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Montserrat"/>
      <p:regular r:id="rId22"/>
      <p:bold r:id="rId23"/>
      <p:italic r:id="rId24"/>
      <p:boldItalic r:id="rId25"/>
    </p:embeddedFont>
    <p:embeddedFont>
      <p:font typeface="La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Montserrat-regular.fntdata"/><Relationship Id="rId21" Type="http://schemas.openxmlformats.org/officeDocument/2006/relationships/slide" Target="slides/slide16.xml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regular.fntdata"/><Relationship Id="rId25" Type="http://schemas.openxmlformats.org/officeDocument/2006/relationships/font" Target="fonts/Montserrat-boldItalic.fntdata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52a887fab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052a887fab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052a887fab_0_15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052a887fab_0_15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052a887fab_0_15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052a887fab_0_15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052a887fab_0_1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052a887fab_0_1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052a887fab_0_1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052a887fab_0_1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052a887fab_0_1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052a887fab_0_1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052a887fab_0_10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052a887fab_0_1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52a887fab_0_1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052a887fab_0_1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052a887fab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052a887fab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052a887fab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052a887fab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52a887fab_0_7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52a887fab_0_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52a887fab_0_9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52a887fab_0_9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52a887fab_0_7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052a887fab_0_7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52a887fab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52a887fab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052a887fab_0_6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052a887fab_0_6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5c0c712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05c0c712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kaggle.com/ankurzing/sentiment-analysis-for-financial-new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Mis-Information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Stocks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376750"/>
            <a:ext cx="3265200" cy="17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Justin Briley, Marc Kwiatkowski,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 Sheng, Jordan Stack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 CS4624 Multimedia, Hypertext and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12/2/21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195" name="Google Shape;195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p22"/>
          <p:cNvPicPr preferRelativeResize="0"/>
          <p:nvPr/>
        </p:nvPicPr>
        <p:blipFill rotWithShape="1">
          <a:blip r:embed="rId3">
            <a:alphaModFix/>
          </a:blip>
          <a:srcRect b="67103" l="0" r="0" t="0"/>
          <a:stretch/>
        </p:blipFill>
        <p:spPr>
          <a:xfrm>
            <a:off x="0" y="922750"/>
            <a:ext cx="9144000" cy="14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 rotWithShape="1">
          <a:blip r:embed="rId3">
            <a:alphaModFix/>
          </a:blip>
          <a:srcRect b="7636" l="0" r="0" t="43814"/>
          <a:stretch/>
        </p:blipFill>
        <p:spPr>
          <a:xfrm>
            <a:off x="0" y="2418975"/>
            <a:ext cx="9144000" cy="220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</a:t>
            </a:r>
            <a:endParaRPr/>
          </a:p>
        </p:txBody>
      </p:sp>
      <p:sp>
        <p:nvSpPr>
          <p:cNvPr id="203" name="Google Shape;203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4" name="Google Shape;20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3433"/>
            <a:ext cx="9144000" cy="3416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Labelling</a:t>
            </a:r>
            <a:endParaRPr/>
          </a:p>
        </p:txBody>
      </p:sp>
      <p:sp>
        <p:nvSpPr>
          <p:cNvPr id="210" name="Google Shape;210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Our final hurdle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Tedious, Time consuming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Must research every article</a:t>
            </a:r>
            <a:endParaRPr/>
          </a:p>
        </p:txBody>
      </p:sp>
      <p:pic>
        <p:nvPicPr>
          <p:cNvPr id="211" name="Google Shape;21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450" y="2428600"/>
            <a:ext cx="6368550" cy="2714892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4"/>
          <p:cNvSpPr txBox="1"/>
          <p:nvPr/>
        </p:nvSpPr>
        <p:spPr>
          <a:xfrm>
            <a:off x="8440950" y="4825225"/>
            <a:ext cx="49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[3]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8" name="Google Shape;218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Define objectives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Narrow down scope</a:t>
            </a:r>
            <a:endParaRPr/>
          </a:p>
        </p:txBody>
      </p:sp>
      <p:pic>
        <p:nvPicPr>
          <p:cNvPr id="219" name="Google Shape;21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3095" y="1447195"/>
            <a:ext cx="4018225" cy="26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25" name="Google Shape;225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Real time data capture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Able to constantly pull data from sources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Store data efficiently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Distinguish repeat articles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Misinformation Predictor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Natural Language Processor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Need a lot of training idea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Website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Parameterized queries for CSV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Allow anyone to submit data for review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Show informative stock charts for desired ticker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31" name="Google Shape;231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Barkhi - VT KMPG Professor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Dr. Fox - VT CS4624 Professor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7" name="Google Shape;237;p28"/>
          <p:cNvSpPr txBox="1"/>
          <p:nvPr>
            <p:ph idx="1" type="body"/>
          </p:nvPr>
        </p:nvSpPr>
        <p:spPr>
          <a:xfrm>
            <a:off x="1373700" y="1567550"/>
            <a:ext cx="7038900" cy="2911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[1]	</a:t>
            </a: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B. Garner, “Build your first rest api with Django REST framework,” </a:t>
            </a:r>
            <a:r>
              <a:rPr i="1" lang="en" sz="1100">
                <a:latin typeface="Times New Roman"/>
                <a:ea typeface="Times New Roman"/>
                <a:cs typeface="Times New Roman"/>
                <a:sym typeface="Times New Roman"/>
              </a:rPr>
              <a:t>Medium</a:t>
            </a: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, 28-Sep-2021. [Online]. Available: https://medium.com/swlh/build-your-first-REST-API-with-django-rest-framework-e394e39a482c. [Accessed: 03-Nov-2021].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[2]	Sinha, A. (2020, May).  Sentiment Analysis for Financial News, Version 5. Retrieved October 27, 2021 from </a:t>
            </a:r>
            <a:r>
              <a:rPr lang="en" sz="11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https://www.kaggle.com/ankurzing/sentiment-analysis-for-financial-news</a:t>
            </a: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[3]	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“GME stock price: GameStop Corp.. cl a stock quote (U.S.: NYSE),” </a:t>
            </a:r>
            <a:r>
              <a:rPr i="1" lang="en" sz="1100">
                <a:latin typeface="Arial"/>
                <a:ea typeface="Arial"/>
                <a:cs typeface="Arial"/>
                <a:sym typeface="Arial"/>
              </a:rPr>
              <a:t>MarketWatch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. [Online]. Available: https://www.marketwatch.com/investing/stock/gme?mod=quote_search. [Accessed: 02-Dec-2021].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Background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System Context Diagram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Timeline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Scraper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Data Processing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Website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Frontend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Backend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Labelling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Lessons Learned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Future Ideas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Acknowledgements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1297500" y="1227125"/>
            <a:ext cx="74253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ombination of two things we have interests in: the stock market and social media.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Interested in finding out if there is a way to predict stock market trends based on fake news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“Fake news articles generate about 83.4% more page views than a matched sample of legitimate articles” (https://hub.hku.hk/bitstream/10722/284479/1/Content.pdf?accept=1)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2400" y="2753075"/>
            <a:ext cx="4261599" cy="239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Context Diagram</a:t>
            </a:r>
            <a:endParaRPr/>
          </a:p>
        </p:txBody>
      </p:sp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788" y="1806512"/>
            <a:ext cx="7786425" cy="243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9/16/21 : Presentation 1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9/24/21 : Identify sites to crawl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9/30/21 : Have web crawler working for any site/ complete wireframe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10/8/21 : Implement database and define models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10/15/21 : Build scraper for links collected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10/22/21 : Automate storage of data to database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10/29/21 : Deploy website and finish labeling data***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11/9/21 : Presentation 2 and start testing / validating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11/19/21 : Refine and streamline website design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12/7/21 : Complete code refinement and final paper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1244650" y="1939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Scraper</a:t>
            </a:r>
            <a:endParaRPr/>
          </a:p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t/>
            </a:r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4650" y="673450"/>
            <a:ext cx="7338598" cy="433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400" y="1410550"/>
            <a:ext cx="8839201" cy="2462616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9"/>
          <p:cNvSpPr txBox="1"/>
          <p:nvPr/>
        </p:nvSpPr>
        <p:spPr>
          <a:xfrm>
            <a:off x="2664250" y="414450"/>
            <a:ext cx="406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Results from Scraper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Processing</a:t>
            </a:r>
            <a:endParaRPr/>
          </a:p>
        </p:txBody>
      </p:sp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Misinformation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Sentiment</a:t>
            </a:r>
            <a:endParaRPr/>
          </a:p>
        </p:txBody>
      </p:sp>
      <p:pic>
        <p:nvPicPr>
          <p:cNvPr id="181" name="Google Shape;181;p20"/>
          <p:cNvPicPr preferRelativeResize="0"/>
          <p:nvPr/>
        </p:nvPicPr>
        <p:blipFill rotWithShape="1">
          <a:blip r:embed="rId3">
            <a:alphaModFix/>
          </a:blip>
          <a:srcRect b="0" l="0" r="1185" t="0"/>
          <a:stretch/>
        </p:blipFill>
        <p:spPr>
          <a:xfrm>
            <a:off x="173362" y="2571750"/>
            <a:ext cx="8797276" cy="191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</a:t>
            </a:r>
            <a:endParaRPr/>
          </a:p>
        </p:txBody>
      </p:sp>
      <p:sp>
        <p:nvSpPr>
          <p:cNvPr id="187" name="Google Shape;187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Django Rest API+ React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Use Cases: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Download data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Access source code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Easier labelling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3917" y="1567550"/>
            <a:ext cx="5190085" cy="357595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1"/>
          <p:cNvSpPr txBox="1"/>
          <p:nvPr/>
        </p:nvSpPr>
        <p:spPr>
          <a:xfrm>
            <a:off x="8598225" y="4699600"/>
            <a:ext cx="42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[1]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