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9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9"/>
    <p:restoredTop sz="81691"/>
  </p:normalViewPr>
  <p:slideViewPr>
    <p:cSldViewPr snapToGrid="0" snapToObjects="1">
      <p:cViewPr varScale="1">
        <p:scale>
          <a:sx n="106" d="100"/>
          <a:sy n="106" d="100"/>
        </p:scale>
        <p:origin x="1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585F02-6B41-174A-A72F-AF1A7C63ED57}" type="doc">
      <dgm:prSet loTypeId="urn:microsoft.com/office/officeart/2005/8/layout/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A2A501-A064-D54C-871C-58F872A7C374}">
      <dgm:prSet phldrT="[Text]"/>
      <dgm:spPr/>
      <dgm:t>
        <a:bodyPr/>
        <a:lstStyle/>
        <a:p>
          <a:r>
            <a:rPr lang="en-US" altLang="zh-CN" dirty="0" smtClean="0"/>
            <a:t>Embedding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35328627-BB37-E641-9C69-DE71263C8DAA}" type="parTrans" cxnId="{DF1BF509-D7F7-7343-A9F6-F462D6041C6A}">
      <dgm:prSet/>
      <dgm:spPr/>
      <dgm:t>
        <a:bodyPr/>
        <a:lstStyle/>
        <a:p>
          <a:endParaRPr lang="en-US"/>
        </a:p>
      </dgm:t>
    </dgm:pt>
    <dgm:pt modelId="{05B5D820-119E-084D-AF09-0D3D524A77CC}" type="sibTrans" cxnId="{DF1BF509-D7F7-7343-A9F6-F462D6041C6A}">
      <dgm:prSet/>
      <dgm:spPr/>
      <dgm:t>
        <a:bodyPr/>
        <a:lstStyle/>
        <a:p>
          <a:endParaRPr lang="en-US"/>
        </a:p>
      </dgm:t>
    </dgm:pt>
    <dgm:pt modelId="{3DE3BC37-C3C4-E24F-A004-18AA06FE92DD}">
      <dgm:prSet phldrT="[Text]"/>
      <dgm:spPr/>
      <dgm:t>
        <a:bodyPr/>
        <a:lstStyle/>
        <a:p>
          <a:r>
            <a:rPr lang="en-US" altLang="zh-CN" dirty="0" smtClean="0"/>
            <a:t>Embedded</a:t>
          </a:r>
          <a:r>
            <a:rPr lang="zh-CN" altLang="en-US" dirty="0" smtClean="0"/>
            <a:t> </a:t>
          </a:r>
          <a:r>
            <a:rPr lang="en-US" altLang="zh-CN" dirty="0" smtClean="0"/>
            <a:t>Input</a:t>
          </a:r>
          <a:r>
            <a:rPr lang="zh-CN" altLang="en-US" dirty="0" smtClean="0"/>
            <a:t> </a:t>
          </a:r>
          <a:r>
            <a:rPr lang="en-US" altLang="zh-CN" dirty="0" smtClean="0"/>
            <a:t>sequence</a:t>
          </a:r>
          <a:endParaRPr lang="en-US" dirty="0"/>
        </a:p>
      </dgm:t>
    </dgm:pt>
    <dgm:pt modelId="{6D2E807D-0CA3-6E43-8EBA-6E1E220CF715}" type="parTrans" cxnId="{EA40AD42-767C-0F41-8EFF-23F3EC169F3F}">
      <dgm:prSet/>
      <dgm:spPr/>
      <dgm:t>
        <a:bodyPr/>
        <a:lstStyle/>
        <a:p>
          <a:endParaRPr lang="en-US"/>
        </a:p>
      </dgm:t>
    </dgm:pt>
    <dgm:pt modelId="{079E3210-01E5-3F4A-8727-42F14A1C00C9}" type="sibTrans" cxnId="{EA40AD42-767C-0F41-8EFF-23F3EC169F3F}">
      <dgm:prSet/>
      <dgm:spPr/>
      <dgm:t>
        <a:bodyPr/>
        <a:lstStyle/>
        <a:p>
          <a:endParaRPr lang="en-US"/>
        </a:p>
      </dgm:t>
    </dgm:pt>
    <dgm:pt modelId="{126B29B0-DF10-5E4A-9816-AE7CA77D4A69}">
      <dgm:prSet phldrT="[Text]"/>
      <dgm:spPr/>
      <dgm:t>
        <a:bodyPr/>
        <a:lstStyle/>
        <a:p>
          <a:r>
            <a:rPr lang="en-US" altLang="zh-CN" dirty="0" smtClean="0"/>
            <a:t>LSTM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BAC2BE5A-77A1-094A-93FB-E23AF79A00ED}" type="parTrans" cxnId="{96992901-C3F9-C844-A08F-44DCEE863856}">
      <dgm:prSet/>
      <dgm:spPr/>
      <dgm:t>
        <a:bodyPr/>
        <a:lstStyle/>
        <a:p>
          <a:endParaRPr lang="en-US"/>
        </a:p>
      </dgm:t>
    </dgm:pt>
    <dgm:pt modelId="{A49F499A-8C25-C841-88F5-3D6ED42E92EB}" type="sibTrans" cxnId="{96992901-C3F9-C844-A08F-44DCEE863856}">
      <dgm:prSet/>
      <dgm:spPr/>
      <dgm:t>
        <a:bodyPr/>
        <a:lstStyle/>
        <a:p>
          <a:endParaRPr lang="en-US"/>
        </a:p>
      </dgm:t>
    </dgm:pt>
    <dgm:pt modelId="{B7CAF60B-A499-9B42-A96C-BF5113BDDDEA}">
      <dgm:prSet phldrT="[Text]"/>
      <dgm:spPr/>
      <dgm:t>
        <a:bodyPr/>
        <a:lstStyle/>
        <a:p>
          <a:r>
            <a:rPr lang="en-US" altLang="zh-CN" dirty="0" smtClean="0"/>
            <a:t>Context</a:t>
          </a:r>
          <a:endParaRPr lang="en-US" dirty="0"/>
        </a:p>
      </dgm:t>
    </dgm:pt>
    <dgm:pt modelId="{6F37267B-6D9C-1D46-A570-3DE1D0A3654C}" type="parTrans" cxnId="{63F4A653-7694-D34C-BF7F-4528D6762737}">
      <dgm:prSet/>
      <dgm:spPr/>
      <dgm:t>
        <a:bodyPr/>
        <a:lstStyle/>
        <a:p>
          <a:endParaRPr lang="en-US"/>
        </a:p>
      </dgm:t>
    </dgm:pt>
    <dgm:pt modelId="{E3A3A6DD-8640-7446-A7CC-A6024A400780}" type="sibTrans" cxnId="{63F4A653-7694-D34C-BF7F-4528D6762737}">
      <dgm:prSet/>
      <dgm:spPr/>
      <dgm:t>
        <a:bodyPr/>
        <a:lstStyle/>
        <a:p>
          <a:endParaRPr lang="en-US"/>
        </a:p>
      </dgm:t>
    </dgm:pt>
    <dgm:pt modelId="{D1A68D0A-EE14-EC45-B5AE-DB09458B8CB5}">
      <dgm:prSet phldrT="[Text]"/>
      <dgm:spPr/>
      <dgm:t>
        <a:bodyPr/>
        <a:lstStyle/>
        <a:p>
          <a:r>
            <a:rPr lang="en-US" altLang="zh-CN" dirty="0" smtClean="0"/>
            <a:t>Last</a:t>
          </a:r>
          <a:r>
            <a:rPr lang="zh-CN" altLang="en-US" dirty="0" smtClean="0"/>
            <a:t> </a:t>
          </a:r>
          <a:r>
            <a:rPr lang="en-US" altLang="zh-CN" dirty="0" smtClean="0"/>
            <a:t>hidden</a:t>
          </a:r>
          <a:r>
            <a:rPr lang="zh-CN" altLang="en-US" dirty="0" smtClean="0"/>
            <a:t> </a:t>
          </a:r>
          <a:r>
            <a:rPr lang="en-US" altLang="zh-CN" dirty="0" smtClean="0"/>
            <a:t>vector</a:t>
          </a:r>
          <a:endParaRPr lang="en-US" dirty="0"/>
        </a:p>
      </dgm:t>
    </dgm:pt>
    <dgm:pt modelId="{E1086F8B-4599-9D47-B20D-220011289ED3}" type="parTrans" cxnId="{E96B52E0-45FC-0B41-B7C0-60233B97AB75}">
      <dgm:prSet/>
      <dgm:spPr/>
      <dgm:t>
        <a:bodyPr/>
        <a:lstStyle/>
        <a:p>
          <a:endParaRPr lang="en-US"/>
        </a:p>
      </dgm:t>
    </dgm:pt>
    <dgm:pt modelId="{70293B7D-4456-D642-804E-FD2EFBF0C1C2}" type="sibTrans" cxnId="{E96B52E0-45FC-0B41-B7C0-60233B97AB75}">
      <dgm:prSet/>
      <dgm:spPr/>
      <dgm:t>
        <a:bodyPr/>
        <a:lstStyle/>
        <a:p>
          <a:endParaRPr lang="en-US"/>
        </a:p>
      </dgm:t>
    </dgm:pt>
    <dgm:pt modelId="{EA6FDB1A-ACCE-4C47-8DFC-48721141F5A9}">
      <dgm:prSet phldrT="[Text]"/>
      <dgm:spPr/>
      <dgm:t>
        <a:bodyPr/>
        <a:lstStyle/>
        <a:p>
          <a:r>
            <a:rPr lang="en-US" altLang="zh-CN" dirty="0" smtClean="0"/>
            <a:t>Last</a:t>
          </a:r>
          <a:r>
            <a:rPr lang="zh-CN" altLang="en-US" dirty="0" smtClean="0"/>
            <a:t> </a:t>
          </a:r>
          <a:r>
            <a:rPr lang="en-US" altLang="zh-CN" dirty="0" smtClean="0"/>
            <a:t>LSTM</a:t>
          </a:r>
          <a:r>
            <a:rPr lang="zh-CN" altLang="en-US" dirty="0" smtClean="0"/>
            <a:t> </a:t>
          </a:r>
          <a:r>
            <a:rPr lang="en-US" altLang="zh-CN" dirty="0" smtClean="0"/>
            <a:t>cell</a:t>
          </a:r>
          <a:r>
            <a:rPr lang="zh-CN" altLang="en-US" dirty="0" smtClean="0"/>
            <a:t> </a:t>
          </a:r>
          <a:r>
            <a:rPr lang="en-US" altLang="zh-CN" dirty="0" smtClean="0"/>
            <a:t>state</a:t>
          </a:r>
          <a:endParaRPr lang="en-US" dirty="0"/>
        </a:p>
      </dgm:t>
    </dgm:pt>
    <dgm:pt modelId="{2B422994-A200-CA4A-9F9B-A7B250D07FFA}" type="parTrans" cxnId="{13512067-FDE2-7E43-8AF2-5E648202AF86}">
      <dgm:prSet/>
      <dgm:spPr/>
      <dgm:t>
        <a:bodyPr/>
        <a:lstStyle/>
        <a:p>
          <a:endParaRPr lang="en-US"/>
        </a:p>
      </dgm:t>
    </dgm:pt>
    <dgm:pt modelId="{A52475B6-EC24-B843-ABC6-B061EFB9E8FE}" type="sibTrans" cxnId="{13512067-FDE2-7E43-8AF2-5E648202AF86}">
      <dgm:prSet/>
      <dgm:spPr/>
      <dgm:t>
        <a:bodyPr/>
        <a:lstStyle/>
        <a:p>
          <a:endParaRPr lang="en-US"/>
        </a:p>
      </dgm:t>
    </dgm:pt>
    <dgm:pt modelId="{F278D875-BFAE-C94D-A3B3-A8D7833351D3}" type="pres">
      <dgm:prSet presAssocID="{ED585F02-6B41-174A-A72F-AF1A7C63ED5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B741A8-A5C4-8440-874A-F2FA1C9D415F}" type="pres">
      <dgm:prSet presAssocID="{FAA2A501-A064-D54C-871C-58F872A7C374}" presName="composite" presStyleCnt="0"/>
      <dgm:spPr/>
    </dgm:pt>
    <dgm:pt modelId="{D545461F-7ED8-384A-9363-658B0CD02E91}" type="pres">
      <dgm:prSet presAssocID="{FAA2A501-A064-D54C-871C-58F872A7C374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71E61-6714-E742-82B9-A25EFDBF0A86}" type="pres">
      <dgm:prSet presAssocID="{FAA2A501-A064-D54C-871C-58F872A7C374}" presName="parSh" presStyleLbl="node1" presStyleIdx="0" presStyleCnt="2"/>
      <dgm:spPr/>
      <dgm:t>
        <a:bodyPr/>
        <a:lstStyle/>
        <a:p>
          <a:endParaRPr lang="en-US"/>
        </a:p>
      </dgm:t>
    </dgm:pt>
    <dgm:pt modelId="{6F3D3F33-258E-D84E-B264-8BB2CCA58884}" type="pres">
      <dgm:prSet presAssocID="{FAA2A501-A064-D54C-871C-58F872A7C374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0A0D0-E03B-D54A-AD8E-7CB5D3767EA1}" type="pres">
      <dgm:prSet presAssocID="{05B5D820-119E-084D-AF09-0D3D524A77CC}" presName="sibTrans" presStyleLbl="sibTrans2D1" presStyleIdx="0" presStyleCnt="1"/>
      <dgm:spPr/>
      <dgm:t>
        <a:bodyPr/>
        <a:lstStyle/>
        <a:p>
          <a:endParaRPr lang="en-US"/>
        </a:p>
      </dgm:t>
    </dgm:pt>
    <dgm:pt modelId="{E7A31777-CFF3-4A4B-9B1E-961424049F2E}" type="pres">
      <dgm:prSet presAssocID="{05B5D820-119E-084D-AF09-0D3D524A77CC}" presName="connTx" presStyleLbl="sibTrans2D1" presStyleIdx="0" presStyleCnt="1"/>
      <dgm:spPr/>
      <dgm:t>
        <a:bodyPr/>
        <a:lstStyle/>
        <a:p>
          <a:endParaRPr lang="en-US"/>
        </a:p>
      </dgm:t>
    </dgm:pt>
    <dgm:pt modelId="{F1F0B636-79B5-C54A-8834-A0BA0FCE513E}" type="pres">
      <dgm:prSet presAssocID="{126B29B0-DF10-5E4A-9816-AE7CA77D4A69}" presName="composite" presStyleCnt="0"/>
      <dgm:spPr/>
    </dgm:pt>
    <dgm:pt modelId="{9383851C-1D60-AE4A-A735-738AE3BD0F62}" type="pres">
      <dgm:prSet presAssocID="{126B29B0-DF10-5E4A-9816-AE7CA77D4A69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140EA-8863-344C-A1F0-AD23048063B5}" type="pres">
      <dgm:prSet presAssocID="{126B29B0-DF10-5E4A-9816-AE7CA77D4A69}" presName="parSh" presStyleLbl="node1" presStyleIdx="1" presStyleCnt="2"/>
      <dgm:spPr/>
      <dgm:t>
        <a:bodyPr/>
        <a:lstStyle/>
        <a:p>
          <a:endParaRPr lang="en-US"/>
        </a:p>
      </dgm:t>
    </dgm:pt>
    <dgm:pt modelId="{314045C3-315E-6B4F-923A-FF85BEB189CE}" type="pres">
      <dgm:prSet presAssocID="{126B29B0-DF10-5E4A-9816-AE7CA77D4A69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6B52E0-45FC-0B41-B7C0-60233B97AB75}" srcId="{126B29B0-DF10-5E4A-9816-AE7CA77D4A69}" destId="{D1A68D0A-EE14-EC45-B5AE-DB09458B8CB5}" srcOrd="1" destOrd="0" parTransId="{E1086F8B-4599-9D47-B20D-220011289ED3}" sibTransId="{70293B7D-4456-D642-804E-FD2EFBF0C1C2}"/>
    <dgm:cxn modelId="{64058541-7ED2-D64F-9ADB-D76DCCD15CB5}" type="presOf" srcId="{EA6FDB1A-ACCE-4C47-8DFC-48721141F5A9}" destId="{314045C3-315E-6B4F-923A-FF85BEB189CE}" srcOrd="0" destOrd="2" presId="urn:microsoft.com/office/officeart/2005/8/layout/process3"/>
    <dgm:cxn modelId="{3547B09C-F0A5-D142-9166-A768057AD96D}" type="presOf" srcId="{05B5D820-119E-084D-AF09-0D3D524A77CC}" destId="{E7A31777-CFF3-4A4B-9B1E-961424049F2E}" srcOrd="1" destOrd="0" presId="urn:microsoft.com/office/officeart/2005/8/layout/process3"/>
    <dgm:cxn modelId="{E9D70FE4-D781-D641-8020-32448AAAAE94}" type="presOf" srcId="{ED585F02-6B41-174A-A72F-AF1A7C63ED57}" destId="{F278D875-BFAE-C94D-A3B3-A8D7833351D3}" srcOrd="0" destOrd="0" presId="urn:microsoft.com/office/officeart/2005/8/layout/process3"/>
    <dgm:cxn modelId="{BBE45B2E-3115-9E40-95C8-981639D8840B}" type="presOf" srcId="{3DE3BC37-C3C4-E24F-A004-18AA06FE92DD}" destId="{6F3D3F33-258E-D84E-B264-8BB2CCA58884}" srcOrd="0" destOrd="0" presId="urn:microsoft.com/office/officeart/2005/8/layout/process3"/>
    <dgm:cxn modelId="{79023C99-9972-A043-8C88-1BC6E40C56E4}" type="presOf" srcId="{B7CAF60B-A499-9B42-A96C-BF5113BDDDEA}" destId="{314045C3-315E-6B4F-923A-FF85BEB189CE}" srcOrd="0" destOrd="0" presId="urn:microsoft.com/office/officeart/2005/8/layout/process3"/>
    <dgm:cxn modelId="{7606B50B-5064-E94E-8313-D81D626D7359}" type="presOf" srcId="{D1A68D0A-EE14-EC45-B5AE-DB09458B8CB5}" destId="{314045C3-315E-6B4F-923A-FF85BEB189CE}" srcOrd="0" destOrd="1" presId="urn:microsoft.com/office/officeart/2005/8/layout/process3"/>
    <dgm:cxn modelId="{96992901-C3F9-C844-A08F-44DCEE863856}" srcId="{ED585F02-6B41-174A-A72F-AF1A7C63ED57}" destId="{126B29B0-DF10-5E4A-9816-AE7CA77D4A69}" srcOrd="1" destOrd="0" parTransId="{BAC2BE5A-77A1-094A-93FB-E23AF79A00ED}" sibTransId="{A49F499A-8C25-C841-88F5-3D6ED42E92EB}"/>
    <dgm:cxn modelId="{22368B61-1451-5F4F-91DF-FC71E99AA643}" type="presOf" srcId="{126B29B0-DF10-5E4A-9816-AE7CA77D4A69}" destId="{9383851C-1D60-AE4A-A735-738AE3BD0F62}" srcOrd="0" destOrd="0" presId="urn:microsoft.com/office/officeart/2005/8/layout/process3"/>
    <dgm:cxn modelId="{63F4A653-7694-D34C-BF7F-4528D6762737}" srcId="{126B29B0-DF10-5E4A-9816-AE7CA77D4A69}" destId="{B7CAF60B-A499-9B42-A96C-BF5113BDDDEA}" srcOrd="0" destOrd="0" parTransId="{6F37267B-6D9C-1D46-A570-3DE1D0A3654C}" sibTransId="{E3A3A6DD-8640-7446-A7CC-A6024A400780}"/>
    <dgm:cxn modelId="{16D4CE75-8BB8-8545-9BAF-43709A18B661}" type="presOf" srcId="{FAA2A501-A064-D54C-871C-58F872A7C374}" destId="{D545461F-7ED8-384A-9363-658B0CD02E91}" srcOrd="0" destOrd="0" presId="urn:microsoft.com/office/officeart/2005/8/layout/process3"/>
    <dgm:cxn modelId="{212A8D45-6AAA-E74E-8BF7-F90590C6761C}" type="presOf" srcId="{126B29B0-DF10-5E4A-9816-AE7CA77D4A69}" destId="{40A140EA-8863-344C-A1F0-AD23048063B5}" srcOrd="1" destOrd="0" presId="urn:microsoft.com/office/officeart/2005/8/layout/process3"/>
    <dgm:cxn modelId="{00E46DC9-E9A8-9648-A8A8-AC3AD8581C67}" type="presOf" srcId="{05B5D820-119E-084D-AF09-0D3D524A77CC}" destId="{3270A0D0-E03B-D54A-AD8E-7CB5D3767EA1}" srcOrd="0" destOrd="0" presId="urn:microsoft.com/office/officeart/2005/8/layout/process3"/>
    <dgm:cxn modelId="{DF1BF509-D7F7-7343-A9F6-F462D6041C6A}" srcId="{ED585F02-6B41-174A-A72F-AF1A7C63ED57}" destId="{FAA2A501-A064-D54C-871C-58F872A7C374}" srcOrd="0" destOrd="0" parTransId="{35328627-BB37-E641-9C69-DE71263C8DAA}" sibTransId="{05B5D820-119E-084D-AF09-0D3D524A77CC}"/>
    <dgm:cxn modelId="{EA40AD42-767C-0F41-8EFF-23F3EC169F3F}" srcId="{FAA2A501-A064-D54C-871C-58F872A7C374}" destId="{3DE3BC37-C3C4-E24F-A004-18AA06FE92DD}" srcOrd="0" destOrd="0" parTransId="{6D2E807D-0CA3-6E43-8EBA-6E1E220CF715}" sibTransId="{079E3210-01E5-3F4A-8727-42F14A1C00C9}"/>
    <dgm:cxn modelId="{13512067-FDE2-7E43-8AF2-5E648202AF86}" srcId="{126B29B0-DF10-5E4A-9816-AE7CA77D4A69}" destId="{EA6FDB1A-ACCE-4C47-8DFC-48721141F5A9}" srcOrd="2" destOrd="0" parTransId="{2B422994-A200-CA4A-9F9B-A7B250D07FFA}" sibTransId="{A52475B6-EC24-B843-ABC6-B061EFB9E8FE}"/>
    <dgm:cxn modelId="{2F8414BA-888C-B841-8924-447AE6E7EC34}" type="presOf" srcId="{FAA2A501-A064-D54C-871C-58F872A7C374}" destId="{D7071E61-6714-E742-82B9-A25EFDBF0A86}" srcOrd="1" destOrd="0" presId="urn:microsoft.com/office/officeart/2005/8/layout/process3"/>
    <dgm:cxn modelId="{BFDF5C52-1F77-6146-A547-ED4D76E184EF}" type="presParOf" srcId="{F278D875-BFAE-C94D-A3B3-A8D7833351D3}" destId="{84B741A8-A5C4-8440-874A-F2FA1C9D415F}" srcOrd="0" destOrd="0" presId="urn:microsoft.com/office/officeart/2005/8/layout/process3"/>
    <dgm:cxn modelId="{69548547-EF58-A24F-84FE-742DC83BE1B2}" type="presParOf" srcId="{84B741A8-A5C4-8440-874A-F2FA1C9D415F}" destId="{D545461F-7ED8-384A-9363-658B0CD02E91}" srcOrd="0" destOrd="0" presId="urn:microsoft.com/office/officeart/2005/8/layout/process3"/>
    <dgm:cxn modelId="{F7B14D3B-20C6-8446-9FCC-B0BE125C8383}" type="presParOf" srcId="{84B741A8-A5C4-8440-874A-F2FA1C9D415F}" destId="{D7071E61-6714-E742-82B9-A25EFDBF0A86}" srcOrd="1" destOrd="0" presId="urn:microsoft.com/office/officeart/2005/8/layout/process3"/>
    <dgm:cxn modelId="{66E156A9-126A-B94D-88E5-21F22C3BE0E1}" type="presParOf" srcId="{84B741A8-A5C4-8440-874A-F2FA1C9D415F}" destId="{6F3D3F33-258E-D84E-B264-8BB2CCA58884}" srcOrd="2" destOrd="0" presId="urn:microsoft.com/office/officeart/2005/8/layout/process3"/>
    <dgm:cxn modelId="{E7863F07-4740-0F40-A144-42B2A46EFB61}" type="presParOf" srcId="{F278D875-BFAE-C94D-A3B3-A8D7833351D3}" destId="{3270A0D0-E03B-D54A-AD8E-7CB5D3767EA1}" srcOrd="1" destOrd="0" presId="urn:microsoft.com/office/officeart/2005/8/layout/process3"/>
    <dgm:cxn modelId="{5C623DF9-C16C-2A41-B389-63C906F8015C}" type="presParOf" srcId="{3270A0D0-E03B-D54A-AD8E-7CB5D3767EA1}" destId="{E7A31777-CFF3-4A4B-9B1E-961424049F2E}" srcOrd="0" destOrd="0" presId="urn:microsoft.com/office/officeart/2005/8/layout/process3"/>
    <dgm:cxn modelId="{644112FE-F40E-384B-859A-E361E16B4776}" type="presParOf" srcId="{F278D875-BFAE-C94D-A3B3-A8D7833351D3}" destId="{F1F0B636-79B5-C54A-8834-A0BA0FCE513E}" srcOrd="2" destOrd="0" presId="urn:microsoft.com/office/officeart/2005/8/layout/process3"/>
    <dgm:cxn modelId="{7E756DE3-D84C-9545-9843-7156FCE62794}" type="presParOf" srcId="{F1F0B636-79B5-C54A-8834-A0BA0FCE513E}" destId="{9383851C-1D60-AE4A-A735-738AE3BD0F62}" srcOrd="0" destOrd="0" presId="urn:microsoft.com/office/officeart/2005/8/layout/process3"/>
    <dgm:cxn modelId="{7E9EB662-D3EA-A946-A3BC-BE426A2DCEA9}" type="presParOf" srcId="{F1F0B636-79B5-C54A-8834-A0BA0FCE513E}" destId="{40A140EA-8863-344C-A1F0-AD23048063B5}" srcOrd="1" destOrd="0" presId="urn:microsoft.com/office/officeart/2005/8/layout/process3"/>
    <dgm:cxn modelId="{C56D17DC-E8FE-F946-BA1E-88D067DA7B7D}" type="presParOf" srcId="{F1F0B636-79B5-C54A-8834-A0BA0FCE513E}" destId="{314045C3-315E-6B4F-923A-FF85BEB189C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A4A3F3-41A0-0644-81AD-38C453FA59DA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44C9E7-3568-294C-A1C7-69840D8A6E22}">
      <dgm:prSet phldrT="[Text]"/>
      <dgm:spPr/>
      <dgm:t>
        <a:bodyPr/>
        <a:lstStyle/>
        <a:p>
          <a:r>
            <a:rPr lang="en-US" altLang="zh-CN" dirty="0" smtClean="0"/>
            <a:t>Embedding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3C656857-F35A-CC45-9E56-6483EFA9F200}" type="parTrans" cxnId="{8780FC26-ACA5-0C43-BCAC-FEDA8B99C2CE}">
      <dgm:prSet/>
      <dgm:spPr/>
      <dgm:t>
        <a:bodyPr/>
        <a:lstStyle/>
        <a:p>
          <a:endParaRPr lang="en-US"/>
        </a:p>
      </dgm:t>
    </dgm:pt>
    <dgm:pt modelId="{788ED136-7B62-BE47-A857-475A8F0AF5D9}" type="sibTrans" cxnId="{8780FC26-ACA5-0C43-BCAC-FEDA8B99C2CE}">
      <dgm:prSet/>
      <dgm:spPr/>
      <dgm:t>
        <a:bodyPr/>
        <a:lstStyle/>
        <a:p>
          <a:endParaRPr lang="en-US"/>
        </a:p>
      </dgm:t>
    </dgm:pt>
    <dgm:pt modelId="{09E52D1C-DC8E-CF46-A376-6E3B13EFDAAD}">
      <dgm:prSet phldrT="[Text]"/>
      <dgm:spPr/>
      <dgm:t>
        <a:bodyPr/>
        <a:lstStyle/>
        <a:p>
          <a:r>
            <a:rPr lang="en-US" altLang="zh-CN" dirty="0" smtClean="0"/>
            <a:t>Embedded</a:t>
          </a:r>
          <a:r>
            <a:rPr lang="zh-CN" altLang="en-US" dirty="0" smtClean="0"/>
            <a:t> </a:t>
          </a:r>
          <a:r>
            <a:rPr lang="en-US" altLang="zh-CN" dirty="0" smtClean="0"/>
            <a:t>input</a:t>
          </a:r>
          <a:r>
            <a:rPr lang="zh-CN" altLang="en-US" dirty="0" smtClean="0"/>
            <a:t> </a:t>
          </a:r>
          <a:r>
            <a:rPr lang="en-US" altLang="zh-CN" dirty="0" smtClean="0"/>
            <a:t>sequence</a:t>
          </a:r>
          <a:endParaRPr lang="en-US" dirty="0"/>
        </a:p>
      </dgm:t>
    </dgm:pt>
    <dgm:pt modelId="{E8D17737-4271-2049-A228-51F039576063}" type="parTrans" cxnId="{748E69C9-71E8-AB45-AC2F-7A8322AFA829}">
      <dgm:prSet/>
      <dgm:spPr/>
      <dgm:t>
        <a:bodyPr/>
        <a:lstStyle/>
        <a:p>
          <a:endParaRPr lang="en-US"/>
        </a:p>
      </dgm:t>
    </dgm:pt>
    <dgm:pt modelId="{CEDE02D4-41B2-D14D-837C-BEDCEFA7636E}" type="sibTrans" cxnId="{748E69C9-71E8-AB45-AC2F-7A8322AFA829}">
      <dgm:prSet/>
      <dgm:spPr/>
      <dgm:t>
        <a:bodyPr/>
        <a:lstStyle/>
        <a:p>
          <a:endParaRPr lang="en-US"/>
        </a:p>
      </dgm:t>
    </dgm:pt>
    <dgm:pt modelId="{6C7F4EBE-0DE3-ED45-8EFA-7547F7864E64}">
      <dgm:prSet phldrT="[Text]"/>
      <dgm:spPr/>
      <dgm:t>
        <a:bodyPr/>
        <a:lstStyle/>
        <a:p>
          <a:r>
            <a:rPr lang="en-US" altLang="zh-CN" dirty="0" smtClean="0"/>
            <a:t>LSTM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3170A553-2084-B942-B9F3-F05B09DBC590}" type="parTrans" cxnId="{56000EC0-7DF9-D049-A3A1-9AED538FA57A}">
      <dgm:prSet/>
      <dgm:spPr/>
      <dgm:t>
        <a:bodyPr/>
        <a:lstStyle/>
        <a:p>
          <a:endParaRPr lang="en-US"/>
        </a:p>
      </dgm:t>
    </dgm:pt>
    <dgm:pt modelId="{A11A24C9-DDC0-B64E-A423-852D1E7D3B0B}" type="sibTrans" cxnId="{56000EC0-7DF9-D049-A3A1-9AED538FA57A}">
      <dgm:prSet/>
      <dgm:spPr/>
      <dgm:t>
        <a:bodyPr/>
        <a:lstStyle/>
        <a:p>
          <a:endParaRPr lang="en-US"/>
        </a:p>
      </dgm:t>
    </dgm:pt>
    <dgm:pt modelId="{817B8C9A-676C-A341-B042-0D72BB3DE299}">
      <dgm:prSet phldrT="[Text]"/>
      <dgm:spPr/>
      <dgm:t>
        <a:bodyPr/>
        <a:lstStyle/>
        <a:p>
          <a:r>
            <a:rPr lang="en-US" altLang="zh-CN" dirty="0" smtClean="0"/>
            <a:t>Context</a:t>
          </a:r>
          <a:endParaRPr lang="en-US" dirty="0"/>
        </a:p>
      </dgm:t>
    </dgm:pt>
    <dgm:pt modelId="{B57DA5DD-4185-954C-AA3A-12D77A5D1B66}" type="parTrans" cxnId="{36CF7D27-ACBB-794D-8C72-F2CEB049135E}">
      <dgm:prSet/>
      <dgm:spPr/>
      <dgm:t>
        <a:bodyPr/>
        <a:lstStyle/>
        <a:p>
          <a:endParaRPr lang="en-US"/>
        </a:p>
      </dgm:t>
    </dgm:pt>
    <dgm:pt modelId="{59B25F32-C669-C44B-8C4F-6D279867E7AA}" type="sibTrans" cxnId="{36CF7D27-ACBB-794D-8C72-F2CEB049135E}">
      <dgm:prSet/>
      <dgm:spPr/>
      <dgm:t>
        <a:bodyPr/>
        <a:lstStyle/>
        <a:p>
          <a:endParaRPr lang="en-US"/>
        </a:p>
      </dgm:t>
    </dgm:pt>
    <dgm:pt modelId="{8E1128C6-B444-294A-B1A4-96C19781FFD1}">
      <dgm:prSet phldrT="[Text]"/>
      <dgm:spPr/>
      <dgm:t>
        <a:bodyPr/>
        <a:lstStyle/>
        <a:p>
          <a:r>
            <a:rPr lang="en-US" altLang="zh-CN" dirty="0" smtClean="0"/>
            <a:t>Attention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BBF84A9B-7850-814E-8ACE-1251C26331F2}" type="parTrans" cxnId="{75189FBB-39D2-CB4B-82C6-E6280554E0E3}">
      <dgm:prSet/>
      <dgm:spPr/>
      <dgm:t>
        <a:bodyPr/>
        <a:lstStyle/>
        <a:p>
          <a:endParaRPr lang="en-US"/>
        </a:p>
      </dgm:t>
    </dgm:pt>
    <dgm:pt modelId="{A8589CFA-A05F-EB45-86D3-13375AB89172}" type="sibTrans" cxnId="{75189FBB-39D2-CB4B-82C6-E6280554E0E3}">
      <dgm:prSet/>
      <dgm:spPr/>
      <dgm:t>
        <a:bodyPr/>
        <a:lstStyle/>
        <a:p>
          <a:endParaRPr lang="en-US"/>
        </a:p>
      </dgm:t>
    </dgm:pt>
    <dgm:pt modelId="{59551B0A-057B-7649-B3F5-955E92CD782C}">
      <dgm:prSet phldrT="[Text]"/>
      <dgm:spPr/>
      <dgm:t>
        <a:bodyPr/>
        <a:lstStyle/>
        <a:p>
          <a:r>
            <a:rPr lang="en-US" altLang="zh-CN" dirty="0" smtClean="0"/>
            <a:t>Attention</a:t>
          </a:r>
          <a:r>
            <a:rPr lang="zh-CN" altLang="en-US" dirty="0" smtClean="0"/>
            <a:t> </a:t>
          </a:r>
          <a:r>
            <a:rPr lang="en-US" altLang="zh-CN" dirty="0" smtClean="0"/>
            <a:t>applied</a:t>
          </a:r>
          <a:r>
            <a:rPr lang="zh-CN" altLang="en-US" dirty="0" smtClean="0"/>
            <a:t> </a:t>
          </a:r>
          <a:r>
            <a:rPr lang="en-US" altLang="zh-CN" dirty="0" smtClean="0"/>
            <a:t>context</a:t>
          </a:r>
          <a:endParaRPr lang="en-US" dirty="0"/>
        </a:p>
      </dgm:t>
    </dgm:pt>
    <dgm:pt modelId="{CB407ED4-6A9B-7C4B-8643-25A16FD22E0F}" type="parTrans" cxnId="{B0A968D7-2DDC-564D-82BF-657339720E85}">
      <dgm:prSet/>
      <dgm:spPr/>
      <dgm:t>
        <a:bodyPr/>
        <a:lstStyle/>
        <a:p>
          <a:endParaRPr lang="en-US"/>
        </a:p>
      </dgm:t>
    </dgm:pt>
    <dgm:pt modelId="{E99EEE59-9D46-C84D-AD04-EC4B5C4876DF}" type="sibTrans" cxnId="{B0A968D7-2DDC-564D-82BF-657339720E85}">
      <dgm:prSet/>
      <dgm:spPr/>
      <dgm:t>
        <a:bodyPr/>
        <a:lstStyle/>
        <a:p>
          <a:endParaRPr lang="en-US"/>
        </a:p>
      </dgm:t>
    </dgm:pt>
    <dgm:pt modelId="{0B0D26D3-81C2-9D42-807C-FEDE3F92EF47}" type="pres">
      <dgm:prSet presAssocID="{BDA4A3F3-41A0-0644-81AD-38C453FA59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A8899-DD75-9B42-B3C0-DB1B924EF85F}" type="pres">
      <dgm:prSet presAssocID="{CB44C9E7-3568-294C-A1C7-69840D8A6E22}" presName="composite" presStyleCnt="0"/>
      <dgm:spPr/>
    </dgm:pt>
    <dgm:pt modelId="{F536FC53-7B0F-9E4B-92FA-FC5BAA4ACC79}" type="pres">
      <dgm:prSet presAssocID="{CB44C9E7-3568-294C-A1C7-69840D8A6E2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046C6-89E5-BB45-B36E-B0F12F254695}" type="pres">
      <dgm:prSet presAssocID="{CB44C9E7-3568-294C-A1C7-69840D8A6E22}" presName="parSh" presStyleLbl="node1" presStyleIdx="0" presStyleCnt="3"/>
      <dgm:spPr/>
      <dgm:t>
        <a:bodyPr/>
        <a:lstStyle/>
        <a:p>
          <a:endParaRPr lang="en-US"/>
        </a:p>
      </dgm:t>
    </dgm:pt>
    <dgm:pt modelId="{5458762B-AD39-A245-B753-23A7FCF3C2A0}" type="pres">
      <dgm:prSet presAssocID="{CB44C9E7-3568-294C-A1C7-69840D8A6E22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E7670-9941-2E43-B840-E42EBBAA162C}" type="pres">
      <dgm:prSet presAssocID="{788ED136-7B62-BE47-A857-475A8F0AF5D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EA60D5E-97BD-9E43-8FC8-1DEB131E7174}" type="pres">
      <dgm:prSet presAssocID="{788ED136-7B62-BE47-A857-475A8F0AF5D9}" presName="connTx" presStyleLbl="sibTrans2D1" presStyleIdx="0" presStyleCnt="2"/>
      <dgm:spPr/>
      <dgm:t>
        <a:bodyPr/>
        <a:lstStyle/>
        <a:p>
          <a:endParaRPr lang="en-US"/>
        </a:p>
      </dgm:t>
    </dgm:pt>
    <dgm:pt modelId="{3B837AC2-A57A-7A4A-AB2C-23B408EDC61F}" type="pres">
      <dgm:prSet presAssocID="{6C7F4EBE-0DE3-ED45-8EFA-7547F7864E64}" presName="composite" presStyleCnt="0"/>
      <dgm:spPr/>
    </dgm:pt>
    <dgm:pt modelId="{8CD68D7D-E666-6F49-8211-13A96C6B885E}" type="pres">
      <dgm:prSet presAssocID="{6C7F4EBE-0DE3-ED45-8EFA-7547F7864E6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EA7B2-1554-B54A-8CA1-5E4383C6F8C7}" type="pres">
      <dgm:prSet presAssocID="{6C7F4EBE-0DE3-ED45-8EFA-7547F7864E64}" presName="parSh" presStyleLbl="node1" presStyleIdx="1" presStyleCnt="3"/>
      <dgm:spPr/>
      <dgm:t>
        <a:bodyPr/>
        <a:lstStyle/>
        <a:p>
          <a:endParaRPr lang="en-US"/>
        </a:p>
      </dgm:t>
    </dgm:pt>
    <dgm:pt modelId="{CCFC766D-4533-C149-852C-5923D3E7EDEF}" type="pres">
      <dgm:prSet presAssocID="{6C7F4EBE-0DE3-ED45-8EFA-7547F7864E64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6F7D0-9AC1-F746-8EF1-F7D4B94DCCB4}" type="pres">
      <dgm:prSet presAssocID="{A11A24C9-DDC0-B64E-A423-852D1E7D3B0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F605C1F-EFBA-2D40-A3BD-6FFA6888CE3C}" type="pres">
      <dgm:prSet presAssocID="{A11A24C9-DDC0-B64E-A423-852D1E7D3B0B}" presName="connTx" presStyleLbl="sibTrans2D1" presStyleIdx="1" presStyleCnt="2"/>
      <dgm:spPr/>
      <dgm:t>
        <a:bodyPr/>
        <a:lstStyle/>
        <a:p>
          <a:endParaRPr lang="en-US"/>
        </a:p>
      </dgm:t>
    </dgm:pt>
    <dgm:pt modelId="{D38F5EC8-87E6-FC43-99E8-A53EEE21C635}" type="pres">
      <dgm:prSet presAssocID="{8E1128C6-B444-294A-B1A4-96C19781FFD1}" presName="composite" presStyleCnt="0"/>
      <dgm:spPr/>
    </dgm:pt>
    <dgm:pt modelId="{C888DD47-B86C-1E40-B8C2-43A4E9A9E0C7}" type="pres">
      <dgm:prSet presAssocID="{8E1128C6-B444-294A-B1A4-96C19781FFD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162BBA-298F-C84F-AB23-9420D290A13B}" type="pres">
      <dgm:prSet presAssocID="{8E1128C6-B444-294A-B1A4-96C19781FFD1}" presName="parSh" presStyleLbl="node1" presStyleIdx="2" presStyleCnt="3"/>
      <dgm:spPr/>
      <dgm:t>
        <a:bodyPr/>
        <a:lstStyle/>
        <a:p>
          <a:endParaRPr lang="en-US"/>
        </a:p>
      </dgm:t>
    </dgm:pt>
    <dgm:pt modelId="{2D3A894D-98CF-9441-A570-F8494732990F}" type="pres">
      <dgm:prSet presAssocID="{8E1128C6-B444-294A-B1A4-96C19781FFD1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0DAF52-A99F-2E45-89D2-AC658CA7693F}" type="presOf" srcId="{8E1128C6-B444-294A-B1A4-96C19781FFD1}" destId="{6A162BBA-298F-C84F-AB23-9420D290A13B}" srcOrd="1" destOrd="0" presId="urn:microsoft.com/office/officeart/2005/8/layout/process3"/>
    <dgm:cxn modelId="{35FE7C58-74B4-854F-9F3A-228B17B43AAB}" type="presOf" srcId="{BDA4A3F3-41A0-0644-81AD-38C453FA59DA}" destId="{0B0D26D3-81C2-9D42-807C-FEDE3F92EF47}" srcOrd="0" destOrd="0" presId="urn:microsoft.com/office/officeart/2005/8/layout/process3"/>
    <dgm:cxn modelId="{B0A968D7-2DDC-564D-82BF-657339720E85}" srcId="{8E1128C6-B444-294A-B1A4-96C19781FFD1}" destId="{59551B0A-057B-7649-B3F5-955E92CD782C}" srcOrd="0" destOrd="0" parTransId="{CB407ED4-6A9B-7C4B-8643-25A16FD22E0F}" sibTransId="{E99EEE59-9D46-C84D-AD04-EC4B5C4876DF}"/>
    <dgm:cxn modelId="{BC5E1007-83F5-F946-A4C0-89F3E1F41F22}" type="presOf" srcId="{CB44C9E7-3568-294C-A1C7-69840D8A6E22}" destId="{6CA046C6-89E5-BB45-B36E-B0F12F254695}" srcOrd="1" destOrd="0" presId="urn:microsoft.com/office/officeart/2005/8/layout/process3"/>
    <dgm:cxn modelId="{7A70668E-5BC2-A540-BB40-1F3120FF273B}" type="presOf" srcId="{A11A24C9-DDC0-B64E-A423-852D1E7D3B0B}" destId="{5F605C1F-EFBA-2D40-A3BD-6FFA6888CE3C}" srcOrd="1" destOrd="0" presId="urn:microsoft.com/office/officeart/2005/8/layout/process3"/>
    <dgm:cxn modelId="{36CF7D27-ACBB-794D-8C72-F2CEB049135E}" srcId="{6C7F4EBE-0DE3-ED45-8EFA-7547F7864E64}" destId="{817B8C9A-676C-A341-B042-0D72BB3DE299}" srcOrd="0" destOrd="0" parTransId="{B57DA5DD-4185-954C-AA3A-12D77A5D1B66}" sibTransId="{59B25F32-C669-C44B-8C4F-6D279867E7AA}"/>
    <dgm:cxn modelId="{748E69C9-71E8-AB45-AC2F-7A8322AFA829}" srcId="{CB44C9E7-3568-294C-A1C7-69840D8A6E22}" destId="{09E52D1C-DC8E-CF46-A376-6E3B13EFDAAD}" srcOrd="0" destOrd="0" parTransId="{E8D17737-4271-2049-A228-51F039576063}" sibTransId="{CEDE02D4-41B2-D14D-837C-BEDCEFA7636E}"/>
    <dgm:cxn modelId="{75189FBB-39D2-CB4B-82C6-E6280554E0E3}" srcId="{BDA4A3F3-41A0-0644-81AD-38C453FA59DA}" destId="{8E1128C6-B444-294A-B1A4-96C19781FFD1}" srcOrd="2" destOrd="0" parTransId="{BBF84A9B-7850-814E-8ACE-1251C26331F2}" sibTransId="{A8589CFA-A05F-EB45-86D3-13375AB89172}"/>
    <dgm:cxn modelId="{6D6FEE95-D9DB-074D-9739-3E16048E2651}" type="presOf" srcId="{59551B0A-057B-7649-B3F5-955E92CD782C}" destId="{2D3A894D-98CF-9441-A570-F8494732990F}" srcOrd="0" destOrd="0" presId="urn:microsoft.com/office/officeart/2005/8/layout/process3"/>
    <dgm:cxn modelId="{4C55B7B5-5A5F-614C-9BB3-CA28BB21E41C}" type="presOf" srcId="{788ED136-7B62-BE47-A857-475A8F0AF5D9}" destId="{AEA60D5E-97BD-9E43-8FC8-1DEB131E7174}" srcOrd="1" destOrd="0" presId="urn:microsoft.com/office/officeart/2005/8/layout/process3"/>
    <dgm:cxn modelId="{1B430B21-79AF-B843-9BB5-E7FC8F8239A7}" type="presOf" srcId="{8E1128C6-B444-294A-B1A4-96C19781FFD1}" destId="{C888DD47-B86C-1E40-B8C2-43A4E9A9E0C7}" srcOrd="0" destOrd="0" presId="urn:microsoft.com/office/officeart/2005/8/layout/process3"/>
    <dgm:cxn modelId="{8055FA01-8BF4-0A44-B694-0E8C03DDF419}" type="presOf" srcId="{788ED136-7B62-BE47-A857-475A8F0AF5D9}" destId="{D31E7670-9941-2E43-B840-E42EBBAA162C}" srcOrd="0" destOrd="0" presId="urn:microsoft.com/office/officeart/2005/8/layout/process3"/>
    <dgm:cxn modelId="{04200DA7-F452-924F-B584-1707413955B7}" type="presOf" srcId="{CB44C9E7-3568-294C-A1C7-69840D8A6E22}" destId="{F536FC53-7B0F-9E4B-92FA-FC5BAA4ACC79}" srcOrd="0" destOrd="0" presId="urn:microsoft.com/office/officeart/2005/8/layout/process3"/>
    <dgm:cxn modelId="{232FA7C0-682B-894D-9BD9-121ED78952F2}" type="presOf" srcId="{A11A24C9-DDC0-B64E-A423-852D1E7D3B0B}" destId="{F276F7D0-9AC1-F746-8EF1-F7D4B94DCCB4}" srcOrd="0" destOrd="0" presId="urn:microsoft.com/office/officeart/2005/8/layout/process3"/>
    <dgm:cxn modelId="{6F8387BB-FEA8-6E49-9792-1346FA68C812}" type="presOf" srcId="{09E52D1C-DC8E-CF46-A376-6E3B13EFDAAD}" destId="{5458762B-AD39-A245-B753-23A7FCF3C2A0}" srcOrd="0" destOrd="0" presId="urn:microsoft.com/office/officeart/2005/8/layout/process3"/>
    <dgm:cxn modelId="{23A3CC19-236F-B24E-8449-A4865730D96D}" type="presOf" srcId="{6C7F4EBE-0DE3-ED45-8EFA-7547F7864E64}" destId="{8CD68D7D-E666-6F49-8211-13A96C6B885E}" srcOrd="0" destOrd="0" presId="urn:microsoft.com/office/officeart/2005/8/layout/process3"/>
    <dgm:cxn modelId="{56000EC0-7DF9-D049-A3A1-9AED538FA57A}" srcId="{BDA4A3F3-41A0-0644-81AD-38C453FA59DA}" destId="{6C7F4EBE-0DE3-ED45-8EFA-7547F7864E64}" srcOrd="1" destOrd="0" parTransId="{3170A553-2084-B942-B9F3-F05B09DBC590}" sibTransId="{A11A24C9-DDC0-B64E-A423-852D1E7D3B0B}"/>
    <dgm:cxn modelId="{2732EBE8-97D6-674D-B465-31DC655A4BF9}" type="presOf" srcId="{817B8C9A-676C-A341-B042-0D72BB3DE299}" destId="{CCFC766D-4533-C149-852C-5923D3E7EDEF}" srcOrd="0" destOrd="0" presId="urn:microsoft.com/office/officeart/2005/8/layout/process3"/>
    <dgm:cxn modelId="{8780FC26-ACA5-0C43-BCAC-FEDA8B99C2CE}" srcId="{BDA4A3F3-41A0-0644-81AD-38C453FA59DA}" destId="{CB44C9E7-3568-294C-A1C7-69840D8A6E22}" srcOrd="0" destOrd="0" parTransId="{3C656857-F35A-CC45-9E56-6483EFA9F200}" sibTransId="{788ED136-7B62-BE47-A857-475A8F0AF5D9}"/>
    <dgm:cxn modelId="{20F1F6D5-5074-134F-80C6-FD59FCD33699}" type="presOf" srcId="{6C7F4EBE-0DE3-ED45-8EFA-7547F7864E64}" destId="{E5CEA7B2-1554-B54A-8CA1-5E4383C6F8C7}" srcOrd="1" destOrd="0" presId="urn:microsoft.com/office/officeart/2005/8/layout/process3"/>
    <dgm:cxn modelId="{CCE2078E-C74F-934B-9783-44C7E69A7F9A}" type="presParOf" srcId="{0B0D26D3-81C2-9D42-807C-FEDE3F92EF47}" destId="{419A8899-DD75-9B42-B3C0-DB1B924EF85F}" srcOrd="0" destOrd="0" presId="urn:microsoft.com/office/officeart/2005/8/layout/process3"/>
    <dgm:cxn modelId="{E7159F19-BFFC-B940-8FC0-704469CF8BAD}" type="presParOf" srcId="{419A8899-DD75-9B42-B3C0-DB1B924EF85F}" destId="{F536FC53-7B0F-9E4B-92FA-FC5BAA4ACC79}" srcOrd="0" destOrd="0" presId="urn:microsoft.com/office/officeart/2005/8/layout/process3"/>
    <dgm:cxn modelId="{8C015D47-A6C4-1849-9FA4-8190CEE761AB}" type="presParOf" srcId="{419A8899-DD75-9B42-B3C0-DB1B924EF85F}" destId="{6CA046C6-89E5-BB45-B36E-B0F12F254695}" srcOrd="1" destOrd="0" presId="urn:microsoft.com/office/officeart/2005/8/layout/process3"/>
    <dgm:cxn modelId="{E56D98D1-F1D3-324E-A474-5A7A044C7319}" type="presParOf" srcId="{419A8899-DD75-9B42-B3C0-DB1B924EF85F}" destId="{5458762B-AD39-A245-B753-23A7FCF3C2A0}" srcOrd="2" destOrd="0" presId="urn:microsoft.com/office/officeart/2005/8/layout/process3"/>
    <dgm:cxn modelId="{3282E321-1A4C-2847-A822-575E16213AA0}" type="presParOf" srcId="{0B0D26D3-81C2-9D42-807C-FEDE3F92EF47}" destId="{D31E7670-9941-2E43-B840-E42EBBAA162C}" srcOrd="1" destOrd="0" presId="urn:microsoft.com/office/officeart/2005/8/layout/process3"/>
    <dgm:cxn modelId="{FE447911-6531-CB4E-AF55-875608924D46}" type="presParOf" srcId="{D31E7670-9941-2E43-B840-E42EBBAA162C}" destId="{AEA60D5E-97BD-9E43-8FC8-1DEB131E7174}" srcOrd="0" destOrd="0" presId="urn:microsoft.com/office/officeart/2005/8/layout/process3"/>
    <dgm:cxn modelId="{4605513D-2117-7540-AFE1-8E57061FEA14}" type="presParOf" srcId="{0B0D26D3-81C2-9D42-807C-FEDE3F92EF47}" destId="{3B837AC2-A57A-7A4A-AB2C-23B408EDC61F}" srcOrd="2" destOrd="0" presId="urn:microsoft.com/office/officeart/2005/8/layout/process3"/>
    <dgm:cxn modelId="{A47A89A7-B428-2043-B9F1-EC13469FF8C1}" type="presParOf" srcId="{3B837AC2-A57A-7A4A-AB2C-23B408EDC61F}" destId="{8CD68D7D-E666-6F49-8211-13A96C6B885E}" srcOrd="0" destOrd="0" presId="urn:microsoft.com/office/officeart/2005/8/layout/process3"/>
    <dgm:cxn modelId="{6E612882-1F51-6E4C-A1DE-360DCB7F7FC2}" type="presParOf" srcId="{3B837AC2-A57A-7A4A-AB2C-23B408EDC61F}" destId="{E5CEA7B2-1554-B54A-8CA1-5E4383C6F8C7}" srcOrd="1" destOrd="0" presId="urn:microsoft.com/office/officeart/2005/8/layout/process3"/>
    <dgm:cxn modelId="{6AFB07B9-2842-BD41-9A2B-6D8096FE76C2}" type="presParOf" srcId="{3B837AC2-A57A-7A4A-AB2C-23B408EDC61F}" destId="{CCFC766D-4533-C149-852C-5923D3E7EDEF}" srcOrd="2" destOrd="0" presId="urn:microsoft.com/office/officeart/2005/8/layout/process3"/>
    <dgm:cxn modelId="{5F5820F2-FFED-FC48-920A-CD210D8FF2F8}" type="presParOf" srcId="{0B0D26D3-81C2-9D42-807C-FEDE3F92EF47}" destId="{F276F7D0-9AC1-F746-8EF1-F7D4B94DCCB4}" srcOrd="3" destOrd="0" presId="urn:microsoft.com/office/officeart/2005/8/layout/process3"/>
    <dgm:cxn modelId="{241B973B-6623-4346-A9C9-DF6FA04560DA}" type="presParOf" srcId="{F276F7D0-9AC1-F746-8EF1-F7D4B94DCCB4}" destId="{5F605C1F-EFBA-2D40-A3BD-6FFA6888CE3C}" srcOrd="0" destOrd="0" presId="urn:microsoft.com/office/officeart/2005/8/layout/process3"/>
    <dgm:cxn modelId="{C3040738-082A-9B4E-B2B4-415EB187CE44}" type="presParOf" srcId="{0B0D26D3-81C2-9D42-807C-FEDE3F92EF47}" destId="{D38F5EC8-87E6-FC43-99E8-A53EEE21C635}" srcOrd="4" destOrd="0" presId="urn:microsoft.com/office/officeart/2005/8/layout/process3"/>
    <dgm:cxn modelId="{1367D4A0-B3EF-5640-B565-8AF2FBEE6067}" type="presParOf" srcId="{D38F5EC8-87E6-FC43-99E8-A53EEE21C635}" destId="{C888DD47-B86C-1E40-B8C2-43A4E9A9E0C7}" srcOrd="0" destOrd="0" presId="urn:microsoft.com/office/officeart/2005/8/layout/process3"/>
    <dgm:cxn modelId="{58B07905-E698-1342-BAA8-DD912FD72379}" type="presParOf" srcId="{D38F5EC8-87E6-FC43-99E8-A53EEE21C635}" destId="{6A162BBA-298F-C84F-AB23-9420D290A13B}" srcOrd="1" destOrd="0" presId="urn:microsoft.com/office/officeart/2005/8/layout/process3"/>
    <dgm:cxn modelId="{3BF72069-77ED-1346-8DF3-26714213FC66}" type="presParOf" srcId="{D38F5EC8-87E6-FC43-99E8-A53EEE21C635}" destId="{2D3A894D-98CF-9441-A570-F8494732990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3CA854-ECFF-ED48-8311-9C35915D8CB3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C7B054-D799-3E4C-A023-06CEC1A924AD}">
      <dgm:prSet phldrT="[Text]"/>
      <dgm:spPr/>
      <dgm:t>
        <a:bodyPr/>
        <a:lstStyle/>
        <a:p>
          <a:r>
            <a:rPr lang="en-US" altLang="zh-CN" dirty="0" smtClean="0"/>
            <a:t>Dropout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6A40235C-77EC-C44C-9F1C-D84BD4195374}" type="parTrans" cxnId="{2E69DAF1-8207-A04C-96D0-E4919BF111BC}">
      <dgm:prSet/>
      <dgm:spPr/>
      <dgm:t>
        <a:bodyPr/>
        <a:lstStyle/>
        <a:p>
          <a:endParaRPr lang="en-US"/>
        </a:p>
      </dgm:t>
    </dgm:pt>
    <dgm:pt modelId="{B10CB953-6EA4-8842-9A53-D7E3E34E46DF}" type="sibTrans" cxnId="{2E69DAF1-8207-A04C-96D0-E4919BF111BC}">
      <dgm:prSet/>
      <dgm:spPr/>
      <dgm:t>
        <a:bodyPr/>
        <a:lstStyle/>
        <a:p>
          <a:endParaRPr lang="en-US"/>
        </a:p>
      </dgm:t>
    </dgm:pt>
    <dgm:pt modelId="{FBC93976-486D-7145-93F3-78EF463FA1DD}">
      <dgm:prSet phldrT="[Text]"/>
      <dgm:spPr/>
      <dgm:t>
        <a:bodyPr/>
        <a:lstStyle/>
        <a:p>
          <a:r>
            <a:rPr lang="en-US" altLang="zh-CN" dirty="0" smtClean="0"/>
            <a:t>Attention</a:t>
          </a:r>
          <a:r>
            <a:rPr lang="zh-CN" altLang="en-US" dirty="0" smtClean="0"/>
            <a:t> </a:t>
          </a:r>
          <a:r>
            <a:rPr lang="en-US" altLang="zh-CN" dirty="0" smtClean="0"/>
            <a:t>applied</a:t>
          </a:r>
          <a:r>
            <a:rPr lang="zh-CN" altLang="en-US" dirty="0" smtClean="0"/>
            <a:t> </a:t>
          </a:r>
          <a:r>
            <a:rPr lang="en-US" altLang="zh-CN" dirty="0" smtClean="0"/>
            <a:t>context</a:t>
          </a:r>
          <a:endParaRPr lang="en-US" dirty="0"/>
        </a:p>
      </dgm:t>
    </dgm:pt>
    <dgm:pt modelId="{53EFA7DD-0E6F-204A-8253-D04661E8E8CD}" type="parTrans" cxnId="{51F2A5EA-E300-C747-9994-62820D6C60BF}">
      <dgm:prSet/>
      <dgm:spPr/>
      <dgm:t>
        <a:bodyPr/>
        <a:lstStyle/>
        <a:p>
          <a:endParaRPr lang="en-US"/>
        </a:p>
      </dgm:t>
    </dgm:pt>
    <dgm:pt modelId="{AD8578E4-06D9-7E4B-9BC9-7E19CDE1E653}" type="sibTrans" cxnId="{51F2A5EA-E300-C747-9994-62820D6C60BF}">
      <dgm:prSet/>
      <dgm:spPr/>
      <dgm:t>
        <a:bodyPr/>
        <a:lstStyle/>
        <a:p>
          <a:endParaRPr lang="en-US"/>
        </a:p>
      </dgm:t>
    </dgm:pt>
    <dgm:pt modelId="{F648BE31-D045-D647-8B81-F8332695993A}">
      <dgm:prSet phldrT="[Text]"/>
      <dgm:spPr/>
      <dgm:t>
        <a:bodyPr/>
        <a:lstStyle/>
        <a:p>
          <a:r>
            <a:rPr lang="en-US" altLang="zh-CN" dirty="0" smtClean="0"/>
            <a:t>Out</a:t>
          </a:r>
          <a:r>
            <a:rPr lang="zh-CN" altLang="en-US" dirty="0" smtClean="0"/>
            <a:t> </a:t>
          </a:r>
          <a:r>
            <a:rPr lang="en-US" altLang="zh-CN" dirty="0" smtClean="0"/>
            <a:t>layer</a:t>
          </a:r>
          <a:endParaRPr lang="en-US" dirty="0"/>
        </a:p>
      </dgm:t>
    </dgm:pt>
    <dgm:pt modelId="{204A83D8-2974-9847-946D-4BB56C2D9D9F}" type="parTrans" cxnId="{9392B68F-077A-CA48-9324-C023A378084D}">
      <dgm:prSet/>
      <dgm:spPr/>
      <dgm:t>
        <a:bodyPr/>
        <a:lstStyle/>
        <a:p>
          <a:endParaRPr lang="en-US"/>
        </a:p>
      </dgm:t>
    </dgm:pt>
    <dgm:pt modelId="{9485D4DB-F70B-164B-B7BC-77FB2466B99F}" type="sibTrans" cxnId="{9392B68F-077A-CA48-9324-C023A378084D}">
      <dgm:prSet/>
      <dgm:spPr/>
      <dgm:t>
        <a:bodyPr/>
        <a:lstStyle/>
        <a:p>
          <a:endParaRPr lang="en-US"/>
        </a:p>
      </dgm:t>
    </dgm:pt>
    <dgm:pt modelId="{0BD7FCAD-2A9D-9544-9F84-9CC83A5CEF1C}">
      <dgm:prSet phldrT="[Text]"/>
      <dgm:spPr/>
      <dgm:t>
        <a:bodyPr/>
        <a:lstStyle/>
        <a:p>
          <a:r>
            <a:rPr lang="en-US" altLang="zh-CN" dirty="0" smtClean="0"/>
            <a:t>Context</a:t>
          </a:r>
          <a:r>
            <a:rPr lang="zh-CN" altLang="en-US" dirty="0" smtClean="0"/>
            <a:t> </a:t>
          </a:r>
          <a:r>
            <a:rPr lang="en-US" altLang="zh-CN" dirty="0" smtClean="0"/>
            <a:t>with</a:t>
          </a:r>
          <a:r>
            <a:rPr lang="zh-CN" altLang="en-US" dirty="0" smtClean="0"/>
            <a:t> </a:t>
          </a:r>
          <a:r>
            <a:rPr lang="en-US" altLang="zh-CN" dirty="0" smtClean="0"/>
            <a:t>vocab</a:t>
          </a:r>
          <a:r>
            <a:rPr lang="zh-CN" altLang="en-US" dirty="0" smtClean="0"/>
            <a:t> </a:t>
          </a:r>
          <a:r>
            <a:rPr lang="en-US" altLang="zh-CN" dirty="0" smtClean="0"/>
            <a:t>size</a:t>
          </a:r>
          <a:endParaRPr lang="en-US" dirty="0"/>
        </a:p>
      </dgm:t>
    </dgm:pt>
    <dgm:pt modelId="{99D756A0-3107-1342-88DF-1669B9F072EA}" type="parTrans" cxnId="{13948148-C527-E549-8A74-41A9CC1B99C6}">
      <dgm:prSet/>
      <dgm:spPr/>
      <dgm:t>
        <a:bodyPr/>
        <a:lstStyle/>
        <a:p>
          <a:endParaRPr lang="en-US"/>
        </a:p>
      </dgm:t>
    </dgm:pt>
    <dgm:pt modelId="{F55F77D6-0566-9149-827D-E3C4BE237D4E}" type="sibTrans" cxnId="{13948148-C527-E549-8A74-41A9CC1B99C6}">
      <dgm:prSet/>
      <dgm:spPr/>
      <dgm:t>
        <a:bodyPr/>
        <a:lstStyle/>
        <a:p>
          <a:endParaRPr lang="en-US"/>
        </a:p>
      </dgm:t>
    </dgm:pt>
    <dgm:pt modelId="{3B8637C6-48D6-B54D-8D97-2EC1EA8BFE39}">
      <dgm:prSet/>
      <dgm:spPr/>
      <dgm:t>
        <a:bodyPr/>
        <a:lstStyle/>
        <a:p>
          <a:r>
            <a:rPr lang="en-US" altLang="zh-CN" dirty="0" smtClean="0"/>
            <a:t>Log</a:t>
          </a:r>
          <a:r>
            <a:rPr lang="zh-CN" altLang="en-US" dirty="0" smtClean="0"/>
            <a:t> </a:t>
          </a:r>
          <a:r>
            <a:rPr lang="en-US" altLang="zh-CN" dirty="0" smtClean="0"/>
            <a:t>softmax</a:t>
          </a:r>
          <a:r>
            <a:rPr lang="zh-CN" altLang="en-US" dirty="0" smtClean="0"/>
            <a:t> </a:t>
          </a:r>
          <a:r>
            <a:rPr lang="en-US" altLang="zh-CN" dirty="0" smtClean="0"/>
            <a:t>function</a:t>
          </a:r>
          <a:endParaRPr lang="en-US" dirty="0"/>
        </a:p>
      </dgm:t>
    </dgm:pt>
    <dgm:pt modelId="{D76AA948-062F-694E-8669-0A6C9B4C9842}" type="parTrans" cxnId="{BE4D5A1B-54A3-E845-9DC9-D5D5822EFE3B}">
      <dgm:prSet/>
      <dgm:spPr/>
      <dgm:t>
        <a:bodyPr/>
        <a:lstStyle/>
        <a:p>
          <a:endParaRPr lang="en-US"/>
        </a:p>
      </dgm:t>
    </dgm:pt>
    <dgm:pt modelId="{5589B5F9-7033-324A-BB38-081869232045}" type="sibTrans" cxnId="{BE4D5A1B-54A3-E845-9DC9-D5D5822EFE3B}">
      <dgm:prSet/>
      <dgm:spPr/>
      <dgm:t>
        <a:bodyPr/>
        <a:lstStyle/>
        <a:p>
          <a:endParaRPr lang="en-US"/>
        </a:p>
      </dgm:t>
    </dgm:pt>
    <dgm:pt modelId="{6738FCE7-F3EC-0E4C-A7F6-57430C0BAE3C}">
      <dgm:prSet/>
      <dgm:spPr/>
      <dgm:t>
        <a:bodyPr/>
        <a:lstStyle/>
        <a:p>
          <a:r>
            <a:rPr lang="en-US" altLang="zh-CN" dirty="0" smtClean="0"/>
            <a:t>Possibility</a:t>
          </a:r>
          <a:r>
            <a:rPr lang="zh-CN" altLang="en-US" dirty="0" smtClean="0"/>
            <a:t> </a:t>
          </a:r>
          <a:r>
            <a:rPr lang="en-US" altLang="zh-CN" dirty="0" smtClean="0"/>
            <a:t>of</a:t>
          </a:r>
          <a:r>
            <a:rPr lang="zh-CN" altLang="en-US" dirty="0" smtClean="0"/>
            <a:t> </a:t>
          </a:r>
          <a:r>
            <a:rPr lang="en-US" altLang="zh-CN" dirty="0" smtClean="0"/>
            <a:t>each</a:t>
          </a:r>
          <a:r>
            <a:rPr lang="zh-CN" altLang="en-US" dirty="0" smtClean="0"/>
            <a:t> </a:t>
          </a:r>
          <a:r>
            <a:rPr lang="en-US" altLang="zh-CN" dirty="0" smtClean="0"/>
            <a:t>token</a:t>
          </a:r>
          <a:r>
            <a:rPr lang="zh-CN" altLang="en-US" dirty="0" smtClean="0"/>
            <a:t> </a:t>
          </a:r>
          <a:r>
            <a:rPr lang="en-US" altLang="zh-CN" dirty="0" smtClean="0"/>
            <a:t>in</a:t>
          </a:r>
          <a:r>
            <a:rPr lang="zh-CN" altLang="en-US" dirty="0" smtClean="0"/>
            <a:t> </a:t>
          </a:r>
          <a:r>
            <a:rPr lang="en-US" altLang="zh-CN" dirty="0" smtClean="0"/>
            <a:t>the</a:t>
          </a:r>
          <a:r>
            <a:rPr lang="zh-CN" altLang="en-US" dirty="0" smtClean="0"/>
            <a:t> </a:t>
          </a:r>
          <a:r>
            <a:rPr lang="en-US" altLang="zh-CN" dirty="0" smtClean="0"/>
            <a:t>vocab</a:t>
          </a:r>
          <a:endParaRPr lang="en-US" dirty="0"/>
        </a:p>
      </dgm:t>
    </dgm:pt>
    <dgm:pt modelId="{404D713B-87F7-6549-9ED9-961A6FD69943}" type="parTrans" cxnId="{F9C41AAC-496B-7C42-88F4-2C6761E79C42}">
      <dgm:prSet/>
      <dgm:spPr/>
      <dgm:t>
        <a:bodyPr/>
        <a:lstStyle/>
        <a:p>
          <a:endParaRPr lang="en-US"/>
        </a:p>
      </dgm:t>
    </dgm:pt>
    <dgm:pt modelId="{6709D58C-B55B-9B4B-8074-24CDDF72FF7E}" type="sibTrans" cxnId="{F9C41AAC-496B-7C42-88F4-2C6761E79C42}">
      <dgm:prSet/>
      <dgm:spPr/>
      <dgm:t>
        <a:bodyPr/>
        <a:lstStyle/>
        <a:p>
          <a:endParaRPr lang="en-US"/>
        </a:p>
      </dgm:t>
    </dgm:pt>
    <dgm:pt modelId="{CDED5011-FB1B-214C-8B9A-AD960FC51DBE}" type="pres">
      <dgm:prSet presAssocID="{933CA854-ECFF-ED48-8311-9C35915D8CB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5BD30A-C3DF-904B-97AB-FE794D609059}" type="pres">
      <dgm:prSet presAssocID="{74C7B054-D799-3E4C-A023-06CEC1A924AD}" presName="composite" presStyleCnt="0"/>
      <dgm:spPr/>
    </dgm:pt>
    <dgm:pt modelId="{6A4E59F2-7709-704B-BC15-F4FF0A9EE39B}" type="pres">
      <dgm:prSet presAssocID="{74C7B054-D799-3E4C-A023-06CEC1A924A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BD6E1-FDC1-E446-9BD8-79ED4F1FF759}" type="pres">
      <dgm:prSet presAssocID="{74C7B054-D799-3E4C-A023-06CEC1A924AD}" presName="parSh" presStyleLbl="node1" presStyleIdx="0" presStyleCnt="3"/>
      <dgm:spPr/>
      <dgm:t>
        <a:bodyPr/>
        <a:lstStyle/>
        <a:p>
          <a:endParaRPr lang="en-US"/>
        </a:p>
      </dgm:t>
    </dgm:pt>
    <dgm:pt modelId="{71DFD308-C3D8-C04D-8F17-487134437462}" type="pres">
      <dgm:prSet presAssocID="{74C7B054-D799-3E4C-A023-06CEC1A924AD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341082-E853-2046-99CA-DA5E97F318D8}" type="pres">
      <dgm:prSet presAssocID="{B10CB953-6EA4-8842-9A53-D7E3E34E46D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E4821EA-D082-6640-9DF2-4B614B181118}" type="pres">
      <dgm:prSet presAssocID="{B10CB953-6EA4-8842-9A53-D7E3E34E46DF}" presName="connTx" presStyleLbl="sibTrans2D1" presStyleIdx="0" presStyleCnt="2"/>
      <dgm:spPr/>
      <dgm:t>
        <a:bodyPr/>
        <a:lstStyle/>
        <a:p>
          <a:endParaRPr lang="en-US"/>
        </a:p>
      </dgm:t>
    </dgm:pt>
    <dgm:pt modelId="{C1AE0DF2-5086-5C49-BB32-EBA3003106F5}" type="pres">
      <dgm:prSet presAssocID="{F648BE31-D045-D647-8B81-F8332695993A}" presName="composite" presStyleCnt="0"/>
      <dgm:spPr/>
    </dgm:pt>
    <dgm:pt modelId="{DA28B899-86EC-164D-A06E-8C6A3571067A}" type="pres">
      <dgm:prSet presAssocID="{F648BE31-D045-D647-8B81-F8332695993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3F458-36E2-6346-B6AB-047D905F19A8}" type="pres">
      <dgm:prSet presAssocID="{F648BE31-D045-D647-8B81-F8332695993A}" presName="parSh" presStyleLbl="node1" presStyleIdx="1" presStyleCnt="3"/>
      <dgm:spPr/>
      <dgm:t>
        <a:bodyPr/>
        <a:lstStyle/>
        <a:p>
          <a:endParaRPr lang="en-US"/>
        </a:p>
      </dgm:t>
    </dgm:pt>
    <dgm:pt modelId="{518F4A57-8C36-BF49-B934-7A2A01E224BE}" type="pres">
      <dgm:prSet presAssocID="{F648BE31-D045-D647-8B81-F8332695993A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4C5D7-55B2-B949-8AAA-B2BE3153680D}" type="pres">
      <dgm:prSet presAssocID="{9485D4DB-F70B-164B-B7BC-77FB2466B99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44F79E4-1577-EF46-A41B-61D89ED840FA}" type="pres">
      <dgm:prSet presAssocID="{9485D4DB-F70B-164B-B7BC-77FB2466B99F}" presName="connTx" presStyleLbl="sibTrans2D1" presStyleIdx="1" presStyleCnt="2"/>
      <dgm:spPr/>
      <dgm:t>
        <a:bodyPr/>
        <a:lstStyle/>
        <a:p>
          <a:endParaRPr lang="en-US"/>
        </a:p>
      </dgm:t>
    </dgm:pt>
    <dgm:pt modelId="{C5D181D2-B8B8-7F44-B83B-51DAEAF7E3A5}" type="pres">
      <dgm:prSet presAssocID="{3B8637C6-48D6-B54D-8D97-2EC1EA8BFE39}" presName="composite" presStyleCnt="0"/>
      <dgm:spPr/>
    </dgm:pt>
    <dgm:pt modelId="{C2DFB878-ED40-0143-A16E-6A02366D93AE}" type="pres">
      <dgm:prSet presAssocID="{3B8637C6-48D6-B54D-8D97-2EC1EA8BFE3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0AD3C-6562-0A4F-AAC1-C7F800AB3865}" type="pres">
      <dgm:prSet presAssocID="{3B8637C6-48D6-B54D-8D97-2EC1EA8BFE39}" presName="parSh" presStyleLbl="node1" presStyleIdx="2" presStyleCnt="3"/>
      <dgm:spPr/>
      <dgm:t>
        <a:bodyPr/>
        <a:lstStyle/>
        <a:p>
          <a:endParaRPr lang="en-US"/>
        </a:p>
      </dgm:t>
    </dgm:pt>
    <dgm:pt modelId="{A7C7029E-A5BB-4C4F-8ABC-AD34142F8D90}" type="pres">
      <dgm:prSet presAssocID="{3B8637C6-48D6-B54D-8D97-2EC1EA8BFE39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6C8B66-6821-5643-B5E8-87699F38A3EF}" type="presOf" srcId="{74C7B054-D799-3E4C-A023-06CEC1A924AD}" destId="{591BD6E1-FDC1-E446-9BD8-79ED4F1FF759}" srcOrd="1" destOrd="0" presId="urn:microsoft.com/office/officeart/2005/8/layout/process3"/>
    <dgm:cxn modelId="{9392B68F-077A-CA48-9324-C023A378084D}" srcId="{933CA854-ECFF-ED48-8311-9C35915D8CB3}" destId="{F648BE31-D045-D647-8B81-F8332695993A}" srcOrd="1" destOrd="0" parTransId="{204A83D8-2974-9847-946D-4BB56C2D9D9F}" sibTransId="{9485D4DB-F70B-164B-B7BC-77FB2466B99F}"/>
    <dgm:cxn modelId="{E08E419B-33C5-AF41-A860-B498D9B89F42}" type="presOf" srcId="{B10CB953-6EA4-8842-9A53-D7E3E34E46DF}" destId="{8E4821EA-D082-6640-9DF2-4B614B181118}" srcOrd="1" destOrd="0" presId="urn:microsoft.com/office/officeart/2005/8/layout/process3"/>
    <dgm:cxn modelId="{D95727E2-0175-E349-AB18-8DA489AD8F85}" type="presOf" srcId="{933CA854-ECFF-ED48-8311-9C35915D8CB3}" destId="{CDED5011-FB1B-214C-8B9A-AD960FC51DBE}" srcOrd="0" destOrd="0" presId="urn:microsoft.com/office/officeart/2005/8/layout/process3"/>
    <dgm:cxn modelId="{51F2A5EA-E300-C747-9994-62820D6C60BF}" srcId="{74C7B054-D799-3E4C-A023-06CEC1A924AD}" destId="{FBC93976-486D-7145-93F3-78EF463FA1DD}" srcOrd="0" destOrd="0" parTransId="{53EFA7DD-0E6F-204A-8253-D04661E8E8CD}" sibTransId="{AD8578E4-06D9-7E4B-9BC9-7E19CDE1E653}"/>
    <dgm:cxn modelId="{6AFB0956-3EFE-144F-993B-0113E21F6B32}" type="presOf" srcId="{3B8637C6-48D6-B54D-8D97-2EC1EA8BFE39}" destId="{C2DFB878-ED40-0143-A16E-6A02366D93AE}" srcOrd="0" destOrd="0" presId="urn:microsoft.com/office/officeart/2005/8/layout/process3"/>
    <dgm:cxn modelId="{8E747DC8-76BE-C649-B034-514AFC6C42F9}" type="presOf" srcId="{9485D4DB-F70B-164B-B7BC-77FB2466B99F}" destId="{9274C5D7-55B2-B949-8AAA-B2BE3153680D}" srcOrd="0" destOrd="0" presId="urn:microsoft.com/office/officeart/2005/8/layout/process3"/>
    <dgm:cxn modelId="{4F153BCB-8906-F046-A52D-C6D400BB2548}" type="presOf" srcId="{FBC93976-486D-7145-93F3-78EF463FA1DD}" destId="{71DFD308-C3D8-C04D-8F17-487134437462}" srcOrd="0" destOrd="0" presId="urn:microsoft.com/office/officeart/2005/8/layout/process3"/>
    <dgm:cxn modelId="{55071031-2E7B-304E-8D5D-9421596BAC7C}" type="presOf" srcId="{3B8637C6-48D6-B54D-8D97-2EC1EA8BFE39}" destId="{E080AD3C-6562-0A4F-AAC1-C7F800AB3865}" srcOrd="1" destOrd="0" presId="urn:microsoft.com/office/officeart/2005/8/layout/process3"/>
    <dgm:cxn modelId="{E10BE26F-ECF1-844B-AE41-E8035CE2EE9A}" type="presOf" srcId="{F648BE31-D045-D647-8B81-F8332695993A}" destId="{DA28B899-86EC-164D-A06E-8C6A3571067A}" srcOrd="0" destOrd="0" presId="urn:microsoft.com/office/officeart/2005/8/layout/process3"/>
    <dgm:cxn modelId="{BE4D5A1B-54A3-E845-9DC9-D5D5822EFE3B}" srcId="{933CA854-ECFF-ED48-8311-9C35915D8CB3}" destId="{3B8637C6-48D6-B54D-8D97-2EC1EA8BFE39}" srcOrd="2" destOrd="0" parTransId="{D76AA948-062F-694E-8669-0A6C9B4C9842}" sibTransId="{5589B5F9-7033-324A-BB38-081869232045}"/>
    <dgm:cxn modelId="{1C36897C-F6B0-C64F-9E70-0DA74DBB7439}" type="presOf" srcId="{74C7B054-D799-3E4C-A023-06CEC1A924AD}" destId="{6A4E59F2-7709-704B-BC15-F4FF0A9EE39B}" srcOrd="0" destOrd="0" presId="urn:microsoft.com/office/officeart/2005/8/layout/process3"/>
    <dgm:cxn modelId="{FA9A58C8-B0CC-9F41-A622-9893B06B07D5}" type="presOf" srcId="{B10CB953-6EA4-8842-9A53-D7E3E34E46DF}" destId="{FA341082-E853-2046-99CA-DA5E97F318D8}" srcOrd="0" destOrd="0" presId="urn:microsoft.com/office/officeart/2005/8/layout/process3"/>
    <dgm:cxn modelId="{80DF3B10-BB08-F24E-B765-85F49B3B0345}" type="presOf" srcId="{F648BE31-D045-D647-8B81-F8332695993A}" destId="{9143F458-36E2-6346-B6AB-047D905F19A8}" srcOrd="1" destOrd="0" presId="urn:microsoft.com/office/officeart/2005/8/layout/process3"/>
    <dgm:cxn modelId="{3C4A7DCC-52E3-D443-B693-56BCE1D3D159}" type="presOf" srcId="{9485D4DB-F70B-164B-B7BC-77FB2466B99F}" destId="{C44F79E4-1577-EF46-A41B-61D89ED840FA}" srcOrd="1" destOrd="0" presId="urn:microsoft.com/office/officeart/2005/8/layout/process3"/>
    <dgm:cxn modelId="{4C2ACB90-7DDB-594A-9457-AE20E9861667}" type="presOf" srcId="{6738FCE7-F3EC-0E4C-A7F6-57430C0BAE3C}" destId="{A7C7029E-A5BB-4C4F-8ABC-AD34142F8D90}" srcOrd="0" destOrd="0" presId="urn:microsoft.com/office/officeart/2005/8/layout/process3"/>
    <dgm:cxn modelId="{2E69DAF1-8207-A04C-96D0-E4919BF111BC}" srcId="{933CA854-ECFF-ED48-8311-9C35915D8CB3}" destId="{74C7B054-D799-3E4C-A023-06CEC1A924AD}" srcOrd="0" destOrd="0" parTransId="{6A40235C-77EC-C44C-9F1C-D84BD4195374}" sibTransId="{B10CB953-6EA4-8842-9A53-D7E3E34E46DF}"/>
    <dgm:cxn modelId="{F9C41AAC-496B-7C42-88F4-2C6761E79C42}" srcId="{3B8637C6-48D6-B54D-8D97-2EC1EA8BFE39}" destId="{6738FCE7-F3EC-0E4C-A7F6-57430C0BAE3C}" srcOrd="0" destOrd="0" parTransId="{404D713B-87F7-6549-9ED9-961A6FD69943}" sibTransId="{6709D58C-B55B-9B4B-8074-24CDDF72FF7E}"/>
    <dgm:cxn modelId="{E989FF38-677D-3A40-AC70-8C9A3A12F670}" type="presOf" srcId="{0BD7FCAD-2A9D-9544-9F84-9CC83A5CEF1C}" destId="{518F4A57-8C36-BF49-B934-7A2A01E224BE}" srcOrd="0" destOrd="0" presId="urn:microsoft.com/office/officeart/2005/8/layout/process3"/>
    <dgm:cxn modelId="{13948148-C527-E549-8A74-41A9CC1B99C6}" srcId="{F648BE31-D045-D647-8B81-F8332695993A}" destId="{0BD7FCAD-2A9D-9544-9F84-9CC83A5CEF1C}" srcOrd="0" destOrd="0" parTransId="{99D756A0-3107-1342-88DF-1669B9F072EA}" sibTransId="{F55F77D6-0566-9149-827D-E3C4BE237D4E}"/>
    <dgm:cxn modelId="{79C0E896-B4F4-2344-A51A-F7909E60CECB}" type="presParOf" srcId="{CDED5011-FB1B-214C-8B9A-AD960FC51DBE}" destId="{365BD30A-C3DF-904B-97AB-FE794D609059}" srcOrd="0" destOrd="0" presId="urn:microsoft.com/office/officeart/2005/8/layout/process3"/>
    <dgm:cxn modelId="{08130544-2AF1-F247-99F4-9F66D9CBE41D}" type="presParOf" srcId="{365BD30A-C3DF-904B-97AB-FE794D609059}" destId="{6A4E59F2-7709-704B-BC15-F4FF0A9EE39B}" srcOrd="0" destOrd="0" presId="urn:microsoft.com/office/officeart/2005/8/layout/process3"/>
    <dgm:cxn modelId="{15275E87-312A-8643-BA25-CA43FD62824C}" type="presParOf" srcId="{365BD30A-C3DF-904B-97AB-FE794D609059}" destId="{591BD6E1-FDC1-E446-9BD8-79ED4F1FF759}" srcOrd="1" destOrd="0" presId="urn:microsoft.com/office/officeart/2005/8/layout/process3"/>
    <dgm:cxn modelId="{0B6DA3BB-7D7E-B141-A3E3-3D659A80AD9D}" type="presParOf" srcId="{365BD30A-C3DF-904B-97AB-FE794D609059}" destId="{71DFD308-C3D8-C04D-8F17-487134437462}" srcOrd="2" destOrd="0" presId="urn:microsoft.com/office/officeart/2005/8/layout/process3"/>
    <dgm:cxn modelId="{73300FDC-A26D-B844-9C35-341C1AF44219}" type="presParOf" srcId="{CDED5011-FB1B-214C-8B9A-AD960FC51DBE}" destId="{FA341082-E853-2046-99CA-DA5E97F318D8}" srcOrd="1" destOrd="0" presId="urn:microsoft.com/office/officeart/2005/8/layout/process3"/>
    <dgm:cxn modelId="{0767E2B5-0FDE-C644-97FA-70FFD750792E}" type="presParOf" srcId="{FA341082-E853-2046-99CA-DA5E97F318D8}" destId="{8E4821EA-D082-6640-9DF2-4B614B181118}" srcOrd="0" destOrd="0" presId="urn:microsoft.com/office/officeart/2005/8/layout/process3"/>
    <dgm:cxn modelId="{072E3691-6C38-0F43-A8C9-04AFAC9A6055}" type="presParOf" srcId="{CDED5011-FB1B-214C-8B9A-AD960FC51DBE}" destId="{C1AE0DF2-5086-5C49-BB32-EBA3003106F5}" srcOrd="2" destOrd="0" presId="urn:microsoft.com/office/officeart/2005/8/layout/process3"/>
    <dgm:cxn modelId="{B420F1C5-CE97-1144-ADF4-CE96256E9024}" type="presParOf" srcId="{C1AE0DF2-5086-5C49-BB32-EBA3003106F5}" destId="{DA28B899-86EC-164D-A06E-8C6A3571067A}" srcOrd="0" destOrd="0" presId="urn:microsoft.com/office/officeart/2005/8/layout/process3"/>
    <dgm:cxn modelId="{E4AB7618-6874-BF48-9324-AD24CAEE555B}" type="presParOf" srcId="{C1AE0DF2-5086-5C49-BB32-EBA3003106F5}" destId="{9143F458-36E2-6346-B6AB-047D905F19A8}" srcOrd="1" destOrd="0" presId="urn:microsoft.com/office/officeart/2005/8/layout/process3"/>
    <dgm:cxn modelId="{ECFA83C7-402D-F245-AD99-A677C13C9EC9}" type="presParOf" srcId="{C1AE0DF2-5086-5C49-BB32-EBA3003106F5}" destId="{518F4A57-8C36-BF49-B934-7A2A01E224BE}" srcOrd="2" destOrd="0" presId="urn:microsoft.com/office/officeart/2005/8/layout/process3"/>
    <dgm:cxn modelId="{3CAB095C-4F1B-6240-9B4A-60CF2E772FFC}" type="presParOf" srcId="{CDED5011-FB1B-214C-8B9A-AD960FC51DBE}" destId="{9274C5D7-55B2-B949-8AAA-B2BE3153680D}" srcOrd="3" destOrd="0" presId="urn:microsoft.com/office/officeart/2005/8/layout/process3"/>
    <dgm:cxn modelId="{95C87A26-FC7F-5747-84E4-EBEE44EF7276}" type="presParOf" srcId="{9274C5D7-55B2-B949-8AAA-B2BE3153680D}" destId="{C44F79E4-1577-EF46-A41B-61D89ED840FA}" srcOrd="0" destOrd="0" presId="urn:microsoft.com/office/officeart/2005/8/layout/process3"/>
    <dgm:cxn modelId="{42DE454D-E18A-0945-9BD0-1F9F4EF7501C}" type="presParOf" srcId="{CDED5011-FB1B-214C-8B9A-AD960FC51DBE}" destId="{C5D181D2-B8B8-7F44-B83B-51DAEAF7E3A5}" srcOrd="4" destOrd="0" presId="urn:microsoft.com/office/officeart/2005/8/layout/process3"/>
    <dgm:cxn modelId="{1D8F2652-3BE7-4B46-959B-9D8F2C6DA549}" type="presParOf" srcId="{C5D181D2-B8B8-7F44-B83B-51DAEAF7E3A5}" destId="{C2DFB878-ED40-0143-A16E-6A02366D93AE}" srcOrd="0" destOrd="0" presId="urn:microsoft.com/office/officeart/2005/8/layout/process3"/>
    <dgm:cxn modelId="{13A73EAE-AD6B-5C43-BBDD-8A8A4FB22565}" type="presParOf" srcId="{C5D181D2-B8B8-7F44-B83B-51DAEAF7E3A5}" destId="{E080AD3C-6562-0A4F-AAC1-C7F800AB3865}" srcOrd="1" destOrd="0" presId="urn:microsoft.com/office/officeart/2005/8/layout/process3"/>
    <dgm:cxn modelId="{64D5B6F6-A536-4644-B3BD-FD39CD68181C}" type="presParOf" srcId="{C5D181D2-B8B8-7F44-B83B-51DAEAF7E3A5}" destId="{A7C7029E-A5BB-4C4F-8ABC-AD34142F8D9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7493E8-317B-954E-B595-0FBC332F6C4C}" type="doc">
      <dgm:prSet loTypeId="urn:microsoft.com/office/officeart/2005/8/layout/cycle5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A24B2E-EEAC-774D-BEC5-B328186E3870}">
      <dgm:prSet phldrT="[Text]"/>
      <dgm:spPr/>
      <dgm:t>
        <a:bodyPr/>
        <a:lstStyle/>
        <a:p>
          <a:r>
            <a:rPr lang="en-US" altLang="zh-CN" dirty="0" smtClean="0"/>
            <a:t>Load</a:t>
          </a:r>
          <a:r>
            <a:rPr lang="zh-CN" altLang="en-US" dirty="0" smtClean="0"/>
            <a:t> </a:t>
          </a:r>
          <a:r>
            <a:rPr lang="en-US" altLang="zh-CN" dirty="0" smtClean="0"/>
            <a:t>data</a:t>
          </a:r>
          <a:endParaRPr lang="en-US" dirty="0"/>
        </a:p>
      </dgm:t>
    </dgm:pt>
    <dgm:pt modelId="{F2ED88F1-7DB1-C44E-9E8A-76E7280BBD04}" type="parTrans" cxnId="{F345A9F0-4D77-084F-9256-4DE0AADC251C}">
      <dgm:prSet/>
      <dgm:spPr/>
      <dgm:t>
        <a:bodyPr/>
        <a:lstStyle/>
        <a:p>
          <a:endParaRPr lang="en-US"/>
        </a:p>
      </dgm:t>
    </dgm:pt>
    <dgm:pt modelId="{9B0402BA-56C0-7742-9F79-503BEA8CA2AD}" type="sibTrans" cxnId="{F345A9F0-4D77-084F-9256-4DE0AADC251C}">
      <dgm:prSet/>
      <dgm:spPr/>
      <dgm:t>
        <a:bodyPr/>
        <a:lstStyle/>
        <a:p>
          <a:endParaRPr lang="en-US"/>
        </a:p>
      </dgm:t>
    </dgm:pt>
    <dgm:pt modelId="{2CECC315-8572-A94A-8678-BE2D82E02AEB}">
      <dgm:prSet phldrT="[Text]"/>
      <dgm:spPr/>
      <dgm:t>
        <a:bodyPr/>
        <a:lstStyle/>
        <a:p>
          <a:r>
            <a:rPr lang="en-US" altLang="zh-CN" dirty="0" smtClean="0"/>
            <a:t>Train</a:t>
          </a:r>
          <a:r>
            <a:rPr lang="zh-CN" altLang="en-US" dirty="0" smtClean="0"/>
            <a:t> </a:t>
          </a:r>
          <a:r>
            <a:rPr lang="en-US" altLang="zh-CN" dirty="0" smtClean="0"/>
            <a:t>model</a:t>
          </a:r>
          <a:endParaRPr lang="en-US" dirty="0"/>
        </a:p>
      </dgm:t>
    </dgm:pt>
    <dgm:pt modelId="{317D9F4C-FB70-9D4E-8909-F10E4326E310}" type="parTrans" cxnId="{584181D2-95C9-2547-A89B-79609665F15E}">
      <dgm:prSet/>
      <dgm:spPr/>
      <dgm:t>
        <a:bodyPr/>
        <a:lstStyle/>
        <a:p>
          <a:endParaRPr lang="en-US"/>
        </a:p>
      </dgm:t>
    </dgm:pt>
    <dgm:pt modelId="{905CA1D0-885C-FC4F-BBB2-4B6010E71100}" type="sibTrans" cxnId="{584181D2-95C9-2547-A89B-79609665F15E}">
      <dgm:prSet/>
      <dgm:spPr/>
      <dgm:t>
        <a:bodyPr/>
        <a:lstStyle/>
        <a:p>
          <a:endParaRPr lang="en-US"/>
        </a:p>
      </dgm:t>
    </dgm:pt>
    <dgm:pt modelId="{4971DE2C-0380-864C-B201-C5B1DE469CC8}">
      <dgm:prSet phldrT="[Text]"/>
      <dgm:spPr/>
      <dgm:t>
        <a:bodyPr/>
        <a:lstStyle/>
        <a:p>
          <a:r>
            <a:rPr lang="en-US" altLang="zh-CN" dirty="0" smtClean="0"/>
            <a:t>Compute</a:t>
          </a:r>
          <a:r>
            <a:rPr lang="zh-CN" altLang="en-US" dirty="0" smtClean="0"/>
            <a:t> </a:t>
          </a:r>
          <a:r>
            <a:rPr lang="en-US" altLang="zh-CN" dirty="0" smtClean="0"/>
            <a:t>loss</a:t>
          </a:r>
          <a:endParaRPr lang="en-US" dirty="0"/>
        </a:p>
      </dgm:t>
    </dgm:pt>
    <dgm:pt modelId="{8562FE3D-DF43-1C4D-AAE1-5651604DA72F}" type="parTrans" cxnId="{75DC918A-90B1-DF48-82AB-90DCCEA608D2}">
      <dgm:prSet/>
      <dgm:spPr/>
      <dgm:t>
        <a:bodyPr/>
        <a:lstStyle/>
        <a:p>
          <a:endParaRPr lang="en-US"/>
        </a:p>
      </dgm:t>
    </dgm:pt>
    <dgm:pt modelId="{C2EFF49F-1DEF-B342-8DCB-5E06D9084842}" type="sibTrans" cxnId="{75DC918A-90B1-DF48-82AB-90DCCEA608D2}">
      <dgm:prSet/>
      <dgm:spPr/>
      <dgm:t>
        <a:bodyPr/>
        <a:lstStyle/>
        <a:p>
          <a:endParaRPr lang="en-US"/>
        </a:p>
      </dgm:t>
    </dgm:pt>
    <dgm:pt modelId="{F3DEEB28-92CC-1A4B-8AF4-0C741AA3C6DA}">
      <dgm:prSet phldrT="[Text]"/>
      <dgm:spPr/>
      <dgm:t>
        <a:bodyPr/>
        <a:lstStyle/>
        <a:p>
          <a:r>
            <a:rPr lang="en-US" altLang="zh-CN" dirty="0" smtClean="0"/>
            <a:t>Back</a:t>
          </a:r>
          <a:r>
            <a:rPr lang="zh-CN" altLang="en-US" dirty="0" smtClean="0"/>
            <a:t> </a:t>
          </a:r>
          <a:r>
            <a:rPr lang="en-US" altLang="zh-CN" dirty="0" smtClean="0"/>
            <a:t>propagation</a:t>
          </a:r>
          <a:endParaRPr lang="en-US" dirty="0"/>
        </a:p>
      </dgm:t>
    </dgm:pt>
    <dgm:pt modelId="{D0FF7F59-BE72-9040-BAE0-B1B63E25A9AE}" type="parTrans" cxnId="{9867A442-A90D-4D42-9492-1F3C3EE149C5}">
      <dgm:prSet/>
      <dgm:spPr/>
      <dgm:t>
        <a:bodyPr/>
        <a:lstStyle/>
        <a:p>
          <a:endParaRPr lang="en-US"/>
        </a:p>
      </dgm:t>
    </dgm:pt>
    <dgm:pt modelId="{31FF8A25-5866-DA4D-AF98-5239AF137426}" type="sibTrans" cxnId="{9867A442-A90D-4D42-9492-1F3C3EE149C5}">
      <dgm:prSet/>
      <dgm:spPr/>
      <dgm:t>
        <a:bodyPr/>
        <a:lstStyle/>
        <a:p>
          <a:endParaRPr lang="en-US"/>
        </a:p>
      </dgm:t>
    </dgm:pt>
    <dgm:pt modelId="{CFB806C1-BCF3-AB48-89B9-830CECADF62E}" type="pres">
      <dgm:prSet presAssocID="{447493E8-317B-954E-B595-0FBC332F6C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CC8B65-7486-6446-9948-DF13992E3B31}" type="pres">
      <dgm:prSet presAssocID="{F5A24B2E-EEAC-774D-BEC5-B328186E3870}" presName="node" presStyleLbl="node1" presStyleIdx="0" presStyleCnt="4" custScaleY="55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DC6426-BACC-FD40-8411-478BBE69B852}" type="pres">
      <dgm:prSet presAssocID="{F5A24B2E-EEAC-774D-BEC5-B328186E3870}" presName="spNode" presStyleCnt="0"/>
      <dgm:spPr/>
    </dgm:pt>
    <dgm:pt modelId="{46D86B86-A209-9642-92C6-BC004389498B}" type="pres">
      <dgm:prSet presAssocID="{9B0402BA-56C0-7742-9F79-503BEA8CA2AD}" presName="sibTrans" presStyleLbl="sibTrans1D1" presStyleIdx="0" presStyleCnt="4"/>
      <dgm:spPr/>
      <dgm:t>
        <a:bodyPr/>
        <a:lstStyle/>
        <a:p>
          <a:endParaRPr lang="en-US"/>
        </a:p>
      </dgm:t>
    </dgm:pt>
    <dgm:pt modelId="{075A224E-255F-684A-9B1A-4CC3285020B5}" type="pres">
      <dgm:prSet presAssocID="{2CECC315-8572-A94A-8678-BE2D82E02AEB}" presName="node" presStyleLbl="node1" presStyleIdx="1" presStyleCnt="4" custScaleY="476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344D3-D279-4446-A9D9-CB4D6B6ABFDE}" type="pres">
      <dgm:prSet presAssocID="{2CECC315-8572-A94A-8678-BE2D82E02AEB}" presName="spNode" presStyleCnt="0"/>
      <dgm:spPr/>
    </dgm:pt>
    <dgm:pt modelId="{E7EE0988-B6FD-6F48-825D-45A6861E1C23}" type="pres">
      <dgm:prSet presAssocID="{905CA1D0-885C-FC4F-BBB2-4B6010E71100}" presName="sibTrans" presStyleLbl="sibTrans1D1" presStyleIdx="1" presStyleCnt="4"/>
      <dgm:spPr/>
      <dgm:t>
        <a:bodyPr/>
        <a:lstStyle/>
        <a:p>
          <a:endParaRPr lang="en-US"/>
        </a:p>
      </dgm:t>
    </dgm:pt>
    <dgm:pt modelId="{03C86228-2779-234E-BCDB-57D50FEB58B8}" type="pres">
      <dgm:prSet presAssocID="{4971DE2C-0380-864C-B201-C5B1DE469CC8}" presName="node" presStyleLbl="node1" presStyleIdx="2" presStyleCnt="4" custScaleY="690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B051D-DC42-5144-A7DD-B0DCF592B37B}" type="pres">
      <dgm:prSet presAssocID="{4971DE2C-0380-864C-B201-C5B1DE469CC8}" presName="spNode" presStyleCnt="0"/>
      <dgm:spPr/>
    </dgm:pt>
    <dgm:pt modelId="{0BBCC7F5-D013-0E4E-B294-354332CD0241}" type="pres">
      <dgm:prSet presAssocID="{C2EFF49F-1DEF-B342-8DCB-5E06D9084842}" presName="sibTrans" presStyleLbl="sibTrans1D1" presStyleIdx="2" presStyleCnt="4"/>
      <dgm:spPr/>
      <dgm:t>
        <a:bodyPr/>
        <a:lstStyle/>
        <a:p>
          <a:endParaRPr lang="en-US"/>
        </a:p>
      </dgm:t>
    </dgm:pt>
    <dgm:pt modelId="{7BF1895D-38A9-5443-A023-1C94A1B71CE2}" type="pres">
      <dgm:prSet presAssocID="{F3DEEB28-92CC-1A4B-8AF4-0C741AA3C6DA}" presName="node" presStyleLbl="node1" presStyleIdx="3" presStyleCnt="4" custScaleY="711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6B5928-399E-D84D-B775-A0FA3B4BED1E}" type="pres">
      <dgm:prSet presAssocID="{F3DEEB28-92CC-1A4B-8AF4-0C741AA3C6DA}" presName="spNode" presStyleCnt="0"/>
      <dgm:spPr/>
    </dgm:pt>
    <dgm:pt modelId="{B2918A47-38A5-5843-9611-7FF2913A6476}" type="pres">
      <dgm:prSet presAssocID="{31FF8A25-5866-DA4D-AF98-5239AF137426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E7E425C4-C1F2-A740-AD0E-36B1EC4F4F68}" type="presOf" srcId="{905CA1D0-885C-FC4F-BBB2-4B6010E71100}" destId="{E7EE0988-B6FD-6F48-825D-45A6861E1C23}" srcOrd="0" destOrd="0" presId="urn:microsoft.com/office/officeart/2005/8/layout/cycle5"/>
    <dgm:cxn modelId="{31874B5B-53E4-2A4B-8EB6-06D1EC936F61}" type="presOf" srcId="{4971DE2C-0380-864C-B201-C5B1DE469CC8}" destId="{03C86228-2779-234E-BCDB-57D50FEB58B8}" srcOrd="0" destOrd="0" presId="urn:microsoft.com/office/officeart/2005/8/layout/cycle5"/>
    <dgm:cxn modelId="{75DC918A-90B1-DF48-82AB-90DCCEA608D2}" srcId="{447493E8-317B-954E-B595-0FBC332F6C4C}" destId="{4971DE2C-0380-864C-B201-C5B1DE469CC8}" srcOrd="2" destOrd="0" parTransId="{8562FE3D-DF43-1C4D-AAE1-5651604DA72F}" sibTransId="{C2EFF49F-1DEF-B342-8DCB-5E06D9084842}"/>
    <dgm:cxn modelId="{83083915-F2AD-7A44-B365-10178856FB2C}" type="presOf" srcId="{F3DEEB28-92CC-1A4B-8AF4-0C741AA3C6DA}" destId="{7BF1895D-38A9-5443-A023-1C94A1B71CE2}" srcOrd="0" destOrd="0" presId="urn:microsoft.com/office/officeart/2005/8/layout/cycle5"/>
    <dgm:cxn modelId="{9867A442-A90D-4D42-9492-1F3C3EE149C5}" srcId="{447493E8-317B-954E-B595-0FBC332F6C4C}" destId="{F3DEEB28-92CC-1A4B-8AF4-0C741AA3C6DA}" srcOrd="3" destOrd="0" parTransId="{D0FF7F59-BE72-9040-BAE0-B1B63E25A9AE}" sibTransId="{31FF8A25-5866-DA4D-AF98-5239AF137426}"/>
    <dgm:cxn modelId="{12673313-F4DC-9A4C-A3CF-EBD6D26A1FE3}" type="presOf" srcId="{9B0402BA-56C0-7742-9F79-503BEA8CA2AD}" destId="{46D86B86-A209-9642-92C6-BC004389498B}" srcOrd="0" destOrd="0" presId="urn:microsoft.com/office/officeart/2005/8/layout/cycle5"/>
    <dgm:cxn modelId="{1067427B-4B4E-5747-8AC7-02562E475048}" type="presOf" srcId="{31FF8A25-5866-DA4D-AF98-5239AF137426}" destId="{B2918A47-38A5-5843-9611-7FF2913A6476}" srcOrd="0" destOrd="0" presId="urn:microsoft.com/office/officeart/2005/8/layout/cycle5"/>
    <dgm:cxn modelId="{584181D2-95C9-2547-A89B-79609665F15E}" srcId="{447493E8-317B-954E-B595-0FBC332F6C4C}" destId="{2CECC315-8572-A94A-8678-BE2D82E02AEB}" srcOrd="1" destOrd="0" parTransId="{317D9F4C-FB70-9D4E-8909-F10E4326E310}" sibTransId="{905CA1D0-885C-FC4F-BBB2-4B6010E71100}"/>
    <dgm:cxn modelId="{4855DF42-4D35-0E4C-B5F6-DAD6B29F8F2D}" type="presOf" srcId="{C2EFF49F-1DEF-B342-8DCB-5E06D9084842}" destId="{0BBCC7F5-D013-0E4E-B294-354332CD0241}" srcOrd="0" destOrd="0" presId="urn:microsoft.com/office/officeart/2005/8/layout/cycle5"/>
    <dgm:cxn modelId="{AC1486AE-7F4B-2C48-AB31-686FF22BA0B9}" type="presOf" srcId="{2CECC315-8572-A94A-8678-BE2D82E02AEB}" destId="{075A224E-255F-684A-9B1A-4CC3285020B5}" srcOrd="0" destOrd="0" presId="urn:microsoft.com/office/officeart/2005/8/layout/cycle5"/>
    <dgm:cxn modelId="{C4E3F569-92DB-754C-B59D-792BA8680078}" type="presOf" srcId="{F5A24B2E-EEAC-774D-BEC5-B328186E3870}" destId="{D3CC8B65-7486-6446-9948-DF13992E3B31}" srcOrd="0" destOrd="0" presId="urn:microsoft.com/office/officeart/2005/8/layout/cycle5"/>
    <dgm:cxn modelId="{284128DD-2C38-1647-B43A-54D9BB2192FE}" type="presOf" srcId="{447493E8-317B-954E-B595-0FBC332F6C4C}" destId="{CFB806C1-BCF3-AB48-89B9-830CECADF62E}" srcOrd="0" destOrd="0" presId="urn:microsoft.com/office/officeart/2005/8/layout/cycle5"/>
    <dgm:cxn modelId="{F345A9F0-4D77-084F-9256-4DE0AADC251C}" srcId="{447493E8-317B-954E-B595-0FBC332F6C4C}" destId="{F5A24B2E-EEAC-774D-BEC5-B328186E3870}" srcOrd="0" destOrd="0" parTransId="{F2ED88F1-7DB1-C44E-9E8A-76E7280BBD04}" sibTransId="{9B0402BA-56C0-7742-9F79-503BEA8CA2AD}"/>
    <dgm:cxn modelId="{717FA301-DD4C-AE49-9A4E-DE5A7F91D622}" type="presParOf" srcId="{CFB806C1-BCF3-AB48-89B9-830CECADF62E}" destId="{D3CC8B65-7486-6446-9948-DF13992E3B31}" srcOrd="0" destOrd="0" presId="urn:microsoft.com/office/officeart/2005/8/layout/cycle5"/>
    <dgm:cxn modelId="{2BB16B7D-70C2-0742-84F4-DEB2607BAE9D}" type="presParOf" srcId="{CFB806C1-BCF3-AB48-89B9-830CECADF62E}" destId="{74DC6426-BACC-FD40-8411-478BBE69B852}" srcOrd="1" destOrd="0" presId="urn:microsoft.com/office/officeart/2005/8/layout/cycle5"/>
    <dgm:cxn modelId="{A6E5DD27-B0F7-7743-B11D-DE3DB8914E62}" type="presParOf" srcId="{CFB806C1-BCF3-AB48-89B9-830CECADF62E}" destId="{46D86B86-A209-9642-92C6-BC004389498B}" srcOrd="2" destOrd="0" presId="urn:microsoft.com/office/officeart/2005/8/layout/cycle5"/>
    <dgm:cxn modelId="{91811342-B68E-1342-8C41-7A34EDFA1A46}" type="presParOf" srcId="{CFB806C1-BCF3-AB48-89B9-830CECADF62E}" destId="{075A224E-255F-684A-9B1A-4CC3285020B5}" srcOrd="3" destOrd="0" presId="urn:microsoft.com/office/officeart/2005/8/layout/cycle5"/>
    <dgm:cxn modelId="{79A5EE44-74F8-BE47-B620-68C519960BFB}" type="presParOf" srcId="{CFB806C1-BCF3-AB48-89B9-830CECADF62E}" destId="{EC3344D3-D279-4446-A9D9-CB4D6B6ABFDE}" srcOrd="4" destOrd="0" presId="urn:microsoft.com/office/officeart/2005/8/layout/cycle5"/>
    <dgm:cxn modelId="{6E9A2D64-DF79-4F46-875A-30B7E3E78895}" type="presParOf" srcId="{CFB806C1-BCF3-AB48-89B9-830CECADF62E}" destId="{E7EE0988-B6FD-6F48-825D-45A6861E1C23}" srcOrd="5" destOrd="0" presId="urn:microsoft.com/office/officeart/2005/8/layout/cycle5"/>
    <dgm:cxn modelId="{E0322764-AD6A-F64B-9B5A-D9505756A6D2}" type="presParOf" srcId="{CFB806C1-BCF3-AB48-89B9-830CECADF62E}" destId="{03C86228-2779-234E-BCDB-57D50FEB58B8}" srcOrd="6" destOrd="0" presId="urn:microsoft.com/office/officeart/2005/8/layout/cycle5"/>
    <dgm:cxn modelId="{74C648B2-3ABF-3247-AB77-66524EA2AB42}" type="presParOf" srcId="{CFB806C1-BCF3-AB48-89B9-830CECADF62E}" destId="{375B051D-DC42-5144-A7DD-B0DCF592B37B}" srcOrd="7" destOrd="0" presId="urn:microsoft.com/office/officeart/2005/8/layout/cycle5"/>
    <dgm:cxn modelId="{79847399-A63A-3248-8E2A-A6BB2E08CFBE}" type="presParOf" srcId="{CFB806C1-BCF3-AB48-89B9-830CECADF62E}" destId="{0BBCC7F5-D013-0E4E-B294-354332CD0241}" srcOrd="8" destOrd="0" presId="urn:microsoft.com/office/officeart/2005/8/layout/cycle5"/>
    <dgm:cxn modelId="{834A031E-8389-164F-A7CB-09C04C9C6E91}" type="presParOf" srcId="{CFB806C1-BCF3-AB48-89B9-830CECADF62E}" destId="{7BF1895D-38A9-5443-A023-1C94A1B71CE2}" srcOrd="9" destOrd="0" presId="urn:microsoft.com/office/officeart/2005/8/layout/cycle5"/>
    <dgm:cxn modelId="{D28D6F98-128E-B049-85F0-E2D90890D2CB}" type="presParOf" srcId="{CFB806C1-BCF3-AB48-89B9-830CECADF62E}" destId="{CC6B5928-399E-D84D-B775-A0FA3B4BED1E}" srcOrd="10" destOrd="0" presId="urn:microsoft.com/office/officeart/2005/8/layout/cycle5"/>
    <dgm:cxn modelId="{E278AA04-6653-1C44-A413-53AE239FA673}" type="presParOf" srcId="{CFB806C1-BCF3-AB48-89B9-830CECADF62E}" destId="{B2918A47-38A5-5843-9611-7FF2913A6476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71E61-6714-E742-82B9-A25EFDBF0A86}">
      <dsp:nvSpPr>
        <dsp:cNvPr id="0" name=""/>
        <dsp:cNvSpPr/>
      </dsp:nvSpPr>
      <dsp:spPr>
        <a:xfrm>
          <a:off x="3365" y="465902"/>
          <a:ext cx="2888892" cy="16923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Embedding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layer</a:t>
          </a:r>
          <a:endParaRPr lang="en-US" sz="3000" kern="1200" dirty="0"/>
        </a:p>
      </dsp:txBody>
      <dsp:txXfrm>
        <a:off x="3365" y="465902"/>
        <a:ext cx="2888892" cy="1128223"/>
      </dsp:txXfrm>
    </dsp:sp>
    <dsp:sp modelId="{6F3D3F33-258E-D84E-B264-8BB2CCA58884}">
      <dsp:nvSpPr>
        <dsp:cNvPr id="0" name=""/>
        <dsp:cNvSpPr/>
      </dsp:nvSpPr>
      <dsp:spPr>
        <a:xfrm>
          <a:off x="595066" y="1594126"/>
          <a:ext cx="2888892" cy="275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3000" kern="1200" dirty="0" smtClean="0"/>
            <a:t>Embedded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Input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sequence</a:t>
          </a:r>
          <a:endParaRPr lang="en-US" sz="3000" kern="1200" dirty="0"/>
        </a:p>
      </dsp:txBody>
      <dsp:txXfrm>
        <a:off x="675728" y="1674788"/>
        <a:ext cx="2727568" cy="2592676"/>
      </dsp:txXfrm>
    </dsp:sp>
    <dsp:sp modelId="{3270A0D0-E03B-D54A-AD8E-7CB5D3767EA1}">
      <dsp:nvSpPr>
        <dsp:cNvPr id="0" name=""/>
        <dsp:cNvSpPr/>
      </dsp:nvSpPr>
      <dsp:spPr>
        <a:xfrm>
          <a:off x="3330203" y="670389"/>
          <a:ext cx="928444" cy="719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330203" y="814239"/>
        <a:ext cx="712669" cy="431550"/>
      </dsp:txXfrm>
    </dsp:sp>
    <dsp:sp modelId="{40A140EA-8863-344C-A1F0-AD23048063B5}">
      <dsp:nvSpPr>
        <dsp:cNvPr id="0" name=""/>
        <dsp:cNvSpPr/>
      </dsp:nvSpPr>
      <dsp:spPr>
        <a:xfrm>
          <a:off x="4644040" y="465902"/>
          <a:ext cx="2888892" cy="16923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LSTM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layer</a:t>
          </a:r>
          <a:endParaRPr lang="en-US" sz="3000" kern="1200" dirty="0"/>
        </a:p>
      </dsp:txBody>
      <dsp:txXfrm>
        <a:off x="4644040" y="465902"/>
        <a:ext cx="2888892" cy="1128223"/>
      </dsp:txXfrm>
    </dsp:sp>
    <dsp:sp modelId="{314045C3-315E-6B4F-923A-FF85BEB189CE}">
      <dsp:nvSpPr>
        <dsp:cNvPr id="0" name=""/>
        <dsp:cNvSpPr/>
      </dsp:nvSpPr>
      <dsp:spPr>
        <a:xfrm>
          <a:off x="5235741" y="1594126"/>
          <a:ext cx="2888892" cy="275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3000" kern="1200" dirty="0" smtClean="0"/>
            <a:t>Context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3000" kern="1200" dirty="0" smtClean="0"/>
            <a:t>Last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hidden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vector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3000" kern="1200" dirty="0" smtClean="0"/>
            <a:t>Last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LSTM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cell</a:t>
          </a:r>
          <a:r>
            <a:rPr lang="zh-CN" altLang="en-US" sz="3000" kern="1200" dirty="0" smtClean="0"/>
            <a:t> </a:t>
          </a:r>
          <a:r>
            <a:rPr lang="en-US" altLang="zh-CN" sz="3000" kern="1200" dirty="0" smtClean="0"/>
            <a:t>state</a:t>
          </a:r>
          <a:endParaRPr lang="en-US" sz="3000" kern="1200" dirty="0"/>
        </a:p>
      </dsp:txBody>
      <dsp:txXfrm>
        <a:off x="5316403" y="1674788"/>
        <a:ext cx="2727568" cy="25926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046C6-89E5-BB45-B36E-B0F12F254695}">
      <dsp:nvSpPr>
        <dsp:cNvPr id="0" name=""/>
        <dsp:cNvSpPr/>
      </dsp:nvSpPr>
      <dsp:spPr>
        <a:xfrm>
          <a:off x="4275" y="988519"/>
          <a:ext cx="1943992" cy="1128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Embedding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layer</a:t>
          </a:r>
          <a:endParaRPr lang="en-US" sz="2000" kern="1200" dirty="0"/>
        </a:p>
      </dsp:txBody>
      <dsp:txXfrm>
        <a:off x="4275" y="988519"/>
        <a:ext cx="1943992" cy="752397"/>
      </dsp:txXfrm>
    </dsp:sp>
    <dsp:sp modelId="{5458762B-AD39-A245-B753-23A7FCF3C2A0}">
      <dsp:nvSpPr>
        <dsp:cNvPr id="0" name=""/>
        <dsp:cNvSpPr/>
      </dsp:nvSpPr>
      <dsp:spPr>
        <a:xfrm>
          <a:off x="402442" y="1740917"/>
          <a:ext cx="1943992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Embedded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input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sequence</a:t>
          </a:r>
          <a:endParaRPr lang="en-US" sz="2000" kern="1200" dirty="0"/>
        </a:p>
      </dsp:txBody>
      <dsp:txXfrm>
        <a:off x="436183" y="1774658"/>
        <a:ext cx="1876510" cy="1084518"/>
      </dsp:txXfrm>
    </dsp:sp>
    <dsp:sp modelId="{D31E7670-9941-2E43-B840-E42EBBAA162C}">
      <dsp:nvSpPr>
        <dsp:cNvPr id="0" name=""/>
        <dsp:cNvSpPr/>
      </dsp:nvSpPr>
      <dsp:spPr>
        <a:xfrm>
          <a:off x="2242969" y="1122719"/>
          <a:ext cx="624768" cy="4839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242969" y="1219518"/>
        <a:ext cx="479569" cy="290399"/>
      </dsp:txXfrm>
    </dsp:sp>
    <dsp:sp modelId="{E5CEA7B2-1554-B54A-8CA1-5E4383C6F8C7}">
      <dsp:nvSpPr>
        <dsp:cNvPr id="0" name=""/>
        <dsp:cNvSpPr/>
      </dsp:nvSpPr>
      <dsp:spPr>
        <a:xfrm>
          <a:off x="3127076" y="988519"/>
          <a:ext cx="1943992" cy="1128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LSTM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layer</a:t>
          </a:r>
          <a:endParaRPr lang="en-US" sz="2000" kern="1200" dirty="0"/>
        </a:p>
      </dsp:txBody>
      <dsp:txXfrm>
        <a:off x="3127076" y="988519"/>
        <a:ext cx="1943992" cy="752397"/>
      </dsp:txXfrm>
    </dsp:sp>
    <dsp:sp modelId="{CCFC766D-4533-C149-852C-5923D3E7EDEF}">
      <dsp:nvSpPr>
        <dsp:cNvPr id="0" name=""/>
        <dsp:cNvSpPr/>
      </dsp:nvSpPr>
      <dsp:spPr>
        <a:xfrm>
          <a:off x="3525243" y="1740917"/>
          <a:ext cx="1943992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Context</a:t>
          </a:r>
          <a:endParaRPr lang="en-US" sz="2000" kern="1200" dirty="0"/>
        </a:p>
      </dsp:txBody>
      <dsp:txXfrm>
        <a:off x="3558984" y="1774658"/>
        <a:ext cx="1876510" cy="1084518"/>
      </dsp:txXfrm>
    </dsp:sp>
    <dsp:sp modelId="{F276F7D0-9AC1-F746-8EF1-F7D4B94DCCB4}">
      <dsp:nvSpPr>
        <dsp:cNvPr id="0" name=""/>
        <dsp:cNvSpPr/>
      </dsp:nvSpPr>
      <dsp:spPr>
        <a:xfrm>
          <a:off x="5365770" y="1122719"/>
          <a:ext cx="624768" cy="4839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365770" y="1219518"/>
        <a:ext cx="479569" cy="290399"/>
      </dsp:txXfrm>
    </dsp:sp>
    <dsp:sp modelId="{6A162BBA-298F-C84F-AB23-9420D290A13B}">
      <dsp:nvSpPr>
        <dsp:cNvPr id="0" name=""/>
        <dsp:cNvSpPr/>
      </dsp:nvSpPr>
      <dsp:spPr>
        <a:xfrm>
          <a:off x="6249877" y="988519"/>
          <a:ext cx="1943992" cy="1128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Attention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layer</a:t>
          </a:r>
          <a:endParaRPr lang="en-US" sz="2000" kern="1200" dirty="0"/>
        </a:p>
      </dsp:txBody>
      <dsp:txXfrm>
        <a:off x="6249877" y="988519"/>
        <a:ext cx="1943992" cy="752397"/>
      </dsp:txXfrm>
    </dsp:sp>
    <dsp:sp modelId="{2D3A894D-98CF-9441-A570-F8494732990F}">
      <dsp:nvSpPr>
        <dsp:cNvPr id="0" name=""/>
        <dsp:cNvSpPr/>
      </dsp:nvSpPr>
      <dsp:spPr>
        <a:xfrm>
          <a:off x="6648044" y="1740917"/>
          <a:ext cx="1943992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Attention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applied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context</a:t>
          </a:r>
          <a:endParaRPr lang="en-US" sz="2000" kern="1200" dirty="0"/>
        </a:p>
      </dsp:txBody>
      <dsp:txXfrm>
        <a:off x="6681785" y="1774658"/>
        <a:ext cx="1876510" cy="10845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BD6E1-FDC1-E446-9BD8-79ED4F1FF759}">
      <dsp:nvSpPr>
        <dsp:cNvPr id="0" name=""/>
        <dsp:cNvSpPr/>
      </dsp:nvSpPr>
      <dsp:spPr>
        <a:xfrm>
          <a:off x="4181" y="112572"/>
          <a:ext cx="1901082" cy="11320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Dropout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layer</a:t>
          </a:r>
          <a:endParaRPr lang="en-US" sz="2000" kern="1200" dirty="0"/>
        </a:p>
      </dsp:txBody>
      <dsp:txXfrm>
        <a:off x="4181" y="112572"/>
        <a:ext cx="1901082" cy="754669"/>
      </dsp:txXfrm>
    </dsp:sp>
    <dsp:sp modelId="{71DFD308-C3D8-C04D-8F17-487134437462}">
      <dsp:nvSpPr>
        <dsp:cNvPr id="0" name=""/>
        <dsp:cNvSpPr/>
      </dsp:nvSpPr>
      <dsp:spPr>
        <a:xfrm>
          <a:off x="393559" y="867242"/>
          <a:ext cx="1901082" cy="14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Attention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applied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context</a:t>
          </a:r>
          <a:endParaRPr lang="en-US" sz="2000" kern="1200" dirty="0"/>
        </a:p>
      </dsp:txBody>
      <dsp:txXfrm>
        <a:off x="435735" y="909418"/>
        <a:ext cx="1816730" cy="1355648"/>
      </dsp:txXfrm>
    </dsp:sp>
    <dsp:sp modelId="{FA341082-E853-2046-99CA-DA5E97F318D8}">
      <dsp:nvSpPr>
        <dsp:cNvPr id="0" name=""/>
        <dsp:cNvSpPr/>
      </dsp:nvSpPr>
      <dsp:spPr>
        <a:xfrm>
          <a:off x="2193461" y="253250"/>
          <a:ext cx="610978" cy="4733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193461" y="347913"/>
        <a:ext cx="468984" cy="283988"/>
      </dsp:txXfrm>
    </dsp:sp>
    <dsp:sp modelId="{9143F458-36E2-6346-B6AB-047D905F19A8}">
      <dsp:nvSpPr>
        <dsp:cNvPr id="0" name=""/>
        <dsp:cNvSpPr/>
      </dsp:nvSpPr>
      <dsp:spPr>
        <a:xfrm>
          <a:off x="3058052" y="112572"/>
          <a:ext cx="1901082" cy="11320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Out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layer</a:t>
          </a:r>
          <a:endParaRPr lang="en-US" sz="2000" kern="1200" dirty="0"/>
        </a:p>
      </dsp:txBody>
      <dsp:txXfrm>
        <a:off x="3058052" y="112572"/>
        <a:ext cx="1901082" cy="754669"/>
      </dsp:txXfrm>
    </dsp:sp>
    <dsp:sp modelId="{518F4A57-8C36-BF49-B934-7A2A01E224BE}">
      <dsp:nvSpPr>
        <dsp:cNvPr id="0" name=""/>
        <dsp:cNvSpPr/>
      </dsp:nvSpPr>
      <dsp:spPr>
        <a:xfrm>
          <a:off x="3447431" y="867242"/>
          <a:ext cx="1901082" cy="14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Context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with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vocab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size</a:t>
          </a:r>
          <a:endParaRPr lang="en-US" sz="2000" kern="1200" dirty="0"/>
        </a:p>
      </dsp:txBody>
      <dsp:txXfrm>
        <a:off x="3489607" y="909418"/>
        <a:ext cx="1816730" cy="1355648"/>
      </dsp:txXfrm>
    </dsp:sp>
    <dsp:sp modelId="{9274C5D7-55B2-B949-8AAA-B2BE3153680D}">
      <dsp:nvSpPr>
        <dsp:cNvPr id="0" name=""/>
        <dsp:cNvSpPr/>
      </dsp:nvSpPr>
      <dsp:spPr>
        <a:xfrm>
          <a:off x="5247332" y="253250"/>
          <a:ext cx="610978" cy="4733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247332" y="347913"/>
        <a:ext cx="468984" cy="283988"/>
      </dsp:txXfrm>
    </dsp:sp>
    <dsp:sp modelId="{E080AD3C-6562-0A4F-AAC1-C7F800AB3865}">
      <dsp:nvSpPr>
        <dsp:cNvPr id="0" name=""/>
        <dsp:cNvSpPr/>
      </dsp:nvSpPr>
      <dsp:spPr>
        <a:xfrm>
          <a:off x="6111924" y="112572"/>
          <a:ext cx="1901082" cy="11320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Log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softmax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function</a:t>
          </a:r>
          <a:endParaRPr lang="en-US" sz="2000" kern="1200" dirty="0"/>
        </a:p>
      </dsp:txBody>
      <dsp:txXfrm>
        <a:off x="6111924" y="112572"/>
        <a:ext cx="1901082" cy="754669"/>
      </dsp:txXfrm>
    </dsp:sp>
    <dsp:sp modelId="{A7C7029E-A5BB-4C4F-8ABC-AD34142F8D90}">
      <dsp:nvSpPr>
        <dsp:cNvPr id="0" name=""/>
        <dsp:cNvSpPr/>
      </dsp:nvSpPr>
      <dsp:spPr>
        <a:xfrm>
          <a:off x="6501303" y="867242"/>
          <a:ext cx="1901082" cy="144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000" kern="1200" dirty="0" smtClean="0"/>
            <a:t>Possibility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of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each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token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in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the</a:t>
          </a:r>
          <a:r>
            <a:rPr lang="zh-CN" altLang="en-US" sz="2000" kern="1200" dirty="0" smtClean="0"/>
            <a:t> </a:t>
          </a:r>
          <a:r>
            <a:rPr lang="en-US" altLang="zh-CN" sz="2000" kern="1200" dirty="0" smtClean="0"/>
            <a:t>vocab</a:t>
          </a:r>
          <a:endParaRPr lang="en-US" sz="2000" kern="1200" dirty="0"/>
        </a:p>
      </dsp:txBody>
      <dsp:txXfrm>
        <a:off x="6543479" y="909418"/>
        <a:ext cx="1816730" cy="13556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C8B65-7486-6446-9948-DF13992E3B31}">
      <dsp:nvSpPr>
        <dsp:cNvPr id="0" name=""/>
        <dsp:cNvSpPr/>
      </dsp:nvSpPr>
      <dsp:spPr>
        <a:xfrm>
          <a:off x="2463649" y="192545"/>
          <a:ext cx="1545509" cy="5535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Load</a:t>
          </a:r>
          <a:r>
            <a:rPr lang="zh-CN" altLang="en-US" sz="1800" kern="1200" dirty="0" smtClean="0"/>
            <a:t> </a:t>
          </a:r>
          <a:r>
            <a:rPr lang="en-US" altLang="zh-CN" sz="1800" kern="1200" dirty="0" smtClean="0"/>
            <a:t>data</a:t>
          </a:r>
          <a:endParaRPr lang="en-US" sz="1800" kern="1200" dirty="0"/>
        </a:p>
      </dsp:txBody>
      <dsp:txXfrm>
        <a:off x="2490673" y="219569"/>
        <a:ext cx="1491461" cy="499536"/>
      </dsp:txXfrm>
    </dsp:sp>
    <dsp:sp modelId="{46D86B86-A209-9642-92C6-BC004389498B}">
      <dsp:nvSpPr>
        <dsp:cNvPr id="0" name=""/>
        <dsp:cNvSpPr/>
      </dsp:nvSpPr>
      <dsp:spPr>
        <a:xfrm>
          <a:off x="1577202" y="469337"/>
          <a:ext cx="3318402" cy="3318402"/>
        </a:xfrm>
        <a:custGeom>
          <a:avLst/>
          <a:gdLst/>
          <a:ahLst/>
          <a:cxnLst/>
          <a:rect l="0" t="0" r="0" b="0"/>
          <a:pathLst>
            <a:path>
              <a:moveTo>
                <a:pt x="2684176" y="354451"/>
              </a:moveTo>
              <a:arcTo wR="1659201" hR="1659201" stAng="18489133" swAng="198915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A224E-255F-684A-9B1A-4CC3285020B5}">
      <dsp:nvSpPr>
        <dsp:cNvPr id="0" name=""/>
        <dsp:cNvSpPr/>
      </dsp:nvSpPr>
      <dsp:spPr>
        <a:xfrm>
          <a:off x="4122850" y="1888991"/>
          <a:ext cx="1545509" cy="4790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Train</a:t>
          </a:r>
          <a:r>
            <a:rPr lang="zh-CN" altLang="en-US" sz="1800" kern="1200" dirty="0" smtClean="0"/>
            <a:t> </a:t>
          </a:r>
          <a:r>
            <a:rPr lang="en-US" altLang="zh-CN" sz="1800" kern="1200" dirty="0" smtClean="0"/>
            <a:t>model</a:t>
          </a:r>
          <a:endParaRPr lang="en-US" sz="1800" kern="1200" dirty="0"/>
        </a:p>
      </dsp:txBody>
      <dsp:txXfrm>
        <a:off x="4146237" y="1912378"/>
        <a:ext cx="1498735" cy="432320"/>
      </dsp:txXfrm>
    </dsp:sp>
    <dsp:sp modelId="{E7EE0988-B6FD-6F48-825D-45A6861E1C23}">
      <dsp:nvSpPr>
        <dsp:cNvPr id="0" name=""/>
        <dsp:cNvSpPr/>
      </dsp:nvSpPr>
      <dsp:spPr>
        <a:xfrm>
          <a:off x="1577202" y="469337"/>
          <a:ext cx="3318402" cy="3318402"/>
        </a:xfrm>
        <a:custGeom>
          <a:avLst/>
          <a:gdLst/>
          <a:ahLst/>
          <a:cxnLst/>
          <a:rect l="0" t="0" r="0" b="0"/>
          <a:pathLst>
            <a:path>
              <a:moveTo>
                <a:pt x="3230857" y="2191032"/>
              </a:moveTo>
              <a:arcTo wR="1659201" hR="1659201" stAng="1121715" swAng="198915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86228-2779-234E-BCDB-57D50FEB58B8}">
      <dsp:nvSpPr>
        <dsp:cNvPr id="0" name=""/>
        <dsp:cNvSpPr/>
      </dsp:nvSpPr>
      <dsp:spPr>
        <a:xfrm>
          <a:off x="2463649" y="3440737"/>
          <a:ext cx="1545509" cy="6940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Compute</a:t>
          </a:r>
          <a:r>
            <a:rPr lang="zh-CN" altLang="en-US" sz="1800" kern="1200" dirty="0" smtClean="0"/>
            <a:t> </a:t>
          </a:r>
          <a:r>
            <a:rPr lang="en-US" altLang="zh-CN" sz="1800" kern="1200" dirty="0" smtClean="0"/>
            <a:t>loss</a:t>
          </a:r>
          <a:endParaRPr lang="en-US" sz="1800" kern="1200" dirty="0"/>
        </a:p>
      </dsp:txBody>
      <dsp:txXfrm>
        <a:off x="2497527" y="3474615"/>
        <a:ext cx="1477753" cy="626248"/>
      </dsp:txXfrm>
    </dsp:sp>
    <dsp:sp modelId="{0BBCC7F5-D013-0E4E-B294-354332CD0241}">
      <dsp:nvSpPr>
        <dsp:cNvPr id="0" name=""/>
        <dsp:cNvSpPr/>
      </dsp:nvSpPr>
      <dsp:spPr>
        <a:xfrm>
          <a:off x="1577202" y="469337"/>
          <a:ext cx="3318402" cy="3318402"/>
        </a:xfrm>
        <a:custGeom>
          <a:avLst/>
          <a:gdLst/>
          <a:ahLst/>
          <a:cxnLst/>
          <a:rect l="0" t="0" r="0" b="0"/>
          <a:pathLst>
            <a:path>
              <a:moveTo>
                <a:pt x="651230" y="2977132"/>
              </a:moveTo>
              <a:arcTo wR="1659201" hR="1659201" stAng="7644552" swAng="1830428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1895D-38A9-5443-A023-1C94A1B71CE2}">
      <dsp:nvSpPr>
        <dsp:cNvPr id="0" name=""/>
        <dsp:cNvSpPr/>
      </dsp:nvSpPr>
      <dsp:spPr>
        <a:xfrm>
          <a:off x="804448" y="1771329"/>
          <a:ext cx="1545509" cy="7144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Back</a:t>
          </a:r>
          <a:r>
            <a:rPr lang="zh-CN" altLang="en-US" sz="1800" kern="1200" dirty="0" smtClean="0"/>
            <a:t> </a:t>
          </a:r>
          <a:r>
            <a:rPr lang="en-US" altLang="zh-CN" sz="1800" kern="1200" dirty="0" smtClean="0"/>
            <a:t>propagation</a:t>
          </a:r>
          <a:endParaRPr lang="en-US" sz="1800" kern="1200" dirty="0"/>
        </a:p>
      </dsp:txBody>
      <dsp:txXfrm>
        <a:off x="839323" y="1806204"/>
        <a:ext cx="1475759" cy="644667"/>
      </dsp:txXfrm>
    </dsp:sp>
    <dsp:sp modelId="{B2918A47-38A5-5843-9611-7FF2913A6476}">
      <dsp:nvSpPr>
        <dsp:cNvPr id="0" name=""/>
        <dsp:cNvSpPr/>
      </dsp:nvSpPr>
      <dsp:spPr>
        <a:xfrm>
          <a:off x="1577202" y="469337"/>
          <a:ext cx="3318402" cy="3318402"/>
        </a:xfrm>
        <a:custGeom>
          <a:avLst/>
          <a:gdLst/>
          <a:ahLst/>
          <a:cxnLst/>
          <a:rect l="0" t="0" r="0" b="0"/>
          <a:pathLst>
            <a:path>
              <a:moveTo>
                <a:pt x="121725" y="1035407"/>
              </a:moveTo>
              <a:arcTo wR="1659201" hR="1659201" stAng="12125020" swAng="1830428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6E969-1487-D042-B8F6-45FBBFAAE3CF}" type="datetimeFigureOut">
              <a:rPr lang="en-US" smtClean="0"/>
              <a:t>5/6/18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B7612-7C12-2D4B-865D-D36FACBD7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076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My</a:t>
            </a:r>
            <a:r>
              <a:rPr lang="zh-CN" altLang="en-US" dirty="0" smtClean="0"/>
              <a:t> </a:t>
            </a:r>
            <a:r>
              <a:rPr lang="en-US" altLang="zh-CN" dirty="0" smtClean="0"/>
              <a:t>client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Yufeng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Ma.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great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tutor.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taught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everything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project.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impossible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complete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project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without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help.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64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vocabulary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size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50000.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max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length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400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target</a:t>
            </a:r>
            <a:r>
              <a:rPr lang="zh-CN" altLang="en-US" baseline="0" dirty="0" smtClean="0"/>
              <a:t> 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max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length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100.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Right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now,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processing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still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challenging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deep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learning.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Therefore,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pick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short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articles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After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processing,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articles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abstracts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converted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like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0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Sequence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sequence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model</a:t>
            </a:r>
            <a:r>
              <a:rPr lang="zh-CN" altLang="en-US" dirty="0" smtClean="0"/>
              <a:t> </a:t>
            </a:r>
            <a:r>
              <a:rPr lang="en-US" altLang="zh-CN" dirty="0" smtClean="0"/>
              <a:t>is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used</a:t>
            </a:r>
            <a:r>
              <a:rPr lang="zh-CN" altLang="en-US" dirty="0" smtClean="0"/>
              <a:t> </a:t>
            </a:r>
            <a:r>
              <a:rPr lang="en-US" altLang="zh-CN" dirty="0" smtClean="0"/>
              <a:t>for</a:t>
            </a:r>
            <a:r>
              <a:rPr lang="zh-CN" altLang="en-US" dirty="0" smtClean="0"/>
              <a:t> </a:t>
            </a:r>
            <a:r>
              <a:rPr lang="en-US" altLang="zh-CN" dirty="0" smtClean="0"/>
              <a:t>solving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problem.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takes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returns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another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contains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converts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takes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project,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recurrent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neural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network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both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Next,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introduce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technical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details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model.</a:t>
            </a:r>
            <a:r>
              <a:rPr lang="zh-CN" alt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37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encoder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has</a:t>
            </a:r>
            <a:r>
              <a:rPr lang="zh-CN" altLang="en-US" dirty="0" smtClean="0"/>
              <a:t> </a:t>
            </a:r>
            <a:r>
              <a:rPr lang="en-US" altLang="zh-CN" dirty="0" smtClean="0"/>
              <a:t>only</a:t>
            </a:r>
            <a:r>
              <a:rPr lang="zh-CN" altLang="en-US" dirty="0" smtClean="0"/>
              <a:t> </a:t>
            </a:r>
            <a:r>
              <a:rPr lang="en-US" altLang="zh-CN" dirty="0" smtClean="0"/>
              <a:t>two</a:t>
            </a:r>
            <a:r>
              <a:rPr lang="zh-CN" altLang="en-US" dirty="0" smtClean="0"/>
              <a:t> </a:t>
            </a:r>
            <a:r>
              <a:rPr lang="en-US" altLang="zh-CN" dirty="0" smtClean="0"/>
              <a:t>layers.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zh-CN" altLang="en-US" dirty="0" smtClean="0"/>
              <a:t> </a:t>
            </a:r>
            <a:r>
              <a:rPr lang="en-US" altLang="zh-CN" dirty="0" smtClean="0"/>
              <a:t>shared</a:t>
            </a:r>
            <a:r>
              <a:rPr lang="zh-CN" altLang="en-US" dirty="0" smtClean="0"/>
              <a:t> </a:t>
            </a:r>
            <a:r>
              <a:rPr lang="en-US" altLang="zh-CN" dirty="0" smtClean="0"/>
              <a:t>embedding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layer,</a:t>
            </a:r>
            <a:r>
              <a:rPr lang="zh-CN" altLang="en-US" dirty="0" smtClean="0"/>
              <a:t> </a:t>
            </a:r>
            <a:r>
              <a:rPr lang="en-US" altLang="zh-CN" dirty="0" smtClean="0"/>
              <a:t>and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zh-CN" altLang="en-US" dirty="0" smtClean="0"/>
              <a:t> </a:t>
            </a:r>
            <a:r>
              <a:rPr lang="en-US" altLang="zh-CN" dirty="0" smtClean="0"/>
              <a:t>bidirectional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short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term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memory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converts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each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represents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semantic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performance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transformation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poor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beginning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training,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learn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trained,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transformation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accurate.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After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well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trained,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relationship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two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computed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calculating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distance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between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two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vectors.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that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their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semantic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similar,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their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distance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should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similar.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example,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distance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between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word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“human”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“man”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should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similar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distance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between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“human”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“woman”.</a:t>
            </a:r>
          </a:p>
          <a:p>
            <a:endParaRPr lang="en-US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other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err="1" smtClean="0"/>
              <a:t>abidirectional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kind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RNN.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logic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control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selecting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term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short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term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memory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bidirectional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because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both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forward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backward.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natural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language,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word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usually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not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depends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previous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depends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following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single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RNN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predict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previous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bidirectional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predict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whole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33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aseline="0" dirty="0" smtClean="0"/>
              <a:t>While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training,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first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embedded,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contains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which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includes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hidden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each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timestamp.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contains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last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hidden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last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cell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state.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2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decoder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five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layers.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first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shard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embedding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shared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because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want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tokens’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semantic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same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  <a:p>
            <a:endParaRPr lang="en-US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single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I’m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going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start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sentence,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don</a:t>
            </a:r>
            <a:r>
              <a:rPr lang="mr-IN" altLang="zh-CN" baseline="0" dirty="0" smtClean="0"/>
              <a:t>’</a:t>
            </a:r>
            <a:r>
              <a:rPr lang="en-US" altLang="zh-CN" baseline="0" dirty="0" smtClean="0"/>
              <a:t>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want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bidirectional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  <a:p>
            <a:endParaRPr lang="en-US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third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MLP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attention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takes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decoder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LSTM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attention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applied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context.</a:t>
            </a:r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fourth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dropout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drops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part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context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prevent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overfitting.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overfitting,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have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good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performance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other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inputs,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terrible.</a:t>
            </a:r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last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linear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transformation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layer.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transforms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hidden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vector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size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vocabulary.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00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Training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includes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four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steps.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First,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loader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loads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batch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sequence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converted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matrix,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output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 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summary,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compare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real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summary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criterion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compute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loss.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According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loss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value,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optimizer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perform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back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propagation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improve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accuracy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model.</a:t>
            </a:r>
          </a:p>
          <a:p>
            <a:endParaRPr lang="en-US" baseline="0" dirty="0" smtClean="0"/>
          </a:p>
          <a:p>
            <a:r>
              <a:rPr lang="en-US" altLang="zh-CN" dirty="0" smtClean="0"/>
              <a:t>When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loop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iterates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through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whole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call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epoch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completed.</a:t>
            </a:r>
            <a:r>
              <a:rPr lang="zh-CN" alt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76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There</a:t>
            </a:r>
            <a:r>
              <a:rPr lang="zh-CN" altLang="en-US" dirty="0" smtClean="0"/>
              <a:t> </a:t>
            </a:r>
            <a:r>
              <a:rPr lang="en-US" altLang="zh-CN" dirty="0" smtClean="0"/>
              <a:t>are</a:t>
            </a:r>
            <a:r>
              <a:rPr lang="zh-CN" altLang="en-US" dirty="0" smtClean="0"/>
              <a:t> </a:t>
            </a:r>
            <a:r>
              <a:rPr lang="en-US" altLang="zh-CN" dirty="0" smtClean="0"/>
              <a:t>some</a:t>
            </a:r>
            <a:r>
              <a:rPr lang="zh-CN" altLang="en-US" dirty="0" smtClean="0"/>
              <a:t> </a:t>
            </a:r>
            <a:r>
              <a:rPr lang="en-US" altLang="zh-CN" dirty="0" smtClean="0"/>
              <a:t>parameters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phase.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optimizer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SGD,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criterion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err="1" smtClean="0"/>
              <a:t>NLLLoss</a:t>
            </a:r>
            <a:r>
              <a:rPr lang="en-US" altLang="zh-CN" baseline="0" dirty="0" smtClean="0"/>
              <a:t>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  <a:p>
            <a:endParaRPr lang="en-US" baseline="0" dirty="0" smtClean="0"/>
          </a:p>
          <a:p>
            <a:r>
              <a:rPr lang="en-US" altLang="zh-CN" baseline="0" dirty="0" smtClean="0"/>
              <a:t>Due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limitation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memory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size,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batch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size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3.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100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epochs.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end,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loss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decrease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from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6.7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1.4.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low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enough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generate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reasonable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sentence.</a:t>
            </a:r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learning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1.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also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applied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dynamic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learning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rate.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After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each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20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epochs,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learning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shrink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one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tenth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previous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value.</a:t>
            </a:r>
          </a:p>
          <a:p>
            <a:endParaRPr lang="en-US" altLang="zh-CN" baseline="0" dirty="0" smtClean="0"/>
          </a:p>
          <a:p>
            <a:endParaRPr lang="en-US" altLang="zh-CN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09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Because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Hackberry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server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has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really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queue.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have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waited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4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days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evaluate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I’m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still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waiting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now.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Therefore,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used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laptop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trained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very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small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dataset.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After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100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epochs,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loss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decreased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extremely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small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value.</a:t>
            </a:r>
            <a:r>
              <a:rPr lang="zh-CN" altLang="en-US" baseline="0" dirty="0" smtClean="0"/>
              <a:t> </a:t>
            </a:r>
            <a:endParaRPr lang="en-US" altLang="zh-CN" baseline="0" dirty="0" smtClean="0"/>
          </a:p>
          <a:p>
            <a:endParaRPr lang="en-US" baseline="0" dirty="0" smtClean="0"/>
          </a:p>
          <a:p>
            <a:r>
              <a:rPr lang="en-US" altLang="zh-CN" baseline="0" dirty="0" smtClean="0"/>
              <a:t>When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gives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model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sentence,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returned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the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expected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result.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B7612-7C12-2D4B-865D-D36FACBD7D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0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32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diagramData" Target="../diagrams/data3.xml"/><Relationship Id="rId8" Type="http://schemas.openxmlformats.org/officeDocument/2006/relationships/diagramLayout" Target="../diagrams/layout3.xml"/><Relationship Id="rId9" Type="http://schemas.openxmlformats.org/officeDocument/2006/relationships/diagramQuickStyle" Target="../diagrams/quickStyle3.xml"/><Relationship Id="rId10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Final</a:t>
            </a:r>
            <a:r>
              <a:rPr lang="zh-CN" altLang="en-US" dirty="0" smtClean="0"/>
              <a:t> </a:t>
            </a:r>
            <a:r>
              <a:rPr lang="en-US" altLang="zh-CN" dirty="0" smtClean="0"/>
              <a:t>Presentation:</a:t>
            </a:r>
            <a:br>
              <a:rPr lang="en-US" altLang="zh-CN" dirty="0" smtClean="0"/>
            </a:br>
            <a:r>
              <a:rPr lang="en-US" altLang="zh-CN" dirty="0" smtClean="0"/>
              <a:t>Neural</a:t>
            </a:r>
            <a:r>
              <a:rPr lang="zh-CN" altLang="en-US" dirty="0" smtClean="0"/>
              <a:t> </a:t>
            </a:r>
            <a:r>
              <a:rPr lang="en-US" altLang="zh-CN" dirty="0" smtClean="0"/>
              <a:t>Network</a:t>
            </a:r>
            <a:r>
              <a:rPr lang="zh-CN" altLang="en-US" dirty="0" smtClean="0"/>
              <a:t> </a:t>
            </a:r>
            <a:r>
              <a:rPr lang="en-US" altLang="zh-CN" dirty="0" smtClean="0"/>
              <a:t>Doc</a:t>
            </a:r>
            <a:r>
              <a:rPr lang="zh-CN" altLang="en-US" dirty="0" smtClean="0"/>
              <a:t> </a:t>
            </a:r>
            <a:r>
              <a:rPr lang="en-US" altLang="zh-CN" dirty="0" smtClean="0"/>
              <a:t>Summarization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604243"/>
          </a:xfrm>
        </p:spPr>
        <p:txBody>
          <a:bodyPr>
            <a:normAutofit/>
          </a:bodyPr>
          <a:lstStyle/>
          <a:p>
            <a:r>
              <a:rPr lang="en-US" dirty="0"/>
              <a:t>CS4624 Multimedia, Hypertext, and Information Access </a:t>
            </a:r>
          </a:p>
          <a:p>
            <a:r>
              <a:rPr lang="en-US" dirty="0" smtClean="0"/>
              <a:t>Team: Junjie Cheng</a:t>
            </a:r>
          </a:p>
          <a:p>
            <a:r>
              <a:rPr lang="en-US" dirty="0"/>
              <a:t>Instructor: Dr. Edward A. </a:t>
            </a:r>
            <a:r>
              <a:rPr lang="en-US" dirty="0" smtClean="0"/>
              <a:t>Fox</a:t>
            </a:r>
            <a:endParaRPr lang="en-US" dirty="0"/>
          </a:p>
          <a:p>
            <a:r>
              <a:rPr lang="en-US" dirty="0"/>
              <a:t>Virginia Tech, Blacksburg VA 24061, Apr </a:t>
            </a:r>
            <a:r>
              <a:rPr lang="en-US" altLang="zh-CN" dirty="0" smtClean="0"/>
              <a:t>30th</a:t>
            </a:r>
            <a:r>
              <a:rPr lang="en-US" dirty="0" smtClean="0"/>
              <a:t>, </a:t>
            </a:r>
            <a:r>
              <a:rPr lang="en-US" dirty="0"/>
              <a:t>2018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0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Training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Workflow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81538872"/>
              </p:ext>
            </p:extLst>
          </p:nvPr>
        </p:nvGraphicFramePr>
        <p:xfrm>
          <a:off x="2032000" y="1811045"/>
          <a:ext cx="6472808" cy="4327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509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Training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060" y="1787727"/>
            <a:ext cx="7826942" cy="3880773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Optimizer: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SGD</a:t>
            </a:r>
          </a:p>
          <a:p>
            <a:r>
              <a:rPr lang="en-US" altLang="zh-CN" sz="2400" dirty="0" smtClean="0"/>
              <a:t>Criterion:</a:t>
            </a:r>
            <a:r>
              <a:rPr lang="zh-CN" altLang="en-US" sz="2400" dirty="0" smtClean="0"/>
              <a:t> </a:t>
            </a:r>
            <a:r>
              <a:rPr lang="en-US" altLang="zh-CN" sz="2400" dirty="0" err="1" smtClean="0"/>
              <a:t>NLLLoss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Batch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size: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3</a:t>
            </a:r>
            <a:endParaRPr lang="en-US" altLang="zh-CN" sz="2400" dirty="0" smtClean="0"/>
          </a:p>
          <a:p>
            <a:r>
              <a:rPr lang="en-US" altLang="zh-CN" sz="2400" dirty="0" smtClean="0"/>
              <a:t>Epoch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number: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100</a:t>
            </a:r>
          </a:p>
          <a:p>
            <a:r>
              <a:rPr lang="en-US" altLang="zh-CN" sz="2400" dirty="0" smtClean="0"/>
              <a:t>Loss: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6.7</a:t>
            </a:r>
            <a:r>
              <a:rPr lang="zh-CN" altLang="en-US" sz="2400" dirty="0" smtClean="0"/>
              <a:t> </a:t>
            </a:r>
            <a:r>
              <a:rPr lang="zh-CN" altLang="en-US" sz="2400" dirty="0" smtClean="0">
                <a:sym typeface="Wingdings"/>
              </a:rPr>
              <a:t> </a:t>
            </a:r>
            <a:r>
              <a:rPr lang="en-US" altLang="zh-CN" sz="2400" dirty="0" smtClean="0">
                <a:sym typeface="Wingdings"/>
              </a:rPr>
              <a:t>1.4</a:t>
            </a:r>
            <a:r>
              <a:rPr lang="zh-CN" altLang="en-US" sz="2400" dirty="0" smtClean="0"/>
              <a:t> </a:t>
            </a:r>
            <a:endParaRPr lang="en-US" altLang="zh-CN" sz="2400" dirty="0" smtClean="0"/>
          </a:p>
          <a:p>
            <a:r>
              <a:rPr lang="en-US" altLang="zh-CN" sz="2400" dirty="0" smtClean="0"/>
              <a:t>Learning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rate: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1</a:t>
            </a:r>
            <a:endParaRPr lang="en-US" altLang="zh-CN" sz="2400" dirty="0"/>
          </a:p>
          <a:p>
            <a:r>
              <a:rPr lang="en-US" altLang="zh-CN" sz="2400" dirty="0" smtClean="0"/>
              <a:t>Hidden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size: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256</a:t>
            </a:r>
          </a:p>
          <a:p>
            <a:r>
              <a:rPr lang="en-US" altLang="zh-CN" sz="2400" dirty="0" smtClean="0"/>
              <a:t>Word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embedding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size: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128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240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  <a:r>
              <a:rPr lang="zh-CN" altLang="en-US" dirty="0" smtClean="0"/>
              <a:t> </a:t>
            </a:r>
            <a:r>
              <a:rPr lang="en-US" altLang="zh-CN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Generated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summary: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“</a:t>
            </a:r>
            <a:r>
              <a:rPr lang="en-US" sz="2400" dirty="0" smtClean="0"/>
              <a:t>have </a:t>
            </a:r>
            <a:r>
              <a:rPr lang="en-US" sz="2400" dirty="0"/>
              <a:t>beaten three of their last three league games . the &lt;UNK&gt; scored in the second half of the last minute . the win takes all three points to move ahead of champions league </a:t>
            </a:r>
            <a:r>
              <a:rPr lang="en-US" sz="2400" dirty="0" smtClean="0"/>
              <a:t>place</a:t>
            </a:r>
            <a:r>
              <a:rPr lang="en-US" altLang="zh-CN" sz="2400" dirty="0" smtClean="0"/>
              <a:t>”</a:t>
            </a:r>
          </a:p>
          <a:p>
            <a:r>
              <a:rPr lang="en-US" altLang="zh-CN" sz="2400" dirty="0" smtClean="0"/>
              <a:t>Human</a:t>
            </a:r>
            <a:r>
              <a:rPr lang="en-US" altLang="zh-CN" sz="2400" dirty="0" smtClean="0"/>
              <a:t>-produced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summary: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“</a:t>
            </a:r>
            <a:r>
              <a:rPr lang="en-US" sz="2400" dirty="0"/>
              <a:t>two goals from </a:t>
            </a:r>
            <a:r>
              <a:rPr lang="en-US" sz="2400" dirty="0" err="1"/>
              <a:t>lionel</a:t>
            </a:r>
            <a:r>
              <a:rPr lang="en-US" sz="2400" dirty="0"/>
              <a:t> </a:t>
            </a:r>
            <a:r>
              <a:rPr lang="en-US" sz="2400" dirty="0" err="1"/>
              <a:t>messi</a:t>
            </a:r>
            <a:r>
              <a:rPr lang="en-US" sz="2400" dirty="0"/>
              <a:t> help </a:t>
            </a:r>
            <a:r>
              <a:rPr lang="en-US" sz="2400" dirty="0" err="1"/>
              <a:t>barcelona</a:t>
            </a:r>
            <a:r>
              <a:rPr lang="en-US" sz="2400" dirty="0"/>
              <a:t> to a 3-1 win over </a:t>
            </a:r>
            <a:r>
              <a:rPr lang="en-US" sz="2400" dirty="0" err="1"/>
              <a:t>almeria</a:t>
            </a:r>
            <a:r>
              <a:rPr lang="en-US" sz="2400" dirty="0"/>
              <a:t> . kaka bags brace as real </a:t>
            </a:r>
            <a:r>
              <a:rPr lang="en-US" sz="2400" dirty="0" err="1"/>
              <a:t>madrid</a:t>
            </a:r>
            <a:r>
              <a:rPr lang="en-US" sz="2400" dirty="0"/>
              <a:t> coast to 3-0 victory at athletic </a:t>
            </a:r>
            <a:r>
              <a:rPr lang="en-US" sz="2400" dirty="0" err="1"/>
              <a:t>bilbao</a:t>
            </a:r>
            <a:r>
              <a:rPr lang="en-US" sz="2400" dirty="0"/>
              <a:t> . inter </a:t>
            </a:r>
            <a:r>
              <a:rPr lang="en-US" sz="2400" dirty="0" err="1"/>
              <a:t>milan</a:t>
            </a:r>
            <a:r>
              <a:rPr lang="en-US" sz="2400" dirty="0"/>
              <a:t> move up to second place in </a:t>
            </a:r>
            <a:r>
              <a:rPr lang="en-US" sz="2400" dirty="0" err="1"/>
              <a:t>serie</a:t>
            </a:r>
            <a:r>
              <a:rPr lang="en-US" sz="2400" dirty="0"/>
              <a:t> a with 2-0 win over </a:t>
            </a:r>
            <a:r>
              <a:rPr lang="en-US" sz="2400" dirty="0" err="1"/>
              <a:t>chievo</a:t>
            </a:r>
            <a:r>
              <a:rPr lang="en-US" sz="2400" dirty="0"/>
              <a:t> </a:t>
            </a:r>
            <a:r>
              <a:rPr lang="en-US" sz="2400" dirty="0" smtClean="0"/>
              <a:t>.</a:t>
            </a:r>
            <a:r>
              <a:rPr lang="en-US" altLang="zh-CN" sz="2400" dirty="0" smtClean="0"/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44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567055" cy="388077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Client: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Yufeng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Ma</a:t>
            </a:r>
          </a:p>
          <a:p>
            <a:r>
              <a:rPr lang="en-US" sz="2400" dirty="0"/>
              <a:t>Mr. Ma is a PhD student at Virginia Tech. He worked as the client of this project and guided the project through all project phases. 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895" y="1930400"/>
            <a:ext cx="2341107" cy="233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Gokumohandas</a:t>
            </a:r>
            <a:r>
              <a:rPr lang="en-US" sz="2000" dirty="0"/>
              <a:t>. Recurrent Neural Networks (RNN) – part 3: encoder-decoder. </a:t>
            </a: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theneuralperspective.com</a:t>
            </a:r>
            <a:r>
              <a:rPr lang="en-US" sz="2000" dirty="0"/>
              <a:t>/2016/11/20/recurrent-neural-networks-rnn-part-3- encoder-decoder/. Web. accessed: March 26, 2018.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544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9608" y="2160589"/>
            <a:ext cx="8084394" cy="388077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Project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Overview</a:t>
            </a:r>
          </a:p>
          <a:p>
            <a:r>
              <a:rPr lang="en-US" altLang="zh-CN" sz="2400" dirty="0" smtClean="0"/>
              <a:t>Data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Preprocess</a:t>
            </a:r>
          </a:p>
          <a:p>
            <a:r>
              <a:rPr lang="en-US" altLang="zh-CN" sz="2400" dirty="0" smtClean="0"/>
              <a:t>Model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Architecture</a:t>
            </a:r>
          </a:p>
          <a:p>
            <a:r>
              <a:rPr lang="en-US" altLang="zh-CN" sz="2400" dirty="0" smtClean="0"/>
              <a:t>Training</a:t>
            </a:r>
            <a:r>
              <a:rPr lang="zh-CN" altLang="en-US" sz="2400" dirty="0" smtClean="0"/>
              <a:t> </a:t>
            </a:r>
            <a:endParaRPr lang="en-US" altLang="zh-CN" sz="2400" dirty="0" smtClean="0"/>
          </a:p>
          <a:p>
            <a:r>
              <a:rPr lang="en-US" altLang="zh-CN" sz="2400" dirty="0" smtClean="0"/>
              <a:t>Model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Performance</a:t>
            </a:r>
          </a:p>
          <a:p>
            <a:r>
              <a:rPr lang="en-US" altLang="zh-CN" sz="2400" dirty="0" smtClean="0"/>
              <a:t>References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and</a:t>
            </a:r>
            <a:r>
              <a:rPr lang="zh-CN" altLang="en-US" sz="2400" dirty="0" smtClean="0"/>
              <a:t> </a:t>
            </a:r>
            <a:r>
              <a:rPr lang="en-US" sz="2400" dirty="0"/>
              <a:t>Acknowledgements </a:t>
            </a:r>
          </a:p>
          <a:p>
            <a:endParaRPr lang="en-US" altLang="zh-CN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232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Project</a:t>
            </a:r>
            <a:r>
              <a:rPr lang="zh-CN" altLang="en-US" dirty="0" smtClean="0"/>
              <a:t> </a:t>
            </a:r>
            <a:r>
              <a:rPr lang="en-US" altLang="zh-CN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750" y="2160589"/>
            <a:ext cx="8022251" cy="388077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Purpose: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g</a:t>
            </a:r>
            <a:r>
              <a:rPr lang="en-US" altLang="zh-CN" sz="2400" dirty="0" smtClean="0"/>
              <a:t>enerate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summarization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from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long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document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through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deep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learning.</a:t>
            </a:r>
          </a:p>
          <a:p>
            <a:r>
              <a:rPr lang="en-US" altLang="zh-CN" sz="2400" dirty="0" smtClean="0"/>
              <a:t>Model: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sequence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to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sequence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model</a:t>
            </a:r>
            <a:r>
              <a:rPr lang="zh-CN" altLang="en-US" sz="2400" dirty="0"/>
              <a:t> </a:t>
            </a:r>
            <a:r>
              <a:rPr lang="en-US" altLang="zh-CN" sz="2400" dirty="0" smtClean="0"/>
              <a:t>with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RNN.</a:t>
            </a:r>
          </a:p>
          <a:p>
            <a:r>
              <a:rPr lang="en-US" altLang="zh-CN" sz="2400" dirty="0" smtClean="0"/>
              <a:t>Dataset: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CNN/Daily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Mail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news.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81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Preprocess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6038" y="2160589"/>
            <a:ext cx="7897963" cy="388077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Vocab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size: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50000</a:t>
            </a:r>
          </a:p>
          <a:p>
            <a:r>
              <a:rPr lang="en-US" altLang="zh-CN" sz="2400" dirty="0" smtClean="0"/>
              <a:t>Input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sequence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max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length: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400</a:t>
            </a:r>
          </a:p>
          <a:p>
            <a:r>
              <a:rPr lang="en-US" altLang="zh-CN" sz="2400" dirty="0" smtClean="0"/>
              <a:t>Target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sequence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max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length: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100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27" y="4374348"/>
            <a:ext cx="7648575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  <a:r>
              <a:rPr lang="zh-CN" altLang="en-US" dirty="0" smtClean="0"/>
              <a:t> </a:t>
            </a:r>
            <a:r>
              <a:rPr lang="en-US" altLang="zh-CN" dirty="0" smtClean="0"/>
              <a:t>Architecture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265" y="2343704"/>
            <a:ext cx="5178805" cy="3884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04332" y="1767720"/>
            <a:ext cx="408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Sequence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Sequence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Encoder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Architecture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88079" y="3234788"/>
            <a:ext cx="5450889" cy="16301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46376" y="2663301"/>
            <a:ext cx="2414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Encoder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88079" y="3462291"/>
            <a:ext cx="5450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Shared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embedding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</a:p>
          <a:p>
            <a:pPr algn="ctr"/>
            <a:endParaRPr lang="en-US" sz="2400" dirty="0"/>
          </a:p>
          <a:p>
            <a:pPr algn="ctr"/>
            <a:r>
              <a:rPr lang="en-US" altLang="zh-CN" sz="2400" dirty="0" smtClean="0"/>
              <a:t>Bidirectional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LSTM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513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Encoder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Workflow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33617427"/>
              </p:ext>
            </p:extLst>
          </p:nvPr>
        </p:nvGraphicFramePr>
        <p:xfrm>
          <a:off x="854841" y="1334814"/>
          <a:ext cx="8128000" cy="4814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12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Decoder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Architecture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23590" y="2191167"/>
            <a:ext cx="5450889" cy="37302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81887" y="1619681"/>
            <a:ext cx="2414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Decoder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23590" y="2418671"/>
            <a:ext cx="5450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Shared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embedding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</a:p>
          <a:p>
            <a:pPr algn="ctr"/>
            <a:endParaRPr lang="en-US" sz="2400" dirty="0"/>
          </a:p>
          <a:p>
            <a:pPr algn="ctr"/>
            <a:r>
              <a:rPr lang="en-US" altLang="zh-CN" sz="2400" dirty="0" smtClean="0"/>
              <a:t>LSTM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</a:p>
          <a:p>
            <a:pPr algn="ctr"/>
            <a:endParaRPr lang="en-US" sz="2400" dirty="0"/>
          </a:p>
          <a:p>
            <a:pPr algn="ctr"/>
            <a:r>
              <a:rPr lang="en-US" altLang="zh-CN" sz="2400" dirty="0" smtClean="0"/>
              <a:t>MLP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a</a:t>
            </a:r>
            <a:r>
              <a:rPr lang="en-US" altLang="zh-CN" sz="2400" dirty="0" smtClean="0"/>
              <a:t>ttention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</a:p>
          <a:p>
            <a:pPr algn="ctr"/>
            <a:endParaRPr lang="en-US" sz="2400" dirty="0"/>
          </a:p>
          <a:p>
            <a:pPr algn="ctr"/>
            <a:r>
              <a:rPr lang="en-US" altLang="zh-CN" sz="2400" dirty="0" smtClean="0"/>
              <a:t>Dropout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layer</a:t>
            </a:r>
          </a:p>
          <a:p>
            <a:pPr algn="ctr"/>
            <a:endParaRPr lang="en-US" sz="2400" dirty="0"/>
          </a:p>
          <a:p>
            <a:pPr algn="ctr"/>
            <a:r>
              <a:rPr lang="en-US" altLang="zh-CN" sz="2400" dirty="0" smtClean="0"/>
              <a:t>Out</a:t>
            </a:r>
            <a:r>
              <a:rPr lang="zh-CN" altLang="en-US" sz="2400" dirty="0"/>
              <a:t> </a:t>
            </a:r>
            <a:r>
              <a:rPr lang="en-US" altLang="zh-CN" sz="2400" dirty="0" smtClean="0"/>
              <a:t>layer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34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Decoder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Workflow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956556"/>
              </p:ext>
            </p:extLst>
          </p:nvPr>
        </p:nvGraphicFramePr>
        <p:xfrm>
          <a:off x="867434" y="621720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01453602"/>
              </p:ext>
            </p:extLst>
          </p:nvPr>
        </p:nvGraphicFramePr>
        <p:xfrm>
          <a:off x="867434" y="4059044"/>
          <a:ext cx="8406567" cy="2419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0" name="Elbow Connector 9"/>
          <p:cNvCxnSpPr/>
          <p:nvPr/>
        </p:nvCxnSpPr>
        <p:spPr>
          <a:xfrm rot="10800000" flipV="1">
            <a:off x="390293" y="2297150"/>
            <a:ext cx="9222060" cy="1492813"/>
          </a:xfrm>
          <a:prstGeom prst="bentConnector3">
            <a:avLst>
              <a:gd name="adj1" fmla="val -4172"/>
            </a:avLst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90293" y="3789964"/>
            <a:ext cx="11151" cy="1105421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01444" y="4895385"/>
            <a:ext cx="367990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8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1135</TotalTime>
  <Words>1323</Words>
  <Application>Microsoft Macintosh PowerPoint</Application>
  <PresentationFormat>Widescreen</PresentationFormat>
  <Paragraphs>120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Calibri</vt:lpstr>
      <vt:lpstr>DengXian</vt:lpstr>
      <vt:lpstr>Mangal</vt:lpstr>
      <vt:lpstr>Trebuchet MS</vt:lpstr>
      <vt:lpstr>Wingdings</vt:lpstr>
      <vt:lpstr>Wingdings 3</vt:lpstr>
      <vt:lpstr>华文新魏</vt:lpstr>
      <vt:lpstr>方正姚体</vt:lpstr>
      <vt:lpstr>Arial</vt:lpstr>
      <vt:lpstr>Facet</vt:lpstr>
      <vt:lpstr>Final Presentation: Neural Network Doc Summarization</vt:lpstr>
      <vt:lpstr>Outline</vt:lpstr>
      <vt:lpstr>Project Overview</vt:lpstr>
      <vt:lpstr>Data Preprocess</vt:lpstr>
      <vt:lpstr>Model Architecture</vt:lpstr>
      <vt:lpstr>Encoder Architecture</vt:lpstr>
      <vt:lpstr>Encoder Workflow</vt:lpstr>
      <vt:lpstr>Decoder Architecture</vt:lpstr>
      <vt:lpstr>Decoder Workflow</vt:lpstr>
      <vt:lpstr>Training Workflow</vt:lpstr>
      <vt:lpstr>Training Architecture</vt:lpstr>
      <vt:lpstr>Model Performance</vt:lpstr>
      <vt:lpstr>Acknowledgements</vt:lpstr>
      <vt:lpstr>Reference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Presentation: Neural Network Doc Summarization</dc:title>
  <dc:creator>Junjie Cheng</dc:creator>
  <cp:lastModifiedBy>Junjie Cheng</cp:lastModifiedBy>
  <cp:revision>24</cp:revision>
  <dcterms:created xsi:type="dcterms:W3CDTF">2018-04-22T23:01:26Z</dcterms:created>
  <dcterms:modified xsi:type="dcterms:W3CDTF">2018-05-07T06:57:25Z</dcterms:modified>
</cp:coreProperties>
</file>