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1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4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5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09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5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9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27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9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9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28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26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4F0E7-07B2-1543-BB8E-1B85F0EED019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6DBA7-663A-FF41-B450-12A0126C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9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TrackPunch Midterm</a:t>
            </a:r>
            <a:br>
              <a:rPr lang="en-US" dirty="0" smtClean="0"/>
            </a:br>
            <a:r>
              <a:rPr lang="en-US" dirty="0" smtClean="0"/>
              <a:t>Live Demonstration of Codebase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Jonas Weigert</a:t>
            </a:r>
          </a:p>
          <a:p>
            <a:r>
              <a:rPr lang="en-US" dirty="0" smtClean="0"/>
              <a:t>CS 4624</a:t>
            </a:r>
          </a:p>
          <a:p>
            <a:r>
              <a:rPr lang="en-US" dirty="0" smtClean="0"/>
              <a:t>Dr. Fox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50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Live Demo of Player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Login / Signup Process with Facebook </a:t>
            </a:r>
            <a:r>
              <a:rPr lang="en-US" dirty="0" err="1" smtClean="0"/>
              <a:t>Oauth</a:t>
            </a:r>
            <a:endParaRPr lang="en-US" dirty="0" smtClean="0"/>
          </a:p>
          <a:p>
            <a:r>
              <a:rPr lang="en-US" dirty="0" smtClean="0"/>
              <a:t>Search for any Track</a:t>
            </a:r>
          </a:p>
          <a:p>
            <a:r>
              <a:rPr lang="en-US" dirty="0" smtClean="0"/>
              <a:t>Add a Track to Library</a:t>
            </a:r>
          </a:p>
          <a:p>
            <a:r>
              <a:rPr lang="en-US" dirty="0" smtClean="0"/>
              <a:t>Add a Track to a Playlist</a:t>
            </a:r>
          </a:p>
          <a:p>
            <a:r>
              <a:rPr lang="en-US" dirty="0" smtClean="0"/>
              <a:t>Playback of Tracks using different Players</a:t>
            </a:r>
          </a:p>
          <a:p>
            <a:pPr lvl="1"/>
            <a:r>
              <a:rPr lang="en-US" dirty="0" smtClean="0"/>
              <a:t>YouTube</a:t>
            </a:r>
          </a:p>
          <a:p>
            <a:pPr lvl="1"/>
            <a:r>
              <a:rPr lang="en-US" dirty="0" smtClean="0"/>
              <a:t>SoundCloud</a:t>
            </a:r>
          </a:p>
          <a:p>
            <a:pPr lvl="1"/>
            <a:r>
              <a:rPr lang="en-US" dirty="0" err="1" smtClean="0"/>
              <a:t>Grooveshark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7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Live Demo of Shared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Share to Facebook Wall from the Player</a:t>
            </a:r>
          </a:p>
          <a:p>
            <a:pPr lvl="1"/>
            <a:r>
              <a:rPr lang="en-US" dirty="0" smtClean="0"/>
              <a:t>3 click process, allows publishing without the application having the power to publish on your behalf</a:t>
            </a:r>
          </a:p>
          <a:p>
            <a:r>
              <a:rPr lang="en-US" dirty="0" smtClean="0"/>
              <a:t>Share via Facebook Message from the Player</a:t>
            </a:r>
          </a:p>
          <a:p>
            <a:pPr lvl="1"/>
            <a:r>
              <a:rPr lang="en-US" dirty="0" smtClean="0"/>
              <a:t>3 click process integrated into Facebook’s Jabber</a:t>
            </a:r>
          </a:p>
          <a:p>
            <a:r>
              <a:rPr lang="en-US" dirty="0" smtClean="0"/>
              <a:t>Preview of the Shared Player UI &amp; Functions</a:t>
            </a:r>
          </a:p>
          <a:p>
            <a:pPr lvl="1"/>
            <a:r>
              <a:rPr lang="en-US" dirty="0" smtClean="0"/>
              <a:t>Accessible by anyone you send the track to without them having to sign up for an account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541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Future Steps Discussed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Including Social Data</a:t>
            </a:r>
          </a:p>
          <a:p>
            <a:r>
              <a:rPr lang="en-US" dirty="0" smtClean="0"/>
              <a:t>Finalizing the Homepage</a:t>
            </a:r>
          </a:p>
          <a:p>
            <a:r>
              <a:rPr lang="en-US" dirty="0" smtClean="0"/>
              <a:t>Improving the Shared Player</a:t>
            </a:r>
          </a:p>
          <a:p>
            <a:r>
              <a:rPr lang="en-US" dirty="0" smtClean="0"/>
              <a:t>-- LAUNCH --</a:t>
            </a:r>
          </a:p>
          <a:p>
            <a:r>
              <a:rPr lang="en-US" dirty="0" smtClean="0"/>
              <a:t>Mobile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47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Questions Answered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Legality?</a:t>
            </a:r>
          </a:p>
          <a:p>
            <a:r>
              <a:rPr lang="en-US" dirty="0" smtClean="0"/>
              <a:t>How does the Track playback Integration work with JavaScript?</a:t>
            </a:r>
          </a:p>
          <a:p>
            <a:r>
              <a:rPr lang="en-US" dirty="0" smtClean="0"/>
              <a:t>Operating Costs of TrackPunch Infrastructure?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165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152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TrackPunch Midterm Live Demonstration of Codebase</vt:lpstr>
      <vt:lpstr>Live Demo of Player Features</vt:lpstr>
      <vt:lpstr>Live Demo of Shared Features</vt:lpstr>
      <vt:lpstr>Future Steps Discussed</vt:lpstr>
      <vt:lpstr>Questions Answered</vt:lpstr>
    </vt:vector>
  </TitlesOfParts>
  <Company>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TrackPunch Midterm Live Demonstration of Codebase</dc:title>
  <dc:creator>Jonas Weigert</dc:creator>
  <cp:lastModifiedBy>Jonas Weigert</cp:lastModifiedBy>
  <cp:revision>1</cp:revision>
  <dcterms:created xsi:type="dcterms:W3CDTF">2014-05-12T14:50:29Z</dcterms:created>
  <dcterms:modified xsi:type="dcterms:W3CDTF">2014-05-12T15:00:04Z</dcterms:modified>
</cp:coreProperties>
</file>