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taht was hilarious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Shape 61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2" name="Shape 62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64" name="Shape 64"/>
          <p:cNvSpPr txBox="1"/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" type="subTitle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Shape 71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idx="1" type="body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2" type="body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grpSp>
        <p:nvGrpSpPr>
          <p:cNvPr id="77" name="Shape 77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8" name="Shape 78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0" name="Shape 80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6" name="Shape 86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1" name="Shape 3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9" name="Shape 59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3" Type="http://schemas.openxmlformats.org/officeDocument/2006/relationships/hyperlink" Target="mailto:homerk@vt.edu" TargetMode="Externa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1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3" Type="http://schemas.openxmlformats.org/officeDocument/2006/relationships/hyperlink" Target="https://blacksburg2guatemala.wordpress.com" TargetMode="External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Blacksburg to Guatemala Archive</a:t>
            </a:r>
          </a:p>
        </p:txBody>
      </p:sp>
      <p:sp>
        <p:nvSpPr>
          <p:cNvPr id="97" name="Shape 97"/>
          <p:cNvSpPr txBox="1"/>
          <p:nvPr>
            <p:ph idx="1" type="subTitle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Arth Joshi, Ankit Agarwal, John Crowson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Spring 2015 CS 4624 Professor Edward Fox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Virginia Tech Computer Science  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Blacksburg, VA 24060 USA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Client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Kimberley Homer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Delegate, Christ Church, Blacksburg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homerk@vt.edu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(540) 231-9521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222 Price Street, Blacksburg VA 24060 USA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Background &amp; Impact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Visited Sister Parish in January 2015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Medium for continued connection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Pictures, stories, ceremonies, recipes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Make information widely available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Design template for other Sister Parish cultural exchanges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Deliverables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937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600"/>
              <a:t>Well designed website</a:t>
            </a:r>
          </a:p>
          <a:p>
            <a:pPr indent="-3937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600"/>
              <a:t>Supports stories in English and Spanish</a:t>
            </a:r>
          </a:p>
          <a:p>
            <a:pPr indent="-3937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600"/>
              <a:t>Multimedia Support</a:t>
            </a:r>
          </a:p>
          <a:p>
            <a:pPr indent="-3937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600"/>
              <a:t>Website should be Searchable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Implementation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6254" y="1278525"/>
            <a:ext cx="72774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Ease of Use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Multi-lingual support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Search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Categories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WordPress</a:t>
            </a:r>
          </a:p>
          <a:p>
            <a:pPr indent="-381000" lvl="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Customized Theme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700" y="264450"/>
            <a:ext cx="8736925" cy="4550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https://blacksburg2guatemala.wordpress.com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Testing</a:t>
            </a:r>
          </a:p>
        </p:txBody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7825" y="1288350"/>
            <a:ext cx="4909921" cy="36824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