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Roboto" panose="020B060402020202020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5697D4-8037-4C17-9BFD-7763458AFD9C}">
  <a:tblStyle styleId="{2C5697D4-8037-4C17-9BFD-7763458AFD9C}"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3" d="100"/>
          <a:sy n="93" d="100"/>
        </p:scale>
        <p:origin x="72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85769122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youtu.be/fms4jU_tlN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1346283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352078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lang="en" dirty="0"/>
          </a:p>
        </p:txBody>
      </p:sp>
    </p:spTree>
    <p:extLst>
      <p:ext uri="{BB962C8B-B14F-4D97-AF65-F5344CB8AC3E}">
        <p14:creationId xmlns:p14="http://schemas.microsoft.com/office/powerpoint/2010/main" val="2699936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34675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399071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88429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951766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2688614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04010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https://youtu.be/fms4jU_tlN0</a:t>
            </a:r>
            <a:r>
              <a:rPr lang="en"/>
              <a:t> </a:t>
            </a:r>
          </a:p>
        </p:txBody>
      </p:sp>
    </p:spTree>
    <p:extLst>
      <p:ext uri="{BB962C8B-B14F-4D97-AF65-F5344CB8AC3E}">
        <p14:creationId xmlns:p14="http://schemas.microsoft.com/office/powerpoint/2010/main" val="2375301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flipH="1">
            <a:off x="8246400" y="4245925"/>
            <a:ext cx="897600" cy="897600"/>
          </a:xfrm>
          <a:prstGeom prst="rtTriangle">
            <a:avLst/>
          </a:prstGeom>
          <a:solidFill>
            <a:schemeClr val="lt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flipH="1">
            <a:off x="8246400" y="4245875"/>
            <a:ext cx="897600" cy="897600"/>
          </a:xfrm>
          <a:prstGeom prst="round1Rect">
            <a:avLst>
              <a:gd name="adj" fmla="val 16667"/>
            </a:avLst>
          </a:prstGeom>
          <a:solidFill>
            <a:schemeClr val="lt1">
              <a:alpha val="68080"/>
            </a:schemeClr>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390525" y="1819275"/>
            <a:ext cx="8222100" cy="933600"/>
          </a:xfrm>
          <a:prstGeom prst="rect">
            <a:avLst/>
          </a:prstGeom>
        </p:spPr>
        <p:txBody>
          <a:bodyPr lIns="91425" tIns="91425" rIns="91425" bIns="91425" anchor="b"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13" name="Shape 13"/>
          <p:cNvSpPr txBox="1">
            <a:spLocks noGrp="1"/>
          </p:cNvSpPr>
          <p:nvPr>
            <p:ph type="subTitle" idx="1"/>
          </p:nvPr>
        </p:nvSpPr>
        <p:spPr>
          <a:xfrm>
            <a:off x="390525" y="2789130"/>
            <a:ext cx="8222100" cy="432900"/>
          </a:xfrm>
          <a:prstGeom prst="rect">
            <a:avLst/>
          </a:prstGeom>
        </p:spPr>
        <p:txBody>
          <a:bodyPr lIns="91425" tIns="91425" rIns="91425" bIns="91425" anchor="t" anchorCtr="0"/>
          <a:lstStyle>
            <a:lvl1pPr lvl="0" rtl="0">
              <a:lnSpc>
                <a:spcPct val="100000"/>
              </a:lnSpc>
              <a:spcBef>
                <a:spcPts val="0"/>
              </a:spcBef>
              <a:spcAft>
                <a:spcPts val="0"/>
              </a:spcAft>
              <a:buClr>
                <a:schemeClr val="lt1"/>
              </a:buClr>
              <a:buNone/>
              <a:defRPr>
                <a:solidFill>
                  <a:schemeClr val="lt1"/>
                </a:solidFill>
              </a:defRPr>
            </a:lvl1pPr>
            <a:lvl2pPr lvl="1" rtl="0">
              <a:lnSpc>
                <a:spcPct val="100000"/>
              </a:lnSpc>
              <a:spcBef>
                <a:spcPts val="0"/>
              </a:spcBef>
              <a:spcAft>
                <a:spcPts val="0"/>
              </a:spcAft>
              <a:buClr>
                <a:schemeClr val="lt1"/>
              </a:buClr>
              <a:buSzPct val="100000"/>
              <a:buNone/>
              <a:defRPr sz="1800">
                <a:solidFill>
                  <a:schemeClr val="lt1"/>
                </a:solidFill>
              </a:defRPr>
            </a:lvl2pPr>
            <a:lvl3pPr lvl="2" rtl="0">
              <a:lnSpc>
                <a:spcPct val="100000"/>
              </a:lnSpc>
              <a:spcBef>
                <a:spcPts val="0"/>
              </a:spcBef>
              <a:spcAft>
                <a:spcPts val="0"/>
              </a:spcAft>
              <a:buClr>
                <a:schemeClr val="lt1"/>
              </a:buClr>
              <a:buSzPct val="100000"/>
              <a:buNone/>
              <a:defRPr sz="1800">
                <a:solidFill>
                  <a:schemeClr val="lt1"/>
                </a:solidFill>
              </a:defRPr>
            </a:lvl3pPr>
            <a:lvl4pPr lvl="3" rtl="0">
              <a:lnSpc>
                <a:spcPct val="100000"/>
              </a:lnSpc>
              <a:spcBef>
                <a:spcPts val="0"/>
              </a:spcBef>
              <a:spcAft>
                <a:spcPts val="0"/>
              </a:spcAft>
              <a:buClr>
                <a:schemeClr val="lt1"/>
              </a:buClr>
              <a:buSzPct val="100000"/>
              <a:buNone/>
              <a:defRPr sz="1800">
                <a:solidFill>
                  <a:schemeClr val="lt1"/>
                </a:solidFill>
              </a:defRPr>
            </a:lvl4pPr>
            <a:lvl5pPr lvl="4" rtl="0">
              <a:lnSpc>
                <a:spcPct val="100000"/>
              </a:lnSpc>
              <a:spcBef>
                <a:spcPts val="0"/>
              </a:spcBef>
              <a:spcAft>
                <a:spcPts val="0"/>
              </a:spcAft>
              <a:buClr>
                <a:schemeClr val="lt1"/>
              </a:buClr>
              <a:buSzPct val="100000"/>
              <a:buNone/>
              <a:defRPr sz="1800">
                <a:solidFill>
                  <a:schemeClr val="lt1"/>
                </a:solidFill>
              </a:defRPr>
            </a:lvl5pPr>
            <a:lvl6pPr lvl="5" rtl="0">
              <a:lnSpc>
                <a:spcPct val="100000"/>
              </a:lnSpc>
              <a:spcBef>
                <a:spcPts val="0"/>
              </a:spcBef>
              <a:spcAft>
                <a:spcPts val="0"/>
              </a:spcAft>
              <a:buClr>
                <a:schemeClr val="lt1"/>
              </a:buClr>
              <a:buSzPct val="100000"/>
              <a:buNone/>
              <a:defRPr sz="1800">
                <a:solidFill>
                  <a:schemeClr val="lt1"/>
                </a:solidFill>
              </a:defRPr>
            </a:lvl6pPr>
            <a:lvl7pPr lvl="6" rtl="0">
              <a:lnSpc>
                <a:spcPct val="100000"/>
              </a:lnSpc>
              <a:spcBef>
                <a:spcPts val="0"/>
              </a:spcBef>
              <a:spcAft>
                <a:spcPts val="0"/>
              </a:spcAft>
              <a:buClr>
                <a:schemeClr val="lt1"/>
              </a:buClr>
              <a:buSzPct val="100000"/>
              <a:buNone/>
              <a:defRPr sz="1800">
                <a:solidFill>
                  <a:schemeClr val="lt1"/>
                </a:solidFill>
              </a:defRPr>
            </a:lvl7pPr>
            <a:lvl8pPr lvl="7" rtl="0">
              <a:lnSpc>
                <a:spcPct val="100000"/>
              </a:lnSpc>
              <a:spcBef>
                <a:spcPts val="0"/>
              </a:spcBef>
              <a:spcAft>
                <a:spcPts val="0"/>
              </a:spcAft>
              <a:buClr>
                <a:schemeClr val="lt1"/>
              </a:buClr>
              <a:buSzPct val="100000"/>
              <a:buNone/>
              <a:defRPr sz="1800">
                <a:solidFill>
                  <a:schemeClr val="lt1"/>
                </a:solidFill>
              </a:defRPr>
            </a:lvl8pPr>
            <a:lvl9pPr lvl="8" rtl="0">
              <a:lnSpc>
                <a:spcPct val="100000"/>
              </a:lnSpc>
              <a:spcBef>
                <a:spcPts val="0"/>
              </a:spcBef>
              <a:spcAft>
                <a:spcPts val="0"/>
              </a:spcAft>
              <a:buClr>
                <a:schemeClr val="lt1"/>
              </a:buClr>
              <a:buSzPct val="100000"/>
              <a:buNone/>
              <a:defRPr sz="1800">
                <a:solidFill>
                  <a:schemeClr val="lt1"/>
                </a:solidFill>
              </a:defRPr>
            </a:lvl9pPr>
          </a:lstStyle>
          <a:p>
            <a:endParaRPr/>
          </a:p>
        </p:txBody>
      </p:sp>
      <p:sp>
        <p:nvSpPr>
          <p:cNvPr id="14" name="Shape 14"/>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accent4"/>
        </a:solidFill>
        <a:effectLst/>
      </p:bgPr>
    </p:bg>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75500" y="1258525"/>
            <a:ext cx="8222100" cy="1963500"/>
          </a:xfrm>
          <a:prstGeom prst="rect">
            <a:avLst/>
          </a:prstGeom>
        </p:spPr>
        <p:txBody>
          <a:bodyPr lIns="91425" tIns="91425" rIns="91425" bIns="91425" anchor="b" anchorCtr="0"/>
          <a:lstStyle>
            <a:lvl1pPr lvl="0" algn="ctr" rtl="0">
              <a:spcBef>
                <a:spcPts val="0"/>
              </a:spcBef>
              <a:buClr>
                <a:schemeClr val="dk2"/>
              </a:buClr>
              <a:buSzPct val="100000"/>
              <a:defRPr sz="12000">
                <a:solidFill>
                  <a:schemeClr val="dk2"/>
                </a:solidFill>
              </a:defRPr>
            </a:lvl1pPr>
            <a:lvl2pPr lvl="1" algn="ctr" rtl="0">
              <a:spcBef>
                <a:spcPts val="0"/>
              </a:spcBef>
              <a:buClr>
                <a:schemeClr val="dk2"/>
              </a:buClr>
              <a:buSzPct val="100000"/>
              <a:defRPr sz="12000">
                <a:solidFill>
                  <a:schemeClr val="dk2"/>
                </a:solidFill>
              </a:defRPr>
            </a:lvl2pPr>
            <a:lvl3pPr lvl="2" algn="ctr" rtl="0">
              <a:spcBef>
                <a:spcPts val="0"/>
              </a:spcBef>
              <a:buClr>
                <a:schemeClr val="dk2"/>
              </a:buClr>
              <a:buSzPct val="100000"/>
              <a:defRPr sz="12000">
                <a:solidFill>
                  <a:schemeClr val="dk2"/>
                </a:solidFill>
              </a:defRPr>
            </a:lvl3pPr>
            <a:lvl4pPr lvl="3" algn="ctr" rtl="0">
              <a:spcBef>
                <a:spcPts val="0"/>
              </a:spcBef>
              <a:buClr>
                <a:schemeClr val="dk2"/>
              </a:buClr>
              <a:buSzPct val="100000"/>
              <a:defRPr sz="12000">
                <a:solidFill>
                  <a:schemeClr val="dk2"/>
                </a:solidFill>
              </a:defRPr>
            </a:lvl4pPr>
            <a:lvl5pPr lvl="4" algn="ctr" rtl="0">
              <a:spcBef>
                <a:spcPts val="0"/>
              </a:spcBef>
              <a:buClr>
                <a:schemeClr val="dk2"/>
              </a:buClr>
              <a:buSzPct val="100000"/>
              <a:defRPr sz="12000">
                <a:solidFill>
                  <a:schemeClr val="dk2"/>
                </a:solidFill>
              </a:defRPr>
            </a:lvl5pPr>
            <a:lvl6pPr lvl="5" algn="ctr" rtl="0">
              <a:spcBef>
                <a:spcPts val="0"/>
              </a:spcBef>
              <a:buClr>
                <a:schemeClr val="dk2"/>
              </a:buClr>
              <a:buSzPct val="100000"/>
              <a:defRPr sz="12000">
                <a:solidFill>
                  <a:schemeClr val="dk2"/>
                </a:solidFill>
              </a:defRPr>
            </a:lvl6pPr>
            <a:lvl7pPr lvl="6" algn="ctr" rtl="0">
              <a:spcBef>
                <a:spcPts val="0"/>
              </a:spcBef>
              <a:buClr>
                <a:schemeClr val="dk2"/>
              </a:buClr>
              <a:buSzPct val="100000"/>
              <a:defRPr sz="12000">
                <a:solidFill>
                  <a:schemeClr val="dk2"/>
                </a:solidFill>
              </a:defRPr>
            </a:lvl7pPr>
            <a:lvl8pPr lvl="7" algn="ctr" rtl="0">
              <a:spcBef>
                <a:spcPts val="0"/>
              </a:spcBef>
              <a:buClr>
                <a:schemeClr val="dk2"/>
              </a:buClr>
              <a:buSzPct val="100000"/>
              <a:defRPr sz="12000">
                <a:solidFill>
                  <a:schemeClr val="dk2"/>
                </a:solidFill>
              </a:defRPr>
            </a:lvl8pPr>
            <a:lvl9pPr lvl="8" algn="ctr" rtl="0">
              <a:spcBef>
                <a:spcPts val="0"/>
              </a:spcBef>
              <a:buClr>
                <a:schemeClr val="dk2"/>
              </a:buClr>
              <a:buSzPct val="100000"/>
              <a:defRPr sz="12000">
                <a:solidFill>
                  <a:schemeClr val="dk2"/>
                </a:solidFill>
              </a:defRPr>
            </a:lvl9pPr>
          </a:lstStyle>
          <a:p>
            <a:endParaRPr/>
          </a:p>
        </p:txBody>
      </p:sp>
      <p:sp>
        <p:nvSpPr>
          <p:cNvPr id="59" name="Shape 59"/>
          <p:cNvSpPr txBox="1">
            <a:spLocks noGrp="1"/>
          </p:cNvSpPr>
          <p:nvPr>
            <p:ph type="body" idx="1"/>
          </p:nvPr>
        </p:nvSpPr>
        <p:spPr>
          <a:xfrm>
            <a:off x="475500" y="3304625"/>
            <a:ext cx="8222100" cy="13008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60" name="Shape 60"/>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Shape 62"/>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60950" y="2065350"/>
            <a:ext cx="8222100" cy="1012800"/>
          </a:xfrm>
          <a:prstGeom prst="rect">
            <a:avLst/>
          </a:prstGeom>
        </p:spPr>
        <p:txBody>
          <a:bodyPr lIns="91425" tIns="91425" rIns="91425" bIns="91425" anchor="ctr" anchorCtr="0"/>
          <a:lstStyle>
            <a:lvl1pPr lvl="0" rtl="0">
              <a:spcBef>
                <a:spcPts val="0"/>
              </a:spcBef>
              <a:buSzPct val="100000"/>
              <a:defRPr sz="4200"/>
            </a:lvl1pPr>
            <a:lvl2pPr lvl="1" rtl="0">
              <a:spcBef>
                <a:spcPts val="0"/>
              </a:spcBef>
              <a:buSzPct val="100000"/>
              <a:defRPr sz="4200"/>
            </a:lvl2pPr>
            <a:lvl3pPr lvl="2" rtl="0">
              <a:spcBef>
                <a:spcPts val="0"/>
              </a:spcBef>
              <a:buSzPct val="100000"/>
              <a:defRPr sz="4200"/>
            </a:lvl3pPr>
            <a:lvl4pPr lvl="3" rtl="0">
              <a:spcBef>
                <a:spcPts val="0"/>
              </a:spcBef>
              <a:buSzPct val="100000"/>
              <a:defRPr sz="4200"/>
            </a:lvl4pPr>
            <a:lvl5pPr lvl="4" rtl="0">
              <a:spcBef>
                <a:spcPts val="0"/>
              </a:spcBef>
              <a:buSzPct val="100000"/>
              <a:defRPr sz="4200"/>
            </a:lvl5pPr>
            <a:lvl6pPr lvl="5" rtl="0">
              <a:spcBef>
                <a:spcPts val="0"/>
              </a:spcBef>
              <a:buSzPct val="100000"/>
              <a:defRPr sz="4200"/>
            </a:lvl6pPr>
            <a:lvl7pPr lvl="6" rtl="0">
              <a:spcBef>
                <a:spcPts val="0"/>
              </a:spcBef>
              <a:buSzPct val="100000"/>
              <a:defRPr sz="4200"/>
            </a:lvl7pPr>
            <a:lvl8pPr lvl="7" rtl="0">
              <a:spcBef>
                <a:spcPts val="0"/>
              </a:spcBef>
              <a:buSzPct val="100000"/>
              <a:defRPr sz="4200"/>
            </a:lvl8pPr>
            <a:lvl9pPr lvl="8" rtl="0">
              <a:spcBef>
                <a:spcPts val="0"/>
              </a:spcBef>
              <a:buSzPct val="100000"/>
              <a:defRPr sz="4200"/>
            </a:lvl9pPr>
          </a:lstStyle>
          <a:p>
            <a:endParaRPr/>
          </a:p>
        </p:txBody>
      </p:sp>
      <p:sp>
        <p:nvSpPr>
          <p:cNvPr id="17" name="Shape 17"/>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rot="10800000" flipH="1">
            <a:off x="0" y="1686000"/>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0" name="Shape 2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2" name="Shape 22"/>
          <p:cNvSpPr txBox="1">
            <a:spLocks noGrp="1"/>
          </p:cNvSpPr>
          <p:nvPr>
            <p:ph type="body" idx="1"/>
          </p:nvPr>
        </p:nvSpPr>
        <p:spPr>
          <a:xfrm>
            <a:off x="471900" y="1919075"/>
            <a:ext cx="8222100" cy="2710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3" name="Shape 23"/>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rot="10800000" flipH="1">
            <a:off x="0" y="1686000"/>
            <a:ext cx="9144000" cy="3457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26" name="Shape 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27" name="Shape 27"/>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8" name="Shape 28"/>
          <p:cNvSpPr txBox="1">
            <a:spLocks noGrp="1"/>
          </p:cNvSpPr>
          <p:nvPr>
            <p:ph type="body" idx="1"/>
          </p:nvPr>
        </p:nvSpPr>
        <p:spPr>
          <a:xfrm>
            <a:off x="471900" y="1919075"/>
            <a:ext cx="3999900" cy="27101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29" name="Shape 29"/>
          <p:cNvSpPr txBox="1">
            <a:spLocks noGrp="1"/>
          </p:cNvSpPr>
          <p:nvPr>
            <p:ph type="body" idx="2"/>
          </p:nvPr>
        </p:nvSpPr>
        <p:spPr>
          <a:xfrm>
            <a:off x="4694250" y="1919075"/>
            <a:ext cx="3999900" cy="27101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30" name="Shape 30"/>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1"/>
        <p:cNvGrpSpPr/>
        <p:nvPr/>
      </p:nvGrpSpPr>
      <p:grpSpPr>
        <a:xfrm>
          <a:off x="0" y="0"/>
          <a:ext cx="0" cy="0"/>
          <a:chOff x="0" y="0"/>
          <a:chExt cx="0" cy="0"/>
        </a:xfrm>
      </p:grpSpPr>
      <p:sp>
        <p:nvSpPr>
          <p:cNvPr id="32" name="Shape 32"/>
          <p:cNvSpPr/>
          <p:nvPr/>
        </p:nvSpPr>
        <p:spPr>
          <a:xfrm rot="10800000" flipH="1">
            <a:off x="0" y="656400"/>
            <a:ext cx="9144000" cy="44871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4" name="Shape 34"/>
          <p:cNvSpPr txBox="1">
            <a:spLocks noGrp="1"/>
          </p:cNvSpPr>
          <p:nvPr>
            <p:ph type="title"/>
          </p:nvPr>
        </p:nvSpPr>
        <p:spPr>
          <a:xfrm>
            <a:off x="98250" y="16350"/>
            <a:ext cx="8826600" cy="602700"/>
          </a:xfrm>
          <a:prstGeom prst="rect">
            <a:avLst/>
          </a:prstGeom>
        </p:spPr>
        <p:txBody>
          <a:bodyPr lIns="91425" tIns="91425" rIns="91425" bIns="91425" anchor="ctr" anchorCtr="0"/>
          <a:lstStyle>
            <a:lvl1pPr lvl="0" rtl="0">
              <a:spcBef>
                <a:spcPts val="0"/>
              </a:spcBef>
              <a:buSzPct val="100000"/>
              <a:defRPr sz="1800"/>
            </a:lvl1pPr>
            <a:lvl2pPr lvl="1" rtl="0">
              <a:spcBef>
                <a:spcPts val="0"/>
              </a:spcBef>
              <a:buSzPct val="100000"/>
              <a:defRPr sz="1800"/>
            </a:lvl2pPr>
            <a:lvl3pPr lvl="2" rtl="0">
              <a:spcBef>
                <a:spcPts val="0"/>
              </a:spcBef>
              <a:buSzPct val="100000"/>
              <a:defRPr sz="1800"/>
            </a:lvl3pPr>
            <a:lvl4pPr lvl="3" rtl="0">
              <a:spcBef>
                <a:spcPts val="0"/>
              </a:spcBef>
              <a:buSzPct val="100000"/>
              <a:defRPr sz="1800"/>
            </a:lvl4pPr>
            <a:lvl5pPr lvl="4" rtl="0">
              <a:spcBef>
                <a:spcPts val="0"/>
              </a:spcBef>
              <a:buSzPct val="100000"/>
              <a:defRPr sz="1800"/>
            </a:lvl5pPr>
            <a:lvl6pPr lvl="5" rtl="0">
              <a:spcBef>
                <a:spcPts val="0"/>
              </a:spcBef>
              <a:buSzPct val="100000"/>
              <a:defRPr sz="1800"/>
            </a:lvl6pPr>
            <a:lvl7pPr lvl="6" rtl="0">
              <a:spcBef>
                <a:spcPts val="0"/>
              </a:spcBef>
              <a:buSzPct val="100000"/>
              <a:defRPr sz="1800"/>
            </a:lvl7pPr>
            <a:lvl8pPr lvl="7" rtl="0">
              <a:spcBef>
                <a:spcPts val="0"/>
              </a:spcBef>
              <a:buSzPct val="100000"/>
              <a:defRPr sz="1800"/>
            </a:lvl8pPr>
            <a:lvl9pPr lvl="8" rtl="0">
              <a:spcBef>
                <a:spcPts val="0"/>
              </a:spcBef>
              <a:buSzPct val="100000"/>
              <a:defRPr sz="1800"/>
            </a:lvl9pPr>
          </a:lstStyle>
          <a:p>
            <a:endParaRPr/>
          </a:p>
        </p:txBody>
      </p:sp>
      <p:sp>
        <p:nvSpPr>
          <p:cNvPr id="35" name="Shape 35"/>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sp>
        <p:nvSpPr>
          <p:cNvPr id="37" name="Shape 37"/>
          <p:cNvSpPr txBox="1"/>
          <p:nvPr/>
        </p:nvSpPr>
        <p:spPr>
          <a:xfrm rot="10800000" flipH="1">
            <a:off x="3276600" y="25"/>
            <a:ext cx="5867400" cy="5143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38" name="Shape 3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226077" y="357800"/>
            <a:ext cx="2808000" cy="9534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40" name="Shape 40"/>
          <p:cNvSpPr txBox="1">
            <a:spLocks noGrp="1"/>
          </p:cNvSpPr>
          <p:nvPr>
            <p:ph type="body" idx="1"/>
          </p:nvPr>
        </p:nvSpPr>
        <p:spPr>
          <a:xfrm>
            <a:off x="226075" y="1465800"/>
            <a:ext cx="2808000" cy="3163500"/>
          </a:xfrm>
          <a:prstGeom prst="rect">
            <a:avLst/>
          </a:prstGeom>
        </p:spPr>
        <p:txBody>
          <a:bodyPr lIns="91425" tIns="91425" rIns="91425" bIns="91425" anchor="t" anchorCtr="0"/>
          <a:lstStyle>
            <a:lvl1pPr lvl="0" rtl="0">
              <a:spcBef>
                <a:spcPts val="0"/>
              </a:spcBef>
              <a:buClr>
                <a:schemeClr val="lt1"/>
              </a:buClr>
              <a:buSzPct val="100000"/>
              <a:defRPr sz="1200">
                <a:solidFill>
                  <a:schemeClr val="lt1"/>
                </a:solidFill>
              </a:defRPr>
            </a:lvl1pPr>
            <a:lvl2pPr lvl="1" rtl="0">
              <a:spcBef>
                <a:spcPts val="0"/>
              </a:spcBef>
              <a:buClr>
                <a:schemeClr val="lt1"/>
              </a:buClr>
              <a:buSzPct val="100000"/>
              <a:defRPr sz="1200">
                <a:solidFill>
                  <a:schemeClr val="lt1"/>
                </a:solidFill>
              </a:defRPr>
            </a:lvl2pPr>
            <a:lvl3pPr lvl="2" rtl="0">
              <a:spcBef>
                <a:spcPts val="0"/>
              </a:spcBef>
              <a:buClr>
                <a:schemeClr val="lt1"/>
              </a:buClr>
              <a:buSzPct val="100000"/>
              <a:defRPr sz="1200">
                <a:solidFill>
                  <a:schemeClr val="lt1"/>
                </a:solidFill>
              </a:defRPr>
            </a:lvl3pPr>
            <a:lvl4pPr lvl="3" rtl="0">
              <a:spcBef>
                <a:spcPts val="0"/>
              </a:spcBef>
              <a:buClr>
                <a:schemeClr val="lt1"/>
              </a:buClr>
              <a:buSzPct val="100000"/>
              <a:defRPr sz="1200">
                <a:solidFill>
                  <a:schemeClr val="lt1"/>
                </a:solidFill>
              </a:defRPr>
            </a:lvl4pPr>
            <a:lvl5pPr lvl="4" rtl="0">
              <a:spcBef>
                <a:spcPts val="0"/>
              </a:spcBef>
              <a:buClr>
                <a:schemeClr val="lt1"/>
              </a:buClr>
              <a:buSzPct val="100000"/>
              <a:defRPr sz="1200">
                <a:solidFill>
                  <a:schemeClr val="lt1"/>
                </a:solidFill>
              </a:defRPr>
            </a:lvl5pPr>
            <a:lvl6pPr lvl="5" rtl="0">
              <a:spcBef>
                <a:spcPts val="0"/>
              </a:spcBef>
              <a:buClr>
                <a:schemeClr val="lt1"/>
              </a:buClr>
              <a:buSzPct val="100000"/>
              <a:defRPr sz="1200">
                <a:solidFill>
                  <a:schemeClr val="lt1"/>
                </a:solidFill>
              </a:defRPr>
            </a:lvl6pPr>
            <a:lvl7pPr lvl="6" rtl="0">
              <a:spcBef>
                <a:spcPts val="0"/>
              </a:spcBef>
              <a:buClr>
                <a:schemeClr val="lt1"/>
              </a:buClr>
              <a:buSzPct val="100000"/>
              <a:defRPr sz="1200">
                <a:solidFill>
                  <a:schemeClr val="lt1"/>
                </a:solidFill>
              </a:defRPr>
            </a:lvl7pPr>
            <a:lvl8pPr lvl="7" rtl="0">
              <a:spcBef>
                <a:spcPts val="0"/>
              </a:spcBef>
              <a:buClr>
                <a:schemeClr val="lt1"/>
              </a:buClr>
              <a:buSzPct val="100000"/>
              <a:defRPr sz="1200">
                <a:solidFill>
                  <a:schemeClr val="lt1"/>
                </a:solidFill>
              </a:defRPr>
            </a:lvl8pPr>
            <a:lvl9pPr lvl="8" rtl="0">
              <a:spcBef>
                <a:spcPts val="0"/>
              </a:spcBef>
              <a:buClr>
                <a:schemeClr val="lt1"/>
              </a:buClr>
              <a:buSzPct val="100000"/>
              <a:defRPr sz="1200">
                <a:solidFill>
                  <a:schemeClr val="lt1"/>
                </a:solidFill>
              </a:defRPr>
            </a:lvl9pPr>
          </a:lstStyle>
          <a:p>
            <a:endParaRPr/>
          </a:p>
        </p:txBody>
      </p:sp>
      <p:sp>
        <p:nvSpPr>
          <p:cNvPr id="41" name="Shape 41"/>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90250" y="488250"/>
            <a:ext cx="6227100" cy="4090800"/>
          </a:xfrm>
          <a:prstGeom prst="rect">
            <a:avLst/>
          </a:prstGeom>
        </p:spPr>
        <p:txBody>
          <a:bodyPr lIns="91425" tIns="91425" rIns="91425" bIns="91425" anchor="ctr" anchorCtr="0"/>
          <a:lstStyle>
            <a:lvl1pPr lvl="0" rtl="0">
              <a:spcBef>
                <a:spcPts val="0"/>
              </a:spcBef>
              <a:buSzPct val="100000"/>
              <a:defRPr sz="6000"/>
            </a:lvl1pPr>
            <a:lvl2pPr lvl="1" rtl="0">
              <a:spcBef>
                <a:spcPts val="0"/>
              </a:spcBef>
              <a:buSzPct val="100000"/>
              <a:defRPr sz="6000"/>
            </a:lvl2pPr>
            <a:lvl3pPr lvl="2" rtl="0">
              <a:spcBef>
                <a:spcPts val="0"/>
              </a:spcBef>
              <a:buSzPct val="100000"/>
              <a:defRPr sz="6000"/>
            </a:lvl3pPr>
            <a:lvl4pPr lvl="3" rtl="0">
              <a:spcBef>
                <a:spcPts val="0"/>
              </a:spcBef>
              <a:buSzPct val="100000"/>
              <a:defRPr sz="6000"/>
            </a:lvl4pPr>
            <a:lvl5pPr lvl="4" rtl="0">
              <a:spcBef>
                <a:spcPts val="0"/>
              </a:spcBef>
              <a:buSzPct val="100000"/>
              <a:defRPr sz="6000"/>
            </a:lvl5pPr>
            <a:lvl6pPr lvl="5" rtl="0">
              <a:spcBef>
                <a:spcPts val="0"/>
              </a:spcBef>
              <a:buSzPct val="100000"/>
              <a:defRPr sz="6000"/>
            </a:lvl6pPr>
            <a:lvl7pPr lvl="6" rtl="0">
              <a:spcBef>
                <a:spcPts val="0"/>
              </a:spcBef>
              <a:buSzPct val="100000"/>
              <a:defRPr sz="6000"/>
            </a:lvl7pPr>
            <a:lvl8pPr lvl="7" rtl="0">
              <a:spcBef>
                <a:spcPts val="0"/>
              </a:spcBef>
              <a:buSzPct val="100000"/>
              <a:defRPr sz="6000"/>
            </a:lvl8pPr>
            <a:lvl9pPr lvl="8" rtl="0">
              <a:spcBef>
                <a:spcPts val="0"/>
              </a:spcBef>
              <a:buSzPct val="100000"/>
              <a:defRPr sz="6000"/>
            </a:lvl9pPr>
          </a:lstStyle>
          <a:p>
            <a:endParaRPr/>
          </a:p>
        </p:txBody>
      </p:sp>
      <p:sp>
        <p:nvSpPr>
          <p:cNvPr id="44" name="Shape 44"/>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5"/>
        <p:cNvGrpSpPr/>
        <p:nvPr/>
      </p:nvGrpSpPr>
      <p:grpSpPr>
        <a:xfrm>
          <a:off x="0" y="0"/>
          <a:ext cx="0" cy="0"/>
          <a:chOff x="0" y="0"/>
          <a:chExt cx="0" cy="0"/>
        </a:xfrm>
      </p:grpSpPr>
      <p:sp>
        <p:nvSpPr>
          <p:cNvPr id="46" name="Shape 46"/>
          <p:cNvSpPr/>
          <p:nvPr/>
        </p:nvSpPr>
        <p:spPr>
          <a:xfrm flipH="1">
            <a:off x="0" y="0"/>
            <a:ext cx="4572000" cy="51435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47" name="Shape 4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48" name="Shape 48"/>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rtl="0">
              <a:spcBef>
                <a:spcPts val="0"/>
              </a:spcBef>
              <a:buClr>
                <a:schemeClr val="dk2"/>
              </a:buClr>
              <a:buSzPct val="100000"/>
              <a:defRPr sz="4200">
                <a:solidFill>
                  <a:schemeClr val="dk2"/>
                </a:solidFill>
              </a:defRPr>
            </a:lvl1pPr>
            <a:lvl2pPr lvl="1" algn="ctr" rtl="0">
              <a:spcBef>
                <a:spcPts val="0"/>
              </a:spcBef>
              <a:buClr>
                <a:schemeClr val="dk2"/>
              </a:buClr>
              <a:buSzPct val="100000"/>
              <a:defRPr sz="4200">
                <a:solidFill>
                  <a:schemeClr val="dk2"/>
                </a:solidFill>
              </a:defRPr>
            </a:lvl2pPr>
            <a:lvl3pPr lvl="2" algn="ctr" rtl="0">
              <a:spcBef>
                <a:spcPts val="0"/>
              </a:spcBef>
              <a:buClr>
                <a:schemeClr val="dk2"/>
              </a:buClr>
              <a:buSzPct val="100000"/>
              <a:defRPr sz="4200">
                <a:solidFill>
                  <a:schemeClr val="dk2"/>
                </a:solidFill>
              </a:defRPr>
            </a:lvl3pPr>
            <a:lvl4pPr lvl="3" algn="ctr" rtl="0">
              <a:spcBef>
                <a:spcPts val="0"/>
              </a:spcBef>
              <a:buClr>
                <a:schemeClr val="dk2"/>
              </a:buClr>
              <a:buSzPct val="100000"/>
              <a:defRPr sz="4200">
                <a:solidFill>
                  <a:schemeClr val="dk2"/>
                </a:solidFill>
              </a:defRPr>
            </a:lvl4pPr>
            <a:lvl5pPr lvl="4" algn="ctr" rtl="0">
              <a:spcBef>
                <a:spcPts val="0"/>
              </a:spcBef>
              <a:buClr>
                <a:schemeClr val="dk2"/>
              </a:buClr>
              <a:buSzPct val="100000"/>
              <a:defRPr sz="4200">
                <a:solidFill>
                  <a:schemeClr val="dk2"/>
                </a:solidFill>
              </a:defRPr>
            </a:lvl5pPr>
            <a:lvl6pPr lvl="5" algn="ctr" rtl="0">
              <a:spcBef>
                <a:spcPts val="0"/>
              </a:spcBef>
              <a:buClr>
                <a:schemeClr val="dk2"/>
              </a:buClr>
              <a:buSzPct val="100000"/>
              <a:defRPr sz="4200">
                <a:solidFill>
                  <a:schemeClr val="dk2"/>
                </a:solidFill>
              </a:defRPr>
            </a:lvl6pPr>
            <a:lvl7pPr lvl="6" algn="ctr" rtl="0">
              <a:spcBef>
                <a:spcPts val="0"/>
              </a:spcBef>
              <a:buClr>
                <a:schemeClr val="dk2"/>
              </a:buClr>
              <a:buSzPct val="100000"/>
              <a:defRPr sz="4200">
                <a:solidFill>
                  <a:schemeClr val="dk2"/>
                </a:solidFill>
              </a:defRPr>
            </a:lvl7pPr>
            <a:lvl8pPr lvl="7" algn="ctr" rtl="0">
              <a:spcBef>
                <a:spcPts val="0"/>
              </a:spcBef>
              <a:buClr>
                <a:schemeClr val="dk2"/>
              </a:buClr>
              <a:buSzPct val="100000"/>
              <a:defRPr sz="4200">
                <a:solidFill>
                  <a:schemeClr val="dk2"/>
                </a:solidFill>
              </a:defRPr>
            </a:lvl8pPr>
            <a:lvl9pPr lvl="8" algn="ctr" rtl="0">
              <a:spcBef>
                <a:spcPts val="0"/>
              </a:spcBef>
              <a:buClr>
                <a:schemeClr val="dk2"/>
              </a:buClr>
              <a:buSzPct val="100000"/>
              <a:defRPr sz="4200">
                <a:solidFill>
                  <a:schemeClr val="dk2"/>
                </a:solidFill>
              </a:defRPr>
            </a:lvl9pPr>
          </a:lstStyle>
          <a:p>
            <a:endParaRPr/>
          </a:p>
        </p:txBody>
      </p:sp>
      <p:sp>
        <p:nvSpPr>
          <p:cNvPr id="49" name="Shape 49"/>
          <p:cNvSpPr txBox="1">
            <a:spLocks noGrp="1"/>
          </p:cNvSpPr>
          <p:nvPr>
            <p:ph type="subTitle" idx="1"/>
          </p:nvPr>
        </p:nvSpPr>
        <p:spPr>
          <a:xfrm>
            <a:off x="265500" y="2779466"/>
            <a:ext cx="4045200" cy="1235099"/>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50" name="Shape 50"/>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a:endParaRPr/>
          </a:p>
        </p:txBody>
      </p:sp>
      <p:sp>
        <p:nvSpPr>
          <p:cNvPr id="51" name="Shape 51"/>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2"/>
        <p:cNvGrpSpPr/>
        <p:nvPr/>
      </p:nvGrpSpPr>
      <p:grpSpPr>
        <a:xfrm>
          <a:off x="0" y="0"/>
          <a:ext cx="0" cy="0"/>
          <a:chOff x="0" y="0"/>
          <a:chExt cx="0" cy="0"/>
        </a:xfrm>
      </p:grpSpPr>
      <p:sp>
        <p:nvSpPr>
          <p:cNvPr id="53" name="Shape 53"/>
          <p:cNvSpPr txBox="1"/>
          <p:nvPr/>
        </p:nvSpPr>
        <p:spPr>
          <a:xfrm rot="10800000" flipH="1">
            <a:off x="0" y="0"/>
            <a:ext cx="9144000" cy="4695900"/>
          </a:xfrm>
          <a:prstGeom prst="rect">
            <a:avLst/>
          </a:prstGeom>
          <a:solidFill>
            <a:schemeClr val="accent4"/>
          </a:solidFill>
          <a:ln>
            <a:noFill/>
          </a:ln>
        </p:spPr>
        <p:txBody>
          <a:bodyPr lIns="91425" tIns="91425" rIns="91425" bIns="91425" anchor="ctr" anchorCtr="0">
            <a:noAutofit/>
          </a:bodyPr>
          <a:lstStyle/>
          <a:p>
            <a:pPr lvl="0">
              <a:spcBef>
                <a:spcPts val="0"/>
              </a:spcBef>
              <a:buNone/>
            </a:pPr>
            <a:endParaRPr/>
          </a:p>
        </p:txBody>
      </p:sp>
      <p:sp>
        <p:nvSpPr>
          <p:cNvPr id="54" name="Shape 54"/>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lIns="91425" tIns="91425" rIns="91425" bIns="91425" anchor="ctr" anchorCtr="0">
            <a:noAutofit/>
          </a:bodyPr>
          <a:lstStyle/>
          <a:p>
            <a:pPr lvl="0">
              <a:spcBef>
                <a:spcPts val="0"/>
              </a:spcBef>
              <a:buNone/>
            </a:pPr>
            <a:endParaRPr/>
          </a:p>
        </p:txBody>
      </p:sp>
      <p:sp>
        <p:nvSpPr>
          <p:cNvPr id="55" name="Shape 55"/>
          <p:cNvSpPr txBox="1">
            <a:spLocks noGrp="1"/>
          </p:cNvSpPr>
          <p:nvPr>
            <p:ph type="body" idx="1"/>
          </p:nvPr>
        </p:nvSpPr>
        <p:spPr>
          <a:xfrm>
            <a:off x="57150" y="4696825"/>
            <a:ext cx="8382000" cy="446700"/>
          </a:xfrm>
          <a:prstGeom prst="rect">
            <a:avLst/>
          </a:prstGeom>
        </p:spPr>
        <p:txBody>
          <a:bodyPr lIns="91425" tIns="91425" rIns="91425" bIns="91425" anchor="ctr" anchorCtr="0"/>
          <a:lstStyle>
            <a:lvl1pPr lvl="0" rtl="0">
              <a:lnSpc>
                <a:spcPct val="100000"/>
              </a:lnSpc>
              <a:spcBef>
                <a:spcPts val="0"/>
              </a:spcBef>
              <a:spcAft>
                <a:spcPts val="0"/>
              </a:spcAft>
              <a:buClr>
                <a:schemeClr val="lt1"/>
              </a:buClr>
              <a:buSzPct val="100000"/>
              <a:buNone/>
              <a:defRPr sz="1200">
                <a:solidFill>
                  <a:schemeClr val="lt1"/>
                </a:solidFill>
              </a:defRPr>
            </a:lvl1pPr>
          </a:lstStyle>
          <a:p>
            <a:endParaRPr/>
          </a:p>
        </p:txBody>
      </p:sp>
      <p:sp>
        <p:nvSpPr>
          <p:cNvPr id="56" name="Shape 56"/>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71900" y="738725"/>
            <a:ext cx="8222100" cy="767700"/>
          </a:xfrm>
          <a:prstGeom prst="rect">
            <a:avLst/>
          </a:prstGeom>
          <a:noFill/>
          <a:ln>
            <a:noFill/>
          </a:ln>
        </p:spPr>
        <p:txBody>
          <a:bodyPr lIns="91425" tIns="91425" rIns="91425" bIns="91425" anchor="b" anchorCtr="0"/>
          <a:lstStyle>
            <a:lvl1pPr lvl="0" rtl="0">
              <a:spcBef>
                <a:spcPts val="0"/>
              </a:spcBef>
              <a:buClr>
                <a:schemeClr val="lt1"/>
              </a:buClr>
              <a:buSzPct val="100000"/>
              <a:buFont typeface="Roboto"/>
              <a:buNone/>
              <a:defRPr sz="3200">
                <a:solidFill>
                  <a:schemeClr val="lt1"/>
                </a:solidFill>
                <a:latin typeface="Roboto"/>
                <a:ea typeface="Roboto"/>
                <a:cs typeface="Roboto"/>
                <a:sym typeface="Roboto"/>
              </a:defRPr>
            </a:lvl1pPr>
            <a:lvl2pPr lvl="1" rtl="0">
              <a:spcBef>
                <a:spcPts val="0"/>
              </a:spcBef>
              <a:buClr>
                <a:schemeClr val="lt1"/>
              </a:buClr>
              <a:buSzPct val="100000"/>
              <a:buFont typeface="Roboto"/>
              <a:buNone/>
              <a:defRPr sz="3200">
                <a:solidFill>
                  <a:schemeClr val="lt1"/>
                </a:solidFill>
                <a:latin typeface="Roboto"/>
                <a:ea typeface="Roboto"/>
                <a:cs typeface="Roboto"/>
                <a:sym typeface="Roboto"/>
              </a:defRPr>
            </a:lvl2pPr>
            <a:lvl3pPr lvl="2" rtl="0">
              <a:spcBef>
                <a:spcPts val="0"/>
              </a:spcBef>
              <a:buClr>
                <a:schemeClr val="lt1"/>
              </a:buClr>
              <a:buSzPct val="100000"/>
              <a:buFont typeface="Roboto"/>
              <a:buNone/>
              <a:defRPr sz="3200">
                <a:solidFill>
                  <a:schemeClr val="lt1"/>
                </a:solidFill>
                <a:latin typeface="Roboto"/>
                <a:ea typeface="Roboto"/>
                <a:cs typeface="Roboto"/>
                <a:sym typeface="Roboto"/>
              </a:defRPr>
            </a:lvl3pPr>
            <a:lvl4pPr lvl="3" rtl="0">
              <a:spcBef>
                <a:spcPts val="0"/>
              </a:spcBef>
              <a:buClr>
                <a:schemeClr val="lt1"/>
              </a:buClr>
              <a:buSzPct val="100000"/>
              <a:buFont typeface="Roboto"/>
              <a:buNone/>
              <a:defRPr sz="3200">
                <a:solidFill>
                  <a:schemeClr val="lt1"/>
                </a:solidFill>
                <a:latin typeface="Roboto"/>
                <a:ea typeface="Roboto"/>
                <a:cs typeface="Roboto"/>
                <a:sym typeface="Roboto"/>
              </a:defRPr>
            </a:lvl4pPr>
            <a:lvl5pPr lvl="4" rtl="0">
              <a:spcBef>
                <a:spcPts val="0"/>
              </a:spcBef>
              <a:buClr>
                <a:schemeClr val="lt1"/>
              </a:buClr>
              <a:buSzPct val="100000"/>
              <a:buFont typeface="Roboto"/>
              <a:buNone/>
              <a:defRPr sz="3200">
                <a:solidFill>
                  <a:schemeClr val="lt1"/>
                </a:solidFill>
                <a:latin typeface="Roboto"/>
                <a:ea typeface="Roboto"/>
                <a:cs typeface="Roboto"/>
                <a:sym typeface="Roboto"/>
              </a:defRPr>
            </a:lvl5pPr>
            <a:lvl6pPr lvl="5" rtl="0">
              <a:spcBef>
                <a:spcPts val="0"/>
              </a:spcBef>
              <a:buClr>
                <a:schemeClr val="lt1"/>
              </a:buClr>
              <a:buSzPct val="100000"/>
              <a:buFont typeface="Roboto"/>
              <a:buNone/>
              <a:defRPr sz="3200">
                <a:solidFill>
                  <a:schemeClr val="lt1"/>
                </a:solidFill>
                <a:latin typeface="Roboto"/>
                <a:ea typeface="Roboto"/>
                <a:cs typeface="Roboto"/>
                <a:sym typeface="Roboto"/>
              </a:defRPr>
            </a:lvl6pPr>
            <a:lvl7pPr lvl="6" rtl="0">
              <a:spcBef>
                <a:spcPts val="0"/>
              </a:spcBef>
              <a:buClr>
                <a:schemeClr val="lt1"/>
              </a:buClr>
              <a:buSzPct val="100000"/>
              <a:buFont typeface="Roboto"/>
              <a:buNone/>
              <a:defRPr sz="3200">
                <a:solidFill>
                  <a:schemeClr val="lt1"/>
                </a:solidFill>
                <a:latin typeface="Roboto"/>
                <a:ea typeface="Roboto"/>
                <a:cs typeface="Roboto"/>
                <a:sym typeface="Roboto"/>
              </a:defRPr>
            </a:lvl7pPr>
            <a:lvl8pPr lvl="7" rtl="0">
              <a:spcBef>
                <a:spcPts val="0"/>
              </a:spcBef>
              <a:buClr>
                <a:schemeClr val="lt1"/>
              </a:buClr>
              <a:buSzPct val="100000"/>
              <a:buFont typeface="Roboto"/>
              <a:buNone/>
              <a:defRPr sz="3200">
                <a:solidFill>
                  <a:schemeClr val="lt1"/>
                </a:solidFill>
                <a:latin typeface="Roboto"/>
                <a:ea typeface="Roboto"/>
                <a:cs typeface="Roboto"/>
                <a:sym typeface="Roboto"/>
              </a:defRPr>
            </a:lvl8pPr>
            <a:lvl9pPr lvl="8" rtl="0">
              <a:spcBef>
                <a:spcPts val="0"/>
              </a:spcBef>
              <a:buClr>
                <a:schemeClr val="lt1"/>
              </a:buClr>
              <a:buSzPct val="100000"/>
              <a:buFont typeface="Roboto"/>
              <a:buNone/>
              <a:defRPr sz="3200">
                <a:solidFill>
                  <a:schemeClr val="lt1"/>
                </a:solidFill>
                <a:latin typeface="Roboto"/>
                <a:ea typeface="Roboto"/>
                <a:cs typeface="Roboto"/>
                <a:sym typeface="Roboto"/>
              </a:defRPr>
            </a:lvl9pPr>
          </a:lstStyle>
          <a:p>
            <a:endParaRPr/>
          </a:p>
        </p:txBody>
      </p:sp>
      <p:sp>
        <p:nvSpPr>
          <p:cNvPr id="7" name="Shape 7"/>
          <p:cNvSpPr txBox="1">
            <a:spLocks noGrp="1"/>
          </p:cNvSpPr>
          <p:nvPr>
            <p:ph type="body" idx="1"/>
          </p:nvPr>
        </p:nvSpPr>
        <p:spPr>
          <a:xfrm>
            <a:off x="471900" y="1919075"/>
            <a:ext cx="8222100" cy="2710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lt2"/>
              </a:buClr>
              <a:buSzPct val="100000"/>
              <a:buFont typeface="Roboto"/>
              <a:defRPr sz="1800">
                <a:solidFill>
                  <a:schemeClr val="lt2"/>
                </a:solidFill>
                <a:latin typeface="Roboto"/>
                <a:ea typeface="Roboto"/>
                <a:cs typeface="Roboto"/>
                <a:sym typeface="Roboto"/>
              </a:defRPr>
            </a:lvl1pPr>
            <a:lvl2pPr lvl="1"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2pPr>
            <a:lvl3pPr lvl="2"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3pPr>
            <a:lvl4pPr lvl="3"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4pPr>
            <a:lvl5pPr lvl="4"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5pPr>
            <a:lvl6pPr lvl="5"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6pPr>
            <a:lvl7pPr lvl="6"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7pPr>
            <a:lvl8pPr lvl="7"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8pPr>
            <a:lvl9pPr lvl="8" rtl="0">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9pPr>
          </a:lstStyle>
          <a:p>
            <a:endParaRPr/>
          </a:p>
        </p:txBody>
      </p:sp>
      <p:sp>
        <p:nvSpPr>
          <p:cNvPr id="8" name="Shape 8"/>
          <p:cNvSpPr txBox="1">
            <a:spLocks noGrp="1"/>
          </p:cNvSpPr>
          <p:nvPr>
            <p:ph type="sldNum" idx="12"/>
          </p:nvPr>
        </p:nvSpPr>
        <p:spPr>
          <a:xfrm>
            <a:off x="8523541" y="4695623"/>
            <a:ext cx="548700"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fms4jU_tlN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ctrTitle"/>
          </p:nvPr>
        </p:nvSpPr>
        <p:spPr>
          <a:xfrm>
            <a:off x="390525" y="1819275"/>
            <a:ext cx="8222100" cy="933600"/>
          </a:xfrm>
          <a:prstGeom prst="rect">
            <a:avLst/>
          </a:prstGeom>
        </p:spPr>
        <p:txBody>
          <a:bodyPr lIns="91425" tIns="91425" rIns="91425" bIns="91425" anchor="b" anchorCtr="0">
            <a:noAutofit/>
          </a:bodyPr>
          <a:lstStyle/>
          <a:p>
            <a:pPr lvl="0">
              <a:spcBef>
                <a:spcPts val="0"/>
              </a:spcBef>
              <a:buNone/>
            </a:pPr>
            <a:r>
              <a:rPr lang="en"/>
              <a:t>Max Video Tutorials</a:t>
            </a:r>
          </a:p>
        </p:txBody>
      </p:sp>
      <p:sp>
        <p:nvSpPr>
          <p:cNvPr id="68" name="Shape 68"/>
          <p:cNvSpPr txBox="1">
            <a:spLocks noGrp="1"/>
          </p:cNvSpPr>
          <p:nvPr>
            <p:ph type="subTitle" idx="1"/>
          </p:nvPr>
        </p:nvSpPr>
        <p:spPr>
          <a:xfrm>
            <a:off x="390525" y="2789130"/>
            <a:ext cx="8222100" cy="432900"/>
          </a:xfrm>
          <a:prstGeom prst="rect">
            <a:avLst/>
          </a:prstGeom>
        </p:spPr>
        <p:txBody>
          <a:bodyPr lIns="91425" tIns="91425" rIns="91425" bIns="91425" anchor="t" anchorCtr="0">
            <a:noAutofit/>
          </a:bodyPr>
          <a:lstStyle/>
          <a:p>
            <a:pPr lvl="0">
              <a:spcBef>
                <a:spcPts val="0"/>
              </a:spcBef>
              <a:buNone/>
            </a:pPr>
            <a:r>
              <a:rPr lang="en"/>
              <a:t>CS 4624</a:t>
            </a:r>
          </a:p>
          <a:p>
            <a:pPr lvl="0">
              <a:spcBef>
                <a:spcPts val="0"/>
              </a:spcBef>
              <a:buNone/>
            </a:pPr>
            <a:r>
              <a:rPr lang="en"/>
              <a:t>Virginia Tech</a:t>
            </a:r>
          </a:p>
          <a:p>
            <a:pPr lvl="0" rtl="0">
              <a:spcBef>
                <a:spcPts val="0"/>
              </a:spcBef>
              <a:buNone/>
            </a:pPr>
            <a:r>
              <a:rPr lang="en"/>
              <a:t>Blacksburg, VA 24061</a:t>
            </a:r>
          </a:p>
          <a:p>
            <a:pPr lvl="0">
              <a:spcBef>
                <a:spcPts val="0"/>
              </a:spcBef>
              <a:buNone/>
            </a:pPr>
            <a:r>
              <a:rPr lang="en"/>
              <a:t>Instructor: Dr. Edward A. Fox</a:t>
            </a:r>
          </a:p>
          <a:p>
            <a:pPr lvl="0">
              <a:spcBef>
                <a:spcPts val="0"/>
              </a:spcBef>
              <a:buNone/>
            </a:pPr>
            <a:r>
              <a:rPr lang="en"/>
              <a:t>Client: Dr. Charles Nichols</a:t>
            </a:r>
          </a:p>
          <a:p>
            <a:pPr lvl="0">
              <a:spcBef>
                <a:spcPts val="0"/>
              </a:spcBef>
              <a:buNone/>
            </a:pPr>
            <a:r>
              <a:rPr lang="en"/>
              <a:t>Team: Tyler DeYoung, Amanda Kahn, Deepika Darivemula, John Russell</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460950" y="2065350"/>
            <a:ext cx="8222100" cy="1012800"/>
          </a:xfrm>
          <a:prstGeom prst="rect">
            <a:avLst/>
          </a:prstGeom>
        </p:spPr>
        <p:txBody>
          <a:bodyPr lIns="91425" tIns="91425" rIns="91425" bIns="91425" anchor="ctr" anchorCtr="0">
            <a:noAutofit/>
          </a:bodyPr>
          <a:lstStyle/>
          <a:p>
            <a:pPr lvl="0">
              <a:spcBef>
                <a:spcPts val="0"/>
              </a:spcBef>
              <a:buNone/>
            </a:pPr>
            <a:endParaRPr/>
          </a:p>
        </p:txBody>
      </p:sp>
      <p:pic>
        <p:nvPicPr>
          <p:cNvPr id="128" name="Shape 128"/>
          <p:cNvPicPr preferRelativeResize="0"/>
          <p:nvPr/>
        </p:nvPicPr>
        <p:blipFill>
          <a:blip r:embed="rId3">
            <a:alphaModFix/>
          </a:blip>
          <a:stretch>
            <a:fillRect/>
          </a:stretch>
        </p:blipFill>
        <p:spPr>
          <a:xfrm>
            <a:off x="457200" y="0"/>
            <a:ext cx="8229597" cy="514349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rtl="0">
              <a:spcBef>
                <a:spcPts val="0"/>
              </a:spcBef>
              <a:buNone/>
            </a:pPr>
            <a:r>
              <a:rPr lang="en" dirty="0" smtClean="0"/>
              <a:t>Project </a:t>
            </a:r>
            <a:r>
              <a:rPr lang="en" dirty="0"/>
              <a:t>Overview</a:t>
            </a:r>
          </a:p>
        </p:txBody>
      </p:sp>
      <p:sp>
        <p:nvSpPr>
          <p:cNvPr id="74" name="Shape 74"/>
          <p:cNvSpPr txBox="1">
            <a:spLocks noGrp="1"/>
          </p:cNvSpPr>
          <p:nvPr>
            <p:ph type="body" idx="1"/>
          </p:nvPr>
        </p:nvSpPr>
        <p:spPr>
          <a:xfrm>
            <a:off x="471900" y="1919075"/>
            <a:ext cx="8222100" cy="2864400"/>
          </a:xfrm>
          <a:prstGeom prst="rect">
            <a:avLst/>
          </a:prstGeom>
        </p:spPr>
        <p:txBody>
          <a:bodyPr lIns="91425" tIns="91425" rIns="91425" bIns="91425" anchor="t" anchorCtr="0">
            <a:noAutofit/>
          </a:bodyPr>
          <a:lstStyle/>
          <a:p>
            <a:pPr marL="514350" lvl="0" indent="-285750" rtl="0">
              <a:lnSpc>
                <a:spcPct val="100000"/>
              </a:lnSpc>
              <a:spcBef>
                <a:spcPts val="0"/>
              </a:spcBef>
              <a:spcAft>
                <a:spcPts val="500"/>
              </a:spcAft>
              <a:buFont typeface="Arial" panose="020B0604020202020204" pitchFamily="34" charset="0"/>
              <a:buChar char="•"/>
            </a:pPr>
            <a:r>
              <a:rPr lang="en" dirty="0"/>
              <a:t>Computer Music and Multimedia class: MUS 3654</a:t>
            </a:r>
          </a:p>
          <a:p>
            <a:pPr marL="514350" lvl="0" indent="-285750" rtl="0">
              <a:lnSpc>
                <a:spcPct val="100000"/>
              </a:lnSpc>
              <a:spcBef>
                <a:spcPts val="0"/>
              </a:spcBef>
              <a:spcAft>
                <a:spcPts val="500"/>
              </a:spcAft>
              <a:buFont typeface="Arial" panose="020B0604020202020204" pitchFamily="34" charset="0"/>
              <a:buChar char="•"/>
            </a:pPr>
            <a:r>
              <a:rPr lang="en" dirty="0"/>
              <a:t>Max Video Tutorials</a:t>
            </a:r>
          </a:p>
          <a:p>
            <a:pPr marL="971550" lvl="0" indent="-285750" rtl="0">
              <a:lnSpc>
                <a:spcPct val="100000"/>
              </a:lnSpc>
              <a:spcBef>
                <a:spcPts val="0"/>
              </a:spcBef>
              <a:spcAft>
                <a:spcPts val="500"/>
              </a:spcAft>
              <a:buFont typeface="Arial" panose="020B0604020202020204" pitchFamily="34" charset="0"/>
              <a:buChar char="•"/>
            </a:pPr>
            <a:r>
              <a:rPr lang="en" dirty="0"/>
              <a:t>Max Basics (7:09)</a:t>
            </a:r>
          </a:p>
          <a:p>
            <a:pPr marL="971550" lvl="0" indent="-285750" rtl="0">
              <a:lnSpc>
                <a:spcPct val="100000"/>
              </a:lnSpc>
              <a:spcBef>
                <a:spcPts val="0"/>
              </a:spcBef>
              <a:spcAft>
                <a:spcPts val="500"/>
              </a:spcAft>
              <a:buFont typeface="Arial" panose="020B0604020202020204" pitchFamily="34" charset="0"/>
              <a:buChar char="•"/>
            </a:pPr>
            <a:r>
              <a:rPr lang="en" dirty="0"/>
              <a:t>Timing in Max (6:00)</a:t>
            </a:r>
          </a:p>
          <a:p>
            <a:pPr marL="971550" lvl="0" indent="-285750" rtl="0">
              <a:lnSpc>
                <a:spcPct val="100000"/>
              </a:lnSpc>
              <a:spcBef>
                <a:spcPts val="0"/>
              </a:spcBef>
              <a:spcAft>
                <a:spcPts val="500"/>
              </a:spcAft>
              <a:buFont typeface="Arial" panose="020B0604020202020204" pitchFamily="34" charset="0"/>
              <a:buChar char="•"/>
            </a:pPr>
            <a:r>
              <a:rPr lang="en" dirty="0"/>
              <a:t>The Coll Object (6:32)</a:t>
            </a:r>
          </a:p>
          <a:p>
            <a:pPr marL="971550" lvl="0" indent="-285750" rtl="0">
              <a:lnSpc>
                <a:spcPct val="100000"/>
              </a:lnSpc>
              <a:spcBef>
                <a:spcPts val="0"/>
              </a:spcBef>
              <a:spcAft>
                <a:spcPts val="500"/>
              </a:spcAft>
              <a:buFont typeface="Arial" panose="020B0604020202020204" pitchFamily="34" charset="0"/>
              <a:buChar char="•"/>
            </a:pPr>
            <a:r>
              <a:rPr lang="en" dirty="0"/>
              <a:t>Quad-speaker Spatialization (6:05)</a:t>
            </a:r>
          </a:p>
          <a:p>
            <a:pPr marL="971550" lvl="0" indent="-285750" rtl="0">
              <a:lnSpc>
                <a:spcPct val="100000"/>
              </a:lnSpc>
              <a:spcBef>
                <a:spcPts val="0"/>
              </a:spcBef>
              <a:spcAft>
                <a:spcPts val="500"/>
              </a:spcAft>
              <a:buFont typeface="Arial" panose="020B0604020202020204" pitchFamily="34" charset="0"/>
              <a:buChar char="•"/>
            </a:pPr>
            <a:r>
              <a:rPr lang="en" dirty="0"/>
              <a:t>Audio Modulation (4:42)</a:t>
            </a:r>
          </a:p>
          <a:p>
            <a:pPr marL="971550" lvl="0" indent="-285750" rtl="0">
              <a:lnSpc>
                <a:spcPct val="100000"/>
              </a:lnSpc>
              <a:spcBef>
                <a:spcPts val="0"/>
              </a:spcBef>
              <a:spcAft>
                <a:spcPts val="500"/>
              </a:spcAft>
              <a:buFont typeface="Arial" panose="020B0604020202020204" pitchFamily="34" charset="0"/>
              <a:buChar char="•"/>
            </a:pPr>
            <a:r>
              <a:rPr lang="en" dirty="0"/>
              <a:t>Audio Synthesis (3:11)</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a:t>Requirements </a:t>
            </a:r>
          </a:p>
        </p:txBody>
      </p:sp>
      <p:sp>
        <p:nvSpPr>
          <p:cNvPr id="80" name="Shape 80"/>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514350" lvl="0" indent="-285750" rtl="0">
              <a:lnSpc>
                <a:spcPct val="100000"/>
              </a:lnSpc>
              <a:spcBef>
                <a:spcPts val="0"/>
              </a:spcBef>
              <a:spcAft>
                <a:spcPts val="500"/>
              </a:spcAft>
              <a:buFont typeface="Arial" panose="020B0604020202020204" pitchFamily="34" charset="0"/>
              <a:buChar char="•"/>
            </a:pPr>
            <a:r>
              <a:rPr lang="en" dirty="0" smtClean="0"/>
              <a:t>Content</a:t>
            </a:r>
          </a:p>
          <a:p>
            <a:pPr marL="971550" lvl="1" indent="-285750" rtl="0">
              <a:lnSpc>
                <a:spcPct val="100000"/>
              </a:lnSpc>
              <a:spcBef>
                <a:spcPts val="0"/>
              </a:spcBef>
              <a:spcAft>
                <a:spcPts val="500"/>
              </a:spcAft>
              <a:buFont typeface="Arial" panose="020B0604020202020204" pitchFamily="34" charset="0"/>
              <a:buChar char="•"/>
            </a:pPr>
            <a:r>
              <a:rPr lang="en" dirty="0"/>
              <a:t>Mirrors Max manual: https://docs.cycling74.com/max7</a:t>
            </a:r>
          </a:p>
          <a:p>
            <a:pPr marL="514350" lvl="0" indent="-285750" rtl="0">
              <a:lnSpc>
                <a:spcPct val="100000"/>
              </a:lnSpc>
              <a:spcBef>
                <a:spcPts val="0"/>
              </a:spcBef>
              <a:spcAft>
                <a:spcPts val="500"/>
              </a:spcAft>
              <a:buFont typeface="Arial" panose="020B0604020202020204" pitchFamily="34" charset="0"/>
              <a:buChar char="•"/>
            </a:pPr>
            <a:r>
              <a:rPr lang="en" dirty="0" smtClean="0"/>
              <a:t>Video</a:t>
            </a:r>
            <a:endParaRPr lang="en" dirty="0"/>
          </a:p>
          <a:p>
            <a:pPr marL="971550" lvl="1" indent="-285750" rtl="0">
              <a:lnSpc>
                <a:spcPct val="100000"/>
              </a:lnSpc>
              <a:spcBef>
                <a:spcPts val="0"/>
              </a:spcBef>
              <a:spcAft>
                <a:spcPts val="500"/>
              </a:spcAft>
              <a:buFont typeface="Arial" panose="020B0604020202020204" pitchFamily="34" charset="0"/>
              <a:buChar char="•"/>
            </a:pPr>
            <a:r>
              <a:rPr lang="en" dirty="0"/>
              <a:t>DISIS lab using Quicktime: 1080p</a:t>
            </a:r>
          </a:p>
          <a:p>
            <a:pPr marL="971550" lvl="1" indent="-285750" rtl="0">
              <a:lnSpc>
                <a:spcPct val="100000"/>
              </a:lnSpc>
              <a:spcBef>
                <a:spcPts val="0"/>
              </a:spcBef>
              <a:spcAft>
                <a:spcPts val="500"/>
              </a:spcAft>
              <a:buFont typeface="Arial" panose="020B0604020202020204" pitchFamily="34" charset="0"/>
              <a:buChar char="•"/>
            </a:pPr>
            <a:r>
              <a:rPr lang="en" dirty="0"/>
              <a:t>Raw output of video will be a .MOV file</a:t>
            </a:r>
          </a:p>
          <a:p>
            <a:pPr marL="514350" lvl="0" indent="-285750" rtl="0">
              <a:lnSpc>
                <a:spcPct val="100000"/>
              </a:lnSpc>
              <a:spcBef>
                <a:spcPts val="0"/>
              </a:spcBef>
              <a:spcAft>
                <a:spcPts val="500"/>
              </a:spcAft>
              <a:buFont typeface="Arial" panose="020B0604020202020204" pitchFamily="34" charset="0"/>
              <a:buChar char="•"/>
            </a:pPr>
            <a:r>
              <a:rPr lang="en" dirty="0"/>
              <a:t>Audio: Built in iMac microphone</a:t>
            </a:r>
          </a:p>
          <a:p>
            <a:pPr marL="514350" lvl="0" indent="-285750" rtl="0">
              <a:lnSpc>
                <a:spcPct val="100000"/>
              </a:lnSpc>
              <a:spcBef>
                <a:spcPts val="0"/>
              </a:spcBef>
              <a:spcAft>
                <a:spcPts val="500"/>
              </a:spcAft>
              <a:buFont typeface="Arial" panose="020B0604020202020204" pitchFamily="34" charset="0"/>
              <a:buChar char="•"/>
            </a:pPr>
            <a:r>
              <a:rPr lang="en" dirty="0"/>
              <a:t>Maintenance</a:t>
            </a:r>
          </a:p>
          <a:p>
            <a:pPr marL="971550" lvl="1" indent="-285750" rtl="0">
              <a:lnSpc>
                <a:spcPct val="100000"/>
              </a:lnSpc>
              <a:spcBef>
                <a:spcPts val="0"/>
              </a:spcBef>
              <a:spcAft>
                <a:spcPts val="500"/>
              </a:spcAft>
              <a:buFont typeface="Arial" panose="020B0604020202020204" pitchFamily="34" charset="0"/>
              <a:buChar char="•"/>
            </a:pPr>
            <a:r>
              <a:rPr lang="en" dirty="0"/>
              <a:t>Client will receive raw unedited videos and iMovie project files</a:t>
            </a:r>
          </a:p>
          <a:p>
            <a:pPr marL="971550" lvl="1" indent="-285750" rtl="0">
              <a:lnSpc>
                <a:spcPct val="100000"/>
              </a:lnSpc>
              <a:spcBef>
                <a:spcPts val="0"/>
              </a:spcBef>
              <a:spcAft>
                <a:spcPts val="500"/>
              </a:spcAft>
              <a:buFont typeface="Arial" panose="020B0604020202020204" pitchFamily="34" charset="0"/>
              <a:buChar char="•"/>
            </a:pPr>
            <a:r>
              <a:rPr lang="en" dirty="0"/>
              <a:t>YouTube annotations for minor edits </a:t>
            </a:r>
          </a:p>
          <a:p>
            <a:pPr marL="457200" lvl="0" indent="0">
              <a:lnSpc>
                <a:spcPct val="100000"/>
              </a:lnSpc>
              <a:spcBef>
                <a:spcPts val="0"/>
              </a:spcBef>
              <a:spcAft>
                <a:spcPts val="500"/>
              </a:spcAft>
              <a:buNone/>
            </a:pPr>
            <a:endParaRPr sz="1200" dirty="0">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dirty="0"/>
              <a:t>Outline: Additive Synthesis Video</a:t>
            </a:r>
          </a:p>
        </p:txBody>
      </p:sp>
      <p:sp>
        <p:nvSpPr>
          <p:cNvPr id="86" name="Shape 86"/>
          <p:cNvSpPr txBox="1">
            <a:spLocks noGrp="1"/>
          </p:cNvSpPr>
          <p:nvPr>
            <p:ph type="body" idx="1"/>
          </p:nvPr>
        </p:nvSpPr>
        <p:spPr>
          <a:xfrm>
            <a:off x="471900" y="1919075"/>
            <a:ext cx="8672100" cy="3040800"/>
          </a:xfrm>
          <a:prstGeom prst="rect">
            <a:avLst/>
          </a:prstGeom>
        </p:spPr>
        <p:txBody>
          <a:bodyPr lIns="91425" tIns="91425" rIns="91425" bIns="91425" anchor="t" anchorCtr="0">
            <a:noAutofit/>
          </a:bodyPr>
          <a:lstStyle/>
          <a:p>
            <a:pPr marL="457200" lvl="0" indent="-317500" rtl="0">
              <a:spcBef>
                <a:spcPts val="0"/>
              </a:spcBef>
              <a:spcAft>
                <a:spcPts val="0"/>
              </a:spcAft>
              <a:buSzPct val="100000"/>
              <a:buAutoNum type="arabicPeriod"/>
            </a:pPr>
            <a:r>
              <a:rPr lang="en" sz="1400"/>
              <a:t>Explain signal</a:t>
            </a:r>
          </a:p>
          <a:p>
            <a:pPr marL="914400" lvl="1" indent="-228600" rtl="0">
              <a:spcBef>
                <a:spcPts val="0"/>
              </a:spcBef>
              <a:spcAft>
                <a:spcPts val="0"/>
              </a:spcAft>
              <a:buClr>
                <a:srgbClr val="666666"/>
              </a:buClr>
              <a:buAutoNum type="alphaLcPeriod"/>
            </a:pPr>
            <a:r>
              <a:rPr lang="en"/>
              <a:t>Convert numbers to audio signals</a:t>
            </a:r>
          </a:p>
          <a:p>
            <a:pPr marL="457200" lvl="0" indent="-317500" rtl="0">
              <a:spcBef>
                <a:spcPts val="0"/>
              </a:spcBef>
              <a:spcAft>
                <a:spcPts val="0"/>
              </a:spcAft>
              <a:buClr>
                <a:srgbClr val="666666"/>
              </a:buClr>
              <a:buSzPct val="100000"/>
              <a:buAutoNum type="arabicPeriod"/>
            </a:pPr>
            <a:r>
              <a:rPr lang="en" sz="1400"/>
              <a:t>Explain frequency</a:t>
            </a:r>
          </a:p>
          <a:p>
            <a:pPr marL="914400" lvl="1" indent="-228600" rtl="0">
              <a:spcBef>
                <a:spcPts val="0"/>
              </a:spcBef>
              <a:spcAft>
                <a:spcPts val="0"/>
              </a:spcAft>
              <a:buClr>
                <a:srgbClr val="666666"/>
              </a:buClr>
              <a:buAutoNum type="alphaLcPeriod"/>
            </a:pPr>
            <a:r>
              <a:rPr lang="en"/>
              <a:t>The number of cycles per a unit of time</a:t>
            </a:r>
          </a:p>
          <a:p>
            <a:pPr marL="457200" lvl="0" indent="-317500" rtl="0">
              <a:spcBef>
                <a:spcPts val="0"/>
              </a:spcBef>
              <a:spcAft>
                <a:spcPts val="0"/>
              </a:spcAft>
              <a:buClr>
                <a:srgbClr val="666666"/>
              </a:buClr>
              <a:buSzPct val="100000"/>
              <a:buAutoNum type="arabicPeriod"/>
            </a:pPr>
            <a:r>
              <a:rPr lang="en" sz="1400"/>
              <a:t>Explain amplitude</a:t>
            </a:r>
          </a:p>
          <a:p>
            <a:pPr marL="914400" lvl="1" indent="-228600" rtl="0">
              <a:spcBef>
                <a:spcPts val="0"/>
              </a:spcBef>
              <a:spcAft>
                <a:spcPts val="0"/>
              </a:spcAft>
              <a:buClr>
                <a:srgbClr val="666666"/>
              </a:buClr>
              <a:buAutoNum type="alphaLcPeriod"/>
            </a:pPr>
            <a:r>
              <a:rPr lang="en"/>
              <a:t>The height of the sound wave</a:t>
            </a:r>
          </a:p>
          <a:p>
            <a:pPr marL="457200" lvl="0" indent="-317500" rtl="0">
              <a:spcBef>
                <a:spcPts val="0"/>
              </a:spcBef>
              <a:spcAft>
                <a:spcPts val="0"/>
              </a:spcAft>
              <a:buClr>
                <a:srgbClr val="666666"/>
              </a:buClr>
              <a:buSzPct val="100000"/>
              <a:buAutoNum type="arabicPeriod"/>
            </a:pPr>
            <a:r>
              <a:rPr lang="en" sz="1400"/>
              <a:t>Explain cycle</a:t>
            </a:r>
          </a:p>
          <a:p>
            <a:pPr marL="914400" lvl="1" indent="-228600" rtl="0">
              <a:spcBef>
                <a:spcPts val="0"/>
              </a:spcBef>
              <a:spcAft>
                <a:spcPts val="0"/>
              </a:spcAft>
              <a:buClr>
                <a:srgbClr val="666666"/>
              </a:buClr>
              <a:buAutoNum type="alphaLcPeriod"/>
            </a:pPr>
            <a:r>
              <a:rPr lang="en"/>
              <a:t>Generate periodic wave.</a:t>
            </a:r>
          </a:p>
          <a:p>
            <a:pPr marL="457200" lvl="0" indent="-317500" rtl="0">
              <a:lnSpc>
                <a:spcPct val="100000"/>
              </a:lnSpc>
              <a:spcBef>
                <a:spcPts val="0"/>
              </a:spcBef>
              <a:spcAft>
                <a:spcPts val="0"/>
              </a:spcAft>
              <a:buClr>
                <a:srgbClr val="666666"/>
              </a:buClr>
              <a:buSzPct val="100000"/>
              <a:buAutoNum type="arabicPeriod"/>
            </a:pPr>
            <a:r>
              <a:rPr lang="en" sz="1400"/>
              <a:t>...</a:t>
            </a:r>
          </a:p>
          <a:p>
            <a:pPr lvl="0">
              <a:spcBef>
                <a:spcPts val="0"/>
              </a:spcBef>
              <a:buNone/>
            </a:pPr>
            <a:endParaRPr/>
          </a:p>
        </p:txBody>
      </p:sp>
      <p:pic>
        <p:nvPicPr>
          <p:cNvPr id="87" name="Shape 87"/>
          <p:cNvPicPr preferRelativeResize="0"/>
          <p:nvPr/>
        </p:nvPicPr>
        <p:blipFill>
          <a:blip r:embed="rId3">
            <a:alphaModFix/>
          </a:blip>
          <a:stretch>
            <a:fillRect/>
          </a:stretch>
        </p:blipFill>
        <p:spPr>
          <a:xfrm>
            <a:off x="4612199" y="1712550"/>
            <a:ext cx="4531800" cy="345384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dirty="0"/>
              <a:t>Outline </a:t>
            </a:r>
            <a:r>
              <a:rPr lang="en" dirty="0" smtClean="0"/>
              <a:t>Continued</a:t>
            </a:r>
            <a:endParaRPr lang="en" dirty="0"/>
          </a:p>
        </p:txBody>
      </p:sp>
      <p:graphicFrame>
        <p:nvGraphicFramePr>
          <p:cNvPr id="93" name="Shape 93"/>
          <p:cNvGraphicFramePr/>
          <p:nvPr>
            <p:extLst>
              <p:ext uri="{D42A27DB-BD31-4B8C-83A1-F6EECF244321}">
                <p14:modId xmlns:p14="http://schemas.microsoft.com/office/powerpoint/2010/main" val="4039122519"/>
              </p:ext>
            </p:extLst>
          </p:nvPr>
        </p:nvGraphicFramePr>
        <p:xfrm>
          <a:off x="-4200" y="1677500"/>
          <a:ext cx="9145900" cy="3484600"/>
        </p:xfrm>
        <a:graphic>
          <a:graphicData uri="http://schemas.openxmlformats.org/drawingml/2006/table">
            <a:tbl>
              <a:tblPr>
                <a:noFill/>
                <a:tableStyleId>{2C5697D4-8037-4C17-9BFD-7763458AFD9C}</a:tableStyleId>
              </a:tblPr>
              <a:tblGrid>
                <a:gridCol w="4572950"/>
                <a:gridCol w="4572950"/>
              </a:tblGrid>
              <a:tr h="3484600">
                <a:tc>
                  <a:txBody>
                    <a:bodyPr/>
                    <a:lstStyle/>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rtl="0">
                        <a:lnSpc>
                          <a:spcPct val="115000"/>
                        </a:lnSpc>
                        <a:spcBef>
                          <a:spcPts val="0"/>
                        </a:spcBef>
                        <a:buNone/>
                      </a:pPr>
                      <a:r>
                        <a:rPr lang="en" sz="1100" dirty="0">
                          <a:solidFill>
                            <a:schemeClr val="bg2"/>
                          </a:solidFill>
                        </a:rPr>
                        <a:t>6.  Using a </a:t>
                      </a:r>
                      <a:r>
                        <a:rPr lang="en" sz="1100" dirty="0" smtClean="0">
                          <a:solidFill>
                            <a:schemeClr val="bg2"/>
                          </a:solidFill>
                        </a:rPr>
                        <a:t>dac, </a:t>
                      </a:r>
                      <a:r>
                        <a:rPr lang="en" sz="1100" dirty="0">
                          <a:solidFill>
                            <a:schemeClr val="bg2"/>
                          </a:solidFill>
                        </a:rPr>
                        <a:t>show an ‘A’ at 440hz using intbox -&gt; sig -&gt; cycle </a:t>
                      </a:r>
                    </a:p>
                  </a:txBody>
                  <a:tcPr marL="91425" marR="91425" marT="91425" marB="91425"/>
                </a:tc>
                <a:tc>
                  <a:txBody>
                    <a:bodyPr/>
                    <a:lstStyle/>
                    <a:p>
                      <a:pPr lvl="0" algn="ctr" rtl="0">
                        <a:spcBef>
                          <a:spcPts val="0"/>
                        </a:spcBef>
                        <a:buNone/>
                      </a:pPr>
                      <a:endParaRPr dirty="0">
                        <a:solidFill>
                          <a:schemeClr val="bg2"/>
                        </a:solidFill>
                      </a:endParaRPr>
                    </a:p>
                    <a:p>
                      <a:pPr lvl="0" algn="ctr" rtl="0">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a:spcBef>
                          <a:spcPts val="0"/>
                        </a:spcBef>
                        <a:buNone/>
                      </a:pPr>
                      <a:endParaRPr dirty="0">
                        <a:solidFill>
                          <a:schemeClr val="bg2"/>
                        </a:solidFill>
                      </a:endParaRPr>
                    </a:p>
                    <a:p>
                      <a:pPr lvl="0" algn="ctr" rtl="0">
                        <a:spcBef>
                          <a:spcPts val="0"/>
                        </a:spcBef>
                        <a:buNone/>
                      </a:pPr>
                      <a:endParaRPr dirty="0">
                        <a:solidFill>
                          <a:schemeClr val="bg2"/>
                        </a:solidFill>
                      </a:endParaRPr>
                    </a:p>
                    <a:p>
                      <a:pPr lvl="0" algn="ctr" rtl="0">
                        <a:lnSpc>
                          <a:spcPct val="115000"/>
                        </a:lnSpc>
                        <a:spcBef>
                          <a:spcPts val="0"/>
                        </a:spcBef>
                        <a:buNone/>
                      </a:pPr>
                      <a:r>
                        <a:rPr lang="en" sz="1100" dirty="0">
                          <a:solidFill>
                            <a:schemeClr val="bg2"/>
                          </a:solidFill>
                        </a:rPr>
                        <a:t>7.  Show that changes in amplitude change ‘volume’</a:t>
                      </a:r>
                    </a:p>
                  </a:txBody>
                  <a:tcPr marL="91425" marR="91425" marT="91425" marB="91425"/>
                </a:tc>
              </a:tr>
            </a:tbl>
          </a:graphicData>
        </a:graphic>
      </p:graphicFrame>
      <p:pic>
        <p:nvPicPr>
          <p:cNvPr id="94" name="Shape 94"/>
          <p:cNvPicPr preferRelativeResize="0"/>
          <p:nvPr/>
        </p:nvPicPr>
        <p:blipFill>
          <a:blip r:embed="rId3">
            <a:alphaModFix/>
          </a:blip>
          <a:stretch>
            <a:fillRect/>
          </a:stretch>
        </p:blipFill>
        <p:spPr>
          <a:xfrm>
            <a:off x="454800" y="1719975"/>
            <a:ext cx="3655900" cy="2780599"/>
          </a:xfrm>
          <a:prstGeom prst="rect">
            <a:avLst/>
          </a:prstGeom>
          <a:noFill/>
          <a:ln>
            <a:noFill/>
          </a:ln>
        </p:spPr>
      </p:pic>
      <p:pic>
        <p:nvPicPr>
          <p:cNvPr id="95" name="Shape 95"/>
          <p:cNvPicPr preferRelativeResize="0"/>
          <p:nvPr/>
        </p:nvPicPr>
        <p:blipFill>
          <a:blip r:embed="rId4">
            <a:alphaModFix/>
          </a:blip>
          <a:stretch>
            <a:fillRect/>
          </a:stretch>
        </p:blipFill>
        <p:spPr>
          <a:xfrm>
            <a:off x="5144866" y="1719975"/>
            <a:ext cx="3549134" cy="27901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a:t>Design: Video </a:t>
            </a:r>
          </a:p>
        </p:txBody>
      </p:sp>
      <p:sp>
        <p:nvSpPr>
          <p:cNvPr id="101" name="Shape 101"/>
          <p:cNvSpPr txBox="1"/>
          <p:nvPr/>
        </p:nvSpPr>
        <p:spPr>
          <a:xfrm>
            <a:off x="4828600" y="1915700"/>
            <a:ext cx="3870600" cy="3044100"/>
          </a:xfrm>
          <a:prstGeom prst="rect">
            <a:avLst/>
          </a:prstGeom>
          <a:noFill/>
          <a:ln>
            <a:noFill/>
          </a:ln>
        </p:spPr>
        <p:txBody>
          <a:bodyPr lIns="91425" tIns="91425" rIns="91425" bIns="91425" anchor="t" anchorCtr="0">
            <a:noAutofit/>
          </a:bodyPr>
          <a:lstStyle/>
          <a:p>
            <a:pPr lvl="0">
              <a:lnSpc>
                <a:spcPct val="200000"/>
              </a:lnSpc>
              <a:spcBef>
                <a:spcPts val="0"/>
              </a:spcBef>
              <a:buNone/>
            </a:pPr>
            <a:r>
              <a:rPr lang="en">
                <a:solidFill>
                  <a:schemeClr val="lt2"/>
                </a:solidFill>
                <a:latin typeface="Roboto"/>
                <a:ea typeface="Roboto"/>
                <a:cs typeface="Roboto"/>
                <a:sym typeface="Roboto"/>
              </a:rPr>
              <a:t>Storyboards were made as a rough outline of the visual scenes displayed in the video. They also cemented the order of the scenes. The image to the left displays one of the six storyboards created for the Max Basics tutorial. </a:t>
            </a:r>
          </a:p>
        </p:txBody>
      </p:sp>
      <p:pic>
        <p:nvPicPr>
          <p:cNvPr id="102" name="Shape 102"/>
          <p:cNvPicPr preferRelativeResize="0"/>
          <p:nvPr/>
        </p:nvPicPr>
        <p:blipFill>
          <a:blip r:embed="rId3">
            <a:alphaModFix/>
          </a:blip>
          <a:stretch>
            <a:fillRect/>
          </a:stretch>
        </p:blipFill>
        <p:spPr>
          <a:xfrm>
            <a:off x="0" y="0"/>
            <a:ext cx="9143997" cy="51434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a:t>Testing Process </a:t>
            </a:r>
          </a:p>
        </p:txBody>
      </p:sp>
      <p:sp>
        <p:nvSpPr>
          <p:cNvPr id="108" name="Shape 108"/>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457200" lvl="0" indent="-228600" rtl="0">
              <a:lnSpc>
                <a:spcPct val="100000"/>
              </a:lnSpc>
              <a:spcBef>
                <a:spcPts val="0"/>
              </a:spcBef>
              <a:spcAft>
                <a:spcPts val="500"/>
              </a:spcAft>
              <a:buAutoNum type="arabicPeriod"/>
            </a:pPr>
            <a:r>
              <a:rPr lang="en" dirty="0" smtClean="0"/>
              <a:t>Show </a:t>
            </a:r>
            <a:r>
              <a:rPr lang="en" dirty="0"/>
              <a:t>the videos to several testers with varying experience with Max</a:t>
            </a:r>
          </a:p>
          <a:p>
            <a:pPr marL="457200" lvl="0" indent="-228600" rtl="0">
              <a:lnSpc>
                <a:spcPct val="100000"/>
              </a:lnSpc>
              <a:spcBef>
                <a:spcPts val="0"/>
              </a:spcBef>
              <a:spcAft>
                <a:spcPts val="500"/>
              </a:spcAft>
              <a:buAutoNum type="arabicPeriod"/>
            </a:pPr>
            <a:r>
              <a:rPr lang="en" dirty="0"/>
              <a:t>Fill out rating chart and write comments</a:t>
            </a:r>
          </a:p>
          <a:p>
            <a:pPr marL="457200" lvl="0" indent="-228600" rtl="0">
              <a:lnSpc>
                <a:spcPct val="100000"/>
              </a:lnSpc>
              <a:spcBef>
                <a:spcPts val="0"/>
              </a:spcBef>
              <a:spcAft>
                <a:spcPts val="500"/>
              </a:spcAft>
              <a:buAutoNum type="arabicPeriod"/>
            </a:pPr>
            <a:r>
              <a:rPr lang="en" dirty="0"/>
              <a:t>Analyze feedback to determine the success of our videos</a:t>
            </a:r>
          </a:p>
          <a:p>
            <a:pPr marL="457200" lvl="0" indent="-228600">
              <a:lnSpc>
                <a:spcPct val="100000"/>
              </a:lnSpc>
              <a:spcBef>
                <a:spcPts val="0"/>
              </a:spcBef>
              <a:spcAft>
                <a:spcPts val="500"/>
              </a:spcAft>
              <a:buAutoNum type="arabicPeriod"/>
            </a:pPr>
            <a:r>
              <a:rPr lang="en" dirty="0"/>
              <a:t>Identify improvements that could be made</a:t>
            </a:r>
          </a:p>
        </p:txBody>
      </p:sp>
      <p:sp>
        <p:nvSpPr>
          <p:cNvPr id="109" name="Shape 109"/>
          <p:cNvSpPr txBox="1"/>
          <p:nvPr/>
        </p:nvSpPr>
        <p:spPr>
          <a:xfrm>
            <a:off x="1044000" y="3528750"/>
            <a:ext cx="1413000" cy="1065000"/>
          </a:xfrm>
          <a:prstGeom prst="rect">
            <a:avLst/>
          </a:prstGeom>
          <a:noFill/>
          <a:ln>
            <a:noFill/>
          </a:ln>
        </p:spPr>
        <p:txBody>
          <a:bodyPr lIns="91425" tIns="91425" rIns="91425" bIns="91425" anchor="t" anchorCtr="0">
            <a:noAutofit/>
          </a:bodyPr>
          <a:lstStyle/>
          <a:p>
            <a:pPr lvl="0">
              <a:spcBef>
                <a:spcPts val="0"/>
              </a:spcBef>
              <a:buNone/>
            </a:pPr>
            <a:endParaRPr/>
          </a:p>
        </p:txBody>
      </p:sp>
      <p:pic>
        <p:nvPicPr>
          <p:cNvPr id="110" name="Shape 110"/>
          <p:cNvPicPr preferRelativeResize="0"/>
          <p:nvPr/>
        </p:nvPicPr>
        <p:blipFill>
          <a:blip r:embed="rId3">
            <a:alphaModFix/>
          </a:blip>
          <a:stretch>
            <a:fillRect/>
          </a:stretch>
        </p:blipFill>
        <p:spPr>
          <a:xfrm>
            <a:off x="1340475" y="3342100"/>
            <a:ext cx="6115050" cy="143827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71900" y="738725"/>
            <a:ext cx="8222100" cy="767700"/>
          </a:xfrm>
          <a:prstGeom prst="rect">
            <a:avLst/>
          </a:prstGeom>
        </p:spPr>
        <p:txBody>
          <a:bodyPr lIns="91425" tIns="91425" rIns="91425" bIns="91425" anchor="b" anchorCtr="0">
            <a:noAutofit/>
          </a:bodyPr>
          <a:lstStyle/>
          <a:p>
            <a:pPr lvl="0" algn="ctr">
              <a:spcBef>
                <a:spcPts val="0"/>
              </a:spcBef>
              <a:buNone/>
            </a:pPr>
            <a:r>
              <a:rPr lang="en"/>
              <a:t>Problems and Lessons </a:t>
            </a:r>
          </a:p>
        </p:txBody>
      </p:sp>
      <p:sp>
        <p:nvSpPr>
          <p:cNvPr id="116" name="Shape 116"/>
          <p:cNvSpPr txBox="1">
            <a:spLocks noGrp="1"/>
          </p:cNvSpPr>
          <p:nvPr>
            <p:ph type="body" idx="1"/>
          </p:nvPr>
        </p:nvSpPr>
        <p:spPr>
          <a:xfrm>
            <a:off x="471900" y="1919075"/>
            <a:ext cx="8222100" cy="2710200"/>
          </a:xfrm>
          <a:prstGeom prst="rect">
            <a:avLst/>
          </a:prstGeom>
        </p:spPr>
        <p:txBody>
          <a:bodyPr lIns="91425" tIns="91425" rIns="91425" bIns="91425" anchor="t" anchorCtr="0">
            <a:noAutofit/>
          </a:bodyPr>
          <a:lstStyle/>
          <a:p>
            <a:pPr marL="285750" lvl="0" indent="-285750">
              <a:lnSpc>
                <a:spcPct val="100000"/>
              </a:lnSpc>
              <a:spcBef>
                <a:spcPts val="0"/>
              </a:spcBef>
              <a:buFont typeface="Arial" panose="020B0604020202020204" pitchFamily="34" charset="0"/>
              <a:buChar char="•"/>
            </a:pPr>
            <a:r>
              <a:rPr lang="en" dirty="0"/>
              <a:t>Lessons learned from trial and error during production of first </a:t>
            </a:r>
            <a:r>
              <a:rPr lang="en" dirty="0" smtClean="0"/>
              <a:t>video</a:t>
            </a:r>
            <a:endParaRPr lang="en" dirty="0"/>
          </a:p>
          <a:p>
            <a:pPr marL="514350" lvl="0" indent="-285750" rtl="0">
              <a:lnSpc>
                <a:spcPct val="100000"/>
              </a:lnSpc>
              <a:spcBef>
                <a:spcPts val="0"/>
              </a:spcBef>
              <a:buFont typeface="Arial" panose="020B0604020202020204" pitchFamily="34" charset="0"/>
              <a:buChar char="•"/>
            </a:pPr>
            <a:r>
              <a:rPr lang="en" dirty="0"/>
              <a:t>Using general, rather than detailed, script outlines</a:t>
            </a:r>
          </a:p>
          <a:p>
            <a:pPr marL="514350" lvl="0" indent="-285750" rtl="0">
              <a:lnSpc>
                <a:spcPct val="100000"/>
              </a:lnSpc>
              <a:spcBef>
                <a:spcPts val="0"/>
              </a:spcBef>
              <a:buFont typeface="Arial" panose="020B0604020202020204" pitchFamily="34" charset="0"/>
              <a:buChar char="•"/>
            </a:pPr>
            <a:r>
              <a:rPr lang="en" dirty="0"/>
              <a:t>Narrator must speak slowly </a:t>
            </a:r>
          </a:p>
          <a:p>
            <a:pPr marL="514350" lvl="0" indent="-285750" rtl="0">
              <a:lnSpc>
                <a:spcPct val="100000"/>
              </a:lnSpc>
              <a:spcBef>
                <a:spcPts val="0"/>
              </a:spcBef>
              <a:buFont typeface="Arial" panose="020B0604020202020204" pitchFamily="34" charset="0"/>
              <a:buChar char="•"/>
            </a:pPr>
            <a:r>
              <a:rPr lang="en" dirty="0"/>
              <a:t>Using the internal microphone </a:t>
            </a:r>
            <a:r>
              <a:rPr lang="en" dirty="0" smtClean="0"/>
              <a:t>on </a:t>
            </a:r>
            <a:r>
              <a:rPr lang="en" dirty="0"/>
              <a:t>the iMac</a:t>
            </a:r>
          </a:p>
          <a:p>
            <a:pPr marL="514350" lvl="0" indent="-285750">
              <a:lnSpc>
                <a:spcPct val="100000"/>
              </a:lnSpc>
              <a:spcBef>
                <a:spcPts val="0"/>
              </a:spcBef>
              <a:buFont typeface="Arial" panose="020B0604020202020204" pitchFamily="34" charset="0"/>
              <a:buChar char="•"/>
            </a:pPr>
            <a:r>
              <a:rPr lang="en" dirty="0"/>
              <a:t>Adding pauses in audio to make editing more efficient</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60950" y="2065350"/>
            <a:ext cx="8222100" cy="1012800"/>
          </a:xfrm>
          <a:prstGeom prst="rect">
            <a:avLst/>
          </a:prstGeom>
        </p:spPr>
        <p:txBody>
          <a:bodyPr lIns="91425" tIns="91425" rIns="91425" bIns="91425" anchor="ctr" anchorCtr="0">
            <a:noAutofit/>
          </a:bodyPr>
          <a:lstStyle/>
          <a:p>
            <a:pPr lvl="0">
              <a:spcBef>
                <a:spcPts val="0"/>
              </a:spcBef>
              <a:buNone/>
            </a:pPr>
            <a:r>
              <a:rPr lang="en"/>
              <a:t>Sample from Additive Synthesis Video</a:t>
            </a:r>
          </a:p>
        </p:txBody>
      </p:sp>
      <p:sp>
        <p:nvSpPr>
          <p:cNvPr id="122" name="Shape 122"/>
          <p:cNvSpPr txBox="1"/>
          <p:nvPr/>
        </p:nvSpPr>
        <p:spPr>
          <a:xfrm>
            <a:off x="1378100" y="3473075"/>
            <a:ext cx="6138900" cy="508200"/>
          </a:xfrm>
          <a:prstGeom prst="rect">
            <a:avLst/>
          </a:prstGeom>
          <a:noFill/>
          <a:ln>
            <a:noFill/>
          </a:ln>
        </p:spPr>
        <p:txBody>
          <a:bodyPr lIns="91425" tIns="91425" rIns="91425" bIns="91425" anchor="t" anchorCtr="0">
            <a:noAutofit/>
          </a:bodyPr>
          <a:lstStyle/>
          <a:p>
            <a:pPr lvl="0">
              <a:spcBef>
                <a:spcPts val="0"/>
              </a:spcBef>
              <a:buNone/>
            </a:pPr>
            <a:r>
              <a:rPr lang="en" sz="1100" u="sng">
                <a:solidFill>
                  <a:schemeClr val="accent5"/>
                </a:solidFill>
                <a:hlinkClick r:id="rId3"/>
              </a:rPr>
              <a:t>https://youtu.be/fms4jU_tlN0</a:t>
            </a:r>
            <a:r>
              <a:rPr lang="en" sz="1100"/>
              <a:t> </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336</Words>
  <Application>Microsoft Office PowerPoint</Application>
  <PresentationFormat>On-screen Show (16:9)</PresentationFormat>
  <Paragraphs>83</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Roboto</vt:lpstr>
      <vt:lpstr>material</vt:lpstr>
      <vt:lpstr>Max Video Tutorials</vt:lpstr>
      <vt:lpstr>Project Overview</vt:lpstr>
      <vt:lpstr>Requirements </vt:lpstr>
      <vt:lpstr>Outline: Additive Synthesis Video</vt:lpstr>
      <vt:lpstr>Outline Continued</vt:lpstr>
      <vt:lpstr>Design: Video </vt:lpstr>
      <vt:lpstr>Testing Process </vt:lpstr>
      <vt:lpstr>Problems and Lessons </vt:lpstr>
      <vt:lpstr>Sample from Additive Synthesis Video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Max Video Tutorials</dc:title>
  <dc:creator>Amanda Kahn</dc:creator>
  <cp:lastModifiedBy>Amanda Kahn</cp:lastModifiedBy>
  <cp:revision>11</cp:revision>
  <dcterms:modified xsi:type="dcterms:W3CDTF">2016-05-02T22:30:34Z</dcterms:modified>
</cp:coreProperties>
</file>