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7" r:id="rId2"/>
    <p:sldId id="279" r:id="rId3"/>
    <p:sldId id="276" r:id="rId4"/>
    <p:sldId id="286" r:id="rId5"/>
    <p:sldId id="290" r:id="rId6"/>
    <p:sldId id="326" r:id="rId7"/>
    <p:sldId id="327" r:id="rId8"/>
    <p:sldId id="331" r:id="rId9"/>
    <p:sldId id="332" r:id="rId10"/>
    <p:sldId id="281" r:id="rId11"/>
    <p:sldId id="328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789780A-0929-0B4B-8BD1-29B95447C621}">
          <p14:sldIdLst>
            <p14:sldId id="267"/>
            <p14:sldId id="279"/>
            <p14:sldId id="276"/>
            <p14:sldId id="286"/>
            <p14:sldId id="290"/>
            <p14:sldId id="326"/>
            <p14:sldId id="327"/>
            <p14:sldId id="331"/>
            <p14:sldId id="332"/>
            <p14:sldId id="281"/>
            <p14:sldId id="328"/>
            <p14:sldId id="27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B387"/>
    <a:srgbClr val="FFF4F2"/>
    <a:srgbClr val="44536A"/>
    <a:srgbClr val="3E4842"/>
    <a:srgbClr val="1D1A2A"/>
    <a:srgbClr val="2B263D"/>
    <a:srgbClr val="191623"/>
    <a:srgbClr val="FB71A6"/>
    <a:srgbClr val="191724"/>
    <a:srgbClr val="0D0C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0ADA2B-D8A5-6B4C-AC2F-50EEE0A8D731}" v="458" dt="2023-11-14T18:39:03.0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2"/>
    <p:restoredTop sz="94719"/>
  </p:normalViewPr>
  <p:slideViewPr>
    <p:cSldViewPr snapToGrid="0">
      <p:cViewPr varScale="1">
        <p:scale>
          <a:sx n="148" d="100"/>
          <a:sy n="148" d="100"/>
        </p:scale>
        <p:origin x="101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833F7C-E23E-604B-80FC-C1CCD74042E5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1E0FF1-1100-4143-AF47-F964CC5EC9F8}">
      <dgm:prSet phldrT="[Text]" custT="1"/>
      <dgm:spPr>
        <a:solidFill>
          <a:srgbClr val="FAB387"/>
        </a:solidFill>
        <a:ln>
          <a:noFill/>
        </a:ln>
        <a:effectLst>
          <a:outerShdw dist="127000" dir="2100000" algn="tl" rotWithShape="0">
            <a:srgbClr val="FAB387">
              <a:alpha val="40000"/>
            </a:srgbClr>
          </a:outerShdw>
        </a:effectLst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4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rPr>
            <a:t>Phase 1</a:t>
          </a:r>
        </a:p>
      </dgm:t>
    </dgm:pt>
    <dgm:pt modelId="{DF17B67A-6015-E74B-AB39-9E7FDC70C5ED}" type="parTrans" cxnId="{047A8039-C5C5-464D-8723-10AE26F0439F}">
      <dgm:prSet/>
      <dgm:spPr/>
      <dgm:t>
        <a:bodyPr/>
        <a:lstStyle/>
        <a:p>
          <a:endParaRPr lang="en-US"/>
        </a:p>
      </dgm:t>
    </dgm:pt>
    <dgm:pt modelId="{028CF1B3-8005-9845-91FC-A25F94D5D365}" type="sibTrans" cxnId="{047A8039-C5C5-464D-8723-10AE26F0439F}">
      <dgm:prSet/>
      <dgm:spPr/>
      <dgm:t>
        <a:bodyPr/>
        <a:lstStyle/>
        <a:p>
          <a:endParaRPr lang="en-US"/>
        </a:p>
      </dgm:t>
    </dgm:pt>
    <dgm:pt modelId="{D6CF9A8E-87CE-334A-9BC0-1E99DE9A7E01}">
      <dgm:prSet custT="1"/>
      <dgm:spPr>
        <a:solidFill>
          <a:schemeClr val="bg2"/>
        </a:solidFill>
        <a:ln>
          <a:noFill/>
        </a:ln>
        <a:effectLst>
          <a:outerShdw dist="127000" dir="2100000" algn="tl" rotWithShape="0">
            <a:schemeClr val="bg2">
              <a:alpha val="40000"/>
            </a:schemeClr>
          </a:outerShdw>
        </a:effectLst>
      </dgm:spPr>
      <dgm:t>
        <a:bodyPr/>
        <a:lstStyle/>
        <a:p>
          <a:r>
            <a:rPr lang="en-US" sz="2400" b="0" i="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4</a:t>
          </a:r>
        </a:p>
      </dgm:t>
    </dgm:pt>
    <dgm:pt modelId="{D63B5DCA-415B-534F-B709-B8BC18D92467}" type="parTrans" cxnId="{443FFE12-E871-A54D-95FA-8290B31509D0}">
      <dgm:prSet/>
      <dgm:spPr/>
      <dgm:t>
        <a:bodyPr/>
        <a:lstStyle/>
        <a:p>
          <a:endParaRPr lang="en-US"/>
        </a:p>
      </dgm:t>
    </dgm:pt>
    <dgm:pt modelId="{B9EE24D6-7817-0D46-AB8B-3DF960289927}" type="sibTrans" cxnId="{443FFE12-E871-A54D-95FA-8290B31509D0}">
      <dgm:prSet/>
      <dgm:spPr/>
      <dgm:t>
        <a:bodyPr/>
        <a:lstStyle/>
        <a:p>
          <a:endParaRPr lang="en-US"/>
        </a:p>
      </dgm:t>
    </dgm:pt>
    <dgm:pt modelId="{2D623884-755E-644B-AA87-A31D5B72285C}">
      <dgm:prSet custT="1"/>
      <dgm:spPr>
        <a:solidFill>
          <a:schemeClr val="bg2"/>
        </a:solidFill>
        <a:ln>
          <a:noFill/>
        </a:ln>
        <a:effectLst>
          <a:outerShdw dist="127000" dir="2100000" algn="tl" rotWithShape="0">
            <a:schemeClr val="bg2">
              <a:alpha val="40000"/>
            </a:schemeClr>
          </a:outerShdw>
        </a:effectLst>
      </dgm:spPr>
      <dgm:t>
        <a:bodyPr/>
        <a:lstStyle/>
        <a:p>
          <a:r>
            <a:rPr lang="en-US" sz="2400" b="0" i="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3</a:t>
          </a:r>
        </a:p>
      </dgm:t>
    </dgm:pt>
    <dgm:pt modelId="{F7A84F18-D3AD-A24B-9DB5-314818F6E8A7}" type="parTrans" cxnId="{B2031DAA-2BAB-2B44-80D4-622A621913B0}">
      <dgm:prSet/>
      <dgm:spPr/>
      <dgm:t>
        <a:bodyPr/>
        <a:lstStyle/>
        <a:p>
          <a:endParaRPr lang="en-US"/>
        </a:p>
      </dgm:t>
    </dgm:pt>
    <dgm:pt modelId="{7D2B1D5A-E799-F048-B02C-B2A67FD3EA9B}" type="sibTrans" cxnId="{B2031DAA-2BAB-2B44-80D4-622A621913B0}">
      <dgm:prSet/>
      <dgm:spPr/>
      <dgm:t>
        <a:bodyPr/>
        <a:lstStyle/>
        <a:p>
          <a:endParaRPr lang="en-US"/>
        </a:p>
      </dgm:t>
    </dgm:pt>
    <dgm:pt modelId="{5F8628D3-3BBC-8A42-8915-CF4716E9F546}">
      <dgm:prSet custT="1"/>
      <dgm:spPr>
        <a:solidFill>
          <a:schemeClr val="bg2"/>
        </a:solidFill>
        <a:ln>
          <a:noFill/>
        </a:ln>
        <a:effectLst>
          <a:outerShdw dist="127000" dir="2100000" algn="tl" rotWithShape="0">
            <a:schemeClr val="bg2">
              <a:alpha val="40000"/>
            </a:schemeClr>
          </a:outerShdw>
        </a:effectLst>
      </dgm:spPr>
      <dgm:t>
        <a:bodyPr/>
        <a:lstStyle/>
        <a:p>
          <a:r>
            <a:rPr lang="en-US" sz="2400" b="0" i="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2</a:t>
          </a:r>
        </a:p>
      </dgm:t>
    </dgm:pt>
    <dgm:pt modelId="{E125E1ED-3073-6941-8EBF-619E503E79CB}" type="parTrans" cxnId="{7DA29DDD-BC64-F641-9090-564DD0E8FDB4}">
      <dgm:prSet/>
      <dgm:spPr/>
      <dgm:t>
        <a:bodyPr/>
        <a:lstStyle/>
        <a:p>
          <a:endParaRPr lang="en-US"/>
        </a:p>
      </dgm:t>
    </dgm:pt>
    <dgm:pt modelId="{A0453DA8-9D69-7841-9374-FD07F9230A0E}" type="sibTrans" cxnId="{7DA29DDD-BC64-F641-9090-564DD0E8FDB4}">
      <dgm:prSet/>
      <dgm:spPr/>
      <dgm:t>
        <a:bodyPr/>
        <a:lstStyle/>
        <a:p>
          <a:endParaRPr lang="en-US"/>
        </a:p>
      </dgm:t>
    </dgm:pt>
    <dgm:pt modelId="{4EA83D09-95CF-FD49-B4D3-D55D1E6A2311}">
      <dgm:prSet custT="1"/>
      <dgm:spPr>
        <a:noFill/>
        <a:ln>
          <a:noFill/>
        </a:ln>
        <a:effectLst/>
      </dgm:spPr>
      <dgm:t>
        <a:bodyPr/>
        <a:lstStyle/>
        <a:p>
          <a:r>
            <a:rPr lang="en-US" sz="1600" b="0" i="0" dirty="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Curated initial manual dataset</a:t>
          </a:r>
          <a:endParaRPr lang="en-US" sz="1600" b="0" i="0" dirty="0">
            <a:solidFill>
              <a:schemeClr val="tx1"/>
            </a:solidFill>
            <a:effectLst/>
            <a:latin typeface="Lilex Nerd Font" panose="02000009000000000000" pitchFamily="49" charset="77"/>
            <a:cs typeface="Lilex Nerd Font" panose="02000009000000000000" pitchFamily="49" charset="77"/>
          </a:endParaRPr>
        </a:p>
      </dgm:t>
    </dgm:pt>
    <dgm:pt modelId="{76C28F96-61F7-CC48-8578-22CB3C9E1AC6}" type="sibTrans" cxnId="{C9D9697E-4B8D-FE4C-887C-0C5CACE4D147}">
      <dgm:prSet/>
      <dgm:spPr/>
      <dgm:t>
        <a:bodyPr/>
        <a:lstStyle/>
        <a:p>
          <a:endParaRPr lang="en-US"/>
        </a:p>
      </dgm:t>
    </dgm:pt>
    <dgm:pt modelId="{02FCAED4-C2E0-4E44-B84D-F8C31F2F106C}" type="parTrans" cxnId="{C9D9697E-4B8D-FE4C-887C-0C5CACE4D147}">
      <dgm:prSet/>
      <dgm:spPr/>
      <dgm:t>
        <a:bodyPr/>
        <a:lstStyle/>
        <a:p>
          <a:endParaRPr lang="en-US"/>
        </a:p>
      </dgm:t>
    </dgm:pt>
    <dgm:pt modelId="{E6E03641-4718-BB4B-BE72-399AED744DAF}">
      <dgm:prSet custT="1"/>
      <dgm:spPr>
        <a:noFill/>
        <a:ln>
          <a:noFill/>
        </a:ln>
        <a:effectLst/>
      </dgm:spPr>
      <dgm:t>
        <a:bodyPr/>
        <a:lstStyle/>
        <a:p>
          <a:r>
            <a:rPr lang="en-US" sz="1600" b="0" i="0" dirty="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Completed functional frontend prototype</a:t>
          </a:r>
        </a:p>
      </dgm:t>
    </dgm:pt>
    <dgm:pt modelId="{70231BA3-3F6D-404E-A481-144536792183}" type="sibTrans" cxnId="{9D727DDD-A950-1440-B0A6-0F88273E2328}">
      <dgm:prSet/>
      <dgm:spPr/>
      <dgm:t>
        <a:bodyPr/>
        <a:lstStyle/>
        <a:p>
          <a:endParaRPr lang="en-US"/>
        </a:p>
      </dgm:t>
    </dgm:pt>
    <dgm:pt modelId="{2BB1D707-E724-1644-BEED-F9B5A2EFDC3A}" type="parTrans" cxnId="{9D727DDD-A950-1440-B0A6-0F88273E2328}">
      <dgm:prSet/>
      <dgm:spPr/>
      <dgm:t>
        <a:bodyPr/>
        <a:lstStyle/>
        <a:p>
          <a:endParaRPr lang="en-US"/>
        </a:p>
      </dgm:t>
    </dgm:pt>
    <dgm:pt modelId="{CF945218-74F0-7B45-9E43-5F2099F27321}" type="pres">
      <dgm:prSet presAssocID="{93833F7C-E23E-604B-80FC-C1CCD74042E5}" presName="Name0" presStyleCnt="0">
        <dgm:presLayoutVars>
          <dgm:dir/>
          <dgm:animLvl val="lvl"/>
          <dgm:resizeHandles val="exact"/>
        </dgm:presLayoutVars>
      </dgm:prSet>
      <dgm:spPr/>
    </dgm:pt>
    <dgm:pt modelId="{FC979044-2AAD-9642-8201-1F49809461F2}" type="pres">
      <dgm:prSet presAssocID="{881E0FF1-1100-4143-AF47-F964CC5EC9F8}" presName="composite" presStyleCnt="0"/>
      <dgm:spPr/>
    </dgm:pt>
    <dgm:pt modelId="{7D7263D5-F5D5-2041-A579-DB424A205EA8}" type="pres">
      <dgm:prSet presAssocID="{881E0FF1-1100-4143-AF47-F964CC5EC9F8}" presName="parTx" presStyleLbl="node1" presStyleIdx="0" presStyleCnt="4" custScaleY="124361" custLinFactNeighborX="-169" custLinFactNeighborY="-27344">
        <dgm:presLayoutVars>
          <dgm:chMax val="0"/>
          <dgm:chPref val="0"/>
          <dgm:bulletEnabled val="1"/>
        </dgm:presLayoutVars>
      </dgm:prSet>
      <dgm:spPr/>
    </dgm:pt>
    <dgm:pt modelId="{B08326E0-4028-0D48-852D-79FFE141BA49}" type="pres">
      <dgm:prSet presAssocID="{881E0FF1-1100-4143-AF47-F964CC5EC9F8}" presName="desTx" presStyleLbl="revTx" presStyleIdx="0" presStyleCnt="1" custLinFactNeighborX="-356" custLinFactNeighborY="8431">
        <dgm:presLayoutVars>
          <dgm:bulletEnabled val="1"/>
        </dgm:presLayoutVars>
      </dgm:prSet>
      <dgm:spPr/>
    </dgm:pt>
    <dgm:pt modelId="{6740C289-2D58-A44A-9EF8-9113357B08C2}" type="pres">
      <dgm:prSet presAssocID="{028CF1B3-8005-9845-91FC-A25F94D5D365}" presName="space" presStyleCnt="0"/>
      <dgm:spPr/>
    </dgm:pt>
    <dgm:pt modelId="{CBB60CE0-9D05-6B44-B00D-59B5251DF995}" type="pres">
      <dgm:prSet presAssocID="{5F8628D3-3BBC-8A42-8915-CF4716E9F546}" presName="composite" presStyleCnt="0"/>
      <dgm:spPr/>
    </dgm:pt>
    <dgm:pt modelId="{0EC42F09-EBE0-B349-8D29-7495D3AD8D25}" type="pres">
      <dgm:prSet presAssocID="{5F8628D3-3BBC-8A42-8915-CF4716E9F546}" presName="parTx" presStyleLbl="node1" presStyleIdx="1" presStyleCnt="4" custLinFactNeighborX="-428" custLinFactNeighborY="-12880">
        <dgm:presLayoutVars>
          <dgm:chMax val="0"/>
          <dgm:chPref val="0"/>
          <dgm:bulletEnabled val="1"/>
        </dgm:presLayoutVars>
      </dgm:prSet>
      <dgm:spPr/>
    </dgm:pt>
    <dgm:pt modelId="{2590D61A-C83E-D248-B7FA-56E5F1E1D083}" type="pres">
      <dgm:prSet presAssocID="{5F8628D3-3BBC-8A42-8915-CF4716E9F546}" presName="desTx" presStyleLbl="revTx" presStyleIdx="0" presStyleCnt="1">
        <dgm:presLayoutVars>
          <dgm:bulletEnabled val="1"/>
        </dgm:presLayoutVars>
      </dgm:prSet>
      <dgm:spPr/>
    </dgm:pt>
    <dgm:pt modelId="{9D7954E2-F850-334B-B225-5B7E31C4A54E}" type="pres">
      <dgm:prSet presAssocID="{A0453DA8-9D69-7841-9374-FD07F9230A0E}" presName="space" presStyleCnt="0"/>
      <dgm:spPr/>
    </dgm:pt>
    <dgm:pt modelId="{114CA5C7-351E-514B-925E-418EE57E8B38}" type="pres">
      <dgm:prSet presAssocID="{2D623884-755E-644B-AA87-A31D5B72285C}" presName="composite" presStyleCnt="0"/>
      <dgm:spPr/>
    </dgm:pt>
    <dgm:pt modelId="{756B71D8-765F-2E4D-95B2-02E4CD253CCF}" type="pres">
      <dgm:prSet presAssocID="{2D623884-755E-644B-AA87-A31D5B72285C}" presName="parTx" presStyleLbl="node1" presStyleIdx="2" presStyleCnt="4" custScaleY="124361" custLinFactNeighborX="-169" custLinFactNeighborY="-22463">
        <dgm:presLayoutVars>
          <dgm:chMax val="0"/>
          <dgm:chPref val="0"/>
          <dgm:bulletEnabled val="1"/>
        </dgm:presLayoutVars>
      </dgm:prSet>
      <dgm:spPr/>
    </dgm:pt>
    <dgm:pt modelId="{348C4072-2ACA-4A4B-9E51-34A2A7211367}" type="pres">
      <dgm:prSet presAssocID="{2D623884-755E-644B-AA87-A31D5B72285C}" presName="desTx" presStyleLbl="revTx" presStyleIdx="0" presStyleCnt="1">
        <dgm:presLayoutVars>
          <dgm:bulletEnabled val="1"/>
        </dgm:presLayoutVars>
      </dgm:prSet>
      <dgm:spPr/>
    </dgm:pt>
    <dgm:pt modelId="{F23C2B0B-3236-B34F-AA8C-3A3A66A9CEB6}" type="pres">
      <dgm:prSet presAssocID="{7D2B1D5A-E799-F048-B02C-B2A67FD3EA9B}" presName="space" presStyleCnt="0"/>
      <dgm:spPr/>
    </dgm:pt>
    <dgm:pt modelId="{507F33B3-ADEF-C04C-AAE1-3F1152598FC7}" type="pres">
      <dgm:prSet presAssocID="{D6CF9A8E-87CE-334A-9BC0-1E99DE9A7E01}" presName="composite" presStyleCnt="0"/>
      <dgm:spPr/>
    </dgm:pt>
    <dgm:pt modelId="{A33DD594-6660-164A-80A0-DBCC98DECECC}" type="pres">
      <dgm:prSet presAssocID="{D6CF9A8E-87CE-334A-9BC0-1E99DE9A7E01}" presName="parTx" presStyleLbl="node1" presStyleIdx="3" presStyleCnt="4" custScaleY="124361" custLinFactNeighborX="-169" custLinFactNeighborY="-20836">
        <dgm:presLayoutVars>
          <dgm:chMax val="0"/>
          <dgm:chPref val="0"/>
          <dgm:bulletEnabled val="1"/>
        </dgm:presLayoutVars>
      </dgm:prSet>
      <dgm:spPr/>
    </dgm:pt>
    <dgm:pt modelId="{88DD97DA-DD32-DD4B-90AA-16CDA79CB2D9}" type="pres">
      <dgm:prSet presAssocID="{D6CF9A8E-87CE-334A-9BC0-1E99DE9A7E01}" presName="desTx" presStyleLbl="revTx" presStyleIdx="0" presStyleCnt="1" custLinFactNeighborX="15638" custLinFactNeighborY="19654">
        <dgm:presLayoutVars>
          <dgm:bulletEnabled val="1"/>
        </dgm:presLayoutVars>
      </dgm:prSet>
      <dgm:spPr/>
    </dgm:pt>
  </dgm:ptLst>
  <dgm:cxnLst>
    <dgm:cxn modelId="{CFA98203-D9EC-4D4D-936B-D060421189B3}" type="presOf" srcId="{5F8628D3-3BBC-8A42-8915-CF4716E9F546}" destId="{0EC42F09-EBE0-B349-8D29-7495D3AD8D25}" srcOrd="0" destOrd="0" presId="urn:microsoft.com/office/officeart/2005/8/layout/chevron1"/>
    <dgm:cxn modelId="{98B0A005-C3D0-194D-A84E-1E7B7F1887BA}" type="presOf" srcId="{93833F7C-E23E-604B-80FC-C1CCD74042E5}" destId="{CF945218-74F0-7B45-9E43-5F2099F27321}" srcOrd="0" destOrd="0" presId="urn:microsoft.com/office/officeart/2005/8/layout/chevron1"/>
    <dgm:cxn modelId="{443FFE12-E871-A54D-95FA-8290B31509D0}" srcId="{93833F7C-E23E-604B-80FC-C1CCD74042E5}" destId="{D6CF9A8E-87CE-334A-9BC0-1E99DE9A7E01}" srcOrd="3" destOrd="0" parTransId="{D63B5DCA-415B-534F-B709-B8BC18D92467}" sibTransId="{B9EE24D6-7817-0D46-AB8B-3DF960289927}"/>
    <dgm:cxn modelId="{C675052F-1822-094A-A021-A736C90FC0BB}" type="presOf" srcId="{881E0FF1-1100-4143-AF47-F964CC5EC9F8}" destId="{7D7263D5-F5D5-2041-A579-DB424A205EA8}" srcOrd="0" destOrd="0" presId="urn:microsoft.com/office/officeart/2005/8/layout/chevron1"/>
    <dgm:cxn modelId="{047A8039-C5C5-464D-8723-10AE26F0439F}" srcId="{93833F7C-E23E-604B-80FC-C1CCD74042E5}" destId="{881E0FF1-1100-4143-AF47-F964CC5EC9F8}" srcOrd="0" destOrd="0" parTransId="{DF17B67A-6015-E74B-AB39-9E7FDC70C5ED}" sibTransId="{028CF1B3-8005-9845-91FC-A25F94D5D365}"/>
    <dgm:cxn modelId="{0CBA2375-7502-844E-A0F7-6C46299A77CA}" type="presOf" srcId="{4EA83D09-95CF-FD49-B4D3-D55D1E6A2311}" destId="{B08326E0-4028-0D48-852D-79FFE141BA49}" srcOrd="0" destOrd="0" presId="urn:microsoft.com/office/officeart/2005/8/layout/chevron1"/>
    <dgm:cxn modelId="{C9D9697E-4B8D-FE4C-887C-0C5CACE4D147}" srcId="{881E0FF1-1100-4143-AF47-F964CC5EC9F8}" destId="{4EA83D09-95CF-FD49-B4D3-D55D1E6A2311}" srcOrd="0" destOrd="0" parTransId="{02FCAED4-C2E0-4E44-B84D-F8C31F2F106C}" sibTransId="{76C28F96-61F7-CC48-8578-22CB3C9E1AC6}"/>
    <dgm:cxn modelId="{B2031DAA-2BAB-2B44-80D4-622A621913B0}" srcId="{93833F7C-E23E-604B-80FC-C1CCD74042E5}" destId="{2D623884-755E-644B-AA87-A31D5B72285C}" srcOrd="2" destOrd="0" parTransId="{F7A84F18-D3AD-A24B-9DB5-314818F6E8A7}" sibTransId="{7D2B1D5A-E799-F048-B02C-B2A67FD3EA9B}"/>
    <dgm:cxn modelId="{FA7A4DAA-58D8-5540-8A2A-838342214AD3}" type="presOf" srcId="{D6CF9A8E-87CE-334A-9BC0-1E99DE9A7E01}" destId="{A33DD594-6660-164A-80A0-DBCC98DECECC}" srcOrd="0" destOrd="0" presId="urn:microsoft.com/office/officeart/2005/8/layout/chevron1"/>
    <dgm:cxn modelId="{103B4CB6-9CA0-A64B-AB24-91F50AFC8F84}" type="presOf" srcId="{2D623884-755E-644B-AA87-A31D5B72285C}" destId="{756B71D8-765F-2E4D-95B2-02E4CD253CCF}" srcOrd="0" destOrd="0" presId="urn:microsoft.com/office/officeart/2005/8/layout/chevron1"/>
    <dgm:cxn modelId="{6B57F4BE-0C13-BC4B-A6EF-792BC2F24B5C}" type="presOf" srcId="{E6E03641-4718-BB4B-BE72-399AED744DAF}" destId="{B08326E0-4028-0D48-852D-79FFE141BA49}" srcOrd="0" destOrd="1" presId="urn:microsoft.com/office/officeart/2005/8/layout/chevron1"/>
    <dgm:cxn modelId="{9D727DDD-A950-1440-B0A6-0F88273E2328}" srcId="{881E0FF1-1100-4143-AF47-F964CC5EC9F8}" destId="{E6E03641-4718-BB4B-BE72-399AED744DAF}" srcOrd="1" destOrd="0" parTransId="{2BB1D707-E724-1644-BEED-F9B5A2EFDC3A}" sibTransId="{70231BA3-3F6D-404E-A481-144536792183}"/>
    <dgm:cxn modelId="{7DA29DDD-BC64-F641-9090-564DD0E8FDB4}" srcId="{93833F7C-E23E-604B-80FC-C1CCD74042E5}" destId="{5F8628D3-3BBC-8A42-8915-CF4716E9F546}" srcOrd="1" destOrd="0" parTransId="{E125E1ED-3073-6941-8EBF-619E503E79CB}" sibTransId="{A0453DA8-9D69-7841-9374-FD07F9230A0E}"/>
    <dgm:cxn modelId="{28E4C064-57F2-4448-81D0-1B9385D528EF}" type="presParOf" srcId="{CF945218-74F0-7B45-9E43-5F2099F27321}" destId="{FC979044-2AAD-9642-8201-1F49809461F2}" srcOrd="0" destOrd="0" presId="urn:microsoft.com/office/officeart/2005/8/layout/chevron1"/>
    <dgm:cxn modelId="{7E9BD870-66AA-474F-A541-6031A53E5FE5}" type="presParOf" srcId="{FC979044-2AAD-9642-8201-1F49809461F2}" destId="{7D7263D5-F5D5-2041-A579-DB424A205EA8}" srcOrd="0" destOrd="0" presId="urn:microsoft.com/office/officeart/2005/8/layout/chevron1"/>
    <dgm:cxn modelId="{D76C5616-24DC-E64E-8B53-E7B8D62AD7D6}" type="presParOf" srcId="{FC979044-2AAD-9642-8201-1F49809461F2}" destId="{B08326E0-4028-0D48-852D-79FFE141BA49}" srcOrd="1" destOrd="0" presId="urn:microsoft.com/office/officeart/2005/8/layout/chevron1"/>
    <dgm:cxn modelId="{8714BBDF-935E-F340-80EA-1DF6ADE768DE}" type="presParOf" srcId="{CF945218-74F0-7B45-9E43-5F2099F27321}" destId="{6740C289-2D58-A44A-9EF8-9113357B08C2}" srcOrd="1" destOrd="0" presId="urn:microsoft.com/office/officeart/2005/8/layout/chevron1"/>
    <dgm:cxn modelId="{5FBE719B-2840-B74E-B075-B20A2C42D001}" type="presParOf" srcId="{CF945218-74F0-7B45-9E43-5F2099F27321}" destId="{CBB60CE0-9D05-6B44-B00D-59B5251DF995}" srcOrd="2" destOrd="0" presId="urn:microsoft.com/office/officeart/2005/8/layout/chevron1"/>
    <dgm:cxn modelId="{0F21B1F0-7D22-2940-9756-25FC2537FF98}" type="presParOf" srcId="{CBB60CE0-9D05-6B44-B00D-59B5251DF995}" destId="{0EC42F09-EBE0-B349-8D29-7495D3AD8D25}" srcOrd="0" destOrd="0" presId="urn:microsoft.com/office/officeart/2005/8/layout/chevron1"/>
    <dgm:cxn modelId="{7289F1B5-E27F-AE4A-AB85-293B11820F14}" type="presParOf" srcId="{CBB60CE0-9D05-6B44-B00D-59B5251DF995}" destId="{2590D61A-C83E-D248-B7FA-56E5F1E1D083}" srcOrd="1" destOrd="0" presId="urn:microsoft.com/office/officeart/2005/8/layout/chevron1"/>
    <dgm:cxn modelId="{A985221D-3357-7748-ABE9-0990EA5F9BEC}" type="presParOf" srcId="{CF945218-74F0-7B45-9E43-5F2099F27321}" destId="{9D7954E2-F850-334B-B225-5B7E31C4A54E}" srcOrd="3" destOrd="0" presId="urn:microsoft.com/office/officeart/2005/8/layout/chevron1"/>
    <dgm:cxn modelId="{B3EE23CB-2A34-A04E-8D0C-2A31DD9798B8}" type="presParOf" srcId="{CF945218-74F0-7B45-9E43-5F2099F27321}" destId="{114CA5C7-351E-514B-925E-418EE57E8B38}" srcOrd="4" destOrd="0" presId="urn:microsoft.com/office/officeart/2005/8/layout/chevron1"/>
    <dgm:cxn modelId="{933EB75C-0A38-3F4A-AD73-541CB27E1A3D}" type="presParOf" srcId="{114CA5C7-351E-514B-925E-418EE57E8B38}" destId="{756B71D8-765F-2E4D-95B2-02E4CD253CCF}" srcOrd="0" destOrd="0" presId="urn:microsoft.com/office/officeart/2005/8/layout/chevron1"/>
    <dgm:cxn modelId="{5DBFA86B-4D30-1845-A935-97D94EFFC582}" type="presParOf" srcId="{114CA5C7-351E-514B-925E-418EE57E8B38}" destId="{348C4072-2ACA-4A4B-9E51-34A2A7211367}" srcOrd="1" destOrd="0" presId="urn:microsoft.com/office/officeart/2005/8/layout/chevron1"/>
    <dgm:cxn modelId="{C08F83B3-4D49-2445-9325-E761AE6C531B}" type="presParOf" srcId="{CF945218-74F0-7B45-9E43-5F2099F27321}" destId="{F23C2B0B-3236-B34F-AA8C-3A3A66A9CEB6}" srcOrd="5" destOrd="0" presId="urn:microsoft.com/office/officeart/2005/8/layout/chevron1"/>
    <dgm:cxn modelId="{5D64C2AE-27E6-544E-90C0-DF5F11B18C89}" type="presParOf" srcId="{CF945218-74F0-7B45-9E43-5F2099F27321}" destId="{507F33B3-ADEF-C04C-AAE1-3F1152598FC7}" srcOrd="6" destOrd="0" presId="urn:microsoft.com/office/officeart/2005/8/layout/chevron1"/>
    <dgm:cxn modelId="{7D237910-CF4F-8246-ACB9-8B939DB92F36}" type="presParOf" srcId="{507F33B3-ADEF-C04C-AAE1-3F1152598FC7}" destId="{A33DD594-6660-164A-80A0-DBCC98DECECC}" srcOrd="0" destOrd="0" presId="urn:microsoft.com/office/officeart/2005/8/layout/chevron1"/>
    <dgm:cxn modelId="{2BA95688-99F8-6A47-AE46-98A7F92B7E48}" type="presParOf" srcId="{507F33B3-ADEF-C04C-AAE1-3F1152598FC7}" destId="{88DD97DA-DD32-DD4B-90AA-16CDA79CB2D9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3833F7C-E23E-604B-80FC-C1CCD74042E5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1E0FF1-1100-4143-AF47-F964CC5EC9F8}">
      <dgm:prSet phldrT="[Text]" custT="1"/>
      <dgm:spPr>
        <a:solidFill>
          <a:schemeClr val="bg2"/>
        </a:solidFill>
        <a:ln>
          <a:noFill/>
        </a:ln>
        <a:effectLst>
          <a:outerShdw dist="127000" dir="2100000" algn="tl" rotWithShape="0">
            <a:schemeClr val="bg2">
              <a:alpha val="40000"/>
            </a:schemeClr>
          </a:outerShdw>
        </a:effectLst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4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rPr>
            <a:t>Phase 1</a:t>
          </a:r>
        </a:p>
      </dgm:t>
    </dgm:pt>
    <dgm:pt modelId="{DF17B67A-6015-E74B-AB39-9E7FDC70C5ED}" type="parTrans" cxnId="{047A8039-C5C5-464D-8723-10AE26F0439F}">
      <dgm:prSet/>
      <dgm:spPr/>
      <dgm:t>
        <a:bodyPr/>
        <a:lstStyle/>
        <a:p>
          <a:endParaRPr lang="en-US"/>
        </a:p>
      </dgm:t>
    </dgm:pt>
    <dgm:pt modelId="{028CF1B3-8005-9845-91FC-A25F94D5D365}" type="sibTrans" cxnId="{047A8039-C5C5-464D-8723-10AE26F0439F}">
      <dgm:prSet/>
      <dgm:spPr/>
      <dgm:t>
        <a:bodyPr/>
        <a:lstStyle/>
        <a:p>
          <a:endParaRPr lang="en-US"/>
        </a:p>
      </dgm:t>
    </dgm:pt>
    <dgm:pt modelId="{D6CF9A8E-87CE-334A-9BC0-1E99DE9A7E01}">
      <dgm:prSet custT="1"/>
      <dgm:spPr>
        <a:solidFill>
          <a:schemeClr val="bg2"/>
        </a:solidFill>
        <a:ln>
          <a:noFill/>
        </a:ln>
        <a:effectLst>
          <a:outerShdw dist="127000" dir="2100000" algn="tl" rotWithShape="0">
            <a:schemeClr val="bg2">
              <a:alpha val="40000"/>
            </a:schemeClr>
          </a:outerShdw>
        </a:effectLst>
      </dgm:spPr>
      <dgm:t>
        <a:bodyPr/>
        <a:lstStyle/>
        <a:p>
          <a:r>
            <a:rPr lang="en-US" sz="2400" b="0" i="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4</a:t>
          </a:r>
        </a:p>
      </dgm:t>
    </dgm:pt>
    <dgm:pt modelId="{D63B5DCA-415B-534F-B709-B8BC18D92467}" type="parTrans" cxnId="{443FFE12-E871-A54D-95FA-8290B31509D0}">
      <dgm:prSet/>
      <dgm:spPr/>
      <dgm:t>
        <a:bodyPr/>
        <a:lstStyle/>
        <a:p>
          <a:endParaRPr lang="en-US"/>
        </a:p>
      </dgm:t>
    </dgm:pt>
    <dgm:pt modelId="{B9EE24D6-7817-0D46-AB8B-3DF960289927}" type="sibTrans" cxnId="{443FFE12-E871-A54D-95FA-8290B31509D0}">
      <dgm:prSet/>
      <dgm:spPr/>
      <dgm:t>
        <a:bodyPr/>
        <a:lstStyle/>
        <a:p>
          <a:endParaRPr lang="en-US"/>
        </a:p>
      </dgm:t>
    </dgm:pt>
    <dgm:pt modelId="{2D623884-755E-644B-AA87-A31D5B72285C}">
      <dgm:prSet custT="1"/>
      <dgm:spPr>
        <a:solidFill>
          <a:schemeClr val="bg2"/>
        </a:solidFill>
        <a:ln>
          <a:noFill/>
        </a:ln>
        <a:effectLst>
          <a:outerShdw dist="127000" dir="2100000" algn="tl" rotWithShape="0">
            <a:schemeClr val="bg2">
              <a:alpha val="40000"/>
            </a:schemeClr>
          </a:outerShdw>
        </a:effectLst>
      </dgm:spPr>
      <dgm:t>
        <a:bodyPr/>
        <a:lstStyle/>
        <a:p>
          <a:r>
            <a:rPr lang="en-US" sz="2400" b="0" i="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3</a:t>
          </a:r>
        </a:p>
      </dgm:t>
    </dgm:pt>
    <dgm:pt modelId="{F7A84F18-D3AD-A24B-9DB5-314818F6E8A7}" type="parTrans" cxnId="{B2031DAA-2BAB-2B44-80D4-622A621913B0}">
      <dgm:prSet/>
      <dgm:spPr/>
      <dgm:t>
        <a:bodyPr/>
        <a:lstStyle/>
        <a:p>
          <a:endParaRPr lang="en-US"/>
        </a:p>
      </dgm:t>
    </dgm:pt>
    <dgm:pt modelId="{7D2B1D5A-E799-F048-B02C-B2A67FD3EA9B}" type="sibTrans" cxnId="{B2031DAA-2BAB-2B44-80D4-622A621913B0}">
      <dgm:prSet/>
      <dgm:spPr/>
      <dgm:t>
        <a:bodyPr/>
        <a:lstStyle/>
        <a:p>
          <a:endParaRPr lang="en-US"/>
        </a:p>
      </dgm:t>
    </dgm:pt>
    <dgm:pt modelId="{5F8628D3-3BBC-8A42-8915-CF4716E9F546}">
      <dgm:prSet custT="1"/>
      <dgm:spPr>
        <a:solidFill>
          <a:srgbClr val="FAB387"/>
        </a:solidFill>
        <a:ln>
          <a:noFill/>
        </a:ln>
        <a:effectLst>
          <a:outerShdw dist="127000" dir="2100000" algn="tl" rotWithShape="0">
            <a:srgbClr val="FAB387">
              <a:alpha val="40000"/>
            </a:srgbClr>
          </a:outerShdw>
        </a:effectLst>
      </dgm:spPr>
      <dgm:t>
        <a:bodyPr/>
        <a:lstStyle/>
        <a:p>
          <a:r>
            <a:rPr lang="en-US" sz="2400" b="0" i="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2</a:t>
          </a:r>
        </a:p>
      </dgm:t>
    </dgm:pt>
    <dgm:pt modelId="{E125E1ED-3073-6941-8EBF-619E503E79CB}" type="parTrans" cxnId="{7DA29DDD-BC64-F641-9090-564DD0E8FDB4}">
      <dgm:prSet/>
      <dgm:spPr/>
      <dgm:t>
        <a:bodyPr/>
        <a:lstStyle/>
        <a:p>
          <a:endParaRPr lang="en-US"/>
        </a:p>
      </dgm:t>
    </dgm:pt>
    <dgm:pt modelId="{A0453DA8-9D69-7841-9374-FD07F9230A0E}" type="sibTrans" cxnId="{7DA29DDD-BC64-F641-9090-564DD0E8FDB4}">
      <dgm:prSet/>
      <dgm:spPr/>
      <dgm:t>
        <a:bodyPr/>
        <a:lstStyle/>
        <a:p>
          <a:endParaRPr lang="en-US"/>
        </a:p>
      </dgm:t>
    </dgm:pt>
    <dgm:pt modelId="{4EA83D09-95CF-FD49-B4D3-D55D1E6A2311}">
      <dgm:prSet custT="1"/>
      <dgm:spPr>
        <a:noFill/>
        <a:ln>
          <a:noFill/>
        </a:ln>
        <a:effectLst/>
      </dgm:spPr>
      <dgm:t>
        <a:bodyPr/>
        <a:lstStyle/>
        <a:p>
          <a:r>
            <a:rPr lang="en-US" sz="1600" b="0" i="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Connected frontend and backend</a:t>
          </a:r>
          <a:endParaRPr lang="en-US" sz="1600" b="0" i="0">
            <a:solidFill>
              <a:schemeClr val="tx1"/>
            </a:solidFill>
            <a:effectLst/>
            <a:latin typeface="Lilex Nerd Font" panose="02000009000000000000" pitchFamily="49" charset="77"/>
            <a:cs typeface="Lilex Nerd Font" panose="02000009000000000000" pitchFamily="49" charset="77"/>
          </a:endParaRPr>
        </a:p>
      </dgm:t>
    </dgm:pt>
    <dgm:pt modelId="{76C28F96-61F7-CC48-8578-22CB3C9E1AC6}" type="sibTrans" cxnId="{C9D9697E-4B8D-FE4C-887C-0C5CACE4D147}">
      <dgm:prSet/>
      <dgm:spPr/>
      <dgm:t>
        <a:bodyPr/>
        <a:lstStyle/>
        <a:p>
          <a:endParaRPr lang="en-US"/>
        </a:p>
      </dgm:t>
    </dgm:pt>
    <dgm:pt modelId="{02FCAED4-C2E0-4E44-B84D-F8C31F2F106C}" type="parTrans" cxnId="{C9D9697E-4B8D-FE4C-887C-0C5CACE4D147}">
      <dgm:prSet/>
      <dgm:spPr/>
      <dgm:t>
        <a:bodyPr/>
        <a:lstStyle/>
        <a:p>
          <a:endParaRPr lang="en-US"/>
        </a:p>
      </dgm:t>
    </dgm:pt>
    <dgm:pt modelId="{E6E03641-4718-BB4B-BE72-399AED744DAF}">
      <dgm:prSet custT="1"/>
      <dgm:spPr>
        <a:noFill/>
        <a:ln>
          <a:noFill/>
        </a:ln>
        <a:effectLst/>
      </dgm:spPr>
      <dgm:t>
        <a:bodyPr/>
        <a:lstStyle/>
        <a:p>
          <a:r>
            <a:rPr lang="en-US" sz="1600" b="0" i="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Trained one-class autoencoder</a:t>
          </a:r>
        </a:p>
      </dgm:t>
    </dgm:pt>
    <dgm:pt modelId="{70231BA3-3F6D-404E-A481-144536792183}" type="sibTrans" cxnId="{9D727DDD-A950-1440-B0A6-0F88273E2328}">
      <dgm:prSet/>
      <dgm:spPr/>
      <dgm:t>
        <a:bodyPr/>
        <a:lstStyle/>
        <a:p>
          <a:endParaRPr lang="en-US"/>
        </a:p>
      </dgm:t>
    </dgm:pt>
    <dgm:pt modelId="{2BB1D707-E724-1644-BEED-F9B5A2EFDC3A}" type="parTrans" cxnId="{9D727DDD-A950-1440-B0A6-0F88273E2328}">
      <dgm:prSet/>
      <dgm:spPr/>
      <dgm:t>
        <a:bodyPr/>
        <a:lstStyle/>
        <a:p>
          <a:endParaRPr lang="en-US"/>
        </a:p>
      </dgm:t>
    </dgm:pt>
    <dgm:pt modelId="{CF945218-74F0-7B45-9E43-5F2099F27321}" type="pres">
      <dgm:prSet presAssocID="{93833F7C-E23E-604B-80FC-C1CCD74042E5}" presName="Name0" presStyleCnt="0">
        <dgm:presLayoutVars>
          <dgm:dir/>
          <dgm:animLvl val="lvl"/>
          <dgm:resizeHandles val="exact"/>
        </dgm:presLayoutVars>
      </dgm:prSet>
      <dgm:spPr/>
    </dgm:pt>
    <dgm:pt modelId="{FC979044-2AAD-9642-8201-1F49809461F2}" type="pres">
      <dgm:prSet presAssocID="{881E0FF1-1100-4143-AF47-F964CC5EC9F8}" presName="composite" presStyleCnt="0"/>
      <dgm:spPr/>
    </dgm:pt>
    <dgm:pt modelId="{7D7263D5-F5D5-2041-A579-DB424A205EA8}" type="pres">
      <dgm:prSet presAssocID="{881E0FF1-1100-4143-AF47-F964CC5EC9F8}" presName="parTx" presStyleLbl="node1" presStyleIdx="0" presStyleCnt="4" custScaleY="124361" custLinFactNeighborX="-169" custLinFactNeighborY="-25350">
        <dgm:presLayoutVars>
          <dgm:chMax val="0"/>
          <dgm:chPref val="0"/>
          <dgm:bulletEnabled val="1"/>
        </dgm:presLayoutVars>
      </dgm:prSet>
      <dgm:spPr/>
    </dgm:pt>
    <dgm:pt modelId="{B08326E0-4028-0D48-852D-79FFE141BA49}" type="pres">
      <dgm:prSet presAssocID="{881E0FF1-1100-4143-AF47-F964CC5EC9F8}" presName="desTx" presStyleLbl="revTx" presStyleIdx="0" presStyleCnt="1" custLinFactNeighborY="29453">
        <dgm:presLayoutVars>
          <dgm:bulletEnabled val="1"/>
        </dgm:presLayoutVars>
      </dgm:prSet>
      <dgm:spPr/>
    </dgm:pt>
    <dgm:pt modelId="{6740C289-2D58-A44A-9EF8-9113357B08C2}" type="pres">
      <dgm:prSet presAssocID="{028CF1B3-8005-9845-91FC-A25F94D5D365}" presName="space" presStyleCnt="0"/>
      <dgm:spPr/>
    </dgm:pt>
    <dgm:pt modelId="{CBB60CE0-9D05-6B44-B00D-59B5251DF995}" type="pres">
      <dgm:prSet presAssocID="{5F8628D3-3BBC-8A42-8915-CF4716E9F546}" presName="composite" presStyleCnt="0"/>
      <dgm:spPr/>
    </dgm:pt>
    <dgm:pt modelId="{0EC42F09-EBE0-B349-8D29-7495D3AD8D25}" type="pres">
      <dgm:prSet presAssocID="{5F8628D3-3BBC-8A42-8915-CF4716E9F546}" presName="parTx" presStyleLbl="node1" presStyleIdx="1" presStyleCnt="4" custLinFactNeighborX="-428" custLinFactNeighborY="-12880">
        <dgm:presLayoutVars>
          <dgm:chMax val="0"/>
          <dgm:chPref val="0"/>
          <dgm:bulletEnabled val="1"/>
        </dgm:presLayoutVars>
      </dgm:prSet>
      <dgm:spPr/>
    </dgm:pt>
    <dgm:pt modelId="{2590D61A-C83E-D248-B7FA-56E5F1E1D083}" type="pres">
      <dgm:prSet presAssocID="{5F8628D3-3BBC-8A42-8915-CF4716E9F546}" presName="desTx" presStyleLbl="revTx" presStyleIdx="0" presStyleCnt="1">
        <dgm:presLayoutVars>
          <dgm:bulletEnabled val="1"/>
        </dgm:presLayoutVars>
      </dgm:prSet>
      <dgm:spPr/>
    </dgm:pt>
    <dgm:pt modelId="{9D7954E2-F850-334B-B225-5B7E31C4A54E}" type="pres">
      <dgm:prSet presAssocID="{A0453DA8-9D69-7841-9374-FD07F9230A0E}" presName="space" presStyleCnt="0"/>
      <dgm:spPr/>
    </dgm:pt>
    <dgm:pt modelId="{114CA5C7-351E-514B-925E-418EE57E8B38}" type="pres">
      <dgm:prSet presAssocID="{2D623884-755E-644B-AA87-A31D5B72285C}" presName="composite" presStyleCnt="0"/>
      <dgm:spPr/>
    </dgm:pt>
    <dgm:pt modelId="{756B71D8-765F-2E4D-95B2-02E4CD253CCF}" type="pres">
      <dgm:prSet presAssocID="{2D623884-755E-644B-AA87-A31D5B72285C}" presName="parTx" presStyleLbl="node1" presStyleIdx="2" presStyleCnt="4" custScaleY="124361" custLinFactNeighborX="-169" custLinFactNeighborY="-22463">
        <dgm:presLayoutVars>
          <dgm:chMax val="0"/>
          <dgm:chPref val="0"/>
          <dgm:bulletEnabled val="1"/>
        </dgm:presLayoutVars>
      </dgm:prSet>
      <dgm:spPr/>
    </dgm:pt>
    <dgm:pt modelId="{348C4072-2ACA-4A4B-9E51-34A2A7211367}" type="pres">
      <dgm:prSet presAssocID="{2D623884-755E-644B-AA87-A31D5B72285C}" presName="desTx" presStyleLbl="revTx" presStyleIdx="0" presStyleCnt="1">
        <dgm:presLayoutVars>
          <dgm:bulletEnabled val="1"/>
        </dgm:presLayoutVars>
      </dgm:prSet>
      <dgm:spPr/>
    </dgm:pt>
    <dgm:pt modelId="{F23C2B0B-3236-B34F-AA8C-3A3A66A9CEB6}" type="pres">
      <dgm:prSet presAssocID="{7D2B1D5A-E799-F048-B02C-B2A67FD3EA9B}" presName="space" presStyleCnt="0"/>
      <dgm:spPr/>
    </dgm:pt>
    <dgm:pt modelId="{507F33B3-ADEF-C04C-AAE1-3F1152598FC7}" type="pres">
      <dgm:prSet presAssocID="{D6CF9A8E-87CE-334A-9BC0-1E99DE9A7E01}" presName="composite" presStyleCnt="0"/>
      <dgm:spPr/>
    </dgm:pt>
    <dgm:pt modelId="{A33DD594-6660-164A-80A0-DBCC98DECECC}" type="pres">
      <dgm:prSet presAssocID="{D6CF9A8E-87CE-334A-9BC0-1E99DE9A7E01}" presName="parTx" presStyleLbl="node1" presStyleIdx="3" presStyleCnt="4" custScaleY="124361" custLinFactNeighborX="-169" custLinFactNeighborY="-20836">
        <dgm:presLayoutVars>
          <dgm:chMax val="0"/>
          <dgm:chPref val="0"/>
          <dgm:bulletEnabled val="1"/>
        </dgm:presLayoutVars>
      </dgm:prSet>
      <dgm:spPr/>
    </dgm:pt>
    <dgm:pt modelId="{88DD97DA-DD32-DD4B-90AA-16CDA79CB2D9}" type="pres">
      <dgm:prSet presAssocID="{D6CF9A8E-87CE-334A-9BC0-1E99DE9A7E01}" presName="desTx" presStyleLbl="revTx" presStyleIdx="0" presStyleCnt="1" custLinFactNeighborX="15638" custLinFactNeighborY="19654">
        <dgm:presLayoutVars>
          <dgm:bulletEnabled val="1"/>
        </dgm:presLayoutVars>
      </dgm:prSet>
      <dgm:spPr/>
    </dgm:pt>
  </dgm:ptLst>
  <dgm:cxnLst>
    <dgm:cxn modelId="{98B0A005-C3D0-194D-A84E-1E7B7F1887BA}" type="presOf" srcId="{93833F7C-E23E-604B-80FC-C1CCD74042E5}" destId="{CF945218-74F0-7B45-9E43-5F2099F27321}" srcOrd="0" destOrd="0" presId="urn:microsoft.com/office/officeart/2005/8/layout/chevron1"/>
    <dgm:cxn modelId="{443FFE12-E871-A54D-95FA-8290B31509D0}" srcId="{93833F7C-E23E-604B-80FC-C1CCD74042E5}" destId="{D6CF9A8E-87CE-334A-9BC0-1E99DE9A7E01}" srcOrd="3" destOrd="0" parTransId="{D63B5DCA-415B-534F-B709-B8BC18D92467}" sibTransId="{B9EE24D6-7817-0D46-AB8B-3DF960289927}"/>
    <dgm:cxn modelId="{047A8039-C5C5-464D-8723-10AE26F0439F}" srcId="{93833F7C-E23E-604B-80FC-C1CCD74042E5}" destId="{881E0FF1-1100-4143-AF47-F964CC5EC9F8}" srcOrd="0" destOrd="0" parTransId="{DF17B67A-6015-E74B-AB39-9E7FDC70C5ED}" sibTransId="{028CF1B3-8005-9845-91FC-A25F94D5D365}"/>
    <dgm:cxn modelId="{CFB37859-0E9B-AC44-ADC8-F541175D11A9}" type="presOf" srcId="{881E0FF1-1100-4143-AF47-F964CC5EC9F8}" destId="{7D7263D5-F5D5-2041-A579-DB424A205EA8}" srcOrd="0" destOrd="0" presId="urn:microsoft.com/office/officeart/2005/8/layout/chevron1"/>
    <dgm:cxn modelId="{F421C25D-9182-5C4D-8A6D-04DAAD3D711D}" type="presOf" srcId="{E6E03641-4718-BB4B-BE72-399AED744DAF}" destId="{2590D61A-C83E-D248-B7FA-56E5F1E1D083}" srcOrd="0" destOrd="0" presId="urn:microsoft.com/office/officeart/2005/8/layout/chevron1"/>
    <dgm:cxn modelId="{C9D9697E-4B8D-FE4C-887C-0C5CACE4D147}" srcId="{5F8628D3-3BBC-8A42-8915-CF4716E9F546}" destId="{4EA83D09-95CF-FD49-B4D3-D55D1E6A2311}" srcOrd="1" destOrd="0" parTransId="{02FCAED4-C2E0-4E44-B84D-F8C31F2F106C}" sibTransId="{76C28F96-61F7-CC48-8578-22CB3C9E1AC6}"/>
    <dgm:cxn modelId="{2733FC7F-FC69-454F-8B7A-4C4677443BDB}" type="presOf" srcId="{D6CF9A8E-87CE-334A-9BC0-1E99DE9A7E01}" destId="{A33DD594-6660-164A-80A0-DBCC98DECECC}" srcOrd="0" destOrd="0" presId="urn:microsoft.com/office/officeart/2005/8/layout/chevron1"/>
    <dgm:cxn modelId="{B2031DAA-2BAB-2B44-80D4-622A621913B0}" srcId="{93833F7C-E23E-604B-80FC-C1CCD74042E5}" destId="{2D623884-755E-644B-AA87-A31D5B72285C}" srcOrd="2" destOrd="0" parTransId="{F7A84F18-D3AD-A24B-9DB5-314818F6E8A7}" sibTransId="{7D2B1D5A-E799-F048-B02C-B2A67FD3EA9B}"/>
    <dgm:cxn modelId="{9D727DDD-A950-1440-B0A6-0F88273E2328}" srcId="{5F8628D3-3BBC-8A42-8915-CF4716E9F546}" destId="{E6E03641-4718-BB4B-BE72-399AED744DAF}" srcOrd="0" destOrd="0" parTransId="{2BB1D707-E724-1644-BEED-F9B5A2EFDC3A}" sibTransId="{70231BA3-3F6D-404E-A481-144536792183}"/>
    <dgm:cxn modelId="{7DA29DDD-BC64-F641-9090-564DD0E8FDB4}" srcId="{93833F7C-E23E-604B-80FC-C1CCD74042E5}" destId="{5F8628D3-3BBC-8A42-8915-CF4716E9F546}" srcOrd="1" destOrd="0" parTransId="{E125E1ED-3073-6941-8EBF-619E503E79CB}" sibTransId="{A0453DA8-9D69-7841-9374-FD07F9230A0E}"/>
    <dgm:cxn modelId="{415104E7-81E2-9F42-84FD-41363EE39F23}" type="presOf" srcId="{2D623884-755E-644B-AA87-A31D5B72285C}" destId="{756B71D8-765F-2E4D-95B2-02E4CD253CCF}" srcOrd="0" destOrd="0" presId="urn:microsoft.com/office/officeart/2005/8/layout/chevron1"/>
    <dgm:cxn modelId="{C76549F5-2897-624F-BF14-06165D07B498}" type="presOf" srcId="{4EA83D09-95CF-FD49-B4D3-D55D1E6A2311}" destId="{2590D61A-C83E-D248-B7FA-56E5F1E1D083}" srcOrd="0" destOrd="1" presId="urn:microsoft.com/office/officeart/2005/8/layout/chevron1"/>
    <dgm:cxn modelId="{128F3EFD-1EE7-894E-A838-82C1D1997875}" type="presOf" srcId="{5F8628D3-3BBC-8A42-8915-CF4716E9F546}" destId="{0EC42F09-EBE0-B349-8D29-7495D3AD8D25}" srcOrd="0" destOrd="0" presId="urn:microsoft.com/office/officeart/2005/8/layout/chevron1"/>
    <dgm:cxn modelId="{5ECA6BF7-9D9C-D643-A11E-6C8256C616BF}" type="presParOf" srcId="{CF945218-74F0-7B45-9E43-5F2099F27321}" destId="{FC979044-2AAD-9642-8201-1F49809461F2}" srcOrd="0" destOrd="0" presId="urn:microsoft.com/office/officeart/2005/8/layout/chevron1"/>
    <dgm:cxn modelId="{07FF75A0-4984-E442-BBC8-CCB5DFFDCA94}" type="presParOf" srcId="{FC979044-2AAD-9642-8201-1F49809461F2}" destId="{7D7263D5-F5D5-2041-A579-DB424A205EA8}" srcOrd="0" destOrd="0" presId="urn:microsoft.com/office/officeart/2005/8/layout/chevron1"/>
    <dgm:cxn modelId="{0E81AAD2-F9EA-B641-B003-A9933085E48D}" type="presParOf" srcId="{FC979044-2AAD-9642-8201-1F49809461F2}" destId="{B08326E0-4028-0D48-852D-79FFE141BA49}" srcOrd="1" destOrd="0" presId="urn:microsoft.com/office/officeart/2005/8/layout/chevron1"/>
    <dgm:cxn modelId="{6611A9FA-B5CD-D845-B9AE-592007F61F84}" type="presParOf" srcId="{CF945218-74F0-7B45-9E43-5F2099F27321}" destId="{6740C289-2D58-A44A-9EF8-9113357B08C2}" srcOrd="1" destOrd="0" presId="urn:microsoft.com/office/officeart/2005/8/layout/chevron1"/>
    <dgm:cxn modelId="{03717DA4-4B23-C54A-B72E-91F1921CE008}" type="presParOf" srcId="{CF945218-74F0-7B45-9E43-5F2099F27321}" destId="{CBB60CE0-9D05-6B44-B00D-59B5251DF995}" srcOrd="2" destOrd="0" presId="urn:microsoft.com/office/officeart/2005/8/layout/chevron1"/>
    <dgm:cxn modelId="{201F8E51-B85A-1848-8E63-EDD6824E7DCD}" type="presParOf" srcId="{CBB60CE0-9D05-6B44-B00D-59B5251DF995}" destId="{0EC42F09-EBE0-B349-8D29-7495D3AD8D25}" srcOrd="0" destOrd="0" presId="urn:microsoft.com/office/officeart/2005/8/layout/chevron1"/>
    <dgm:cxn modelId="{42D9FE1D-C409-424F-A393-E2D9671FD6F6}" type="presParOf" srcId="{CBB60CE0-9D05-6B44-B00D-59B5251DF995}" destId="{2590D61A-C83E-D248-B7FA-56E5F1E1D083}" srcOrd="1" destOrd="0" presId="urn:microsoft.com/office/officeart/2005/8/layout/chevron1"/>
    <dgm:cxn modelId="{8FBF9C90-C08C-DC4A-B3BB-050FB8F978F9}" type="presParOf" srcId="{CF945218-74F0-7B45-9E43-5F2099F27321}" destId="{9D7954E2-F850-334B-B225-5B7E31C4A54E}" srcOrd="3" destOrd="0" presId="urn:microsoft.com/office/officeart/2005/8/layout/chevron1"/>
    <dgm:cxn modelId="{19270D77-A732-734B-BF2C-853FDE3C90E3}" type="presParOf" srcId="{CF945218-74F0-7B45-9E43-5F2099F27321}" destId="{114CA5C7-351E-514B-925E-418EE57E8B38}" srcOrd="4" destOrd="0" presId="urn:microsoft.com/office/officeart/2005/8/layout/chevron1"/>
    <dgm:cxn modelId="{7CF89921-C15D-AF49-A626-471185CB25EF}" type="presParOf" srcId="{114CA5C7-351E-514B-925E-418EE57E8B38}" destId="{756B71D8-765F-2E4D-95B2-02E4CD253CCF}" srcOrd="0" destOrd="0" presId="urn:microsoft.com/office/officeart/2005/8/layout/chevron1"/>
    <dgm:cxn modelId="{648103D3-AEA4-8848-9CA1-850F909D8B46}" type="presParOf" srcId="{114CA5C7-351E-514B-925E-418EE57E8B38}" destId="{348C4072-2ACA-4A4B-9E51-34A2A7211367}" srcOrd="1" destOrd="0" presId="urn:microsoft.com/office/officeart/2005/8/layout/chevron1"/>
    <dgm:cxn modelId="{F0E04FF3-968D-DB4A-A3A8-EAB7AFC72D09}" type="presParOf" srcId="{CF945218-74F0-7B45-9E43-5F2099F27321}" destId="{F23C2B0B-3236-B34F-AA8C-3A3A66A9CEB6}" srcOrd="5" destOrd="0" presId="urn:microsoft.com/office/officeart/2005/8/layout/chevron1"/>
    <dgm:cxn modelId="{95BDD1FB-3503-2240-9D53-59469C815092}" type="presParOf" srcId="{CF945218-74F0-7B45-9E43-5F2099F27321}" destId="{507F33B3-ADEF-C04C-AAE1-3F1152598FC7}" srcOrd="6" destOrd="0" presId="urn:microsoft.com/office/officeart/2005/8/layout/chevron1"/>
    <dgm:cxn modelId="{62DB7969-D98F-A343-9A48-6EEFE97A74D0}" type="presParOf" srcId="{507F33B3-ADEF-C04C-AAE1-3F1152598FC7}" destId="{A33DD594-6660-164A-80A0-DBCC98DECECC}" srcOrd="0" destOrd="0" presId="urn:microsoft.com/office/officeart/2005/8/layout/chevron1"/>
    <dgm:cxn modelId="{9B269BE2-E8B8-A340-B37E-9709631A8F16}" type="presParOf" srcId="{507F33B3-ADEF-C04C-AAE1-3F1152598FC7}" destId="{88DD97DA-DD32-DD4B-90AA-16CDA79CB2D9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3833F7C-E23E-604B-80FC-C1CCD74042E5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1E0FF1-1100-4143-AF47-F964CC5EC9F8}">
      <dgm:prSet phldrT="[Text]" custT="1"/>
      <dgm:spPr>
        <a:solidFill>
          <a:schemeClr val="bg2"/>
        </a:solidFill>
        <a:ln>
          <a:noFill/>
        </a:ln>
        <a:effectLst>
          <a:outerShdw dist="127000" dir="2100000" algn="tl" rotWithShape="0">
            <a:schemeClr val="bg2">
              <a:alpha val="40000"/>
            </a:schemeClr>
          </a:outerShdw>
        </a:effectLst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4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rPr>
            <a:t>Phase 1</a:t>
          </a:r>
        </a:p>
      </dgm:t>
    </dgm:pt>
    <dgm:pt modelId="{DF17B67A-6015-E74B-AB39-9E7FDC70C5ED}" type="parTrans" cxnId="{047A8039-C5C5-464D-8723-10AE26F0439F}">
      <dgm:prSet/>
      <dgm:spPr/>
      <dgm:t>
        <a:bodyPr/>
        <a:lstStyle/>
        <a:p>
          <a:endParaRPr lang="en-US"/>
        </a:p>
      </dgm:t>
    </dgm:pt>
    <dgm:pt modelId="{028CF1B3-8005-9845-91FC-A25F94D5D365}" type="sibTrans" cxnId="{047A8039-C5C5-464D-8723-10AE26F0439F}">
      <dgm:prSet/>
      <dgm:spPr/>
      <dgm:t>
        <a:bodyPr/>
        <a:lstStyle/>
        <a:p>
          <a:endParaRPr lang="en-US"/>
        </a:p>
      </dgm:t>
    </dgm:pt>
    <dgm:pt modelId="{D6CF9A8E-87CE-334A-9BC0-1E99DE9A7E01}">
      <dgm:prSet custT="1"/>
      <dgm:spPr>
        <a:solidFill>
          <a:schemeClr val="bg2"/>
        </a:solidFill>
        <a:ln>
          <a:noFill/>
        </a:ln>
        <a:effectLst>
          <a:outerShdw dist="127000" dir="2100000" algn="tl" rotWithShape="0">
            <a:schemeClr val="bg2">
              <a:alpha val="40000"/>
            </a:schemeClr>
          </a:outerShdw>
        </a:effectLst>
      </dgm:spPr>
      <dgm:t>
        <a:bodyPr/>
        <a:lstStyle/>
        <a:p>
          <a:r>
            <a:rPr lang="en-US" sz="2400" b="0" i="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4</a:t>
          </a:r>
        </a:p>
      </dgm:t>
    </dgm:pt>
    <dgm:pt modelId="{D63B5DCA-415B-534F-B709-B8BC18D92467}" type="parTrans" cxnId="{443FFE12-E871-A54D-95FA-8290B31509D0}">
      <dgm:prSet/>
      <dgm:spPr/>
      <dgm:t>
        <a:bodyPr/>
        <a:lstStyle/>
        <a:p>
          <a:endParaRPr lang="en-US"/>
        </a:p>
      </dgm:t>
    </dgm:pt>
    <dgm:pt modelId="{B9EE24D6-7817-0D46-AB8B-3DF960289927}" type="sibTrans" cxnId="{443FFE12-E871-A54D-95FA-8290B31509D0}">
      <dgm:prSet/>
      <dgm:spPr/>
      <dgm:t>
        <a:bodyPr/>
        <a:lstStyle/>
        <a:p>
          <a:endParaRPr lang="en-US"/>
        </a:p>
      </dgm:t>
    </dgm:pt>
    <dgm:pt modelId="{2D623884-755E-644B-AA87-A31D5B72285C}">
      <dgm:prSet custT="1"/>
      <dgm:spPr>
        <a:solidFill>
          <a:srgbClr val="FAB387"/>
        </a:solidFill>
        <a:ln>
          <a:noFill/>
        </a:ln>
        <a:effectLst>
          <a:outerShdw dist="127000" dir="2100000" algn="tl" rotWithShape="0">
            <a:srgbClr val="FAB387">
              <a:alpha val="40000"/>
            </a:srgbClr>
          </a:outerShdw>
        </a:effectLst>
      </dgm:spPr>
      <dgm:t>
        <a:bodyPr/>
        <a:lstStyle/>
        <a:p>
          <a:r>
            <a:rPr lang="en-US" sz="2400" b="0" i="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3</a:t>
          </a:r>
        </a:p>
      </dgm:t>
    </dgm:pt>
    <dgm:pt modelId="{F7A84F18-D3AD-A24B-9DB5-314818F6E8A7}" type="parTrans" cxnId="{B2031DAA-2BAB-2B44-80D4-622A621913B0}">
      <dgm:prSet/>
      <dgm:spPr/>
      <dgm:t>
        <a:bodyPr/>
        <a:lstStyle/>
        <a:p>
          <a:endParaRPr lang="en-US"/>
        </a:p>
      </dgm:t>
    </dgm:pt>
    <dgm:pt modelId="{7D2B1D5A-E799-F048-B02C-B2A67FD3EA9B}" type="sibTrans" cxnId="{B2031DAA-2BAB-2B44-80D4-622A621913B0}">
      <dgm:prSet/>
      <dgm:spPr/>
      <dgm:t>
        <a:bodyPr/>
        <a:lstStyle/>
        <a:p>
          <a:endParaRPr lang="en-US"/>
        </a:p>
      </dgm:t>
    </dgm:pt>
    <dgm:pt modelId="{5F8628D3-3BBC-8A42-8915-CF4716E9F546}">
      <dgm:prSet custT="1"/>
      <dgm:spPr>
        <a:solidFill>
          <a:schemeClr val="bg2"/>
        </a:solidFill>
        <a:ln>
          <a:noFill/>
        </a:ln>
        <a:effectLst>
          <a:outerShdw dist="127000" dir="2100000" algn="tl" rotWithShape="0">
            <a:schemeClr val="bg2">
              <a:alpha val="40000"/>
            </a:schemeClr>
          </a:outerShdw>
        </a:effectLst>
      </dgm:spPr>
      <dgm:t>
        <a:bodyPr/>
        <a:lstStyle/>
        <a:p>
          <a:r>
            <a:rPr lang="en-US" sz="2400" b="0" i="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2</a:t>
          </a:r>
        </a:p>
      </dgm:t>
    </dgm:pt>
    <dgm:pt modelId="{E125E1ED-3073-6941-8EBF-619E503E79CB}" type="parTrans" cxnId="{7DA29DDD-BC64-F641-9090-564DD0E8FDB4}">
      <dgm:prSet/>
      <dgm:spPr/>
      <dgm:t>
        <a:bodyPr/>
        <a:lstStyle/>
        <a:p>
          <a:endParaRPr lang="en-US"/>
        </a:p>
      </dgm:t>
    </dgm:pt>
    <dgm:pt modelId="{A0453DA8-9D69-7841-9374-FD07F9230A0E}" type="sibTrans" cxnId="{7DA29DDD-BC64-F641-9090-564DD0E8FDB4}">
      <dgm:prSet/>
      <dgm:spPr/>
      <dgm:t>
        <a:bodyPr/>
        <a:lstStyle/>
        <a:p>
          <a:endParaRPr lang="en-US"/>
        </a:p>
      </dgm:t>
    </dgm:pt>
    <dgm:pt modelId="{E6E03641-4718-BB4B-BE72-399AED744DAF}">
      <dgm:prSet custT="1"/>
      <dgm:spPr>
        <a:noFill/>
        <a:ln>
          <a:noFill/>
        </a:ln>
        <a:effectLst/>
      </dgm:spPr>
      <dgm:t>
        <a:bodyPr/>
        <a:lstStyle/>
        <a:p>
          <a:r>
            <a:rPr lang="en-US" sz="1600" b="0" i="0" dirty="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Incorporate labeling step</a:t>
          </a:r>
        </a:p>
      </dgm:t>
    </dgm:pt>
    <dgm:pt modelId="{70231BA3-3F6D-404E-A481-144536792183}" type="sibTrans" cxnId="{9D727DDD-A950-1440-B0A6-0F88273E2328}">
      <dgm:prSet/>
      <dgm:spPr/>
      <dgm:t>
        <a:bodyPr/>
        <a:lstStyle/>
        <a:p>
          <a:endParaRPr lang="en-US"/>
        </a:p>
      </dgm:t>
    </dgm:pt>
    <dgm:pt modelId="{2BB1D707-E724-1644-BEED-F9B5A2EFDC3A}" type="parTrans" cxnId="{9D727DDD-A950-1440-B0A6-0F88273E2328}">
      <dgm:prSet/>
      <dgm:spPr/>
      <dgm:t>
        <a:bodyPr/>
        <a:lstStyle/>
        <a:p>
          <a:endParaRPr lang="en-US"/>
        </a:p>
      </dgm:t>
    </dgm:pt>
    <dgm:pt modelId="{102C6471-C74F-CC41-8DD5-9628746F1188}">
      <dgm:prSet custT="1"/>
      <dgm:spPr>
        <a:noFill/>
        <a:ln>
          <a:noFill/>
        </a:ln>
        <a:effectLst/>
      </dgm:spPr>
      <dgm:t>
        <a:bodyPr/>
        <a:lstStyle/>
        <a:p>
          <a:r>
            <a:rPr lang="en-US" sz="1600" b="0" i="0" dirty="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Automatic thresholding</a:t>
          </a:r>
        </a:p>
      </dgm:t>
    </dgm:pt>
    <dgm:pt modelId="{1263C78D-E9B9-D64F-B91F-30C2D774F2EE}" type="parTrans" cxnId="{B55E6AE0-7267-9E47-B42D-9C5E76484EDD}">
      <dgm:prSet/>
      <dgm:spPr/>
      <dgm:t>
        <a:bodyPr/>
        <a:lstStyle/>
        <a:p>
          <a:endParaRPr lang="en-US"/>
        </a:p>
      </dgm:t>
    </dgm:pt>
    <dgm:pt modelId="{8EEA1107-A7A8-8041-8DB4-9F8A2B72D6E7}" type="sibTrans" cxnId="{B55E6AE0-7267-9E47-B42D-9C5E76484EDD}">
      <dgm:prSet/>
      <dgm:spPr/>
      <dgm:t>
        <a:bodyPr/>
        <a:lstStyle/>
        <a:p>
          <a:endParaRPr lang="en-US"/>
        </a:p>
      </dgm:t>
    </dgm:pt>
    <dgm:pt modelId="{CF945218-74F0-7B45-9E43-5F2099F27321}" type="pres">
      <dgm:prSet presAssocID="{93833F7C-E23E-604B-80FC-C1CCD74042E5}" presName="Name0" presStyleCnt="0">
        <dgm:presLayoutVars>
          <dgm:dir/>
          <dgm:animLvl val="lvl"/>
          <dgm:resizeHandles val="exact"/>
        </dgm:presLayoutVars>
      </dgm:prSet>
      <dgm:spPr/>
    </dgm:pt>
    <dgm:pt modelId="{FC979044-2AAD-9642-8201-1F49809461F2}" type="pres">
      <dgm:prSet presAssocID="{881E0FF1-1100-4143-AF47-F964CC5EC9F8}" presName="composite" presStyleCnt="0"/>
      <dgm:spPr/>
    </dgm:pt>
    <dgm:pt modelId="{7D7263D5-F5D5-2041-A579-DB424A205EA8}" type="pres">
      <dgm:prSet presAssocID="{881E0FF1-1100-4143-AF47-F964CC5EC9F8}" presName="parTx" presStyleLbl="node1" presStyleIdx="0" presStyleCnt="4" custScaleY="124361" custLinFactNeighborX="-169" custLinFactNeighborY="-41599">
        <dgm:presLayoutVars>
          <dgm:chMax val="0"/>
          <dgm:chPref val="0"/>
          <dgm:bulletEnabled val="1"/>
        </dgm:presLayoutVars>
      </dgm:prSet>
      <dgm:spPr/>
    </dgm:pt>
    <dgm:pt modelId="{B08326E0-4028-0D48-852D-79FFE141BA49}" type="pres">
      <dgm:prSet presAssocID="{881E0FF1-1100-4143-AF47-F964CC5EC9F8}" presName="desTx" presStyleLbl="revTx" presStyleIdx="0" presStyleCnt="1" custLinFactNeighborY="29453">
        <dgm:presLayoutVars>
          <dgm:bulletEnabled val="1"/>
        </dgm:presLayoutVars>
      </dgm:prSet>
      <dgm:spPr/>
    </dgm:pt>
    <dgm:pt modelId="{6740C289-2D58-A44A-9EF8-9113357B08C2}" type="pres">
      <dgm:prSet presAssocID="{028CF1B3-8005-9845-91FC-A25F94D5D365}" presName="space" presStyleCnt="0"/>
      <dgm:spPr/>
    </dgm:pt>
    <dgm:pt modelId="{CBB60CE0-9D05-6B44-B00D-59B5251DF995}" type="pres">
      <dgm:prSet presAssocID="{5F8628D3-3BBC-8A42-8915-CF4716E9F546}" presName="composite" presStyleCnt="0"/>
      <dgm:spPr/>
    </dgm:pt>
    <dgm:pt modelId="{0EC42F09-EBE0-B349-8D29-7495D3AD8D25}" type="pres">
      <dgm:prSet presAssocID="{5F8628D3-3BBC-8A42-8915-CF4716E9F546}" presName="parTx" presStyleLbl="node1" presStyleIdx="1" presStyleCnt="4" custLinFactNeighborX="-428" custLinFactNeighborY="-27325">
        <dgm:presLayoutVars>
          <dgm:chMax val="0"/>
          <dgm:chPref val="0"/>
          <dgm:bulletEnabled val="1"/>
        </dgm:presLayoutVars>
      </dgm:prSet>
      <dgm:spPr/>
    </dgm:pt>
    <dgm:pt modelId="{2590D61A-C83E-D248-B7FA-56E5F1E1D083}" type="pres">
      <dgm:prSet presAssocID="{5F8628D3-3BBC-8A42-8915-CF4716E9F546}" presName="desTx" presStyleLbl="revTx" presStyleIdx="0" presStyleCnt="1">
        <dgm:presLayoutVars>
          <dgm:bulletEnabled val="1"/>
        </dgm:presLayoutVars>
      </dgm:prSet>
      <dgm:spPr/>
    </dgm:pt>
    <dgm:pt modelId="{9D7954E2-F850-334B-B225-5B7E31C4A54E}" type="pres">
      <dgm:prSet presAssocID="{A0453DA8-9D69-7841-9374-FD07F9230A0E}" presName="space" presStyleCnt="0"/>
      <dgm:spPr/>
    </dgm:pt>
    <dgm:pt modelId="{114CA5C7-351E-514B-925E-418EE57E8B38}" type="pres">
      <dgm:prSet presAssocID="{2D623884-755E-644B-AA87-A31D5B72285C}" presName="composite" presStyleCnt="0"/>
      <dgm:spPr/>
    </dgm:pt>
    <dgm:pt modelId="{756B71D8-765F-2E4D-95B2-02E4CD253CCF}" type="pres">
      <dgm:prSet presAssocID="{2D623884-755E-644B-AA87-A31D5B72285C}" presName="parTx" presStyleLbl="node1" presStyleIdx="2" presStyleCnt="4" custScaleY="124361" custLinFactNeighborX="-169" custLinFactNeighborY="-41599">
        <dgm:presLayoutVars>
          <dgm:chMax val="0"/>
          <dgm:chPref val="0"/>
          <dgm:bulletEnabled val="1"/>
        </dgm:presLayoutVars>
      </dgm:prSet>
      <dgm:spPr/>
    </dgm:pt>
    <dgm:pt modelId="{348C4072-2ACA-4A4B-9E51-34A2A7211367}" type="pres">
      <dgm:prSet presAssocID="{2D623884-755E-644B-AA87-A31D5B72285C}" presName="desTx" presStyleLbl="revTx" presStyleIdx="0" presStyleCnt="1" custLinFactNeighborY="-17695">
        <dgm:presLayoutVars>
          <dgm:bulletEnabled val="1"/>
        </dgm:presLayoutVars>
      </dgm:prSet>
      <dgm:spPr/>
    </dgm:pt>
    <dgm:pt modelId="{F23C2B0B-3236-B34F-AA8C-3A3A66A9CEB6}" type="pres">
      <dgm:prSet presAssocID="{7D2B1D5A-E799-F048-B02C-B2A67FD3EA9B}" presName="space" presStyleCnt="0"/>
      <dgm:spPr/>
    </dgm:pt>
    <dgm:pt modelId="{507F33B3-ADEF-C04C-AAE1-3F1152598FC7}" type="pres">
      <dgm:prSet presAssocID="{D6CF9A8E-87CE-334A-9BC0-1E99DE9A7E01}" presName="composite" presStyleCnt="0"/>
      <dgm:spPr/>
    </dgm:pt>
    <dgm:pt modelId="{A33DD594-6660-164A-80A0-DBCC98DECECC}" type="pres">
      <dgm:prSet presAssocID="{D6CF9A8E-87CE-334A-9BC0-1E99DE9A7E01}" presName="parTx" presStyleLbl="node1" presStyleIdx="3" presStyleCnt="4" custScaleY="124361" custLinFactNeighborX="-169" custLinFactNeighborY="-41599">
        <dgm:presLayoutVars>
          <dgm:chMax val="0"/>
          <dgm:chPref val="0"/>
          <dgm:bulletEnabled val="1"/>
        </dgm:presLayoutVars>
      </dgm:prSet>
      <dgm:spPr/>
    </dgm:pt>
    <dgm:pt modelId="{88DD97DA-DD32-DD4B-90AA-16CDA79CB2D9}" type="pres">
      <dgm:prSet presAssocID="{D6CF9A8E-87CE-334A-9BC0-1E99DE9A7E01}" presName="desTx" presStyleLbl="revTx" presStyleIdx="0" presStyleCnt="1" custLinFactNeighborX="15638" custLinFactNeighborY="19654">
        <dgm:presLayoutVars>
          <dgm:bulletEnabled val="1"/>
        </dgm:presLayoutVars>
      </dgm:prSet>
      <dgm:spPr/>
    </dgm:pt>
  </dgm:ptLst>
  <dgm:cxnLst>
    <dgm:cxn modelId="{98B0A005-C3D0-194D-A84E-1E7B7F1887BA}" type="presOf" srcId="{93833F7C-E23E-604B-80FC-C1CCD74042E5}" destId="{CF945218-74F0-7B45-9E43-5F2099F27321}" srcOrd="0" destOrd="0" presId="urn:microsoft.com/office/officeart/2005/8/layout/chevron1"/>
    <dgm:cxn modelId="{443FFE12-E871-A54D-95FA-8290B31509D0}" srcId="{93833F7C-E23E-604B-80FC-C1CCD74042E5}" destId="{D6CF9A8E-87CE-334A-9BC0-1E99DE9A7E01}" srcOrd="3" destOrd="0" parTransId="{D63B5DCA-415B-534F-B709-B8BC18D92467}" sibTransId="{B9EE24D6-7817-0D46-AB8B-3DF960289927}"/>
    <dgm:cxn modelId="{8DA03336-BAE5-5E43-84F5-134006D770A6}" type="presOf" srcId="{2D623884-755E-644B-AA87-A31D5B72285C}" destId="{756B71D8-765F-2E4D-95B2-02E4CD253CCF}" srcOrd="0" destOrd="0" presId="urn:microsoft.com/office/officeart/2005/8/layout/chevron1"/>
    <dgm:cxn modelId="{047A8039-C5C5-464D-8723-10AE26F0439F}" srcId="{93833F7C-E23E-604B-80FC-C1CCD74042E5}" destId="{881E0FF1-1100-4143-AF47-F964CC5EC9F8}" srcOrd="0" destOrd="0" parTransId="{DF17B67A-6015-E74B-AB39-9E7FDC70C5ED}" sibTransId="{028CF1B3-8005-9845-91FC-A25F94D5D365}"/>
    <dgm:cxn modelId="{AD84196E-251C-0B4B-A2E1-8656FC1A56A3}" type="presOf" srcId="{E6E03641-4718-BB4B-BE72-399AED744DAF}" destId="{348C4072-2ACA-4A4B-9E51-34A2A7211367}" srcOrd="0" destOrd="0" presId="urn:microsoft.com/office/officeart/2005/8/layout/chevron1"/>
    <dgm:cxn modelId="{23B21281-AB44-1444-8C59-54AAFA34B9C5}" type="presOf" srcId="{881E0FF1-1100-4143-AF47-F964CC5EC9F8}" destId="{7D7263D5-F5D5-2041-A579-DB424A205EA8}" srcOrd="0" destOrd="0" presId="urn:microsoft.com/office/officeart/2005/8/layout/chevron1"/>
    <dgm:cxn modelId="{B2031DAA-2BAB-2B44-80D4-622A621913B0}" srcId="{93833F7C-E23E-604B-80FC-C1CCD74042E5}" destId="{2D623884-755E-644B-AA87-A31D5B72285C}" srcOrd="2" destOrd="0" parTransId="{F7A84F18-D3AD-A24B-9DB5-314818F6E8A7}" sibTransId="{7D2B1D5A-E799-F048-B02C-B2A67FD3EA9B}"/>
    <dgm:cxn modelId="{9D727DDD-A950-1440-B0A6-0F88273E2328}" srcId="{2D623884-755E-644B-AA87-A31D5B72285C}" destId="{E6E03641-4718-BB4B-BE72-399AED744DAF}" srcOrd="0" destOrd="0" parTransId="{2BB1D707-E724-1644-BEED-F9B5A2EFDC3A}" sibTransId="{70231BA3-3F6D-404E-A481-144536792183}"/>
    <dgm:cxn modelId="{7DA29DDD-BC64-F641-9090-564DD0E8FDB4}" srcId="{93833F7C-E23E-604B-80FC-C1CCD74042E5}" destId="{5F8628D3-3BBC-8A42-8915-CF4716E9F546}" srcOrd="1" destOrd="0" parTransId="{E125E1ED-3073-6941-8EBF-619E503E79CB}" sibTransId="{A0453DA8-9D69-7841-9374-FD07F9230A0E}"/>
    <dgm:cxn modelId="{B55E6AE0-7267-9E47-B42D-9C5E76484EDD}" srcId="{2D623884-755E-644B-AA87-A31D5B72285C}" destId="{102C6471-C74F-CC41-8DD5-9628746F1188}" srcOrd="1" destOrd="0" parTransId="{1263C78D-E9B9-D64F-B91F-30C2D774F2EE}" sibTransId="{8EEA1107-A7A8-8041-8DB4-9F8A2B72D6E7}"/>
    <dgm:cxn modelId="{22E91EEE-F1F7-3D42-BFFC-0671A06F0D6B}" type="presOf" srcId="{5F8628D3-3BBC-8A42-8915-CF4716E9F546}" destId="{0EC42F09-EBE0-B349-8D29-7495D3AD8D25}" srcOrd="0" destOrd="0" presId="urn:microsoft.com/office/officeart/2005/8/layout/chevron1"/>
    <dgm:cxn modelId="{09F299F3-8348-EA46-BCDE-69230E1C716E}" type="presOf" srcId="{102C6471-C74F-CC41-8DD5-9628746F1188}" destId="{348C4072-2ACA-4A4B-9E51-34A2A7211367}" srcOrd="0" destOrd="1" presId="urn:microsoft.com/office/officeart/2005/8/layout/chevron1"/>
    <dgm:cxn modelId="{1CA502F7-9511-994B-A4EA-B9769464226B}" type="presOf" srcId="{D6CF9A8E-87CE-334A-9BC0-1E99DE9A7E01}" destId="{A33DD594-6660-164A-80A0-DBCC98DECECC}" srcOrd="0" destOrd="0" presId="urn:microsoft.com/office/officeart/2005/8/layout/chevron1"/>
    <dgm:cxn modelId="{5F3785EE-538D-6545-8E51-2022611721C7}" type="presParOf" srcId="{CF945218-74F0-7B45-9E43-5F2099F27321}" destId="{FC979044-2AAD-9642-8201-1F49809461F2}" srcOrd="0" destOrd="0" presId="urn:microsoft.com/office/officeart/2005/8/layout/chevron1"/>
    <dgm:cxn modelId="{194CD5DB-7C3F-1040-A8DF-EEB3724EF657}" type="presParOf" srcId="{FC979044-2AAD-9642-8201-1F49809461F2}" destId="{7D7263D5-F5D5-2041-A579-DB424A205EA8}" srcOrd="0" destOrd="0" presId="urn:microsoft.com/office/officeart/2005/8/layout/chevron1"/>
    <dgm:cxn modelId="{D57076C6-508A-D94E-B526-FF9A349BA9EA}" type="presParOf" srcId="{FC979044-2AAD-9642-8201-1F49809461F2}" destId="{B08326E0-4028-0D48-852D-79FFE141BA49}" srcOrd="1" destOrd="0" presId="urn:microsoft.com/office/officeart/2005/8/layout/chevron1"/>
    <dgm:cxn modelId="{91B0E360-71C4-D340-924F-A522290473DC}" type="presParOf" srcId="{CF945218-74F0-7B45-9E43-5F2099F27321}" destId="{6740C289-2D58-A44A-9EF8-9113357B08C2}" srcOrd="1" destOrd="0" presId="urn:microsoft.com/office/officeart/2005/8/layout/chevron1"/>
    <dgm:cxn modelId="{A8685F88-F5EB-6540-AA13-8E55279A383E}" type="presParOf" srcId="{CF945218-74F0-7B45-9E43-5F2099F27321}" destId="{CBB60CE0-9D05-6B44-B00D-59B5251DF995}" srcOrd="2" destOrd="0" presId="urn:microsoft.com/office/officeart/2005/8/layout/chevron1"/>
    <dgm:cxn modelId="{3800B4AF-9343-5945-A695-23388A824954}" type="presParOf" srcId="{CBB60CE0-9D05-6B44-B00D-59B5251DF995}" destId="{0EC42F09-EBE0-B349-8D29-7495D3AD8D25}" srcOrd="0" destOrd="0" presId="urn:microsoft.com/office/officeart/2005/8/layout/chevron1"/>
    <dgm:cxn modelId="{F78D4454-C716-5C44-B949-715EB4289A5A}" type="presParOf" srcId="{CBB60CE0-9D05-6B44-B00D-59B5251DF995}" destId="{2590D61A-C83E-D248-B7FA-56E5F1E1D083}" srcOrd="1" destOrd="0" presId="urn:microsoft.com/office/officeart/2005/8/layout/chevron1"/>
    <dgm:cxn modelId="{FA5E96D8-1E39-E44D-8ED2-47FC87A6C9D2}" type="presParOf" srcId="{CF945218-74F0-7B45-9E43-5F2099F27321}" destId="{9D7954E2-F850-334B-B225-5B7E31C4A54E}" srcOrd="3" destOrd="0" presId="urn:microsoft.com/office/officeart/2005/8/layout/chevron1"/>
    <dgm:cxn modelId="{9AA2C00B-18DA-3245-92E7-44970C6278B0}" type="presParOf" srcId="{CF945218-74F0-7B45-9E43-5F2099F27321}" destId="{114CA5C7-351E-514B-925E-418EE57E8B38}" srcOrd="4" destOrd="0" presId="urn:microsoft.com/office/officeart/2005/8/layout/chevron1"/>
    <dgm:cxn modelId="{A5AC1DFC-D4CC-9545-BF27-0BD9ACE244A4}" type="presParOf" srcId="{114CA5C7-351E-514B-925E-418EE57E8B38}" destId="{756B71D8-765F-2E4D-95B2-02E4CD253CCF}" srcOrd="0" destOrd="0" presId="urn:microsoft.com/office/officeart/2005/8/layout/chevron1"/>
    <dgm:cxn modelId="{EBE44010-20B6-9541-9FE9-D3487D7AC562}" type="presParOf" srcId="{114CA5C7-351E-514B-925E-418EE57E8B38}" destId="{348C4072-2ACA-4A4B-9E51-34A2A7211367}" srcOrd="1" destOrd="0" presId="urn:microsoft.com/office/officeart/2005/8/layout/chevron1"/>
    <dgm:cxn modelId="{5CB864DE-7886-DF4D-A6C0-6F242BE2FC28}" type="presParOf" srcId="{CF945218-74F0-7B45-9E43-5F2099F27321}" destId="{F23C2B0B-3236-B34F-AA8C-3A3A66A9CEB6}" srcOrd="5" destOrd="0" presId="urn:microsoft.com/office/officeart/2005/8/layout/chevron1"/>
    <dgm:cxn modelId="{E0F5C50F-6357-2641-B88E-6AE97904462D}" type="presParOf" srcId="{CF945218-74F0-7B45-9E43-5F2099F27321}" destId="{507F33B3-ADEF-C04C-AAE1-3F1152598FC7}" srcOrd="6" destOrd="0" presId="urn:microsoft.com/office/officeart/2005/8/layout/chevron1"/>
    <dgm:cxn modelId="{818A7BB2-923D-B249-B299-01D0839A70B3}" type="presParOf" srcId="{507F33B3-ADEF-C04C-AAE1-3F1152598FC7}" destId="{A33DD594-6660-164A-80A0-DBCC98DECECC}" srcOrd="0" destOrd="0" presId="urn:microsoft.com/office/officeart/2005/8/layout/chevron1"/>
    <dgm:cxn modelId="{7595AE61-48C2-3841-A261-69DE933C3071}" type="presParOf" srcId="{507F33B3-ADEF-C04C-AAE1-3F1152598FC7}" destId="{88DD97DA-DD32-DD4B-90AA-16CDA79CB2D9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3833F7C-E23E-604B-80FC-C1CCD74042E5}" type="doc">
      <dgm:prSet loTypeId="urn:microsoft.com/office/officeart/2005/8/layout/chevron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81E0FF1-1100-4143-AF47-F964CC5EC9F8}">
      <dgm:prSet phldrT="[Text]" custT="1"/>
      <dgm:spPr>
        <a:solidFill>
          <a:schemeClr val="bg2"/>
        </a:solidFill>
        <a:ln>
          <a:noFill/>
        </a:ln>
        <a:effectLst>
          <a:outerShdw dist="127000" dir="2100000" algn="tl" rotWithShape="0">
            <a:schemeClr val="bg2">
              <a:alpha val="40000"/>
            </a:schemeClr>
          </a:outerShdw>
        </a:effectLst>
      </dgm:spPr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4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rPr>
            <a:t>Phase 1</a:t>
          </a:r>
        </a:p>
      </dgm:t>
    </dgm:pt>
    <dgm:pt modelId="{DF17B67A-6015-E74B-AB39-9E7FDC70C5ED}" type="parTrans" cxnId="{047A8039-C5C5-464D-8723-10AE26F0439F}">
      <dgm:prSet/>
      <dgm:spPr/>
      <dgm:t>
        <a:bodyPr/>
        <a:lstStyle/>
        <a:p>
          <a:endParaRPr lang="en-US"/>
        </a:p>
      </dgm:t>
    </dgm:pt>
    <dgm:pt modelId="{028CF1B3-8005-9845-91FC-A25F94D5D365}" type="sibTrans" cxnId="{047A8039-C5C5-464D-8723-10AE26F0439F}">
      <dgm:prSet/>
      <dgm:spPr/>
      <dgm:t>
        <a:bodyPr/>
        <a:lstStyle/>
        <a:p>
          <a:endParaRPr lang="en-US"/>
        </a:p>
      </dgm:t>
    </dgm:pt>
    <dgm:pt modelId="{4EA83D09-95CF-FD49-B4D3-D55D1E6A2311}">
      <dgm:prSet custT="1"/>
      <dgm:spPr>
        <a:solidFill>
          <a:schemeClr val="bg2"/>
        </a:solidFill>
        <a:ln>
          <a:noFill/>
        </a:ln>
        <a:effectLst>
          <a:outerShdw dist="127000" dir="2100000" algn="tl" rotWithShape="0">
            <a:schemeClr val="bg2">
              <a:alpha val="40000"/>
            </a:schemeClr>
          </a:outerShdw>
        </a:effectLst>
      </dgm:spPr>
      <dgm:t>
        <a:bodyPr/>
        <a:lstStyle/>
        <a:p>
          <a:r>
            <a:rPr lang="en-US" sz="2400" b="0" i="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2</a:t>
          </a:r>
        </a:p>
      </dgm:t>
    </dgm:pt>
    <dgm:pt modelId="{02FCAED4-C2E0-4E44-B84D-F8C31F2F106C}" type="parTrans" cxnId="{C9D9697E-4B8D-FE4C-887C-0C5CACE4D147}">
      <dgm:prSet/>
      <dgm:spPr/>
      <dgm:t>
        <a:bodyPr/>
        <a:lstStyle/>
        <a:p>
          <a:endParaRPr lang="en-US"/>
        </a:p>
      </dgm:t>
    </dgm:pt>
    <dgm:pt modelId="{76C28F96-61F7-CC48-8578-22CB3C9E1AC6}" type="sibTrans" cxnId="{C9D9697E-4B8D-FE4C-887C-0C5CACE4D147}">
      <dgm:prSet/>
      <dgm:spPr/>
      <dgm:t>
        <a:bodyPr/>
        <a:lstStyle/>
        <a:p>
          <a:endParaRPr lang="en-US"/>
        </a:p>
      </dgm:t>
    </dgm:pt>
    <dgm:pt modelId="{D6CF9A8E-87CE-334A-9BC0-1E99DE9A7E01}">
      <dgm:prSet custT="1"/>
      <dgm:spPr>
        <a:solidFill>
          <a:schemeClr val="accent4"/>
        </a:solidFill>
        <a:ln>
          <a:noFill/>
        </a:ln>
        <a:effectLst>
          <a:outerShdw dist="127000" dir="2100000" algn="tl" rotWithShape="0">
            <a:schemeClr val="accent4">
              <a:alpha val="40000"/>
            </a:schemeClr>
          </a:outerShdw>
        </a:effectLst>
      </dgm:spPr>
      <dgm:t>
        <a:bodyPr/>
        <a:lstStyle/>
        <a:p>
          <a:r>
            <a:rPr lang="en-US" sz="2400" b="0" i="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4</a:t>
          </a:r>
        </a:p>
      </dgm:t>
    </dgm:pt>
    <dgm:pt modelId="{D63B5DCA-415B-534F-B709-B8BC18D92467}" type="parTrans" cxnId="{443FFE12-E871-A54D-95FA-8290B31509D0}">
      <dgm:prSet/>
      <dgm:spPr/>
      <dgm:t>
        <a:bodyPr/>
        <a:lstStyle/>
        <a:p>
          <a:endParaRPr lang="en-US"/>
        </a:p>
      </dgm:t>
    </dgm:pt>
    <dgm:pt modelId="{B9EE24D6-7817-0D46-AB8B-3DF960289927}" type="sibTrans" cxnId="{443FFE12-E871-A54D-95FA-8290B31509D0}">
      <dgm:prSet/>
      <dgm:spPr/>
      <dgm:t>
        <a:bodyPr/>
        <a:lstStyle/>
        <a:p>
          <a:endParaRPr lang="en-US"/>
        </a:p>
      </dgm:t>
    </dgm:pt>
    <dgm:pt modelId="{9EF6A57E-DED6-EE4D-9F8E-53B161BB15AD}">
      <dgm:prSet custT="1"/>
      <dgm:spPr/>
      <dgm:t>
        <a:bodyPr/>
        <a:lstStyle/>
        <a:p>
          <a:r>
            <a:rPr lang="en-US" sz="1600" b="0" i="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Finish writing user/developer guides</a:t>
          </a:r>
        </a:p>
      </dgm:t>
    </dgm:pt>
    <dgm:pt modelId="{3B89964F-C989-EF48-AF62-DBC046C562ED}" type="sibTrans" cxnId="{88670415-BEEE-E74E-8EFC-E7825FA8A66F}">
      <dgm:prSet/>
      <dgm:spPr/>
      <dgm:t>
        <a:bodyPr/>
        <a:lstStyle/>
        <a:p>
          <a:endParaRPr lang="en-US"/>
        </a:p>
      </dgm:t>
    </dgm:pt>
    <dgm:pt modelId="{C0B9D1BA-7B28-944A-8639-030918278694}" type="parTrans" cxnId="{88670415-BEEE-E74E-8EFC-E7825FA8A66F}">
      <dgm:prSet/>
      <dgm:spPr/>
      <dgm:t>
        <a:bodyPr/>
        <a:lstStyle/>
        <a:p>
          <a:endParaRPr lang="en-US"/>
        </a:p>
      </dgm:t>
    </dgm:pt>
    <dgm:pt modelId="{2D623884-755E-644B-AA87-A31D5B72285C}">
      <dgm:prSet custT="1"/>
      <dgm:spPr>
        <a:solidFill>
          <a:schemeClr val="bg2"/>
        </a:solidFill>
        <a:ln>
          <a:noFill/>
        </a:ln>
        <a:effectLst>
          <a:outerShdw dist="127000" dir="2100000" algn="tl" rotWithShape="0">
            <a:schemeClr val="bg2">
              <a:alpha val="40000"/>
            </a:schemeClr>
          </a:outerShdw>
        </a:effectLst>
      </dgm:spPr>
      <dgm:t>
        <a:bodyPr/>
        <a:lstStyle/>
        <a:p>
          <a:r>
            <a:rPr lang="en-US" sz="2400" b="0" i="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3</a:t>
          </a:r>
        </a:p>
      </dgm:t>
    </dgm:pt>
    <dgm:pt modelId="{F7A84F18-D3AD-A24B-9DB5-314818F6E8A7}" type="parTrans" cxnId="{B2031DAA-2BAB-2B44-80D4-622A621913B0}">
      <dgm:prSet/>
      <dgm:spPr/>
      <dgm:t>
        <a:bodyPr/>
        <a:lstStyle/>
        <a:p>
          <a:endParaRPr lang="en-US"/>
        </a:p>
      </dgm:t>
    </dgm:pt>
    <dgm:pt modelId="{7D2B1D5A-E799-F048-B02C-B2A67FD3EA9B}" type="sibTrans" cxnId="{B2031DAA-2BAB-2B44-80D4-622A621913B0}">
      <dgm:prSet/>
      <dgm:spPr/>
      <dgm:t>
        <a:bodyPr/>
        <a:lstStyle/>
        <a:p>
          <a:endParaRPr lang="en-US"/>
        </a:p>
      </dgm:t>
    </dgm:pt>
    <dgm:pt modelId="{CF945218-74F0-7B45-9E43-5F2099F27321}" type="pres">
      <dgm:prSet presAssocID="{93833F7C-E23E-604B-80FC-C1CCD74042E5}" presName="Name0" presStyleCnt="0">
        <dgm:presLayoutVars>
          <dgm:dir/>
          <dgm:animLvl val="lvl"/>
          <dgm:resizeHandles val="exact"/>
        </dgm:presLayoutVars>
      </dgm:prSet>
      <dgm:spPr/>
    </dgm:pt>
    <dgm:pt modelId="{FC979044-2AAD-9642-8201-1F49809461F2}" type="pres">
      <dgm:prSet presAssocID="{881E0FF1-1100-4143-AF47-F964CC5EC9F8}" presName="composite" presStyleCnt="0"/>
      <dgm:spPr/>
    </dgm:pt>
    <dgm:pt modelId="{7D7263D5-F5D5-2041-A579-DB424A205EA8}" type="pres">
      <dgm:prSet presAssocID="{881E0FF1-1100-4143-AF47-F964CC5EC9F8}" presName="parTx" presStyleLbl="node1" presStyleIdx="0" presStyleCnt="4" custScaleY="124361" custLinFactNeighborX="-169" custLinFactNeighborY="-27344">
        <dgm:presLayoutVars>
          <dgm:chMax val="0"/>
          <dgm:chPref val="0"/>
          <dgm:bulletEnabled val="1"/>
        </dgm:presLayoutVars>
      </dgm:prSet>
      <dgm:spPr/>
    </dgm:pt>
    <dgm:pt modelId="{B08326E0-4028-0D48-852D-79FFE141BA49}" type="pres">
      <dgm:prSet presAssocID="{881E0FF1-1100-4143-AF47-F964CC5EC9F8}" presName="desTx" presStyleLbl="revTx" presStyleIdx="0" presStyleCnt="1" custLinFactNeighborY="29453">
        <dgm:presLayoutVars>
          <dgm:bulletEnabled val="1"/>
        </dgm:presLayoutVars>
      </dgm:prSet>
      <dgm:spPr/>
    </dgm:pt>
    <dgm:pt modelId="{6740C289-2D58-A44A-9EF8-9113357B08C2}" type="pres">
      <dgm:prSet presAssocID="{028CF1B3-8005-9845-91FC-A25F94D5D365}" presName="space" presStyleCnt="0"/>
      <dgm:spPr/>
    </dgm:pt>
    <dgm:pt modelId="{7C1B9B2F-5702-C440-91C1-2D313C0AF9A5}" type="pres">
      <dgm:prSet presAssocID="{4EA83D09-95CF-FD49-B4D3-D55D1E6A2311}" presName="composite" presStyleCnt="0"/>
      <dgm:spPr/>
    </dgm:pt>
    <dgm:pt modelId="{4015FD39-C7E8-9D4C-A6C2-2537F88A8630}" type="pres">
      <dgm:prSet presAssocID="{4EA83D09-95CF-FD49-B4D3-D55D1E6A2311}" presName="parTx" presStyleLbl="node1" presStyleIdx="1" presStyleCnt="4" custScaleY="124361" custLinFactNeighborX="-169" custLinFactNeighborY="-27344">
        <dgm:presLayoutVars>
          <dgm:chMax val="0"/>
          <dgm:chPref val="0"/>
          <dgm:bulletEnabled val="1"/>
        </dgm:presLayoutVars>
      </dgm:prSet>
      <dgm:spPr/>
    </dgm:pt>
    <dgm:pt modelId="{0261057C-26F8-DC41-971E-22FE7220191A}" type="pres">
      <dgm:prSet presAssocID="{4EA83D09-95CF-FD49-B4D3-D55D1E6A2311}" presName="desTx" presStyleLbl="revTx" presStyleIdx="0" presStyleCnt="1" custLinFactNeighborY="29453">
        <dgm:presLayoutVars>
          <dgm:bulletEnabled val="1"/>
        </dgm:presLayoutVars>
      </dgm:prSet>
      <dgm:spPr/>
    </dgm:pt>
    <dgm:pt modelId="{DD3A4FB0-9750-804D-9992-4AE3CFFFC723}" type="pres">
      <dgm:prSet presAssocID="{76C28F96-61F7-CC48-8578-22CB3C9E1AC6}" presName="space" presStyleCnt="0"/>
      <dgm:spPr/>
    </dgm:pt>
    <dgm:pt modelId="{114CA5C7-351E-514B-925E-418EE57E8B38}" type="pres">
      <dgm:prSet presAssocID="{2D623884-755E-644B-AA87-A31D5B72285C}" presName="composite" presStyleCnt="0"/>
      <dgm:spPr/>
    </dgm:pt>
    <dgm:pt modelId="{756B71D8-765F-2E4D-95B2-02E4CD253CCF}" type="pres">
      <dgm:prSet presAssocID="{2D623884-755E-644B-AA87-A31D5B72285C}" presName="parTx" presStyleLbl="node1" presStyleIdx="2" presStyleCnt="4" custScaleY="124361" custLinFactNeighborX="-169" custLinFactNeighborY="-27344">
        <dgm:presLayoutVars>
          <dgm:chMax val="0"/>
          <dgm:chPref val="0"/>
          <dgm:bulletEnabled val="1"/>
        </dgm:presLayoutVars>
      </dgm:prSet>
      <dgm:spPr/>
    </dgm:pt>
    <dgm:pt modelId="{348C4072-2ACA-4A4B-9E51-34A2A7211367}" type="pres">
      <dgm:prSet presAssocID="{2D623884-755E-644B-AA87-A31D5B72285C}" presName="desTx" presStyleLbl="revTx" presStyleIdx="0" presStyleCnt="1">
        <dgm:presLayoutVars>
          <dgm:bulletEnabled val="1"/>
        </dgm:presLayoutVars>
      </dgm:prSet>
      <dgm:spPr/>
    </dgm:pt>
    <dgm:pt modelId="{F23C2B0B-3236-B34F-AA8C-3A3A66A9CEB6}" type="pres">
      <dgm:prSet presAssocID="{7D2B1D5A-E799-F048-B02C-B2A67FD3EA9B}" presName="space" presStyleCnt="0"/>
      <dgm:spPr/>
    </dgm:pt>
    <dgm:pt modelId="{507F33B3-ADEF-C04C-AAE1-3F1152598FC7}" type="pres">
      <dgm:prSet presAssocID="{D6CF9A8E-87CE-334A-9BC0-1E99DE9A7E01}" presName="composite" presStyleCnt="0"/>
      <dgm:spPr/>
    </dgm:pt>
    <dgm:pt modelId="{A33DD594-6660-164A-80A0-DBCC98DECECC}" type="pres">
      <dgm:prSet presAssocID="{D6CF9A8E-87CE-334A-9BC0-1E99DE9A7E01}" presName="parTx" presStyleLbl="node1" presStyleIdx="3" presStyleCnt="4" custScaleY="124361" custLinFactNeighborX="-169" custLinFactNeighborY="-27344">
        <dgm:presLayoutVars>
          <dgm:chMax val="0"/>
          <dgm:chPref val="0"/>
          <dgm:bulletEnabled val="1"/>
        </dgm:presLayoutVars>
      </dgm:prSet>
      <dgm:spPr/>
    </dgm:pt>
    <dgm:pt modelId="{88DD97DA-DD32-DD4B-90AA-16CDA79CB2D9}" type="pres">
      <dgm:prSet presAssocID="{D6CF9A8E-87CE-334A-9BC0-1E99DE9A7E01}" presName="desTx" presStyleLbl="revTx" presStyleIdx="0" presStyleCnt="1" custLinFactNeighborX="15638" custLinFactNeighborY="19654">
        <dgm:presLayoutVars>
          <dgm:bulletEnabled val="1"/>
        </dgm:presLayoutVars>
      </dgm:prSet>
      <dgm:spPr/>
    </dgm:pt>
  </dgm:ptLst>
  <dgm:cxnLst>
    <dgm:cxn modelId="{446F8502-07F2-2D46-B5CB-DC780B67F4E6}" type="presOf" srcId="{4EA83D09-95CF-FD49-B4D3-D55D1E6A2311}" destId="{4015FD39-C7E8-9D4C-A6C2-2537F88A8630}" srcOrd="0" destOrd="0" presId="urn:microsoft.com/office/officeart/2005/8/layout/chevron1"/>
    <dgm:cxn modelId="{98B0A005-C3D0-194D-A84E-1E7B7F1887BA}" type="presOf" srcId="{93833F7C-E23E-604B-80FC-C1CCD74042E5}" destId="{CF945218-74F0-7B45-9E43-5F2099F27321}" srcOrd="0" destOrd="0" presId="urn:microsoft.com/office/officeart/2005/8/layout/chevron1"/>
    <dgm:cxn modelId="{443FFE12-E871-A54D-95FA-8290B31509D0}" srcId="{93833F7C-E23E-604B-80FC-C1CCD74042E5}" destId="{D6CF9A8E-87CE-334A-9BC0-1E99DE9A7E01}" srcOrd="3" destOrd="0" parTransId="{D63B5DCA-415B-534F-B709-B8BC18D92467}" sibTransId="{B9EE24D6-7817-0D46-AB8B-3DF960289927}"/>
    <dgm:cxn modelId="{88670415-BEEE-E74E-8EFC-E7825FA8A66F}" srcId="{D6CF9A8E-87CE-334A-9BC0-1E99DE9A7E01}" destId="{9EF6A57E-DED6-EE4D-9F8E-53B161BB15AD}" srcOrd="0" destOrd="0" parTransId="{C0B9D1BA-7B28-944A-8639-030918278694}" sibTransId="{3B89964F-C989-EF48-AF62-DBC046C562ED}"/>
    <dgm:cxn modelId="{7CD11C2A-4A56-C54C-BC36-E5A9F3FAA6B1}" type="presOf" srcId="{9EF6A57E-DED6-EE4D-9F8E-53B161BB15AD}" destId="{88DD97DA-DD32-DD4B-90AA-16CDA79CB2D9}" srcOrd="0" destOrd="0" presId="urn:microsoft.com/office/officeart/2005/8/layout/chevron1"/>
    <dgm:cxn modelId="{047A8039-C5C5-464D-8723-10AE26F0439F}" srcId="{93833F7C-E23E-604B-80FC-C1CCD74042E5}" destId="{881E0FF1-1100-4143-AF47-F964CC5EC9F8}" srcOrd="0" destOrd="0" parTransId="{DF17B67A-6015-E74B-AB39-9E7FDC70C5ED}" sibTransId="{028CF1B3-8005-9845-91FC-A25F94D5D365}"/>
    <dgm:cxn modelId="{3354D87A-11D2-3447-97A6-24682D0426A5}" type="presOf" srcId="{881E0FF1-1100-4143-AF47-F964CC5EC9F8}" destId="{7D7263D5-F5D5-2041-A579-DB424A205EA8}" srcOrd="0" destOrd="0" presId="urn:microsoft.com/office/officeart/2005/8/layout/chevron1"/>
    <dgm:cxn modelId="{C9D9697E-4B8D-FE4C-887C-0C5CACE4D147}" srcId="{93833F7C-E23E-604B-80FC-C1CCD74042E5}" destId="{4EA83D09-95CF-FD49-B4D3-D55D1E6A2311}" srcOrd="1" destOrd="0" parTransId="{02FCAED4-C2E0-4E44-B84D-F8C31F2F106C}" sibTransId="{76C28F96-61F7-CC48-8578-22CB3C9E1AC6}"/>
    <dgm:cxn modelId="{B94438A7-20DD-AA47-97F0-D04EB999B92C}" type="presOf" srcId="{2D623884-755E-644B-AA87-A31D5B72285C}" destId="{756B71D8-765F-2E4D-95B2-02E4CD253CCF}" srcOrd="0" destOrd="0" presId="urn:microsoft.com/office/officeart/2005/8/layout/chevron1"/>
    <dgm:cxn modelId="{B2031DAA-2BAB-2B44-80D4-622A621913B0}" srcId="{93833F7C-E23E-604B-80FC-C1CCD74042E5}" destId="{2D623884-755E-644B-AA87-A31D5B72285C}" srcOrd="2" destOrd="0" parTransId="{F7A84F18-D3AD-A24B-9DB5-314818F6E8A7}" sibTransId="{7D2B1D5A-E799-F048-B02C-B2A67FD3EA9B}"/>
    <dgm:cxn modelId="{8A6A19DB-1BC6-F94B-93DD-607B30772A7F}" type="presOf" srcId="{D6CF9A8E-87CE-334A-9BC0-1E99DE9A7E01}" destId="{A33DD594-6660-164A-80A0-DBCC98DECECC}" srcOrd="0" destOrd="0" presId="urn:microsoft.com/office/officeart/2005/8/layout/chevron1"/>
    <dgm:cxn modelId="{7AF35906-2BC0-5E4D-B1C9-7730C71DF67F}" type="presParOf" srcId="{CF945218-74F0-7B45-9E43-5F2099F27321}" destId="{FC979044-2AAD-9642-8201-1F49809461F2}" srcOrd="0" destOrd="0" presId="urn:microsoft.com/office/officeart/2005/8/layout/chevron1"/>
    <dgm:cxn modelId="{F30524FB-ADA8-8946-8334-ECAAECEB13EE}" type="presParOf" srcId="{FC979044-2AAD-9642-8201-1F49809461F2}" destId="{7D7263D5-F5D5-2041-A579-DB424A205EA8}" srcOrd="0" destOrd="0" presId="urn:microsoft.com/office/officeart/2005/8/layout/chevron1"/>
    <dgm:cxn modelId="{D397D556-7176-0E48-A5EE-A92B579311A5}" type="presParOf" srcId="{FC979044-2AAD-9642-8201-1F49809461F2}" destId="{B08326E0-4028-0D48-852D-79FFE141BA49}" srcOrd="1" destOrd="0" presId="urn:microsoft.com/office/officeart/2005/8/layout/chevron1"/>
    <dgm:cxn modelId="{3EC1BA8F-2E39-9142-894B-1DE2A7A029B3}" type="presParOf" srcId="{CF945218-74F0-7B45-9E43-5F2099F27321}" destId="{6740C289-2D58-A44A-9EF8-9113357B08C2}" srcOrd="1" destOrd="0" presId="urn:microsoft.com/office/officeart/2005/8/layout/chevron1"/>
    <dgm:cxn modelId="{93AAB44C-A08D-6249-9ABC-B24F90CDC63F}" type="presParOf" srcId="{CF945218-74F0-7B45-9E43-5F2099F27321}" destId="{7C1B9B2F-5702-C440-91C1-2D313C0AF9A5}" srcOrd="2" destOrd="0" presId="urn:microsoft.com/office/officeart/2005/8/layout/chevron1"/>
    <dgm:cxn modelId="{627809E5-6BD1-A549-AA03-7835C355C58D}" type="presParOf" srcId="{7C1B9B2F-5702-C440-91C1-2D313C0AF9A5}" destId="{4015FD39-C7E8-9D4C-A6C2-2537F88A8630}" srcOrd="0" destOrd="0" presId="urn:microsoft.com/office/officeart/2005/8/layout/chevron1"/>
    <dgm:cxn modelId="{99267F7C-677E-7B42-AC82-48A6296120DC}" type="presParOf" srcId="{7C1B9B2F-5702-C440-91C1-2D313C0AF9A5}" destId="{0261057C-26F8-DC41-971E-22FE7220191A}" srcOrd="1" destOrd="0" presId="urn:microsoft.com/office/officeart/2005/8/layout/chevron1"/>
    <dgm:cxn modelId="{D2F5993B-8770-4A4A-A0E6-7D21E7B72CC0}" type="presParOf" srcId="{CF945218-74F0-7B45-9E43-5F2099F27321}" destId="{DD3A4FB0-9750-804D-9992-4AE3CFFFC723}" srcOrd="3" destOrd="0" presId="urn:microsoft.com/office/officeart/2005/8/layout/chevron1"/>
    <dgm:cxn modelId="{B64407A9-886C-8C43-94AE-FFF38480005E}" type="presParOf" srcId="{CF945218-74F0-7B45-9E43-5F2099F27321}" destId="{114CA5C7-351E-514B-925E-418EE57E8B38}" srcOrd="4" destOrd="0" presId="urn:microsoft.com/office/officeart/2005/8/layout/chevron1"/>
    <dgm:cxn modelId="{0C4CF3DC-E786-4349-97D5-78881817500D}" type="presParOf" srcId="{114CA5C7-351E-514B-925E-418EE57E8B38}" destId="{756B71D8-765F-2E4D-95B2-02E4CD253CCF}" srcOrd="0" destOrd="0" presId="urn:microsoft.com/office/officeart/2005/8/layout/chevron1"/>
    <dgm:cxn modelId="{0ABB27E5-DB44-9449-9B10-1D4BD411740B}" type="presParOf" srcId="{114CA5C7-351E-514B-925E-418EE57E8B38}" destId="{348C4072-2ACA-4A4B-9E51-34A2A7211367}" srcOrd="1" destOrd="0" presId="urn:microsoft.com/office/officeart/2005/8/layout/chevron1"/>
    <dgm:cxn modelId="{D268AEB7-88F9-7F4C-8E73-6C61FAF6747D}" type="presParOf" srcId="{CF945218-74F0-7B45-9E43-5F2099F27321}" destId="{F23C2B0B-3236-B34F-AA8C-3A3A66A9CEB6}" srcOrd="5" destOrd="0" presId="urn:microsoft.com/office/officeart/2005/8/layout/chevron1"/>
    <dgm:cxn modelId="{44AAF674-5983-BF4F-8640-87986AF870AC}" type="presParOf" srcId="{CF945218-74F0-7B45-9E43-5F2099F27321}" destId="{507F33B3-ADEF-C04C-AAE1-3F1152598FC7}" srcOrd="6" destOrd="0" presId="urn:microsoft.com/office/officeart/2005/8/layout/chevron1"/>
    <dgm:cxn modelId="{B32083AE-3477-084C-AEF2-F74511F9EBF1}" type="presParOf" srcId="{507F33B3-ADEF-C04C-AAE1-3F1152598FC7}" destId="{A33DD594-6660-164A-80A0-DBCC98DECECC}" srcOrd="0" destOrd="0" presId="urn:microsoft.com/office/officeart/2005/8/layout/chevron1"/>
    <dgm:cxn modelId="{9B066699-4050-534E-8476-1E7CD5275FD0}" type="presParOf" srcId="{507F33B3-ADEF-C04C-AAE1-3F1152598FC7}" destId="{88DD97DA-DD32-DD4B-90AA-16CDA79CB2D9}" srcOrd="1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263D5-F5D5-2041-A579-DB424A205EA8}">
      <dsp:nvSpPr>
        <dsp:cNvPr id="0" name=""/>
        <dsp:cNvSpPr/>
      </dsp:nvSpPr>
      <dsp:spPr>
        <a:xfrm>
          <a:off x="3116" y="70852"/>
          <a:ext cx="2688883" cy="1075553"/>
        </a:xfrm>
        <a:prstGeom prst="chevron">
          <a:avLst/>
        </a:prstGeom>
        <a:solidFill>
          <a:srgbClr val="FAB387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rgbClr val="FAB387">
              <a:alpha val="4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400" kern="12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rPr>
            <a:t>Phase 1</a:t>
          </a:r>
        </a:p>
      </dsp:txBody>
      <dsp:txXfrm>
        <a:off x="540893" y="70852"/>
        <a:ext cx="1613330" cy="1075553"/>
      </dsp:txXfrm>
    </dsp:sp>
    <dsp:sp modelId="{B08326E0-4028-0D48-852D-79FFE141BA49}">
      <dsp:nvSpPr>
        <dsp:cNvPr id="0" name=""/>
        <dsp:cNvSpPr/>
      </dsp:nvSpPr>
      <dsp:spPr>
        <a:xfrm>
          <a:off x="2" y="1512044"/>
          <a:ext cx="2151107" cy="149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Curated initial manual dataset</a:t>
          </a:r>
          <a:endParaRPr lang="en-US" sz="1600" b="0" i="0" kern="1200" dirty="0">
            <a:solidFill>
              <a:schemeClr val="tx1"/>
            </a:solidFill>
            <a:effectLst/>
            <a:latin typeface="Lilex Nerd Font" panose="02000009000000000000" pitchFamily="49" charset="77"/>
            <a:cs typeface="Lilex Nerd Font" panose="02000009000000000000" pitchFamily="49" charset="77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Completed functional frontend prototype</a:t>
          </a:r>
        </a:p>
      </dsp:txBody>
      <dsp:txXfrm>
        <a:off x="2" y="1512044"/>
        <a:ext cx="2151107" cy="1499062"/>
      </dsp:txXfrm>
    </dsp:sp>
    <dsp:sp modelId="{0EC42F09-EBE0-B349-8D29-7495D3AD8D25}">
      <dsp:nvSpPr>
        <dsp:cNvPr id="0" name=""/>
        <dsp:cNvSpPr/>
      </dsp:nvSpPr>
      <dsp:spPr>
        <a:xfrm>
          <a:off x="2469036" y="102969"/>
          <a:ext cx="2688883" cy="1075553"/>
        </a:xfrm>
        <a:prstGeom prst="chevron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chemeClr val="bg2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2</a:t>
          </a:r>
        </a:p>
      </dsp:txBody>
      <dsp:txXfrm>
        <a:off x="3006813" y="102969"/>
        <a:ext cx="1613330" cy="1075553"/>
      </dsp:txXfrm>
    </dsp:sp>
    <dsp:sp modelId="{756B71D8-765F-2E4D-95B2-02E4CD253CCF}">
      <dsp:nvSpPr>
        <dsp:cNvPr id="0" name=""/>
        <dsp:cNvSpPr/>
      </dsp:nvSpPr>
      <dsp:spPr>
        <a:xfrm>
          <a:off x="4948884" y="113066"/>
          <a:ext cx="2688883" cy="1075553"/>
        </a:xfrm>
        <a:prstGeom prst="chevron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chemeClr val="bg2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3</a:t>
          </a:r>
        </a:p>
      </dsp:txBody>
      <dsp:txXfrm>
        <a:off x="5486661" y="113066"/>
        <a:ext cx="1613330" cy="1075553"/>
      </dsp:txXfrm>
    </dsp:sp>
    <dsp:sp modelId="{A33DD594-6660-164A-80A0-DBCC98DECECC}">
      <dsp:nvSpPr>
        <dsp:cNvPr id="0" name=""/>
        <dsp:cNvSpPr/>
      </dsp:nvSpPr>
      <dsp:spPr>
        <a:xfrm>
          <a:off x="7421768" y="127138"/>
          <a:ext cx="2688883" cy="1075553"/>
        </a:xfrm>
        <a:prstGeom prst="chevron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chemeClr val="bg2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4</a:t>
          </a:r>
        </a:p>
      </dsp:txBody>
      <dsp:txXfrm>
        <a:off x="7959545" y="127138"/>
        <a:ext cx="1613330" cy="10755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263D5-F5D5-2041-A579-DB424A205EA8}">
      <dsp:nvSpPr>
        <dsp:cNvPr id="0" name=""/>
        <dsp:cNvSpPr/>
      </dsp:nvSpPr>
      <dsp:spPr>
        <a:xfrm>
          <a:off x="3116" y="88098"/>
          <a:ext cx="2688883" cy="1075553"/>
        </a:xfrm>
        <a:prstGeom prst="chevron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chemeClr val="bg2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400" kern="12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rPr>
            <a:t>Phase 1</a:t>
          </a:r>
        </a:p>
      </dsp:txBody>
      <dsp:txXfrm>
        <a:off x="540893" y="88098"/>
        <a:ext cx="1613330" cy="1075553"/>
      </dsp:txXfrm>
    </dsp:sp>
    <dsp:sp modelId="{0EC42F09-EBE0-B349-8D29-7495D3AD8D25}">
      <dsp:nvSpPr>
        <dsp:cNvPr id="0" name=""/>
        <dsp:cNvSpPr/>
      </dsp:nvSpPr>
      <dsp:spPr>
        <a:xfrm>
          <a:off x="2469036" y="102969"/>
          <a:ext cx="2688883" cy="1075553"/>
        </a:xfrm>
        <a:prstGeom prst="chevron">
          <a:avLst/>
        </a:prstGeom>
        <a:solidFill>
          <a:srgbClr val="FAB387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rgbClr val="FAB387">
              <a:alpha val="4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2</a:t>
          </a:r>
        </a:p>
      </dsp:txBody>
      <dsp:txXfrm>
        <a:off x="3006813" y="102969"/>
        <a:ext cx="1613330" cy="1075553"/>
      </dsp:txXfrm>
    </dsp:sp>
    <dsp:sp modelId="{2590D61A-C83E-D248-B7FA-56E5F1E1D083}">
      <dsp:nvSpPr>
        <dsp:cNvPr id="0" name=""/>
        <dsp:cNvSpPr/>
      </dsp:nvSpPr>
      <dsp:spPr>
        <a:xfrm>
          <a:off x="2480544" y="1451498"/>
          <a:ext cx="2151107" cy="14990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Trained one-class autoencoder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Connected frontend and backend</a:t>
          </a:r>
          <a:endParaRPr lang="en-US" sz="1600" b="0" i="0" kern="1200">
            <a:solidFill>
              <a:schemeClr val="tx1"/>
            </a:solidFill>
            <a:effectLst/>
            <a:latin typeface="Lilex Nerd Font" panose="02000009000000000000" pitchFamily="49" charset="77"/>
            <a:cs typeface="Lilex Nerd Font" panose="02000009000000000000" pitchFamily="49" charset="77"/>
          </a:endParaRPr>
        </a:p>
      </dsp:txBody>
      <dsp:txXfrm>
        <a:off x="2480544" y="1451498"/>
        <a:ext cx="2151107" cy="1499062"/>
      </dsp:txXfrm>
    </dsp:sp>
    <dsp:sp modelId="{756B71D8-765F-2E4D-95B2-02E4CD253CCF}">
      <dsp:nvSpPr>
        <dsp:cNvPr id="0" name=""/>
        <dsp:cNvSpPr/>
      </dsp:nvSpPr>
      <dsp:spPr>
        <a:xfrm>
          <a:off x="4948884" y="113066"/>
          <a:ext cx="2688883" cy="1075553"/>
        </a:xfrm>
        <a:prstGeom prst="chevron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chemeClr val="bg2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3</a:t>
          </a:r>
        </a:p>
      </dsp:txBody>
      <dsp:txXfrm>
        <a:off x="5486661" y="113066"/>
        <a:ext cx="1613330" cy="1075553"/>
      </dsp:txXfrm>
    </dsp:sp>
    <dsp:sp modelId="{A33DD594-6660-164A-80A0-DBCC98DECECC}">
      <dsp:nvSpPr>
        <dsp:cNvPr id="0" name=""/>
        <dsp:cNvSpPr/>
      </dsp:nvSpPr>
      <dsp:spPr>
        <a:xfrm>
          <a:off x="7421768" y="127138"/>
          <a:ext cx="2688883" cy="1075553"/>
        </a:xfrm>
        <a:prstGeom prst="chevron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chemeClr val="bg2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4</a:t>
          </a:r>
        </a:p>
      </dsp:txBody>
      <dsp:txXfrm>
        <a:off x="7959545" y="127138"/>
        <a:ext cx="1613330" cy="107555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263D5-F5D5-2041-A579-DB424A205EA8}">
      <dsp:nvSpPr>
        <dsp:cNvPr id="0" name=""/>
        <dsp:cNvSpPr/>
      </dsp:nvSpPr>
      <dsp:spPr>
        <a:xfrm>
          <a:off x="3116" y="112097"/>
          <a:ext cx="2688883" cy="1075553"/>
        </a:xfrm>
        <a:prstGeom prst="chevron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chemeClr val="bg2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400" kern="12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rPr>
            <a:t>Phase 1</a:t>
          </a:r>
        </a:p>
      </dsp:txBody>
      <dsp:txXfrm>
        <a:off x="540893" y="112097"/>
        <a:ext cx="1613330" cy="1075553"/>
      </dsp:txXfrm>
    </dsp:sp>
    <dsp:sp modelId="{0EC42F09-EBE0-B349-8D29-7495D3AD8D25}">
      <dsp:nvSpPr>
        <dsp:cNvPr id="0" name=""/>
        <dsp:cNvSpPr/>
      </dsp:nvSpPr>
      <dsp:spPr>
        <a:xfrm>
          <a:off x="2469036" y="112137"/>
          <a:ext cx="2688883" cy="1075553"/>
        </a:xfrm>
        <a:prstGeom prst="chevron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chemeClr val="bg2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2</a:t>
          </a:r>
        </a:p>
      </dsp:txBody>
      <dsp:txXfrm>
        <a:off x="3006813" y="112137"/>
        <a:ext cx="1613330" cy="1075553"/>
      </dsp:txXfrm>
    </dsp:sp>
    <dsp:sp modelId="{756B71D8-765F-2E4D-95B2-02E4CD253CCF}">
      <dsp:nvSpPr>
        <dsp:cNvPr id="0" name=""/>
        <dsp:cNvSpPr/>
      </dsp:nvSpPr>
      <dsp:spPr>
        <a:xfrm>
          <a:off x="4948884" y="112097"/>
          <a:ext cx="2688883" cy="1075553"/>
        </a:xfrm>
        <a:prstGeom prst="chevron">
          <a:avLst/>
        </a:prstGeom>
        <a:solidFill>
          <a:srgbClr val="FAB387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rgbClr val="FAB387">
              <a:alpha val="40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3</a:t>
          </a:r>
        </a:p>
      </dsp:txBody>
      <dsp:txXfrm>
        <a:off x="5486661" y="112097"/>
        <a:ext cx="1613330" cy="1075553"/>
      </dsp:txXfrm>
    </dsp:sp>
    <dsp:sp modelId="{348C4072-2ACA-4A4B-9E51-34A2A7211367}">
      <dsp:nvSpPr>
        <dsp:cNvPr id="0" name=""/>
        <dsp:cNvSpPr/>
      </dsp:nvSpPr>
      <dsp:spPr>
        <a:xfrm>
          <a:off x="4953428" y="1343157"/>
          <a:ext cx="2151107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Incorporate labeling step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 dirty="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Automatic thresholding</a:t>
          </a:r>
        </a:p>
      </dsp:txBody>
      <dsp:txXfrm>
        <a:off x="4953428" y="1343157"/>
        <a:ext cx="2151107" cy="1170000"/>
      </dsp:txXfrm>
    </dsp:sp>
    <dsp:sp modelId="{A33DD594-6660-164A-80A0-DBCC98DECECC}">
      <dsp:nvSpPr>
        <dsp:cNvPr id="0" name=""/>
        <dsp:cNvSpPr/>
      </dsp:nvSpPr>
      <dsp:spPr>
        <a:xfrm>
          <a:off x="7421768" y="112097"/>
          <a:ext cx="2688883" cy="1075553"/>
        </a:xfrm>
        <a:prstGeom prst="chevron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chemeClr val="bg2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4</a:t>
          </a:r>
        </a:p>
      </dsp:txBody>
      <dsp:txXfrm>
        <a:off x="7959545" y="112097"/>
        <a:ext cx="1613330" cy="107555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7263D5-F5D5-2041-A579-DB424A205EA8}">
      <dsp:nvSpPr>
        <dsp:cNvPr id="0" name=""/>
        <dsp:cNvSpPr/>
      </dsp:nvSpPr>
      <dsp:spPr>
        <a:xfrm>
          <a:off x="3116" y="235384"/>
          <a:ext cx="2688883" cy="1075553"/>
        </a:xfrm>
        <a:prstGeom prst="chevron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chemeClr val="bg2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400" kern="12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rPr>
            <a:t>Phase 1</a:t>
          </a:r>
        </a:p>
      </dsp:txBody>
      <dsp:txXfrm>
        <a:off x="540893" y="235384"/>
        <a:ext cx="1613330" cy="1075553"/>
      </dsp:txXfrm>
    </dsp:sp>
    <dsp:sp modelId="{4015FD39-C7E8-9D4C-A6C2-2537F88A8630}">
      <dsp:nvSpPr>
        <dsp:cNvPr id="0" name=""/>
        <dsp:cNvSpPr/>
      </dsp:nvSpPr>
      <dsp:spPr>
        <a:xfrm>
          <a:off x="2476000" y="235384"/>
          <a:ext cx="2688883" cy="1075553"/>
        </a:xfrm>
        <a:prstGeom prst="chevron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chemeClr val="bg2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2</a:t>
          </a:r>
        </a:p>
      </dsp:txBody>
      <dsp:txXfrm>
        <a:off x="3013777" y="235384"/>
        <a:ext cx="1613330" cy="1075553"/>
      </dsp:txXfrm>
    </dsp:sp>
    <dsp:sp modelId="{756B71D8-765F-2E4D-95B2-02E4CD253CCF}">
      <dsp:nvSpPr>
        <dsp:cNvPr id="0" name=""/>
        <dsp:cNvSpPr/>
      </dsp:nvSpPr>
      <dsp:spPr>
        <a:xfrm>
          <a:off x="4948884" y="235384"/>
          <a:ext cx="2688883" cy="1075553"/>
        </a:xfrm>
        <a:prstGeom prst="chevron">
          <a:avLst/>
        </a:prstGeom>
        <a:solidFill>
          <a:schemeClr val="bg2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chemeClr val="bg2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3</a:t>
          </a:r>
        </a:p>
      </dsp:txBody>
      <dsp:txXfrm>
        <a:off x="5486661" y="235384"/>
        <a:ext cx="1613330" cy="1075553"/>
      </dsp:txXfrm>
    </dsp:sp>
    <dsp:sp modelId="{A33DD594-6660-164A-80A0-DBCC98DECECC}">
      <dsp:nvSpPr>
        <dsp:cNvPr id="0" name=""/>
        <dsp:cNvSpPr/>
      </dsp:nvSpPr>
      <dsp:spPr>
        <a:xfrm>
          <a:off x="7421768" y="235384"/>
          <a:ext cx="2688883" cy="1075553"/>
        </a:xfrm>
        <a:prstGeom prst="chevron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>
          <a:outerShdw dist="127000" dir="2100000" algn="tl" rotWithShape="0">
            <a:schemeClr val="accent4">
              <a:alpha val="40000"/>
            </a:scheme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32004" rIns="32004" bIns="32004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0" i="0" kern="1200">
              <a:solidFill>
                <a:schemeClr val="tx1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Phase 4</a:t>
          </a:r>
        </a:p>
      </dsp:txBody>
      <dsp:txXfrm>
        <a:off x="7959545" y="235384"/>
        <a:ext cx="1613330" cy="1075553"/>
      </dsp:txXfrm>
    </dsp:sp>
    <dsp:sp modelId="{88DD97DA-DD32-DD4B-90AA-16CDA79CB2D9}">
      <dsp:nvSpPr>
        <dsp:cNvPr id="0" name=""/>
        <dsp:cNvSpPr/>
      </dsp:nvSpPr>
      <dsp:spPr>
        <a:xfrm>
          <a:off x="7762702" y="1780141"/>
          <a:ext cx="2151107" cy="117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600" b="0" i="0" kern="1200">
              <a:solidFill>
                <a:srgbClr val="FFF4F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rPr>
            <a:t>Finish writing user/developer guides</a:t>
          </a:r>
        </a:p>
      </dsp:txBody>
      <dsp:txXfrm>
        <a:off x="7762702" y="1780141"/>
        <a:ext cx="2151107" cy="1170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397982-C1D5-054C-9FFA-71D73D2D980F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AC4DD8-3747-6141-A8DD-8440E628B6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826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C4DD8-3747-6141-A8DD-8440E628B6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8080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C4DD8-3747-6141-A8DD-8440E628B6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17125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C4DD8-3747-6141-A8DD-8440E628B66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130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C4DD8-3747-6141-A8DD-8440E628B66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4239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AC4DD8-3747-6141-A8DD-8440E628B66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336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F8B215-AAD6-27FA-AD6D-88C332D6CA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C58C67B-CAFC-7481-F62D-69040F0F27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BD0C4-1963-5FAA-4BBC-71E81E578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9DA6-5729-8D47-8EE2-409199EB57C9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20D18C-209E-4E64-DE18-14685B8F9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012228-BA11-FA8C-2CBA-4E257ED1F6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006A-986F-F549-9917-CEB6D70D6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3129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FA322B-0492-4D41-96DB-F5E24BB02F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84B0388-07C0-DB47-B14E-9C47A480C6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F4A20A-7B25-2BF8-CBC0-3C222B9C7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9DA6-5729-8D47-8EE2-409199EB57C9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2BE979-FA50-01A9-3E9A-1F75C08EF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2585F8-DE2F-431C-EE87-87ACAB6A6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006A-986F-F549-9917-CEB6D70D6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778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3381EBA-C59A-FEC3-5496-40C7F034C73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649033-0A40-6BAD-E432-33D94115BA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24921A-CBB7-2BF3-20DE-BFDAC9EB8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9DA6-5729-8D47-8EE2-409199EB57C9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951509-790C-3482-380F-D1B982F12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37619E-3797-932A-7FD9-FBA94A900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006A-986F-F549-9917-CEB6D70D6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477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E2270D-AD12-014F-E2D9-C01AE7530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BE6D-E63C-7D16-ADBF-DC600EF708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5C7D07-B90C-75E0-18B3-76DDEAF568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9DA6-5729-8D47-8EE2-409199EB57C9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E0F156-3633-447A-144B-77EA8A43CA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840302-1E0B-F273-DE09-E6720778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006A-986F-F549-9917-CEB6D70D6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35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DB4381-0073-AEF2-A9EC-4A4D6A63A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0ECA9D-E6F0-EFBE-DEDE-240BB1FDC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56D6BE-5E47-EC9E-5FFA-8B80E92287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9DA6-5729-8D47-8EE2-409199EB57C9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6E6683-B4C9-76EE-13F9-F82A3685D1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BE4CFA-96F9-EB98-740A-BE14DF6C5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006A-986F-F549-9917-CEB6D70D6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883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DF34DF-A264-CDE3-83D8-EB3AFD8C2F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ECB442-7FA9-1C8C-C543-4B2C7A58C4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315619-5AD0-3767-2006-4514DB42D72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E5790D-3177-0342-AC33-565CC6CC5C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9DA6-5729-8D47-8EE2-409199EB57C9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2D07D-F513-FBB3-040D-747FE7B79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48589F-4330-7A04-3B25-4616257C3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006A-986F-F549-9917-CEB6D70D6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6870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358045-7B6A-CB18-C46D-3018C0D8D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97183D-6AD5-DC6E-FD98-2D6DC55572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7BAE36-916D-AB05-0C32-17777D53A6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CDD528-4452-5DA1-4C89-763E0891048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7555F4-5ED6-D666-E31D-F7A811324A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B0AD6D-80FB-3275-ECFE-7AF4330471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9DA6-5729-8D47-8EE2-409199EB57C9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AC4BE2-30F1-CF43-B760-4B5B110B8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DAACC3-367D-2EF7-8E67-A578267969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006A-986F-F549-9917-CEB6D70D6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714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721407-5BA7-32C7-2C0E-00E380728B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AFE9EF-30DE-8D25-B61D-4640DF0E6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9DA6-5729-8D47-8EE2-409199EB57C9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746837-2C0B-B84D-5636-3AAF2E1E4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895C549-29E3-BD39-C529-08812AE0A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006A-986F-F549-9917-CEB6D70D6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2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739499-AB0C-5912-4860-9972721260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9DA6-5729-8D47-8EE2-409199EB57C9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48016F-0898-2B27-5A8D-A620CCA86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431FA0-4B9F-0529-E9CF-BB6E39D87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006A-986F-F549-9917-CEB6D70D6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5758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A656D3-42F9-9E8F-3E9A-AC4EBC2FB0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063E2-104D-606E-31C6-C5DCB6364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1D3725-246A-39FA-F390-BB49D5A592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E69E2A-BDDB-7B66-740A-56E8B936BD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9DA6-5729-8D47-8EE2-409199EB57C9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67F0E9-4D99-E97E-FCC6-9974FA42B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485921-2ACE-4E6A-00A9-50753A4EE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006A-986F-F549-9917-CEB6D70D6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83726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EE958-FB22-F66D-4630-58AF90925F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26ACBA1-CB94-40A2-815F-4658A7C216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D9EB575-0F50-6722-C5CD-F34F05AE2A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1BFF00-7081-5A6A-4A63-69065FC307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39DA6-5729-8D47-8EE2-409199EB57C9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EAF7BB-C96D-8DAF-C007-8B5F467054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7CA6EF-05E4-17C7-F9B6-096ADE000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4B006A-986F-F549-9917-CEB6D70D6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270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4FF592-9A7E-448B-A77D-099B26D71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35BC8D-274E-360A-F9B7-B520F88C3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27005E-6198-A616-3323-25EDCF3438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39DA6-5729-8D47-8EE2-409199EB57C9}" type="datetimeFigureOut">
              <a:rPr lang="en-US" smtClean="0"/>
              <a:t>11/14/23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E8F3F2-A9DC-9F0B-76E9-E880E41EEA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409CFA-4AA1-1A29-0E2C-71785558ED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B006A-986F-F549-9917-CEB6D70D68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896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Relationship Id="rId9" Type="http://schemas.openxmlformats.org/officeDocument/2006/relationships/image" Target="../media/image7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70;p32">
            <a:extLst>
              <a:ext uri="{FF2B5EF4-FFF2-40B4-BE49-F238E27FC236}">
                <a16:creationId xmlns:a16="http://schemas.microsoft.com/office/drawing/2014/main" id="{F194E4ED-0DDC-A645-6580-6C94AD5C01C8}"/>
              </a:ext>
            </a:extLst>
          </p:cNvPr>
          <p:cNvSpPr/>
          <p:nvPr/>
        </p:nvSpPr>
        <p:spPr>
          <a:xfrm>
            <a:off x="300009" y="284664"/>
            <a:ext cx="11767559" cy="6384948"/>
          </a:xfrm>
          <a:prstGeom prst="roundRect">
            <a:avLst>
              <a:gd name="adj" fmla="val 4985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" name="Google Shape;470;p32">
            <a:extLst>
              <a:ext uri="{FF2B5EF4-FFF2-40B4-BE49-F238E27FC236}">
                <a16:creationId xmlns:a16="http://schemas.microsoft.com/office/drawing/2014/main" id="{53BA9472-E338-E16C-9321-CBD4FC63423D}"/>
              </a:ext>
            </a:extLst>
          </p:cNvPr>
          <p:cNvSpPr/>
          <p:nvPr/>
        </p:nvSpPr>
        <p:spPr>
          <a:xfrm>
            <a:off x="188007" y="178875"/>
            <a:ext cx="11767559" cy="6384948"/>
          </a:xfrm>
          <a:prstGeom prst="roundRect">
            <a:avLst>
              <a:gd name="adj" fmla="val 5132"/>
            </a:avLst>
          </a:prstGeom>
          <a:solidFill>
            <a:schemeClr val="tx1"/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" name="Google Shape;472;p32">
            <a:extLst>
              <a:ext uri="{FF2B5EF4-FFF2-40B4-BE49-F238E27FC236}">
                <a16:creationId xmlns:a16="http://schemas.microsoft.com/office/drawing/2014/main" id="{3484DECB-A3D5-E298-D20C-B7D3D1EA70E2}"/>
              </a:ext>
            </a:extLst>
          </p:cNvPr>
          <p:cNvGrpSpPr/>
          <p:nvPr/>
        </p:nvGrpSpPr>
        <p:grpSpPr>
          <a:xfrm>
            <a:off x="527880" y="403942"/>
            <a:ext cx="635280" cy="147600"/>
            <a:chOff x="2147366" y="4139382"/>
            <a:chExt cx="635280" cy="147600"/>
          </a:xfrm>
        </p:grpSpPr>
        <p:sp>
          <p:nvSpPr>
            <p:cNvPr id="23" name="Google Shape;473;p32">
              <a:extLst>
                <a:ext uri="{FF2B5EF4-FFF2-40B4-BE49-F238E27FC236}">
                  <a16:creationId xmlns:a16="http://schemas.microsoft.com/office/drawing/2014/main" id="{0398F67C-9AA0-5394-822F-D8592AA46414}"/>
                </a:ext>
              </a:extLst>
            </p:cNvPr>
            <p:cNvSpPr/>
            <p:nvPr/>
          </p:nvSpPr>
          <p:spPr>
            <a:xfrm>
              <a:off x="2147366" y="4139382"/>
              <a:ext cx="147600" cy="147600"/>
            </a:xfrm>
            <a:prstGeom prst="ellipse">
              <a:avLst/>
            </a:prstGeom>
            <a:solidFill>
              <a:srgbClr val="FB71A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474;p32">
              <a:extLst>
                <a:ext uri="{FF2B5EF4-FFF2-40B4-BE49-F238E27FC236}">
                  <a16:creationId xmlns:a16="http://schemas.microsoft.com/office/drawing/2014/main" id="{37FF6DD1-11C1-EA60-FC00-60D8CBE93428}"/>
                </a:ext>
              </a:extLst>
            </p:cNvPr>
            <p:cNvSpPr/>
            <p:nvPr/>
          </p:nvSpPr>
          <p:spPr>
            <a:xfrm>
              <a:off x="2391206" y="4139382"/>
              <a:ext cx="147600" cy="147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475;p32">
              <a:extLst>
                <a:ext uri="{FF2B5EF4-FFF2-40B4-BE49-F238E27FC236}">
                  <a16:creationId xmlns:a16="http://schemas.microsoft.com/office/drawing/2014/main" id="{1730EE10-5ED0-7128-57FB-86E5E7A66026}"/>
                </a:ext>
              </a:extLst>
            </p:cNvPr>
            <p:cNvSpPr/>
            <p:nvPr/>
          </p:nvSpPr>
          <p:spPr>
            <a:xfrm>
              <a:off x="2635046" y="4139382"/>
              <a:ext cx="147600" cy="147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CB94AC8-10CD-9DE9-AF40-4B61B976A5B8}"/>
              </a:ext>
            </a:extLst>
          </p:cNvPr>
          <p:cNvSpPr txBox="1"/>
          <p:nvPr/>
        </p:nvSpPr>
        <p:spPr>
          <a:xfrm>
            <a:off x="9840429" y="5334170"/>
            <a:ext cx="21635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&lt;/&gt;</a:t>
            </a:r>
          </a:p>
        </p:txBody>
      </p:sp>
      <p:sp>
        <p:nvSpPr>
          <p:cNvPr id="4" name="Google Shape;412;p25">
            <a:extLst>
              <a:ext uri="{FF2B5EF4-FFF2-40B4-BE49-F238E27FC236}">
                <a16:creationId xmlns:a16="http://schemas.microsoft.com/office/drawing/2014/main" id="{52FFC666-BB5E-71DC-F070-157A46C23C59}"/>
              </a:ext>
            </a:extLst>
          </p:cNvPr>
          <p:cNvSpPr/>
          <p:nvPr/>
        </p:nvSpPr>
        <p:spPr>
          <a:xfrm>
            <a:off x="1663550" y="1573550"/>
            <a:ext cx="1627849" cy="1486099"/>
          </a:xfrm>
          <a:prstGeom prst="rect">
            <a:avLst/>
          </a:prstGeom>
        </p:spPr>
        <p:txBody>
          <a:bodyPr>
            <a:prstTxWarp prst="textPlain">
              <a:avLst/>
            </a:prstTxWarp>
          </a:bodyPr>
          <a:lstStyle/>
          <a:p>
            <a:pPr lvl="0" algn="ctr"/>
            <a:r>
              <a:rPr lang="en-US" b="1" i="0">
                <a:ln>
                  <a:noFill/>
                </a:ln>
                <a:solidFill>
                  <a:schemeClr val="accent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C</a:t>
            </a:r>
            <a:endParaRPr b="1" i="0">
              <a:ln>
                <a:noFill/>
              </a:ln>
              <a:solidFill>
                <a:schemeClr val="accent2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sp>
        <p:nvSpPr>
          <p:cNvPr id="5" name="Google Shape;411;p25">
            <a:extLst>
              <a:ext uri="{FF2B5EF4-FFF2-40B4-BE49-F238E27FC236}">
                <a16:creationId xmlns:a16="http://schemas.microsoft.com/office/drawing/2014/main" id="{E4137A70-4BB8-E67E-FD7D-D41CFA269ED0}"/>
              </a:ext>
            </a:extLst>
          </p:cNvPr>
          <p:cNvSpPr txBox="1">
            <a:spLocks/>
          </p:cNvSpPr>
          <p:nvPr/>
        </p:nvSpPr>
        <p:spPr>
          <a:xfrm>
            <a:off x="3403401" y="1390391"/>
            <a:ext cx="5633023" cy="1704094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100" b="0" i="0" err="1">
                <a:solidFill>
                  <a:schemeClr val="accent2"/>
                </a:solidFill>
                <a:effectLst/>
                <a:latin typeface="Lilex Nerd Font"/>
                <a:cs typeface="Lilex Nerd Font" panose="02000009000000000000" pitchFamily="49" charset="77"/>
              </a:rPr>
              <a:t>risis</a:t>
            </a:r>
            <a:r>
              <a:rPr lang="en-US" sz="4100" b="0" i="0">
                <a:solidFill>
                  <a:schemeClr val="accent2"/>
                </a:solidFill>
                <a:effectLst/>
                <a:latin typeface="Lilex Nerd Font"/>
                <a:cs typeface="Lilex Nerd Font" panose="02000009000000000000" pitchFamily="49" charset="77"/>
              </a:rPr>
              <a:t> Events One-</a:t>
            </a:r>
          </a:p>
          <a:p>
            <a:pPr algn="l"/>
            <a:r>
              <a:rPr lang="en-US" sz="4100" b="0" i="0">
                <a:solidFill>
                  <a:schemeClr val="accent2"/>
                </a:solidFill>
                <a:effectLst/>
                <a:latin typeface="Lilex Nerd Font"/>
                <a:cs typeface="Lilex Nerd Font" panose="02000009000000000000" pitchFamily="49" charset="77"/>
              </a:rPr>
              <a:t>lass Text </a:t>
            </a:r>
            <a:r>
              <a:rPr lang="en-US" sz="4100" err="1">
                <a:solidFill>
                  <a:schemeClr val="accent2"/>
                </a:solidFill>
                <a:latin typeface="Lilex Nerd Font"/>
                <a:cs typeface="Lilex Nerd Font" panose="02000009000000000000" pitchFamily="49" charset="77"/>
              </a:rPr>
              <a:t>lassification</a:t>
            </a:r>
            <a:endParaRPr lang="en-US" sz="4100" b="0" i="0">
              <a:solidFill>
                <a:schemeClr val="accent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sp>
        <p:nvSpPr>
          <p:cNvPr id="8" name="Google Shape;410;p25">
            <a:extLst>
              <a:ext uri="{FF2B5EF4-FFF2-40B4-BE49-F238E27FC236}">
                <a16:creationId xmlns:a16="http://schemas.microsoft.com/office/drawing/2014/main" id="{BCC38048-8FA8-B4D0-AF9D-1351633F9353}"/>
              </a:ext>
            </a:extLst>
          </p:cNvPr>
          <p:cNvSpPr txBox="1">
            <a:spLocks/>
          </p:cNvSpPr>
          <p:nvPr/>
        </p:nvSpPr>
        <p:spPr>
          <a:xfrm>
            <a:off x="1653299" y="3683391"/>
            <a:ext cx="9899363" cy="7635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000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Group 7, CS 4624, Multimedia, Hypertext, and Information Access</a:t>
            </a:r>
            <a:endParaRPr lang="en-US" sz="1600">
              <a:solidFill>
                <a:schemeClr val="bg2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E31860-2FB6-391E-2ABC-A800DCC5B7CA}"/>
              </a:ext>
            </a:extLst>
          </p:cNvPr>
          <p:cNvSpPr txBox="1">
            <a:spLocks/>
          </p:cNvSpPr>
          <p:nvPr/>
        </p:nvSpPr>
        <p:spPr>
          <a:xfrm>
            <a:off x="1676400" y="4552680"/>
            <a:ext cx="6029093" cy="7635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>
                <a:solidFill>
                  <a:schemeClr val="accent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Developers: </a:t>
            </a:r>
            <a:r>
              <a:rPr lang="en-US" sz="1600">
                <a:solidFill>
                  <a:schemeClr val="accent3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Caleb McIrvin</a:t>
            </a:r>
            <a:r>
              <a:rPr lang="en-US" sz="1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, </a:t>
            </a:r>
            <a:r>
              <a:rPr lang="en-US" sz="1600">
                <a:solidFill>
                  <a:schemeClr val="accent3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Abdurrehman Nauman</a:t>
            </a:r>
            <a:endParaRPr lang="en-US" sz="1600">
              <a:solidFill>
                <a:srgbClr val="FFF4F2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  <a:p>
            <a:pPr algn="l"/>
            <a:r>
              <a:rPr lang="en-US" sz="1600">
                <a:solidFill>
                  <a:schemeClr val="accent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Client:</a:t>
            </a:r>
            <a:r>
              <a:rPr lang="en-US" sz="1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 </a:t>
            </a:r>
            <a:r>
              <a:rPr lang="en-US" sz="1600">
                <a:solidFill>
                  <a:schemeClr val="accent3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Mohamed Farag</a:t>
            </a:r>
            <a:endParaRPr lang="en-US" sz="1600">
              <a:solidFill>
                <a:srgbClr val="FFF4F2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  <a:p>
            <a:pPr algn="l"/>
            <a:endParaRPr lang="en-US" sz="1600">
              <a:solidFill>
                <a:srgbClr val="FFF4F2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9EBA6EC-BD64-2BB0-6753-20F904A5EFFB}"/>
              </a:ext>
            </a:extLst>
          </p:cNvPr>
          <p:cNvSpPr txBox="1"/>
          <p:nvPr/>
        </p:nvSpPr>
        <p:spPr>
          <a:xfrm>
            <a:off x="2443843" y="6062067"/>
            <a:ext cx="730431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>
                <a:solidFill>
                  <a:schemeClr val="tx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Virginia Tech, Blacksburg VA 24061, 11/14/2023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9952C9-4EDD-D23B-F353-6FE0161649E5}"/>
              </a:ext>
            </a:extLst>
          </p:cNvPr>
          <p:cNvSpPr txBox="1"/>
          <p:nvPr/>
        </p:nvSpPr>
        <p:spPr>
          <a:xfrm>
            <a:off x="3647090" y="-38888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172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470;p32">
            <a:extLst>
              <a:ext uri="{FF2B5EF4-FFF2-40B4-BE49-F238E27FC236}">
                <a16:creationId xmlns:a16="http://schemas.microsoft.com/office/drawing/2014/main" id="{B8C2D961-3B2F-1AA0-1B98-E97F4E5B1754}"/>
              </a:ext>
            </a:extLst>
          </p:cNvPr>
          <p:cNvSpPr/>
          <p:nvPr/>
        </p:nvSpPr>
        <p:spPr>
          <a:xfrm>
            <a:off x="300009" y="284011"/>
            <a:ext cx="11767559" cy="6384948"/>
          </a:xfrm>
          <a:prstGeom prst="roundRect">
            <a:avLst>
              <a:gd name="adj" fmla="val 4985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470;p32">
            <a:extLst>
              <a:ext uri="{FF2B5EF4-FFF2-40B4-BE49-F238E27FC236}">
                <a16:creationId xmlns:a16="http://schemas.microsoft.com/office/drawing/2014/main" id="{F58B09CA-C6F7-48A3-26A1-7C97DCAE5EFF}"/>
              </a:ext>
            </a:extLst>
          </p:cNvPr>
          <p:cNvSpPr/>
          <p:nvPr/>
        </p:nvSpPr>
        <p:spPr>
          <a:xfrm>
            <a:off x="188007" y="178222"/>
            <a:ext cx="11767559" cy="6384948"/>
          </a:xfrm>
          <a:prstGeom prst="roundRect">
            <a:avLst>
              <a:gd name="adj" fmla="val 5132"/>
            </a:avLst>
          </a:prstGeom>
          <a:solidFill>
            <a:schemeClr val="tx1"/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" name="Google Shape;472;p32">
            <a:extLst>
              <a:ext uri="{FF2B5EF4-FFF2-40B4-BE49-F238E27FC236}">
                <a16:creationId xmlns:a16="http://schemas.microsoft.com/office/drawing/2014/main" id="{3484DECB-A3D5-E298-D20C-B7D3D1EA70E2}"/>
              </a:ext>
            </a:extLst>
          </p:cNvPr>
          <p:cNvGrpSpPr/>
          <p:nvPr/>
        </p:nvGrpSpPr>
        <p:grpSpPr>
          <a:xfrm>
            <a:off x="527880" y="403942"/>
            <a:ext cx="635280" cy="147600"/>
            <a:chOff x="2147366" y="4139382"/>
            <a:chExt cx="635280" cy="147600"/>
          </a:xfrm>
        </p:grpSpPr>
        <p:sp>
          <p:nvSpPr>
            <p:cNvPr id="23" name="Google Shape;473;p32">
              <a:extLst>
                <a:ext uri="{FF2B5EF4-FFF2-40B4-BE49-F238E27FC236}">
                  <a16:creationId xmlns:a16="http://schemas.microsoft.com/office/drawing/2014/main" id="{0398F67C-9AA0-5394-822F-D8592AA46414}"/>
                </a:ext>
              </a:extLst>
            </p:cNvPr>
            <p:cNvSpPr/>
            <p:nvPr/>
          </p:nvSpPr>
          <p:spPr>
            <a:xfrm>
              <a:off x="2147366" y="4139382"/>
              <a:ext cx="147600" cy="147600"/>
            </a:xfrm>
            <a:prstGeom prst="ellipse">
              <a:avLst/>
            </a:prstGeom>
            <a:solidFill>
              <a:srgbClr val="FB71A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474;p32">
              <a:extLst>
                <a:ext uri="{FF2B5EF4-FFF2-40B4-BE49-F238E27FC236}">
                  <a16:creationId xmlns:a16="http://schemas.microsoft.com/office/drawing/2014/main" id="{37FF6DD1-11C1-EA60-FC00-60D8CBE93428}"/>
                </a:ext>
              </a:extLst>
            </p:cNvPr>
            <p:cNvSpPr/>
            <p:nvPr/>
          </p:nvSpPr>
          <p:spPr>
            <a:xfrm>
              <a:off x="2391206" y="4139382"/>
              <a:ext cx="147600" cy="147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475;p32">
              <a:extLst>
                <a:ext uri="{FF2B5EF4-FFF2-40B4-BE49-F238E27FC236}">
                  <a16:creationId xmlns:a16="http://schemas.microsoft.com/office/drawing/2014/main" id="{1730EE10-5ED0-7128-57FB-86E5E7A66026}"/>
                </a:ext>
              </a:extLst>
            </p:cNvPr>
            <p:cNvSpPr/>
            <p:nvPr/>
          </p:nvSpPr>
          <p:spPr>
            <a:xfrm>
              <a:off x="2635046" y="4139382"/>
              <a:ext cx="147600" cy="147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CB94AC8-10CD-9DE9-AF40-4B61B976A5B8}"/>
              </a:ext>
            </a:extLst>
          </p:cNvPr>
          <p:cNvSpPr txBox="1"/>
          <p:nvPr/>
        </p:nvSpPr>
        <p:spPr>
          <a:xfrm>
            <a:off x="9840429" y="5334170"/>
            <a:ext cx="21635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&lt;/&gt;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1602B6-9820-CB92-47D6-83D55682B1F5}"/>
              </a:ext>
            </a:extLst>
          </p:cNvPr>
          <p:cNvSpPr txBox="1"/>
          <p:nvPr/>
        </p:nvSpPr>
        <p:spPr>
          <a:xfrm>
            <a:off x="3630845" y="2445433"/>
            <a:ext cx="510588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800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D</a:t>
            </a:r>
            <a:r>
              <a:rPr lang="en-US" sz="12800" b="0" i="0">
                <a:solidFill>
                  <a:schemeClr val="bg2"/>
                </a:solidFill>
                <a:effectLst/>
                <a:latin typeface="Lilex Nerd Font" panose="02000009000000000000" pitchFamily="49" charset="77"/>
                <a:cs typeface="Lilex Nerd Font" panose="02000009000000000000" pitchFamily="49" charset="77"/>
              </a:rPr>
              <a:t>emo!</a:t>
            </a:r>
          </a:p>
        </p:txBody>
      </p:sp>
    </p:spTree>
    <p:extLst>
      <p:ext uri="{BB962C8B-B14F-4D97-AF65-F5344CB8AC3E}">
        <p14:creationId xmlns:p14="http://schemas.microsoft.com/office/powerpoint/2010/main" val="3907281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14C415BE-485C-080A-8C03-C59E31610E0A}"/>
              </a:ext>
            </a:extLst>
          </p:cNvPr>
          <p:cNvSpPr/>
          <p:nvPr/>
        </p:nvSpPr>
        <p:spPr>
          <a:xfrm>
            <a:off x="609597" y="1522855"/>
            <a:ext cx="11100283" cy="5238419"/>
          </a:xfrm>
          <a:prstGeom prst="roundRect">
            <a:avLst>
              <a:gd name="adj" fmla="val 8833"/>
            </a:avLst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86F8BF93-24C4-5A8C-8F77-210169A9DFBE}"/>
              </a:ext>
            </a:extLst>
          </p:cNvPr>
          <p:cNvSpPr/>
          <p:nvPr/>
        </p:nvSpPr>
        <p:spPr>
          <a:xfrm>
            <a:off x="457197" y="1370455"/>
            <a:ext cx="11100283" cy="5238419"/>
          </a:xfrm>
          <a:prstGeom prst="roundRect">
            <a:avLst>
              <a:gd name="adj" fmla="val 883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Google Shape;470;p32">
            <a:extLst>
              <a:ext uri="{FF2B5EF4-FFF2-40B4-BE49-F238E27FC236}">
                <a16:creationId xmlns:a16="http://schemas.microsoft.com/office/drawing/2014/main" id="{B8C2D961-3B2F-1AA0-1B98-E97F4E5B1754}"/>
              </a:ext>
            </a:extLst>
          </p:cNvPr>
          <p:cNvSpPr/>
          <p:nvPr/>
        </p:nvSpPr>
        <p:spPr>
          <a:xfrm>
            <a:off x="569202" y="249127"/>
            <a:ext cx="2638540" cy="990230"/>
          </a:xfrm>
          <a:prstGeom prst="roundRect">
            <a:avLst>
              <a:gd name="adj" fmla="val 24393"/>
            </a:avLst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470;p32">
            <a:extLst>
              <a:ext uri="{FF2B5EF4-FFF2-40B4-BE49-F238E27FC236}">
                <a16:creationId xmlns:a16="http://schemas.microsoft.com/office/drawing/2014/main" id="{F58B09CA-C6F7-48A3-26A1-7C97DCAE5EFF}"/>
              </a:ext>
            </a:extLst>
          </p:cNvPr>
          <p:cNvSpPr/>
          <p:nvPr/>
        </p:nvSpPr>
        <p:spPr>
          <a:xfrm>
            <a:off x="457200" y="143338"/>
            <a:ext cx="2638540" cy="990230"/>
          </a:xfrm>
          <a:prstGeom prst="roundRect">
            <a:avLst>
              <a:gd name="adj" fmla="val 24393"/>
            </a:avLst>
          </a:prstGeom>
          <a:solidFill>
            <a:schemeClr val="tx1"/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ABD841-A9A6-05BA-F103-06CD22C1A4F0}"/>
              </a:ext>
            </a:extLst>
          </p:cNvPr>
          <p:cNvSpPr txBox="1"/>
          <p:nvPr/>
        </p:nvSpPr>
        <p:spPr>
          <a:xfrm>
            <a:off x="792867" y="422664"/>
            <a:ext cx="1967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Timeline</a:t>
            </a:r>
          </a:p>
        </p:txBody>
      </p:sp>
      <p:grpSp>
        <p:nvGrpSpPr>
          <p:cNvPr id="22" name="Google Shape;472;p32">
            <a:extLst>
              <a:ext uri="{FF2B5EF4-FFF2-40B4-BE49-F238E27FC236}">
                <a16:creationId xmlns:a16="http://schemas.microsoft.com/office/drawing/2014/main" id="{3484DECB-A3D5-E298-D20C-B7D3D1EA70E2}"/>
              </a:ext>
            </a:extLst>
          </p:cNvPr>
          <p:cNvGrpSpPr/>
          <p:nvPr/>
        </p:nvGrpSpPr>
        <p:grpSpPr>
          <a:xfrm>
            <a:off x="938078" y="1635128"/>
            <a:ext cx="635280" cy="147600"/>
            <a:chOff x="2147366" y="4139382"/>
            <a:chExt cx="635280" cy="147600"/>
          </a:xfrm>
        </p:grpSpPr>
        <p:sp>
          <p:nvSpPr>
            <p:cNvPr id="23" name="Google Shape;473;p32">
              <a:extLst>
                <a:ext uri="{FF2B5EF4-FFF2-40B4-BE49-F238E27FC236}">
                  <a16:creationId xmlns:a16="http://schemas.microsoft.com/office/drawing/2014/main" id="{0398F67C-9AA0-5394-822F-D8592AA46414}"/>
                </a:ext>
              </a:extLst>
            </p:cNvPr>
            <p:cNvSpPr/>
            <p:nvPr/>
          </p:nvSpPr>
          <p:spPr>
            <a:xfrm>
              <a:off x="2147366" y="4139382"/>
              <a:ext cx="147600" cy="147600"/>
            </a:xfrm>
            <a:prstGeom prst="ellipse">
              <a:avLst/>
            </a:prstGeom>
            <a:solidFill>
              <a:srgbClr val="FB71A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474;p32">
              <a:extLst>
                <a:ext uri="{FF2B5EF4-FFF2-40B4-BE49-F238E27FC236}">
                  <a16:creationId xmlns:a16="http://schemas.microsoft.com/office/drawing/2014/main" id="{37FF6DD1-11C1-EA60-FC00-60D8CBE93428}"/>
                </a:ext>
              </a:extLst>
            </p:cNvPr>
            <p:cNvSpPr/>
            <p:nvPr/>
          </p:nvSpPr>
          <p:spPr>
            <a:xfrm>
              <a:off x="2391206" y="4139382"/>
              <a:ext cx="147600" cy="147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475;p32">
              <a:extLst>
                <a:ext uri="{FF2B5EF4-FFF2-40B4-BE49-F238E27FC236}">
                  <a16:creationId xmlns:a16="http://schemas.microsoft.com/office/drawing/2014/main" id="{1730EE10-5ED0-7128-57FB-86E5E7A66026}"/>
                </a:ext>
              </a:extLst>
            </p:cNvPr>
            <p:cNvSpPr/>
            <p:nvPr/>
          </p:nvSpPr>
          <p:spPr>
            <a:xfrm>
              <a:off x="2635046" y="4139382"/>
              <a:ext cx="147600" cy="147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855EB83-19E3-36C6-8968-4C62A0C5052B}"/>
              </a:ext>
            </a:extLst>
          </p:cNvPr>
          <p:cNvSpPr txBox="1"/>
          <p:nvPr/>
        </p:nvSpPr>
        <p:spPr>
          <a:xfrm>
            <a:off x="9585478" y="5611757"/>
            <a:ext cx="21635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&lt;/&gt;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C7A65B7-853B-21BD-4951-95430213A253}"/>
              </a:ext>
            </a:extLst>
          </p:cNvPr>
          <p:cNvGraphicFramePr/>
          <p:nvPr/>
        </p:nvGraphicFramePr>
        <p:xfrm>
          <a:off x="938077" y="2963537"/>
          <a:ext cx="10122857" cy="3192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5" name="Google Shape;470;p32">
            <a:extLst>
              <a:ext uri="{FF2B5EF4-FFF2-40B4-BE49-F238E27FC236}">
                <a16:creationId xmlns:a16="http://schemas.microsoft.com/office/drawing/2014/main" id="{AC7D2C27-200B-1447-CB9A-B0521141807E}"/>
              </a:ext>
            </a:extLst>
          </p:cNvPr>
          <p:cNvSpPr/>
          <p:nvPr/>
        </p:nvSpPr>
        <p:spPr>
          <a:xfrm>
            <a:off x="1313756" y="2352465"/>
            <a:ext cx="6732964" cy="622774"/>
          </a:xfrm>
          <a:prstGeom prst="roundRect">
            <a:avLst>
              <a:gd name="adj" fmla="val 24393"/>
            </a:avLst>
          </a:prstGeom>
          <a:solidFill>
            <a:schemeClr val="bg2"/>
          </a:solidFill>
          <a:ln>
            <a:noFill/>
          </a:ln>
          <a:effectLst>
            <a:outerShdw dist="76200" dir="2100000" algn="tl" rotWithShape="0">
              <a:schemeClr val="bg2">
                <a:alpha val="4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8E1A76-9267-3F80-0906-5B4E4DF30FB9}"/>
              </a:ext>
            </a:extLst>
          </p:cNvPr>
          <p:cNvSpPr txBox="1"/>
          <p:nvPr/>
        </p:nvSpPr>
        <p:spPr>
          <a:xfrm>
            <a:off x="3649676" y="2505586"/>
            <a:ext cx="206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>
                <a:latin typeface="Lilex Nerd Font" panose="02000009000000000000" pitchFamily="49" charset="77"/>
                <a:cs typeface="Lilex Nerd Font" panose="02000009000000000000" pitchFamily="49" charset="77"/>
              </a:rPr>
              <a:t>What we’ve done</a:t>
            </a:r>
          </a:p>
        </p:txBody>
      </p:sp>
      <p:sp>
        <p:nvSpPr>
          <p:cNvPr id="10" name="Google Shape;470;p32">
            <a:extLst>
              <a:ext uri="{FF2B5EF4-FFF2-40B4-BE49-F238E27FC236}">
                <a16:creationId xmlns:a16="http://schemas.microsoft.com/office/drawing/2014/main" id="{161468BC-F695-5EBF-EBF7-E2CDC8633909}"/>
              </a:ext>
            </a:extLst>
          </p:cNvPr>
          <p:cNvSpPr/>
          <p:nvPr/>
        </p:nvSpPr>
        <p:spPr>
          <a:xfrm>
            <a:off x="8570712" y="2352465"/>
            <a:ext cx="1784654" cy="622774"/>
          </a:xfrm>
          <a:prstGeom prst="roundRect">
            <a:avLst>
              <a:gd name="adj" fmla="val 24393"/>
            </a:avLst>
          </a:prstGeom>
          <a:solidFill>
            <a:schemeClr val="accent4"/>
          </a:solidFill>
          <a:ln>
            <a:noFill/>
          </a:ln>
          <a:effectLst>
            <a:outerShdw dist="76200" dir="2100000" algn="tl" rotWithShape="0">
              <a:schemeClr val="accent4">
                <a:alpha val="4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CE62C5-9CB2-0095-8791-9F9FD65F809A}"/>
              </a:ext>
            </a:extLst>
          </p:cNvPr>
          <p:cNvSpPr txBox="1"/>
          <p:nvPr/>
        </p:nvSpPr>
        <p:spPr>
          <a:xfrm>
            <a:off x="8628419" y="2505586"/>
            <a:ext cx="15975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>
                <a:latin typeface="Lilex Nerd Font" panose="02000009000000000000" pitchFamily="49" charset="77"/>
                <a:cs typeface="Lilex Nerd Font" panose="02000009000000000000" pitchFamily="49" charset="77"/>
              </a:rPr>
              <a:t>What’s next</a:t>
            </a:r>
          </a:p>
        </p:txBody>
      </p:sp>
    </p:spTree>
    <p:extLst>
      <p:ext uri="{BB962C8B-B14F-4D97-AF65-F5344CB8AC3E}">
        <p14:creationId xmlns:p14="http://schemas.microsoft.com/office/powerpoint/2010/main" val="1721712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470;p32">
            <a:extLst>
              <a:ext uri="{FF2B5EF4-FFF2-40B4-BE49-F238E27FC236}">
                <a16:creationId xmlns:a16="http://schemas.microsoft.com/office/drawing/2014/main" id="{B8C2D961-3B2F-1AA0-1B98-E97F4E5B1754}"/>
              </a:ext>
            </a:extLst>
          </p:cNvPr>
          <p:cNvSpPr/>
          <p:nvPr/>
        </p:nvSpPr>
        <p:spPr>
          <a:xfrm>
            <a:off x="300009" y="284011"/>
            <a:ext cx="11767559" cy="6384948"/>
          </a:xfrm>
          <a:prstGeom prst="roundRect">
            <a:avLst>
              <a:gd name="adj" fmla="val 4985"/>
            </a:avLst>
          </a:prstGeom>
          <a:solidFill>
            <a:schemeClr val="tx1"/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" name="Google Shape;472;p32">
            <a:extLst>
              <a:ext uri="{FF2B5EF4-FFF2-40B4-BE49-F238E27FC236}">
                <a16:creationId xmlns:a16="http://schemas.microsoft.com/office/drawing/2014/main" id="{3484DECB-A3D5-E298-D20C-B7D3D1EA70E2}"/>
              </a:ext>
            </a:extLst>
          </p:cNvPr>
          <p:cNvGrpSpPr/>
          <p:nvPr/>
        </p:nvGrpSpPr>
        <p:grpSpPr>
          <a:xfrm>
            <a:off x="527880" y="542486"/>
            <a:ext cx="635280" cy="147600"/>
            <a:chOff x="2147366" y="4139382"/>
            <a:chExt cx="635280" cy="147600"/>
          </a:xfrm>
        </p:grpSpPr>
        <p:sp>
          <p:nvSpPr>
            <p:cNvPr id="23" name="Google Shape;473;p32">
              <a:extLst>
                <a:ext uri="{FF2B5EF4-FFF2-40B4-BE49-F238E27FC236}">
                  <a16:creationId xmlns:a16="http://schemas.microsoft.com/office/drawing/2014/main" id="{0398F67C-9AA0-5394-822F-D8592AA46414}"/>
                </a:ext>
              </a:extLst>
            </p:cNvPr>
            <p:cNvSpPr/>
            <p:nvPr/>
          </p:nvSpPr>
          <p:spPr>
            <a:xfrm>
              <a:off x="2147366" y="4139382"/>
              <a:ext cx="147600" cy="147600"/>
            </a:xfrm>
            <a:prstGeom prst="ellipse">
              <a:avLst/>
            </a:prstGeom>
            <a:solidFill>
              <a:srgbClr val="FB71A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474;p32">
              <a:extLst>
                <a:ext uri="{FF2B5EF4-FFF2-40B4-BE49-F238E27FC236}">
                  <a16:creationId xmlns:a16="http://schemas.microsoft.com/office/drawing/2014/main" id="{37FF6DD1-11C1-EA60-FC00-60D8CBE93428}"/>
                </a:ext>
              </a:extLst>
            </p:cNvPr>
            <p:cNvSpPr/>
            <p:nvPr/>
          </p:nvSpPr>
          <p:spPr>
            <a:xfrm>
              <a:off x="2391206" y="4139382"/>
              <a:ext cx="147600" cy="147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475;p32">
              <a:extLst>
                <a:ext uri="{FF2B5EF4-FFF2-40B4-BE49-F238E27FC236}">
                  <a16:creationId xmlns:a16="http://schemas.microsoft.com/office/drawing/2014/main" id="{1730EE10-5ED0-7128-57FB-86E5E7A66026}"/>
                </a:ext>
              </a:extLst>
            </p:cNvPr>
            <p:cNvSpPr/>
            <p:nvPr/>
          </p:nvSpPr>
          <p:spPr>
            <a:xfrm>
              <a:off x="2635046" y="4139382"/>
              <a:ext cx="147600" cy="147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CB94AC8-10CD-9DE9-AF40-4B61B976A5B8}"/>
              </a:ext>
            </a:extLst>
          </p:cNvPr>
          <p:cNvSpPr txBox="1"/>
          <p:nvPr/>
        </p:nvSpPr>
        <p:spPr>
          <a:xfrm>
            <a:off x="9840429" y="5334170"/>
            <a:ext cx="21635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&lt;/&gt;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1602B6-9820-CB92-47D6-83D55682B1F5}"/>
              </a:ext>
            </a:extLst>
          </p:cNvPr>
          <p:cNvSpPr txBox="1"/>
          <p:nvPr/>
        </p:nvSpPr>
        <p:spPr>
          <a:xfrm>
            <a:off x="7560111" y="444469"/>
            <a:ext cx="4104009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400" b="0" i="0">
                <a:solidFill>
                  <a:schemeClr val="bg2"/>
                </a:solidFill>
                <a:effectLst/>
                <a:latin typeface="Lilex Nerd Font" panose="02000009000000000000" pitchFamily="49" charset="77"/>
                <a:cs typeface="Lilex Nerd Font" panose="02000009000000000000" pitchFamily="49" charset="77"/>
              </a:rPr>
              <a:t>Acknowledgments</a:t>
            </a:r>
          </a:p>
        </p:txBody>
      </p:sp>
      <p:pic>
        <p:nvPicPr>
          <p:cNvPr id="4" name="Picture 3" descr="A person holding a white cup&#10;&#10;Description automatically generated">
            <a:extLst>
              <a:ext uri="{FF2B5EF4-FFF2-40B4-BE49-F238E27FC236}">
                <a16:creationId xmlns:a16="http://schemas.microsoft.com/office/drawing/2014/main" id="{5036F133-E243-A417-DCE7-175DA833C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2913" y="1840341"/>
            <a:ext cx="3272287" cy="3272287"/>
          </a:xfrm>
          <a:custGeom>
            <a:avLst/>
            <a:gdLst>
              <a:gd name="connsiteX0" fmla="*/ 0 w 3272287"/>
              <a:gd name="connsiteY0" fmla="*/ 0 h 3272287"/>
              <a:gd name="connsiteX1" fmla="*/ 621735 w 3272287"/>
              <a:gd name="connsiteY1" fmla="*/ 0 h 3272287"/>
              <a:gd name="connsiteX2" fmla="*/ 1210746 w 3272287"/>
              <a:gd name="connsiteY2" fmla="*/ 0 h 3272287"/>
              <a:gd name="connsiteX3" fmla="*/ 1897926 w 3272287"/>
              <a:gd name="connsiteY3" fmla="*/ 0 h 3272287"/>
              <a:gd name="connsiteX4" fmla="*/ 2552384 w 3272287"/>
              <a:gd name="connsiteY4" fmla="*/ 0 h 3272287"/>
              <a:gd name="connsiteX5" fmla="*/ 3272287 w 3272287"/>
              <a:gd name="connsiteY5" fmla="*/ 0 h 3272287"/>
              <a:gd name="connsiteX6" fmla="*/ 3272287 w 3272287"/>
              <a:gd name="connsiteY6" fmla="*/ 719903 h 3272287"/>
              <a:gd name="connsiteX7" fmla="*/ 3272287 w 3272287"/>
              <a:gd name="connsiteY7" fmla="*/ 1407083 h 3272287"/>
              <a:gd name="connsiteX8" fmla="*/ 3272287 w 3272287"/>
              <a:gd name="connsiteY8" fmla="*/ 1996095 h 3272287"/>
              <a:gd name="connsiteX9" fmla="*/ 3272287 w 3272287"/>
              <a:gd name="connsiteY9" fmla="*/ 2683275 h 3272287"/>
              <a:gd name="connsiteX10" fmla="*/ 3272287 w 3272287"/>
              <a:gd name="connsiteY10" fmla="*/ 3272287 h 3272287"/>
              <a:gd name="connsiteX11" fmla="*/ 2585107 w 3272287"/>
              <a:gd name="connsiteY11" fmla="*/ 3272287 h 3272287"/>
              <a:gd name="connsiteX12" fmla="*/ 1897926 w 3272287"/>
              <a:gd name="connsiteY12" fmla="*/ 3272287 h 3272287"/>
              <a:gd name="connsiteX13" fmla="*/ 1178023 w 3272287"/>
              <a:gd name="connsiteY13" fmla="*/ 3272287 h 3272287"/>
              <a:gd name="connsiteX14" fmla="*/ 0 w 3272287"/>
              <a:gd name="connsiteY14" fmla="*/ 3272287 h 3272287"/>
              <a:gd name="connsiteX15" fmla="*/ 0 w 3272287"/>
              <a:gd name="connsiteY15" fmla="*/ 2552384 h 3272287"/>
              <a:gd name="connsiteX16" fmla="*/ 0 w 3272287"/>
              <a:gd name="connsiteY16" fmla="*/ 1963372 h 3272287"/>
              <a:gd name="connsiteX17" fmla="*/ 0 w 3272287"/>
              <a:gd name="connsiteY17" fmla="*/ 1308915 h 3272287"/>
              <a:gd name="connsiteX18" fmla="*/ 0 w 3272287"/>
              <a:gd name="connsiteY18" fmla="*/ 621735 h 3272287"/>
              <a:gd name="connsiteX19" fmla="*/ 0 w 3272287"/>
              <a:gd name="connsiteY19" fmla="*/ 0 h 327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272287" h="3272287" fill="none" extrusionOk="0">
                <a:moveTo>
                  <a:pt x="0" y="0"/>
                </a:moveTo>
                <a:cubicBezTo>
                  <a:pt x="289512" y="-27606"/>
                  <a:pt x="438362" y="-11994"/>
                  <a:pt x="621735" y="0"/>
                </a:cubicBezTo>
                <a:cubicBezTo>
                  <a:pt x="805109" y="11994"/>
                  <a:pt x="941436" y="19702"/>
                  <a:pt x="1210746" y="0"/>
                </a:cubicBezTo>
                <a:cubicBezTo>
                  <a:pt x="1480056" y="-19702"/>
                  <a:pt x="1686345" y="27927"/>
                  <a:pt x="1897926" y="0"/>
                </a:cubicBezTo>
                <a:cubicBezTo>
                  <a:pt x="2109507" y="-27927"/>
                  <a:pt x="2372438" y="15498"/>
                  <a:pt x="2552384" y="0"/>
                </a:cubicBezTo>
                <a:cubicBezTo>
                  <a:pt x="2732330" y="-15498"/>
                  <a:pt x="3124911" y="19535"/>
                  <a:pt x="3272287" y="0"/>
                </a:cubicBezTo>
                <a:cubicBezTo>
                  <a:pt x="3277004" y="266805"/>
                  <a:pt x="3247221" y="530182"/>
                  <a:pt x="3272287" y="719903"/>
                </a:cubicBezTo>
                <a:cubicBezTo>
                  <a:pt x="3297353" y="909624"/>
                  <a:pt x="3253721" y="1202837"/>
                  <a:pt x="3272287" y="1407083"/>
                </a:cubicBezTo>
                <a:cubicBezTo>
                  <a:pt x="3290853" y="1611329"/>
                  <a:pt x="3291576" y="1819538"/>
                  <a:pt x="3272287" y="1996095"/>
                </a:cubicBezTo>
                <a:cubicBezTo>
                  <a:pt x="3252998" y="2172652"/>
                  <a:pt x="3240340" y="2445723"/>
                  <a:pt x="3272287" y="2683275"/>
                </a:cubicBezTo>
                <a:cubicBezTo>
                  <a:pt x="3304234" y="2920827"/>
                  <a:pt x="3279724" y="3114949"/>
                  <a:pt x="3272287" y="3272287"/>
                </a:cubicBezTo>
                <a:cubicBezTo>
                  <a:pt x="3025575" y="3295293"/>
                  <a:pt x="2761996" y="3282632"/>
                  <a:pt x="2585107" y="3272287"/>
                </a:cubicBezTo>
                <a:cubicBezTo>
                  <a:pt x="2408218" y="3261942"/>
                  <a:pt x="2075061" y="3292489"/>
                  <a:pt x="1897926" y="3272287"/>
                </a:cubicBezTo>
                <a:cubicBezTo>
                  <a:pt x="1720791" y="3252085"/>
                  <a:pt x="1372656" y="3291799"/>
                  <a:pt x="1178023" y="3272287"/>
                </a:cubicBezTo>
                <a:cubicBezTo>
                  <a:pt x="983390" y="3252775"/>
                  <a:pt x="452128" y="3237327"/>
                  <a:pt x="0" y="3272287"/>
                </a:cubicBezTo>
                <a:cubicBezTo>
                  <a:pt x="-25020" y="3057672"/>
                  <a:pt x="-10820" y="2881804"/>
                  <a:pt x="0" y="2552384"/>
                </a:cubicBezTo>
                <a:cubicBezTo>
                  <a:pt x="10820" y="2222964"/>
                  <a:pt x="-3437" y="2220066"/>
                  <a:pt x="0" y="1963372"/>
                </a:cubicBezTo>
                <a:cubicBezTo>
                  <a:pt x="3437" y="1706678"/>
                  <a:pt x="26717" y="1588085"/>
                  <a:pt x="0" y="1308915"/>
                </a:cubicBezTo>
                <a:cubicBezTo>
                  <a:pt x="-26717" y="1029745"/>
                  <a:pt x="-22200" y="814317"/>
                  <a:pt x="0" y="621735"/>
                </a:cubicBezTo>
                <a:cubicBezTo>
                  <a:pt x="22200" y="429153"/>
                  <a:pt x="7328" y="304984"/>
                  <a:pt x="0" y="0"/>
                </a:cubicBezTo>
                <a:close/>
              </a:path>
              <a:path w="3272287" h="3272287" stroke="0" extrusionOk="0">
                <a:moveTo>
                  <a:pt x="0" y="0"/>
                </a:moveTo>
                <a:cubicBezTo>
                  <a:pt x="230679" y="-20771"/>
                  <a:pt x="396346" y="-27689"/>
                  <a:pt x="621735" y="0"/>
                </a:cubicBezTo>
                <a:cubicBezTo>
                  <a:pt x="847125" y="27689"/>
                  <a:pt x="1029977" y="-11277"/>
                  <a:pt x="1178023" y="0"/>
                </a:cubicBezTo>
                <a:cubicBezTo>
                  <a:pt x="1326069" y="11277"/>
                  <a:pt x="1660519" y="5858"/>
                  <a:pt x="1897926" y="0"/>
                </a:cubicBezTo>
                <a:cubicBezTo>
                  <a:pt x="2135333" y="-5858"/>
                  <a:pt x="2235809" y="27058"/>
                  <a:pt x="2519661" y="0"/>
                </a:cubicBezTo>
                <a:cubicBezTo>
                  <a:pt x="2803513" y="-27058"/>
                  <a:pt x="3030752" y="32690"/>
                  <a:pt x="3272287" y="0"/>
                </a:cubicBezTo>
                <a:cubicBezTo>
                  <a:pt x="3238641" y="350814"/>
                  <a:pt x="3251794" y="479164"/>
                  <a:pt x="3272287" y="719903"/>
                </a:cubicBezTo>
                <a:cubicBezTo>
                  <a:pt x="3292780" y="960642"/>
                  <a:pt x="3256147" y="1154921"/>
                  <a:pt x="3272287" y="1374361"/>
                </a:cubicBezTo>
                <a:cubicBezTo>
                  <a:pt x="3288427" y="1593801"/>
                  <a:pt x="3283481" y="1795531"/>
                  <a:pt x="3272287" y="2028818"/>
                </a:cubicBezTo>
                <a:cubicBezTo>
                  <a:pt x="3261093" y="2262105"/>
                  <a:pt x="3291806" y="2497347"/>
                  <a:pt x="3272287" y="2617830"/>
                </a:cubicBezTo>
                <a:cubicBezTo>
                  <a:pt x="3252768" y="2738313"/>
                  <a:pt x="3288258" y="3020266"/>
                  <a:pt x="3272287" y="3272287"/>
                </a:cubicBezTo>
                <a:cubicBezTo>
                  <a:pt x="3035063" y="3240115"/>
                  <a:pt x="2754451" y="3295851"/>
                  <a:pt x="2617830" y="3272287"/>
                </a:cubicBezTo>
                <a:cubicBezTo>
                  <a:pt x="2481209" y="3248723"/>
                  <a:pt x="2204457" y="3252760"/>
                  <a:pt x="1996095" y="3272287"/>
                </a:cubicBezTo>
                <a:cubicBezTo>
                  <a:pt x="1787733" y="3291814"/>
                  <a:pt x="1521184" y="3296346"/>
                  <a:pt x="1276192" y="3272287"/>
                </a:cubicBezTo>
                <a:cubicBezTo>
                  <a:pt x="1031200" y="3248228"/>
                  <a:pt x="717751" y="3262047"/>
                  <a:pt x="556289" y="3272287"/>
                </a:cubicBezTo>
                <a:cubicBezTo>
                  <a:pt x="394827" y="3282527"/>
                  <a:pt x="227088" y="3281435"/>
                  <a:pt x="0" y="3272287"/>
                </a:cubicBezTo>
                <a:cubicBezTo>
                  <a:pt x="21245" y="3041183"/>
                  <a:pt x="-26560" y="2875928"/>
                  <a:pt x="0" y="2617830"/>
                </a:cubicBezTo>
                <a:cubicBezTo>
                  <a:pt x="26560" y="2359732"/>
                  <a:pt x="-3192" y="2245341"/>
                  <a:pt x="0" y="1996095"/>
                </a:cubicBezTo>
                <a:cubicBezTo>
                  <a:pt x="3192" y="1746849"/>
                  <a:pt x="-4538" y="1715523"/>
                  <a:pt x="0" y="1439806"/>
                </a:cubicBezTo>
                <a:cubicBezTo>
                  <a:pt x="4538" y="1164089"/>
                  <a:pt x="-3788" y="1022423"/>
                  <a:pt x="0" y="850795"/>
                </a:cubicBezTo>
                <a:cubicBezTo>
                  <a:pt x="3788" y="679167"/>
                  <a:pt x="18683" y="194027"/>
                  <a:pt x="0" y="0"/>
                </a:cubicBezTo>
                <a:close/>
              </a:path>
            </a:pathLst>
          </a:custGeom>
          <a:ln w="63500">
            <a:solidFill>
              <a:schemeClr val="bg2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pic>
        <p:nvPicPr>
          <p:cNvPr id="10" name="Graphic 9" descr="Top Hat with solid fill">
            <a:extLst>
              <a:ext uri="{FF2B5EF4-FFF2-40B4-BE49-F238E27FC236}">
                <a16:creationId xmlns:a16="http://schemas.microsoft.com/office/drawing/2014/main" id="{9BF8822F-879F-269C-7926-C982D9FD8DF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20454111">
            <a:off x="2548516" y="653324"/>
            <a:ext cx="1624430" cy="1624430"/>
          </a:xfrm>
          <a:prstGeom prst="rect">
            <a:avLst/>
          </a:prstGeom>
        </p:spPr>
      </p:pic>
      <p:sp>
        <p:nvSpPr>
          <p:cNvPr id="11" name="Google Shape;411;p25">
            <a:extLst>
              <a:ext uri="{FF2B5EF4-FFF2-40B4-BE49-F238E27FC236}">
                <a16:creationId xmlns:a16="http://schemas.microsoft.com/office/drawing/2014/main" id="{118E5C5E-5607-51A6-C386-9DCA09315CA7}"/>
              </a:ext>
            </a:extLst>
          </p:cNvPr>
          <p:cNvSpPr txBox="1">
            <a:spLocks/>
          </p:cNvSpPr>
          <p:nvPr/>
        </p:nvSpPr>
        <p:spPr>
          <a:xfrm>
            <a:off x="5324556" y="3084069"/>
            <a:ext cx="5762633" cy="78483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4100" b="0" i="0" dirty="0">
                <a:solidFill>
                  <a:schemeClr val="accent2"/>
                </a:solidFill>
                <a:effectLst/>
                <a:latin typeface="Lilex Nerd Font" panose="02000009000000000000" pitchFamily="49" charset="77"/>
                <a:cs typeface="Lilex Nerd Font" panose="02000009000000000000" pitchFamily="49" charset="77"/>
              </a:rPr>
              <a:t>Dr. Mohamed Farag</a:t>
            </a:r>
          </a:p>
        </p:txBody>
      </p:sp>
      <p:pic>
        <p:nvPicPr>
          <p:cNvPr id="14" name="Graphic 13" descr="Sunglasses outline">
            <a:extLst>
              <a:ext uri="{FF2B5EF4-FFF2-40B4-BE49-F238E27FC236}">
                <a16:creationId xmlns:a16="http://schemas.microsoft.com/office/drawing/2014/main" id="{6BB9DC20-5F95-CEE2-9DE0-2EA034A66DD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09055" y="2147385"/>
            <a:ext cx="1019599" cy="914400"/>
          </a:xfrm>
          <a:prstGeom prst="rect">
            <a:avLst/>
          </a:prstGeom>
        </p:spPr>
      </p:pic>
      <p:pic>
        <p:nvPicPr>
          <p:cNvPr id="16" name="Graphic 15" descr="Moustache with solid fill">
            <a:extLst>
              <a:ext uri="{FF2B5EF4-FFF2-40B4-BE49-F238E27FC236}">
                <a16:creationId xmlns:a16="http://schemas.microsoft.com/office/drawing/2014/main" id="{2ABC078F-852C-F1AD-92B7-8F419A664D4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35826" y="264706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81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470;p32">
            <a:extLst>
              <a:ext uri="{FF2B5EF4-FFF2-40B4-BE49-F238E27FC236}">
                <a16:creationId xmlns:a16="http://schemas.microsoft.com/office/drawing/2014/main" id="{B8C2D961-3B2F-1AA0-1B98-E97F4E5B1754}"/>
              </a:ext>
            </a:extLst>
          </p:cNvPr>
          <p:cNvSpPr/>
          <p:nvPr/>
        </p:nvSpPr>
        <p:spPr>
          <a:xfrm>
            <a:off x="300009" y="284011"/>
            <a:ext cx="11767559" cy="6384948"/>
          </a:xfrm>
          <a:prstGeom prst="roundRect">
            <a:avLst>
              <a:gd name="adj" fmla="val 4985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470;p32">
            <a:extLst>
              <a:ext uri="{FF2B5EF4-FFF2-40B4-BE49-F238E27FC236}">
                <a16:creationId xmlns:a16="http://schemas.microsoft.com/office/drawing/2014/main" id="{F58B09CA-C6F7-48A3-26A1-7C97DCAE5EFF}"/>
              </a:ext>
            </a:extLst>
          </p:cNvPr>
          <p:cNvSpPr/>
          <p:nvPr/>
        </p:nvSpPr>
        <p:spPr>
          <a:xfrm>
            <a:off x="188007" y="178222"/>
            <a:ext cx="11767559" cy="6384948"/>
          </a:xfrm>
          <a:prstGeom prst="roundRect">
            <a:avLst>
              <a:gd name="adj" fmla="val 5132"/>
            </a:avLst>
          </a:prstGeom>
          <a:solidFill>
            <a:schemeClr val="tx1"/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" name="Google Shape;472;p32">
            <a:extLst>
              <a:ext uri="{FF2B5EF4-FFF2-40B4-BE49-F238E27FC236}">
                <a16:creationId xmlns:a16="http://schemas.microsoft.com/office/drawing/2014/main" id="{3484DECB-A3D5-E298-D20C-B7D3D1EA70E2}"/>
              </a:ext>
            </a:extLst>
          </p:cNvPr>
          <p:cNvGrpSpPr/>
          <p:nvPr/>
        </p:nvGrpSpPr>
        <p:grpSpPr>
          <a:xfrm>
            <a:off x="527880" y="403942"/>
            <a:ext cx="635280" cy="147600"/>
            <a:chOff x="2147366" y="4139382"/>
            <a:chExt cx="635280" cy="147600"/>
          </a:xfrm>
        </p:grpSpPr>
        <p:sp>
          <p:nvSpPr>
            <p:cNvPr id="23" name="Google Shape;473;p32">
              <a:extLst>
                <a:ext uri="{FF2B5EF4-FFF2-40B4-BE49-F238E27FC236}">
                  <a16:creationId xmlns:a16="http://schemas.microsoft.com/office/drawing/2014/main" id="{0398F67C-9AA0-5394-822F-D8592AA46414}"/>
                </a:ext>
              </a:extLst>
            </p:cNvPr>
            <p:cNvSpPr/>
            <p:nvPr/>
          </p:nvSpPr>
          <p:spPr>
            <a:xfrm>
              <a:off x="2147366" y="4139382"/>
              <a:ext cx="147600" cy="147600"/>
            </a:xfrm>
            <a:prstGeom prst="ellipse">
              <a:avLst/>
            </a:prstGeom>
            <a:solidFill>
              <a:srgbClr val="FB71A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474;p32">
              <a:extLst>
                <a:ext uri="{FF2B5EF4-FFF2-40B4-BE49-F238E27FC236}">
                  <a16:creationId xmlns:a16="http://schemas.microsoft.com/office/drawing/2014/main" id="{37FF6DD1-11C1-EA60-FC00-60D8CBE93428}"/>
                </a:ext>
              </a:extLst>
            </p:cNvPr>
            <p:cNvSpPr/>
            <p:nvPr/>
          </p:nvSpPr>
          <p:spPr>
            <a:xfrm>
              <a:off x="2391206" y="4139382"/>
              <a:ext cx="147600" cy="147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475;p32">
              <a:extLst>
                <a:ext uri="{FF2B5EF4-FFF2-40B4-BE49-F238E27FC236}">
                  <a16:creationId xmlns:a16="http://schemas.microsoft.com/office/drawing/2014/main" id="{1730EE10-5ED0-7128-57FB-86E5E7A66026}"/>
                </a:ext>
              </a:extLst>
            </p:cNvPr>
            <p:cNvSpPr/>
            <p:nvPr/>
          </p:nvSpPr>
          <p:spPr>
            <a:xfrm>
              <a:off x="2635046" y="4139382"/>
              <a:ext cx="147600" cy="147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AEDC492-C0C3-65F5-D3D3-BE7B365A0CBA}"/>
              </a:ext>
            </a:extLst>
          </p:cNvPr>
          <p:cNvSpPr txBox="1"/>
          <p:nvPr/>
        </p:nvSpPr>
        <p:spPr>
          <a:xfrm>
            <a:off x="1807314" y="1454230"/>
            <a:ext cx="9114897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Goal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Training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Labeling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Inference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Phase 1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Phase 2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Phase 3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Demo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Phase 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Acknowledgements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B94AC8-10CD-9DE9-AF40-4B61B976A5B8}"/>
              </a:ext>
            </a:extLst>
          </p:cNvPr>
          <p:cNvSpPr txBox="1"/>
          <p:nvPr/>
        </p:nvSpPr>
        <p:spPr>
          <a:xfrm>
            <a:off x="9840429" y="5334170"/>
            <a:ext cx="21635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&lt;/&gt;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C9FC0B-CB76-D8D6-3480-75D760578852}"/>
              </a:ext>
            </a:extLst>
          </p:cNvPr>
          <p:cNvSpPr txBox="1"/>
          <p:nvPr/>
        </p:nvSpPr>
        <p:spPr>
          <a:xfrm>
            <a:off x="9507405" y="444469"/>
            <a:ext cx="201369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400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Outline</a:t>
            </a:r>
            <a:endParaRPr lang="en-US" sz="3400" b="0" i="0">
              <a:solidFill>
                <a:schemeClr val="bg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469678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470;p32">
            <a:extLst>
              <a:ext uri="{FF2B5EF4-FFF2-40B4-BE49-F238E27FC236}">
                <a16:creationId xmlns:a16="http://schemas.microsoft.com/office/drawing/2014/main" id="{B8C2D961-3B2F-1AA0-1B98-E97F4E5B1754}"/>
              </a:ext>
            </a:extLst>
          </p:cNvPr>
          <p:cNvSpPr/>
          <p:nvPr/>
        </p:nvSpPr>
        <p:spPr>
          <a:xfrm>
            <a:off x="300009" y="284011"/>
            <a:ext cx="11767559" cy="6384948"/>
          </a:xfrm>
          <a:prstGeom prst="roundRect">
            <a:avLst>
              <a:gd name="adj" fmla="val 4985"/>
            </a:avLst>
          </a:prstGeom>
          <a:solidFill>
            <a:schemeClr val="tx1">
              <a:alpha val="75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470;p32">
            <a:extLst>
              <a:ext uri="{FF2B5EF4-FFF2-40B4-BE49-F238E27FC236}">
                <a16:creationId xmlns:a16="http://schemas.microsoft.com/office/drawing/2014/main" id="{F58B09CA-C6F7-48A3-26A1-7C97DCAE5EFF}"/>
              </a:ext>
            </a:extLst>
          </p:cNvPr>
          <p:cNvSpPr/>
          <p:nvPr/>
        </p:nvSpPr>
        <p:spPr>
          <a:xfrm>
            <a:off x="188007" y="178222"/>
            <a:ext cx="11767559" cy="6384948"/>
          </a:xfrm>
          <a:prstGeom prst="roundRect">
            <a:avLst>
              <a:gd name="adj" fmla="val 5132"/>
            </a:avLst>
          </a:prstGeom>
          <a:solidFill>
            <a:schemeClr val="tx1"/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" name="Google Shape;472;p32">
            <a:extLst>
              <a:ext uri="{FF2B5EF4-FFF2-40B4-BE49-F238E27FC236}">
                <a16:creationId xmlns:a16="http://schemas.microsoft.com/office/drawing/2014/main" id="{3484DECB-A3D5-E298-D20C-B7D3D1EA70E2}"/>
              </a:ext>
            </a:extLst>
          </p:cNvPr>
          <p:cNvGrpSpPr/>
          <p:nvPr/>
        </p:nvGrpSpPr>
        <p:grpSpPr>
          <a:xfrm>
            <a:off x="527880" y="403942"/>
            <a:ext cx="635280" cy="147600"/>
            <a:chOff x="2147366" y="4139382"/>
            <a:chExt cx="635280" cy="147600"/>
          </a:xfrm>
        </p:grpSpPr>
        <p:sp>
          <p:nvSpPr>
            <p:cNvPr id="23" name="Google Shape;473;p32">
              <a:extLst>
                <a:ext uri="{FF2B5EF4-FFF2-40B4-BE49-F238E27FC236}">
                  <a16:creationId xmlns:a16="http://schemas.microsoft.com/office/drawing/2014/main" id="{0398F67C-9AA0-5394-822F-D8592AA46414}"/>
                </a:ext>
              </a:extLst>
            </p:cNvPr>
            <p:cNvSpPr/>
            <p:nvPr/>
          </p:nvSpPr>
          <p:spPr>
            <a:xfrm>
              <a:off x="2147366" y="4139382"/>
              <a:ext cx="147600" cy="147600"/>
            </a:xfrm>
            <a:prstGeom prst="ellipse">
              <a:avLst/>
            </a:prstGeom>
            <a:solidFill>
              <a:srgbClr val="FB71A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474;p32">
              <a:extLst>
                <a:ext uri="{FF2B5EF4-FFF2-40B4-BE49-F238E27FC236}">
                  <a16:creationId xmlns:a16="http://schemas.microsoft.com/office/drawing/2014/main" id="{37FF6DD1-11C1-EA60-FC00-60D8CBE93428}"/>
                </a:ext>
              </a:extLst>
            </p:cNvPr>
            <p:cNvSpPr/>
            <p:nvPr/>
          </p:nvSpPr>
          <p:spPr>
            <a:xfrm>
              <a:off x="2391206" y="4139382"/>
              <a:ext cx="147600" cy="147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475;p32">
              <a:extLst>
                <a:ext uri="{FF2B5EF4-FFF2-40B4-BE49-F238E27FC236}">
                  <a16:creationId xmlns:a16="http://schemas.microsoft.com/office/drawing/2014/main" id="{1730EE10-5ED0-7128-57FB-86E5E7A66026}"/>
                </a:ext>
              </a:extLst>
            </p:cNvPr>
            <p:cNvSpPr/>
            <p:nvPr/>
          </p:nvSpPr>
          <p:spPr>
            <a:xfrm>
              <a:off x="2635046" y="4139382"/>
              <a:ext cx="147600" cy="147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FCB94AC8-10CD-9DE9-AF40-4B61B976A5B8}"/>
              </a:ext>
            </a:extLst>
          </p:cNvPr>
          <p:cNvSpPr txBox="1"/>
          <p:nvPr/>
        </p:nvSpPr>
        <p:spPr>
          <a:xfrm>
            <a:off x="9840429" y="5334170"/>
            <a:ext cx="21635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&lt;/&gt;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1602B6-9820-CB92-47D6-83D55682B1F5}"/>
              </a:ext>
            </a:extLst>
          </p:cNvPr>
          <p:cNvSpPr txBox="1"/>
          <p:nvPr/>
        </p:nvSpPr>
        <p:spPr>
          <a:xfrm>
            <a:off x="7155800" y="444469"/>
            <a:ext cx="436529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400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Project Overview</a:t>
            </a:r>
            <a:endParaRPr lang="en-US" sz="3400" b="0" i="0">
              <a:solidFill>
                <a:schemeClr val="bg2"/>
              </a:solidFill>
              <a:effectLst/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D5D034F-0738-E406-100F-B974DB1DE2B4}"/>
              </a:ext>
            </a:extLst>
          </p:cNvPr>
          <p:cNvSpPr txBox="1"/>
          <p:nvPr/>
        </p:nvSpPr>
        <p:spPr>
          <a:xfrm>
            <a:off x="1163160" y="2877460"/>
            <a:ext cx="9114897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Build a </a:t>
            </a:r>
            <a:r>
              <a:rPr lang="en-US" sz="3600">
                <a:solidFill>
                  <a:schemeClr val="accent1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pipeline</a:t>
            </a:r>
            <a:r>
              <a:rPr lang="en-US" sz="3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 that allows for easy training and testing of </a:t>
            </a:r>
            <a:r>
              <a:rPr lang="en-US" sz="3600">
                <a:solidFill>
                  <a:schemeClr val="accent3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one-class</a:t>
            </a:r>
            <a:r>
              <a:rPr lang="en-US" sz="3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 text classification models on </a:t>
            </a:r>
            <a:r>
              <a:rPr lang="en-US" sz="3600">
                <a:solidFill>
                  <a:schemeClr val="accent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crisis event data</a:t>
            </a:r>
            <a:r>
              <a:rPr lang="en-US" sz="3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.</a:t>
            </a:r>
            <a:endParaRPr lang="en-US" sz="3600">
              <a:solidFill>
                <a:schemeClr val="bg2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80E952-925D-0C42-A763-0783B8B941C0}"/>
              </a:ext>
            </a:extLst>
          </p:cNvPr>
          <p:cNvSpPr txBox="1"/>
          <p:nvPr/>
        </p:nvSpPr>
        <p:spPr>
          <a:xfrm>
            <a:off x="1163160" y="1561357"/>
            <a:ext cx="264527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6400" b="0" i="0">
                <a:solidFill>
                  <a:schemeClr val="accent2"/>
                </a:solidFill>
                <a:effectLst/>
                <a:latin typeface="Lilex Nerd Font" panose="02000009000000000000" pitchFamily="49" charset="77"/>
                <a:cs typeface="Lilex Nerd Font" panose="02000009000000000000" pitchFamily="49" charset="77"/>
              </a:rPr>
              <a:t>Goal:</a:t>
            </a:r>
          </a:p>
        </p:txBody>
      </p:sp>
    </p:spTree>
    <p:extLst>
      <p:ext uri="{BB962C8B-B14F-4D97-AF65-F5344CB8AC3E}">
        <p14:creationId xmlns:p14="http://schemas.microsoft.com/office/powerpoint/2010/main" val="30664864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EA28195-C536-0B34-A1D3-275CE4B0A8E4}"/>
              </a:ext>
            </a:extLst>
          </p:cNvPr>
          <p:cNvCxnSpPr>
            <a:cxnSpLocks/>
            <a:stCxn id="1086" idx="0"/>
          </p:cNvCxnSpPr>
          <p:nvPr/>
        </p:nvCxnSpPr>
        <p:spPr>
          <a:xfrm flipV="1">
            <a:off x="2026876" y="4739056"/>
            <a:ext cx="5188" cy="522372"/>
          </a:xfrm>
          <a:prstGeom prst="straightConnector1">
            <a:avLst/>
          </a:prstGeom>
          <a:ln w="76200" cap="rnd">
            <a:solidFill>
              <a:srgbClr val="A6E3A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4" name="Freeform 1123">
            <a:extLst>
              <a:ext uri="{FF2B5EF4-FFF2-40B4-BE49-F238E27FC236}">
                <a16:creationId xmlns:a16="http://schemas.microsoft.com/office/drawing/2014/main" id="{65B98BC2-6E40-2CA0-249B-DA2437E1DC20}"/>
              </a:ext>
            </a:extLst>
          </p:cNvPr>
          <p:cNvSpPr/>
          <p:nvPr/>
        </p:nvSpPr>
        <p:spPr>
          <a:xfrm>
            <a:off x="-1" y="-1085"/>
            <a:ext cx="11638811" cy="1325563"/>
          </a:xfrm>
          <a:custGeom>
            <a:avLst/>
            <a:gdLst>
              <a:gd name="connsiteX0" fmla="*/ 220933 w 11638811"/>
              <a:gd name="connsiteY0" fmla="*/ 0 h 1325563"/>
              <a:gd name="connsiteX1" fmla="*/ 11417879 w 11638811"/>
              <a:gd name="connsiteY1" fmla="*/ 0 h 1325563"/>
              <a:gd name="connsiteX2" fmla="*/ 11428632 w 11638811"/>
              <a:gd name="connsiteY2" fmla="*/ 1084 h 1325563"/>
              <a:gd name="connsiteX3" fmla="*/ 11638810 w 11638811"/>
              <a:gd name="connsiteY3" fmla="*/ 1084 h 1325563"/>
              <a:gd name="connsiteX4" fmla="*/ 11638810 w 11638811"/>
              <a:gd name="connsiteY4" fmla="*/ 220927 h 1325563"/>
              <a:gd name="connsiteX5" fmla="*/ 11638811 w 11638811"/>
              <a:gd name="connsiteY5" fmla="*/ 220932 h 1325563"/>
              <a:gd name="connsiteX6" fmla="*/ 11638811 w 11638811"/>
              <a:gd name="connsiteY6" fmla="*/ 1104631 h 1325563"/>
              <a:gd name="connsiteX7" fmla="*/ 11417879 w 11638811"/>
              <a:gd name="connsiteY7" fmla="*/ 1325563 h 1325563"/>
              <a:gd name="connsiteX8" fmla="*/ 220933 w 11638811"/>
              <a:gd name="connsiteY8" fmla="*/ 1325563 h 1325563"/>
              <a:gd name="connsiteX9" fmla="*/ 220923 w 11638811"/>
              <a:gd name="connsiteY9" fmla="*/ 1325562 h 1325563"/>
              <a:gd name="connsiteX10" fmla="*/ 0 w 11638811"/>
              <a:gd name="connsiteY10" fmla="*/ 1325562 h 1325563"/>
              <a:gd name="connsiteX11" fmla="*/ 0 w 11638811"/>
              <a:gd name="connsiteY11" fmla="*/ 1085 h 1325563"/>
              <a:gd name="connsiteX12" fmla="*/ 210170 w 11638811"/>
              <a:gd name="connsiteY12" fmla="*/ 1085 h 132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8811" h="1325563">
                <a:moveTo>
                  <a:pt x="220933" y="0"/>
                </a:moveTo>
                <a:lnTo>
                  <a:pt x="11417879" y="0"/>
                </a:lnTo>
                <a:lnTo>
                  <a:pt x="11428632" y="1084"/>
                </a:lnTo>
                <a:lnTo>
                  <a:pt x="11638810" y="1084"/>
                </a:lnTo>
                <a:lnTo>
                  <a:pt x="11638810" y="220927"/>
                </a:lnTo>
                <a:lnTo>
                  <a:pt x="11638811" y="220932"/>
                </a:lnTo>
                <a:lnTo>
                  <a:pt x="11638811" y="1104631"/>
                </a:lnTo>
                <a:cubicBezTo>
                  <a:pt x="11638811" y="1226648"/>
                  <a:pt x="11539896" y="1325563"/>
                  <a:pt x="11417879" y="1325563"/>
                </a:cubicBezTo>
                <a:lnTo>
                  <a:pt x="220933" y="1325563"/>
                </a:lnTo>
                <a:lnTo>
                  <a:pt x="220923" y="1325562"/>
                </a:lnTo>
                <a:lnTo>
                  <a:pt x="0" y="1325562"/>
                </a:lnTo>
                <a:lnTo>
                  <a:pt x="0" y="1085"/>
                </a:lnTo>
                <a:lnTo>
                  <a:pt x="210170" y="1085"/>
                </a:lnTo>
                <a:close/>
              </a:path>
            </a:pathLst>
          </a:custGeom>
          <a:solidFill>
            <a:srgbClr val="A6E3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en-US" sz="28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   Training – Training an autoencoder from URLs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05754DA5-2A19-240D-2202-F443A79D8789}"/>
              </a:ext>
            </a:extLst>
          </p:cNvPr>
          <p:cNvSpPr/>
          <p:nvPr/>
        </p:nvSpPr>
        <p:spPr>
          <a:xfrm>
            <a:off x="244347" y="3386387"/>
            <a:ext cx="3601329" cy="1283050"/>
          </a:xfrm>
          <a:prstGeom prst="roundRect">
            <a:avLst/>
          </a:prstGeom>
          <a:solidFill>
            <a:srgbClr val="FFF4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Frontend</a:t>
            </a:r>
          </a:p>
        </p:txBody>
      </p:sp>
      <p:sp>
        <p:nvSpPr>
          <p:cNvPr id="1024" name="Rounded Rectangle 1023">
            <a:extLst>
              <a:ext uri="{FF2B5EF4-FFF2-40B4-BE49-F238E27FC236}">
                <a16:creationId xmlns:a16="http://schemas.microsoft.com/office/drawing/2014/main" id="{C5F9CC10-DAAF-9F36-5178-51429497A6DC}"/>
              </a:ext>
            </a:extLst>
          </p:cNvPr>
          <p:cNvSpPr/>
          <p:nvPr/>
        </p:nvSpPr>
        <p:spPr>
          <a:xfrm>
            <a:off x="546885" y="3978579"/>
            <a:ext cx="2996252" cy="54095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Vue Website</a:t>
            </a:r>
          </a:p>
        </p:txBody>
      </p:sp>
      <p:sp>
        <p:nvSpPr>
          <p:cNvPr id="1041" name="Rounded Rectangle 1040">
            <a:extLst>
              <a:ext uri="{FF2B5EF4-FFF2-40B4-BE49-F238E27FC236}">
                <a16:creationId xmlns:a16="http://schemas.microsoft.com/office/drawing/2014/main" id="{506FC2C9-0084-9851-E9AC-4C2D390786C3}"/>
              </a:ext>
            </a:extLst>
          </p:cNvPr>
          <p:cNvSpPr/>
          <p:nvPr/>
        </p:nvSpPr>
        <p:spPr>
          <a:xfrm>
            <a:off x="244347" y="2128869"/>
            <a:ext cx="3601329" cy="569475"/>
          </a:xfrm>
          <a:prstGeom prst="roundRect">
            <a:avLst/>
          </a:prstGeom>
          <a:solidFill>
            <a:srgbClr val="FFF4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Flask API</a:t>
            </a:r>
          </a:p>
        </p:txBody>
      </p:sp>
      <p:cxnSp>
        <p:nvCxnSpPr>
          <p:cNvPr id="1051" name="Straight Arrow Connector 1050">
            <a:extLst>
              <a:ext uri="{FF2B5EF4-FFF2-40B4-BE49-F238E27FC236}">
                <a16:creationId xmlns:a16="http://schemas.microsoft.com/office/drawing/2014/main" id="{6B7B76C2-2914-DBFC-6615-13BD417B7B3E}"/>
              </a:ext>
            </a:extLst>
          </p:cNvPr>
          <p:cNvCxnSpPr>
            <a:cxnSpLocks/>
          </p:cNvCxnSpPr>
          <p:nvPr/>
        </p:nvCxnSpPr>
        <p:spPr>
          <a:xfrm flipV="1">
            <a:off x="2035817" y="2789242"/>
            <a:ext cx="0" cy="432850"/>
          </a:xfrm>
          <a:prstGeom prst="straightConnector1">
            <a:avLst/>
          </a:prstGeom>
          <a:ln w="76200" cap="rnd">
            <a:solidFill>
              <a:srgbClr val="A6E3A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4" name="Rounded Rectangle 1053">
            <a:extLst>
              <a:ext uri="{FF2B5EF4-FFF2-40B4-BE49-F238E27FC236}">
                <a16:creationId xmlns:a16="http://schemas.microsoft.com/office/drawing/2014/main" id="{D23222F9-E02A-74D0-2F56-47F0C9AA2AEB}"/>
              </a:ext>
            </a:extLst>
          </p:cNvPr>
          <p:cNvSpPr/>
          <p:nvPr/>
        </p:nvSpPr>
        <p:spPr>
          <a:xfrm>
            <a:off x="5146435" y="1533379"/>
            <a:ext cx="6931300" cy="4937760"/>
          </a:xfrm>
          <a:prstGeom prst="roundRect">
            <a:avLst/>
          </a:prstGeom>
          <a:solidFill>
            <a:srgbClr val="FFF4F2"/>
          </a:solidFill>
          <a:ln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Python Backend</a:t>
            </a:r>
          </a:p>
        </p:txBody>
      </p:sp>
      <p:cxnSp>
        <p:nvCxnSpPr>
          <p:cNvPr id="1061" name="Straight Arrow Connector 1060">
            <a:extLst>
              <a:ext uri="{FF2B5EF4-FFF2-40B4-BE49-F238E27FC236}">
                <a16:creationId xmlns:a16="http://schemas.microsoft.com/office/drawing/2014/main" id="{FCB9BFDF-B7FC-549C-98EC-B205FFB365AC}"/>
              </a:ext>
            </a:extLst>
          </p:cNvPr>
          <p:cNvCxnSpPr>
            <a:cxnSpLocks/>
          </p:cNvCxnSpPr>
          <p:nvPr/>
        </p:nvCxnSpPr>
        <p:spPr>
          <a:xfrm>
            <a:off x="2076158" y="1828800"/>
            <a:ext cx="2323122" cy="0"/>
          </a:xfrm>
          <a:prstGeom prst="straightConnector1">
            <a:avLst/>
          </a:prstGeom>
          <a:ln w="76200" cap="rnd">
            <a:solidFill>
              <a:srgbClr val="A6E3A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3" name="Straight Arrow Connector 1062">
            <a:extLst>
              <a:ext uri="{FF2B5EF4-FFF2-40B4-BE49-F238E27FC236}">
                <a16:creationId xmlns:a16="http://schemas.microsoft.com/office/drawing/2014/main" id="{5C533B1E-EFB1-BCB8-3270-9CD0841D14FA}"/>
              </a:ext>
            </a:extLst>
          </p:cNvPr>
          <p:cNvCxnSpPr>
            <a:cxnSpLocks/>
          </p:cNvCxnSpPr>
          <p:nvPr/>
        </p:nvCxnSpPr>
        <p:spPr>
          <a:xfrm>
            <a:off x="4399280" y="1828800"/>
            <a:ext cx="0" cy="1034307"/>
          </a:xfrm>
          <a:prstGeom prst="straightConnector1">
            <a:avLst/>
          </a:prstGeom>
          <a:ln w="76200" cap="rnd">
            <a:solidFill>
              <a:srgbClr val="A6E3A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8" name="Straight Arrow Connector 1067">
            <a:extLst>
              <a:ext uri="{FF2B5EF4-FFF2-40B4-BE49-F238E27FC236}">
                <a16:creationId xmlns:a16="http://schemas.microsoft.com/office/drawing/2014/main" id="{9BF36497-8AE9-F9AD-DC2B-21E1D87B6204}"/>
              </a:ext>
            </a:extLst>
          </p:cNvPr>
          <p:cNvCxnSpPr>
            <a:cxnSpLocks/>
          </p:cNvCxnSpPr>
          <p:nvPr/>
        </p:nvCxnSpPr>
        <p:spPr>
          <a:xfrm>
            <a:off x="4399280" y="2863107"/>
            <a:ext cx="629920" cy="0"/>
          </a:xfrm>
          <a:prstGeom prst="straightConnector1">
            <a:avLst/>
          </a:prstGeom>
          <a:ln w="76200" cap="rnd">
            <a:solidFill>
              <a:srgbClr val="A6E3A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0" name="Straight Arrow Connector 1079">
            <a:extLst>
              <a:ext uri="{FF2B5EF4-FFF2-40B4-BE49-F238E27FC236}">
                <a16:creationId xmlns:a16="http://schemas.microsoft.com/office/drawing/2014/main" id="{B5D0CFD7-4DE3-178F-77A9-55B0FBE40AAD}"/>
              </a:ext>
            </a:extLst>
          </p:cNvPr>
          <p:cNvCxnSpPr>
            <a:cxnSpLocks/>
          </p:cNvCxnSpPr>
          <p:nvPr/>
        </p:nvCxnSpPr>
        <p:spPr>
          <a:xfrm>
            <a:off x="2076158" y="1828800"/>
            <a:ext cx="0" cy="140589"/>
          </a:xfrm>
          <a:prstGeom prst="straightConnector1">
            <a:avLst/>
          </a:prstGeom>
          <a:ln w="76200" cap="rnd">
            <a:solidFill>
              <a:srgbClr val="A6E3A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5" name="Rounded Rectangle 1084">
            <a:extLst>
              <a:ext uri="{FF2B5EF4-FFF2-40B4-BE49-F238E27FC236}">
                <a16:creationId xmlns:a16="http://schemas.microsoft.com/office/drawing/2014/main" id="{D277CF71-BD98-59B5-5983-23D8A0A9CB6F}"/>
              </a:ext>
            </a:extLst>
          </p:cNvPr>
          <p:cNvSpPr/>
          <p:nvPr/>
        </p:nvSpPr>
        <p:spPr>
          <a:xfrm>
            <a:off x="5533008" y="2518228"/>
            <a:ext cx="1877676" cy="82925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Extractor</a:t>
            </a:r>
          </a:p>
        </p:txBody>
      </p:sp>
      <p:sp>
        <p:nvSpPr>
          <p:cNvPr id="1086" name="Rounded Rectangle 1085">
            <a:extLst>
              <a:ext uri="{FF2B5EF4-FFF2-40B4-BE49-F238E27FC236}">
                <a16:creationId xmlns:a16="http://schemas.microsoft.com/office/drawing/2014/main" id="{40F25D58-4666-3838-1CA8-F10DE23A5335}"/>
              </a:ext>
            </a:extLst>
          </p:cNvPr>
          <p:cNvSpPr/>
          <p:nvPr/>
        </p:nvSpPr>
        <p:spPr>
          <a:xfrm>
            <a:off x="546885" y="5261428"/>
            <a:ext cx="2959982" cy="704101"/>
          </a:xfrm>
          <a:prstGeom prst="roundRect">
            <a:avLst/>
          </a:prstGeom>
          <a:noFill/>
          <a:ln w="76200">
            <a:solidFill>
              <a:srgbClr val="A6E3A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Zip file of relevant .txt files</a:t>
            </a:r>
          </a:p>
        </p:txBody>
      </p:sp>
      <p:sp>
        <p:nvSpPr>
          <p:cNvPr id="1091" name="Rounded Rectangle 1090">
            <a:extLst>
              <a:ext uri="{FF2B5EF4-FFF2-40B4-BE49-F238E27FC236}">
                <a16:creationId xmlns:a16="http://schemas.microsoft.com/office/drawing/2014/main" id="{439E9245-893D-B326-3036-E642ABE86B6C}"/>
              </a:ext>
            </a:extLst>
          </p:cNvPr>
          <p:cNvSpPr/>
          <p:nvPr/>
        </p:nvSpPr>
        <p:spPr>
          <a:xfrm>
            <a:off x="7561241" y="2518228"/>
            <a:ext cx="3773458" cy="829256"/>
          </a:xfrm>
          <a:prstGeom prst="roundRect">
            <a:avLst/>
          </a:prstGeom>
          <a:noFill/>
          <a:ln w="38100"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Extract individual .txt files from the zip file</a:t>
            </a:r>
          </a:p>
        </p:txBody>
      </p:sp>
      <p:sp>
        <p:nvSpPr>
          <p:cNvPr id="1092" name="Rounded Rectangle 1091">
            <a:extLst>
              <a:ext uri="{FF2B5EF4-FFF2-40B4-BE49-F238E27FC236}">
                <a16:creationId xmlns:a16="http://schemas.microsoft.com/office/drawing/2014/main" id="{C93F6E3F-A2F6-BBB8-DEA8-D04BCB8BF954}"/>
              </a:ext>
            </a:extLst>
          </p:cNvPr>
          <p:cNvSpPr/>
          <p:nvPr/>
        </p:nvSpPr>
        <p:spPr>
          <a:xfrm>
            <a:off x="5533008" y="3432628"/>
            <a:ext cx="1877676" cy="82925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Preprocessor</a:t>
            </a:r>
          </a:p>
        </p:txBody>
      </p:sp>
      <p:sp>
        <p:nvSpPr>
          <p:cNvPr id="1093" name="Rounded Rectangle 1092">
            <a:extLst>
              <a:ext uri="{FF2B5EF4-FFF2-40B4-BE49-F238E27FC236}">
                <a16:creationId xmlns:a16="http://schemas.microsoft.com/office/drawing/2014/main" id="{1470FFF6-6BB0-F88D-FE28-92308528EFC9}"/>
              </a:ext>
            </a:extLst>
          </p:cNvPr>
          <p:cNvSpPr/>
          <p:nvPr/>
        </p:nvSpPr>
        <p:spPr>
          <a:xfrm>
            <a:off x="7561241" y="3432628"/>
            <a:ext cx="3773458" cy="829256"/>
          </a:xfrm>
          <a:prstGeom prst="roundRect">
            <a:avLst/>
          </a:prstGeom>
          <a:noFill/>
          <a:ln w="38100"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Converts text into matrix of Word2Vec embeddings</a:t>
            </a:r>
          </a:p>
        </p:txBody>
      </p:sp>
      <p:sp>
        <p:nvSpPr>
          <p:cNvPr id="1094" name="Rounded Rectangle 1093">
            <a:extLst>
              <a:ext uri="{FF2B5EF4-FFF2-40B4-BE49-F238E27FC236}">
                <a16:creationId xmlns:a16="http://schemas.microsoft.com/office/drawing/2014/main" id="{5F7731AD-C7F5-DA13-DF92-B9B7EFEEDAA6}"/>
              </a:ext>
            </a:extLst>
          </p:cNvPr>
          <p:cNvSpPr/>
          <p:nvPr/>
        </p:nvSpPr>
        <p:spPr>
          <a:xfrm>
            <a:off x="5533008" y="4347028"/>
            <a:ext cx="1877676" cy="82925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Initializer</a:t>
            </a:r>
          </a:p>
        </p:txBody>
      </p:sp>
      <p:sp>
        <p:nvSpPr>
          <p:cNvPr id="1095" name="Rounded Rectangle 1094">
            <a:extLst>
              <a:ext uri="{FF2B5EF4-FFF2-40B4-BE49-F238E27FC236}">
                <a16:creationId xmlns:a16="http://schemas.microsoft.com/office/drawing/2014/main" id="{A954EC18-74F5-A0DA-1189-EBE4E0A299EA}"/>
              </a:ext>
            </a:extLst>
          </p:cNvPr>
          <p:cNvSpPr/>
          <p:nvPr/>
        </p:nvSpPr>
        <p:spPr>
          <a:xfrm>
            <a:off x="7561241" y="4347028"/>
            <a:ext cx="3773458" cy="829256"/>
          </a:xfrm>
          <a:prstGeom prst="roundRect">
            <a:avLst/>
          </a:prstGeom>
          <a:noFill/>
          <a:ln w="38100"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Initializes an autoencoder based on user specifications </a:t>
            </a:r>
          </a:p>
        </p:txBody>
      </p:sp>
      <p:sp>
        <p:nvSpPr>
          <p:cNvPr id="1096" name="Rounded Rectangle 1095">
            <a:extLst>
              <a:ext uri="{FF2B5EF4-FFF2-40B4-BE49-F238E27FC236}">
                <a16:creationId xmlns:a16="http://schemas.microsoft.com/office/drawing/2014/main" id="{FA02C2B6-1C2F-4C9D-BC30-69533CEF6010}"/>
              </a:ext>
            </a:extLst>
          </p:cNvPr>
          <p:cNvSpPr/>
          <p:nvPr/>
        </p:nvSpPr>
        <p:spPr>
          <a:xfrm>
            <a:off x="5533008" y="5261428"/>
            <a:ext cx="1877676" cy="829255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Trainer</a:t>
            </a:r>
          </a:p>
        </p:txBody>
      </p:sp>
      <p:sp>
        <p:nvSpPr>
          <p:cNvPr id="1097" name="Rounded Rectangle 1096">
            <a:extLst>
              <a:ext uri="{FF2B5EF4-FFF2-40B4-BE49-F238E27FC236}">
                <a16:creationId xmlns:a16="http://schemas.microsoft.com/office/drawing/2014/main" id="{A039DC68-4A09-F458-5232-1E6D602B16F1}"/>
              </a:ext>
            </a:extLst>
          </p:cNvPr>
          <p:cNvSpPr/>
          <p:nvPr/>
        </p:nvSpPr>
        <p:spPr>
          <a:xfrm>
            <a:off x="7561241" y="5261428"/>
            <a:ext cx="3773458" cy="829256"/>
          </a:xfrm>
          <a:prstGeom prst="roundRect">
            <a:avLst/>
          </a:prstGeom>
          <a:noFill/>
          <a:ln w="38100"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Fits an autoencoder model on the vectorized dataset</a:t>
            </a:r>
          </a:p>
        </p:txBody>
      </p:sp>
      <p:sp>
        <p:nvSpPr>
          <p:cNvPr id="1099" name="U-Turn Arrow 1098">
            <a:extLst>
              <a:ext uri="{FF2B5EF4-FFF2-40B4-BE49-F238E27FC236}">
                <a16:creationId xmlns:a16="http://schemas.microsoft.com/office/drawing/2014/main" id="{378423D3-7541-4276-033E-CFF63939B8DA}"/>
              </a:ext>
            </a:extLst>
          </p:cNvPr>
          <p:cNvSpPr/>
          <p:nvPr/>
        </p:nvSpPr>
        <p:spPr>
          <a:xfrm rot="5400000">
            <a:off x="11207736" y="3228941"/>
            <a:ext cx="846666" cy="400119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3032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sp>
        <p:nvSpPr>
          <p:cNvPr id="1100" name="U-Turn Arrow 1099">
            <a:extLst>
              <a:ext uri="{FF2B5EF4-FFF2-40B4-BE49-F238E27FC236}">
                <a16:creationId xmlns:a16="http://schemas.microsoft.com/office/drawing/2014/main" id="{8350D676-98FD-7082-769E-C2B409A3323D}"/>
              </a:ext>
            </a:extLst>
          </p:cNvPr>
          <p:cNvSpPr/>
          <p:nvPr/>
        </p:nvSpPr>
        <p:spPr>
          <a:xfrm rot="5400000">
            <a:off x="11207736" y="4163998"/>
            <a:ext cx="846666" cy="400119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3032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sp>
        <p:nvSpPr>
          <p:cNvPr id="1101" name="U-Turn Arrow 1100">
            <a:extLst>
              <a:ext uri="{FF2B5EF4-FFF2-40B4-BE49-F238E27FC236}">
                <a16:creationId xmlns:a16="http://schemas.microsoft.com/office/drawing/2014/main" id="{67B5D247-22EB-3EFD-B449-C30BBF175C49}"/>
              </a:ext>
            </a:extLst>
          </p:cNvPr>
          <p:cNvSpPr/>
          <p:nvPr/>
        </p:nvSpPr>
        <p:spPr>
          <a:xfrm rot="5400000">
            <a:off x="11207736" y="5061369"/>
            <a:ext cx="846666" cy="400119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3032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6BDA8E1-B8E9-0FDF-9092-B639CA497E41}"/>
              </a:ext>
            </a:extLst>
          </p:cNvPr>
          <p:cNvCxnSpPr>
            <a:cxnSpLocks/>
          </p:cNvCxnSpPr>
          <p:nvPr/>
        </p:nvCxnSpPr>
        <p:spPr>
          <a:xfrm flipH="1">
            <a:off x="4477493" y="6621105"/>
            <a:ext cx="7161317" cy="0"/>
          </a:xfrm>
          <a:prstGeom prst="straightConnector1">
            <a:avLst/>
          </a:prstGeom>
          <a:ln w="76200" cap="rnd">
            <a:solidFill>
              <a:schemeClr val="accent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D2E478E-E3D4-99A3-4F2C-12DAA8B8D05E}"/>
              </a:ext>
            </a:extLst>
          </p:cNvPr>
          <p:cNvCxnSpPr>
            <a:cxnSpLocks/>
          </p:cNvCxnSpPr>
          <p:nvPr/>
        </p:nvCxnSpPr>
        <p:spPr>
          <a:xfrm>
            <a:off x="11638810" y="5862918"/>
            <a:ext cx="0" cy="748809"/>
          </a:xfrm>
          <a:prstGeom prst="straightConnector1">
            <a:avLst/>
          </a:prstGeom>
          <a:ln w="76200" cap="rnd">
            <a:solidFill>
              <a:schemeClr val="accent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CCBF124-B51E-3779-7663-8DA5D2120B8F}"/>
              </a:ext>
            </a:extLst>
          </p:cNvPr>
          <p:cNvCxnSpPr>
            <a:cxnSpLocks/>
          </p:cNvCxnSpPr>
          <p:nvPr/>
        </p:nvCxnSpPr>
        <p:spPr>
          <a:xfrm flipH="1">
            <a:off x="11477767" y="5862918"/>
            <a:ext cx="161043" cy="0"/>
          </a:xfrm>
          <a:prstGeom prst="straightConnector1">
            <a:avLst/>
          </a:prstGeom>
          <a:ln w="76200" cap="rnd">
            <a:solidFill>
              <a:schemeClr val="accent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2916E66-60B3-2B59-6A1C-FF1BDF1B4AF6}"/>
              </a:ext>
            </a:extLst>
          </p:cNvPr>
          <p:cNvCxnSpPr>
            <a:cxnSpLocks/>
            <a:endCxn id="15" idx="0"/>
          </p:cNvCxnSpPr>
          <p:nvPr/>
        </p:nvCxnSpPr>
        <p:spPr>
          <a:xfrm flipH="1">
            <a:off x="4470239" y="3978579"/>
            <a:ext cx="7254" cy="938986"/>
          </a:xfrm>
          <a:prstGeom prst="straightConnector1">
            <a:avLst/>
          </a:prstGeom>
          <a:ln w="76200" cap="flat">
            <a:solidFill>
              <a:schemeClr val="accent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1C1DE6E-B42D-3F64-4D1B-73C3E7FAE708}"/>
              </a:ext>
            </a:extLst>
          </p:cNvPr>
          <p:cNvCxnSpPr>
            <a:cxnSpLocks/>
          </p:cNvCxnSpPr>
          <p:nvPr/>
        </p:nvCxnSpPr>
        <p:spPr>
          <a:xfrm flipH="1">
            <a:off x="3890352" y="3978579"/>
            <a:ext cx="585216" cy="0"/>
          </a:xfrm>
          <a:prstGeom prst="straightConnector1">
            <a:avLst/>
          </a:prstGeom>
          <a:ln w="76200" cap="rnd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F9CB26E-2274-926F-7C5E-EE4EF4C8CC4F}"/>
              </a:ext>
            </a:extLst>
          </p:cNvPr>
          <p:cNvSpPr/>
          <p:nvPr/>
        </p:nvSpPr>
        <p:spPr>
          <a:xfrm>
            <a:off x="3890352" y="4917565"/>
            <a:ext cx="1159773" cy="704101"/>
          </a:xfrm>
          <a:prstGeom prst="roundRect">
            <a:avLst/>
          </a:prstGeom>
          <a:noFill/>
          <a:ln w="76200"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Trained model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6251067-64F9-1C02-3CDB-033B2CE1CC2A}"/>
              </a:ext>
            </a:extLst>
          </p:cNvPr>
          <p:cNvSpPr/>
          <p:nvPr/>
        </p:nvSpPr>
        <p:spPr>
          <a:xfrm>
            <a:off x="235152" y="6186401"/>
            <a:ext cx="3601329" cy="569475"/>
          </a:xfrm>
          <a:prstGeom prst="roundRect">
            <a:avLst/>
          </a:prstGeom>
          <a:solidFill>
            <a:srgbClr val="FFF4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Client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AB4E313-A710-AB07-2F23-06C0C1360596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4470239" y="5621666"/>
            <a:ext cx="7254" cy="1008818"/>
          </a:xfrm>
          <a:prstGeom prst="straightConnector1">
            <a:avLst/>
          </a:prstGeom>
          <a:ln w="76200" cap="flat">
            <a:solidFill>
              <a:schemeClr val="accent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70021A6-7550-95A3-46EF-1F02263B2A07}"/>
              </a:ext>
            </a:extLst>
          </p:cNvPr>
          <p:cNvCxnSpPr>
            <a:cxnSpLocks/>
            <a:endCxn id="1086" idx="2"/>
          </p:cNvCxnSpPr>
          <p:nvPr/>
        </p:nvCxnSpPr>
        <p:spPr>
          <a:xfrm flipH="1" flipV="1">
            <a:off x="2026876" y="5965529"/>
            <a:ext cx="5188" cy="110601"/>
          </a:xfrm>
          <a:prstGeom prst="straightConnector1">
            <a:avLst/>
          </a:prstGeom>
          <a:ln w="76200" cap="rnd">
            <a:solidFill>
              <a:srgbClr val="A6E3A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469D829-D335-303E-95CC-A4157D11C0B6}"/>
              </a:ext>
            </a:extLst>
          </p:cNvPr>
          <p:cNvSpPr txBox="1"/>
          <p:nvPr/>
        </p:nvSpPr>
        <p:spPr>
          <a:xfrm>
            <a:off x="982993" y="7711373"/>
            <a:ext cx="1880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All relevant</a:t>
            </a:r>
          </a:p>
        </p:txBody>
      </p:sp>
    </p:spTree>
    <p:extLst>
      <p:ext uri="{BB962C8B-B14F-4D97-AF65-F5344CB8AC3E}">
        <p14:creationId xmlns:p14="http://schemas.microsoft.com/office/powerpoint/2010/main" val="3172790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EA28195-C536-0B34-A1D3-275CE4B0A8E4}"/>
              </a:ext>
            </a:extLst>
          </p:cNvPr>
          <p:cNvCxnSpPr>
            <a:cxnSpLocks/>
            <a:stCxn id="1086" idx="0"/>
          </p:cNvCxnSpPr>
          <p:nvPr/>
        </p:nvCxnSpPr>
        <p:spPr>
          <a:xfrm flipH="1" flipV="1">
            <a:off x="1244761" y="4739055"/>
            <a:ext cx="1" cy="360561"/>
          </a:xfrm>
          <a:prstGeom prst="straightConnector1">
            <a:avLst/>
          </a:prstGeom>
          <a:ln w="76200" cap="rnd">
            <a:solidFill>
              <a:srgbClr val="A6E3A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4" name="Freeform 1123">
            <a:extLst>
              <a:ext uri="{FF2B5EF4-FFF2-40B4-BE49-F238E27FC236}">
                <a16:creationId xmlns:a16="http://schemas.microsoft.com/office/drawing/2014/main" id="{65B98BC2-6E40-2CA0-249B-DA2437E1DC20}"/>
              </a:ext>
            </a:extLst>
          </p:cNvPr>
          <p:cNvSpPr/>
          <p:nvPr/>
        </p:nvSpPr>
        <p:spPr>
          <a:xfrm>
            <a:off x="-1" y="-1085"/>
            <a:ext cx="11638811" cy="1325563"/>
          </a:xfrm>
          <a:custGeom>
            <a:avLst/>
            <a:gdLst>
              <a:gd name="connsiteX0" fmla="*/ 220933 w 11638811"/>
              <a:gd name="connsiteY0" fmla="*/ 0 h 1325563"/>
              <a:gd name="connsiteX1" fmla="*/ 11417879 w 11638811"/>
              <a:gd name="connsiteY1" fmla="*/ 0 h 1325563"/>
              <a:gd name="connsiteX2" fmla="*/ 11428632 w 11638811"/>
              <a:gd name="connsiteY2" fmla="*/ 1084 h 1325563"/>
              <a:gd name="connsiteX3" fmla="*/ 11638810 w 11638811"/>
              <a:gd name="connsiteY3" fmla="*/ 1084 h 1325563"/>
              <a:gd name="connsiteX4" fmla="*/ 11638810 w 11638811"/>
              <a:gd name="connsiteY4" fmla="*/ 220927 h 1325563"/>
              <a:gd name="connsiteX5" fmla="*/ 11638811 w 11638811"/>
              <a:gd name="connsiteY5" fmla="*/ 220932 h 1325563"/>
              <a:gd name="connsiteX6" fmla="*/ 11638811 w 11638811"/>
              <a:gd name="connsiteY6" fmla="*/ 1104631 h 1325563"/>
              <a:gd name="connsiteX7" fmla="*/ 11417879 w 11638811"/>
              <a:gd name="connsiteY7" fmla="*/ 1325563 h 1325563"/>
              <a:gd name="connsiteX8" fmla="*/ 220933 w 11638811"/>
              <a:gd name="connsiteY8" fmla="*/ 1325563 h 1325563"/>
              <a:gd name="connsiteX9" fmla="*/ 220923 w 11638811"/>
              <a:gd name="connsiteY9" fmla="*/ 1325562 h 1325563"/>
              <a:gd name="connsiteX10" fmla="*/ 0 w 11638811"/>
              <a:gd name="connsiteY10" fmla="*/ 1325562 h 1325563"/>
              <a:gd name="connsiteX11" fmla="*/ 0 w 11638811"/>
              <a:gd name="connsiteY11" fmla="*/ 1085 h 1325563"/>
              <a:gd name="connsiteX12" fmla="*/ 210170 w 11638811"/>
              <a:gd name="connsiteY12" fmla="*/ 1085 h 132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8811" h="1325563">
                <a:moveTo>
                  <a:pt x="220933" y="0"/>
                </a:moveTo>
                <a:lnTo>
                  <a:pt x="11417879" y="0"/>
                </a:lnTo>
                <a:lnTo>
                  <a:pt x="11428632" y="1084"/>
                </a:lnTo>
                <a:lnTo>
                  <a:pt x="11638810" y="1084"/>
                </a:lnTo>
                <a:lnTo>
                  <a:pt x="11638810" y="220927"/>
                </a:lnTo>
                <a:lnTo>
                  <a:pt x="11638811" y="220932"/>
                </a:lnTo>
                <a:lnTo>
                  <a:pt x="11638811" y="1104631"/>
                </a:lnTo>
                <a:cubicBezTo>
                  <a:pt x="11638811" y="1226648"/>
                  <a:pt x="11539896" y="1325563"/>
                  <a:pt x="11417879" y="1325563"/>
                </a:cubicBezTo>
                <a:lnTo>
                  <a:pt x="220933" y="1325563"/>
                </a:lnTo>
                <a:lnTo>
                  <a:pt x="220923" y="1325562"/>
                </a:lnTo>
                <a:lnTo>
                  <a:pt x="0" y="1325562"/>
                </a:lnTo>
                <a:lnTo>
                  <a:pt x="0" y="1085"/>
                </a:lnTo>
                <a:lnTo>
                  <a:pt x="210170" y="1085"/>
                </a:lnTo>
                <a:close/>
              </a:path>
            </a:pathLst>
          </a:custGeom>
          <a:solidFill>
            <a:srgbClr val="A6E3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en-US" sz="28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   Labeling – Find the best classification threshold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05754DA5-2A19-240D-2202-F443A79D8789}"/>
              </a:ext>
            </a:extLst>
          </p:cNvPr>
          <p:cNvSpPr/>
          <p:nvPr/>
        </p:nvSpPr>
        <p:spPr>
          <a:xfrm>
            <a:off x="244347" y="3386387"/>
            <a:ext cx="3601329" cy="1283050"/>
          </a:xfrm>
          <a:prstGeom prst="roundRect">
            <a:avLst/>
          </a:prstGeom>
          <a:solidFill>
            <a:srgbClr val="FFF4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Frontend</a:t>
            </a:r>
          </a:p>
        </p:txBody>
      </p:sp>
      <p:sp>
        <p:nvSpPr>
          <p:cNvPr id="1024" name="Rounded Rectangle 1023">
            <a:extLst>
              <a:ext uri="{FF2B5EF4-FFF2-40B4-BE49-F238E27FC236}">
                <a16:creationId xmlns:a16="http://schemas.microsoft.com/office/drawing/2014/main" id="{C5F9CC10-DAAF-9F36-5178-51429497A6DC}"/>
              </a:ext>
            </a:extLst>
          </p:cNvPr>
          <p:cNvSpPr/>
          <p:nvPr/>
        </p:nvSpPr>
        <p:spPr>
          <a:xfrm>
            <a:off x="546885" y="3978579"/>
            <a:ext cx="2996252" cy="540955"/>
          </a:xfrm>
          <a:prstGeom prst="roundRect">
            <a:avLst/>
          </a:prstGeom>
          <a:solidFill>
            <a:srgbClr val="CBA6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Vue Website</a:t>
            </a:r>
          </a:p>
        </p:txBody>
      </p:sp>
      <p:sp>
        <p:nvSpPr>
          <p:cNvPr id="1041" name="Rounded Rectangle 1040">
            <a:extLst>
              <a:ext uri="{FF2B5EF4-FFF2-40B4-BE49-F238E27FC236}">
                <a16:creationId xmlns:a16="http://schemas.microsoft.com/office/drawing/2014/main" id="{506FC2C9-0084-9851-E9AC-4C2D390786C3}"/>
              </a:ext>
            </a:extLst>
          </p:cNvPr>
          <p:cNvSpPr/>
          <p:nvPr/>
        </p:nvSpPr>
        <p:spPr>
          <a:xfrm>
            <a:off x="244347" y="2128869"/>
            <a:ext cx="3601329" cy="569475"/>
          </a:xfrm>
          <a:prstGeom prst="roundRect">
            <a:avLst/>
          </a:prstGeom>
          <a:solidFill>
            <a:srgbClr val="FFF4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Flask API</a:t>
            </a:r>
          </a:p>
        </p:txBody>
      </p:sp>
      <p:cxnSp>
        <p:nvCxnSpPr>
          <p:cNvPr id="1051" name="Straight Arrow Connector 1050">
            <a:extLst>
              <a:ext uri="{FF2B5EF4-FFF2-40B4-BE49-F238E27FC236}">
                <a16:creationId xmlns:a16="http://schemas.microsoft.com/office/drawing/2014/main" id="{6B7B76C2-2914-DBFC-6615-13BD417B7B3E}"/>
              </a:ext>
            </a:extLst>
          </p:cNvPr>
          <p:cNvCxnSpPr>
            <a:cxnSpLocks/>
          </p:cNvCxnSpPr>
          <p:nvPr/>
        </p:nvCxnSpPr>
        <p:spPr>
          <a:xfrm flipV="1">
            <a:off x="1244761" y="2789242"/>
            <a:ext cx="0" cy="432850"/>
          </a:xfrm>
          <a:prstGeom prst="straightConnector1">
            <a:avLst/>
          </a:prstGeom>
          <a:ln w="76200" cap="rnd">
            <a:solidFill>
              <a:srgbClr val="A6E3A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4" name="Rounded Rectangle 1053">
            <a:extLst>
              <a:ext uri="{FF2B5EF4-FFF2-40B4-BE49-F238E27FC236}">
                <a16:creationId xmlns:a16="http://schemas.microsoft.com/office/drawing/2014/main" id="{D23222F9-E02A-74D0-2F56-47F0C9AA2AEB}"/>
              </a:ext>
            </a:extLst>
          </p:cNvPr>
          <p:cNvSpPr/>
          <p:nvPr/>
        </p:nvSpPr>
        <p:spPr>
          <a:xfrm>
            <a:off x="5146435" y="1533379"/>
            <a:ext cx="6931300" cy="4937760"/>
          </a:xfrm>
          <a:prstGeom prst="roundRect">
            <a:avLst/>
          </a:prstGeom>
          <a:solidFill>
            <a:srgbClr val="FFF4F2"/>
          </a:solidFill>
          <a:ln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>
                <a:solidFill>
                  <a:srgbClr val="303244"/>
                </a:solidFill>
                <a:latin typeface="Jellee Roman" pitchFamily="2" charset="0"/>
              </a:rPr>
              <a:t>Python Backend</a:t>
            </a:r>
          </a:p>
        </p:txBody>
      </p:sp>
      <p:cxnSp>
        <p:nvCxnSpPr>
          <p:cNvPr id="1061" name="Straight Arrow Connector 1060">
            <a:extLst>
              <a:ext uri="{FF2B5EF4-FFF2-40B4-BE49-F238E27FC236}">
                <a16:creationId xmlns:a16="http://schemas.microsoft.com/office/drawing/2014/main" id="{FCB9BFDF-B7FC-549C-98EC-B205FFB365AC}"/>
              </a:ext>
            </a:extLst>
          </p:cNvPr>
          <p:cNvCxnSpPr>
            <a:cxnSpLocks/>
          </p:cNvCxnSpPr>
          <p:nvPr/>
        </p:nvCxnSpPr>
        <p:spPr>
          <a:xfrm>
            <a:off x="1251487" y="1828800"/>
            <a:ext cx="3147793" cy="0"/>
          </a:xfrm>
          <a:prstGeom prst="straightConnector1">
            <a:avLst/>
          </a:prstGeom>
          <a:ln w="76200" cap="rnd">
            <a:solidFill>
              <a:srgbClr val="A6E3A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3" name="Straight Arrow Connector 1062">
            <a:extLst>
              <a:ext uri="{FF2B5EF4-FFF2-40B4-BE49-F238E27FC236}">
                <a16:creationId xmlns:a16="http://schemas.microsoft.com/office/drawing/2014/main" id="{5C533B1E-EFB1-BCB8-3270-9CD0841D14FA}"/>
              </a:ext>
            </a:extLst>
          </p:cNvPr>
          <p:cNvCxnSpPr>
            <a:cxnSpLocks/>
          </p:cNvCxnSpPr>
          <p:nvPr/>
        </p:nvCxnSpPr>
        <p:spPr>
          <a:xfrm>
            <a:off x="4399280" y="1828800"/>
            <a:ext cx="0" cy="1034307"/>
          </a:xfrm>
          <a:prstGeom prst="straightConnector1">
            <a:avLst/>
          </a:prstGeom>
          <a:ln w="76200" cap="rnd">
            <a:solidFill>
              <a:srgbClr val="A6E3A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8" name="Straight Arrow Connector 1067">
            <a:extLst>
              <a:ext uri="{FF2B5EF4-FFF2-40B4-BE49-F238E27FC236}">
                <a16:creationId xmlns:a16="http://schemas.microsoft.com/office/drawing/2014/main" id="{9BF36497-8AE9-F9AD-DC2B-21E1D87B6204}"/>
              </a:ext>
            </a:extLst>
          </p:cNvPr>
          <p:cNvCxnSpPr>
            <a:cxnSpLocks/>
          </p:cNvCxnSpPr>
          <p:nvPr/>
        </p:nvCxnSpPr>
        <p:spPr>
          <a:xfrm>
            <a:off x="4399280" y="2863107"/>
            <a:ext cx="629920" cy="0"/>
          </a:xfrm>
          <a:prstGeom prst="straightConnector1">
            <a:avLst/>
          </a:prstGeom>
          <a:ln w="76200" cap="rnd">
            <a:solidFill>
              <a:srgbClr val="A6E3A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0" name="Straight Arrow Connector 1079">
            <a:extLst>
              <a:ext uri="{FF2B5EF4-FFF2-40B4-BE49-F238E27FC236}">
                <a16:creationId xmlns:a16="http://schemas.microsoft.com/office/drawing/2014/main" id="{B5D0CFD7-4DE3-178F-77A9-55B0FBE40AAD}"/>
              </a:ext>
            </a:extLst>
          </p:cNvPr>
          <p:cNvCxnSpPr>
            <a:cxnSpLocks/>
          </p:cNvCxnSpPr>
          <p:nvPr/>
        </p:nvCxnSpPr>
        <p:spPr>
          <a:xfrm>
            <a:off x="1251487" y="1828800"/>
            <a:ext cx="0" cy="140589"/>
          </a:xfrm>
          <a:prstGeom prst="straightConnector1">
            <a:avLst/>
          </a:prstGeom>
          <a:ln w="76200" cap="rnd">
            <a:solidFill>
              <a:srgbClr val="A6E3A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5" name="Rounded Rectangle 1084">
            <a:extLst>
              <a:ext uri="{FF2B5EF4-FFF2-40B4-BE49-F238E27FC236}">
                <a16:creationId xmlns:a16="http://schemas.microsoft.com/office/drawing/2014/main" id="{D277CF71-BD98-59B5-5983-23D8A0A9CB6F}"/>
              </a:ext>
            </a:extLst>
          </p:cNvPr>
          <p:cNvSpPr/>
          <p:nvPr/>
        </p:nvSpPr>
        <p:spPr>
          <a:xfrm>
            <a:off x="5533008" y="2518228"/>
            <a:ext cx="1877676" cy="829255"/>
          </a:xfrm>
          <a:prstGeom prst="roundRect">
            <a:avLst/>
          </a:prstGeom>
          <a:solidFill>
            <a:srgbClr val="CBA6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Extractor</a:t>
            </a:r>
          </a:p>
        </p:txBody>
      </p:sp>
      <p:sp>
        <p:nvSpPr>
          <p:cNvPr id="1086" name="Rounded Rectangle 1085">
            <a:extLst>
              <a:ext uri="{FF2B5EF4-FFF2-40B4-BE49-F238E27FC236}">
                <a16:creationId xmlns:a16="http://schemas.microsoft.com/office/drawing/2014/main" id="{40F25D58-4666-3838-1CA8-F10DE23A5335}"/>
              </a:ext>
            </a:extLst>
          </p:cNvPr>
          <p:cNvSpPr/>
          <p:nvPr/>
        </p:nvSpPr>
        <p:spPr>
          <a:xfrm>
            <a:off x="299006" y="5099616"/>
            <a:ext cx="1891511" cy="936882"/>
          </a:xfrm>
          <a:prstGeom prst="roundRect">
            <a:avLst/>
          </a:prstGeom>
          <a:noFill/>
          <a:ln w="76200">
            <a:solidFill>
              <a:srgbClr val="A6E3A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Related and unrelated zip files of data</a:t>
            </a:r>
          </a:p>
        </p:txBody>
      </p:sp>
      <p:sp>
        <p:nvSpPr>
          <p:cNvPr id="1091" name="Rounded Rectangle 1090">
            <a:extLst>
              <a:ext uri="{FF2B5EF4-FFF2-40B4-BE49-F238E27FC236}">
                <a16:creationId xmlns:a16="http://schemas.microsoft.com/office/drawing/2014/main" id="{439E9245-893D-B326-3036-E642ABE86B6C}"/>
              </a:ext>
            </a:extLst>
          </p:cNvPr>
          <p:cNvSpPr/>
          <p:nvPr/>
        </p:nvSpPr>
        <p:spPr>
          <a:xfrm>
            <a:off x="7561241" y="2518228"/>
            <a:ext cx="3773458" cy="829256"/>
          </a:xfrm>
          <a:prstGeom prst="roundRect">
            <a:avLst/>
          </a:prstGeom>
          <a:noFill/>
          <a:ln w="38100"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Extract individual .txt files from both zip files</a:t>
            </a:r>
          </a:p>
        </p:txBody>
      </p:sp>
      <p:sp>
        <p:nvSpPr>
          <p:cNvPr id="1092" name="Rounded Rectangle 1091">
            <a:extLst>
              <a:ext uri="{FF2B5EF4-FFF2-40B4-BE49-F238E27FC236}">
                <a16:creationId xmlns:a16="http://schemas.microsoft.com/office/drawing/2014/main" id="{C93F6E3F-A2F6-BBB8-DEA8-D04BCB8BF954}"/>
              </a:ext>
            </a:extLst>
          </p:cNvPr>
          <p:cNvSpPr/>
          <p:nvPr/>
        </p:nvSpPr>
        <p:spPr>
          <a:xfrm>
            <a:off x="5533008" y="3432628"/>
            <a:ext cx="1877676" cy="829255"/>
          </a:xfrm>
          <a:prstGeom prst="roundRect">
            <a:avLst/>
          </a:prstGeom>
          <a:solidFill>
            <a:srgbClr val="CBA6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Preprocessor</a:t>
            </a:r>
          </a:p>
        </p:txBody>
      </p:sp>
      <p:sp>
        <p:nvSpPr>
          <p:cNvPr id="1093" name="Rounded Rectangle 1092">
            <a:extLst>
              <a:ext uri="{FF2B5EF4-FFF2-40B4-BE49-F238E27FC236}">
                <a16:creationId xmlns:a16="http://schemas.microsoft.com/office/drawing/2014/main" id="{1470FFF6-6BB0-F88D-FE28-92308528EFC9}"/>
              </a:ext>
            </a:extLst>
          </p:cNvPr>
          <p:cNvSpPr/>
          <p:nvPr/>
        </p:nvSpPr>
        <p:spPr>
          <a:xfrm>
            <a:off x="7561241" y="3432628"/>
            <a:ext cx="3773458" cy="829256"/>
          </a:xfrm>
          <a:prstGeom prst="roundRect">
            <a:avLst/>
          </a:prstGeom>
          <a:noFill/>
          <a:ln w="38100"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Converts text into matrix of Word2Vec embeddings</a:t>
            </a:r>
          </a:p>
        </p:txBody>
      </p:sp>
      <p:sp>
        <p:nvSpPr>
          <p:cNvPr id="1094" name="Rounded Rectangle 1093">
            <a:extLst>
              <a:ext uri="{FF2B5EF4-FFF2-40B4-BE49-F238E27FC236}">
                <a16:creationId xmlns:a16="http://schemas.microsoft.com/office/drawing/2014/main" id="{5F7731AD-C7F5-DA13-DF92-B9B7EFEEDAA6}"/>
              </a:ext>
            </a:extLst>
          </p:cNvPr>
          <p:cNvSpPr/>
          <p:nvPr/>
        </p:nvSpPr>
        <p:spPr>
          <a:xfrm>
            <a:off x="5533008" y="4347028"/>
            <a:ext cx="1877676" cy="829255"/>
          </a:xfrm>
          <a:prstGeom prst="roundRect">
            <a:avLst/>
          </a:prstGeom>
          <a:solidFill>
            <a:srgbClr val="CBA6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Predictor</a:t>
            </a:r>
          </a:p>
        </p:txBody>
      </p:sp>
      <p:sp>
        <p:nvSpPr>
          <p:cNvPr id="1095" name="Rounded Rectangle 1094">
            <a:extLst>
              <a:ext uri="{FF2B5EF4-FFF2-40B4-BE49-F238E27FC236}">
                <a16:creationId xmlns:a16="http://schemas.microsoft.com/office/drawing/2014/main" id="{A954EC18-74F5-A0DA-1189-EBE4E0A299EA}"/>
              </a:ext>
            </a:extLst>
          </p:cNvPr>
          <p:cNvSpPr/>
          <p:nvPr/>
        </p:nvSpPr>
        <p:spPr>
          <a:xfrm>
            <a:off x="7561241" y="4347028"/>
            <a:ext cx="3773458" cy="829256"/>
          </a:xfrm>
          <a:prstGeom prst="roundRect">
            <a:avLst/>
          </a:prstGeom>
          <a:noFill/>
          <a:ln w="38100"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Runs embeddings through model and gets CS scores</a:t>
            </a:r>
          </a:p>
        </p:txBody>
      </p:sp>
      <p:sp>
        <p:nvSpPr>
          <p:cNvPr id="1096" name="Rounded Rectangle 1095">
            <a:extLst>
              <a:ext uri="{FF2B5EF4-FFF2-40B4-BE49-F238E27FC236}">
                <a16:creationId xmlns:a16="http://schemas.microsoft.com/office/drawing/2014/main" id="{FA02C2B6-1C2F-4C9D-BC30-69533CEF6010}"/>
              </a:ext>
            </a:extLst>
          </p:cNvPr>
          <p:cNvSpPr/>
          <p:nvPr/>
        </p:nvSpPr>
        <p:spPr>
          <a:xfrm>
            <a:off x="5533008" y="5261428"/>
            <a:ext cx="1877676" cy="829255"/>
          </a:xfrm>
          <a:prstGeom prst="roundRect">
            <a:avLst/>
          </a:prstGeom>
          <a:solidFill>
            <a:srgbClr val="CBA6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Discriminator</a:t>
            </a:r>
          </a:p>
        </p:txBody>
      </p:sp>
      <p:sp>
        <p:nvSpPr>
          <p:cNvPr id="1097" name="Rounded Rectangle 1096">
            <a:extLst>
              <a:ext uri="{FF2B5EF4-FFF2-40B4-BE49-F238E27FC236}">
                <a16:creationId xmlns:a16="http://schemas.microsoft.com/office/drawing/2014/main" id="{A039DC68-4A09-F458-5232-1E6D602B16F1}"/>
              </a:ext>
            </a:extLst>
          </p:cNvPr>
          <p:cNvSpPr/>
          <p:nvPr/>
        </p:nvSpPr>
        <p:spPr>
          <a:xfrm>
            <a:off x="7561241" y="5261428"/>
            <a:ext cx="3773458" cy="829256"/>
          </a:xfrm>
          <a:prstGeom prst="roundRect">
            <a:avLst/>
          </a:prstGeom>
          <a:noFill/>
          <a:ln w="38100"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Gets model accuracy based on resulting CS scores</a:t>
            </a:r>
          </a:p>
        </p:txBody>
      </p:sp>
      <p:sp>
        <p:nvSpPr>
          <p:cNvPr id="1099" name="U-Turn Arrow 1098">
            <a:extLst>
              <a:ext uri="{FF2B5EF4-FFF2-40B4-BE49-F238E27FC236}">
                <a16:creationId xmlns:a16="http://schemas.microsoft.com/office/drawing/2014/main" id="{378423D3-7541-4276-033E-CFF63939B8DA}"/>
              </a:ext>
            </a:extLst>
          </p:cNvPr>
          <p:cNvSpPr/>
          <p:nvPr/>
        </p:nvSpPr>
        <p:spPr>
          <a:xfrm rot="5400000">
            <a:off x="11207736" y="3228941"/>
            <a:ext cx="846666" cy="400119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3032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sp>
        <p:nvSpPr>
          <p:cNvPr id="1100" name="U-Turn Arrow 1099">
            <a:extLst>
              <a:ext uri="{FF2B5EF4-FFF2-40B4-BE49-F238E27FC236}">
                <a16:creationId xmlns:a16="http://schemas.microsoft.com/office/drawing/2014/main" id="{8350D676-98FD-7082-769E-C2B409A3323D}"/>
              </a:ext>
            </a:extLst>
          </p:cNvPr>
          <p:cNvSpPr/>
          <p:nvPr/>
        </p:nvSpPr>
        <p:spPr>
          <a:xfrm rot="5400000">
            <a:off x="11207736" y="4163998"/>
            <a:ext cx="846666" cy="400119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3032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sp>
        <p:nvSpPr>
          <p:cNvPr id="1101" name="U-Turn Arrow 1100">
            <a:extLst>
              <a:ext uri="{FF2B5EF4-FFF2-40B4-BE49-F238E27FC236}">
                <a16:creationId xmlns:a16="http://schemas.microsoft.com/office/drawing/2014/main" id="{67B5D247-22EB-3EFD-B449-C30BBF175C49}"/>
              </a:ext>
            </a:extLst>
          </p:cNvPr>
          <p:cNvSpPr/>
          <p:nvPr/>
        </p:nvSpPr>
        <p:spPr>
          <a:xfrm rot="5400000">
            <a:off x="11207736" y="5061369"/>
            <a:ext cx="846666" cy="400119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3032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6BDA8E1-B8E9-0FDF-9092-B639CA497E41}"/>
              </a:ext>
            </a:extLst>
          </p:cNvPr>
          <p:cNvCxnSpPr>
            <a:cxnSpLocks/>
          </p:cNvCxnSpPr>
          <p:nvPr/>
        </p:nvCxnSpPr>
        <p:spPr>
          <a:xfrm flipH="1">
            <a:off x="4477493" y="6621105"/>
            <a:ext cx="7161317" cy="0"/>
          </a:xfrm>
          <a:prstGeom prst="straightConnector1">
            <a:avLst/>
          </a:prstGeom>
          <a:ln w="76200" cap="rnd">
            <a:solidFill>
              <a:srgbClr val="B0DAF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D2E478E-E3D4-99A3-4F2C-12DAA8B8D05E}"/>
              </a:ext>
            </a:extLst>
          </p:cNvPr>
          <p:cNvCxnSpPr>
            <a:cxnSpLocks/>
          </p:cNvCxnSpPr>
          <p:nvPr/>
        </p:nvCxnSpPr>
        <p:spPr>
          <a:xfrm>
            <a:off x="11638810" y="5862918"/>
            <a:ext cx="0" cy="748809"/>
          </a:xfrm>
          <a:prstGeom prst="straightConnector1">
            <a:avLst/>
          </a:prstGeom>
          <a:ln w="76200" cap="rnd">
            <a:solidFill>
              <a:srgbClr val="B0DAF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CCBF124-B51E-3779-7663-8DA5D2120B8F}"/>
              </a:ext>
            </a:extLst>
          </p:cNvPr>
          <p:cNvCxnSpPr>
            <a:cxnSpLocks/>
          </p:cNvCxnSpPr>
          <p:nvPr/>
        </p:nvCxnSpPr>
        <p:spPr>
          <a:xfrm flipH="1">
            <a:off x="11477767" y="5862918"/>
            <a:ext cx="161043" cy="0"/>
          </a:xfrm>
          <a:prstGeom prst="straightConnector1">
            <a:avLst/>
          </a:prstGeom>
          <a:ln w="76200" cap="rnd">
            <a:solidFill>
              <a:srgbClr val="B0DAF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2916E66-60B3-2B59-6A1C-FF1BDF1B4AF6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4477493" y="3978579"/>
            <a:ext cx="2278" cy="938986"/>
          </a:xfrm>
          <a:prstGeom prst="straightConnector1">
            <a:avLst/>
          </a:prstGeom>
          <a:ln w="76200" cap="flat">
            <a:solidFill>
              <a:srgbClr val="B0DAF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1C1DE6E-B42D-3F64-4D1B-73C3E7FAE708}"/>
              </a:ext>
            </a:extLst>
          </p:cNvPr>
          <p:cNvCxnSpPr>
            <a:cxnSpLocks/>
          </p:cNvCxnSpPr>
          <p:nvPr/>
        </p:nvCxnSpPr>
        <p:spPr>
          <a:xfrm flipH="1">
            <a:off x="3890352" y="3978579"/>
            <a:ext cx="585216" cy="0"/>
          </a:xfrm>
          <a:prstGeom prst="straightConnector1">
            <a:avLst/>
          </a:prstGeom>
          <a:ln w="76200" cap="rnd">
            <a:solidFill>
              <a:srgbClr val="B0DAF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2F9CB26E-2274-926F-7C5E-EE4EF4C8CC4F}"/>
              </a:ext>
            </a:extLst>
          </p:cNvPr>
          <p:cNvSpPr/>
          <p:nvPr/>
        </p:nvSpPr>
        <p:spPr>
          <a:xfrm>
            <a:off x="3909419" y="4917565"/>
            <a:ext cx="1140703" cy="704101"/>
          </a:xfrm>
          <a:prstGeom prst="roundRect">
            <a:avLst/>
          </a:prstGeom>
          <a:noFill/>
          <a:ln w="76200">
            <a:solidFill>
              <a:srgbClr val="B0DAF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Model outputs</a:t>
            </a: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6251067-64F9-1C02-3CDB-033B2CE1CC2A}"/>
              </a:ext>
            </a:extLst>
          </p:cNvPr>
          <p:cNvSpPr/>
          <p:nvPr/>
        </p:nvSpPr>
        <p:spPr>
          <a:xfrm>
            <a:off x="235152" y="6186401"/>
            <a:ext cx="3601329" cy="569475"/>
          </a:xfrm>
          <a:prstGeom prst="roundRect">
            <a:avLst/>
          </a:prstGeom>
          <a:solidFill>
            <a:srgbClr val="FFF4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Client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AB4E313-A710-AB07-2F23-06C0C1360596}"/>
              </a:ext>
            </a:extLst>
          </p:cNvPr>
          <p:cNvCxnSpPr>
            <a:cxnSpLocks/>
            <a:stCxn id="15" idx="2"/>
          </p:cNvCxnSpPr>
          <p:nvPr/>
        </p:nvCxnSpPr>
        <p:spPr>
          <a:xfrm flipH="1">
            <a:off x="4477493" y="5621666"/>
            <a:ext cx="2278" cy="1008818"/>
          </a:xfrm>
          <a:prstGeom prst="straightConnector1">
            <a:avLst/>
          </a:prstGeom>
          <a:ln w="76200" cap="flat">
            <a:solidFill>
              <a:srgbClr val="B0DAF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970021A6-7550-95A3-46EF-1F02263B2A07}"/>
              </a:ext>
            </a:extLst>
          </p:cNvPr>
          <p:cNvCxnSpPr>
            <a:cxnSpLocks/>
            <a:endCxn id="1086" idx="2"/>
          </p:cNvCxnSpPr>
          <p:nvPr/>
        </p:nvCxnSpPr>
        <p:spPr>
          <a:xfrm flipV="1">
            <a:off x="1244762" y="6036498"/>
            <a:ext cx="0" cy="39631"/>
          </a:xfrm>
          <a:prstGeom prst="straightConnector1">
            <a:avLst/>
          </a:prstGeom>
          <a:ln w="76200" cap="rnd">
            <a:solidFill>
              <a:srgbClr val="A6E3A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4760D32-BAB5-E1E2-9C45-EB3FBFA60775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2997359" y="4739055"/>
            <a:ext cx="0" cy="522373"/>
          </a:xfrm>
          <a:prstGeom prst="straightConnector1">
            <a:avLst/>
          </a:prstGeom>
          <a:ln w="76200" cap="rnd">
            <a:solidFill>
              <a:srgbClr val="FAB38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6E9696E-51EC-56A5-973E-30CB962BD416}"/>
              </a:ext>
            </a:extLst>
          </p:cNvPr>
          <p:cNvSpPr/>
          <p:nvPr/>
        </p:nvSpPr>
        <p:spPr>
          <a:xfrm>
            <a:off x="2471872" y="5261428"/>
            <a:ext cx="1050974" cy="494794"/>
          </a:xfrm>
          <a:prstGeom prst="roundRect">
            <a:avLst/>
          </a:prstGeom>
          <a:noFill/>
          <a:ln w="76200">
            <a:solidFill>
              <a:srgbClr val="FAB38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Model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C688196-9D32-0F18-0ABB-0E38A5F05EC8}"/>
              </a:ext>
            </a:extLst>
          </p:cNvPr>
          <p:cNvCxnSpPr>
            <a:cxnSpLocks/>
            <a:endCxn id="11" idx="2"/>
          </p:cNvCxnSpPr>
          <p:nvPr/>
        </p:nvCxnSpPr>
        <p:spPr>
          <a:xfrm flipH="1" flipV="1">
            <a:off x="2997359" y="5756222"/>
            <a:ext cx="0" cy="319907"/>
          </a:xfrm>
          <a:prstGeom prst="straightConnector1">
            <a:avLst/>
          </a:prstGeom>
          <a:ln w="76200" cap="rnd">
            <a:solidFill>
              <a:srgbClr val="FAB3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B1DFB39-BE4C-44AB-2B3F-B8C35D0975A7}"/>
              </a:ext>
            </a:extLst>
          </p:cNvPr>
          <p:cNvCxnSpPr>
            <a:cxnSpLocks/>
          </p:cNvCxnSpPr>
          <p:nvPr/>
        </p:nvCxnSpPr>
        <p:spPr>
          <a:xfrm>
            <a:off x="2997359" y="1969389"/>
            <a:ext cx="1137226" cy="0"/>
          </a:xfrm>
          <a:prstGeom prst="straightConnector1">
            <a:avLst/>
          </a:prstGeom>
          <a:ln w="76200" cap="rnd">
            <a:solidFill>
              <a:srgbClr val="FAB3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9CEDB43-EB55-9177-F976-6DCB8EBC6BA0}"/>
              </a:ext>
            </a:extLst>
          </p:cNvPr>
          <p:cNvCxnSpPr>
            <a:cxnSpLocks/>
          </p:cNvCxnSpPr>
          <p:nvPr/>
        </p:nvCxnSpPr>
        <p:spPr>
          <a:xfrm>
            <a:off x="4134585" y="1969389"/>
            <a:ext cx="0" cy="1193787"/>
          </a:xfrm>
          <a:prstGeom prst="straightConnector1">
            <a:avLst/>
          </a:prstGeom>
          <a:ln w="76200" cap="rnd">
            <a:solidFill>
              <a:srgbClr val="FAB3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AA1C92B-548A-3AE6-8AE0-DBFFE7302972}"/>
              </a:ext>
            </a:extLst>
          </p:cNvPr>
          <p:cNvCxnSpPr>
            <a:cxnSpLocks/>
          </p:cNvCxnSpPr>
          <p:nvPr/>
        </p:nvCxnSpPr>
        <p:spPr>
          <a:xfrm>
            <a:off x="4134585" y="3163176"/>
            <a:ext cx="868395" cy="0"/>
          </a:xfrm>
          <a:prstGeom prst="straightConnector1">
            <a:avLst/>
          </a:prstGeom>
          <a:ln w="76200" cap="rnd">
            <a:solidFill>
              <a:srgbClr val="FAB38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8AD1159-ABFC-CE9C-36C6-68356386D0BE}"/>
              </a:ext>
            </a:extLst>
          </p:cNvPr>
          <p:cNvCxnSpPr>
            <a:cxnSpLocks/>
          </p:cNvCxnSpPr>
          <p:nvPr/>
        </p:nvCxnSpPr>
        <p:spPr>
          <a:xfrm>
            <a:off x="2997359" y="1969389"/>
            <a:ext cx="0" cy="62229"/>
          </a:xfrm>
          <a:prstGeom prst="straightConnector1">
            <a:avLst/>
          </a:prstGeom>
          <a:ln w="76200" cap="rnd">
            <a:solidFill>
              <a:srgbClr val="FAB3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CEFD6F4-44A7-C5A7-E776-861F993D9A49}"/>
              </a:ext>
            </a:extLst>
          </p:cNvPr>
          <p:cNvCxnSpPr>
            <a:cxnSpLocks/>
          </p:cNvCxnSpPr>
          <p:nvPr/>
        </p:nvCxnSpPr>
        <p:spPr>
          <a:xfrm flipV="1">
            <a:off x="2997359" y="2789242"/>
            <a:ext cx="0" cy="432850"/>
          </a:xfrm>
          <a:prstGeom prst="straightConnector1">
            <a:avLst/>
          </a:prstGeom>
          <a:ln w="76200" cap="rnd">
            <a:solidFill>
              <a:srgbClr val="FAB38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403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4" name="Freeform 1123">
            <a:extLst>
              <a:ext uri="{FF2B5EF4-FFF2-40B4-BE49-F238E27FC236}">
                <a16:creationId xmlns:a16="http://schemas.microsoft.com/office/drawing/2014/main" id="{65B98BC2-6E40-2CA0-249B-DA2437E1DC20}"/>
              </a:ext>
            </a:extLst>
          </p:cNvPr>
          <p:cNvSpPr/>
          <p:nvPr/>
        </p:nvSpPr>
        <p:spPr>
          <a:xfrm>
            <a:off x="-1" y="-1085"/>
            <a:ext cx="11638811" cy="1325563"/>
          </a:xfrm>
          <a:custGeom>
            <a:avLst/>
            <a:gdLst>
              <a:gd name="connsiteX0" fmla="*/ 220933 w 11638811"/>
              <a:gd name="connsiteY0" fmla="*/ 0 h 1325563"/>
              <a:gd name="connsiteX1" fmla="*/ 11417879 w 11638811"/>
              <a:gd name="connsiteY1" fmla="*/ 0 h 1325563"/>
              <a:gd name="connsiteX2" fmla="*/ 11428632 w 11638811"/>
              <a:gd name="connsiteY2" fmla="*/ 1084 h 1325563"/>
              <a:gd name="connsiteX3" fmla="*/ 11638810 w 11638811"/>
              <a:gd name="connsiteY3" fmla="*/ 1084 h 1325563"/>
              <a:gd name="connsiteX4" fmla="*/ 11638810 w 11638811"/>
              <a:gd name="connsiteY4" fmla="*/ 220927 h 1325563"/>
              <a:gd name="connsiteX5" fmla="*/ 11638811 w 11638811"/>
              <a:gd name="connsiteY5" fmla="*/ 220932 h 1325563"/>
              <a:gd name="connsiteX6" fmla="*/ 11638811 w 11638811"/>
              <a:gd name="connsiteY6" fmla="*/ 1104631 h 1325563"/>
              <a:gd name="connsiteX7" fmla="*/ 11417879 w 11638811"/>
              <a:gd name="connsiteY7" fmla="*/ 1325563 h 1325563"/>
              <a:gd name="connsiteX8" fmla="*/ 220933 w 11638811"/>
              <a:gd name="connsiteY8" fmla="*/ 1325563 h 1325563"/>
              <a:gd name="connsiteX9" fmla="*/ 220923 w 11638811"/>
              <a:gd name="connsiteY9" fmla="*/ 1325562 h 1325563"/>
              <a:gd name="connsiteX10" fmla="*/ 0 w 11638811"/>
              <a:gd name="connsiteY10" fmla="*/ 1325562 h 1325563"/>
              <a:gd name="connsiteX11" fmla="*/ 0 w 11638811"/>
              <a:gd name="connsiteY11" fmla="*/ 1085 h 1325563"/>
              <a:gd name="connsiteX12" fmla="*/ 210170 w 11638811"/>
              <a:gd name="connsiteY12" fmla="*/ 1085 h 13255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638811" h="1325563">
                <a:moveTo>
                  <a:pt x="220933" y="0"/>
                </a:moveTo>
                <a:lnTo>
                  <a:pt x="11417879" y="0"/>
                </a:lnTo>
                <a:lnTo>
                  <a:pt x="11428632" y="1084"/>
                </a:lnTo>
                <a:lnTo>
                  <a:pt x="11638810" y="1084"/>
                </a:lnTo>
                <a:lnTo>
                  <a:pt x="11638810" y="220927"/>
                </a:lnTo>
                <a:lnTo>
                  <a:pt x="11638811" y="220932"/>
                </a:lnTo>
                <a:lnTo>
                  <a:pt x="11638811" y="1104631"/>
                </a:lnTo>
                <a:cubicBezTo>
                  <a:pt x="11638811" y="1226648"/>
                  <a:pt x="11539896" y="1325563"/>
                  <a:pt x="11417879" y="1325563"/>
                </a:cubicBezTo>
                <a:lnTo>
                  <a:pt x="220933" y="1325563"/>
                </a:lnTo>
                <a:lnTo>
                  <a:pt x="220923" y="1325562"/>
                </a:lnTo>
                <a:lnTo>
                  <a:pt x="0" y="1325562"/>
                </a:lnTo>
                <a:lnTo>
                  <a:pt x="0" y="1085"/>
                </a:lnTo>
                <a:lnTo>
                  <a:pt x="210170" y="1085"/>
                </a:lnTo>
                <a:close/>
              </a:path>
            </a:pathLst>
          </a:custGeom>
          <a:solidFill>
            <a:srgbClr val="A6E3A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r>
              <a:rPr lang="en-US" sz="2800" dirty="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   Inference – Predicting class of input text</a:t>
            </a:r>
          </a:p>
        </p:txBody>
      </p:sp>
      <p:sp>
        <p:nvSpPr>
          <p:cNvPr id="63" name="Rounded Rectangle 62">
            <a:extLst>
              <a:ext uri="{FF2B5EF4-FFF2-40B4-BE49-F238E27FC236}">
                <a16:creationId xmlns:a16="http://schemas.microsoft.com/office/drawing/2014/main" id="{05754DA5-2A19-240D-2202-F443A79D8789}"/>
              </a:ext>
            </a:extLst>
          </p:cNvPr>
          <p:cNvSpPr/>
          <p:nvPr/>
        </p:nvSpPr>
        <p:spPr>
          <a:xfrm>
            <a:off x="244347" y="3386387"/>
            <a:ext cx="3601329" cy="1283050"/>
          </a:xfrm>
          <a:prstGeom prst="roundRect">
            <a:avLst/>
          </a:prstGeom>
          <a:solidFill>
            <a:srgbClr val="FFF4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Frontend</a:t>
            </a:r>
          </a:p>
        </p:txBody>
      </p:sp>
      <p:sp>
        <p:nvSpPr>
          <p:cNvPr id="1024" name="Rounded Rectangle 1023">
            <a:extLst>
              <a:ext uri="{FF2B5EF4-FFF2-40B4-BE49-F238E27FC236}">
                <a16:creationId xmlns:a16="http://schemas.microsoft.com/office/drawing/2014/main" id="{C5F9CC10-DAAF-9F36-5178-51429497A6DC}"/>
              </a:ext>
            </a:extLst>
          </p:cNvPr>
          <p:cNvSpPr/>
          <p:nvPr/>
        </p:nvSpPr>
        <p:spPr>
          <a:xfrm>
            <a:off x="546885" y="3978579"/>
            <a:ext cx="2996252" cy="540955"/>
          </a:xfrm>
          <a:prstGeom prst="roundRect">
            <a:avLst/>
          </a:prstGeom>
          <a:solidFill>
            <a:srgbClr val="CBA6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Vue Website</a:t>
            </a:r>
          </a:p>
        </p:txBody>
      </p:sp>
      <p:sp>
        <p:nvSpPr>
          <p:cNvPr id="1041" name="Rounded Rectangle 1040">
            <a:extLst>
              <a:ext uri="{FF2B5EF4-FFF2-40B4-BE49-F238E27FC236}">
                <a16:creationId xmlns:a16="http://schemas.microsoft.com/office/drawing/2014/main" id="{506FC2C9-0084-9851-E9AC-4C2D390786C3}"/>
              </a:ext>
            </a:extLst>
          </p:cNvPr>
          <p:cNvSpPr/>
          <p:nvPr/>
        </p:nvSpPr>
        <p:spPr>
          <a:xfrm>
            <a:off x="244347" y="2128869"/>
            <a:ext cx="3601329" cy="569475"/>
          </a:xfrm>
          <a:prstGeom prst="roundRect">
            <a:avLst/>
          </a:prstGeom>
          <a:solidFill>
            <a:srgbClr val="FFF4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Flask API</a:t>
            </a:r>
          </a:p>
        </p:txBody>
      </p:sp>
      <p:cxnSp>
        <p:nvCxnSpPr>
          <p:cNvPr id="1051" name="Straight Arrow Connector 1050">
            <a:extLst>
              <a:ext uri="{FF2B5EF4-FFF2-40B4-BE49-F238E27FC236}">
                <a16:creationId xmlns:a16="http://schemas.microsoft.com/office/drawing/2014/main" id="{6B7B76C2-2914-DBFC-6615-13BD417B7B3E}"/>
              </a:ext>
            </a:extLst>
          </p:cNvPr>
          <p:cNvCxnSpPr>
            <a:cxnSpLocks/>
          </p:cNvCxnSpPr>
          <p:nvPr/>
        </p:nvCxnSpPr>
        <p:spPr>
          <a:xfrm flipV="1">
            <a:off x="1244761" y="2789242"/>
            <a:ext cx="0" cy="432850"/>
          </a:xfrm>
          <a:prstGeom prst="straightConnector1">
            <a:avLst/>
          </a:prstGeom>
          <a:ln w="76200" cap="rnd">
            <a:solidFill>
              <a:srgbClr val="A6E3A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4" name="Rounded Rectangle 1053">
            <a:extLst>
              <a:ext uri="{FF2B5EF4-FFF2-40B4-BE49-F238E27FC236}">
                <a16:creationId xmlns:a16="http://schemas.microsoft.com/office/drawing/2014/main" id="{D23222F9-E02A-74D0-2F56-47F0C9AA2AEB}"/>
              </a:ext>
            </a:extLst>
          </p:cNvPr>
          <p:cNvSpPr/>
          <p:nvPr/>
        </p:nvSpPr>
        <p:spPr>
          <a:xfrm>
            <a:off x="5146435" y="1533379"/>
            <a:ext cx="6931300" cy="4937760"/>
          </a:xfrm>
          <a:prstGeom prst="roundRect">
            <a:avLst/>
          </a:prstGeom>
          <a:solidFill>
            <a:srgbClr val="FFF4F2"/>
          </a:solidFill>
          <a:ln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Python Backend</a:t>
            </a:r>
          </a:p>
        </p:txBody>
      </p:sp>
      <p:cxnSp>
        <p:nvCxnSpPr>
          <p:cNvPr id="1061" name="Straight Arrow Connector 1060">
            <a:extLst>
              <a:ext uri="{FF2B5EF4-FFF2-40B4-BE49-F238E27FC236}">
                <a16:creationId xmlns:a16="http://schemas.microsoft.com/office/drawing/2014/main" id="{FCB9BFDF-B7FC-549C-98EC-B205FFB365AC}"/>
              </a:ext>
            </a:extLst>
          </p:cNvPr>
          <p:cNvCxnSpPr>
            <a:cxnSpLocks/>
          </p:cNvCxnSpPr>
          <p:nvPr/>
        </p:nvCxnSpPr>
        <p:spPr>
          <a:xfrm>
            <a:off x="1251487" y="1828800"/>
            <a:ext cx="3147793" cy="0"/>
          </a:xfrm>
          <a:prstGeom prst="straightConnector1">
            <a:avLst/>
          </a:prstGeom>
          <a:ln w="76200" cap="rnd">
            <a:solidFill>
              <a:srgbClr val="A6E3A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3" name="Straight Arrow Connector 1062">
            <a:extLst>
              <a:ext uri="{FF2B5EF4-FFF2-40B4-BE49-F238E27FC236}">
                <a16:creationId xmlns:a16="http://schemas.microsoft.com/office/drawing/2014/main" id="{5C533B1E-EFB1-BCB8-3270-9CD0841D14FA}"/>
              </a:ext>
            </a:extLst>
          </p:cNvPr>
          <p:cNvCxnSpPr>
            <a:cxnSpLocks/>
          </p:cNvCxnSpPr>
          <p:nvPr/>
        </p:nvCxnSpPr>
        <p:spPr>
          <a:xfrm>
            <a:off x="4399280" y="1828800"/>
            <a:ext cx="0" cy="1034307"/>
          </a:xfrm>
          <a:prstGeom prst="straightConnector1">
            <a:avLst/>
          </a:prstGeom>
          <a:ln w="76200" cap="rnd">
            <a:solidFill>
              <a:srgbClr val="A6E3A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8" name="Straight Arrow Connector 1067">
            <a:extLst>
              <a:ext uri="{FF2B5EF4-FFF2-40B4-BE49-F238E27FC236}">
                <a16:creationId xmlns:a16="http://schemas.microsoft.com/office/drawing/2014/main" id="{9BF36497-8AE9-F9AD-DC2B-21E1D87B6204}"/>
              </a:ext>
            </a:extLst>
          </p:cNvPr>
          <p:cNvCxnSpPr>
            <a:cxnSpLocks/>
          </p:cNvCxnSpPr>
          <p:nvPr/>
        </p:nvCxnSpPr>
        <p:spPr>
          <a:xfrm>
            <a:off x="4399280" y="2863107"/>
            <a:ext cx="629920" cy="0"/>
          </a:xfrm>
          <a:prstGeom prst="straightConnector1">
            <a:avLst/>
          </a:prstGeom>
          <a:ln w="76200" cap="rnd">
            <a:solidFill>
              <a:srgbClr val="A6E3A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0" name="Straight Arrow Connector 1079">
            <a:extLst>
              <a:ext uri="{FF2B5EF4-FFF2-40B4-BE49-F238E27FC236}">
                <a16:creationId xmlns:a16="http://schemas.microsoft.com/office/drawing/2014/main" id="{B5D0CFD7-4DE3-178F-77A9-55B0FBE40AAD}"/>
              </a:ext>
            </a:extLst>
          </p:cNvPr>
          <p:cNvCxnSpPr>
            <a:cxnSpLocks/>
          </p:cNvCxnSpPr>
          <p:nvPr/>
        </p:nvCxnSpPr>
        <p:spPr>
          <a:xfrm>
            <a:off x="1251487" y="1828800"/>
            <a:ext cx="0" cy="140589"/>
          </a:xfrm>
          <a:prstGeom prst="straightConnector1">
            <a:avLst/>
          </a:prstGeom>
          <a:ln w="76200" cap="rnd">
            <a:solidFill>
              <a:srgbClr val="A6E3A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5" name="Rounded Rectangle 1084">
            <a:extLst>
              <a:ext uri="{FF2B5EF4-FFF2-40B4-BE49-F238E27FC236}">
                <a16:creationId xmlns:a16="http://schemas.microsoft.com/office/drawing/2014/main" id="{D277CF71-BD98-59B5-5983-23D8A0A9CB6F}"/>
              </a:ext>
            </a:extLst>
          </p:cNvPr>
          <p:cNvSpPr/>
          <p:nvPr/>
        </p:nvSpPr>
        <p:spPr>
          <a:xfrm>
            <a:off x="5533008" y="2518228"/>
            <a:ext cx="1877676" cy="829255"/>
          </a:xfrm>
          <a:prstGeom prst="roundRect">
            <a:avLst/>
          </a:prstGeom>
          <a:solidFill>
            <a:srgbClr val="CBA6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Extractor</a:t>
            </a:r>
          </a:p>
        </p:txBody>
      </p:sp>
      <p:sp>
        <p:nvSpPr>
          <p:cNvPr id="1091" name="Rounded Rectangle 1090">
            <a:extLst>
              <a:ext uri="{FF2B5EF4-FFF2-40B4-BE49-F238E27FC236}">
                <a16:creationId xmlns:a16="http://schemas.microsoft.com/office/drawing/2014/main" id="{439E9245-893D-B326-3036-E642ABE86B6C}"/>
              </a:ext>
            </a:extLst>
          </p:cNvPr>
          <p:cNvSpPr/>
          <p:nvPr/>
        </p:nvSpPr>
        <p:spPr>
          <a:xfrm>
            <a:off x="7561241" y="2518228"/>
            <a:ext cx="3773458" cy="829256"/>
          </a:xfrm>
          <a:prstGeom prst="roundRect">
            <a:avLst/>
          </a:prstGeom>
          <a:noFill/>
          <a:ln w="38100"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Extract individual .txt files from the zip file</a:t>
            </a:r>
          </a:p>
        </p:txBody>
      </p:sp>
      <p:sp>
        <p:nvSpPr>
          <p:cNvPr id="1092" name="Rounded Rectangle 1091">
            <a:extLst>
              <a:ext uri="{FF2B5EF4-FFF2-40B4-BE49-F238E27FC236}">
                <a16:creationId xmlns:a16="http://schemas.microsoft.com/office/drawing/2014/main" id="{C93F6E3F-A2F6-BBB8-DEA8-D04BCB8BF954}"/>
              </a:ext>
            </a:extLst>
          </p:cNvPr>
          <p:cNvSpPr/>
          <p:nvPr/>
        </p:nvSpPr>
        <p:spPr>
          <a:xfrm>
            <a:off x="5533008" y="3432628"/>
            <a:ext cx="1877676" cy="829255"/>
          </a:xfrm>
          <a:prstGeom prst="roundRect">
            <a:avLst/>
          </a:prstGeom>
          <a:solidFill>
            <a:srgbClr val="CBA6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Preprocessor</a:t>
            </a:r>
          </a:p>
        </p:txBody>
      </p:sp>
      <p:sp>
        <p:nvSpPr>
          <p:cNvPr id="1093" name="Rounded Rectangle 1092">
            <a:extLst>
              <a:ext uri="{FF2B5EF4-FFF2-40B4-BE49-F238E27FC236}">
                <a16:creationId xmlns:a16="http://schemas.microsoft.com/office/drawing/2014/main" id="{1470FFF6-6BB0-F88D-FE28-92308528EFC9}"/>
              </a:ext>
            </a:extLst>
          </p:cNvPr>
          <p:cNvSpPr/>
          <p:nvPr/>
        </p:nvSpPr>
        <p:spPr>
          <a:xfrm>
            <a:off x="7561241" y="3432628"/>
            <a:ext cx="3773458" cy="829256"/>
          </a:xfrm>
          <a:prstGeom prst="roundRect">
            <a:avLst/>
          </a:prstGeom>
          <a:noFill/>
          <a:ln w="38100"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Converts text into matrix of Word2Vec embeddings</a:t>
            </a:r>
          </a:p>
        </p:txBody>
      </p:sp>
      <p:sp>
        <p:nvSpPr>
          <p:cNvPr id="1094" name="Rounded Rectangle 1093">
            <a:extLst>
              <a:ext uri="{FF2B5EF4-FFF2-40B4-BE49-F238E27FC236}">
                <a16:creationId xmlns:a16="http://schemas.microsoft.com/office/drawing/2014/main" id="{5F7731AD-C7F5-DA13-DF92-B9B7EFEEDAA6}"/>
              </a:ext>
            </a:extLst>
          </p:cNvPr>
          <p:cNvSpPr/>
          <p:nvPr/>
        </p:nvSpPr>
        <p:spPr>
          <a:xfrm>
            <a:off x="5533008" y="4347028"/>
            <a:ext cx="1877676" cy="829255"/>
          </a:xfrm>
          <a:prstGeom prst="roundRect">
            <a:avLst/>
          </a:prstGeom>
          <a:solidFill>
            <a:srgbClr val="CBA6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Predictor</a:t>
            </a:r>
          </a:p>
        </p:txBody>
      </p:sp>
      <p:sp>
        <p:nvSpPr>
          <p:cNvPr id="1095" name="Rounded Rectangle 1094">
            <a:extLst>
              <a:ext uri="{FF2B5EF4-FFF2-40B4-BE49-F238E27FC236}">
                <a16:creationId xmlns:a16="http://schemas.microsoft.com/office/drawing/2014/main" id="{A954EC18-74F5-A0DA-1189-EBE4E0A299EA}"/>
              </a:ext>
            </a:extLst>
          </p:cNvPr>
          <p:cNvSpPr/>
          <p:nvPr/>
        </p:nvSpPr>
        <p:spPr>
          <a:xfrm>
            <a:off x="7561241" y="4347028"/>
            <a:ext cx="3773458" cy="829256"/>
          </a:xfrm>
          <a:prstGeom prst="roundRect">
            <a:avLst/>
          </a:prstGeom>
          <a:noFill/>
          <a:ln w="38100"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Runs embeddings through model and gets CS scores</a:t>
            </a:r>
          </a:p>
        </p:txBody>
      </p:sp>
      <p:sp>
        <p:nvSpPr>
          <p:cNvPr id="1096" name="Rounded Rectangle 1095">
            <a:extLst>
              <a:ext uri="{FF2B5EF4-FFF2-40B4-BE49-F238E27FC236}">
                <a16:creationId xmlns:a16="http://schemas.microsoft.com/office/drawing/2014/main" id="{FA02C2B6-1C2F-4C9D-BC30-69533CEF6010}"/>
              </a:ext>
            </a:extLst>
          </p:cNvPr>
          <p:cNvSpPr/>
          <p:nvPr/>
        </p:nvSpPr>
        <p:spPr>
          <a:xfrm>
            <a:off x="5533008" y="5261428"/>
            <a:ext cx="1877676" cy="829255"/>
          </a:xfrm>
          <a:prstGeom prst="roundRect">
            <a:avLst/>
          </a:prstGeom>
          <a:solidFill>
            <a:srgbClr val="CBA6F7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Classifier</a:t>
            </a:r>
          </a:p>
        </p:txBody>
      </p:sp>
      <p:sp>
        <p:nvSpPr>
          <p:cNvPr id="1097" name="Rounded Rectangle 1096">
            <a:extLst>
              <a:ext uri="{FF2B5EF4-FFF2-40B4-BE49-F238E27FC236}">
                <a16:creationId xmlns:a16="http://schemas.microsoft.com/office/drawing/2014/main" id="{A039DC68-4A09-F458-5232-1E6D602B16F1}"/>
              </a:ext>
            </a:extLst>
          </p:cNvPr>
          <p:cNvSpPr/>
          <p:nvPr/>
        </p:nvSpPr>
        <p:spPr>
          <a:xfrm>
            <a:off x="7561241" y="5261428"/>
            <a:ext cx="3773458" cy="829256"/>
          </a:xfrm>
          <a:prstGeom prst="roundRect">
            <a:avLst/>
          </a:prstGeom>
          <a:noFill/>
          <a:ln w="38100">
            <a:solidFill>
              <a:srgbClr val="30324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Classifies each individual document based on threshold</a:t>
            </a:r>
          </a:p>
        </p:txBody>
      </p:sp>
      <p:sp>
        <p:nvSpPr>
          <p:cNvPr id="1099" name="U-Turn Arrow 1098">
            <a:extLst>
              <a:ext uri="{FF2B5EF4-FFF2-40B4-BE49-F238E27FC236}">
                <a16:creationId xmlns:a16="http://schemas.microsoft.com/office/drawing/2014/main" id="{378423D3-7541-4276-033E-CFF63939B8DA}"/>
              </a:ext>
            </a:extLst>
          </p:cNvPr>
          <p:cNvSpPr/>
          <p:nvPr/>
        </p:nvSpPr>
        <p:spPr>
          <a:xfrm rot="5400000">
            <a:off x="11207736" y="3228941"/>
            <a:ext cx="846666" cy="400119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3032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sp>
        <p:nvSpPr>
          <p:cNvPr id="1100" name="U-Turn Arrow 1099">
            <a:extLst>
              <a:ext uri="{FF2B5EF4-FFF2-40B4-BE49-F238E27FC236}">
                <a16:creationId xmlns:a16="http://schemas.microsoft.com/office/drawing/2014/main" id="{8350D676-98FD-7082-769E-C2B409A3323D}"/>
              </a:ext>
            </a:extLst>
          </p:cNvPr>
          <p:cNvSpPr/>
          <p:nvPr/>
        </p:nvSpPr>
        <p:spPr>
          <a:xfrm rot="5400000">
            <a:off x="11207736" y="4163998"/>
            <a:ext cx="846666" cy="400119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3032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sp>
        <p:nvSpPr>
          <p:cNvPr id="1101" name="U-Turn Arrow 1100">
            <a:extLst>
              <a:ext uri="{FF2B5EF4-FFF2-40B4-BE49-F238E27FC236}">
                <a16:creationId xmlns:a16="http://schemas.microsoft.com/office/drawing/2014/main" id="{67B5D247-22EB-3EFD-B449-C30BBF175C49}"/>
              </a:ext>
            </a:extLst>
          </p:cNvPr>
          <p:cNvSpPr/>
          <p:nvPr/>
        </p:nvSpPr>
        <p:spPr>
          <a:xfrm rot="5400000">
            <a:off x="11207736" y="5061369"/>
            <a:ext cx="846666" cy="400119"/>
          </a:xfrm>
          <a:prstGeom prst="uturnArrow">
            <a:avLst>
              <a:gd name="adj1" fmla="val 25000"/>
              <a:gd name="adj2" fmla="val 25000"/>
              <a:gd name="adj3" fmla="val 25000"/>
              <a:gd name="adj4" fmla="val 43750"/>
              <a:gd name="adj5" fmla="val 100000"/>
            </a:avLst>
          </a:prstGeom>
          <a:solidFill>
            <a:srgbClr val="30324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solidFill>
                <a:schemeClr val="tx1"/>
              </a:solidFill>
              <a:latin typeface="Lilex Nerd Font" panose="02000009000000000000" pitchFamily="49" charset="77"/>
              <a:cs typeface="Lilex Nerd Font" panose="02000009000000000000" pitchFamily="49" charset="77"/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16BDA8E1-B8E9-0FDF-9092-B639CA497E41}"/>
              </a:ext>
            </a:extLst>
          </p:cNvPr>
          <p:cNvCxnSpPr>
            <a:cxnSpLocks/>
          </p:cNvCxnSpPr>
          <p:nvPr/>
        </p:nvCxnSpPr>
        <p:spPr>
          <a:xfrm flipH="1">
            <a:off x="4477493" y="6621105"/>
            <a:ext cx="7161317" cy="0"/>
          </a:xfrm>
          <a:prstGeom prst="straightConnector1">
            <a:avLst/>
          </a:prstGeom>
          <a:ln w="76200" cap="rnd">
            <a:solidFill>
              <a:srgbClr val="B0DAF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8D2E478E-E3D4-99A3-4F2C-12DAA8B8D05E}"/>
              </a:ext>
            </a:extLst>
          </p:cNvPr>
          <p:cNvCxnSpPr>
            <a:cxnSpLocks/>
          </p:cNvCxnSpPr>
          <p:nvPr/>
        </p:nvCxnSpPr>
        <p:spPr>
          <a:xfrm>
            <a:off x="11638810" y="5862918"/>
            <a:ext cx="0" cy="748809"/>
          </a:xfrm>
          <a:prstGeom prst="straightConnector1">
            <a:avLst/>
          </a:prstGeom>
          <a:ln w="76200" cap="rnd">
            <a:solidFill>
              <a:srgbClr val="B0DAF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CCBF124-B51E-3779-7663-8DA5D2120B8F}"/>
              </a:ext>
            </a:extLst>
          </p:cNvPr>
          <p:cNvCxnSpPr>
            <a:cxnSpLocks/>
          </p:cNvCxnSpPr>
          <p:nvPr/>
        </p:nvCxnSpPr>
        <p:spPr>
          <a:xfrm flipH="1">
            <a:off x="11477767" y="5862918"/>
            <a:ext cx="161043" cy="0"/>
          </a:xfrm>
          <a:prstGeom prst="straightConnector1">
            <a:avLst/>
          </a:prstGeom>
          <a:ln w="76200" cap="rnd">
            <a:solidFill>
              <a:srgbClr val="B0DAF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2916E66-60B3-2B59-6A1C-FF1BDF1B4AF6}"/>
              </a:ext>
            </a:extLst>
          </p:cNvPr>
          <p:cNvCxnSpPr>
            <a:cxnSpLocks/>
          </p:cNvCxnSpPr>
          <p:nvPr/>
        </p:nvCxnSpPr>
        <p:spPr>
          <a:xfrm>
            <a:off x="4477493" y="3978579"/>
            <a:ext cx="0" cy="938986"/>
          </a:xfrm>
          <a:prstGeom prst="straightConnector1">
            <a:avLst/>
          </a:prstGeom>
          <a:ln w="76200" cap="flat">
            <a:solidFill>
              <a:srgbClr val="B0DAF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1C1DE6E-B42D-3F64-4D1B-73C3E7FAE708}"/>
              </a:ext>
            </a:extLst>
          </p:cNvPr>
          <p:cNvCxnSpPr>
            <a:cxnSpLocks/>
          </p:cNvCxnSpPr>
          <p:nvPr/>
        </p:nvCxnSpPr>
        <p:spPr>
          <a:xfrm flipH="1">
            <a:off x="3890352" y="3978579"/>
            <a:ext cx="585216" cy="0"/>
          </a:xfrm>
          <a:prstGeom prst="straightConnector1">
            <a:avLst/>
          </a:prstGeom>
          <a:ln w="76200" cap="rnd">
            <a:solidFill>
              <a:srgbClr val="B0DAF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56251067-64F9-1C02-3CDB-033B2CE1CC2A}"/>
              </a:ext>
            </a:extLst>
          </p:cNvPr>
          <p:cNvSpPr/>
          <p:nvPr/>
        </p:nvSpPr>
        <p:spPr>
          <a:xfrm>
            <a:off x="235152" y="6186401"/>
            <a:ext cx="3601329" cy="569475"/>
          </a:xfrm>
          <a:prstGeom prst="roundRect">
            <a:avLst/>
          </a:prstGeom>
          <a:solidFill>
            <a:srgbClr val="FFF4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303244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Client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AB4E313-A710-AB07-2F23-06C0C1360596}"/>
              </a:ext>
            </a:extLst>
          </p:cNvPr>
          <p:cNvCxnSpPr>
            <a:cxnSpLocks/>
          </p:cNvCxnSpPr>
          <p:nvPr/>
        </p:nvCxnSpPr>
        <p:spPr>
          <a:xfrm>
            <a:off x="4477493" y="5621666"/>
            <a:ext cx="0" cy="1008818"/>
          </a:xfrm>
          <a:prstGeom prst="straightConnector1">
            <a:avLst/>
          </a:prstGeom>
          <a:ln w="76200" cap="flat">
            <a:solidFill>
              <a:srgbClr val="B0DAF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4760D32-BAB5-E1E2-9C45-EB3FBFA60775}"/>
              </a:ext>
            </a:extLst>
          </p:cNvPr>
          <p:cNvCxnSpPr>
            <a:cxnSpLocks/>
            <a:stCxn id="11" idx="0"/>
          </p:cNvCxnSpPr>
          <p:nvPr/>
        </p:nvCxnSpPr>
        <p:spPr>
          <a:xfrm flipV="1">
            <a:off x="2997359" y="4739055"/>
            <a:ext cx="0" cy="522373"/>
          </a:xfrm>
          <a:prstGeom prst="straightConnector1">
            <a:avLst/>
          </a:prstGeom>
          <a:ln w="76200" cap="rnd">
            <a:solidFill>
              <a:srgbClr val="FAB38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6E9696E-51EC-56A5-973E-30CB962BD416}"/>
              </a:ext>
            </a:extLst>
          </p:cNvPr>
          <p:cNvSpPr/>
          <p:nvPr/>
        </p:nvSpPr>
        <p:spPr>
          <a:xfrm>
            <a:off x="2471872" y="5261428"/>
            <a:ext cx="1050974" cy="494794"/>
          </a:xfrm>
          <a:prstGeom prst="roundRect">
            <a:avLst/>
          </a:prstGeom>
          <a:noFill/>
          <a:ln w="76200">
            <a:solidFill>
              <a:srgbClr val="FAB38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Model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C688196-9D32-0F18-0ABB-0E38A5F05EC8}"/>
              </a:ext>
            </a:extLst>
          </p:cNvPr>
          <p:cNvCxnSpPr>
            <a:cxnSpLocks/>
            <a:endCxn id="11" idx="2"/>
          </p:cNvCxnSpPr>
          <p:nvPr/>
        </p:nvCxnSpPr>
        <p:spPr>
          <a:xfrm flipH="1" flipV="1">
            <a:off x="2997359" y="5756222"/>
            <a:ext cx="0" cy="319907"/>
          </a:xfrm>
          <a:prstGeom prst="straightConnector1">
            <a:avLst/>
          </a:prstGeom>
          <a:ln w="76200" cap="rnd">
            <a:solidFill>
              <a:srgbClr val="FAB3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B1DFB39-BE4C-44AB-2B3F-B8C35D0975A7}"/>
              </a:ext>
            </a:extLst>
          </p:cNvPr>
          <p:cNvCxnSpPr>
            <a:cxnSpLocks/>
          </p:cNvCxnSpPr>
          <p:nvPr/>
        </p:nvCxnSpPr>
        <p:spPr>
          <a:xfrm>
            <a:off x="2997359" y="1969389"/>
            <a:ext cx="1137226" cy="0"/>
          </a:xfrm>
          <a:prstGeom prst="straightConnector1">
            <a:avLst/>
          </a:prstGeom>
          <a:ln w="76200" cap="rnd">
            <a:solidFill>
              <a:srgbClr val="FAB3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9CEDB43-EB55-9177-F976-6DCB8EBC6BA0}"/>
              </a:ext>
            </a:extLst>
          </p:cNvPr>
          <p:cNvCxnSpPr>
            <a:cxnSpLocks/>
          </p:cNvCxnSpPr>
          <p:nvPr/>
        </p:nvCxnSpPr>
        <p:spPr>
          <a:xfrm>
            <a:off x="4134585" y="1969389"/>
            <a:ext cx="0" cy="1193787"/>
          </a:xfrm>
          <a:prstGeom prst="straightConnector1">
            <a:avLst/>
          </a:prstGeom>
          <a:ln w="76200" cap="rnd">
            <a:solidFill>
              <a:srgbClr val="FAB3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AA1C92B-548A-3AE6-8AE0-DBFFE7302972}"/>
              </a:ext>
            </a:extLst>
          </p:cNvPr>
          <p:cNvCxnSpPr>
            <a:cxnSpLocks/>
          </p:cNvCxnSpPr>
          <p:nvPr/>
        </p:nvCxnSpPr>
        <p:spPr>
          <a:xfrm>
            <a:off x="4134585" y="3163176"/>
            <a:ext cx="868395" cy="0"/>
          </a:xfrm>
          <a:prstGeom prst="straightConnector1">
            <a:avLst/>
          </a:prstGeom>
          <a:ln w="76200" cap="rnd">
            <a:solidFill>
              <a:srgbClr val="FAB38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8AD1159-ABFC-CE9C-36C6-68356386D0BE}"/>
              </a:ext>
            </a:extLst>
          </p:cNvPr>
          <p:cNvCxnSpPr>
            <a:cxnSpLocks/>
          </p:cNvCxnSpPr>
          <p:nvPr/>
        </p:nvCxnSpPr>
        <p:spPr>
          <a:xfrm>
            <a:off x="2997359" y="1969389"/>
            <a:ext cx="0" cy="62229"/>
          </a:xfrm>
          <a:prstGeom prst="straightConnector1">
            <a:avLst/>
          </a:prstGeom>
          <a:ln w="76200" cap="rnd">
            <a:solidFill>
              <a:srgbClr val="FAB387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CEFD6F4-44A7-C5A7-E776-861F993D9A49}"/>
              </a:ext>
            </a:extLst>
          </p:cNvPr>
          <p:cNvCxnSpPr>
            <a:cxnSpLocks/>
          </p:cNvCxnSpPr>
          <p:nvPr/>
        </p:nvCxnSpPr>
        <p:spPr>
          <a:xfrm flipV="1">
            <a:off x="2997359" y="2789242"/>
            <a:ext cx="0" cy="432850"/>
          </a:xfrm>
          <a:prstGeom prst="straightConnector1">
            <a:avLst/>
          </a:prstGeom>
          <a:ln w="76200" cap="rnd">
            <a:solidFill>
              <a:srgbClr val="FAB38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266ADFAD-2A43-64CC-06DE-C6017F4EFFF6}"/>
              </a:ext>
            </a:extLst>
          </p:cNvPr>
          <p:cNvCxnSpPr>
            <a:cxnSpLocks/>
            <a:stCxn id="5" idx="0"/>
          </p:cNvCxnSpPr>
          <p:nvPr/>
        </p:nvCxnSpPr>
        <p:spPr>
          <a:xfrm flipH="1" flipV="1">
            <a:off x="1244761" y="4739055"/>
            <a:ext cx="1" cy="360561"/>
          </a:xfrm>
          <a:prstGeom prst="straightConnector1">
            <a:avLst/>
          </a:prstGeom>
          <a:ln w="76200" cap="rnd">
            <a:solidFill>
              <a:srgbClr val="A6E3A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0AEC10-86F8-676F-25CC-4003EF7CFDCC}"/>
              </a:ext>
            </a:extLst>
          </p:cNvPr>
          <p:cNvSpPr/>
          <p:nvPr/>
        </p:nvSpPr>
        <p:spPr>
          <a:xfrm>
            <a:off x="299006" y="5099616"/>
            <a:ext cx="1891511" cy="936881"/>
          </a:xfrm>
          <a:prstGeom prst="roundRect">
            <a:avLst/>
          </a:prstGeom>
          <a:noFill/>
          <a:ln w="76200">
            <a:solidFill>
              <a:srgbClr val="A6E3A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Zip file of unknown .txt files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4E99AB4-DFE7-D44E-FDDA-6D839D24E087}"/>
              </a:ext>
            </a:extLst>
          </p:cNvPr>
          <p:cNvCxnSpPr>
            <a:cxnSpLocks/>
            <a:endCxn id="5" idx="2"/>
          </p:cNvCxnSpPr>
          <p:nvPr/>
        </p:nvCxnSpPr>
        <p:spPr>
          <a:xfrm flipV="1">
            <a:off x="1244762" y="6036497"/>
            <a:ext cx="0" cy="39632"/>
          </a:xfrm>
          <a:prstGeom prst="straightConnector1">
            <a:avLst/>
          </a:prstGeom>
          <a:ln w="76200" cap="rnd">
            <a:solidFill>
              <a:srgbClr val="A6E3A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FFBA91B-DC75-F36B-79F0-0D16416E858D}"/>
              </a:ext>
            </a:extLst>
          </p:cNvPr>
          <p:cNvSpPr/>
          <p:nvPr/>
        </p:nvSpPr>
        <p:spPr>
          <a:xfrm>
            <a:off x="3909419" y="4917565"/>
            <a:ext cx="1140703" cy="704101"/>
          </a:xfrm>
          <a:prstGeom prst="roundRect">
            <a:avLst/>
          </a:prstGeom>
          <a:noFill/>
          <a:ln w="76200">
            <a:solidFill>
              <a:srgbClr val="B0DAF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>
                <a:solidFill>
                  <a:srgbClr val="FFF4F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Model outputs</a:t>
            </a:r>
          </a:p>
        </p:txBody>
      </p:sp>
    </p:spTree>
    <p:extLst>
      <p:ext uri="{BB962C8B-B14F-4D97-AF65-F5344CB8AC3E}">
        <p14:creationId xmlns:p14="http://schemas.microsoft.com/office/powerpoint/2010/main" val="33152174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14C415BE-485C-080A-8C03-C59E31610E0A}"/>
              </a:ext>
            </a:extLst>
          </p:cNvPr>
          <p:cNvSpPr/>
          <p:nvPr/>
        </p:nvSpPr>
        <p:spPr>
          <a:xfrm>
            <a:off x="609597" y="1522855"/>
            <a:ext cx="11100283" cy="5238419"/>
          </a:xfrm>
          <a:prstGeom prst="roundRect">
            <a:avLst>
              <a:gd name="adj" fmla="val 8833"/>
            </a:avLst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86F8BF93-24C4-5A8C-8F77-210169A9DFBE}"/>
              </a:ext>
            </a:extLst>
          </p:cNvPr>
          <p:cNvSpPr/>
          <p:nvPr/>
        </p:nvSpPr>
        <p:spPr>
          <a:xfrm>
            <a:off x="457197" y="1370455"/>
            <a:ext cx="11100283" cy="5238419"/>
          </a:xfrm>
          <a:prstGeom prst="roundRect">
            <a:avLst>
              <a:gd name="adj" fmla="val 883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Google Shape;470;p32">
            <a:extLst>
              <a:ext uri="{FF2B5EF4-FFF2-40B4-BE49-F238E27FC236}">
                <a16:creationId xmlns:a16="http://schemas.microsoft.com/office/drawing/2014/main" id="{B8C2D961-3B2F-1AA0-1B98-E97F4E5B1754}"/>
              </a:ext>
            </a:extLst>
          </p:cNvPr>
          <p:cNvSpPr/>
          <p:nvPr/>
        </p:nvSpPr>
        <p:spPr>
          <a:xfrm>
            <a:off x="569202" y="249127"/>
            <a:ext cx="2638540" cy="990230"/>
          </a:xfrm>
          <a:prstGeom prst="roundRect">
            <a:avLst>
              <a:gd name="adj" fmla="val 24393"/>
            </a:avLst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470;p32">
            <a:extLst>
              <a:ext uri="{FF2B5EF4-FFF2-40B4-BE49-F238E27FC236}">
                <a16:creationId xmlns:a16="http://schemas.microsoft.com/office/drawing/2014/main" id="{F58B09CA-C6F7-48A3-26A1-7C97DCAE5EFF}"/>
              </a:ext>
            </a:extLst>
          </p:cNvPr>
          <p:cNvSpPr/>
          <p:nvPr/>
        </p:nvSpPr>
        <p:spPr>
          <a:xfrm>
            <a:off x="457200" y="143338"/>
            <a:ext cx="2638540" cy="990230"/>
          </a:xfrm>
          <a:prstGeom prst="roundRect">
            <a:avLst>
              <a:gd name="adj" fmla="val 24393"/>
            </a:avLst>
          </a:prstGeom>
          <a:solidFill>
            <a:schemeClr val="tx1"/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ABD841-A9A6-05BA-F103-06CD22C1A4F0}"/>
              </a:ext>
            </a:extLst>
          </p:cNvPr>
          <p:cNvSpPr txBox="1"/>
          <p:nvPr/>
        </p:nvSpPr>
        <p:spPr>
          <a:xfrm>
            <a:off x="792867" y="422664"/>
            <a:ext cx="1967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Timeline</a:t>
            </a:r>
          </a:p>
        </p:txBody>
      </p:sp>
      <p:grpSp>
        <p:nvGrpSpPr>
          <p:cNvPr id="22" name="Google Shape;472;p32">
            <a:extLst>
              <a:ext uri="{FF2B5EF4-FFF2-40B4-BE49-F238E27FC236}">
                <a16:creationId xmlns:a16="http://schemas.microsoft.com/office/drawing/2014/main" id="{3484DECB-A3D5-E298-D20C-B7D3D1EA70E2}"/>
              </a:ext>
            </a:extLst>
          </p:cNvPr>
          <p:cNvGrpSpPr/>
          <p:nvPr/>
        </p:nvGrpSpPr>
        <p:grpSpPr>
          <a:xfrm>
            <a:off x="938078" y="1635128"/>
            <a:ext cx="635280" cy="147600"/>
            <a:chOff x="2147366" y="4139382"/>
            <a:chExt cx="635280" cy="147600"/>
          </a:xfrm>
        </p:grpSpPr>
        <p:sp>
          <p:nvSpPr>
            <p:cNvPr id="23" name="Google Shape;473;p32">
              <a:extLst>
                <a:ext uri="{FF2B5EF4-FFF2-40B4-BE49-F238E27FC236}">
                  <a16:creationId xmlns:a16="http://schemas.microsoft.com/office/drawing/2014/main" id="{0398F67C-9AA0-5394-822F-D8592AA46414}"/>
                </a:ext>
              </a:extLst>
            </p:cNvPr>
            <p:cNvSpPr/>
            <p:nvPr/>
          </p:nvSpPr>
          <p:spPr>
            <a:xfrm>
              <a:off x="2147366" y="4139382"/>
              <a:ext cx="147600" cy="147600"/>
            </a:xfrm>
            <a:prstGeom prst="ellipse">
              <a:avLst/>
            </a:prstGeom>
            <a:solidFill>
              <a:srgbClr val="FB71A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474;p32">
              <a:extLst>
                <a:ext uri="{FF2B5EF4-FFF2-40B4-BE49-F238E27FC236}">
                  <a16:creationId xmlns:a16="http://schemas.microsoft.com/office/drawing/2014/main" id="{37FF6DD1-11C1-EA60-FC00-60D8CBE93428}"/>
                </a:ext>
              </a:extLst>
            </p:cNvPr>
            <p:cNvSpPr/>
            <p:nvPr/>
          </p:nvSpPr>
          <p:spPr>
            <a:xfrm>
              <a:off x="2391206" y="4139382"/>
              <a:ext cx="147600" cy="147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475;p32">
              <a:extLst>
                <a:ext uri="{FF2B5EF4-FFF2-40B4-BE49-F238E27FC236}">
                  <a16:creationId xmlns:a16="http://schemas.microsoft.com/office/drawing/2014/main" id="{1730EE10-5ED0-7128-57FB-86E5E7A66026}"/>
                </a:ext>
              </a:extLst>
            </p:cNvPr>
            <p:cNvSpPr/>
            <p:nvPr/>
          </p:nvSpPr>
          <p:spPr>
            <a:xfrm>
              <a:off x="2635046" y="4139382"/>
              <a:ext cx="147600" cy="147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855EB83-19E3-36C6-8968-4C62A0C5052B}"/>
              </a:ext>
            </a:extLst>
          </p:cNvPr>
          <p:cNvSpPr txBox="1"/>
          <p:nvPr/>
        </p:nvSpPr>
        <p:spPr>
          <a:xfrm>
            <a:off x="9585478" y="5611757"/>
            <a:ext cx="21635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&lt;/&gt;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C7A65B7-853B-21BD-4951-95430213A2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36925952"/>
              </p:ext>
            </p:extLst>
          </p:nvPr>
        </p:nvGraphicFramePr>
        <p:xfrm>
          <a:off x="938078" y="3109121"/>
          <a:ext cx="10122857" cy="3192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5" name="Google Shape;470;p32">
            <a:extLst>
              <a:ext uri="{FF2B5EF4-FFF2-40B4-BE49-F238E27FC236}">
                <a16:creationId xmlns:a16="http://schemas.microsoft.com/office/drawing/2014/main" id="{AC7D2C27-200B-1447-CB9A-B0521141807E}"/>
              </a:ext>
            </a:extLst>
          </p:cNvPr>
          <p:cNvSpPr/>
          <p:nvPr/>
        </p:nvSpPr>
        <p:spPr>
          <a:xfrm>
            <a:off x="1313756" y="2352465"/>
            <a:ext cx="6732964" cy="622774"/>
          </a:xfrm>
          <a:prstGeom prst="roundRect">
            <a:avLst>
              <a:gd name="adj" fmla="val 24393"/>
            </a:avLst>
          </a:prstGeom>
          <a:solidFill>
            <a:srgbClr val="FAB387"/>
          </a:solidFill>
          <a:ln>
            <a:noFill/>
          </a:ln>
          <a:effectLst>
            <a:outerShdw dist="76200" dir="2100000" algn="tl" rotWithShape="0">
              <a:srgbClr val="FAB387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8E1A76-9267-3F80-0906-5B4E4DF30FB9}"/>
              </a:ext>
            </a:extLst>
          </p:cNvPr>
          <p:cNvSpPr txBox="1"/>
          <p:nvPr/>
        </p:nvSpPr>
        <p:spPr>
          <a:xfrm>
            <a:off x="3649676" y="2505586"/>
            <a:ext cx="206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>
                <a:latin typeface="Lilex Nerd Font" panose="02000009000000000000" pitchFamily="49" charset="77"/>
                <a:cs typeface="Lilex Nerd Font" panose="02000009000000000000" pitchFamily="49" charset="77"/>
              </a:rPr>
              <a:t>What we’ve done</a:t>
            </a:r>
          </a:p>
        </p:txBody>
      </p:sp>
      <p:sp>
        <p:nvSpPr>
          <p:cNvPr id="10" name="Google Shape;470;p32">
            <a:extLst>
              <a:ext uri="{FF2B5EF4-FFF2-40B4-BE49-F238E27FC236}">
                <a16:creationId xmlns:a16="http://schemas.microsoft.com/office/drawing/2014/main" id="{161468BC-F695-5EBF-EBF7-E2CDC8633909}"/>
              </a:ext>
            </a:extLst>
          </p:cNvPr>
          <p:cNvSpPr/>
          <p:nvPr/>
        </p:nvSpPr>
        <p:spPr>
          <a:xfrm>
            <a:off x="8570712" y="2352465"/>
            <a:ext cx="1784654" cy="622774"/>
          </a:xfrm>
          <a:prstGeom prst="roundRect">
            <a:avLst>
              <a:gd name="adj" fmla="val 24393"/>
            </a:avLst>
          </a:prstGeom>
          <a:solidFill>
            <a:schemeClr val="bg2"/>
          </a:solidFill>
          <a:ln>
            <a:noFill/>
          </a:ln>
          <a:effectLst>
            <a:outerShdw dist="76200" dir="2100000" algn="tl" rotWithShape="0">
              <a:schemeClr val="bg2">
                <a:alpha val="4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CE62C5-9CB2-0095-8791-9F9FD65F809A}"/>
              </a:ext>
            </a:extLst>
          </p:cNvPr>
          <p:cNvSpPr txBox="1"/>
          <p:nvPr/>
        </p:nvSpPr>
        <p:spPr>
          <a:xfrm>
            <a:off x="8628419" y="2505586"/>
            <a:ext cx="15975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>
                <a:latin typeface="Lilex Nerd Font" panose="02000009000000000000" pitchFamily="49" charset="77"/>
                <a:cs typeface="Lilex Nerd Font" panose="02000009000000000000" pitchFamily="49" charset="77"/>
              </a:rPr>
              <a:t>What’s next</a:t>
            </a:r>
          </a:p>
        </p:txBody>
      </p:sp>
    </p:spTree>
    <p:extLst>
      <p:ext uri="{BB962C8B-B14F-4D97-AF65-F5344CB8AC3E}">
        <p14:creationId xmlns:p14="http://schemas.microsoft.com/office/powerpoint/2010/main" val="37426562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14C415BE-485C-080A-8C03-C59E31610E0A}"/>
              </a:ext>
            </a:extLst>
          </p:cNvPr>
          <p:cNvSpPr/>
          <p:nvPr/>
        </p:nvSpPr>
        <p:spPr>
          <a:xfrm>
            <a:off x="609597" y="1522855"/>
            <a:ext cx="11100283" cy="5238419"/>
          </a:xfrm>
          <a:prstGeom prst="roundRect">
            <a:avLst>
              <a:gd name="adj" fmla="val 8833"/>
            </a:avLst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86F8BF93-24C4-5A8C-8F77-210169A9DFBE}"/>
              </a:ext>
            </a:extLst>
          </p:cNvPr>
          <p:cNvSpPr/>
          <p:nvPr/>
        </p:nvSpPr>
        <p:spPr>
          <a:xfrm>
            <a:off x="457197" y="1370455"/>
            <a:ext cx="11100283" cy="5238419"/>
          </a:xfrm>
          <a:prstGeom prst="roundRect">
            <a:avLst>
              <a:gd name="adj" fmla="val 883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Google Shape;470;p32">
            <a:extLst>
              <a:ext uri="{FF2B5EF4-FFF2-40B4-BE49-F238E27FC236}">
                <a16:creationId xmlns:a16="http://schemas.microsoft.com/office/drawing/2014/main" id="{B8C2D961-3B2F-1AA0-1B98-E97F4E5B1754}"/>
              </a:ext>
            </a:extLst>
          </p:cNvPr>
          <p:cNvSpPr/>
          <p:nvPr/>
        </p:nvSpPr>
        <p:spPr>
          <a:xfrm>
            <a:off x="569202" y="249127"/>
            <a:ext cx="2638540" cy="990230"/>
          </a:xfrm>
          <a:prstGeom prst="roundRect">
            <a:avLst>
              <a:gd name="adj" fmla="val 24393"/>
            </a:avLst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470;p32">
            <a:extLst>
              <a:ext uri="{FF2B5EF4-FFF2-40B4-BE49-F238E27FC236}">
                <a16:creationId xmlns:a16="http://schemas.microsoft.com/office/drawing/2014/main" id="{F58B09CA-C6F7-48A3-26A1-7C97DCAE5EFF}"/>
              </a:ext>
            </a:extLst>
          </p:cNvPr>
          <p:cNvSpPr/>
          <p:nvPr/>
        </p:nvSpPr>
        <p:spPr>
          <a:xfrm>
            <a:off x="457200" y="143338"/>
            <a:ext cx="2638540" cy="990230"/>
          </a:xfrm>
          <a:prstGeom prst="roundRect">
            <a:avLst>
              <a:gd name="adj" fmla="val 24393"/>
            </a:avLst>
          </a:prstGeom>
          <a:solidFill>
            <a:schemeClr val="tx1"/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ABD841-A9A6-05BA-F103-06CD22C1A4F0}"/>
              </a:ext>
            </a:extLst>
          </p:cNvPr>
          <p:cNvSpPr txBox="1"/>
          <p:nvPr/>
        </p:nvSpPr>
        <p:spPr>
          <a:xfrm>
            <a:off x="792867" y="422664"/>
            <a:ext cx="1967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Timeline</a:t>
            </a:r>
          </a:p>
        </p:txBody>
      </p:sp>
      <p:grpSp>
        <p:nvGrpSpPr>
          <p:cNvPr id="22" name="Google Shape;472;p32">
            <a:extLst>
              <a:ext uri="{FF2B5EF4-FFF2-40B4-BE49-F238E27FC236}">
                <a16:creationId xmlns:a16="http://schemas.microsoft.com/office/drawing/2014/main" id="{3484DECB-A3D5-E298-D20C-B7D3D1EA70E2}"/>
              </a:ext>
            </a:extLst>
          </p:cNvPr>
          <p:cNvGrpSpPr/>
          <p:nvPr/>
        </p:nvGrpSpPr>
        <p:grpSpPr>
          <a:xfrm>
            <a:off x="938078" y="1635128"/>
            <a:ext cx="635280" cy="147600"/>
            <a:chOff x="2147366" y="4139382"/>
            <a:chExt cx="635280" cy="147600"/>
          </a:xfrm>
        </p:grpSpPr>
        <p:sp>
          <p:nvSpPr>
            <p:cNvPr id="23" name="Google Shape;473;p32">
              <a:extLst>
                <a:ext uri="{FF2B5EF4-FFF2-40B4-BE49-F238E27FC236}">
                  <a16:creationId xmlns:a16="http://schemas.microsoft.com/office/drawing/2014/main" id="{0398F67C-9AA0-5394-822F-D8592AA46414}"/>
                </a:ext>
              </a:extLst>
            </p:cNvPr>
            <p:cNvSpPr/>
            <p:nvPr/>
          </p:nvSpPr>
          <p:spPr>
            <a:xfrm>
              <a:off x="2147366" y="4139382"/>
              <a:ext cx="147600" cy="147600"/>
            </a:xfrm>
            <a:prstGeom prst="ellipse">
              <a:avLst/>
            </a:prstGeom>
            <a:solidFill>
              <a:srgbClr val="FB71A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474;p32">
              <a:extLst>
                <a:ext uri="{FF2B5EF4-FFF2-40B4-BE49-F238E27FC236}">
                  <a16:creationId xmlns:a16="http://schemas.microsoft.com/office/drawing/2014/main" id="{37FF6DD1-11C1-EA60-FC00-60D8CBE93428}"/>
                </a:ext>
              </a:extLst>
            </p:cNvPr>
            <p:cNvSpPr/>
            <p:nvPr/>
          </p:nvSpPr>
          <p:spPr>
            <a:xfrm>
              <a:off x="2391206" y="4139382"/>
              <a:ext cx="147600" cy="147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475;p32">
              <a:extLst>
                <a:ext uri="{FF2B5EF4-FFF2-40B4-BE49-F238E27FC236}">
                  <a16:creationId xmlns:a16="http://schemas.microsoft.com/office/drawing/2014/main" id="{1730EE10-5ED0-7128-57FB-86E5E7A66026}"/>
                </a:ext>
              </a:extLst>
            </p:cNvPr>
            <p:cNvSpPr/>
            <p:nvPr/>
          </p:nvSpPr>
          <p:spPr>
            <a:xfrm>
              <a:off x="2635046" y="4139382"/>
              <a:ext cx="147600" cy="147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855EB83-19E3-36C6-8968-4C62A0C5052B}"/>
              </a:ext>
            </a:extLst>
          </p:cNvPr>
          <p:cNvSpPr txBox="1"/>
          <p:nvPr/>
        </p:nvSpPr>
        <p:spPr>
          <a:xfrm>
            <a:off x="9585478" y="5611757"/>
            <a:ext cx="21635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&lt;/&gt;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C7A65B7-853B-21BD-4951-95430213A2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99878197"/>
              </p:ext>
            </p:extLst>
          </p:nvPr>
        </p:nvGraphicFramePr>
        <p:xfrm>
          <a:off x="938078" y="3109121"/>
          <a:ext cx="10122857" cy="3192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5" name="Google Shape;470;p32">
            <a:extLst>
              <a:ext uri="{FF2B5EF4-FFF2-40B4-BE49-F238E27FC236}">
                <a16:creationId xmlns:a16="http://schemas.microsoft.com/office/drawing/2014/main" id="{AC7D2C27-200B-1447-CB9A-B0521141807E}"/>
              </a:ext>
            </a:extLst>
          </p:cNvPr>
          <p:cNvSpPr/>
          <p:nvPr/>
        </p:nvSpPr>
        <p:spPr>
          <a:xfrm>
            <a:off x="1313756" y="2352465"/>
            <a:ext cx="6732964" cy="622774"/>
          </a:xfrm>
          <a:prstGeom prst="roundRect">
            <a:avLst>
              <a:gd name="adj" fmla="val 24393"/>
            </a:avLst>
          </a:prstGeom>
          <a:solidFill>
            <a:srgbClr val="FAB387"/>
          </a:solidFill>
          <a:ln>
            <a:noFill/>
          </a:ln>
          <a:effectLst>
            <a:outerShdw dist="76200" dir="2100000" algn="tl" rotWithShape="0">
              <a:srgbClr val="FAB387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8E1A76-9267-3F80-0906-5B4E4DF30FB9}"/>
              </a:ext>
            </a:extLst>
          </p:cNvPr>
          <p:cNvSpPr txBox="1"/>
          <p:nvPr/>
        </p:nvSpPr>
        <p:spPr>
          <a:xfrm>
            <a:off x="3649676" y="2505586"/>
            <a:ext cx="206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>
                <a:latin typeface="Lilex Nerd Font" panose="02000009000000000000" pitchFamily="49" charset="77"/>
                <a:cs typeface="Lilex Nerd Font" panose="02000009000000000000" pitchFamily="49" charset="77"/>
              </a:rPr>
              <a:t>What we’ve done</a:t>
            </a:r>
          </a:p>
        </p:txBody>
      </p:sp>
      <p:sp>
        <p:nvSpPr>
          <p:cNvPr id="10" name="Google Shape;470;p32">
            <a:extLst>
              <a:ext uri="{FF2B5EF4-FFF2-40B4-BE49-F238E27FC236}">
                <a16:creationId xmlns:a16="http://schemas.microsoft.com/office/drawing/2014/main" id="{161468BC-F695-5EBF-EBF7-E2CDC8633909}"/>
              </a:ext>
            </a:extLst>
          </p:cNvPr>
          <p:cNvSpPr/>
          <p:nvPr/>
        </p:nvSpPr>
        <p:spPr>
          <a:xfrm>
            <a:off x="8570712" y="2352465"/>
            <a:ext cx="1784654" cy="622774"/>
          </a:xfrm>
          <a:prstGeom prst="roundRect">
            <a:avLst>
              <a:gd name="adj" fmla="val 24393"/>
            </a:avLst>
          </a:prstGeom>
          <a:solidFill>
            <a:schemeClr val="bg2"/>
          </a:solidFill>
          <a:ln>
            <a:noFill/>
          </a:ln>
          <a:effectLst>
            <a:outerShdw dist="76200" dir="2100000" algn="tl" rotWithShape="0">
              <a:schemeClr val="bg2">
                <a:alpha val="4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CE62C5-9CB2-0095-8791-9F9FD65F809A}"/>
              </a:ext>
            </a:extLst>
          </p:cNvPr>
          <p:cNvSpPr txBox="1"/>
          <p:nvPr/>
        </p:nvSpPr>
        <p:spPr>
          <a:xfrm>
            <a:off x="8628419" y="2505586"/>
            <a:ext cx="15975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>
                <a:latin typeface="Lilex Nerd Font" panose="02000009000000000000" pitchFamily="49" charset="77"/>
                <a:cs typeface="Lilex Nerd Font" panose="02000009000000000000" pitchFamily="49" charset="77"/>
              </a:rPr>
              <a:t>What’s next</a:t>
            </a:r>
          </a:p>
        </p:txBody>
      </p:sp>
    </p:spTree>
    <p:extLst>
      <p:ext uri="{BB962C8B-B14F-4D97-AF65-F5344CB8AC3E}">
        <p14:creationId xmlns:p14="http://schemas.microsoft.com/office/powerpoint/2010/main" val="2363015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ed Rectangle 42">
            <a:extLst>
              <a:ext uri="{FF2B5EF4-FFF2-40B4-BE49-F238E27FC236}">
                <a16:creationId xmlns:a16="http://schemas.microsoft.com/office/drawing/2014/main" id="{14C415BE-485C-080A-8C03-C59E31610E0A}"/>
              </a:ext>
            </a:extLst>
          </p:cNvPr>
          <p:cNvSpPr/>
          <p:nvPr/>
        </p:nvSpPr>
        <p:spPr>
          <a:xfrm>
            <a:off x="609597" y="1522855"/>
            <a:ext cx="11100283" cy="5238419"/>
          </a:xfrm>
          <a:prstGeom prst="roundRect">
            <a:avLst>
              <a:gd name="adj" fmla="val 8833"/>
            </a:avLst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86F8BF93-24C4-5A8C-8F77-210169A9DFBE}"/>
              </a:ext>
            </a:extLst>
          </p:cNvPr>
          <p:cNvSpPr/>
          <p:nvPr/>
        </p:nvSpPr>
        <p:spPr>
          <a:xfrm>
            <a:off x="457197" y="1370455"/>
            <a:ext cx="11100283" cy="5238419"/>
          </a:xfrm>
          <a:prstGeom prst="roundRect">
            <a:avLst>
              <a:gd name="adj" fmla="val 8833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Google Shape;470;p32">
            <a:extLst>
              <a:ext uri="{FF2B5EF4-FFF2-40B4-BE49-F238E27FC236}">
                <a16:creationId xmlns:a16="http://schemas.microsoft.com/office/drawing/2014/main" id="{B8C2D961-3B2F-1AA0-1B98-E97F4E5B1754}"/>
              </a:ext>
            </a:extLst>
          </p:cNvPr>
          <p:cNvSpPr/>
          <p:nvPr/>
        </p:nvSpPr>
        <p:spPr>
          <a:xfrm>
            <a:off x="569202" y="249127"/>
            <a:ext cx="2638540" cy="990230"/>
          </a:xfrm>
          <a:prstGeom prst="roundRect">
            <a:avLst>
              <a:gd name="adj" fmla="val 24393"/>
            </a:avLst>
          </a:prstGeom>
          <a:solidFill>
            <a:schemeClr val="tx1">
              <a:alpha val="80000"/>
            </a:schemeClr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470;p32">
            <a:extLst>
              <a:ext uri="{FF2B5EF4-FFF2-40B4-BE49-F238E27FC236}">
                <a16:creationId xmlns:a16="http://schemas.microsoft.com/office/drawing/2014/main" id="{F58B09CA-C6F7-48A3-26A1-7C97DCAE5EFF}"/>
              </a:ext>
            </a:extLst>
          </p:cNvPr>
          <p:cNvSpPr/>
          <p:nvPr/>
        </p:nvSpPr>
        <p:spPr>
          <a:xfrm>
            <a:off x="457200" y="143338"/>
            <a:ext cx="2638540" cy="990230"/>
          </a:xfrm>
          <a:prstGeom prst="roundRect">
            <a:avLst>
              <a:gd name="adj" fmla="val 24393"/>
            </a:avLst>
          </a:prstGeom>
          <a:solidFill>
            <a:schemeClr val="tx1"/>
          </a:solidFill>
          <a:ln>
            <a:noFill/>
          </a:ln>
          <a:effectLst/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ABD841-A9A6-05BA-F103-06CD22C1A4F0}"/>
              </a:ext>
            </a:extLst>
          </p:cNvPr>
          <p:cNvSpPr txBox="1"/>
          <p:nvPr/>
        </p:nvSpPr>
        <p:spPr>
          <a:xfrm>
            <a:off x="792867" y="422664"/>
            <a:ext cx="19672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Timeline</a:t>
            </a:r>
          </a:p>
        </p:txBody>
      </p:sp>
      <p:grpSp>
        <p:nvGrpSpPr>
          <p:cNvPr id="22" name="Google Shape;472;p32">
            <a:extLst>
              <a:ext uri="{FF2B5EF4-FFF2-40B4-BE49-F238E27FC236}">
                <a16:creationId xmlns:a16="http://schemas.microsoft.com/office/drawing/2014/main" id="{3484DECB-A3D5-E298-D20C-B7D3D1EA70E2}"/>
              </a:ext>
            </a:extLst>
          </p:cNvPr>
          <p:cNvGrpSpPr/>
          <p:nvPr/>
        </p:nvGrpSpPr>
        <p:grpSpPr>
          <a:xfrm>
            <a:off x="938078" y="1635128"/>
            <a:ext cx="635280" cy="147600"/>
            <a:chOff x="2147366" y="4139382"/>
            <a:chExt cx="635280" cy="147600"/>
          </a:xfrm>
        </p:grpSpPr>
        <p:sp>
          <p:nvSpPr>
            <p:cNvPr id="23" name="Google Shape;473;p32">
              <a:extLst>
                <a:ext uri="{FF2B5EF4-FFF2-40B4-BE49-F238E27FC236}">
                  <a16:creationId xmlns:a16="http://schemas.microsoft.com/office/drawing/2014/main" id="{0398F67C-9AA0-5394-822F-D8592AA46414}"/>
                </a:ext>
              </a:extLst>
            </p:cNvPr>
            <p:cNvSpPr/>
            <p:nvPr/>
          </p:nvSpPr>
          <p:spPr>
            <a:xfrm>
              <a:off x="2147366" y="4139382"/>
              <a:ext cx="147600" cy="147600"/>
            </a:xfrm>
            <a:prstGeom prst="ellipse">
              <a:avLst/>
            </a:prstGeom>
            <a:solidFill>
              <a:srgbClr val="FB71A6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" name="Google Shape;474;p32">
              <a:extLst>
                <a:ext uri="{FF2B5EF4-FFF2-40B4-BE49-F238E27FC236}">
                  <a16:creationId xmlns:a16="http://schemas.microsoft.com/office/drawing/2014/main" id="{37FF6DD1-11C1-EA60-FC00-60D8CBE93428}"/>
                </a:ext>
              </a:extLst>
            </p:cNvPr>
            <p:cNvSpPr/>
            <p:nvPr/>
          </p:nvSpPr>
          <p:spPr>
            <a:xfrm>
              <a:off x="2391206" y="4139382"/>
              <a:ext cx="147600" cy="147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5" name="Google Shape;475;p32">
              <a:extLst>
                <a:ext uri="{FF2B5EF4-FFF2-40B4-BE49-F238E27FC236}">
                  <a16:creationId xmlns:a16="http://schemas.microsoft.com/office/drawing/2014/main" id="{1730EE10-5ED0-7128-57FB-86E5E7A66026}"/>
                </a:ext>
              </a:extLst>
            </p:cNvPr>
            <p:cNvSpPr/>
            <p:nvPr/>
          </p:nvSpPr>
          <p:spPr>
            <a:xfrm>
              <a:off x="2635046" y="4139382"/>
              <a:ext cx="147600" cy="147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855EB83-19E3-36C6-8968-4C62A0C5052B}"/>
              </a:ext>
            </a:extLst>
          </p:cNvPr>
          <p:cNvSpPr txBox="1"/>
          <p:nvPr/>
        </p:nvSpPr>
        <p:spPr>
          <a:xfrm>
            <a:off x="9585478" y="5611757"/>
            <a:ext cx="21635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400">
                <a:solidFill>
                  <a:schemeClr val="bg2"/>
                </a:solidFill>
                <a:latin typeface="Lilex Nerd Font" panose="02000009000000000000" pitchFamily="49" charset="77"/>
                <a:cs typeface="Lilex Nerd Font" panose="02000009000000000000" pitchFamily="49" charset="77"/>
              </a:rPr>
              <a:t>&lt;/&gt;</a:t>
            </a:r>
          </a:p>
        </p:txBody>
      </p:sp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7C7A65B7-853B-21BD-4951-95430213A2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88826155"/>
              </p:ext>
            </p:extLst>
          </p:nvPr>
        </p:nvGraphicFramePr>
        <p:xfrm>
          <a:off x="642376" y="3336584"/>
          <a:ext cx="10122857" cy="3192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5" name="Google Shape;470;p32">
            <a:extLst>
              <a:ext uri="{FF2B5EF4-FFF2-40B4-BE49-F238E27FC236}">
                <a16:creationId xmlns:a16="http://schemas.microsoft.com/office/drawing/2014/main" id="{AC7D2C27-200B-1447-CB9A-B0521141807E}"/>
              </a:ext>
            </a:extLst>
          </p:cNvPr>
          <p:cNvSpPr/>
          <p:nvPr/>
        </p:nvSpPr>
        <p:spPr>
          <a:xfrm>
            <a:off x="1313756" y="2352465"/>
            <a:ext cx="6732964" cy="622774"/>
          </a:xfrm>
          <a:prstGeom prst="roundRect">
            <a:avLst>
              <a:gd name="adj" fmla="val 24393"/>
            </a:avLst>
          </a:prstGeom>
          <a:solidFill>
            <a:srgbClr val="FAB387"/>
          </a:solidFill>
          <a:ln>
            <a:noFill/>
          </a:ln>
          <a:effectLst>
            <a:outerShdw dist="76200" dir="2100000" algn="tl" rotWithShape="0">
              <a:srgbClr val="FAB387">
                <a:alpha val="4000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68E1A76-9267-3F80-0906-5B4E4DF30FB9}"/>
              </a:ext>
            </a:extLst>
          </p:cNvPr>
          <p:cNvSpPr txBox="1"/>
          <p:nvPr/>
        </p:nvSpPr>
        <p:spPr>
          <a:xfrm>
            <a:off x="3649676" y="2505586"/>
            <a:ext cx="20611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>
                <a:latin typeface="Lilex Nerd Font" panose="02000009000000000000" pitchFamily="49" charset="77"/>
                <a:cs typeface="Lilex Nerd Font" panose="02000009000000000000" pitchFamily="49" charset="77"/>
              </a:rPr>
              <a:t>What we’ve done</a:t>
            </a:r>
          </a:p>
        </p:txBody>
      </p:sp>
      <p:sp>
        <p:nvSpPr>
          <p:cNvPr id="10" name="Google Shape;470;p32">
            <a:extLst>
              <a:ext uri="{FF2B5EF4-FFF2-40B4-BE49-F238E27FC236}">
                <a16:creationId xmlns:a16="http://schemas.microsoft.com/office/drawing/2014/main" id="{161468BC-F695-5EBF-EBF7-E2CDC8633909}"/>
              </a:ext>
            </a:extLst>
          </p:cNvPr>
          <p:cNvSpPr/>
          <p:nvPr/>
        </p:nvSpPr>
        <p:spPr>
          <a:xfrm>
            <a:off x="8570712" y="2352465"/>
            <a:ext cx="1784654" cy="622774"/>
          </a:xfrm>
          <a:prstGeom prst="roundRect">
            <a:avLst>
              <a:gd name="adj" fmla="val 24393"/>
            </a:avLst>
          </a:prstGeom>
          <a:solidFill>
            <a:schemeClr val="bg2"/>
          </a:solidFill>
          <a:ln>
            <a:noFill/>
          </a:ln>
          <a:effectLst>
            <a:outerShdw dist="76200" dir="2100000" algn="tl" rotWithShape="0">
              <a:schemeClr val="bg2">
                <a:alpha val="40000"/>
              </a:scheme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CE62C5-9CB2-0095-8791-9F9FD65F809A}"/>
              </a:ext>
            </a:extLst>
          </p:cNvPr>
          <p:cNvSpPr txBox="1"/>
          <p:nvPr/>
        </p:nvSpPr>
        <p:spPr>
          <a:xfrm>
            <a:off x="8628419" y="2505586"/>
            <a:ext cx="15975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>
                <a:latin typeface="Lilex Nerd Font" panose="02000009000000000000" pitchFamily="49" charset="77"/>
                <a:cs typeface="Lilex Nerd Font" panose="02000009000000000000" pitchFamily="49" charset="77"/>
              </a:rPr>
              <a:t>What’s next</a:t>
            </a:r>
          </a:p>
        </p:txBody>
      </p:sp>
    </p:spTree>
    <p:extLst>
      <p:ext uri="{BB962C8B-B14F-4D97-AF65-F5344CB8AC3E}">
        <p14:creationId xmlns:p14="http://schemas.microsoft.com/office/powerpoint/2010/main" val="2463210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atppuccin">
      <a:dk1>
        <a:srgbClr val="191623"/>
      </a:dk1>
      <a:lt1>
        <a:srgbClr val="FFFFFF"/>
      </a:lt1>
      <a:dk2>
        <a:srgbClr val="44546A"/>
      </a:dk2>
      <a:lt2>
        <a:srgbClr val="E7E6E6"/>
      </a:lt2>
      <a:accent1>
        <a:srgbClr val="CBA6F7"/>
      </a:accent1>
      <a:accent2>
        <a:srgbClr val="F9E2AF"/>
      </a:accent2>
      <a:accent3>
        <a:srgbClr val="A6E3A1"/>
      </a:accent3>
      <a:accent4>
        <a:srgbClr val="FAB387"/>
      </a:accent4>
      <a:accent5>
        <a:srgbClr val="E30011"/>
      </a:accent5>
      <a:accent6>
        <a:srgbClr val="303244"/>
      </a:accent6>
      <a:hlink>
        <a:srgbClr val="C1001D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366</Words>
  <Application>Microsoft Macintosh PowerPoint</Application>
  <PresentationFormat>Widescreen</PresentationFormat>
  <Paragraphs>124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Jellee Roman</vt:lpstr>
      <vt:lpstr>Lilex Nerd Font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McIrvin, Caleb</dc:creator>
  <cp:lastModifiedBy>McIrvin, Caleb</cp:lastModifiedBy>
  <cp:revision>1</cp:revision>
  <dcterms:created xsi:type="dcterms:W3CDTF">2023-10-22T00:16:43Z</dcterms:created>
  <dcterms:modified xsi:type="dcterms:W3CDTF">2023-11-14T18:39:03Z</dcterms:modified>
</cp:coreProperties>
</file>