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mp4" ContentType="vide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84" r:id="rId1"/>
  </p:sldMasterIdLst>
  <p:notesMasterIdLst>
    <p:notesMasterId r:id="rId32"/>
  </p:notesMasterIdLst>
  <p:sldIdLst>
    <p:sldId id="256" r:id="rId2"/>
    <p:sldId id="258" r:id="rId3"/>
    <p:sldId id="326" r:id="rId4"/>
    <p:sldId id="314" r:id="rId5"/>
    <p:sldId id="315" r:id="rId6"/>
    <p:sldId id="319" r:id="rId7"/>
    <p:sldId id="345" r:id="rId8"/>
    <p:sldId id="332" r:id="rId9"/>
    <p:sldId id="346" r:id="rId10"/>
    <p:sldId id="327" r:id="rId11"/>
    <p:sldId id="343" r:id="rId12"/>
    <p:sldId id="335" r:id="rId13"/>
    <p:sldId id="347" r:id="rId14"/>
    <p:sldId id="340" r:id="rId15"/>
    <p:sldId id="324" r:id="rId16"/>
    <p:sldId id="323" r:id="rId17"/>
    <p:sldId id="330" r:id="rId18"/>
    <p:sldId id="331" r:id="rId19"/>
    <p:sldId id="336" r:id="rId20"/>
    <p:sldId id="337" r:id="rId21"/>
    <p:sldId id="338" r:id="rId22"/>
    <p:sldId id="339" r:id="rId23"/>
    <p:sldId id="348" r:id="rId24"/>
    <p:sldId id="342" r:id="rId25"/>
    <p:sldId id="341" r:id="rId26"/>
    <p:sldId id="349" r:id="rId27"/>
    <p:sldId id="334" r:id="rId28"/>
    <p:sldId id="312" r:id="rId29"/>
    <p:sldId id="313" r:id="rId30"/>
    <p:sldId id="322" r:id="rId31"/>
  </p:sldIdLst>
  <p:sldSz cx="9144000" cy="5143500" type="screen16x9"/>
  <p:notesSz cx="6858000" cy="9144000"/>
  <p:embeddedFontLst>
    <p:embeddedFont>
      <p:font typeface="Lato" panose="020F0502020204030203" pitchFamily="34" charset="0"/>
      <p:regular r:id="rId33"/>
      <p:bold r:id="rId34"/>
      <p:italic r:id="rId35"/>
      <p:boldItalic r:id="rId36"/>
    </p:embeddedFont>
    <p:embeddedFont>
      <p:font typeface="Sora" panose="020B0604020202020204" charset="0"/>
      <p:regular r:id="rId37"/>
      <p:bold r:id="rId38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88A6395-CE1A-789E-9F88-F5B816871A28}" v="30" dt="2024-04-30T03:48:03.333"/>
  </p1510:revLst>
</p1510:revInfo>
</file>

<file path=ppt/tableStyles.xml><?xml version="1.0" encoding="utf-8"?>
<a:tblStyleLst xmlns:a="http://schemas.openxmlformats.org/drawingml/2006/main" def="{EF071C9B-506F-4D8B-B01F-EBF4AF0F72D7}">
  <a:tblStyle styleId="{EF071C9B-506F-4D8B-B01F-EBF4AF0F72D7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90" d="100"/>
          <a:sy n="90" d="100"/>
        </p:scale>
        <p:origin x="603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21" Type="http://schemas.openxmlformats.org/officeDocument/2006/relationships/slide" Target="slides/slide20.xml"/><Relationship Id="rId34" Type="http://schemas.openxmlformats.org/officeDocument/2006/relationships/font" Target="fonts/font2.fntdata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font" Target="fonts/font5.fntdata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font" Target="fonts/font4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font" Target="fonts/font3.fntdata"/><Relationship Id="rId43" Type="http://schemas.microsoft.com/office/2015/10/relationships/revisionInfo" Target="revisionInfo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font" Target="fonts/font1.fntdata"/><Relationship Id="rId38" Type="http://schemas.openxmlformats.org/officeDocument/2006/relationships/font" Target="fonts/font6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" name="Google Shape;911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12" name="Google Shape;912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This was apart of our stretch goals and the Group made this page that shows the partners of shark pulse across the globe</a:t>
            </a:r>
          </a:p>
          <a:p>
            <a:r>
              <a:rPr lang="en-US" b="0" i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Times New Roman" panose="02020603050405020304" pitchFamily="18" charset="0"/>
              </a:rPr>
              <a:t>The map is a leaflet map for the UI and the interactions between the front end and back end are facilitated via an R-Shiny app.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464680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3" name="Google Shape;1213;g1f88908472d_2_1770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14" name="Google Shape;1214;g1f88908472d_2_1770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54707819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2" name="Google Shape;1522;g1f88908472d_2_1778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23" name="Google Shape;1523;g1f88908472d_2_1778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97838235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2" name="Google Shape;1522;g1f88908472d_2_1778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23" name="Google Shape;1523;g1f88908472d_2_1778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81616711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2" name="Google Shape;1522;g1f88908472d_2_1778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23" name="Google Shape;1523;g1f88908472d_2_1778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09536683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Adds appropriate extensions to images that come into the database</a:t>
            </a:r>
          </a:p>
          <a:p>
            <a:r>
              <a:rPr lang="en-US"/>
              <a:t>Makes sures duplicates extension tags aren’t added to the website</a:t>
            </a:r>
          </a:p>
        </p:txBody>
      </p:sp>
    </p:spTree>
    <p:extLst>
      <p:ext uri="{BB962C8B-B14F-4D97-AF65-F5344CB8AC3E}">
        <p14:creationId xmlns:p14="http://schemas.microsoft.com/office/powerpoint/2010/main" val="177637079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Times New Roman" panose="02020603050405020304" pitchFamily="18" charset="0"/>
              </a:rPr>
              <a:t>As the team developed the scripts, local </a:t>
            </a:r>
            <a:r>
              <a:rPr lang="en-US" b="0" i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testing</a:t>
            </a:r>
            <a:r>
              <a:rPr lang="en-US" b="0" i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Times New Roman" panose="02020603050405020304" pitchFamily="18" charset="0"/>
              </a:rPr>
              <a:t> and evaluation of accuracy was conducted by comparing the visualization outputs with the current website’s visualizations and talking to the clients over what they preferred.</a:t>
            </a:r>
          </a:p>
          <a:p>
            <a:r>
              <a:rPr lang="en-US" b="0" i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Times New Roman" panose="02020603050405020304" pitchFamily="18" charset="0"/>
              </a:rPr>
              <a:t>We did this saving drafts in the </a:t>
            </a:r>
            <a:r>
              <a:rPr lang="en-US" b="0" i="0" err="1">
                <a:solidFill>
                  <a:srgbClr val="000000"/>
                </a:solidFill>
                <a:effectLst/>
                <a:highlight>
                  <a:srgbClr val="FFFFFF"/>
                </a:highlight>
                <a:latin typeface="Times New Roman" panose="02020603050405020304" pitchFamily="18" charset="0"/>
              </a:rPr>
              <a:t>Elementor</a:t>
            </a:r>
            <a:r>
              <a:rPr lang="en-US" b="0" i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Times New Roman" panose="02020603050405020304" pitchFamily="18" charset="0"/>
              </a:rPr>
              <a:t> module in WordPress before publishing any new final visualization to the </a:t>
            </a:r>
            <a:r>
              <a:rPr lang="en-US" b="0" i="0" err="1">
                <a:solidFill>
                  <a:srgbClr val="000000"/>
                </a:solidFill>
                <a:effectLst/>
                <a:highlight>
                  <a:srgbClr val="FFFFFF"/>
                </a:highlight>
                <a:latin typeface="Times New Roman" panose="02020603050405020304" pitchFamily="18" charset="0"/>
              </a:rPr>
              <a:t>sharkPulse</a:t>
            </a:r>
            <a:r>
              <a:rPr lang="en-US" b="0" i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Times New Roman" panose="02020603050405020304" pitchFamily="18" charset="0"/>
              </a:rPr>
              <a:t> website</a:t>
            </a:r>
          </a:p>
          <a:p>
            <a:r>
              <a:rPr lang="en-US"/>
              <a:t>Once we felt like we were done with enough work on the website we created this survey to get feedback from more users of the website</a:t>
            </a:r>
          </a:p>
          <a:p>
            <a:r>
              <a:rPr lang="en-US" b="0" i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Times New Roman" panose="02020603050405020304" pitchFamily="18" charset="0"/>
              </a:rPr>
              <a:t>The survey is modeled off the System Usability Scale (SUS), which is a standardized 10-item questionnaire presented in a Likert scale format where participants can indicate how strongly they agree with statements and questions are phrased to alternate between positive and negative statements 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654522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Times New Roman" panose="02020603050405020304" pitchFamily="18" charset="0"/>
              </a:rPr>
              <a:t>Establishing a connection to this server also required connection to the Virginia Tech </a:t>
            </a:r>
            <a:r>
              <a:rPr lang="en-US" b="0" i="0" err="1">
                <a:solidFill>
                  <a:srgbClr val="000000"/>
                </a:solidFill>
                <a:effectLst/>
                <a:highlight>
                  <a:srgbClr val="FFFFFF"/>
                </a:highlight>
                <a:latin typeface="Times New Roman" panose="02020603050405020304" pitchFamily="18" charset="0"/>
              </a:rPr>
              <a:t>eduroam</a:t>
            </a:r>
            <a:r>
              <a:rPr lang="en-US" b="0" i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Times New Roman" panose="02020603050405020304" pitchFamily="18" charset="0"/>
              </a:rPr>
              <a:t> network, so the team needed to set up </a:t>
            </a:r>
            <a:r>
              <a:rPr lang="en-US" b="0" i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VPN</a:t>
            </a:r>
            <a:r>
              <a:rPr lang="en-US" b="0" i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Times New Roman" panose="02020603050405020304" pitchFamily="18" charset="0"/>
              </a:rPr>
              <a:t> access using the VT Pulse Secure App (also known as the Ivanti Secure Access Client). </a:t>
            </a:r>
          </a:p>
          <a:p>
            <a:r>
              <a:rPr lang="en-US" b="0" i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Times New Roman" panose="02020603050405020304" pitchFamily="18" charset="0"/>
              </a:rPr>
              <a:t>The team ran into difficulty getting the PHP script to cooperate with the </a:t>
            </a:r>
            <a:r>
              <a:rPr lang="en-US" b="0" i="0" err="1">
                <a:solidFill>
                  <a:srgbClr val="000000"/>
                </a:solidFill>
                <a:effectLst/>
                <a:highlight>
                  <a:srgbClr val="FFFFFF"/>
                </a:highlight>
                <a:latin typeface="Times New Roman" panose="02020603050405020304" pitchFamily="18" charset="0"/>
              </a:rPr>
              <a:t>Elementor</a:t>
            </a:r>
            <a:r>
              <a:rPr lang="en-US" b="0" i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Times New Roman" panose="02020603050405020304" pitchFamily="18" charset="0"/>
              </a:rPr>
              <a:t> module and inject the data visualization properly.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772986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Picture submission page – improve loading time, adding features such as cropping as the image comes in</a:t>
            </a:r>
          </a:p>
          <a:p>
            <a:r>
              <a:rPr lang="en-US"/>
              <a:t>Taxonomy Table into site/ database created not on website</a:t>
            </a:r>
          </a:p>
        </p:txBody>
      </p:sp>
    </p:spTree>
    <p:extLst>
      <p:ext uri="{BB962C8B-B14F-4D97-AF65-F5344CB8AC3E}">
        <p14:creationId xmlns:p14="http://schemas.microsoft.com/office/powerpoint/2010/main" val="157873118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2" name="Google Shape;2022;g1f88908472d_2_1755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23" name="Google Shape;2023;g1f88908472d_2_1755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05341662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6" name="Google Shape;956;g1e0800bfee5_0_10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57" name="Google Shape;957;g1e0800bfee5_0_10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Web scraping and </a:t>
            </a:r>
          </a:p>
        </p:txBody>
      </p:sp>
    </p:spTree>
    <p:extLst>
      <p:ext uri="{BB962C8B-B14F-4D97-AF65-F5344CB8AC3E}">
        <p14:creationId xmlns:p14="http://schemas.microsoft.com/office/powerpoint/2010/main" val="212699606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49">
          <a:extLst>
            <a:ext uri="{FF2B5EF4-FFF2-40B4-BE49-F238E27FC236}">
              <a16:creationId xmlns:a16="http://schemas.microsoft.com/office/drawing/2014/main" id="{C79A8EB6-3867-07B4-FC2E-29118D5AE3C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0" name="Google Shape;1150;g1e0800bfee5_0_30:notes">
            <a:extLst>
              <a:ext uri="{FF2B5EF4-FFF2-40B4-BE49-F238E27FC236}">
                <a16:creationId xmlns:a16="http://schemas.microsoft.com/office/drawing/2014/main" id="{FFA95336-4E3D-3889-584F-D5E376854F3F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51" name="Google Shape;1151;g1e0800bfee5_0_30:notes">
            <a:extLst>
              <a:ext uri="{FF2B5EF4-FFF2-40B4-BE49-F238E27FC236}">
                <a16:creationId xmlns:a16="http://schemas.microsoft.com/office/drawing/2014/main" id="{4C81E1C8-4DA6-477E-7DEC-57F19671E9CB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55397438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2" name="Google Shape;1482;g1f88908472d_2_1777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83" name="Google Shape;1483;g1f88908472d_2_1777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88211491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3" name="Google Shape;1213;g1f88908472d_2_1770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14" name="Google Shape;1214;g1f88908472d_2_1770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17350977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2" name="Google Shape;1522;g1f88908472d_2_1778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23" name="Google Shape;1523;g1f88908472d_2_1778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40497337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2" name="Google Shape;1522;g1f88908472d_2_1778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23" name="Google Shape;1523;g1f88908472d_2_1778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80176174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This was apart of our stretch goals and the Group made this page that shows the partners of shark pulse across the globe</a:t>
            </a:r>
          </a:p>
          <a:p>
            <a:r>
              <a:rPr lang="en-US" b="0" i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Times New Roman" panose="02020603050405020304" pitchFamily="18" charset="0"/>
              </a:rPr>
              <a:t>The map is a leaflet map for the UI and the interactions between the front end and back end are facilitated via an R-Shiny app.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44411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3" Type="http://schemas.openxmlformats.org/officeDocument/2006/relationships/hyperlink" Target="https://bit.ly/3A1uf1Q" TargetMode="External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hyperlink" Target="http://bit.ly/2TtBDfr" TargetMode="External"/><Relationship Id="rId4" Type="http://schemas.openxmlformats.org/officeDocument/2006/relationships/hyperlink" Target="http://bit.ly/2TyoMsr" TargetMode="Externa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bg>
      <p:bgPr>
        <a:gradFill>
          <a:gsLst>
            <a:gs pos="0">
              <a:schemeClr val="accent1"/>
            </a:gs>
            <a:gs pos="100000">
              <a:schemeClr val="lt2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oogle Shape;9;p2"/>
          <p:cNvPicPr preferRelativeResize="0"/>
          <p:nvPr/>
        </p:nvPicPr>
        <p:blipFill>
          <a:blip r:embed="rId2">
            <a:alphaModFix amt="74000"/>
          </a:blip>
          <a:stretch>
            <a:fillRect/>
          </a:stretch>
        </p:blipFill>
        <p:spPr>
          <a:xfrm rot="10800000" flipH="1">
            <a:off x="-2412152" y="-874524"/>
            <a:ext cx="7678126" cy="16533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Google Shape;10;p2"/>
          <p:cNvPicPr preferRelativeResize="0"/>
          <p:nvPr/>
        </p:nvPicPr>
        <p:blipFill>
          <a:blip r:embed="rId2">
            <a:alphaModFix amt="74000"/>
          </a:blip>
          <a:stretch>
            <a:fillRect/>
          </a:stretch>
        </p:blipFill>
        <p:spPr>
          <a:xfrm rot="10800000" flipH="1">
            <a:off x="2889898" y="-874524"/>
            <a:ext cx="7678126" cy="165335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1" name="Google Shape;11;p2"/>
          <p:cNvGrpSpPr/>
          <p:nvPr/>
        </p:nvGrpSpPr>
        <p:grpSpPr>
          <a:xfrm>
            <a:off x="-47651" y="-143"/>
            <a:ext cx="9247573" cy="5223998"/>
            <a:chOff x="1629950" y="1291650"/>
            <a:chExt cx="4656850" cy="3791000"/>
          </a:xfrm>
        </p:grpSpPr>
        <p:sp>
          <p:nvSpPr>
            <p:cNvPr id="12" name="Google Shape;12;p2"/>
            <p:cNvSpPr/>
            <p:nvPr/>
          </p:nvSpPr>
          <p:spPr>
            <a:xfrm>
              <a:off x="1629950" y="1291650"/>
              <a:ext cx="4656850" cy="3791000"/>
            </a:xfrm>
            <a:custGeom>
              <a:avLst/>
              <a:gdLst/>
              <a:ahLst/>
              <a:cxnLst/>
              <a:rect l="l" t="t" r="r" b="b"/>
              <a:pathLst>
                <a:path w="186274" h="151640" extrusionOk="0">
                  <a:moveTo>
                    <a:pt x="14699" y="3903"/>
                  </a:moveTo>
                  <a:lnTo>
                    <a:pt x="14699" y="5692"/>
                  </a:lnTo>
                  <a:lnTo>
                    <a:pt x="15838" y="5692"/>
                  </a:lnTo>
                  <a:lnTo>
                    <a:pt x="15838" y="31837"/>
                  </a:lnTo>
                  <a:lnTo>
                    <a:pt x="14699" y="31837"/>
                  </a:lnTo>
                  <a:lnTo>
                    <a:pt x="14699" y="33073"/>
                  </a:lnTo>
                  <a:lnTo>
                    <a:pt x="3903" y="33073"/>
                  </a:lnTo>
                  <a:lnTo>
                    <a:pt x="3903" y="3903"/>
                  </a:lnTo>
                  <a:close/>
                  <a:moveTo>
                    <a:pt x="38244" y="3903"/>
                  </a:moveTo>
                  <a:lnTo>
                    <a:pt x="38244" y="5692"/>
                  </a:lnTo>
                  <a:lnTo>
                    <a:pt x="39317" y="5692"/>
                  </a:lnTo>
                  <a:lnTo>
                    <a:pt x="39317" y="31837"/>
                  </a:lnTo>
                  <a:lnTo>
                    <a:pt x="38244" y="31837"/>
                  </a:lnTo>
                  <a:lnTo>
                    <a:pt x="38244" y="33073"/>
                  </a:lnTo>
                  <a:lnTo>
                    <a:pt x="18472" y="33073"/>
                  </a:lnTo>
                  <a:lnTo>
                    <a:pt x="18472" y="31837"/>
                  </a:lnTo>
                  <a:lnTo>
                    <a:pt x="17724" y="31837"/>
                  </a:lnTo>
                  <a:lnTo>
                    <a:pt x="17724" y="5692"/>
                  </a:lnTo>
                  <a:lnTo>
                    <a:pt x="18472" y="5692"/>
                  </a:lnTo>
                  <a:lnTo>
                    <a:pt x="18472" y="3903"/>
                  </a:lnTo>
                  <a:close/>
                  <a:moveTo>
                    <a:pt x="61820" y="3903"/>
                  </a:moveTo>
                  <a:lnTo>
                    <a:pt x="61820" y="5692"/>
                  </a:lnTo>
                  <a:lnTo>
                    <a:pt x="62796" y="5692"/>
                  </a:lnTo>
                  <a:lnTo>
                    <a:pt x="62796" y="33073"/>
                  </a:lnTo>
                  <a:lnTo>
                    <a:pt x="42048" y="33073"/>
                  </a:lnTo>
                  <a:lnTo>
                    <a:pt x="42048" y="31837"/>
                  </a:lnTo>
                  <a:lnTo>
                    <a:pt x="41170" y="31837"/>
                  </a:lnTo>
                  <a:lnTo>
                    <a:pt x="41170" y="5692"/>
                  </a:lnTo>
                  <a:lnTo>
                    <a:pt x="42048" y="5692"/>
                  </a:lnTo>
                  <a:lnTo>
                    <a:pt x="42048" y="3903"/>
                  </a:lnTo>
                  <a:close/>
                  <a:moveTo>
                    <a:pt x="85202" y="3903"/>
                  </a:moveTo>
                  <a:lnTo>
                    <a:pt x="85202" y="5692"/>
                  </a:lnTo>
                  <a:lnTo>
                    <a:pt x="86243" y="5692"/>
                  </a:lnTo>
                  <a:lnTo>
                    <a:pt x="86243" y="31837"/>
                  </a:lnTo>
                  <a:lnTo>
                    <a:pt x="85202" y="31837"/>
                  </a:lnTo>
                  <a:lnTo>
                    <a:pt x="85202" y="33073"/>
                  </a:lnTo>
                  <a:lnTo>
                    <a:pt x="64650" y="33073"/>
                  </a:lnTo>
                  <a:lnTo>
                    <a:pt x="64650" y="5692"/>
                  </a:lnTo>
                  <a:lnTo>
                    <a:pt x="65593" y="5692"/>
                  </a:lnTo>
                  <a:lnTo>
                    <a:pt x="65593" y="3903"/>
                  </a:lnTo>
                  <a:close/>
                  <a:moveTo>
                    <a:pt x="108746" y="3903"/>
                  </a:moveTo>
                  <a:lnTo>
                    <a:pt x="108746" y="5692"/>
                  </a:lnTo>
                  <a:lnTo>
                    <a:pt x="109722" y="5692"/>
                  </a:lnTo>
                  <a:lnTo>
                    <a:pt x="109722" y="31837"/>
                  </a:lnTo>
                  <a:lnTo>
                    <a:pt x="108746" y="31837"/>
                  </a:lnTo>
                  <a:lnTo>
                    <a:pt x="108746" y="33073"/>
                  </a:lnTo>
                  <a:lnTo>
                    <a:pt x="88974" y="33073"/>
                  </a:lnTo>
                  <a:lnTo>
                    <a:pt x="88974" y="31837"/>
                  </a:lnTo>
                  <a:lnTo>
                    <a:pt x="88129" y="31837"/>
                  </a:lnTo>
                  <a:lnTo>
                    <a:pt x="88129" y="5692"/>
                  </a:lnTo>
                  <a:lnTo>
                    <a:pt x="88974" y="5692"/>
                  </a:lnTo>
                  <a:lnTo>
                    <a:pt x="88974" y="3903"/>
                  </a:lnTo>
                  <a:close/>
                  <a:moveTo>
                    <a:pt x="132225" y="3903"/>
                  </a:moveTo>
                  <a:lnTo>
                    <a:pt x="132225" y="5692"/>
                  </a:lnTo>
                  <a:lnTo>
                    <a:pt x="133201" y="5692"/>
                  </a:lnTo>
                  <a:lnTo>
                    <a:pt x="133201" y="31837"/>
                  </a:lnTo>
                  <a:lnTo>
                    <a:pt x="132225" y="31837"/>
                  </a:lnTo>
                  <a:lnTo>
                    <a:pt x="132225" y="33073"/>
                  </a:lnTo>
                  <a:lnTo>
                    <a:pt x="112551" y="33073"/>
                  </a:lnTo>
                  <a:lnTo>
                    <a:pt x="112551" y="31837"/>
                  </a:lnTo>
                  <a:lnTo>
                    <a:pt x="111608" y="31837"/>
                  </a:lnTo>
                  <a:lnTo>
                    <a:pt x="111608" y="5692"/>
                  </a:lnTo>
                  <a:lnTo>
                    <a:pt x="112551" y="5692"/>
                  </a:lnTo>
                  <a:lnTo>
                    <a:pt x="112551" y="3903"/>
                  </a:lnTo>
                  <a:close/>
                  <a:moveTo>
                    <a:pt x="158924" y="3903"/>
                  </a:moveTo>
                  <a:lnTo>
                    <a:pt x="158924" y="5692"/>
                  </a:lnTo>
                  <a:lnTo>
                    <a:pt x="159867" y="5692"/>
                  </a:lnTo>
                  <a:lnTo>
                    <a:pt x="159867" y="31837"/>
                  </a:lnTo>
                  <a:lnTo>
                    <a:pt x="158924" y="31837"/>
                  </a:lnTo>
                  <a:lnTo>
                    <a:pt x="158924" y="33073"/>
                  </a:lnTo>
                  <a:lnTo>
                    <a:pt x="135998" y="33073"/>
                  </a:lnTo>
                  <a:lnTo>
                    <a:pt x="135998" y="31837"/>
                  </a:lnTo>
                  <a:lnTo>
                    <a:pt x="135055" y="31837"/>
                  </a:lnTo>
                  <a:lnTo>
                    <a:pt x="135055" y="5692"/>
                  </a:lnTo>
                  <a:lnTo>
                    <a:pt x="135998" y="5692"/>
                  </a:lnTo>
                  <a:lnTo>
                    <a:pt x="135998" y="3903"/>
                  </a:lnTo>
                  <a:close/>
                  <a:moveTo>
                    <a:pt x="171672" y="3903"/>
                  </a:moveTo>
                  <a:lnTo>
                    <a:pt x="171672" y="5692"/>
                  </a:lnTo>
                  <a:lnTo>
                    <a:pt x="172647" y="5692"/>
                  </a:lnTo>
                  <a:lnTo>
                    <a:pt x="172647" y="31837"/>
                  </a:lnTo>
                  <a:lnTo>
                    <a:pt x="171672" y="31837"/>
                  </a:lnTo>
                  <a:lnTo>
                    <a:pt x="171672" y="33073"/>
                  </a:lnTo>
                  <a:lnTo>
                    <a:pt x="162696" y="33073"/>
                  </a:lnTo>
                  <a:lnTo>
                    <a:pt x="162696" y="31837"/>
                  </a:lnTo>
                  <a:lnTo>
                    <a:pt x="161753" y="31837"/>
                  </a:lnTo>
                  <a:lnTo>
                    <a:pt x="161753" y="5692"/>
                  </a:lnTo>
                  <a:lnTo>
                    <a:pt x="162696" y="5692"/>
                  </a:lnTo>
                  <a:lnTo>
                    <a:pt x="162696" y="3903"/>
                  </a:lnTo>
                  <a:close/>
                  <a:moveTo>
                    <a:pt x="108746" y="34894"/>
                  </a:moveTo>
                  <a:lnTo>
                    <a:pt x="108746" y="36325"/>
                  </a:lnTo>
                  <a:lnTo>
                    <a:pt x="108746" y="37366"/>
                  </a:lnTo>
                  <a:lnTo>
                    <a:pt x="65593" y="37366"/>
                  </a:lnTo>
                  <a:lnTo>
                    <a:pt x="65593" y="34894"/>
                  </a:lnTo>
                  <a:lnTo>
                    <a:pt x="85202" y="34894"/>
                  </a:lnTo>
                  <a:lnTo>
                    <a:pt x="85202" y="36325"/>
                  </a:lnTo>
                  <a:lnTo>
                    <a:pt x="88974" y="36325"/>
                  </a:lnTo>
                  <a:lnTo>
                    <a:pt x="88974" y="34894"/>
                  </a:lnTo>
                  <a:close/>
                  <a:moveTo>
                    <a:pt x="116681" y="34894"/>
                  </a:moveTo>
                  <a:lnTo>
                    <a:pt x="116681" y="40097"/>
                  </a:lnTo>
                  <a:lnTo>
                    <a:pt x="112551" y="40097"/>
                  </a:lnTo>
                  <a:lnTo>
                    <a:pt x="112551" y="36325"/>
                  </a:lnTo>
                  <a:lnTo>
                    <a:pt x="112551" y="34894"/>
                  </a:lnTo>
                  <a:close/>
                  <a:moveTo>
                    <a:pt x="113949" y="46634"/>
                  </a:moveTo>
                  <a:lnTo>
                    <a:pt x="113949" y="48195"/>
                  </a:lnTo>
                  <a:lnTo>
                    <a:pt x="112551" y="48195"/>
                  </a:lnTo>
                  <a:lnTo>
                    <a:pt x="112551" y="46634"/>
                  </a:lnTo>
                  <a:close/>
                  <a:moveTo>
                    <a:pt x="116681" y="46634"/>
                  </a:moveTo>
                  <a:lnTo>
                    <a:pt x="116681" y="48195"/>
                  </a:lnTo>
                  <a:lnTo>
                    <a:pt x="115283" y="48195"/>
                  </a:lnTo>
                  <a:lnTo>
                    <a:pt x="115283" y="46634"/>
                  </a:lnTo>
                  <a:close/>
                  <a:moveTo>
                    <a:pt x="61820" y="34894"/>
                  </a:moveTo>
                  <a:lnTo>
                    <a:pt x="61820" y="37366"/>
                  </a:lnTo>
                  <a:lnTo>
                    <a:pt x="61820" y="41854"/>
                  </a:lnTo>
                  <a:lnTo>
                    <a:pt x="61820" y="91836"/>
                  </a:lnTo>
                  <a:lnTo>
                    <a:pt x="60357" y="91836"/>
                  </a:lnTo>
                  <a:lnTo>
                    <a:pt x="60357" y="34894"/>
                  </a:lnTo>
                  <a:close/>
                  <a:moveTo>
                    <a:pt x="14699" y="34894"/>
                  </a:moveTo>
                  <a:lnTo>
                    <a:pt x="14699" y="36325"/>
                  </a:lnTo>
                  <a:lnTo>
                    <a:pt x="15838" y="36325"/>
                  </a:lnTo>
                  <a:lnTo>
                    <a:pt x="15838" y="95511"/>
                  </a:lnTo>
                  <a:lnTo>
                    <a:pt x="14699" y="95511"/>
                  </a:lnTo>
                  <a:lnTo>
                    <a:pt x="14699" y="96681"/>
                  </a:lnTo>
                  <a:lnTo>
                    <a:pt x="3903" y="96681"/>
                  </a:lnTo>
                  <a:lnTo>
                    <a:pt x="3903" y="34894"/>
                  </a:lnTo>
                  <a:close/>
                  <a:moveTo>
                    <a:pt x="38244" y="34894"/>
                  </a:moveTo>
                  <a:lnTo>
                    <a:pt x="38244" y="36325"/>
                  </a:lnTo>
                  <a:lnTo>
                    <a:pt x="39317" y="36325"/>
                  </a:lnTo>
                  <a:lnTo>
                    <a:pt x="39317" y="95511"/>
                  </a:lnTo>
                  <a:lnTo>
                    <a:pt x="38244" y="95511"/>
                  </a:lnTo>
                  <a:lnTo>
                    <a:pt x="38244" y="96681"/>
                  </a:lnTo>
                  <a:lnTo>
                    <a:pt x="18472" y="96681"/>
                  </a:lnTo>
                  <a:lnTo>
                    <a:pt x="18472" y="95511"/>
                  </a:lnTo>
                  <a:lnTo>
                    <a:pt x="17724" y="95511"/>
                  </a:lnTo>
                  <a:lnTo>
                    <a:pt x="17724" y="36325"/>
                  </a:lnTo>
                  <a:lnTo>
                    <a:pt x="18472" y="36325"/>
                  </a:lnTo>
                  <a:lnTo>
                    <a:pt x="18472" y="34894"/>
                  </a:lnTo>
                  <a:close/>
                  <a:moveTo>
                    <a:pt x="58471" y="34894"/>
                  </a:moveTo>
                  <a:lnTo>
                    <a:pt x="58471" y="91836"/>
                  </a:lnTo>
                  <a:lnTo>
                    <a:pt x="56422" y="91836"/>
                  </a:lnTo>
                  <a:lnTo>
                    <a:pt x="56422" y="96681"/>
                  </a:lnTo>
                  <a:lnTo>
                    <a:pt x="42048" y="96681"/>
                  </a:lnTo>
                  <a:lnTo>
                    <a:pt x="42048" y="95511"/>
                  </a:lnTo>
                  <a:lnTo>
                    <a:pt x="41170" y="95511"/>
                  </a:lnTo>
                  <a:lnTo>
                    <a:pt x="41170" y="36325"/>
                  </a:lnTo>
                  <a:lnTo>
                    <a:pt x="42048" y="36325"/>
                  </a:lnTo>
                  <a:lnTo>
                    <a:pt x="42048" y="34894"/>
                  </a:lnTo>
                  <a:close/>
                  <a:moveTo>
                    <a:pt x="116681" y="54731"/>
                  </a:moveTo>
                  <a:lnTo>
                    <a:pt x="116681" y="96909"/>
                  </a:lnTo>
                  <a:lnTo>
                    <a:pt x="112551" y="96909"/>
                  </a:lnTo>
                  <a:lnTo>
                    <a:pt x="112551" y="95511"/>
                  </a:lnTo>
                  <a:lnTo>
                    <a:pt x="112551" y="54731"/>
                  </a:lnTo>
                  <a:close/>
                  <a:moveTo>
                    <a:pt x="132225" y="34894"/>
                  </a:moveTo>
                  <a:lnTo>
                    <a:pt x="132225" y="36325"/>
                  </a:lnTo>
                  <a:lnTo>
                    <a:pt x="133201" y="36325"/>
                  </a:lnTo>
                  <a:lnTo>
                    <a:pt x="133201" y="95511"/>
                  </a:lnTo>
                  <a:lnTo>
                    <a:pt x="132225" y="95511"/>
                  </a:lnTo>
                  <a:lnTo>
                    <a:pt x="132225" y="96909"/>
                  </a:lnTo>
                  <a:lnTo>
                    <a:pt x="118535" y="96909"/>
                  </a:lnTo>
                  <a:lnTo>
                    <a:pt x="118535" y="34894"/>
                  </a:lnTo>
                  <a:close/>
                  <a:moveTo>
                    <a:pt x="158924" y="34894"/>
                  </a:moveTo>
                  <a:lnTo>
                    <a:pt x="158924" y="36325"/>
                  </a:lnTo>
                  <a:lnTo>
                    <a:pt x="159867" y="36325"/>
                  </a:lnTo>
                  <a:lnTo>
                    <a:pt x="159867" y="95511"/>
                  </a:lnTo>
                  <a:lnTo>
                    <a:pt x="158924" y="95511"/>
                  </a:lnTo>
                  <a:lnTo>
                    <a:pt x="158924" y="96909"/>
                  </a:lnTo>
                  <a:lnTo>
                    <a:pt x="135998" y="96909"/>
                  </a:lnTo>
                  <a:lnTo>
                    <a:pt x="135998" y="95511"/>
                  </a:lnTo>
                  <a:lnTo>
                    <a:pt x="135055" y="95511"/>
                  </a:lnTo>
                  <a:lnTo>
                    <a:pt x="135055" y="36325"/>
                  </a:lnTo>
                  <a:lnTo>
                    <a:pt x="135998" y="36325"/>
                  </a:lnTo>
                  <a:lnTo>
                    <a:pt x="135998" y="34894"/>
                  </a:lnTo>
                  <a:close/>
                  <a:moveTo>
                    <a:pt x="171672" y="34894"/>
                  </a:moveTo>
                  <a:lnTo>
                    <a:pt x="171672" y="36325"/>
                  </a:lnTo>
                  <a:lnTo>
                    <a:pt x="172647" y="36325"/>
                  </a:lnTo>
                  <a:lnTo>
                    <a:pt x="172647" y="95511"/>
                  </a:lnTo>
                  <a:lnTo>
                    <a:pt x="171672" y="95511"/>
                  </a:lnTo>
                  <a:lnTo>
                    <a:pt x="171672" y="96909"/>
                  </a:lnTo>
                  <a:lnTo>
                    <a:pt x="162696" y="96909"/>
                  </a:lnTo>
                  <a:lnTo>
                    <a:pt x="162696" y="95511"/>
                  </a:lnTo>
                  <a:lnTo>
                    <a:pt x="161753" y="95511"/>
                  </a:lnTo>
                  <a:lnTo>
                    <a:pt x="161753" y="36325"/>
                  </a:lnTo>
                  <a:lnTo>
                    <a:pt x="162696" y="36325"/>
                  </a:lnTo>
                  <a:lnTo>
                    <a:pt x="162696" y="34894"/>
                  </a:lnTo>
                  <a:close/>
                  <a:moveTo>
                    <a:pt x="116681" y="98763"/>
                  </a:moveTo>
                  <a:lnTo>
                    <a:pt x="116681" y="125364"/>
                  </a:lnTo>
                  <a:lnTo>
                    <a:pt x="112551" y="125364"/>
                  </a:lnTo>
                  <a:lnTo>
                    <a:pt x="112551" y="99966"/>
                  </a:lnTo>
                  <a:lnTo>
                    <a:pt x="112551" y="98763"/>
                  </a:lnTo>
                  <a:close/>
                  <a:moveTo>
                    <a:pt x="113949" y="131868"/>
                  </a:moveTo>
                  <a:lnTo>
                    <a:pt x="113949" y="133429"/>
                  </a:lnTo>
                  <a:lnTo>
                    <a:pt x="112551" y="133429"/>
                  </a:lnTo>
                  <a:lnTo>
                    <a:pt x="112551" y="131868"/>
                  </a:lnTo>
                  <a:close/>
                  <a:moveTo>
                    <a:pt x="116681" y="131868"/>
                  </a:moveTo>
                  <a:lnTo>
                    <a:pt x="116681" y="133429"/>
                  </a:lnTo>
                  <a:lnTo>
                    <a:pt x="115283" y="133429"/>
                  </a:lnTo>
                  <a:lnTo>
                    <a:pt x="115283" y="131868"/>
                  </a:lnTo>
                  <a:close/>
                  <a:moveTo>
                    <a:pt x="74210" y="41854"/>
                  </a:moveTo>
                  <a:lnTo>
                    <a:pt x="74210" y="143152"/>
                  </a:lnTo>
                  <a:lnTo>
                    <a:pt x="65593" y="143152"/>
                  </a:lnTo>
                  <a:lnTo>
                    <a:pt x="65593" y="101917"/>
                  </a:lnTo>
                  <a:lnTo>
                    <a:pt x="66438" y="101917"/>
                  </a:lnTo>
                  <a:lnTo>
                    <a:pt x="66438" y="91836"/>
                  </a:lnTo>
                  <a:lnTo>
                    <a:pt x="65593" y="91836"/>
                  </a:lnTo>
                  <a:lnTo>
                    <a:pt x="65593" y="41854"/>
                  </a:lnTo>
                  <a:close/>
                  <a:moveTo>
                    <a:pt x="86178" y="41854"/>
                  </a:moveTo>
                  <a:lnTo>
                    <a:pt x="86178" y="143152"/>
                  </a:lnTo>
                  <a:lnTo>
                    <a:pt x="75999" y="143152"/>
                  </a:lnTo>
                  <a:lnTo>
                    <a:pt x="75999" y="41854"/>
                  </a:lnTo>
                  <a:close/>
                  <a:moveTo>
                    <a:pt x="98145" y="41854"/>
                  </a:moveTo>
                  <a:lnTo>
                    <a:pt x="98145" y="143152"/>
                  </a:lnTo>
                  <a:lnTo>
                    <a:pt x="87966" y="143152"/>
                  </a:lnTo>
                  <a:lnTo>
                    <a:pt x="87966" y="41854"/>
                  </a:lnTo>
                  <a:close/>
                  <a:moveTo>
                    <a:pt x="108746" y="41854"/>
                  </a:moveTo>
                  <a:lnTo>
                    <a:pt x="108746" y="95511"/>
                  </a:lnTo>
                  <a:lnTo>
                    <a:pt x="108746" y="99966"/>
                  </a:lnTo>
                  <a:lnTo>
                    <a:pt x="108746" y="143152"/>
                  </a:lnTo>
                  <a:lnTo>
                    <a:pt x="99966" y="143152"/>
                  </a:lnTo>
                  <a:lnTo>
                    <a:pt x="99966" y="41854"/>
                  </a:lnTo>
                  <a:close/>
                  <a:moveTo>
                    <a:pt x="1" y="1"/>
                  </a:moveTo>
                  <a:lnTo>
                    <a:pt x="1" y="120681"/>
                  </a:lnTo>
                  <a:lnTo>
                    <a:pt x="1" y="121917"/>
                  </a:lnTo>
                  <a:lnTo>
                    <a:pt x="1" y="151640"/>
                  </a:lnTo>
                  <a:lnTo>
                    <a:pt x="3903" y="151640"/>
                  </a:lnTo>
                  <a:lnTo>
                    <a:pt x="3903" y="121917"/>
                  </a:lnTo>
                  <a:lnTo>
                    <a:pt x="3903" y="120681"/>
                  </a:lnTo>
                  <a:lnTo>
                    <a:pt x="3903" y="98112"/>
                  </a:lnTo>
                  <a:lnTo>
                    <a:pt x="14667" y="98112"/>
                  </a:lnTo>
                  <a:lnTo>
                    <a:pt x="14667" y="99966"/>
                  </a:lnTo>
                  <a:lnTo>
                    <a:pt x="15838" y="99966"/>
                  </a:lnTo>
                  <a:lnTo>
                    <a:pt x="15838" y="145331"/>
                  </a:lnTo>
                  <a:lnTo>
                    <a:pt x="14667" y="145331"/>
                  </a:lnTo>
                  <a:lnTo>
                    <a:pt x="14667" y="149818"/>
                  </a:lnTo>
                  <a:lnTo>
                    <a:pt x="15838" y="149818"/>
                  </a:lnTo>
                  <a:lnTo>
                    <a:pt x="15838" y="150469"/>
                  </a:lnTo>
                  <a:lnTo>
                    <a:pt x="17724" y="150469"/>
                  </a:lnTo>
                  <a:lnTo>
                    <a:pt x="17724" y="149818"/>
                  </a:lnTo>
                  <a:lnTo>
                    <a:pt x="18472" y="149818"/>
                  </a:lnTo>
                  <a:lnTo>
                    <a:pt x="18472" y="145331"/>
                  </a:lnTo>
                  <a:lnTo>
                    <a:pt x="17724" y="145331"/>
                  </a:lnTo>
                  <a:lnTo>
                    <a:pt x="17724" y="99966"/>
                  </a:lnTo>
                  <a:lnTo>
                    <a:pt x="18472" y="99966"/>
                  </a:lnTo>
                  <a:lnTo>
                    <a:pt x="18472" y="98112"/>
                  </a:lnTo>
                  <a:lnTo>
                    <a:pt x="38244" y="98112"/>
                  </a:lnTo>
                  <a:lnTo>
                    <a:pt x="38244" y="99966"/>
                  </a:lnTo>
                  <a:lnTo>
                    <a:pt x="39317" y="99966"/>
                  </a:lnTo>
                  <a:lnTo>
                    <a:pt x="39317" y="145331"/>
                  </a:lnTo>
                  <a:lnTo>
                    <a:pt x="38244" y="145331"/>
                  </a:lnTo>
                  <a:lnTo>
                    <a:pt x="38244" y="149818"/>
                  </a:lnTo>
                  <a:lnTo>
                    <a:pt x="39317" y="149818"/>
                  </a:lnTo>
                  <a:lnTo>
                    <a:pt x="39317" y="150469"/>
                  </a:lnTo>
                  <a:lnTo>
                    <a:pt x="41170" y="150469"/>
                  </a:lnTo>
                  <a:lnTo>
                    <a:pt x="41170" y="149818"/>
                  </a:lnTo>
                  <a:lnTo>
                    <a:pt x="42048" y="149818"/>
                  </a:lnTo>
                  <a:lnTo>
                    <a:pt x="42048" y="145331"/>
                  </a:lnTo>
                  <a:lnTo>
                    <a:pt x="41170" y="145331"/>
                  </a:lnTo>
                  <a:lnTo>
                    <a:pt x="41170" y="99966"/>
                  </a:lnTo>
                  <a:lnTo>
                    <a:pt x="42048" y="99966"/>
                  </a:lnTo>
                  <a:lnTo>
                    <a:pt x="42048" y="98112"/>
                  </a:lnTo>
                  <a:lnTo>
                    <a:pt x="56422" y="98112"/>
                  </a:lnTo>
                  <a:lnTo>
                    <a:pt x="56422" y="101917"/>
                  </a:lnTo>
                  <a:lnTo>
                    <a:pt x="58471" y="101917"/>
                  </a:lnTo>
                  <a:lnTo>
                    <a:pt x="58471" y="150469"/>
                  </a:lnTo>
                  <a:lnTo>
                    <a:pt x="60357" y="150469"/>
                  </a:lnTo>
                  <a:lnTo>
                    <a:pt x="60357" y="101917"/>
                  </a:lnTo>
                  <a:lnTo>
                    <a:pt x="61820" y="101917"/>
                  </a:lnTo>
                  <a:lnTo>
                    <a:pt x="61820" y="149331"/>
                  </a:lnTo>
                  <a:lnTo>
                    <a:pt x="62796" y="149331"/>
                  </a:lnTo>
                  <a:lnTo>
                    <a:pt x="62796" y="150469"/>
                  </a:lnTo>
                  <a:lnTo>
                    <a:pt x="64650" y="150469"/>
                  </a:lnTo>
                  <a:lnTo>
                    <a:pt x="64650" y="149331"/>
                  </a:lnTo>
                  <a:lnTo>
                    <a:pt x="65593" y="149331"/>
                  </a:lnTo>
                  <a:lnTo>
                    <a:pt x="65593" y="145363"/>
                  </a:lnTo>
                  <a:lnTo>
                    <a:pt x="108746" y="145363"/>
                  </a:lnTo>
                  <a:lnTo>
                    <a:pt x="108746" y="149331"/>
                  </a:lnTo>
                  <a:lnTo>
                    <a:pt x="108746" y="149818"/>
                  </a:lnTo>
                  <a:lnTo>
                    <a:pt x="109722" y="149818"/>
                  </a:lnTo>
                  <a:lnTo>
                    <a:pt x="109722" y="150469"/>
                  </a:lnTo>
                  <a:lnTo>
                    <a:pt x="111575" y="150469"/>
                  </a:lnTo>
                  <a:lnTo>
                    <a:pt x="111575" y="149818"/>
                  </a:lnTo>
                  <a:lnTo>
                    <a:pt x="112551" y="149818"/>
                  </a:lnTo>
                  <a:lnTo>
                    <a:pt x="112551" y="149331"/>
                  </a:lnTo>
                  <a:lnTo>
                    <a:pt x="112551" y="145331"/>
                  </a:lnTo>
                  <a:lnTo>
                    <a:pt x="112551" y="139965"/>
                  </a:lnTo>
                  <a:lnTo>
                    <a:pt x="116681" y="139965"/>
                  </a:lnTo>
                  <a:lnTo>
                    <a:pt x="116681" y="150469"/>
                  </a:lnTo>
                  <a:lnTo>
                    <a:pt x="118535" y="150469"/>
                  </a:lnTo>
                  <a:lnTo>
                    <a:pt x="118535" y="98763"/>
                  </a:lnTo>
                  <a:lnTo>
                    <a:pt x="132225" y="98763"/>
                  </a:lnTo>
                  <a:lnTo>
                    <a:pt x="132225" y="99966"/>
                  </a:lnTo>
                  <a:lnTo>
                    <a:pt x="133201" y="99966"/>
                  </a:lnTo>
                  <a:lnTo>
                    <a:pt x="133201" y="145331"/>
                  </a:lnTo>
                  <a:lnTo>
                    <a:pt x="132225" y="145331"/>
                  </a:lnTo>
                  <a:lnTo>
                    <a:pt x="132225" y="149818"/>
                  </a:lnTo>
                  <a:lnTo>
                    <a:pt x="133201" y="149818"/>
                  </a:lnTo>
                  <a:lnTo>
                    <a:pt x="133201" y="150469"/>
                  </a:lnTo>
                  <a:lnTo>
                    <a:pt x="135055" y="150469"/>
                  </a:lnTo>
                  <a:lnTo>
                    <a:pt x="135055" y="149818"/>
                  </a:lnTo>
                  <a:lnTo>
                    <a:pt x="135998" y="149818"/>
                  </a:lnTo>
                  <a:lnTo>
                    <a:pt x="135998" y="145331"/>
                  </a:lnTo>
                  <a:lnTo>
                    <a:pt x="135055" y="145331"/>
                  </a:lnTo>
                  <a:lnTo>
                    <a:pt x="135055" y="99966"/>
                  </a:lnTo>
                  <a:lnTo>
                    <a:pt x="135998" y="99966"/>
                  </a:lnTo>
                  <a:lnTo>
                    <a:pt x="135998" y="98763"/>
                  </a:lnTo>
                  <a:lnTo>
                    <a:pt x="158924" y="98763"/>
                  </a:lnTo>
                  <a:lnTo>
                    <a:pt x="158924" y="99966"/>
                  </a:lnTo>
                  <a:lnTo>
                    <a:pt x="159867" y="99966"/>
                  </a:lnTo>
                  <a:lnTo>
                    <a:pt x="159867" y="145331"/>
                  </a:lnTo>
                  <a:lnTo>
                    <a:pt x="158924" y="145331"/>
                  </a:lnTo>
                  <a:lnTo>
                    <a:pt x="158924" y="149818"/>
                  </a:lnTo>
                  <a:lnTo>
                    <a:pt x="159867" y="149818"/>
                  </a:lnTo>
                  <a:lnTo>
                    <a:pt x="159867" y="150469"/>
                  </a:lnTo>
                  <a:lnTo>
                    <a:pt x="161753" y="150469"/>
                  </a:lnTo>
                  <a:lnTo>
                    <a:pt x="161753" y="149818"/>
                  </a:lnTo>
                  <a:lnTo>
                    <a:pt x="162696" y="149818"/>
                  </a:lnTo>
                  <a:lnTo>
                    <a:pt x="162696" y="145331"/>
                  </a:lnTo>
                  <a:lnTo>
                    <a:pt x="161753" y="145331"/>
                  </a:lnTo>
                  <a:lnTo>
                    <a:pt x="161753" y="99966"/>
                  </a:lnTo>
                  <a:lnTo>
                    <a:pt x="162696" y="99966"/>
                  </a:lnTo>
                  <a:lnTo>
                    <a:pt x="162696" y="98763"/>
                  </a:lnTo>
                  <a:lnTo>
                    <a:pt x="171672" y="98763"/>
                  </a:lnTo>
                  <a:lnTo>
                    <a:pt x="171672" y="99966"/>
                  </a:lnTo>
                  <a:lnTo>
                    <a:pt x="172647" y="99966"/>
                  </a:lnTo>
                  <a:lnTo>
                    <a:pt x="172647" y="145331"/>
                  </a:lnTo>
                  <a:lnTo>
                    <a:pt x="171672" y="145331"/>
                  </a:lnTo>
                  <a:lnTo>
                    <a:pt x="171672" y="149818"/>
                  </a:lnTo>
                  <a:lnTo>
                    <a:pt x="172647" y="149818"/>
                  </a:lnTo>
                  <a:lnTo>
                    <a:pt x="172647" y="150469"/>
                  </a:lnTo>
                  <a:lnTo>
                    <a:pt x="174533" y="150469"/>
                  </a:lnTo>
                  <a:lnTo>
                    <a:pt x="174533" y="149818"/>
                  </a:lnTo>
                  <a:lnTo>
                    <a:pt x="175477" y="149818"/>
                  </a:lnTo>
                  <a:lnTo>
                    <a:pt x="175477" y="145331"/>
                  </a:lnTo>
                  <a:lnTo>
                    <a:pt x="174533" y="145331"/>
                  </a:lnTo>
                  <a:lnTo>
                    <a:pt x="174533" y="99966"/>
                  </a:lnTo>
                  <a:lnTo>
                    <a:pt x="175477" y="99966"/>
                  </a:lnTo>
                  <a:lnTo>
                    <a:pt x="175477" y="98763"/>
                  </a:lnTo>
                  <a:lnTo>
                    <a:pt x="182111" y="98763"/>
                  </a:lnTo>
                  <a:lnTo>
                    <a:pt x="182111" y="96909"/>
                  </a:lnTo>
                  <a:lnTo>
                    <a:pt x="175477" y="96909"/>
                  </a:lnTo>
                  <a:lnTo>
                    <a:pt x="175477" y="95511"/>
                  </a:lnTo>
                  <a:lnTo>
                    <a:pt x="174533" y="95511"/>
                  </a:lnTo>
                  <a:lnTo>
                    <a:pt x="174533" y="36325"/>
                  </a:lnTo>
                  <a:lnTo>
                    <a:pt x="175477" y="36325"/>
                  </a:lnTo>
                  <a:lnTo>
                    <a:pt x="175477" y="34927"/>
                  </a:lnTo>
                  <a:lnTo>
                    <a:pt x="182208" y="34927"/>
                  </a:lnTo>
                  <a:lnTo>
                    <a:pt x="182208" y="33073"/>
                  </a:lnTo>
                  <a:lnTo>
                    <a:pt x="175477" y="33073"/>
                  </a:lnTo>
                  <a:lnTo>
                    <a:pt x="175477" y="31837"/>
                  </a:lnTo>
                  <a:lnTo>
                    <a:pt x="174533" y="31837"/>
                  </a:lnTo>
                  <a:lnTo>
                    <a:pt x="174533" y="5692"/>
                  </a:lnTo>
                  <a:lnTo>
                    <a:pt x="175477" y="5692"/>
                  </a:lnTo>
                  <a:lnTo>
                    <a:pt x="175477" y="3903"/>
                  </a:lnTo>
                  <a:lnTo>
                    <a:pt x="182371" y="3903"/>
                  </a:lnTo>
                  <a:lnTo>
                    <a:pt x="182371" y="120681"/>
                  </a:lnTo>
                  <a:lnTo>
                    <a:pt x="182371" y="121917"/>
                  </a:lnTo>
                  <a:lnTo>
                    <a:pt x="182371" y="151640"/>
                  </a:lnTo>
                  <a:lnTo>
                    <a:pt x="186273" y="151640"/>
                  </a:lnTo>
                  <a:lnTo>
                    <a:pt x="186273" y="121917"/>
                  </a:lnTo>
                  <a:lnTo>
                    <a:pt x="186273" y="120681"/>
                  </a:lnTo>
                  <a:lnTo>
                    <a:pt x="186273" y="1"/>
                  </a:lnTo>
                  <a:close/>
                </a:path>
              </a:pathLst>
            </a:custGeom>
            <a:solidFill>
              <a:srgbClr val="0D122C">
                <a:alpha val="2917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" name="Google Shape;13;p2"/>
            <p:cNvSpPr/>
            <p:nvPr/>
          </p:nvSpPr>
          <p:spPr>
            <a:xfrm>
              <a:off x="4457525" y="2668050"/>
              <a:ext cx="75650" cy="34975"/>
            </a:xfrm>
            <a:custGeom>
              <a:avLst/>
              <a:gdLst/>
              <a:ahLst/>
              <a:cxnLst/>
              <a:rect l="l" t="t" r="r" b="b"/>
              <a:pathLst>
                <a:path w="3026" h="1399" extrusionOk="0">
                  <a:moveTo>
                    <a:pt x="1" y="0"/>
                  </a:moveTo>
                  <a:cubicBezTo>
                    <a:pt x="66" y="781"/>
                    <a:pt x="716" y="1399"/>
                    <a:pt x="1497" y="1399"/>
                  </a:cubicBezTo>
                  <a:cubicBezTo>
                    <a:pt x="2310" y="1399"/>
                    <a:pt x="2960" y="781"/>
                    <a:pt x="3025" y="0"/>
                  </a:cubicBezTo>
                  <a:close/>
                </a:path>
              </a:pathLst>
            </a:custGeom>
            <a:solidFill>
              <a:srgbClr val="0D122C">
                <a:alpha val="2917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" name="Google Shape;14;p2"/>
            <p:cNvSpPr/>
            <p:nvPr/>
          </p:nvSpPr>
          <p:spPr>
            <a:xfrm>
              <a:off x="4457525" y="2250975"/>
              <a:ext cx="75650" cy="35000"/>
            </a:xfrm>
            <a:custGeom>
              <a:avLst/>
              <a:gdLst/>
              <a:ahLst/>
              <a:cxnLst/>
              <a:rect l="l" t="t" r="r" b="b"/>
              <a:pathLst>
                <a:path w="3026" h="1400" extrusionOk="0">
                  <a:moveTo>
                    <a:pt x="1497" y="1"/>
                  </a:moveTo>
                  <a:cubicBezTo>
                    <a:pt x="716" y="1"/>
                    <a:pt x="66" y="619"/>
                    <a:pt x="1" y="1399"/>
                  </a:cubicBezTo>
                  <a:lnTo>
                    <a:pt x="3025" y="1399"/>
                  </a:lnTo>
                  <a:cubicBezTo>
                    <a:pt x="2960" y="619"/>
                    <a:pt x="2310" y="1"/>
                    <a:pt x="1497" y="1"/>
                  </a:cubicBezTo>
                  <a:close/>
                </a:path>
              </a:pathLst>
            </a:custGeom>
            <a:solidFill>
              <a:srgbClr val="0D122C">
                <a:alpha val="2917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" name="Google Shape;15;p2"/>
            <p:cNvSpPr/>
            <p:nvPr/>
          </p:nvSpPr>
          <p:spPr>
            <a:xfrm>
              <a:off x="4457525" y="4799700"/>
              <a:ext cx="75650" cy="35000"/>
            </a:xfrm>
            <a:custGeom>
              <a:avLst/>
              <a:gdLst/>
              <a:ahLst/>
              <a:cxnLst/>
              <a:rect l="l" t="t" r="r" b="b"/>
              <a:pathLst>
                <a:path w="3026" h="1400" extrusionOk="0">
                  <a:moveTo>
                    <a:pt x="1" y="1"/>
                  </a:moveTo>
                  <a:cubicBezTo>
                    <a:pt x="66" y="781"/>
                    <a:pt x="716" y="1399"/>
                    <a:pt x="1497" y="1399"/>
                  </a:cubicBezTo>
                  <a:cubicBezTo>
                    <a:pt x="2310" y="1399"/>
                    <a:pt x="2960" y="781"/>
                    <a:pt x="3025" y="1"/>
                  </a:cubicBezTo>
                  <a:close/>
                </a:path>
              </a:pathLst>
            </a:custGeom>
            <a:solidFill>
              <a:srgbClr val="0D122C">
                <a:alpha val="2917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" name="Google Shape;16;p2"/>
            <p:cNvSpPr/>
            <p:nvPr/>
          </p:nvSpPr>
          <p:spPr>
            <a:xfrm>
              <a:off x="4457525" y="4381825"/>
              <a:ext cx="75650" cy="34975"/>
            </a:xfrm>
            <a:custGeom>
              <a:avLst/>
              <a:gdLst/>
              <a:ahLst/>
              <a:cxnLst/>
              <a:rect l="l" t="t" r="r" b="b"/>
              <a:pathLst>
                <a:path w="3026" h="1399" extrusionOk="0">
                  <a:moveTo>
                    <a:pt x="1497" y="1"/>
                  </a:moveTo>
                  <a:cubicBezTo>
                    <a:pt x="716" y="1"/>
                    <a:pt x="66" y="619"/>
                    <a:pt x="1" y="1399"/>
                  </a:cubicBezTo>
                  <a:lnTo>
                    <a:pt x="3025" y="1399"/>
                  </a:lnTo>
                  <a:cubicBezTo>
                    <a:pt x="2960" y="619"/>
                    <a:pt x="2310" y="1"/>
                    <a:pt x="1497" y="1"/>
                  </a:cubicBezTo>
                  <a:close/>
                </a:path>
              </a:pathLst>
            </a:custGeom>
            <a:solidFill>
              <a:srgbClr val="0D122C">
                <a:alpha val="2917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7" name="Google Shape;17;p2"/>
          <p:cNvSpPr txBox="1">
            <a:spLocks noGrp="1"/>
          </p:cNvSpPr>
          <p:nvPr>
            <p:ph type="ctrTitle"/>
          </p:nvPr>
        </p:nvSpPr>
        <p:spPr>
          <a:xfrm>
            <a:off x="1743625" y="999275"/>
            <a:ext cx="5657100" cy="23445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000" b="0">
                <a:solidFill>
                  <a:schemeClr val="lt1"/>
                </a:solidFill>
                <a:latin typeface="Sora ExtraBold"/>
                <a:ea typeface="Sora ExtraBold"/>
                <a:cs typeface="Sora ExtraBold"/>
                <a:sym typeface="Sora ExtraBold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8" name="Google Shape;18;p2"/>
          <p:cNvSpPr txBox="1">
            <a:spLocks noGrp="1"/>
          </p:cNvSpPr>
          <p:nvPr>
            <p:ph type="subTitle" idx="1"/>
          </p:nvPr>
        </p:nvSpPr>
        <p:spPr>
          <a:xfrm>
            <a:off x="2291700" y="3454250"/>
            <a:ext cx="4560600" cy="460200"/>
          </a:xfrm>
          <a:prstGeom prst="rect">
            <a:avLst/>
          </a:prstGeom>
          <a:solidFill>
            <a:schemeClr val="dk1"/>
          </a:solidFill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6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grpSp>
        <p:nvGrpSpPr>
          <p:cNvPr id="19" name="Google Shape;19;p2"/>
          <p:cNvGrpSpPr/>
          <p:nvPr/>
        </p:nvGrpSpPr>
        <p:grpSpPr>
          <a:xfrm>
            <a:off x="357513" y="463200"/>
            <a:ext cx="412175" cy="387650"/>
            <a:chOff x="1195450" y="2857700"/>
            <a:chExt cx="412175" cy="387650"/>
          </a:xfrm>
        </p:grpSpPr>
        <p:sp>
          <p:nvSpPr>
            <p:cNvPr id="20" name="Google Shape;20;p2"/>
            <p:cNvSpPr/>
            <p:nvPr/>
          </p:nvSpPr>
          <p:spPr>
            <a:xfrm>
              <a:off x="1195450" y="2933600"/>
              <a:ext cx="70075" cy="70075"/>
            </a:xfrm>
            <a:custGeom>
              <a:avLst/>
              <a:gdLst/>
              <a:ahLst/>
              <a:cxnLst/>
              <a:rect l="l" t="t" r="r" b="b"/>
              <a:pathLst>
                <a:path w="2803" h="2803" extrusionOk="0">
                  <a:moveTo>
                    <a:pt x="1402" y="141"/>
                  </a:moveTo>
                  <a:cubicBezTo>
                    <a:pt x="2102" y="141"/>
                    <a:pt x="2662" y="701"/>
                    <a:pt x="2662" y="1402"/>
                  </a:cubicBezTo>
                  <a:cubicBezTo>
                    <a:pt x="2662" y="2102"/>
                    <a:pt x="2102" y="2662"/>
                    <a:pt x="1402" y="2662"/>
                  </a:cubicBezTo>
                  <a:cubicBezTo>
                    <a:pt x="701" y="2662"/>
                    <a:pt x="141" y="2102"/>
                    <a:pt x="141" y="1402"/>
                  </a:cubicBezTo>
                  <a:cubicBezTo>
                    <a:pt x="141" y="701"/>
                    <a:pt x="701" y="141"/>
                    <a:pt x="1402" y="141"/>
                  </a:cubicBezTo>
                  <a:close/>
                  <a:moveTo>
                    <a:pt x="1402" y="0"/>
                  </a:moveTo>
                  <a:cubicBezTo>
                    <a:pt x="608" y="0"/>
                    <a:pt x="1" y="608"/>
                    <a:pt x="1" y="1402"/>
                  </a:cubicBezTo>
                  <a:cubicBezTo>
                    <a:pt x="1" y="2195"/>
                    <a:pt x="608" y="2803"/>
                    <a:pt x="1402" y="2803"/>
                  </a:cubicBezTo>
                  <a:cubicBezTo>
                    <a:pt x="2195" y="2803"/>
                    <a:pt x="2803" y="2195"/>
                    <a:pt x="2803" y="1402"/>
                  </a:cubicBezTo>
                  <a:cubicBezTo>
                    <a:pt x="2803" y="608"/>
                    <a:pt x="2195" y="0"/>
                    <a:pt x="1402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" name="Google Shape;21;p2"/>
            <p:cNvSpPr/>
            <p:nvPr/>
          </p:nvSpPr>
          <p:spPr>
            <a:xfrm>
              <a:off x="1200650" y="2943000"/>
              <a:ext cx="42350" cy="35000"/>
            </a:xfrm>
            <a:custGeom>
              <a:avLst/>
              <a:gdLst/>
              <a:ahLst/>
              <a:cxnLst/>
              <a:rect l="l" t="t" r="r" b="b"/>
              <a:pathLst>
                <a:path w="1694" h="1400" extrusionOk="0">
                  <a:moveTo>
                    <a:pt x="1115" y="0"/>
                  </a:moveTo>
                  <a:cubicBezTo>
                    <a:pt x="1" y="0"/>
                    <a:pt x="73" y="1399"/>
                    <a:pt x="73" y="1399"/>
                  </a:cubicBezTo>
                  <a:cubicBezTo>
                    <a:pt x="384" y="190"/>
                    <a:pt x="1231" y="105"/>
                    <a:pt x="1557" y="105"/>
                  </a:cubicBezTo>
                  <a:cubicBezTo>
                    <a:pt x="1610" y="105"/>
                    <a:pt x="1649" y="108"/>
                    <a:pt x="1670" y="108"/>
                  </a:cubicBezTo>
                  <a:cubicBezTo>
                    <a:pt x="1694" y="108"/>
                    <a:pt x="1693" y="105"/>
                    <a:pt x="1661" y="91"/>
                  </a:cubicBezTo>
                  <a:cubicBezTo>
                    <a:pt x="1453" y="28"/>
                    <a:pt x="1272" y="0"/>
                    <a:pt x="111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" name="Google Shape;22;p2"/>
            <p:cNvSpPr/>
            <p:nvPr/>
          </p:nvSpPr>
          <p:spPr>
            <a:xfrm>
              <a:off x="1242150" y="3090050"/>
              <a:ext cx="154150" cy="155300"/>
            </a:xfrm>
            <a:custGeom>
              <a:avLst/>
              <a:gdLst/>
              <a:ahLst/>
              <a:cxnLst/>
              <a:rect l="l" t="t" r="r" b="b"/>
              <a:pathLst>
                <a:path w="6166" h="6212" extrusionOk="0">
                  <a:moveTo>
                    <a:pt x="3083" y="327"/>
                  </a:moveTo>
                  <a:cubicBezTo>
                    <a:pt x="4624" y="327"/>
                    <a:pt x="5838" y="1588"/>
                    <a:pt x="5838" y="3083"/>
                  </a:cubicBezTo>
                  <a:cubicBezTo>
                    <a:pt x="5838" y="4624"/>
                    <a:pt x="4624" y="5885"/>
                    <a:pt x="3083" y="5885"/>
                  </a:cubicBezTo>
                  <a:cubicBezTo>
                    <a:pt x="1542" y="5885"/>
                    <a:pt x="327" y="4624"/>
                    <a:pt x="327" y="3083"/>
                  </a:cubicBezTo>
                  <a:cubicBezTo>
                    <a:pt x="327" y="1588"/>
                    <a:pt x="1542" y="327"/>
                    <a:pt x="3083" y="327"/>
                  </a:cubicBezTo>
                  <a:close/>
                  <a:moveTo>
                    <a:pt x="3083" y="0"/>
                  </a:moveTo>
                  <a:cubicBezTo>
                    <a:pt x="1355" y="0"/>
                    <a:pt x="1" y="1402"/>
                    <a:pt x="1" y="3083"/>
                  </a:cubicBezTo>
                  <a:cubicBezTo>
                    <a:pt x="1" y="4811"/>
                    <a:pt x="1355" y="6212"/>
                    <a:pt x="3083" y="6212"/>
                  </a:cubicBezTo>
                  <a:cubicBezTo>
                    <a:pt x="4764" y="6212"/>
                    <a:pt x="6165" y="4811"/>
                    <a:pt x="6165" y="3083"/>
                  </a:cubicBezTo>
                  <a:cubicBezTo>
                    <a:pt x="6165" y="1402"/>
                    <a:pt x="4764" y="0"/>
                    <a:pt x="308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" name="Google Shape;23;p2"/>
            <p:cNvSpPr/>
            <p:nvPr/>
          </p:nvSpPr>
          <p:spPr>
            <a:xfrm>
              <a:off x="1254925" y="3111575"/>
              <a:ext cx="90625" cy="76575"/>
            </a:xfrm>
            <a:custGeom>
              <a:avLst/>
              <a:gdLst/>
              <a:ahLst/>
              <a:cxnLst/>
              <a:rect l="l" t="t" r="r" b="b"/>
              <a:pathLst>
                <a:path w="3625" h="3063" extrusionOk="0">
                  <a:moveTo>
                    <a:pt x="2358" y="1"/>
                  </a:moveTo>
                  <a:cubicBezTo>
                    <a:pt x="1" y="1"/>
                    <a:pt x="143" y="3062"/>
                    <a:pt x="143" y="3062"/>
                  </a:cubicBezTo>
                  <a:cubicBezTo>
                    <a:pt x="813" y="484"/>
                    <a:pt x="2563" y="211"/>
                    <a:pt x="3293" y="211"/>
                  </a:cubicBezTo>
                  <a:cubicBezTo>
                    <a:pt x="3490" y="211"/>
                    <a:pt x="3613" y="230"/>
                    <a:pt x="3621" y="230"/>
                  </a:cubicBezTo>
                  <a:cubicBezTo>
                    <a:pt x="3624" y="230"/>
                    <a:pt x="3603" y="226"/>
                    <a:pt x="3553" y="214"/>
                  </a:cubicBezTo>
                  <a:cubicBezTo>
                    <a:pt x="3096" y="65"/>
                    <a:pt x="2701" y="1"/>
                    <a:pt x="2358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" name="Google Shape;24;p2"/>
            <p:cNvSpPr/>
            <p:nvPr/>
          </p:nvSpPr>
          <p:spPr>
            <a:xfrm>
              <a:off x="1349575" y="2857700"/>
              <a:ext cx="124950" cy="126125"/>
            </a:xfrm>
            <a:custGeom>
              <a:avLst/>
              <a:gdLst/>
              <a:ahLst/>
              <a:cxnLst/>
              <a:rect l="l" t="t" r="r" b="b"/>
              <a:pathLst>
                <a:path w="4998" h="5045" extrusionOk="0">
                  <a:moveTo>
                    <a:pt x="2522" y="281"/>
                  </a:moveTo>
                  <a:cubicBezTo>
                    <a:pt x="3736" y="281"/>
                    <a:pt x="4764" y="1309"/>
                    <a:pt x="4764" y="2523"/>
                  </a:cubicBezTo>
                  <a:cubicBezTo>
                    <a:pt x="4764" y="3784"/>
                    <a:pt x="3736" y="4811"/>
                    <a:pt x="2522" y="4811"/>
                  </a:cubicBezTo>
                  <a:cubicBezTo>
                    <a:pt x="1261" y="4811"/>
                    <a:pt x="234" y="3784"/>
                    <a:pt x="234" y="2523"/>
                  </a:cubicBezTo>
                  <a:cubicBezTo>
                    <a:pt x="234" y="1309"/>
                    <a:pt x="1261" y="281"/>
                    <a:pt x="2522" y="281"/>
                  </a:cubicBezTo>
                  <a:close/>
                  <a:moveTo>
                    <a:pt x="2522" y="1"/>
                  </a:moveTo>
                  <a:cubicBezTo>
                    <a:pt x="1121" y="1"/>
                    <a:pt x="0" y="1168"/>
                    <a:pt x="0" y="2523"/>
                  </a:cubicBezTo>
                  <a:cubicBezTo>
                    <a:pt x="0" y="3924"/>
                    <a:pt x="1121" y="5045"/>
                    <a:pt x="2522" y="5045"/>
                  </a:cubicBezTo>
                  <a:cubicBezTo>
                    <a:pt x="3876" y="5045"/>
                    <a:pt x="4997" y="3924"/>
                    <a:pt x="4997" y="2523"/>
                  </a:cubicBezTo>
                  <a:cubicBezTo>
                    <a:pt x="4997" y="1168"/>
                    <a:pt x="3876" y="1"/>
                    <a:pt x="2522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" name="Google Shape;25;p2"/>
            <p:cNvSpPr/>
            <p:nvPr/>
          </p:nvSpPr>
          <p:spPr>
            <a:xfrm>
              <a:off x="1360000" y="2875700"/>
              <a:ext cx="73925" cy="62600"/>
            </a:xfrm>
            <a:custGeom>
              <a:avLst/>
              <a:gdLst/>
              <a:ahLst/>
              <a:cxnLst/>
              <a:rect l="l" t="t" r="r" b="b"/>
              <a:pathLst>
                <a:path w="2957" h="2504" extrusionOk="0">
                  <a:moveTo>
                    <a:pt x="1936" y="0"/>
                  </a:moveTo>
                  <a:cubicBezTo>
                    <a:pt x="0" y="0"/>
                    <a:pt x="144" y="2503"/>
                    <a:pt x="144" y="2503"/>
                  </a:cubicBezTo>
                  <a:cubicBezTo>
                    <a:pt x="683" y="377"/>
                    <a:pt x="2101" y="178"/>
                    <a:pt x="2688" y="178"/>
                  </a:cubicBezTo>
                  <a:cubicBezTo>
                    <a:pt x="2823" y="178"/>
                    <a:pt x="2914" y="188"/>
                    <a:pt x="2940" y="188"/>
                  </a:cubicBezTo>
                  <a:cubicBezTo>
                    <a:pt x="2957" y="188"/>
                    <a:pt x="2945" y="184"/>
                    <a:pt x="2899" y="168"/>
                  </a:cubicBezTo>
                  <a:cubicBezTo>
                    <a:pt x="2531" y="51"/>
                    <a:pt x="2212" y="0"/>
                    <a:pt x="1936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" name="Google Shape;26;p2"/>
            <p:cNvSpPr/>
            <p:nvPr/>
          </p:nvSpPr>
          <p:spPr>
            <a:xfrm>
              <a:off x="1530525" y="2952275"/>
              <a:ext cx="77100" cy="75925"/>
            </a:xfrm>
            <a:custGeom>
              <a:avLst/>
              <a:gdLst/>
              <a:ahLst/>
              <a:cxnLst/>
              <a:rect l="l" t="t" r="r" b="b"/>
              <a:pathLst>
                <a:path w="3084" h="3037" extrusionOk="0">
                  <a:moveTo>
                    <a:pt x="1542" y="141"/>
                  </a:moveTo>
                  <a:cubicBezTo>
                    <a:pt x="2289" y="141"/>
                    <a:pt x="2896" y="748"/>
                    <a:pt x="2896" y="1495"/>
                  </a:cubicBezTo>
                  <a:cubicBezTo>
                    <a:pt x="2896" y="2242"/>
                    <a:pt x="2289" y="2896"/>
                    <a:pt x="1542" y="2896"/>
                  </a:cubicBezTo>
                  <a:cubicBezTo>
                    <a:pt x="795" y="2896"/>
                    <a:pt x="188" y="2242"/>
                    <a:pt x="188" y="1495"/>
                  </a:cubicBezTo>
                  <a:cubicBezTo>
                    <a:pt x="188" y="748"/>
                    <a:pt x="795" y="141"/>
                    <a:pt x="1542" y="141"/>
                  </a:cubicBezTo>
                  <a:close/>
                  <a:moveTo>
                    <a:pt x="1542" y="1"/>
                  </a:moveTo>
                  <a:cubicBezTo>
                    <a:pt x="701" y="1"/>
                    <a:pt x="1" y="655"/>
                    <a:pt x="1" y="1495"/>
                  </a:cubicBezTo>
                  <a:cubicBezTo>
                    <a:pt x="1" y="2336"/>
                    <a:pt x="701" y="3036"/>
                    <a:pt x="1542" y="3036"/>
                  </a:cubicBezTo>
                  <a:cubicBezTo>
                    <a:pt x="2383" y="3036"/>
                    <a:pt x="3083" y="2336"/>
                    <a:pt x="3083" y="1495"/>
                  </a:cubicBezTo>
                  <a:cubicBezTo>
                    <a:pt x="3083" y="655"/>
                    <a:pt x="2383" y="1"/>
                    <a:pt x="1542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" name="Google Shape;27;p2"/>
            <p:cNvSpPr/>
            <p:nvPr/>
          </p:nvSpPr>
          <p:spPr>
            <a:xfrm>
              <a:off x="1538075" y="2962600"/>
              <a:ext cx="43725" cy="37575"/>
            </a:xfrm>
            <a:custGeom>
              <a:avLst/>
              <a:gdLst/>
              <a:ahLst/>
              <a:cxnLst/>
              <a:rect l="l" t="t" r="r" b="b"/>
              <a:pathLst>
                <a:path w="1749" h="1503" extrusionOk="0">
                  <a:moveTo>
                    <a:pt x="1141" y="1"/>
                  </a:moveTo>
                  <a:cubicBezTo>
                    <a:pt x="1" y="1"/>
                    <a:pt x="72" y="1502"/>
                    <a:pt x="72" y="1502"/>
                  </a:cubicBezTo>
                  <a:cubicBezTo>
                    <a:pt x="374" y="228"/>
                    <a:pt x="1231" y="110"/>
                    <a:pt x="1585" y="110"/>
                  </a:cubicBezTo>
                  <a:cubicBezTo>
                    <a:pt x="1666" y="110"/>
                    <a:pt x="1720" y="116"/>
                    <a:pt x="1737" y="116"/>
                  </a:cubicBezTo>
                  <a:cubicBezTo>
                    <a:pt x="1748" y="116"/>
                    <a:pt x="1740" y="112"/>
                    <a:pt x="1707" y="101"/>
                  </a:cubicBezTo>
                  <a:cubicBezTo>
                    <a:pt x="1491" y="31"/>
                    <a:pt x="1303" y="1"/>
                    <a:pt x="114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8" name="Google Shape;28;p2"/>
          <p:cNvSpPr/>
          <p:nvPr/>
        </p:nvSpPr>
        <p:spPr>
          <a:xfrm rot="4401441">
            <a:off x="8439614" y="1842708"/>
            <a:ext cx="360802" cy="287023"/>
          </a:xfrm>
          <a:custGeom>
            <a:avLst/>
            <a:gdLst/>
            <a:ahLst/>
            <a:cxnLst/>
            <a:rect l="l" t="t" r="r" b="b"/>
            <a:pathLst>
              <a:path w="9360" h="7446" extrusionOk="0">
                <a:moveTo>
                  <a:pt x="8997" y="0"/>
                </a:moveTo>
                <a:cubicBezTo>
                  <a:pt x="8973" y="0"/>
                  <a:pt x="8852" y="17"/>
                  <a:pt x="8440" y="261"/>
                </a:cubicBezTo>
                <a:cubicBezTo>
                  <a:pt x="7958" y="539"/>
                  <a:pt x="5682" y="2155"/>
                  <a:pt x="5481" y="2155"/>
                </a:cubicBezTo>
                <a:cubicBezTo>
                  <a:pt x="5479" y="2155"/>
                  <a:pt x="5477" y="2154"/>
                  <a:pt x="5475" y="2154"/>
                </a:cubicBezTo>
                <a:cubicBezTo>
                  <a:pt x="5346" y="2128"/>
                  <a:pt x="4558" y="1938"/>
                  <a:pt x="4160" y="1938"/>
                </a:cubicBezTo>
                <a:cubicBezTo>
                  <a:pt x="4059" y="1938"/>
                  <a:pt x="3983" y="1950"/>
                  <a:pt x="3950" y="1981"/>
                </a:cubicBezTo>
                <a:cubicBezTo>
                  <a:pt x="3787" y="2143"/>
                  <a:pt x="4133" y="2284"/>
                  <a:pt x="4263" y="2468"/>
                </a:cubicBezTo>
                <a:cubicBezTo>
                  <a:pt x="4393" y="2641"/>
                  <a:pt x="4696" y="2847"/>
                  <a:pt x="4426" y="3214"/>
                </a:cubicBezTo>
                <a:cubicBezTo>
                  <a:pt x="4155" y="3582"/>
                  <a:pt x="2640" y="5443"/>
                  <a:pt x="2489" y="5508"/>
                </a:cubicBezTo>
                <a:cubicBezTo>
                  <a:pt x="2477" y="5513"/>
                  <a:pt x="2460" y="5515"/>
                  <a:pt x="2439" y="5515"/>
                </a:cubicBezTo>
                <a:cubicBezTo>
                  <a:pt x="2265" y="5515"/>
                  <a:pt x="1790" y="5370"/>
                  <a:pt x="1141" y="5370"/>
                </a:cubicBezTo>
                <a:cubicBezTo>
                  <a:pt x="802" y="5370"/>
                  <a:pt x="416" y="5410"/>
                  <a:pt x="0" y="5530"/>
                </a:cubicBezTo>
                <a:cubicBezTo>
                  <a:pt x="0" y="5530"/>
                  <a:pt x="1342" y="5844"/>
                  <a:pt x="1623" y="6038"/>
                </a:cubicBezTo>
                <a:cubicBezTo>
                  <a:pt x="1894" y="6222"/>
                  <a:pt x="2240" y="6558"/>
                  <a:pt x="2143" y="6753"/>
                </a:cubicBezTo>
                <a:cubicBezTo>
                  <a:pt x="2045" y="6958"/>
                  <a:pt x="2294" y="7445"/>
                  <a:pt x="2294" y="7445"/>
                </a:cubicBezTo>
                <a:cubicBezTo>
                  <a:pt x="2294" y="7445"/>
                  <a:pt x="2619" y="6720"/>
                  <a:pt x="2684" y="6309"/>
                </a:cubicBezTo>
                <a:cubicBezTo>
                  <a:pt x="2748" y="5909"/>
                  <a:pt x="3744" y="5011"/>
                  <a:pt x="4350" y="4892"/>
                </a:cubicBezTo>
                <a:cubicBezTo>
                  <a:pt x="4350" y="4892"/>
                  <a:pt x="4556" y="4998"/>
                  <a:pt x="4703" y="4998"/>
                </a:cubicBezTo>
                <a:cubicBezTo>
                  <a:pt x="4738" y="4998"/>
                  <a:pt x="4769" y="4992"/>
                  <a:pt x="4793" y="4978"/>
                </a:cubicBezTo>
                <a:cubicBezTo>
                  <a:pt x="4934" y="4902"/>
                  <a:pt x="4848" y="4686"/>
                  <a:pt x="5151" y="4513"/>
                </a:cubicBezTo>
                <a:cubicBezTo>
                  <a:pt x="5464" y="4340"/>
                  <a:pt x="6157" y="3950"/>
                  <a:pt x="6525" y="3507"/>
                </a:cubicBezTo>
                <a:cubicBezTo>
                  <a:pt x="6525" y="3507"/>
                  <a:pt x="6644" y="4437"/>
                  <a:pt x="6546" y="4762"/>
                </a:cubicBezTo>
                <a:cubicBezTo>
                  <a:pt x="6546" y="4762"/>
                  <a:pt x="6559" y="4782"/>
                  <a:pt x="6588" y="4782"/>
                </a:cubicBezTo>
                <a:cubicBezTo>
                  <a:pt x="6652" y="4782"/>
                  <a:pt x="6795" y="4685"/>
                  <a:pt x="7055" y="4069"/>
                </a:cubicBezTo>
                <a:cubicBezTo>
                  <a:pt x="7434" y="3182"/>
                  <a:pt x="7315" y="2728"/>
                  <a:pt x="7488" y="2598"/>
                </a:cubicBezTo>
                <a:cubicBezTo>
                  <a:pt x="7488" y="2598"/>
                  <a:pt x="7975" y="2598"/>
                  <a:pt x="8094" y="2544"/>
                </a:cubicBezTo>
                <a:cubicBezTo>
                  <a:pt x="8213" y="2479"/>
                  <a:pt x="7888" y="2284"/>
                  <a:pt x="7888" y="2284"/>
                </a:cubicBezTo>
                <a:cubicBezTo>
                  <a:pt x="7888" y="2284"/>
                  <a:pt x="8851" y="1159"/>
                  <a:pt x="8840" y="856"/>
                </a:cubicBezTo>
                <a:cubicBezTo>
                  <a:pt x="8840" y="856"/>
                  <a:pt x="9360" y="33"/>
                  <a:pt x="9003" y="1"/>
                </a:cubicBezTo>
                <a:cubicBezTo>
                  <a:pt x="9003" y="1"/>
                  <a:pt x="9001" y="0"/>
                  <a:pt x="8997" y="0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29" name="Google Shape;29;p2"/>
          <p:cNvGrpSpPr/>
          <p:nvPr/>
        </p:nvGrpSpPr>
        <p:grpSpPr>
          <a:xfrm>
            <a:off x="5732699" y="303038"/>
            <a:ext cx="148902" cy="148902"/>
            <a:chOff x="553999" y="2452938"/>
            <a:chExt cx="148902" cy="148902"/>
          </a:xfrm>
        </p:grpSpPr>
        <p:sp>
          <p:nvSpPr>
            <p:cNvPr id="30" name="Google Shape;30;p2"/>
            <p:cNvSpPr/>
            <p:nvPr/>
          </p:nvSpPr>
          <p:spPr>
            <a:xfrm rot="7632065">
              <a:off x="575314" y="2474252"/>
              <a:ext cx="106273" cy="106273"/>
            </a:xfrm>
            <a:custGeom>
              <a:avLst/>
              <a:gdLst/>
              <a:ahLst/>
              <a:cxnLst/>
              <a:rect l="l" t="t" r="r" b="b"/>
              <a:pathLst>
                <a:path w="4251" h="4251" extrusionOk="0">
                  <a:moveTo>
                    <a:pt x="2149" y="234"/>
                  </a:moveTo>
                  <a:cubicBezTo>
                    <a:pt x="3177" y="234"/>
                    <a:pt x="4017" y="1075"/>
                    <a:pt x="4017" y="2102"/>
                  </a:cubicBezTo>
                  <a:cubicBezTo>
                    <a:pt x="4017" y="3176"/>
                    <a:pt x="3177" y="4017"/>
                    <a:pt x="2149" y="4017"/>
                  </a:cubicBezTo>
                  <a:cubicBezTo>
                    <a:pt x="1075" y="4017"/>
                    <a:pt x="234" y="3176"/>
                    <a:pt x="234" y="2102"/>
                  </a:cubicBezTo>
                  <a:cubicBezTo>
                    <a:pt x="234" y="1075"/>
                    <a:pt x="1075" y="234"/>
                    <a:pt x="2149" y="234"/>
                  </a:cubicBezTo>
                  <a:close/>
                  <a:moveTo>
                    <a:pt x="2149" y="1"/>
                  </a:moveTo>
                  <a:cubicBezTo>
                    <a:pt x="982" y="1"/>
                    <a:pt x="1" y="935"/>
                    <a:pt x="1" y="2102"/>
                  </a:cubicBezTo>
                  <a:cubicBezTo>
                    <a:pt x="1" y="3316"/>
                    <a:pt x="982" y="4250"/>
                    <a:pt x="2149" y="4250"/>
                  </a:cubicBezTo>
                  <a:cubicBezTo>
                    <a:pt x="3317" y="4250"/>
                    <a:pt x="4251" y="3316"/>
                    <a:pt x="4251" y="2102"/>
                  </a:cubicBezTo>
                  <a:cubicBezTo>
                    <a:pt x="4251" y="935"/>
                    <a:pt x="3317" y="1"/>
                    <a:pt x="214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" name="Google Shape;31;p2"/>
            <p:cNvSpPr/>
            <p:nvPr/>
          </p:nvSpPr>
          <p:spPr>
            <a:xfrm rot="7632065">
              <a:off x="614770" y="2497658"/>
              <a:ext cx="62499" cy="53774"/>
            </a:xfrm>
            <a:custGeom>
              <a:avLst/>
              <a:gdLst/>
              <a:ahLst/>
              <a:cxnLst/>
              <a:rect l="l" t="t" r="r" b="b"/>
              <a:pathLst>
                <a:path w="2500" h="2151" extrusionOk="0">
                  <a:moveTo>
                    <a:pt x="1637" y="0"/>
                  </a:moveTo>
                  <a:cubicBezTo>
                    <a:pt x="0" y="0"/>
                    <a:pt x="108" y="2150"/>
                    <a:pt x="108" y="2150"/>
                  </a:cubicBezTo>
                  <a:cubicBezTo>
                    <a:pt x="586" y="306"/>
                    <a:pt x="1814" y="160"/>
                    <a:pt x="2293" y="160"/>
                  </a:cubicBezTo>
                  <a:cubicBezTo>
                    <a:pt x="2382" y="160"/>
                    <a:pt x="2446" y="165"/>
                    <a:pt x="2473" y="165"/>
                  </a:cubicBezTo>
                  <a:cubicBezTo>
                    <a:pt x="2499" y="165"/>
                    <a:pt x="2492" y="161"/>
                    <a:pt x="2443" y="142"/>
                  </a:cubicBezTo>
                  <a:cubicBezTo>
                    <a:pt x="2136" y="44"/>
                    <a:pt x="1869" y="0"/>
                    <a:pt x="163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2" name="Google Shape;32;p2"/>
          <p:cNvGrpSpPr/>
          <p:nvPr/>
        </p:nvGrpSpPr>
        <p:grpSpPr>
          <a:xfrm>
            <a:off x="8737837" y="643738"/>
            <a:ext cx="148902" cy="148902"/>
            <a:chOff x="553999" y="2452938"/>
            <a:chExt cx="148902" cy="148902"/>
          </a:xfrm>
        </p:grpSpPr>
        <p:sp>
          <p:nvSpPr>
            <p:cNvPr id="33" name="Google Shape;33;p2"/>
            <p:cNvSpPr/>
            <p:nvPr/>
          </p:nvSpPr>
          <p:spPr>
            <a:xfrm rot="7632065">
              <a:off x="575314" y="2474252"/>
              <a:ext cx="106273" cy="106273"/>
            </a:xfrm>
            <a:custGeom>
              <a:avLst/>
              <a:gdLst/>
              <a:ahLst/>
              <a:cxnLst/>
              <a:rect l="l" t="t" r="r" b="b"/>
              <a:pathLst>
                <a:path w="4251" h="4251" extrusionOk="0">
                  <a:moveTo>
                    <a:pt x="2149" y="234"/>
                  </a:moveTo>
                  <a:cubicBezTo>
                    <a:pt x="3177" y="234"/>
                    <a:pt x="4017" y="1075"/>
                    <a:pt x="4017" y="2102"/>
                  </a:cubicBezTo>
                  <a:cubicBezTo>
                    <a:pt x="4017" y="3176"/>
                    <a:pt x="3177" y="4017"/>
                    <a:pt x="2149" y="4017"/>
                  </a:cubicBezTo>
                  <a:cubicBezTo>
                    <a:pt x="1075" y="4017"/>
                    <a:pt x="234" y="3176"/>
                    <a:pt x="234" y="2102"/>
                  </a:cubicBezTo>
                  <a:cubicBezTo>
                    <a:pt x="234" y="1075"/>
                    <a:pt x="1075" y="234"/>
                    <a:pt x="2149" y="234"/>
                  </a:cubicBezTo>
                  <a:close/>
                  <a:moveTo>
                    <a:pt x="2149" y="1"/>
                  </a:moveTo>
                  <a:cubicBezTo>
                    <a:pt x="982" y="1"/>
                    <a:pt x="1" y="935"/>
                    <a:pt x="1" y="2102"/>
                  </a:cubicBezTo>
                  <a:cubicBezTo>
                    <a:pt x="1" y="3316"/>
                    <a:pt x="982" y="4250"/>
                    <a:pt x="2149" y="4250"/>
                  </a:cubicBezTo>
                  <a:cubicBezTo>
                    <a:pt x="3317" y="4250"/>
                    <a:pt x="4251" y="3316"/>
                    <a:pt x="4251" y="2102"/>
                  </a:cubicBezTo>
                  <a:cubicBezTo>
                    <a:pt x="4251" y="935"/>
                    <a:pt x="3317" y="1"/>
                    <a:pt x="214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" name="Google Shape;34;p2"/>
            <p:cNvSpPr/>
            <p:nvPr/>
          </p:nvSpPr>
          <p:spPr>
            <a:xfrm rot="7632065">
              <a:off x="614770" y="2497658"/>
              <a:ext cx="62499" cy="53774"/>
            </a:xfrm>
            <a:custGeom>
              <a:avLst/>
              <a:gdLst/>
              <a:ahLst/>
              <a:cxnLst/>
              <a:rect l="l" t="t" r="r" b="b"/>
              <a:pathLst>
                <a:path w="2500" h="2151" extrusionOk="0">
                  <a:moveTo>
                    <a:pt x="1637" y="0"/>
                  </a:moveTo>
                  <a:cubicBezTo>
                    <a:pt x="0" y="0"/>
                    <a:pt x="108" y="2150"/>
                    <a:pt x="108" y="2150"/>
                  </a:cubicBezTo>
                  <a:cubicBezTo>
                    <a:pt x="586" y="306"/>
                    <a:pt x="1814" y="160"/>
                    <a:pt x="2293" y="160"/>
                  </a:cubicBezTo>
                  <a:cubicBezTo>
                    <a:pt x="2382" y="160"/>
                    <a:pt x="2446" y="165"/>
                    <a:pt x="2473" y="165"/>
                  </a:cubicBezTo>
                  <a:cubicBezTo>
                    <a:pt x="2499" y="165"/>
                    <a:pt x="2492" y="161"/>
                    <a:pt x="2443" y="142"/>
                  </a:cubicBezTo>
                  <a:cubicBezTo>
                    <a:pt x="2136" y="44"/>
                    <a:pt x="1869" y="0"/>
                    <a:pt x="163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5" name="Google Shape;35;p2"/>
          <p:cNvSpPr/>
          <p:nvPr/>
        </p:nvSpPr>
        <p:spPr>
          <a:xfrm rot="10800000" flipH="1">
            <a:off x="-203358" y="3454300"/>
            <a:ext cx="2216642" cy="2073312"/>
          </a:xfrm>
          <a:custGeom>
            <a:avLst/>
            <a:gdLst/>
            <a:ahLst/>
            <a:cxnLst/>
            <a:rect l="l" t="t" r="r" b="b"/>
            <a:pathLst>
              <a:path w="122365" h="131953" extrusionOk="0">
                <a:moveTo>
                  <a:pt x="37372" y="111100"/>
                </a:moveTo>
                <a:lnTo>
                  <a:pt x="37372" y="111100"/>
                </a:lnTo>
                <a:cubicBezTo>
                  <a:pt x="37492" y="112772"/>
                  <a:pt x="37953" y="114366"/>
                  <a:pt x="39127" y="115781"/>
                </a:cubicBezTo>
                <a:lnTo>
                  <a:pt x="39127" y="115781"/>
                </a:lnTo>
                <a:cubicBezTo>
                  <a:pt x="38531" y="114345"/>
                  <a:pt x="37934" y="112770"/>
                  <a:pt x="37372" y="111100"/>
                </a:cubicBezTo>
                <a:close/>
                <a:moveTo>
                  <a:pt x="51871" y="1"/>
                </a:moveTo>
                <a:cubicBezTo>
                  <a:pt x="46593" y="1"/>
                  <a:pt x="41310" y="436"/>
                  <a:pt x="36039" y="884"/>
                </a:cubicBezTo>
                <a:cubicBezTo>
                  <a:pt x="27941" y="2124"/>
                  <a:pt x="17387" y="1492"/>
                  <a:pt x="9947" y="6477"/>
                </a:cubicBezTo>
                <a:cubicBezTo>
                  <a:pt x="2481" y="11438"/>
                  <a:pt x="4354" y="20751"/>
                  <a:pt x="4961" y="28217"/>
                </a:cubicBezTo>
                <a:cubicBezTo>
                  <a:pt x="5594" y="36897"/>
                  <a:pt x="4961" y="43730"/>
                  <a:pt x="4354" y="51803"/>
                </a:cubicBezTo>
                <a:cubicBezTo>
                  <a:pt x="3114" y="59902"/>
                  <a:pt x="3721" y="68582"/>
                  <a:pt x="2481" y="76048"/>
                </a:cubicBezTo>
                <a:cubicBezTo>
                  <a:pt x="1874" y="84121"/>
                  <a:pt x="634" y="91562"/>
                  <a:pt x="1874" y="99027"/>
                </a:cubicBezTo>
                <a:cubicBezTo>
                  <a:pt x="2481" y="105860"/>
                  <a:pt x="4961" y="112061"/>
                  <a:pt x="3114" y="118286"/>
                </a:cubicBezTo>
                <a:cubicBezTo>
                  <a:pt x="1874" y="121374"/>
                  <a:pt x="1" y="123247"/>
                  <a:pt x="634" y="126360"/>
                </a:cubicBezTo>
                <a:cubicBezTo>
                  <a:pt x="1030" y="126309"/>
                  <a:pt x="1407" y="126286"/>
                  <a:pt x="1767" y="126286"/>
                </a:cubicBezTo>
                <a:cubicBezTo>
                  <a:pt x="4998" y="126286"/>
                  <a:pt x="6867" y="128119"/>
                  <a:pt x="9422" y="128119"/>
                </a:cubicBezTo>
                <a:cubicBezTo>
                  <a:pt x="10143" y="128119"/>
                  <a:pt x="10918" y="127974"/>
                  <a:pt x="11794" y="127600"/>
                </a:cubicBezTo>
                <a:cubicBezTo>
                  <a:pt x="12427" y="126967"/>
                  <a:pt x="15540" y="124487"/>
                  <a:pt x="16147" y="123879"/>
                </a:cubicBezTo>
                <a:cubicBezTo>
                  <a:pt x="19260" y="120134"/>
                  <a:pt x="18020" y="123247"/>
                  <a:pt x="16780" y="120134"/>
                </a:cubicBezTo>
                <a:cubicBezTo>
                  <a:pt x="16780" y="118894"/>
                  <a:pt x="14907" y="118894"/>
                  <a:pt x="14300" y="117046"/>
                </a:cubicBezTo>
                <a:cubicBezTo>
                  <a:pt x="14300" y="115781"/>
                  <a:pt x="16147" y="113934"/>
                  <a:pt x="16780" y="113301"/>
                </a:cubicBezTo>
                <a:cubicBezTo>
                  <a:pt x="18020" y="110213"/>
                  <a:pt x="19260" y="107708"/>
                  <a:pt x="19868" y="104620"/>
                </a:cubicBezTo>
                <a:cubicBezTo>
                  <a:pt x="21740" y="96547"/>
                  <a:pt x="30446" y="87841"/>
                  <a:pt x="29814" y="79768"/>
                </a:cubicBezTo>
                <a:lnTo>
                  <a:pt x="29814" y="79768"/>
                </a:lnTo>
                <a:lnTo>
                  <a:pt x="30497" y="85336"/>
                </a:lnTo>
                <a:cubicBezTo>
                  <a:pt x="29485" y="90726"/>
                  <a:pt x="29206" y="102115"/>
                  <a:pt x="29206" y="110213"/>
                </a:cubicBezTo>
                <a:cubicBezTo>
                  <a:pt x="29206" y="113301"/>
                  <a:pt x="30446" y="116414"/>
                  <a:pt x="31054" y="120134"/>
                </a:cubicBezTo>
                <a:cubicBezTo>
                  <a:pt x="31686" y="123879"/>
                  <a:pt x="31054" y="128207"/>
                  <a:pt x="32294" y="131953"/>
                </a:cubicBezTo>
                <a:cubicBezTo>
                  <a:pt x="34166" y="122614"/>
                  <a:pt x="34774" y="112061"/>
                  <a:pt x="32294" y="102115"/>
                </a:cubicBezTo>
                <a:cubicBezTo>
                  <a:pt x="31686" y="97155"/>
                  <a:pt x="31054" y="91562"/>
                  <a:pt x="32294" y="86601"/>
                </a:cubicBezTo>
                <a:cubicBezTo>
                  <a:pt x="32926" y="83488"/>
                  <a:pt x="34774" y="73568"/>
                  <a:pt x="37887" y="71695"/>
                </a:cubicBezTo>
                <a:lnTo>
                  <a:pt x="37887" y="71695"/>
                </a:lnTo>
                <a:cubicBezTo>
                  <a:pt x="36039" y="74808"/>
                  <a:pt x="35407" y="74808"/>
                  <a:pt x="35407" y="77896"/>
                </a:cubicBezTo>
                <a:cubicBezTo>
                  <a:pt x="35407" y="79136"/>
                  <a:pt x="36647" y="80376"/>
                  <a:pt x="36647" y="82248"/>
                </a:cubicBezTo>
                <a:cubicBezTo>
                  <a:pt x="36647" y="84729"/>
                  <a:pt x="35407" y="86601"/>
                  <a:pt x="34774" y="88474"/>
                </a:cubicBezTo>
                <a:cubicBezTo>
                  <a:pt x="33283" y="95480"/>
                  <a:pt x="35023" y="104117"/>
                  <a:pt x="37372" y="111100"/>
                </a:cubicBezTo>
                <a:lnTo>
                  <a:pt x="37372" y="111100"/>
                </a:lnTo>
                <a:cubicBezTo>
                  <a:pt x="37177" y="108376"/>
                  <a:pt x="37887" y="105445"/>
                  <a:pt x="37887" y="102748"/>
                </a:cubicBezTo>
                <a:cubicBezTo>
                  <a:pt x="38519" y="97787"/>
                  <a:pt x="37279" y="93434"/>
                  <a:pt x="37279" y="89081"/>
                </a:cubicBezTo>
                <a:cubicBezTo>
                  <a:pt x="37279" y="84121"/>
                  <a:pt x="41759" y="69772"/>
                  <a:pt x="39886" y="67292"/>
                </a:cubicBezTo>
                <a:lnTo>
                  <a:pt x="40848" y="65495"/>
                </a:lnTo>
                <a:cubicBezTo>
                  <a:pt x="40848" y="65495"/>
                  <a:pt x="41253" y="67621"/>
                  <a:pt x="41253" y="68228"/>
                </a:cubicBezTo>
                <a:cubicBezTo>
                  <a:pt x="43480" y="76149"/>
                  <a:pt x="42240" y="78528"/>
                  <a:pt x="42240" y="82248"/>
                </a:cubicBezTo>
                <a:cubicBezTo>
                  <a:pt x="42240" y="88474"/>
                  <a:pt x="42240" y="96547"/>
                  <a:pt x="44112" y="102115"/>
                </a:cubicBezTo>
                <a:cubicBezTo>
                  <a:pt x="44112" y="94042"/>
                  <a:pt x="45960" y="85361"/>
                  <a:pt x="44720" y="77288"/>
                </a:cubicBezTo>
                <a:cubicBezTo>
                  <a:pt x="43480" y="72935"/>
                  <a:pt x="42240" y="69822"/>
                  <a:pt x="45960" y="65469"/>
                </a:cubicBezTo>
                <a:cubicBezTo>
                  <a:pt x="46593" y="66102"/>
                  <a:pt x="47200" y="66735"/>
                  <a:pt x="47833" y="66735"/>
                </a:cubicBezTo>
                <a:lnTo>
                  <a:pt x="48339" y="68329"/>
                </a:lnTo>
                <a:cubicBezTo>
                  <a:pt x="48339" y="75162"/>
                  <a:pt x="45378" y="90726"/>
                  <a:pt x="49073" y="90954"/>
                </a:cubicBezTo>
                <a:cubicBezTo>
                  <a:pt x="45960" y="83488"/>
                  <a:pt x="53426" y="72303"/>
                  <a:pt x="49680" y="65469"/>
                </a:cubicBezTo>
                <a:cubicBezTo>
                  <a:pt x="50946" y="64229"/>
                  <a:pt x="51426" y="65140"/>
                  <a:pt x="53198" y="62812"/>
                </a:cubicBezTo>
                <a:cubicBezTo>
                  <a:pt x="53578" y="60939"/>
                  <a:pt x="52793" y="59902"/>
                  <a:pt x="51553" y="59269"/>
                </a:cubicBezTo>
                <a:cubicBezTo>
                  <a:pt x="53426" y="58029"/>
                  <a:pt x="55906" y="58636"/>
                  <a:pt x="58386" y="58029"/>
                </a:cubicBezTo>
                <a:cubicBezTo>
                  <a:pt x="61499" y="56789"/>
                  <a:pt x="63346" y="54309"/>
                  <a:pt x="65852" y="53069"/>
                </a:cubicBezTo>
                <a:cubicBezTo>
                  <a:pt x="66585" y="52819"/>
                  <a:pt x="67559" y="52740"/>
                  <a:pt x="68652" y="52740"/>
                </a:cubicBezTo>
                <a:cubicBezTo>
                  <a:pt x="70567" y="52740"/>
                  <a:pt x="72844" y="52984"/>
                  <a:pt x="74818" y="52984"/>
                </a:cubicBezTo>
                <a:cubicBezTo>
                  <a:pt x="77435" y="52984"/>
                  <a:pt x="79518" y="52556"/>
                  <a:pt x="79518" y="50563"/>
                </a:cubicBezTo>
                <a:cubicBezTo>
                  <a:pt x="84106" y="50563"/>
                  <a:pt x="85343" y="47624"/>
                  <a:pt x="88767" y="47624"/>
                </a:cubicBezTo>
                <a:cubicBezTo>
                  <a:pt x="89497" y="47624"/>
                  <a:pt x="90328" y="47758"/>
                  <a:pt x="91311" y="48083"/>
                </a:cubicBezTo>
                <a:cubicBezTo>
                  <a:pt x="91311" y="44996"/>
                  <a:pt x="98145" y="43730"/>
                  <a:pt x="101257" y="41883"/>
                </a:cubicBezTo>
                <a:cubicBezTo>
                  <a:pt x="105585" y="39403"/>
                  <a:pt x="104978" y="34417"/>
                  <a:pt x="109938" y="33177"/>
                </a:cubicBezTo>
                <a:cubicBezTo>
                  <a:pt x="106825" y="28824"/>
                  <a:pt x="113051" y="28824"/>
                  <a:pt x="116164" y="28824"/>
                </a:cubicBezTo>
                <a:cubicBezTo>
                  <a:pt x="115531" y="25104"/>
                  <a:pt x="122364" y="23231"/>
                  <a:pt x="117404" y="20144"/>
                </a:cubicBezTo>
                <a:cubicBezTo>
                  <a:pt x="118011" y="19511"/>
                  <a:pt x="118644" y="18271"/>
                  <a:pt x="119251" y="18271"/>
                </a:cubicBezTo>
                <a:cubicBezTo>
                  <a:pt x="112418" y="16423"/>
                  <a:pt x="111811" y="7717"/>
                  <a:pt x="104978" y="5237"/>
                </a:cubicBezTo>
                <a:lnTo>
                  <a:pt x="107458" y="3997"/>
                </a:lnTo>
                <a:cubicBezTo>
                  <a:pt x="105598" y="2124"/>
                  <a:pt x="102339" y="1656"/>
                  <a:pt x="98923" y="1656"/>
                </a:cubicBezTo>
                <a:cubicBezTo>
                  <a:pt x="95506" y="1656"/>
                  <a:pt x="91931" y="2124"/>
                  <a:pt x="89439" y="2124"/>
                </a:cubicBezTo>
                <a:cubicBezTo>
                  <a:pt x="87949" y="2214"/>
                  <a:pt x="86471" y="2253"/>
                  <a:pt x="85003" y="2253"/>
                </a:cubicBezTo>
                <a:cubicBezTo>
                  <a:pt x="76065" y="2253"/>
                  <a:pt x="67450" y="795"/>
                  <a:pt x="58386" y="252"/>
                </a:cubicBezTo>
                <a:cubicBezTo>
                  <a:pt x="56216" y="75"/>
                  <a:pt x="54044" y="1"/>
                  <a:pt x="51871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6" name="Google Shape;36;p2"/>
          <p:cNvSpPr/>
          <p:nvPr/>
        </p:nvSpPr>
        <p:spPr>
          <a:xfrm rot="10800000">
            <a:off x="7130717" y="3454300"/>
            <a:ext cx="2216642" cy="2073312"/>
          </a:xfrm>
          <a:custGeom>
            <a:avLst/>
            <a:gdLst/>
            <a:ahLst/>
            <a:cxnLst/>
            <a:rect l="l" t="t" r="r" b="b"/>
            <a:pathLst>
              <a:path w="122365" h="131953" extrusionOk="0">
                <a:moveTo>
                  <a:pt x="37372" y="111100"/>
                </a:moveTo>
                <a:lnTo>
                  <a:pt x="37372" y="111100"/>
                </a:lnTo>
                <a:cubicBezTo>
                  <a:pt x="37492" y="112772"/>
                  <a:pt x="37953" y="114366"/>
                  <a:pt x="39127" y="115781"/>
                </a:cubicBezTo>
                <a:lnTo>
                  <a:pt x="39127" y="115781"/>
                </a:lnTo>
                <a:cubicBezTo>
                  <a:pt x="38531" y="114345"/>
                  <a:pt x="37934" y="112770"/>
                  <a:pt x="37372" y="111100"/>
                </a:cubicBezTo>
                <a:close/>
                <a:moveTo>
                  <a:pt x="51871" y="1"/>
                </a:moveTo>
                <a:cubicBezTo>
                  <a:pt x="46593" y="1"/>
                  <a:pt x="41310" y="436"/>
                  <a:pt x="36039" y="884"/>
                </a:cubicBezTo>
                <a:cubicBezTo>
                  <a:pt x="27941" y="2124"/>
                  <a:pt x="17387" y="1492"/>
                  <a:pt x="9947" y="6477"/>
                </a:cubicBezTo>
                <a:cubicBezTo>
                  <a:pt x="2481" y="11438"/>
                  <a:pt x="4354" y="20751"/>
                  <a:pt x="4961" y="28217"/>
                </a:cubicBezTo>
                <a:cubicBezTo>
                  <a:pt x="5594" y="36897"/>
                  <a:pt x="4961" y="43730"/>
                  <a:pt x="4354" y="51803"/>
                </a:cubicBezTo>
                <a:cubicBezTo>
                  <a:pt x="3114" y="59902"/>
                  <a:pt x="3721" y="68582"/>
                  <a:pt x="2481" y="76048"/>
                </a:cubicBezTo>
                <a:cubicBezTo>
                  <a:pt x="1874" y="84121"/>
                  <a:pt x="634" y="91562"/>
                  <a:pt x="1874" y="99027"/>
                </a:cubicBezTo>
                <a:cubicBezTo>
                  <a:pt x="2481" y="105860"/>
                  <a:pt x="4961" y="112061"/>
                  <a:pt x="3114" y="118286"/>
                </a:cubicBezTo>
                <a:cubicBezTo>
                  <a:pt x="1874" y="121374"/>
                  <a:pt x="1" y="123247"/>
                  <a:pt x="634" y="126360"/>
                </a:cubicBezTo>
                <a:cubicBezTo>
                  <a:pt x="1030" y="126309"/>
                  <a:pt x="1407" y="126286"/>
                  <a:pt x="1767" y="126286"/>
                </a:cubicBezTo>
                <a:cubicBezTo>
                  <a:pt x="4998" y="126286"/>
                  <a:pt x="6867" y="128119"/>
                  <a:pt x="9422" y="128119"/>
                </a:cubicBezTo>
                <a:cubicBezTo>
                  <a:pt x="10143" y="128119"/>
                  <a:pt x="10918" y="127974"/>
                  <a:pt x="11794" y="127600"/>
                </a:cubicBezTo>
                <a:cubicBezTo>
                  <a:pt x="12427" y="126967"/>
                  <a:pt x="15540" y="124487"/>
                  <a:pt x="16147" y="123879"/>
                </a:cubicBezTo>
                <a:cubicBezTo>
                  <a:pt x="19260" y="120134"/>
                  <a:pt x="18020" y="123247"/>
                  <a:pt x="16780" y="120134"/>
                </a:cubicBezTo>
                <a:cubicBezTo>
                  <a:pt x="16780" y="118894"/>
                  <a:pt x="14907" y="118894"/>
                  <a:pt x="14300" y="117046"/>
                </a:cubicBezTo>
                <a:cubicBezTo>
                  <a:pt x="14300" y="115781"/>
                  <a:pt x="16147" y="113934"/>
                  <a:pt x="16780" y="113301"/>
                </a:cubicBezTo>
                <a:cubicBezTo>
                  <a:pt x="18020" y="110213"/>
                  <a:pt x="19260" y="107708"/>
                  <a:pt x="19868" y="104620"/>
                </a:cubicBezTo>
                <a:cubicBezTo>
                  <a:pt x="21740" y="96547"/>
                  <a:pt x="30446" y="87841"/>
                  <a:pt x="29814" y="79768"/>
                </a:cubicBezTo>
                <a:lnTo>
                  <a:pt x="29814" y="79768"/>
                </a:lnTo>
                <a:lnTo>
                  <a:pt x="30497" y="85336"/>
                </a:lnTo>
                <a:cubicBezTo>
                  <a:pt x="29485" y="90726"/>
                  <a:pt x="29206" y="102115"/>
                  <a:pt x="29206" y="110213"/>
                </a:cubicBezTo>
                <a:cubicBezTo>
                  <a:pt x="29206" y="113301"/>
                  <a:pt x="30446" y="116414"/>
                  <a:pt x="31054" y="120134"/>
                </a:cubicBezTo>
                <a:cubicBezTo>
                  <a:pt x="31686" y="123879"/>
                  <a:pt x="31054" y="128207"/>
                  <a:pt x="32294" y="131953"/>
                </a:cubicBezTo>
                <a:cubicBezTo>
                  <a:pt x="34166" y="122614"/>
                  <a:pt x="34774" y="112061"/>
                  <a:pt x="32294" y="102115"/>
                </a:cubicBezTo>
                <a:cubicBezTo>
                  <a:pt x="31686" y="97155"/>
                  <a:pt x="31054" y="91562"/>
                  <a:pt x="32294" y="86601"/>
                </a:cubicBezTo>
                <a:cubicBezTo>
                  <a:pt x="32926" y="83488"/>
                  <a:pt x="34774" y="73568"/>
                  <a:pt x="37887" y="71695"/>
                </a:cubicBezTo>
                <a:lnTo>
                  <a:pt x="37887" y="71695"/>
                </a:lnTo>
                <a:cubicBezTo>
                  <a:pt x="36039" y="74808"/>
                  <a:pt x="35407" y="74808"/>
                  <a:pt x="35407" y="77896"/>
                </a:cubicBezTo>
                <a:cubicBezTo>
                  <a:pt x="35407" y="79136"/>
                  <a:pt x="36647" y="80376"/>
                  <a:pt x="36647" y="82248"/>
                </a:cubicBezTo>
                <a:cubicBezTo>
                  <a:pt x="36647" y="84729"/>
                  <a:pt x="35407" y="86601"/>
                  <a:pt x="34774" y="88474"/>
                </a:cubicBezTo>
                <a:cubicBezTo>
                  <a:pt x="33283" y="95480"/>
                  <a:pt x="35023" y="104117"/>
                  <a:pt x="37372" y="111100"/>
                </a:cubicBezTo>
                <a:lnTo>
                  <a:pt x="37372" y="111100"/>
                </a:lnTo>
                <a:cubicBezTo>
                  <a:pt x="37177" y="108376"/>
                  <a:pt x="37887" y="105445"/>
                  <a:pt x="37887" y="102748"/>
                </a:cubicBezTo>
                <a:cubicBezTo>
                  <a:pt x="38519" y="97787"/>
                  <a:pt x="37279" y="93434"/>
                  <a:pt x="37279" y="89081"/>
                </a:cubicBezTo>
                <a:cubicBezTo>
                  <a:pt x="37279" y="84121"/>
                  <a:pt x="41759" y="69772"/>
                  <a:pt x="39886" y="67292"/>
                </a:cubicBezTo>
                <a:lnTo>
                  <a:pt x="40848" y="65495"/>
                </a:lnTo>
                <a:cubicBezTo>
                  <a:pt x="40848" y="65495"/>
                  <a:pt x="41253" y="67621"/>
                  <a:pt x="41253" y="68228"/>
                </a:cubicBezTo>
                <a:cubicBezTo>
                  <a:pt x="43480" y="76149"/>
                  <a:pt x="42240" y="78528"/>
                  <a:pt x="42240" y="82248"/>
                </a:cubicBezTo>
                <a:cubicBezTo>
                  <a:pt x="42240" y="88474"/>
                  <a:pt x="42240" y="96547"/>
                  <a:pt x="44112" y="102115"/>
                </a:cubicBezTo>
                <a:cubicBezTo>
                  <a:pt x="44112" y="94042"/>
                  <a:pt x="45960" y="85361"/>
                  <a:pt x="44720" y="77288"/>
                </a:cubicBezTo>
                <a:cubicBezTo>
                  <a:pt x="43480" y="72935"/>
                  <a:pt x="42240" y="69822"/>
                  <a:pt x="45960" y="65469"/>
                </a:cubicBezTo>
                <a:cubicBezTo>
                  <a:pt x="46593" y="66102"/>
                  <a:pt x="47200" y="66735"/>
                  <a:pt x="47833" y="66735"/>
                </a:cubicBezTo>
                <a:lnTo>
                  <a:pt x="48339" y="68329"/>
                </a:lnTo>
                <a:cubicBezTo>
                  <a:pt x="48339" y="75162"/>
                  <a:pt x="45378" y="90726"/>
                  <a:pt x="49073" y="90954"/>
                </a:cubicBezTo>
                <a:cubicBezTo>
                  <a:pt x="45960" y="83488"/>
                  <a:pt x="53426" y="72303"/>
                  <a:pt x="49680" y="65469"/>
                </a:cubicBezTo>
                <a:cubicBezTo>
                  <a:pt x="50946" y="64229"/>
                  <a:pt x="51426" y="65140"/>
                  <a:pt x="53198" y="62812"/>
                </a:cubicBezTo>
                <a:cubicBezTo>
                  <a:pt x="53578" y="60939"/>
                  <a:pt x="52793" y="59902"/>
                  <a:pt x="51553" y="59269"/>
                </a:cubicBezTo>
                <a:cubicBezTo>
                  <a:pt x="53426" y="58029"/>
                  <a:pt x="55906" y="58636"/>
                  <a:pt x="58386" y="58029"/>
                </a:cubicBezTo>
                <a:cubicBezTo>
                  <a:pt x="61499" y="56789"/>
                  <a:pt x="63346" y="54309"/>
                  <a:pt x="65852" y="53069"/>
                </a:cubicBezTo>
                <a:cubicBezTo>
                  <a:pt x="66585" y="52819"/>
                  <a:pt x="67559" y="52740"/>
                  <a:pt x="68652" y="52740"/>
                </a:cubicBezTo>
                <a:cubicBezTo>
                  <a:pt x="70567" y="52740"/>
                  <a:pt x="72844" y="52984"/>
                  <a:pt x="74818" y="52984"/>
                </a:cubicBezTo>
                <a:cubicBezTo>
                  <a:pt x="77435" y="52984"/>
                  <a:pt x="79518" y="52556"/>
                  <a:pt x="79518" y="50563"/>
                </a:cubicBezTo>
                <a:cubicBezTo>
                  <a:pt x="84106" y="50563"/>
                  <a:pt x="85343" y="47624"/>
                  <a:pt x="88767" y="47624"/>
                </a:cubicBezTo>
                <a:cubicBezTo>
                  <a:pt x="89497" y="47624"/>
                  <a:pt x="90328" y="47758"/>
                  <a:pt x="91311" y="48083"/>
                </a:cubicBezTo>
                <a:cubicBezTo>
                  <a:pt x="91311" y="44996"/>
                  <a:pt x="98145" y="43730"/>
                  <a:pt x="101257" y="41883"/>
                </a:cubicBezTo>
                <a:cubicBezTo>
                  <a:pt x="105585" y="39403"/>
                  <a:pt x="104978" y="34417"/>
                  <a:pt x="109938" y="33177"/>
                </a:cubicBezTo>
                <a:cubicBezTo>
                  <a:pt x="106825" y="28824"/>
                  <a:pt x="113051" y="28824"/>
                  <a:pt x="116164" y="28824"/>
                </a:cubicBezTo>
                <a:cubicBezTo>
                  <a:pt x="115531" y="25104"/>
                  <a:pt x="122364" y="23231"/>
                  <a:pt x="117404" y="20144"/>
                </a:cubicBezTo>
                <a:cubicBezTo>
                  <a:pt x="118011" y="19511"/>
                  <a:pt x="118644" y="18271"/>
                  <a:pt x="119251" y="18271"/>
                </a:cubicBezTo>
                <a:cubicBezTo>
                  <a:pt x="112418" y="16423"/>
                  <a:pt x="111811" y="7717"/>
                  <a:pt x="104978" y="5237"/>
                </a:cubicBezTo>
                <a:lnTo>
                  <a:pt x="107458" y="3997"/>
                </a:lnTo>
                <a:cubicBezTo>
                  <a:pt x="105598" y="2124"/>
                  <a:pt x="102339" y="1656"/>
                  <a:pt x="98923" y="1656"/>
                </a:cubicBezTo>
                <a:cubicBezTo>
                  <a:pt x="95506" y="1656"/>
                  <a:pt x="91931" y="2124"/>
                  <a:pt x="89439" y="2124"/>
                </a:cubicBezTo>
                <a:cubicBezTo>
                  <a:pt x="87949" y="2214"/>
                  <a:pt x="86471" y="2253"/>
                  <a:pt x="85003" y="2253"/>
                </a:cubicBezTo>
                <a:cubicBezTo>
                  <a:pt x="76065" y="2253"/>
                  <a:pt x="67450" y="795"/>
                  <a:pt x="58386" y="252"/>
                </a:cubicBezTo>
                <a:cubicBezTo>
                  <a:pt x="56216" y="75"/>
                  <a:pt x="54044" y="1"/>
                  <a:pt x="51871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37" name="Google Shape;37;p2"/>
          <p:cNvGrpSpPr/>
          <p:nvPr/>
        </p:nvGrpSpPr>
        <p:grpSpPr>
          <a:xfrm>
            <a:off x="374522" y="2873870"/>
            <a:ext cx="225787" cy="225787"/>
            <a:chOff x="327572" y="2556895"/>
            <a:chExt cx="225787" cy="225787"/>
          </a:xfrm>
        </p:grpSpPr>
        <p:sp>
          <p:nvSpPr>
            <p:cNvPr id="38" name="Google Shape;38;p2"/>
            <p:cNvSpPr/>
            <p:nvPr/>
          </p:nvSpPr>
          <p:spPr>
            <a:xfrm rot="7632065">
              <a:off x="359893" y="2589215"/>
              <a:ext cx="161146" cy="161146"/>
            </a:xfrm>
            <a:custGeom>
              <a:avLst/>
              <a:gdLst/>
              <a:ahLst/>
              <a:cxnLst/>
              <a:rect l="l" t="t" r="r" b="b"/>
              <a:pathLst>
                <a:path w="6446" h="6446" extrusionOk="0">
                  <a:moveTo>
                    <a:pt x="3223" y="327"/>
                  </a:moveTo>
                  <a:cubicBezTo>
                    <a:pt x="4811" y="327"/>
                    <a:pt x="6119" y="1635"/>
                    <a:pt x="6119" y="3223"/>
                  </a:cubicBezTo>
                  <a:cubicBezTo>
                    <a:pt x="6119" y="4811"/>
                    <a:pt x="4811" y="6118"/>
                    <a:pt x="3223" y="6118"/>
                  </a:cubicBezTo>
                  <a:cubicBezTo>
                    <a:pt x="1635" y="6118"/>
                    <a:pt x="374" y="4811"/>
                    <a:pt x="374" y="3223"/>
                  </a:cubicBezTo>
                  <a:cubicBezTo>
                    <a:pt x="374" y="1635"/>
                    <a:pt x="1635" y="327"/>
                    <a:pt x="3223" y="327"/>
                  </a:cubicBezTo>
                  <a:close/>
                  <a:moveTo>
                    <a:pt x="3223" y="0"/>
                  </a:moveTo>
                  <a:cubicBezTo>
                    <a:pt x="1449" y="0"/>
                    <a:pt x="1" y="1448"/>
                    <a:pt x="1" y="3223"/>
                  </a:cubicBezTo>
                  <a:cubicBezTo>
                    <a:pt x="1" y="4997"/>
                    <a:pt x="1449" y="6445"/>
                    <a:pt x="3223" y="6445"/>
                  </a:cubicBezTo>
                  <a:cubicBezTo>
                    <a:pt x="4998" y="6445"/>
                    <a:pt x="6446" y="4997"/>
                    <a:pt x="6446" y="3223"/>
                  </a:cubicBezTo>
                  <a:cubicBezTo>
                    <a:pt x="6446" y="1448"/>
                    <a:pt x="4998" y="0"/>
                    <a:pt x="322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" name="Google Shape;39;p2"/>
            <p:cNvSpPr/>
            <p:nvPr/>
          </p:nvSpPr>
          <p:spPr>
            <a:xfrm rot="7632065">
              <a:off x="419964" y="2625994"/>
              <a:ext cx="94373" cy="79923"/>
            </a:xfrm>
            <a:custGeom>
              <a:avLst/>
              <a:gdLst/>
              <a:ahLst/>
              <a:cxnLst/>
              <a:rect l="l" t="t" r="r" b="b"/>
              <a:pathLst>
                <a:path w="3775" h="3197" extrusionOk="0">
                  <a:moveTo>
                    <a:pt x="2475" y="1"/>
                  </a:moveTo>
                  <a:cubicBezTo>
                    <a:pt x="1" y="1"/>
                    <a:pt x="180" y="3196"/>
                    <a:pt x="180" y="3196"/>
                  </a:cubicBezTo>
                  <a:cubicBezTo>
                    <a:pt x="866" y="453"/>
                    <a:pt x="2761" y="228"/>
                    <a:pt x="3478" y="228"/>
                  </a:cubicBezTo>
                  <a:cubicBezTo>
                    <a:pt x="3620" y="228"/>
                    <a:pt x="3715" y="236"/>
                    <a:pt x="3747" y="236"/>
                  </a:cubicBezTo>
                  <a:cubicBezTo>
                    <a:pt x="3774" y="236"/>
                    <a:pt x="3756" y="230"/>
                    <a:pt x="3683" y="208"/>
                  </a:cubicBezTo>
                  <a:cubicBezTo>
                    <a:pt x="3223" y="64"/>
                    <a:pt x="2823" y="1"/>
                    <a:pt x="247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2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6" name="Google Shape;236;p11"/>
          <p:cNvPicPr preferRelativeResize="0"/>
          <p:nvPr/>
        </p:nvPicPr>
        <p:blipFill>
          <a:blip r:embed="rId2">
            <a:alphaModFix amt="74000"/>
          </a:blip>
          <a:stretch>
            <a:fillRect/>
          </a:stretch>
        </p:blipFill>
        <p:spPr>
          <a:xfrm rot="10800000" flipH="1">
            <a:off x="580537" y="-925991"/>
            <a:ext cx="7678126" cy="165335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37" name="Google Shape;237;p11"/>
          <p:cNvGrpSpPr/>
          <p:nvPr/>
        </p:nvGrpSpPr>
        <p:grpSpPr>
          <a:xfrm>
            <a:off x="-51786" y="-172"/>
            <a:ext cx="9247573" cy="5236508"/>
            <a:chOff x="1629950" y="1291650"/>
            <a:chExt cx="4656850" cy="3791000"/>
          </a:xfrm>
        </p:grpSpPr>
        <p:sp>
          <p:nvSpPr>
            <p:cNvPr id="238" name="Google Shape;238;p11"/>
            <p:cNvSpPr/>
            <p:nvPr/>
          </p:nvSpPr>
          <p:spPr>
            <a:xfrm>
              <a:off x="1663275" y="1291650"/>
              <a:ext cx="4542225" cy="97600"/>
            </a:xfrm>
            <a:custGeom>
              <a:avLst/>
              <a:gdLst/>
              <a:ahLst/>
              <a:cxnLst/>
              <a:rect l="l" t="t" r="r" b="b"/>
              <a:pathLst>
                <a:path w="181689" h="3904" extrusionOk="0">
                  <a:moveTo>
                    <a:pt x="1" y="1"/>
                  </a:moveTo>
                  <a:lnTo>
                    <a:pt x="1" y="3903"/>
                  </a:lnTo>
                  <a:lnTo>
                    <a:pt x="181688" y="3903"/>
                  </a:lnTo>
                  <a:lnTo>
                    <a:pt x="181688" y="1"/>
                  </a:lnTo>
                  <a:close/>
                </a:path>
              </a:pathLst>
            </a:custGeom>
            <a:solidFill>
              <a:srgbClr val="0D122C">
                <a:alpha val="2917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9" name="Google Shape;239;p11"/>
            <p:cNvSpPr/>
            <p:nvPr/>
          </p:nvSpPr>
          <p:spPr>
            <a:xfrm>
              <a:off x="6189200" y="1291650"/>
              <a:ext cx="97600" cy="3791000"/>
            </a:xfrm>
            <a:custGeom>
              <a:avLst/>
              <a:gdLst/>
              <a:ahLst/>
              <a:cxnLst/>
              <a:rect l="l" t="t" r="r" b="b"/>
              <a:pathLst>
                <a:path w="3904" h="151640" extrusionOk="0">
                  <a:moveTo>
                    <a:pt x="1" y="1"/>
                  </a:moveTo>
                  <a:lnTo>
                    <a:pt x="1" y="120681"/>
                  </a:lnTo>
                  <a:lnTo>
                    <a:pt x="1" y="121917"/>
                  </a:lnTo>
                  <a:lnTo>
                    <a:pt x="1" y="151640"/>
                  </a:lnTo>
                  <a:lnTo>
                    <a:pt x="3903" y="151640"/>
                  </a:lnTo>
                  <a:lnTo>
                    <a:pt x="3903" y="121917"/>
                  </a:lnTo>
                  <a:lnTo>
                    <a:pt x="3903" y="120681"/>
                  </a:lnTo>
                  <a:lnTo>
                    <a:pt x="3903" y="1"/>
                  </a:lnTo>
                  <a:close/>
                </a:path>
              </a:pathLst>
            </a:custGeom>
            <a:solidFill>
              <a:srgbClr val="0D122C">
                <a:alpha val="2917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0" name="Google Shape;240;p11"/>
            <p:cNvSpPr/>
            <p:nvPr/>
          </p:nvSpPr>
          <p:spPr>
            <a:xfrm>
              <a:off x="1629950" y="1291650"/>
              <a:ext cx="97575" cy="3791000"/>
            </a:xfrm>
            <a:custGeom>
              <a:avLst/>
              <a:gdLst/>
              <a:ahLst/>
              <a:cxnLst/>
              <a:rect l="l" t="t" r="r" b="b"/>
              <a:pathLst>
                <a:path w="3903" h="151640" extrusionOk="0">
                  <a:moveTo>
                    <a:pt x="1" y="1"/>
                  </a:moveTo>
                  <a:lnTo>
                    <a:pt x="1" y="120681"/>
                  </a:lnTo>
                  <a:lnTo>
                    <a:pt x="1" y="121917"/>
                  </a:lnTo>
                  <a:lnTo>
                    <a:pt x="1" y="151640"/>
                  </a:lnTo>
                  <a:lnTo>
                    <a:pt x="3903" y="151640"/>
                  </a:lnTo>
                  <a:lnTo>
                    <a:pt x="3903" y="121917"/>
                  </a:lnTo>
                  <a:lnTo>
                    <a:pt x="3903" y="120681"/>
                  </a:lnTo>
                  <a:lnTo>
                    <a:pt x="3903" y="1"/>
                  </a:lnTo>
                  <a:close/>
                </a:path>
              </a:pathLst>
            </a:custGeom>
            <a:solidFill>
              <a:srgbClr val="0D122C">
                <a:alpha val="2917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1" name="Google Shape;241;p11"/>
            <p:cNvSpPr/>
            <p:nvPr/>
          </p:nvSpPr>
          <p:spPr>
            <a:xfrm>
              <a:off x="1665725" y="1315225"/>
              <a:ext cx="4519450" cy="3738150"/>
            </a:xfrm>
            <a:custGeom>
              <a:avLst/>
              <a:gdLst/>
              <a:ahLst/>
              <a:cxnLst/>
              <a:rect l="l" t="t" r="r" b="b"/>
              <a:pathLst>
                <a:path w="180778" h="149526" extrusionOk="0">
                  <a:moveTo>
                    <a:pt x="107315" y="33951"/>
                  </a:moveTo>
                  <a:lnTo>
                    <a:pt x="107315" y="35382"/>
                  </a:lnTo>
                  <a:lnTo>
                    <a:pt x="107315" y="36423"/>
                  </a:lnTo>
                  <a:lnTo>
                    <a:pt x="64162" y="36423"/>
                  </a:lnTo>
                  <a:lnTo>
                    <a:pt x="64162" y="33951"/>
                  </a:lnTo>
                  <a:lnTo>
                    <a:pt x="83771" y="33951"/>
                  </a:lnTo>
                  <a:lnTo>
                    <a:pt x="83771" y="35382"/>
                  </a:lnTo>
                  <a:lnTo>
                    <a:pt x="87543" y="35382"/>
                  </a:lnTo>
                  <a:lnTo>
                    <a:pt x="87543" y="33951"/>
                  </a:lnTo>
                  <a:close/>
                  <a:moveTo>
                    <a:pt x="115250" y="33951"/>
                  </a:moveTo>
                  <a:lnTo>
                    <a:pt x="115250" y="39154"/>
                  </a:lnTo>
                  <a:lnTo>
                    <a:pt x="111120" y="39154"/>
                  </a:lnTo>
                  <a:lnTo>
                    <a:pt x="111120" y="35382"/>
                  </a:lnTo>
                  <a:lnTo>
                    <a:pt x="111120" y="33951"/>
                  </a:lnTo>
                  <a:close/>
                  <a:moveTo>
                    <a:pt x="112518" y="45691"/>
                  </a:moveTo>
                  <a:lnTo>
                    <a:pt x="112518" y="47252"/>
                  </a:lnTo>
                  <a:lnTo>
                    <a:pt x="111120" y="47252"/>
                  </a:lnTo>
                  <a:lnTo>
                    <a:pt x="111120" y="45691"/>
                  </a:lnTo>
                  <a:close/>
                  <a:moveTo>
                    <a:pt x="115250" y="45691"/>
                  </a:moveTo>
                  <a:lnTo>
                    <a:pt x="115250" y="47252"/>
                  </a:lnTo>
                  <a:lnTo>
                    <a:pt x="113852" y="47252"/>
                  </a:lnTo>
                  <a:lnTo>
                    <a:pt x="113852" y="45691"/>
                  </a:lnTo>
                  <a:close/>
                  <a:moveTo>
                    <a:pt x="60389" y="33951"/>
                  </a:moveTo>
                  <a:lnTo>
                    <a:pt x="60389" y="36423"/>
                  </a:lnTo>
                  <a:lnTo>
                    <a:pt x="60389" y="40911"/>
                  </a:lnTo>
                  <a:lnTo>
                    <a:pt x="60389" y="90893"/>
                  </a:lnTo>
                  <a:lnTo>
                    <a:pt x="58926" y="90893"/>
                  </a:lnTo>
                  <a:lnTo>
                    <a:pt x="58926" y="33951"/>
                  </a:lnTo>
                  <a:close/>
                  <a:moveTo>
                    <a:pt x="36813" y="33951"/>
                  </a:moveTo>
                  <a:lnTo>
                    <a:pt x="36813" y="35382"/>
                  </a:lnTo>
                  <a:lnTo>
                    <a:pt x="37886" y="35382"/>
                  </a:lnTo>
                  <a:lnTo>
                    <a:pt x="37886" y="94568"/>
                  </a:lnTo>
                  <a:lnTo>
                    <a:pt x="36813" y="94568"/>
                  </a:lnTo>
                  <a:lnTo>
                    <a:pt x="36813" y="95738"/>
                  </a:lnTo>
                  <a:lnTo>
                    <a:pt x="17041" y="95738"/>
                  </a:lnTo>
                  <a:lnTo>
                    <a:pt x="17041" y="94568"/>
                  </a:lnTo>
                  <a:lnTo>
                    <a:pt x="16293" y="94568"/>
                  </a:lnTo>
                  <a:lnTo>
                    <a:pt x="16293" y="35382"/>
                  </a:lnTo>
                  <a:lnTo>
                    <a:pt x="17041" y="35382"/>
                  </a:lnTo>
                  <a:lnTo>
                    <a:pt x="17041" y="33951"/>
                  </a:lnTo>
                  <a:close/>
                  <a:moveTo>
                    <a:pt x="57040" y="33951"/>
                  </a:moveTo>
                  <a:lnTo>
                    <a:pt x="57040" y="90893"/>
                  </a:lnTo>
                  <a:lnTo>
                    <a:pt x="54991" y="90893"/>
                  </a:lnTo>
                  <a:lnTo>
                    <a:pt x="54991" y="95738"/>
                  </a:lnTo>
                  <a:lnTo>
                    <a:pt x="40617" y="95738"/>
                  </a:lnTo>
                  <a:lnTo>
                    <a:pt x="40617" y="94568"/>
                  </a:lnTo>
                  <a:lnTo>
                    <a:pt x="39739" y="94568"/>
                  </a:lnTo>
                  <a:lnTo>
                    <a:pt x="39739" y="35382"/>
                  </a:lnTo>
                  <a:lnTo>
                    <a:pt x="40617" y="35382"/>
                  </a:lnTo>
                  <a:lnTo>
                    <a:pt x="40617" y="33951"/>
                  </a:lnTo>
                  <a:close/>
                  <a:moveTo>
                    <a:pt x="115250" y="53788"/>
                  </a:moveTo>
                  <a:lnTo>
                    <a:pt x="115250" y="95966"/>
                  </a:lnTo>
                  <a:lnTo>
                    <a:pt x="111120" y="95966"/>
                  </a:lnTo>
                  <a:lnTo>
                    <a:pt x="111120" y="94568"/>
                  </a:lnTo>
                  <a:lnTo>
                    <a:pt x="111120" y="53788"/>
                  </a:lnTo>
                  <a:close/>
                  <a:moveTo>
                    <a:pt x="130794" y="33951"/>
                  </a:moveTo>
                  <a:lnTo>
                    <a:pt x="130794" y="35382"/>
                  </a:lnTo>
                  <a:lnTo>
                    <a:pt x="131770" y="35382"/>
                  </a:lnTo>
                  <a:lnTo>
                    <a:pt x="131770" y="94568"/>
                  </a:lnTo>
                  <a:lnTo>
                    <a:pt x="130794" y="94568"/>
                  </a:lnTo>
                  <a:lnTo>
                    <a:pt x="130794" y="95966"/>
                  </a:lnTo>
                  <a:lnTo>
                    <a:pt x="117104" y="95966"/>
                  </a:lnTo>
                  <a:lnTo>
                    <a:pt x="117104" y="33951"/>
                  </a:lnTo>
                  <a:close/>
                  <a:moveTo>
                    <a:pt x="157493" y="33951"/>
                  </a:moveTo>
                  <a:lnTo>
                    <a:pt x="157493" y="35382"/>
                  </a:lnTo>
                  <a:lnTo>
                    <a:pt x="158436" y="35382"/>
                  </a:lnTo>
                  <a:lnTo>
                    <a:pt x="158436" y="94568"/>
                  </a:lnTo>
                  <a:lnTo>
                    <a:pt x="157493" y="94568"/>
                  </a:lnTo>
                  <a:lnTo>
                    <a:pt x="157493" y="95966"/>
                  </a:lnTo>
                  <a:lnTo>
                    <a:pt x="134567" y="95966"/>
                  </a:lnTo>
                  <a:lnTo>
                    <a:pt x="134567" y="94568"/>
                  </a:lnTo>
                  <a:lnTo>
                    <a:pt x="133624" y="94568"/>
                  </a:lnTo>
                  <a:lnTo>
                    <a:pt x="133624" y="35382"/>
                  </a:lnTo>
                  <a:lnTo>
                    <a:pt x="134567" y="35382"/>
                  </a:lnTo>
                  <a:lnTo>
                    <a:pt x="134567" y="33951"/>
                  </a:lnTo>
                  <a:close/>
                  <a:moveTo>
                    <a:pt x="170241" y="33951"/>
                  </a:moveTo>
                  <a:lnTo>
                    <a:pt x="170241" y="35382"/>
                  </a:lnTo>
                  <a:lnTo>
                    <a:pt x="171216" y="35382"/>
                  </a:lnTo>
                  <a:lnTo>
                    <a:pt x="171216" y="94568"/>
                  </a:lnTo>
                  <a:lnTo>
                    <a:pt x="170241" y="94568"/>
                  </a:lnTo>
                  <a:lnTo>
                    <a:pt x="170241" y="95966"/>
                  </a:lnTo>
                  <a:lnTo>
                    <a:pt x="161265" y="95966"/>
                  </a:lnTo>
                  <a:lnTo>
                    <a:pt x="161265" y="94568"/>
                  </a:lnTo>
                  <a:lnTo>
                    <a:pt x="160322" y="94568"/>
                  </a:lnTo>
                  <a:lnTo>
                    <a:pt x="160322" y="35382"/>
                  </a:lnTo>
                  <a:lnTo>
                    <a:pt x="161265" y="35382"/>
                  </a:lnTo>
                  <a:lnTo>
                    <a:pt x="161265" y="33951"/>
                  </a:lnTo>
                  <a:close/>
                  <a:moveTo>
                    <a:pt x="115250" y="97820"/>
                  </a:moveTo>
                  <a:lnTo>
                    <a:pt x="115250" y="124421"/>
                  </a:lnTo>
                  <a:lnTo>
                    <a:pt x="111120" y="124421"/>
                  </a:lnTo>
                  <a:lnTo>
                    <a:pt x="111120" y="99023"/>
                  </a:lnTo>
                  <a:lnTo>
                    <a:pt x="111120" y="97820"/>
                  </a:lnTo>
                  <a:close/>
                  <a:moveTo>
                    <a:pt x="112518" y="130925"/>
                  </a:moveTo>
                  <a:lnTo>
                    <a:pt x="112518" y="132486"/>
                  </a:lnTo>
                  <a:lnTo>
                    <a:pt x="111120" y="132486"/>
                  </a:lnTo>
                  <a:lnTo>
                    <a:pt x="111120" y="130925"/>
                  </a:lnTo>
                  <a:close/>
                  <a:moveTo>
                    <a:pt x="115250" y="130925"/>
                  </a:moveTo>
                  <a:lnTo>
                    <a:pt x="115250" y="132486"/>
                  </a:lnTo>
                  <a:lnTo>
                    <a:pt x="113852" y="132486"/>
                  </a:lnTo>
                  <a:lnTo>
                    <a:pt x="113852" y="130925"/>
                  </a:lnTo>
                  <a:close/>
                  <a:moveTo>
                    <a:pt x="72779" y="40911"/>
                  </a:moveTo>
                  <a:lnTo>
                    <a:pt x="72779" y="142209"/>
                  </a:lnTo>
                  <a:lnTo>
                    <a:pt x="64162" y="142209"/>
                  </a:lnTo>
                  <a:lnTo>
                    <a:pt x="64162" y="100974"/>
                  </a:lnTo>
                  <a:lnTo>
                    <a:pt x="65007" y="100974"/>
                  </a:lnTo>
                  <a:lnTo>
                    <a:pt x="65007" y="90893"/>
                  </a:lnTo>
                  <a:lnTo>
                    <a:pt x="64162" y="90893"/>
                  </a:lnTo>
                  <a:lnTo>
                    <a:pt x="64162" y="40911"/>
                  </a:lnTo>
                  <a:close/>
                  <a:moveTo>
                    <a:pt x="84747" y="40911"/>
                  </a:moveTo>
                  <a:lnTo>
                    <a:pt x="84747" y="142209"/>
                  </a:lnTo>
                  <a:lnTo>
                    <a:pt x="74568" y="142209"/>
                  </a:lnTo>
                  <a:lnTo>
                    <a:pt x="74568" y="40911"/>
                  </a:lnTo>
                  <a:close/>
                  <a:moveTo>
                    <a:pt x="96714" y="40911"/>
                  </a:moveTo>
                  <a:lnTo>
                    <a:pt x="96714" y="142209"/>
                  </a:lnTo>
                  <a:lnTo>
                    <a:pt x="86535" y="142209"/>
                  </a:lnTo>
                  <a:lnTo>
                    <a:pt x="86535" y="40911"/>
                  </a:lnTo>
                  <a:close/>
                  <a:moveTo>
                    <a:pt x="107315" y="40911"/>
                  </a:moveTo>
                  <a:lnTo>
                    <a:pt x="107315" y="94568"/>
                  </a:lnTo>
                  <a:lnTo>
                    <a:pt x="107315" y="99023"/>
                  </a:lnTo>
                  <a:lnTo>
                    <a:pt x="107315" y="142209"/>
                  </a:lnTo>
                  <a:lnTo>
                    <a:pt x="98535" y="142209"/>
                  </a:lnTo>
                  <a:lnTo>
                    <a:pt x="98535" y="40911"/>
                  </a:lnTo>
                  <a:close/>
                  <a:moveTo>
                    <a:pt x="14407" y="1"/>
                  </a:moveTo>
                  <a:lnTo>
                    <a:pt x="14407" y="294"/>
                  </a:lnTo>
                  <a:lnTo>
                    <a:pt x="13268" y="294"/>
                  </a:lnTo>
                  <a:lnTo>
                    <a:pt x="13268" y="4749"/>
                  </a:lnTo>
                  <a:lnTo>
                    <a:pt x="14407" y="4749"/>
                  </a:lnTo>
                  <a:lnTo>
                    <a:pt x="14407" y="30894"/>
                  </a:lnTo>
                  <a:lnTo>
                    <a:pt x="13268" y="30894"/>
                  </a:lnTo>
                  <a:lnTo>
                    <a:pt x="13268" y="32130"/>
                  </a:lnTo>
                  <a:lnTo>
                    <a:pt x="0" y="32130"/>
                  </a:lnTo>
                  <a:lnTo>
                    <a:pt x="0" y="33984"/>
                  </a:lnTo>
                  <a:lnTo>
                    <a:pt x="13268" y="33984"/>
                  </a:lnTo>
                  <a:lnTo>
                    <a:pt x="13268" y="35382"/>
                  </a:lnTo>
                  <a:lnTo>
                    <a:pt x="14407" y="35382"/>
                  </a:lnTo>
                  <a:lnTo>
                    <a:pt x="14407" y="94568"/>
                  </a:lnTo>
                  <a:lnTo>
                    <a:pt x="13268" y="94568"/>
                  </a:lnTo>
                  <a:lnTo>
                    <a:pt x="13268" y="95738"/>
                  </a:lnTo>
                  <a:lnTo>
                    <a:pt x="0" y="95738"/>
                  </a:lnTo>
                  <a:lnTo>
                    <a:pt x="0" y="97169"/>
                  </a:lnTo>
                  <a:lnTo>
                    <a:pt x="13268" y="97169"/>
                  </a:lnTo>
                  <a:lnTo>
                    <a:pt x="13268" y="99023"/>
                  </a:lnTo>
                  <a:lnTo>
                    <a:pt x="14407" y="99023"/>
                  </a:lnTo>
                  <a:lnTo>
                    <a:pt x="14407" y="144388"/>
                  </a:lnTo>
                  <a:lnTo>
                    <a:pt x="13268" y="144388"/>
                  </a:lnTo>
                  <a:lnTo>
                    <a:pt x="13268" y="148875"/>
                  </a:lnTo>
                  <a:lnTo>
                    <a:pt x="14407" y="148875"/>
                  </a:lnTo>
                  <a:lnTo>
                    <a:pt x="14407" y="149526"/>
                  </a:lnTo>
                  <a:lnTo>
                    <a:pt x="16293" y="149526"/>
                  </a:lnTo>
                  <a:lnTo>
                    <a:pt x="16293" y="148875"/>
                  </a:lnTo>
                  <a:lnTo>
                    <a:pt x="17041" y="148875"/>
                  </a:lnTo>
                  <a:lnTo>
                    <a:pt x="17041" y="144388"/>
                  </a:lnTo>
                  <a:lnTo>
                    <a:pt x="16293" y="144388"/>
                  </a:lnTo>
                  <a:lnTo>
                    <a:pt x="16293" y="99023"/>
                  </a:lnTo>
                  <a:lnTo>
                    <a:pt x="17041" y="99023"/>
                  </a:lnTo>
                  <a:lnTo>
                    <a:pt x="17041" y="97169"/>
                  </a:lnTo>
                  <a:lnTo>
                    <a:pt x="36813" y="97169"/>
                  </a:lnTo>
                  <a:lnTo>
                    <a:pt x="36813" y="99023"/>
                  </a:lnTo>
                  <a:lnTo>
                    <a:pt x="37886" y="99023"/>
                  </a:lnTo>
                  <a:lnTo>
                    <a:pt x="37886" y="144388"/>
                  </a:lnTo>
                  <a:lnTo>
                    <a:pt x="36813" y="144388"/>
                  </a:lnTo>
                  <a:lnTo>
                    <a:pt x="36813" y="148875"/>
                  </a:lnTo>
                  <a:lnTo>
                    <a:pt x="37886" y="148875"/>
                  </a:lnTo>
                  <a:lnTo>
                    <a:pt x="37886" y="149526"/>
                  </a:lnTo>
                  <a:lnTo>
                    <a:pt x="39739" y="149526"/>
                  </a:lnTo>
                  <a:lnTo>
                    <a:pt x="39739" y="148875"/>
                  </a:lnTo>
                  <a:lnTo>
                    <a:pt x="40617" y="148875"/>
                  </a:lnTo>
                  <a:lnTo>
                    <a:pt x="40617" y="144388"/>
                  </a:lnTo>
                  <a:lnTo>
                    <a:pt x="39739" y="144388"/>
                  </a:lnTo>
                  <a:lnTo>
                    <a:pt x="39739" y="99023"/>
                  </a:lnTo>
                  <a:lnTo>
                    <a:pt x="40617" y="99023"/>
                  </a:lnTo>
                  <a:lnTo>
                    <a:pt x="40617" y="97169"/>
                  </a:lnTo>
                  <a:lnTo>
                    <a:pt x="54991" y="97169"/>
                  </a:lnTo>
                  <a:lnTo>
                    <a:pt x="54991" y="100974"/>
                  </a:lnTo>
                  <a:lnTo>
                    <a:pt x="57040" y="100974"/>
                  </a:lnTo>
                  <a:lnTo>
                    <a:pt x="57040" y="149526"/>
                  </a:lnTo>
                  <a:lnTo>
                    <a:pt x="58926" y="149526"/>
                  </a:lnTo>
                  <a:lnTo>
                    <a:pt x="58926" y="100974"/>
                  </a:lnTo>
                  <a:lnTo>
                    <a:pt x="60389" y="100974"/>
                  </a:lnTo>
                  <a:lnTo>
                    <a:pt x="60389" y="148388"/>
                  </a:lnTo>
                  <a:lnTo>
                    <a:pt x="61365" y="148388"/>
                  </a:lnTo>
                  <a:lnTo>
                    <a:pt x="61365" y="149526"/>
                  </a:lnTo>
                  <a:lnTo>
                    <a:pt x="63219" y="149526"/>
                  </a:lnTo>
                  <a:lnTo>
                    <a:pt x="63219" y="148388"/>
                  </a:lnTo>
                  <a:lnTo>
                    <a:pt x="64162" y="148388"/>
                  </a:lnTo>
                  <a:lnTo>
                    <a:pt x="64162" y="144420"/>
                  </a:lnTo>
                  <a:lnTo>
                    <a:pt x="107315" y="144420"/>
                  </a:lnTo>
                  <a:lnTo>
                    <a:pt x="107315" y="148388"/>
                  </a:lnTo>
                  <a:lnTo>
                    <a:pt x="107315" y="148875"/>
                  </a:lnTo>
                  <a:lnTo>
                    <a:pt x="108291" y="148875"/>
                  </a:lnTo>
                  <a:lnTo>
                    <a:pt x="108291" y="149526"/>
                  </a:lnTo>
                  <a:lnTo>
                    <a:pt x="110177" y="149526"/>
                  </a:lnTo>
                  <a:lnTo>
                    <a:pt x="110177" y="148875"/>
                  </a:lnTo>
                  <a:lnTo>
                    <a:pt x="111120" y="148875"/>
                  </a:lnTo>
                  <a:lnTo>
                    <a:pt x="111120" y="148388"/>
                  </a:lnTo>
                  <a:lnTo>
                    <a:pt x="111120" y="144388"/>
                  </a:lnTo>
                  <a:lnTo>
                    <a:pt x="111120" y="139022"/>
                  </a:lnTo>
                  <a:lnTo>
                    <a:pt x="115250" y="139022"/>
                  </a:lnTo>
                  <a:lnTo>
                    <a:pt x="115250" y="149526"/>
                  </a:lnTo>
                  <a:lnTo>
                    <a:pt x="117104" y="149526"/>
                  </a:lnTo>
                  <a:lnTo>
                    <a:pt x="117104" y="97820"/>
                  </a:lnTo>
                  <a:lnTo>
                    <a:pt x="130794" y="97820"/>
                  </a:lnTo>
                  <a:lnTo>
                    <a:pt x="130794" y="99023"/>
                  </a:lnTo>
                  <a:lnTo>
                    <a:pt x="131770" y="99023"/>
                  </a:lnTo>
                  <a:lnTo>
                    <a:pt x="131770" y="144388"/>
                  </a:lnTo>
                  <a:lnTo>
                    <a:pt x="130794" y="144388"/>
                  </a:lnTo>
                  <a:lnTo>
                    <a:pt x="130794" y="148875"/>
                  </a:lnTo>
                  <a:lnTo>
                    <a:pt x="131770" y="148875"/>
                  </a:lnTo>
                  <a:lnTo>
                    <a:pt x="131770" y="149526"/>
                  </a:lnTo>
                  <a:lnTo>
                    <a:pt x="133624" y="149526"/>
                  </a:lnTo>
                  <a:lnTo>
                    <a:pt x="133624" y="148875"/>
                  </a:lnTo>
                  <a:lnTo>
                    <a:pt x="134567" y="148875"/>
                  </a:lnTo>
                  <a:lnTo>
                    <a:pt x="134567" y="144388"/>
                  </a:lnTo>
                  <a:lnTo>
                    <a:pt x="133624" y="144388"/>
                  </a:lnTo>
                  <a:lnTo>
                    <a:pt x="133624" y="99023"/>
                  </a:lnTo>
                  <a:lnTo>
                    <a:pt x="134567" y="99023"/>
                  </a:lnTo>
                  <a:lnTo>
                    <a:pt x="134567" y="97820"/>
                  </a:lnTo>
                  <a:lnTo>
                    <a:pt x="157493" y="97820"/>
                  </a:lnTo>
                  <a:lnTo>
                    <a:pt x="157493" y="99023"/>
                  </a:lnTo>
                  <a:lnTo>
                    <a:pt x="158469" y="99023"/>
                  </a:lnTo>
                  <a:lnTo>
                    <a:pt x="158469" y="144388"/>
                  </a:lnTo>
                  <a:lnTo>
                    <a:pt x="157493" y="144388"/>
                  </a:lnTo>
                  <a:lnTo>
                    <a:pt x="157493" y="148875"/>
                  </a:lnTo>
                  <a:lnTo>
                    <a:pt x="158469" y="148875"/>
                  </a:lnTo>
                  <a:lnTo>
                    <a:pt x="158469" y="149526"/>
                  </a:lnTo>
                  <a:lnTo>
                    <a:pt x="160322" y="149526"/>
                  </a:lnTo>
                  <a:lnTo>
                    <a:pt x="160322" y="148875"/>
                  </a:lnTo>
                  <a:lnTo>
                    <a:pt x="161265" y="148875"/>
                  </a:lnTo>
                  <a:lnTo>
                    <a:pt x="161265" y="144388"/>
                  </a:lnTo>
                  <a:lnTo>
                    <a:pt x="160322" y="144388"/>
                  </a:lnTo>
                  <a:lnTo>
                    <a:pt x="160322" y="99023"/>
                  </a:lnTo>
                  <a:lnTo>
                    <a:pt x="161265" y="99023"/>
                  </a:lnTo>
                  <a:lnTo>
                    <a:pt x="161265" y="97820"/>
                  </a:lnTo>
                  <a:lnTo>
                    <a:pt x="170273" y="97820"/>
                  </a:lnTo>
                  <a:lnTo>
                    <a:pt x="170273" y="99023"/>
                  </a:lnTo>
                  <a:lnTo>
                    <a:pt x="171216" y="99023"/>
                  </a:lnTo>
                  <a:lnTo>
                    <a:pt x="171216" y="144388"/>
                  </a:lnTo>
                  <a:lnTo>
                    <a:pt x="170273" y="144388"/>
                  </a:lnTo>
                  <a:lnTo>
                    <a:pt x="170273" y="148875"/>
                  </a:lnTo>
                  <a:lnTo>
                    <a:pt x="171216" y="148875"/>
                  </a:lnTo>
                  <a:lnTo>
                    <a:pt x="171216" y="149526"/>
                  </a:lnTo>
                  <a:lnTo>
                    <a:pt x="173102" y="149526"/>
                  </a:lnTo>
                  <a:lnTo>
                    <a:pt x="173102" y="148875"/>
                  </a:lnTo>
                  <a:lnTo>
                    <a:pt x="174046" y="148875"/>
                  </a:lnTo>
                  <a:lnTo>
                    <a:pt x="174046" y="144388"/>
                  </a:lnTo>
                  <a:lnTo>
                    <a:pt x="173102" y="144388"/>
                  </a:lnTo>
                  <a:lnTo>
                    <a:pt x="173102" y="99023"/>
                  </a:lnTo>
                  <a:lnTo>
                    <a:pt x="174046" y="99023"/>
                  </a:lnTo>
                  <a:lnTo>
                    <a:pt x="174046" y="97820"/>
                  </a:lnTo>
                  <a:lnTo>
                    <a:pt x="180680" y="97820"/>
                  </a:lnTo>
                  <a:lnTo>
                    <a:pt x="180680" y="95966"/>
                  </a:lnTo>
                  <a:lnTo>
                    <a:pt x="174046" y="95966"/>
                  </a:lnTo>
                  <a:lnTo>
                    <a:pt x="174046" y="94568"/>
                  </a:lnTo>
                  <a:lnTo>
                    <a:pt x="173102" y="94568"/>
                  </a:lnTo>
                  <a:lnTo>
                    <a:pt x="173102" y="35382"/>
                  </a:lnTo>
                  <a:lnTo>
                    <a:pt x="174046" y="35382"/>
                  </a:lnTo>
                  <a:lnTo>
                    <a:pt x="174046" y="33984"/>
                  </a:lnTo>
                  <a:lnTo>
                    <a:pt x="180777" y="33984"/>
                  </a:lnTo>
                  <a:lnTo>
                    <a:pt x="180777" y="32130"/>
                  </a:lnTo>
                  <a:lnTo>
                    <a:pt x="174046" y="32130"/>
                  </a:lnTo>
                  <a:lnTo>
                    <a:pt x="174046" y="30894"/>
                  </a:lnTo>
                  <a:lnTo>
                    <a:pt x="173102" y="30894"/>
                  </a:lnTo>
                  <a:lnTo>
                    <a:pt x="173102" y="4749"/>
                  </a:lnTo>
                  <a:lnTo>
                    <a:pt x="174046" y="4749"/>
                  </a:lnTo>
                  <a:lnTo>
                    <a:pt x="174046" y="294"/>
                  </a:lnTo>
                  <a:lnTo>
                    <a:pt x="173102" y="294"/>
                  </a:lnTo>
                  <a:lnTo>
                    <a:pt x="173102" y="1"/>
                  </a:lnTo>
                  <a:lnTo>
                    <a:pt x="171216" y="1"/>
                  </a:lnTo>
                  <a:lnTo>
                    <a:pt x="171216" y="294"/>
                  </a:lnTo>
                  <a:lnTo>
                    <a:pt x="170241" y="294"/>
                  </a:lnTo>
                  <a:lnTo>
                    <a:pt x="170241" y="4749"/>
                  </a:lnTo>
                  <a:lnTo>
                    <a:pt x="171216" y="4749"/>
                  </a:lnTo>
                  <a:lnTo>
                    <a:pt x="171216" y="30894"/>
                  </a:lnTo>
                  <a:lnTo>
                    <a:pt x="170241" y="30894"/>
                  </a:lnTo>
                  <a:lnTo>
                    <a:pt x="170241" y="32130"/>
                  </a:lnTo>
                  <a:lnTo>
                    <a:pt x="161265" y="32130"/>
                  </a:lnTo>
                  <a:lnTo>
                    <a:pt x="161265" y="30894"/>
                  </a:lnTo>
                  <a:lnTo>
                    <a:pt x="160322" y="30894"/>
                  </a:lnTo>
                  <a:lnTo>
                    <a:pt x="160322" y="4749"/>
                  </a:lnTo>
                  <a:lnTo>
                    <a:pt x="161265" y="4749"/>
                  </a:lnTo>
                  <a:lnTo>
                    <a:pt x="161265" y="294"/>
                  </a:lnTo>
                  <a:lnTo>
                    <a:pt x="160322" y="294"/>
                  </a:lnTo>
                  <a:lnTo>
                    <a:pt x="160322" y="1"/>
                  </a:lnTo>
                  <a:lnTo>
                    <a:pt x="158436" y="1"/>
                  </a:lnTo>
                  <a:lnTo>
                    <a:pt x="158436" y="294"/>
                  </a:lnTo>
                  <a:lnTo>
                    <a:pt x="157493" y="294"/>
                  </a:lnTo>
                  <a:lnTo>
                    <a:pt x="157493" y="4749"/>
                  </a:lnTo>
                  <a:lnTo>
                    <a:pt x="158436" y="4749"/>
                  </a:lnTo>
                  <a:lnTo>
                    <a:pt x="158436" y="30894"/>
                  </a:lnTo>
                  <a:lnTo>
                    <a:pt x="157493" y="30894"/>
                  </a:lnTo>
                  <a:lnTo>
                    <a:pt x="157493" y="32130"/>
                  </a:lnTo>
                  <a:lnTo>
                    <a:pt x="134567" y="32130"/>
                  </a:lnTo>
                  <a:lnTo>
                    <a:pt x="134567" y="30894"/>
                  </a:lnTo>
                  <a:lnTo>
                    <a:pt x="133624" y="30894"/>
                  </a:lnTo>
                  <a:lnTo>
                    <a:pt x="133624" y="4749"/>
                  </a:lnTo>
                  <a:lnTo>
                    <a:pt x="134567" y="4749"/>
                  </a:lnTo>
                  <a:lnTo>
                    <a:pt x="134567" y="294"/>
                  </a:lnTo>
                  <a:lnTo>
                    <a:pt x="133624" y="294"/>
                  </a:lnTo>
                  <a:lnTo>
                    <a:pt x="133624" y="1"/>
                  </a:lnTo>
                  <a:lnTo>
                    <a:pt x="131770" y="1"/>
                  </a:lnTo>
                  <a:lnTo>
                    <a:pt x="131770" y="294"/>
                  </a:lnTo>
                  <a:lnTo>
                    <a:pt x="130794" y="294"/>
                  </a:lnTo>
                  <a:lnTo>
                    <a:pt x="130794" y="4749"/>
                  </a:lnTo>
                  <a:lnTo>
                    <a:pt x="131770" y="4749"/>
                  </a:lnTo>
                  <a:lnTo>
                    <a:pt x="131770" y="30894"/>
                  </a:lnTo>
                  <a:lnTo>
                    <a:pt x="130794" y="30894"/>
                  </a:lnTo>
                  <a:lnTo>
                    <a:pt x="130794" y="32130"/>
                  </a:lnTo>
                  <a:lnTo>
                    <a:pt x="111120" y="32130"/>
                  </a:lnTo>
                  <a:lnTo>
                    <a:pt x="111120" y="30894"/>
                  </a:lnTo>
                  <a:lnTo>
                    <a:pt x="110177" y="30894"/>
                  </a:lnTo>
                  <a:lnTo>
                    <a:pt x="110177" y="4749"/>
                  </a:lnTo>
                  <a:lnTo>
                    <a:pt x="111120" y="4749"/>
                  </a:lnTo>
                  <a:lnTo>
                    <a:pt x="111120" y="294"/>
                  </a:lnTo>
                  <a:lnTo>
                    <a:pt x="110177" y="294"/>
                  </a:lnTo>
                  <a:lnTo>
                    <a:pt x="110177" y="1"/>
                  </a:lnTo>
                  <a:lnTo>
                    <a:pt x="108291" y="1"/>
                  </a:lnTo>
                  <a:lnTo>
                    <a:pt x="108291" y="294"/>
                  </a:lnTo>
                  <a:lnTo>
                    <a:pt x="107315" y="294"/>
                  </a:lnTo>
                  <a:lnTo>
                    <a:pt x="107315" y="4749"/>
                  </a:lnTo>
                  <a:lnTo>
                    <a:pt x="108291" y="4749"/>
                  </a:lnTo>
                  <a:lnTo>
                    <a:pt x="108291" y="30894"/>
                  </a:lnTo>
                  <a:lnTo>
                    <a:pt x="107315" y="30894"/>
                  </a:lnTo>
                  <a:lnTo>
                    <a:pt x="107315" y="32130"/>
                  </a:lnTo>
                  <a:lnTo>
                    <a:pt x="87543" y="32130"/>
                  </a:lnTo>
                  <a:lnTo>
                    <a:pt x="87543" y="30894"/>
                  </a:lnTo>
                  <a:lnTo>
                    <a:pt x="86698" y="30894"/>
                  </a:lnTo>
                  <a:lnTo>
                    <a:pt x="86698" y="4749"/>
                  </a:lnTo>
                  <a:lnTo>
                    <a:pt x="87543" y="4749"/>
                  </a:lnTo>
                  <a:lnTo>
                    <a:pt x="87543" y="294"/>
                  </a:lnTo>
                  <a:lnTo>
                    <a:pt x="86698" y="294"/>
                  </a:lnTo>
                  <a:lnTo>
                    <a:pt x="86698" y="1"/>
                  </a:lnTo>
                  <a:lnTo>
                    <a:pt x="84812" y="1"/>
                  </a:lnTo>
                  <a:lnTo>
                    <a:pt x="84812" y="294"/>
                  </a:lnTo>
                  <a:lnTo>
                    <a:pt x="83771" y="294"/>
                  </a:lnTo>
                  <a:lnTo>
                    <a:pt x="83771" y="4749"/>
                  </a:lnTo>
                  <a:lnTo>
                    <a:pt x="84812" y="4749"/>
                  </a:lnTo>
                  <a:lnTo>
                    <a:pt x="84812" y="30894"/>
                  </a:lnTo>
                  <a:lnTo>
                    <a:pt x="83771" y="30894"/>
                  </a:lnTo>
                  <a:lnTo>
                    <a:pt x="83771" y="32130"/>
                  </a:lnTo>
                  <a:lnTo>
                    <a:pt x="63219" y="32130"/>
                  </a:lnTo>
                  <a:lnTo>
                    <a:pt x="63219" y="4749"/>
                  </a:lnTo>
                  <a:lnTo>
                    <a:pt x="64162" y="4749"/>
                  </a:lnTo>
                  <a:lnTo>
                    <a:pt x="64162" y="294"/>
                  </a:lnTo>
                  <a:lnTo>
                    <a:pt x="63219" y="294"/>
                  </a:lnTo>
                  <a:lnTo>
                    <a:pt x="63219" y="1"/>
                  </a:lnTo>
                  <a:lnTo>
                    <a:pt x="61365" y="1"/>
                  </a:lnTo>
                  <a:lnTo>
                    <a:pt x="61365" y="294"/>
                  </a:lnTo>
                  <a:lnTo>
                    <a:pt x="60389" y="294"/>
                  </a:lnTo>
                  <a:lnTo>
                    <a:pt x="60389" y="4749"/>
                  </a:lnTo>
                  <a:lnTo>
                    <a:pt x="61365" y="4749"/>
                  </a:lnTo>
                  <a:lnTo>
                    <a:pt x="61365" y="32130"/>
                  </a:lnTo>
                  <a:lnTo>
                    <a:pt x="40617" y="32130"/>
                  </a:lnTo>
                  <a:lnTo>
                    <a:pt x="40617" y="30894"/>
                  </a:lnTo>
                  <a:lnTo>
                    <a:pt x="39739" y="30894"/>
                  </a:lnTo>
                  <a:lnTo>
                    <a:pt x="39739" y="4749"/>
                  </a:lnTo>
                  <a:lnTo>
                    <a:pt x="40617" y="4749"/>
                  </a:lnTo>
                  <a:lnTo>
                    <a:pt x="40617" y="294"/>
                  </a:lnTo>
                  <a:lnTo>
                    <a:pt x="39739" y="294"/>
                  </a:lnTo>
                  <a:lnTo>
                    <a:pt x="39739" y="1"/>
                  </a:lnTo>
                  <a:lnTo>
                    <a:pt x="37886" y="1"/>
                  </a:lnTo>
                  <a:lnTo>
                    <a:pt x="37886" y="294"/>
                  </a:lnTo>
                  <a:lnTo>
                    <a:pt x="36813" y="294"/>
                  </a:lnTo>
                  <a:lnTo>
                    <a:pt x="36813" y="4749"/>
                  </a:lnTo>
                  <a:lnTo>
                    <a:pt x="37886" y="4749"/>
                  </a:lnTo>
                  <a:lnTo>
                    <a:pt x="37886" y="30894"/>
                  </a:lnTo>
                  <a:lnTo>
                    <a:pt x="36813" y="30894"/>
                  </a:lnTo>
                  <a:lnTo>
                    <a:pt x="36813" y="32130"/>
                  </a:lnTo>
                  <a:lnTo>
                    <a:pt x="17041" y="32130"/>
                  </a:lnTo>
                  <a:lnTo>
                    <a:pt x="17041" y="30894"/>
                  </a:lnTo>
                  <a:lnTo>
                    <a:pt x="16293" y="30894"/>
                  </a:lnTo>
                  <a:lnTo>
                    <a:pt x="16293" y="4749"/>
                  </a:lnTo>
                  <a:lnTo>
                    <a:pt x="17041" y="4749"/>
                  </a:lnTo>
                  <a:lnTo>
                    <a:pt x="17041" y="294"/>
                  </a:lnTo>
                  <a:lnTo>
                    <a:pt x="16293" y="294"/>
                  </a:lnTo>
                  <a:lnTo>
                    <a:pt x="16293" y="1"/>
                  </a:lnTo>
                  <a:close/>
                </a:path>
              </a:pathLst>
            </a:custGeom>
            <a:solidFill>
              <a:srgbClr val="0D122C">
                <a:alpha val="2917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2" name="Google Shape;242;p11"/>
            <p:cNvSpPr/>
            <p:nvPr/>
          </p:nvSpPr>
          <p:spPr>
            <a:xfrm>
              <a:off x="4457525" y="2668050"/>
              <a:ext cx="75650" cy="34975"/>
            </a:xfrm>
            <a:custGeom>
              <a:avLst/>
              <a:gdLst/>
              <a:ahLst/>
              <a:cxnLst/>
              <a:rect l="l" t="t" r="r" b="b"/>
              <a:pathLst>
                <a:path w="3026" h="1399" extrusionOk="0">
                  <a:moveTo>
                    <a:pt x="1" y="0"/>
                  </a:moveTo>
                  <a:cubicBezTo>
                    <a:pt x="66" y="781"/>
                    <a:pt x="716" y="1399"/>
                    <a:pt x="1497" y="1399"/>
                  </a:cubicBezTo>
                  <a:cubicBezTo>
                    <a:pt x="2310" y="1399"/>
                    <a:pt x="2960" y="781"/>
                    <a:pt x="3025" y="0"/>
                  </a:cubicBezTo>
                  <a:close/>
                </a:path>
              </a:pathLst>
            </a:custGeom>
            <a:solidFill>
              <a:srgbClr val="0D122C">
                <a:alpha val="2917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3" name="Google Shape;243;p11"/>
            <p:cNvSpPr/>
            <p:nvPr/>
          </p:nvSpPr>
          <p:spPr>
            <a:xfrm>
              <a:off x="4457525" y="2250975"/>
              <a:ext cx="75650" cy="35000"/>
            </a:xfrm>
            <a:custGeom>
              <a:avLst/>
              <a:gdLst/>
              <a:ahLst/>
              <a:cxnLst/>
              <a:rect l="l" t="t" r="r" b="b"/>
              <a:pathLst>
                <a:path w="3026" h="1400" extrusionOk="0">
                  <a:moveTo>
                    <a:pt x="1497" y="1"/>
                  </a:moveTo>
                  <a:cubicBezTo>
                    <a:pt x="716" y="1"/>
                    <a:pt x="66" y="619"/>
                    <a:pt x="1" y="1399"/>
                  </a:cubicBezTo>
                  <a:lnTo>
                    <a:pt x="3025" y="1399"/>
                  </a:lnTo>
                  <a:cubicBezTo>
                    <a:pt x="2960" y="619"/>
                    <a:pt x="2310" y="1"/>
                    <a:pt x="1497" y="1"/>
                  </a:cubicBezTo>
                  <a:close/>
                </a:path>
              </a:pathLst>
            </a:custGeom>
            <a:solidFill>
              <a:srgbClr val="0D122C">
                <a:alpha val="2917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4" name="Google Shape;244;p11"/>
            <p:cNvSpPr/>
            <p:nvPr/>
          </p:nvSpPr>
          <p:spPr>
            <a:xfrm>
              <a:off x="4457525" y="4799700"/>
              <a:ext cx="75650" cy="35000"/>
            </a:xfrm>
            <a:custGeom>
              <a:avLst/>
              <a:gdLst/>
              <a:ahLst/>
              <a:cxnLst/>
              <a:rect l="l" t="t" r="r" b="b"/>
              <a:pathLst>
                <a:path w="3026" h="1400" extrusionOk="0">
                  <a:moveTo>
                    <a:pt x="1" y="1"/>
                  </a:moveTo>
                  <a:cubicBezTo>
                    <a:pt x="66" y="781"/>
                    <a:pt x="716" y="1399"/>
                    <a:pt x="1497" y="1399"/>
                  </a:cubicBezTo>
                  <a:cubicBezTo>
                    <a:pt x="2310" y="1399"/>
                    <a:pt x="2960" y="781"/>
                    <a:pt x="3025" y="1"/>
                  </a:cubicBezTo>
                  <a:close/>
                </a:path>
              </a:pathLst>
            </a:custGeom>
            <a:solidFill>
              <a:srgbClr val="0D122C">
                <a:alpha val="2917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5" name="Google Shape;245;p11"/>
            <p:cNvSpPr/>
            <p:nvPr/>
          </p:nvSpPr>
          <p:spPr>
            <a:xfrm>
              <a:off x="4457525" y="4381825"/>
              <a:ext cx="75650" cy="34975"/>
            </a:xfrm>
            <a:custGeom>
              <a:avLst/>
              <a:gdLst/>
              <a:ahLst/>
              <a:cxnLst/>
              <a:rect l="l" t="t" r="r" b="b"/>
              <a:pathLst>
                <a:path w="3026" h="1399" extrusionOk="0">
                  <a:moveTo>
                    <a:pt x="1497" y="1"/>
                  </a:moveTo>
                  <a:cubicBezTo>
                    <a:pt x="716" y="1"/>
                    <a:pt x="66" y="619"/>
                    <a:pt x="1" y="1399"/>
                  </a:cubicBezTo>
                  <a:lnTo>
                    <a:pt x="3025" y="1399"/>
                  </a:lnTo>
                  <a:cubicBezTo>
                    <a:pt x="2960" y="619"/>
                    <a:pt x="2310" y="1"/>
                    <a:pt x="1497" y="1"/>
                  </a:cubicBezTo>
                  <a:close/>
                </a:path>
              </a:pathLst>
            </a:custGeom>
            <a:solidFill>
              <a:srgbClr val="0D122C">
                <a:alpha val="2917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46" name="Google Shape;246;p11"/>
          <p:cNvSpPr txBox="1">
            <a:spLocks noGrp="1"/>
          </p:cNvSpPr>
          <p:nvPr>
            <p:ph type="title" hasCustomPrompt="1"/>
          </p:nvPr>
        </p:nvSpPr>
        <p:spPr>
          <a:xfrm>
            <a:off x="1264950" y="1505325"/>
            <a:ext cx="6614100" cy="1502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0000"/>
              <a:buNone/>
              <a:defRPr sz="10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0000"/>
              <a:buNone/>
              <a:defRPr sz="10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0000"/>
              <a:buNone/>
              <a:defRPr sz="10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0000"/>
              <a:buNone/>
              <a:defRPr sz="10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0000"/>
              <a:buNone/>
              <a:defRPr sz="10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0000"/>
              <a:buNone/>
              <a:defRPr sz="10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0000"/>
              <a:buNone/>
              <a:defRPr sz="10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0000"/>
              <a:buNone/>
              <a:defRPr sz="10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0000"/>
              <a:buNone/>
              <a:defRPr sz="10000"/>
            </a:lvl9pPr>
          </a:lstStyle>
          <a:p>
            <a:r>
              <a:t>xx%</a:t>
            </a:r>
          </a:p>
        </p:txBody>
      </p:sp>
      <p:sp>
        <p:nvSpPr>
          <p:cNvPr id="247" name="Google Shape;247;p11"/>
          <p:cNvSpPr txBox="1">
            <a:spLocks noGrp="1"/>
          </p:cNvSpPr>
          <p:nvPr>
            <p:ph type="subTitle" idx="1"/>
          </p:nvPr>
        </p:nvSpPr>
        <p:spPr>
          <a:xfrm>
            <a:off x="1264950" y="3222975"/>
            <a:ext cx="6614100" cy="415200"/>
          </a:xfrm>
          <a:prstGeom prst="rect">
            <a:avLst/>
          </a:prstGeom>
          <a:solidFill>
            <a:schemeClr val="dk1"/>
          </a:solidFill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248" name="Google Shape;248;p11"/>
          <p:cNvSpPr/>
          <p:nvPr/>
        </p:nvSpPr>
        <p:spPr>
          <a:xfrm rot="10800000" flipH="1">
            <a:off x="-203358" y="3228859"/>
            <a:ext cx="2216642" cy="2073312"/>
          </a:xfrm>
          <a:custGeom>
            <a:avLst/>
            <a:gdLst/>
            <a:ahLst/>
            <a:cxnLst/>
            <a:rect l="l" t="t" r="r" b="b"/>
            <a:pathLst>
              <a:path w="122365" h="131953" extrusionOk="0">
                <a:moveTo>
                  <a:pt x="37372" y="111100"/>
                </a:moveTo>
                <a:lnTo>
                  <a:pt x="37372" y="111100"/>
                </a:lnTo>
                <a:cubicBezTo>
                  <a:pt x="37492" y="112772"/>
                  <a:pt x="37953" y="114366"/>
                  <a:pt x="39127" y="115781"/>
                </a:cubicBezTo>
                <a:lnTo>
                  <a:pt x="39127" y="115781"/>
                </a:lnTo>
                <a:cubicBezTo>
                  <a:pt x="38531" y="114345"/>
                  <a:pt x="37934" y="112770"/>
                  <a:pt x="37372" y="111100"/>
                </a:cubicBezTo>
                <a:close/>
                <a:moveTo>
                  <a:pt x="51871" y="1"/>
                </a:moveTo>
                <a:cubicBezTo>
                  <a:pt x="46593" y="1"/>
                  <a:pt x="41310" y="436"/>
                  <a:pt x="36039" y="884"/>
                </a:cubicBezTo>
                <a:cubicBezTo>
                  <a:pt x="27941" y="2124"/>
                  <a:pt x="17387" y="1492"/>
                  <a:pt x="9947" y="6477"/>
                </a:cubicBezTo>
                <a:cubicBezTo>
                  <a:pt x="2481" y="11438"/>
                  <a:pt x="4354" y="20751"/>
                  <a:pt x="4961" y="28217"/>
                </a:cubicBezTo>
                <a:cubicBezTo>
                  <a:pt x="5594" y="36897"/>
                  <a:pt x="4961" y="43730"/>
                  <a:pt x="4354" y="51803"/>
                </a:cubicBezTo>
                <a:cubicBezTo>
                  <a:pt x="3114" y="59902"/>
                  <a:pt x="3721" y="68582"/>
                  <a:pt x="2481" y="76048"/>
                </a:cubicBezTo>
                <a:cubicBezTo>
                  <a:pt x="1874" y="84121"/>
                  <a:pt x="634" y="91562"/>
                  <a:pt x="1874" y="99027"/>
                </a:cubicBezTo>
                <a:cubicBezTo>
                  <a:pt x="2481" y="105860"/>
                  <a:pt x="4961" y="112061"/>
                  <a:pt x="3114" y="118286"/>
                </a:cubicBezTo>
                <a:cubicBezTo>
                  <a:pt x="1874" y="121374"/>
                  <a:pt x="1" y="123247"/>
                  <a:pt x="634" y="126360"/>
                </a:cubicBezTo>
                <a:cubicBezTo>
                  <a:pt x="1030" y="126309"/>
                  <a:pt x="1407" y="126286"/>
                  <a:pt x="1767" y="126286"/>
                </a:cubicBezTo>
                <a:cubicBezTo>
                  <a:pt x="4998" y="126286"/>
                  <a:pt x="6867" y="128119"/>
                  <a:pt x="9422" y="128119"/>
                </a:cubicBezTo>
                <a:cubicBezTo>
                  <a:pt x="10143" y="128119"/>
                  <a:pt x="10918" y="127974"/>
                  <a:pt x="11794" y="127600"/>
                </a:cubicBezTo>
                <a:cubicBezTo>
                  <a:pt x="12427" y="126967"/>
                  <a:pt x="15540" y="124487"/>
                  <a:pt x="16147" y="123879"/>
                </a:cubicBezTo>
                <a:cubicBezTo>
                  <a:pt x="19260" y="120134"/>
                  <a:pt x="18020" y="123247"/>
                  <a:pt x="16780" y="120134"/>
                </a:cubicBezTo>
                <a:cubicBezTo>
                  <a:pt x="16780" y="118894"/>
                  <a:pt x="14907" y="118894"/>
                  <a:pt x="14300" y="117046"/>
                </a:cubicBezTo>
                <a:cubicBezTo>
                  <a:pt x="14300" y="115781"/>
                  <a:pt x="16147" y="113934"/>
                  <a:pt x="16780" y="113301"/>
                </a:cubicBezTo>
                <a:cubicBezTo>
                  <a:pt x="18020" y="110213"/>
                  <a:pt x="19260" y="107708"/>
                  <a:pt x="19868" y="104620"/>
                </a:cubicBezTo>
                <a:cubicBezTo>
                  <a:pt x="21740" y="96547"/>
                  <a:pt x="30446" y="87841"/>
                  <a:pt x="29814" y="79768"/>
                </a:cubicBezTo>
                <a:lnTo>
                  <a:pt x="29814" y="79768"/>
                </a:lnTo>
                <a:lnTo>
                  <a:pt x="30497" y="85336"/>
                </a:lnTo>
                <a:cubicBezTo>
                  <a:pt x="29485" y="90726"/>
                  <a:pt x="29206" y="102115"/>
                  <a:pt x="29206" y="110213"/>
                </a:cubicBezTo>
                <a:cubicBezTo>
                  <a:pt x="29206" y="113301"/>
                  <a:pt x="30446" y="116414"/>
                  <a:pt x="31054" y="120134"/>
                </a:cubicBezTo>
                <a:cubicBezTo>
                  <a:pt x="31686" y="123879"/>
                  <a:pt x="31054" y="128207"/>
                  <a:pt x="32294" y="131953"/>
                </a:cubicBezTo>
                <a:cubicBezTo>
                  <a:pt x="34166" y="122614"/>
                  <a:pt x="34774" y="112061"/>
                  <a:pt x="32294" y="102115"/>
                </a:cubicBezTo>
                <a:cubicBezTo>
                  <a:pt x="31686" y="97155"/>
                  <a:pt x="31054" y="91562"/>
                  <a:pt x="32294" y="86601"/>
                </a:cubicBezTo>
                <a:cubicBezTo>
                  <a:pt x="32926" y="83488"/>
                  <a:pt x="34774" y="73568"/>
                  <a:pt x="37887" y="71695"/>
                </a:cubicBezTo>
                <a:lnTo>
                  <a:pt x="37887" y="71695"/>
                </a:lnTo>
                <a:cubicBezTo>
                  <a:pt x="36039" y="74808"/>
                  <a:pt x="35407" y="74808"/>
                  <a:pt x="35407" y="77896"/>
                </a:cubicBezTo>
                <a:cubicBezTo>
                  <a:pt x="35407" y="79136"/>
                  <a:pt x="36647" y="80376"/>
                  <a:pt x="36647" y="82248"/>
                </a:cubicBezTo>
                <a:cubicBezTo>
                  <a:pt x="36647" y="84729"/>
                  <a:pt x="35407" y="86601"/>
                  <a:pt x="34774" y="88474"/>
                </a:cubicBezTo>
                <a:cubicBezTo>
                  <a:pt x="33283" y="95480"/>
                  <a:pt x="35023" y="104117"/>
                  <a:pt x="37372" y="111100"/>
                </a:cubicBezTo>
                <a:lnTo>
                  <a:pt x="37372" y="111100"/>
                </a:lnTo>
                <a:cubicBezTo>
                  <a:pt x="37177" y="108376"/>
                  <a:pt x="37887" y="105445"/>
                  <a:pt x="37887" y="102748"/>
                </a:cubicBezTo>
                <a:cubicBezTo>
                  <a:pt x="38519" y="97787"/>
                  <a:pt x="37279" y="93434"/>
                  <a:pt x="37279" y="89081"/>
                </a:cubicBezTo>
                <a:cubicBezTo>
                  <a:pt x="37279" y="84121"/>
                  <a:pt x="41759" y="69772"/>
                  <a:pt x="39886" y="67292"/>
                </a:cubicBezTo>
                <a:lnTo>
                  <a:pt x="40848" y="65495"/>
                </a:lnTo>
                <a:cubicBezTo>
                  <a:pt x="40848" y="65495"/>
                  <a:pt x="41253" y="67621"/>
                  <a:pt x="41253" y="68228"/>
                </a:cubicBezTo>
                <a:cubicBezTo>
                  <a:pt x="43480" y="76149"/>
                  <a:pt x="42240" y="78528"/>
                  <a:pt x="42240" y="82248"/>
                </a:cubicBezTo>
                <a:cubicBezTo>
                  <a:pt x="42240" y="88474"/>
                  <a:pt x="42240" y="96547"/>
                  <a:pt x="44112" y="102115"/>
                </a:cubicBezTo>
                <a:cubicBezTo>
                  <a:pt x="44112" y="94042"/>
                  <a:pt x="45960" y="85361"/>
                  <a:pt x="44720" y="77288"/>
                </a:cubicBezTo>
                <a:cubicBezTo>
                  <a:pt x="43480" y="72935"/>
                  <a:pt x="42240" y="69822"/>
                  <a:pt x="45960" y="65469"/>
                </a:cubicBezTo>
                <a:cubicBezTo>
                  <a:pt x="46593" y="66102"/>
                  <a:pt x="47200" y="66735"/>
                  <a:pt x="47833" y="66735"/>
                </a:cubicBezTo>
                <a:lnTo>
                  <a:pt x="48339" y="68329"/>
                </a:lnTo>
                <a:cubicBezTo>
                  <a:pt x="48339" y="75162"/>
                  <a:pt x="45378" y="90726"/>
                  <a:pt x="49073" y="90954"/>
                </a:cubicBezTo>
                <a:cubicBezTo>
                  <a:pt x="45960" y="83488"/>
                  <a:pt x="53426" y="72303"/>
                  <a:pt x="49680" y="65469"/>
                </a:cubicBezTo>
                <a:cubicBezTo>
                  <a:pt x="50946" y="64229"/>
                  <a:pt x="51426" y="65140"/>
                  <a:pt x="53198" y="62812"/>
                </a:cubicBezTo>
                <a:cubicBezTo>
                  <a:pt x="53578" y="60939"/>
                  <a:pt x="52793" y="59902"/>
                  <a:pt x="51553" y="59269"/>
                </a:cubicBezTo>
                <a:cubicBezTo>
                  <a:pt x="53426" y="58029"/>
                  <a:pt x="55906" y="58636"/>
                  <a:pt x="58386" y="58029"/>
                </a:cubicBezTo>
                <a:cubicBezTo>
                  <a:pt x="61499" y="56789"/>
                  <a:pt x="63346" y="54309"/>
                  <a:pt x="65852" y="53069"/>
                </a:cubicBezTo>
                <a:cubicBezTo>
                  <a:pt x="66585" y="52819"/>
                  <a:pt x="67559" y="52740"/>
                  <a:pt x="68652" y="52740"/>
                </a:cubicBezTo>
                <a:cubicBezTo>
                  <a:pt x="70567" y="52740"/>
                  <a:pt x="72844" y="52984"/>
                  <a:pt x="74818" y="52984"/>
                </a:cubicBezTo>
                <a:cubicBezTo>
                  <a:pt x="77435" y="52984"/>
                  <a:pt x="79518" y="52556"/>
                  <a:pt x="79518" y="50563"/>
                </a:cubicBezTo>
                <a:cubicBezTo>
                  <a:pt x="84106" y="50563"/>
                  <a:pt x="85343" y="47624"/>
                  <a:pt x="88767" y="47624"/>
                </a:cubicBezTo>
                <a:cubicBezTo>
                  <a:pt x="89497" y="47624"/>
                  <a:pt x="90328" y="47758"/>
                  <a:pt x="91311" y="48083"/>
                </a:cubicBezTo>
                <a:cubicBezTo>
                  <a:pt x="91311" y="44996"/>
                  <a:pt x="98145" y="43730"/>
                  <a:pt x="101257" y="41883"/>
                </a:cubicBezTo>
                <a:cubicBezTo>
                  <a:pt x="105585" y="39403"/>
                  <a:pt x="104978" y="34417"/>
                  <a:pt x="109938" y="33177"/>
                </a:cubicBezTo>
                <a:cubicBezTo>
                  <a:pt x="106825" y="28824"/>
                  <a:pt x="113051" y="28824"/>
                  <a:pt x="116164" y="28824"/>
                </a:cubicBezTo>
                <a:cubicBezTo>
                  <a:pt x="115531" y="25104"/>
                  <a:pt x="122364" y="23231"/>
                  <a:pt x="117404" y="20144"/>
                </a:cubicBezTo>
                <a:cubicBezTo>
                  <a:pt x="118011" y="19511"/>
                  <a:pt x="118644" y="18271"/>
                  <a:pt x="119251" y="18271"/>
                </a:cubicBezTo>
                <a:cubicBezTo>
                  <a:pt x="112418" y="16423"/>
                  <a:pt x="111811" y="7717"/>
                  <a:pt x="104978" y="5237"/>
                </a:cubicBezTo>
                <a:lnTo>
                  <a:pt x="107458" y="3997"/>
                </a:lnTo>
                <a:cubicBezTo>
                  <a:pt x="105598" y="2124"/>
                  <a:pt x="102339" y="1656"/>
                  <a:pt x="98923" y="1656"/>
                </a:cubicBezTo>
                <a:cubicBezTo>
                  <a:pt x="95506" y="1656"/>
                  <a:pt x="91931" y="2124"/>
                  <a:pt x="89439" y="2124"/>
                </a:cubicBezTo>
                <a:cubicBezTo>
                  <a:pt x="87949" y="2214"/>
                  <a:pt x="86471" y="2253"/>
                  <a:pt x="85003" y="2253"/>
                </a:cubicBezTo>
                <a:cubicBezTo>
                  <a:pt x="76065" y="2253"/>
                  <a:pt x="67450" y="795"/>
                  <a:pt x="58386" y="252"/>
                </a:cubicBezTo>
                <a:cubicBezTo>
                  <a:pt x="56216" y="75"/>
                  <a:pt x="54044" y="1"/>
                  <a:pt x="51871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9" name="Google Shape;249;p11"/>
          <p:cNvSpPr/>
          <p:nvPr/>
        </p:nvSpPr>
        <p:spPr>
          <a:xfrm rot="-2700000">
            <a:off x="8000552" y="410186"/>
            <a:ext cx="637532" cy="341469"/>
          </a:xfrm>
          <a:custGeom>
            <a:avLst/>
            <a:gdLst/>
            <a:ahLst/>
            <a:cxnLst/>
            <a:rect l="l" t="t" r="r" b="b"/>
            <a:pathLst>
              <a:path w="10713" h="5738" extrusionOk="0">
                <a:moveTo>
                  <a:pt x="380" y="0"/>
                </a:moveTo>
                <a:cubicBezTo>
                  <a:pt x="355" y="0"/>
                  <a:pt x="347" y="3"/>
                  <a:pt x="347" y="3"/>
                </a:cubicBezTo>
                <a:cubicBezTo>
                  <a:pt x="0" y="122"/>
                  <a:pt x="736" y="826"/>
                  <a:pt x="736" y="826"/>
                </a:cubicBezTo>
                <a:cubicBezTo>
                  <a:pt x="790" y="1129"/>
                  <a:pt x="2035" y="2005"/>
                  <a:pt x="2035" y="2005"/>
                </a:cubicBezTo>
                <a:cubicBezTo>
                  <a:pt x="2035" y="2005"/>
                  <a:pt x="1764" y="2276"/>
                  <a:pt x="1894" y="2308"/>
                </a:cubicBezTo>
                <a:cubicBezTo>
                  <a:pt x="1911" y="2312"/>
                  <a:pt x="1933" y="2314"/>
                  <a:pt x="1958" y="2314"/>
                </a:cubicBezTo>
                <a:cubicBezTo>
                  <a:pt x="2142" y="2314"/>
                  <a:pt x="2511" y="2221"/>
                  <a:pt x="2511" y="2221"/>
                </a:cubicBezTo>
                <a:cubicBezTo>
                  <a:pt x="2716" y="2308"/>
                  <a:pt x="2716" y="2784"/>
                  <a:pt x="3322" y="3574"/>
                </a:cubicBezTo>
                <a:cubicBezTo>
                  <a:pt x="3700" y="4075"/>
                  <a:pt x="3869" y="4167"/>
                  <a:pt x="3941" y="4167"/>
                </a:cubicBezTo>
                <a:cubicBezTo>
                  <a:pt x="3983" y="4167"/>
                  <a:pt x="3993" y="4137"/>
                  <a:pt x="3993" y="4137"/>
                </a:cubicBezTo>
                <a:cubicBezTo>
                  <a:pt x="3820" y="3844"/>
                  <a:pt x="3701" y="2882"/>
                  <a:pt x="3701" y="2881"/>
                </a:cubicBezTo>
                <a:lnTo>
                  <a:pt x="3701" y="2881"/>
                </a:lnTo>
                <a:cubicBezTo>
                  <a:pt x="4177" y="3228"/>
                  <a:pt x="4967" y="3433"/>
                  <a:pt x="5313" y="3531"/>
                </a:cubicBezTo>
                <a:cubicBezTo>
                  <a:pt x="5659" y="3628"/>
                  <a:pt x="5638" y="3877"/>
                  <a:pt x="5789" y="3909"/>
                </a:cubicBezTo>
                <a:cubicBezTo>
                  <a:pt x="5801" y="3913"/>
                  <a:pt x="5814" y="3914"/>
                  <a:pt x="5828" y="3914"/>
                </a:cubicBezTo>
                <a:cubicBezTo>
                  <a:pt x="5984" y="3914"/>
                  <a:pt x="6222" y="3704"/>
                  <a:pt x="6222" y="3704"/>
                </a:cubicBezTo>
                <a:cubicBezTo>
                  <a:pt x="6237" y="3703"/>
                  <a:pt x="6253" y="3703"/>
                  <a:pt x="6269" y="3703"/>
                </a:cubicBezTo>
                <a:cubicBezTo>
                  <a:pt x="6908" y="3703"/>
                  <a:pt x="8076" y="4330"/>
                  <a:pt x="8235" y="4710"/>
                </a:cubicBezTo>
                <a:cubicBezTo>
                  <a:pt x="8397" y="5100"/>
                  <a:pt x="8905" y="5738"/>
                  <a:pt x="8905" y="5738"/>
                </a:cubicBezTo>
                <a:cubicBezTo>
                  <a:pt x="8905" y="5738"/>
                  <a:pt x="9025" y="5186"/>
                  <a:pt x="8884" y="5013"/>
                </a:cubicBezTo>
                <a:cubicBezTo>
                  <a:pt x="8732" y="4840"/>
                  <a:pt x="9003" y="4429"/>
                  <a:pt x="9219" y="4169"/>
                </a:cubicBezTo>
                <a:cubicBezTo>
                  <a:pt x="9446" y="3909"/>
                  <a:pt x="10712" y="3249"/>
                  <a:pt x="10712" y="3249"/>
                </a:cubicBezTo>
                <a:cubicBezTo>
                  <a:pt x="10669" y="3248"/>
                  <a:pt x="10627" y="3247"/>
                  <a:pt x="10585" y="3247"/>
                </a:cubicBezTo>
                <a:cubicBezTo>
                  <a:pt x="9293" y="3247"/>
                  <a:pt x="8434" y="3856"/>
                  <a:pt x="8237" y="3856"/>
                </a:cubicBezTo>
                <a:cubicBezTo>
                  <a:pt x="8232" y="3856"/>
                  <a:pt x="8228" y="3856"/>
                  <a:pt x="8224" y="3855"/>
                </a:cubicBezTo>
                <a:cubicBezTo>
                  <a:pt x="8051" y="3834"/>
                  <a:pt x="6081" y="2362"/>
                  <a:pt x="5724" y="2059"/>
                </a:cubicBezTo>
                <a:cubicBezTo>
                  <a:pt x="5356" y="1767"/>
                  <a:pt x="5605" y="1486"/>
                  <a:pt x="5692" y="1269"/>
                </a:cubicBezTo>
                <a:cubicBezTo>
                  <a:pt x="5778" y="1053"/>
                  <a:pt x="6081" y="826"/>
                  <a:pt x="5887" y="717"/>
                </a:cubicBezTo>
                <a:cubicBezTo>
                  <a:pt x="5868" y="707"/>
                  <a:pt x="5842" y="702"/>
                  <a:pt x="5810" y="702"/>
                </a:cubicBezTo>
                <a:cubicBezTo>
                  <a:pt x="5486" y="702"/>
                  <a:pt x="4542" y="1200"/>
                  <a:pt x="4404" y="1269"/>
                </a:cubicBezTo>
                <a:cubicBezTo>
                  <a:pt x="4400" y="1271"/>
                  <a:pt x="4393" y="1272"/>
                  <a:pt x="4384" y="1272"/>
                </a:cubicBezTo>
                <a:cubicBezTo>
                  <a:pt x="4093" y="1272"/>
                  <a:pt x="1510" y="269"/>
                  <a:pt x="985" y="122"/>
                </a:cubicBezTo>
                <a:cubicBezTo>
                  <a:pt x="599" y="16"/>
                  <a:pt x="441" y="0"/>
                  <a:pt x="380" y="0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250" name="Google Shape;250;p11"/>
          <p:cNvGrpSpPr/>
          <p:nvPr/>
        </p:nvGrpSpPr>
        <p:grpSpPr>
          <a:xfrm>
            <a:off x="618550" y="539400"/>
            <a:ext cx="412175" cy="387650"/>
            <a:chOff x="1195450" y="2857700"/>
            <a:chExt cx="412175" cy="387650"/>
          </a:xfrm>
        </p:grpSpPr>
        <p:sp>
          <p:nvSpPr>
            <p:cNvPr id="251" name="Google Shape;251;p11"/>
            <p:cNvSpPr/>
            <p:nvPr/>
          </p:nvSpPr>
          <p:spPr>
            <a:xfrm>
              <a:off x="1195450" y="2933600"/>
              <a:ext cx="70075" cy="70075"/>
            </a:xfrm>
            <a:custGeom>
              <a:avLst/>
              <a:gdLst/>
              <a:ahLst/>
              <a:cxnLst/>
              <a:rect l="l" t="t" r="r" b="b"/>
              <a:pathLst>
                <a:path w="2803" h="2803" extrusionOk="0">
                  <a:moveTo>
                    <a:pt x="1402" y="141"/>
                  </a:moveTo>
                  <a:cubicBezTo>
                    <a:pt x="2102" y="141"/>
                    <a:pt x="2662" y="701"/>
                    <a:pt x="2662" y="1402"/>
                  </a:cubicBezTo>
                  <a:cubicBezTo>
                    <a:pt x="2662" y="2102"/>
                    <a:pt x="2102" y="2662"/>
                    <a:pt x="1402" y="2662"/>
                  </a:cubicBezTo>
                  <a:cubicBezTo>
                    <a:pt x="701" y="2662"/>
                    <a:pt x="141" y="2102"/>
                    <a:pt x="141" y="1402"/>
                  </a:cubicBezTo>
                  <a:cubicBezTo>
                    <a:pt x="141" y="701"/>
                    <a:pt x="701" y="141"/>
                    <a:pt x="1402" y="141"/>
                  </a:cubicBezTo>
                  <a:close/>
                  <a:moveTo>
                    <a:pt x="1402" y="0"/>
                  </a:moveTo>
                  <a:cubicBezTo>
                    <a:pt x="608" y="0"/>
                    <a:pt x="1" y="608"/>
                    <a:pt x="1" y="1402"/>
                  </a:cubicBezTo>
                  <a:cubicBezTo>
                    <a:pt x="1" y="2195"/>
                    <a:pt x="608" y="2803"/>
                    <a:pt x="1402" y="2803"/>
                  </a:cubicBezTo>
                  <a:cubicBezTo>
                    <a:pt x="2195" y="2803"/>
                    <a:pt x="2803" y="2195"/>
                    <a:pt x="2803" y="1402"/>
                  </a:cubicBezTo>
                  <a:cubicBezTo>
                    <a:pt x="2803" y="608"/>
                    <a:pt x="2195" y="0"/>
                    <a:pt x="1402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2" name="Google Shape;252;p11"/>
            <p:cNvSpPr/>
            <p:nvPr/>
          </p:nvSpPr>
          <p:spPr>
            <a:xfrm>
              <a:off x="1200650" y="2943000"/>
              <a:ext cx="42350" cy="35000"/>
            </a:xfrm>
            <a:custGeom>
              <a:avLst/>
              <a:gdLst/>
              <a:ahLst/>
              <a:cxnLst/>
              <a:rect l="l" t="t" r="r" b="b"/>
              <a:pathLst>
                <a:path w="1694" h="1400" extrusionOk="0">
                  <a:moveTo>
                    <a:pt x="1115" y="0"/>
                  </a:moveTo>
                  <a:cubicBezTo>
                    <a:pt x="1" y="0"/>
                    <a:pt x="73" y="1399"/>
                    <a:pt x="73" y="1399"/>
                  </a:cubicBezTo>
                  <a:cubicBezTo>
                    <a:pt x="384" y="190"/>
                    <a:pt x="1231" y="105"/>
                    <a:pt x="1557" y="105"/>
                  </a:cubicBezTo>
                  <a:cubicBezTo>
                    <a:pt x="1610" y="105"/>
                    <a:pt x="1649" y="108"/>
                    <a:pt x="1670" y="108"/>
                  </a:cubicBezTo>
                  <a:cubicBezTo>
                    <a:pt x="1694" y="108"/>
                    <a:pt x="1693" y="105"/>
                    <a:pt x="1661" y="91"/>
                  </a:cubicBezTo>
                  <a:cubicBezTo>
                    <a:pt x="1453" y="28"/>
                    <a:pt x="1272" y="0"/>
                    <a:pt x="111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3" name="Google Shape;253;p11"/>
            <p:cNvSpPr/>
            <p:nvPr/>
          </p:nvSpPr>
          <p:spPr>
            <a:xfrm>
              <a:off x="1242150" y="3090050"/>
              <a:ext cx="154150" cy="155300"/>
            </a:xfrm>
            <a:custGeom>
              <a:avLst/>
              <a:gdLst/>
              <a:ahLst/>
              <a:cxnLst/>
              <a:rect l="l" t="t" r="r" b="b"/>
              <a:pathLst>
                <a:path w="6166" h="6212" extrusionOk="0">
                  <a:moveTo>
                    <a:pt x="3083" y="327"/>
                  </a:moveTo>
                  <a:cubicBezTo>
                    <a:pt x="4624" y="327"/>
                    <a:pt x="5838" y="1588"/>
                    <a:pt x="5838" y="3083"/>
                  </a:cubicBezTo>
                  <a:cubicBezTo>
                    <a:pt x="5838" y="4624"/>
                    <a:pt x="4624" y="5885"/>
                    <a:pt x="3083" y="5885"/>
                  </a:cubicBezTo>
                  <a:cubicBezTo>
                    <a:pt x="1542" y="5885"/>
                    <a:pt x="327" y="4624"/>
                    <a:pt x="327" y="3083"/>
                  </a:cubicBezTo>
                  <a:cubicBezTo>
                    <a:pt x="327" y="1588"/>
                    <a:pt x="1542" y="327"/>
                    <a:pt x="3083" y="327"/>
                  </a:cubicBezTo>
                  <a:close/>
                  <a:moveTo>
                    <a:pt x="3083" y="0"/>
                  </a:moveTo>
                  <a:cubicBezTo>
                    <a:pt x="1355" y="0"/>
                    <a:pt x="1" y="1402"/>
                    <a:pt x="1" y="3083"/>
                  </a:cubicBezTo>
                  <a:cubicBezTo>
                    <a:pt x="1" y="4811"/>
                    <a:pt x="1355" y="6212"/>
                    <a:pt x="3083" y="6212"/>
                  </a:cubicBezTo>
                  <a:cubicBezTo>
                    <a:pt x="4764" y="6212"/>
                    <a:pt x="6165" y="4811"/>
                    <a:pt x="6165" y="3083"/>
                  </a:cubicBezTo>
                  <a:cubicBezTo>
                    <a:pt x="6165" y="1402"/>
                    <a:pt x="4764" y="0"/>
                    <a:pt x="308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4" name="Google Shape;254;p11"/>
            <p:cNvSpPr/>
            <p:nvPr/>
          </p:nvSpPr>
          <p:spPr>
            <a:xfrm>
              <a:off x="1254925" y="3111575"/>
              <a:ext cx="90625" cy="76575"/>
            </a:xfrm>
            <a:custGeom>
              <a:avLst/>
              <a:gdLst/>
              <a:ahLst/>
              <a:cxnLst/>
              <a:rect l="l" t="t" r="r" b="b"/>
              <a:pathLst>
                <a:path w="3625" h="3063" extrusionOk="0">
                  <a:moveTo>
                    <a:pt x="2358" y="1"/>
                  </a:moveTo>
                  <a:cubicBezTo>
                    <a:pt x="1" y="1"/>
                    <a:pt x="143" y="3062"/>
                    <a:pt x="143" y="3062"/>
                  </a:cubicBezTo>
                  <a:cubicBezTo>
                    <a:pt x="813" y="484"/>
                    <a:pt x="2563" y="211"/>
                    <a:pt x="3293" y="211"/>
                  </a:cubicBezTo>
                  <a:cubicBezTo>
                    <a:pt x="3490" y="211"/>
                    <a:pt x="3613" y="230"/>
                    <a:pt x="3621" y="230"/>
                  </a:cubicBezTo>
                  <a:cubicBezTo>
                    <a:pt x="3624" y="230"/>
                    <a:pt x="3603" y="226"/>
                    <a:pt x="3553" y="214"/>
                  </a:cubicBezTo>
                  <a:cubicBezTo>
                    <a:pt x="3096" y="65"/>
                    <a:pt x="2701" y="1"/>
                    <a:pt x="2358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5" name="Google Shape;255;p11"/>
            <p:cNvSpPr/>
            <p:nvPr/>
          </p:nvSpPr>
          <p:spPr>
            <a:xfrm>
              <a:off x="1349575" y="2857700"/>
              <a:ext cx="124950" cy="126125"/>
            </a:xfrm>
            <a:custGeom>
              <a:avLst/>
              <a:gdLst/>
              <a:ahLst/>
              <a:cxnLst/>
              <a:rect l="l" t="t" r="r" b="b"/>
              <a:pathLst>
                <a:path w="4998" h="5045" extrusionOk="0">
                  <a:moveTo>
                    <a:pt x="2522" y="281"/>
                  </a:moveTo>
                  <a:cubicBezTo>
                    <a:pt x="3736" y="281"/>
                    <a:pt x="4764" y="1309"/>
                    <a:pt x="4764" y="2523"/>
                  </a:cubicBezTo>
                  <a:cubicBezTo>
                    <a:pt x="4764" y="3784"/>
                    <a:pt x="3736" y="4811"/>
                    <a:pt x="2522" y="4811"/>
                  </a:cubicBezTo>
                  <a:cubicBezTo>
                    <a:pt x="1261" y="4811"/>
                    <a:pt x="234" y="3784"/>
                    <a:pt x="234" y="2523"/>
                  </a:cubicBezTo>
                  <a:cubicBezTo>
                    <a:pt x="234" y="1309"/>
                    <a:pt x="1261" y="281"/>
                    <a:pt x="2522" y="281"/>
                  </a:cubicBezTo>
                  <a:close/>
                  <a:moveTo>
                    <a:pt x="2522" y="1"/>
                  </a:moveTo>
                  <a:cubicBezTo>
                    <a:pt x="1121" y="1"/>
                    <a:pt x="0" y="1168"/>
                    <a:pt x="0" y="2523"/>
                  </a:cubicBezTo>
                  <a:cubicBezTo>
                    <a:pt x="0" y="3924"/>
                    <a:pt x="1121" y="5045"/>
                    <a:pt x="2522" y="5045"/>
                  </a:cubicBezTo>
                  <a:cubicBezTo>
                    <a:pt x="3876" y="5045"/>
                    <a:pt x="4997" y="3924"/>
                    <a:pt x="4997" y="2523"/>
                  </a:cubicBezTo>
                  <a:cubicBezTo>
                    <a:pt x="4997" y="1168"/>
                    <a:pt x="3876" y="1"/>
                    <a:pt x="2522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6" name="Google Shape;256;p11"/>
            <p:cNvSpPr/>
            <p:nvPr/>
          </p:nvSpPr>
          <p:spPr>
            <a:xfrm>
              <a:off x="1360000" y="2875700"/>
              <a:ext cx="73925" cy="62600"/>
            </a:xfrm>
            <a:custGeom>
              <a:avLst/>
              <a:gdLst/>
              <a:ahLst/>
              <a:cxnLst/>
              <a:rect l="l" t="t" r="r" b="b"/>
              <a:pathLst>
                <a:path w="2957" h="2504" extrusionOk="0">
                  <a:moveTo>
                    <a:pt x="1936" y="0"/>
                  </a:moveTo>
                  <a:cubicBezTo>
                    <a:pt x="0" y="0"/>
                    <a:pt x="144" y="2503"/>
                    <a:pt x="144" y="2503"/>
                  </a:cubicBezTo>
                  <a:cubicBezTo>
                    <a:pt x="683" y="377"/>
                    <a:pt x="2101" y="178"/>
                    <a:pt x="2688" y="178"/>
                  </a:cubicBezTo>
                  <a:cubicBezTo>
                    <a:pt x="2823" y="178"/>
                    <a:pt x="2914" y="188"/>
                    <a:pt x="2940" y="188"/>
                  </a:cubicBezTo>
                  <a:cubicBezTo>
                    <a:pt x="2957" y="188"/>
                    <a:pt x="2945" y="184"/>
                    <a:pt x="2899" y="168"/>
                  </a:cubicBezTo>
                  <a:cubicBezTo>
                    <a:pt x="2531" y="51"/>
                    <a:pt x="2212" y="0"/>
                    <a:pt x="1936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7" name="Google Shape;257;p11"/>
            <p:cNvSpPr/>
            <p:nvPr/>
          </p:nvSpPr>
          <p:spPr>
            <a:xfrm>
              <a:off x="1530525" y="2952275"/>
              <a:ext cx="77100" cy="75925"/>
            </a:xfrm>
            <a:custGeom>
              <a:avLst/>
              <a:gdLst/>
              <a:ahLst/>
              <a:cxnLst/>
              <a:rect l="l" t="t" r="r" b="b"/>
              <a:pathLst>
                <a:path w="3084" h="3037" extrusionOk="0">
                  <a:moveTo>
                    <a:pt x="1542" y="141"/>
                  </a:moveTo>
                  <a:cubicBezTo>
                    <a:pt x="2289" y="141"/>
                    <a:pt x="2896" y="748"/>
                    <a:pt x="2896" y="1495"/>
                  </a:cubicBezTo>
                  <a:cubicBezTo>
                    <a:pt x="2896" y="2242"/>
                    <a:pt x="2289" y="2896"/>
                    <a:pt x="1542" y="2896"/>
                  </a:cubicBezTo>
                  <a:cubicBezTo>
                    <a:pt x="795" y="2896"/>
                    <a:pt x="188" y="2242"/>
                    <a:pt x="188" y="1495"/>
                  </a:cubicBezTo>
                  <a:cubicBezTo>
                    <a:pt x="188" y="748"/>
                    <a:pt x="795" y="141"/>
                    <a:pt x="1542" y="141"/>
                  </a:cubicBezTo>
                  <a:close/>
                  <a:moveTo>
                    <a:pt x="1542" y="1"/>
                  </a:moveTo>
                  <a:cubicBezTo>
                    <a:pt x="701" y="1"/>
                    <a:pt x="1" y="655"/>
                    <a:pt x="1" y="1495"/>
                  </a:cubicBezTo>
                  <a:cubicBezTo>
                    <a:pt x="1" y="2336"/>
                    <a:pt x="701" y="3036"/>
                    <a:pt x="1542" y="3036"/>
                  </a:cubicBezTo>
                  <a:cubicBezTo>
                    <a:pt x="2383" y="3036"/>
                    <a:pt x="3083" y="2336"/>
                    <a:pt x="3083" y="1495"/>
                  </a:cubicBezTo>
                  <a:cubicBezTo>
                    <a:pt x="3083" y="655"/>
                    <a:pt x="2383" y="1"/>
                    <a:pt x="1542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8" name="Google Shape;258;p11"/>
            <p:cNvSpPr/>
            <p:nvPr/>
          </p:nvSpPr>
          <p:spPr>
            <a:xfrm>
              <a:off x="1538075" y="2962600"/>
              <a:ext cx="43725" cy="37575"/>
            </a:xfrm>
            <a:custGeom>
              <a:avLst/>
              <a:gdLst/>
              <a:ahLst/>
              <a:cxnLst/>
              <a:rect l="l" t="t" r="r" b="b"/>
              <a:pathLst>
                <a:path w="1749" h="1503" extrusionOk="0">
                  <a:moveTo>
                    <a:pt x="1141" y="1"/>
                  </a:moveTo>
                  <a:cubicBezTo>
                    <a:pt x="1" y="1"/>
                    <a:pt x="72" y="1502"/>
                    <a:pt x="72" y="1502"/>
                  </a:cubicBezTo>
                  <a:cubicBezTo>
                    <a:pt x="374" y="228"/>
                    <a:pt x="1231" y="110"/>
                    <a:pt x="1585" y="110"/>
                  </a:cubicBezTo>
                  <a:cubicBezTo>
                    <a:pt x="1666" y="110"/>
                    <a:pt x="1720" y="116"/>
                    <a:pt x="1737" y="116"/>
                  </a:cubicBezTo>
                  <a:cubicBezTo>
                    <a:pt x="1748" y="116"/>
                    <a:pt x="1740" y="112"/>
                    <a:pt x="1707" y="101"/>
                  </a:cubicBezTo>
                  <a:cubicBezTo>
                    <a:pt x="1491" y="31"/>
                    <a:pt x="1303" y="1"/>
                    <a:pt x="114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59" name="Google Shape;259;p11"/>
          <p:cNvGrpSpPr/>
          <p:nvPr/>
        </p:nvGrpSpPr>
        <p:grpSpPr>
          <a:xfrm>
            <a:off x="8244433" y="4364194"/>
            <a:ext cx="372827" cy="309622"/>
            <a:chOff x="7915821" y="3024544"/>
            <a:chExt cx="372827" cy="309622"/>
          </a:xfrm>
        </p:grpSpPr>
        <p:sp>
          <p:nvSpPr>
            <p:cNvPr id="260" name="Google Shape;260;p11"/>
            <p:cNvSpPr/>
            <p:nvPr/>
          </p:nvSpPr>
          <p:spPr>
            <a:xfrm rot="8334763">
              <a:off x="8204177" y="3038941"/>
              <a:ext cx="70074" cy="70074"/>
            </a:xfrm>
            <a:custGeom>
              <a:avLst/>
              <a:gdLst/>
              <a:ahLst/>
              <a:cxnLst/>
              <a:rect l="l" t="t" r="r" b="b"/>
              <a:pathLst>
                <a:path w="2803" h="2803" extrusionOk="0">
                  <a:moveTo>
                    <a:pt x="1402" y="141"/>
                  </a:moveTo>
                  <a:cubicBezTo>
                    <a:pt x="2102" y="141"/>
                    <a:pt x="2662" y="701"/>
                    <a:pt x="2662" y="1402"/>
                  </a:cubicBezTo>
                  <a:cubicBezTo>
                    <a:pt x="2662" y="2102"/>
                    <a:pt x="2102" y="2662"/>
                    <a:pt x="1402" y="2662"/>
                  </a:cubicBezTo>
                  <a:cubicBezTo>
                    <a:pt x="701" y="2662"/>
                    <a:pt x="141" y="2102"/>
                    <a:pt x="141" y="1402"/>
                  </a:cubicBezTo>
                  <a:cubicBezTo>
                    <a:pt x="141" y="701"/>
                    <a:pt x="701" y="141"/>
                    <a:pt x="1402" y="141"/>
                  </a:cubicBezTo>
                  <a:close/>
                  <a:moveTo>
                    <a:pt x="1402" y="0"/>
                  </a:moveTo>
                  <a:cubicBezTo>
                    <a:pt x="608" y="0"/>
                    <a:pt x="1" y="608"/>
                    <a:pt x="1" y="1402"/>
                  </a:cubicBezTo>
                  <a:cubicBezTo>
                    <a:pt x="1" y="2195"/>
                    <a:pt x="608" y="2803"/>
                    <a:pt x="1402" y="2803"/>
                  </a:cubicBezTo>
                  <a:cubicBezTo>
                    <a:pt x="2195" y="2803"/>
                    <a:pt x="2803" y="2195"/>
                    <a:pt x="2803" y="1402"/>
                  </a:cubicBezTo>
                  <a:cubicBezTo>
                    <a:pt x="2803" y="608"/>
                    <a:pt x="2195" y="0"/>
                    <a:pt x="1402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1" name="Google Shape;261;p11"/>
            <p:cNvSpPr/>
            <p:nvPr/>
          </p:nvSpPr>
          <p:spPr>
            <a:xfrm rot="8334763">
              <a:off x="8229916" y="3056919"/>
              <a:ext cx="42349" cy="35000"/>
            </a:xfrm>
            <a:custGeom>
              <a:avLst/>
              <a:gdLst/>
              <a:ahLst/>
              <a:cxnLst/>
              <a:rect l="l" t="t" r="r" b="b"/>
              <a:pathLst>
                <a:path w="1694" h="1400" extrusionOk="0">
                  <a:moveTo>
                    <a:pt x="1115" y="0"/>
                  </a:moveTo>
                  <a:cubicBezTo>
                    <a:pt x="1" y="0"/>
                    <a:pt x="73" y="1399"/>
                    <a:pt x="73" y="1399"/>
                  </a:cubicBezTo>
                  <a:cubicBezTo>
                    <a:pt x="384" y="190"/>
                    <a:pt x="1231" y="105"/>
                    <a:pt x="1557" y="105"/>
                  </a:cubicBezTo>
                  <a:cubicBezTo>
                    <a:pt x="1610" y="105"/>
                    <a:pt x="1649" y="108"/>
                    <a:pt x="1670" y="108"/>
                  </a:cubicBezTo>
                  <a:cubicBezTo>
                    <a:pt x="1694" y="108"/>
                    <a:pt x="1693" y="105"/>
                    <a:pt x="1661" y="91"/>
                  </a:cubicBezTo>
                  <a:cubicBezTo>
                    <a:pt x="1453" y="28"/>
                    <a:pt x="1272" y="0"/>
                    <a:pt x="111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2" name="Google Shape;262;p11"/>
            <p:cNvSpPr/>
            <p:nvPr/>
          </p:nvSpPr>
          <p:spPr>
            <a:xfrm rot="8334763">
              <a:off x="8071359" y="3166323"/>
              <a:ext cx="124948" cy="126123"/>
            </a:xfrm>
            <a:custGeom>
              <a:avLst/>
              <a:gdLst/>
              <a:ahLst/>
              <a:cxnLst/>
              <a:rect l="l" t="t" r="r" b="b"/>
              <a:pathLst>
                <a:path w="4998" h="5045" extrusionOk="0">
                  <a:moveTo>
                    <a:pt x="2522" y="281"/>
                  </a:moveTo>
                  <a:cubicBezTo>
                    <a:pt x="3736" y="281"/>
                    <a:pt x="4764" y="1309"/>
                    <a:pt x="4764" y="2523"/>
                  </a:cubicBezTo>
                  <a:cubicBezTo>
                    <a:pt x="4764" y="3784"/>
                    <a:pt x="3736" y="4811"/>
                    <a:pt x="2522" y="4811"/>
                  </a:cubicBezTo>
                  <a:cubicBezTo>
                    <a:pt x="1261" y="4811"/>
                    <a:pt x="234" y="3784"/>
                    <a:pt x="234" y="2523"/>
                  </a:cubicBezTo>
                  <a:cubicBezTo>
                    <a:pt x="234" y="1309"/>
                    <a:pt x="1261" y="281"/>
                    <a:pt x="2522" y="281"/>
                  </a:cubicBezTo>
                  <a:close/>
                  <a:moveTo>
                    <a:pt x="2522" y="1"/>
                  </a:moveTo>
                  <a:cubicBezTo>
                    <a:pt x="1121" y="1"/>
                    <a:pt x="0" y="1168"/>
                    <a:pt x="0" y="2523"/>
                  </a:cubicBezTo>
                  <a:cubicBezTo>
                    <a:pt x="0" y="3924"/>
                    <a:pt x="1121" y="5045"/>
                    <a:pt x="2522" y="5045"/>
                  </a:cubicBezTo>
                  <a:cubicBezTo>
                    <a:pt x="3876" y="5045"/>
                    <a:pt x="4997" y="3924"/>
                    <a:pt x="4997" y="2523"/>
                  </a:cubicBezTo>
                  <a:cubicBezTo>
                    <a:pt x="4997" y="1168"/>
                    <a:pt x="3876" y="1"/>
                    <a:pt x="2522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3" name="Google Shape;263;p11"/>
            <p:cNvSpPr/>
            <p:nvPr/>
          </p:nvSpPr>
          <p:spPr>
            <a:xfrm rot="8334763">
              <a:off x="8117288" y="3198542"/>
              <a:ext cx="73924" cy="62599"/>
            </a:xfrm>
            <a:custGeom>
              <a:avLst/>
              <a:gdLst/>
              <a:ahLst/>
              <a:cxnLst/>
              <a:rect l="l" t="t" r="r" b="b"/>
              <a:pathLst>
                <a:path w="2957" h="2504" extrusionOk="0">
                  <a:moveTo>
                    <a:pt x="1936" y="0"/>
                  </a:moveTo>
                  <a:cubicBezTo>
                    <a:pt x="0" y="0"/>
                    <a:pt x="144" y="2503"/>
                    <a:pt x="144" y="2503"/>
                  </a:cubicBezTo>
                  <a:cubicBezTo>
                    <a:pt x="683" y="377"/>
                    <a:pt x="2101" y="178"/>
                    <a:pt x="2688" y="178"/>
                  </a:cubicBezTo>
                  <a:cubicBezTo>
                    <a:pt x="2823" y="178"/>
                    <a:pt x="2914" y="188"/>
                    <a:pt x="2940" y="188"/>
                  </a:cubicBezTo>
                  <a:cubicBezTo>
                    <a:pt x="2957" y="188"/>
                    <a:pt x="2945" y="184"/>
                    <a:pt x="2899" y="168"/>
                  </a:cubicBezTo>
                  <a:cubicBezTo>
                    <a:pt x="2531" y="51"/>
                    <a:pt x="2212" y="0"/>
                    <a:pt x="1936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4" name="Google Shape;264;p11"/>
            <p:cNvSpPr/>
            <p:nvPr/>
          </p:nvSpPr>
          <p:spPr>
            <a:xfrm rot="8334763">
              <a:off x="7931275" y="3242256"/>
              <a:ext cx="77099" cy="75924"/>
            </a:xfrm>
            <a:custGeom>
              <a:avLst/>
              <a:gdLst/>
              <a:ahLst/>
              <a:cxnLst/>
              <a:rect l="l" t="t" r="r" b="b"/>
              <a:pathLst>
                <a:path w="3084" h="3037" extrusionOk="0">
                  <a:moveTo>
                    <a:pt x="1542" y="141"/>
                  </a:moveTo>
                  <a:cubicBezTo>
                    <a:pt x="2289" y="141"/>
                    <a:pt x="2896" y="748"/>
                    <a:pt x="2896" y="1495"/>
                  </a:cubicBezTo>
                  <a:cubicBezTo>
                    <a:pt x="2896" y="2242"/>
                    <a:pt x="2289" y="2896"/>
                    <a:pt x="1542" y="2896"/>
                  </a:cubicBezTo>
                  <a:cubicBezTo>
                    <a:pt x="795" y="2896"/>
                    <a:pt x="188" y="2242"/>
                    <a:pt x="188" y="1495"/>
                  </a:cubicBezTo>
                  <a:cubicBezTo>
                    <a:pt x="188" y="748"/>
                    <a:pt x="795" y="141"/>
                    <a:pt x="1542" y="141"/>
                  </a:cubicBezTo>
                  <a:close/>
                  <a:moveTo>
                    <a:pt x="1542" y="1"/>
                  </a:moveTo>
                  <a:cubicBezTo>
                    <a:pt x="701" y="1"/>
                    <a:pt x="1" y="655"/>
                    <a:pt x="1" y="1495"/>
                  </a:cubicBezTo>
                  <a:cubicBezTo>
                    <a:pt x="1" y="2336"/>
                    <a:pt x="701" y="3036"/>
                    <a:pt x="1542" y="3036"/>
                  </a:cubicBezTo>
                  <a:cubicBezTo>
                    <a:pt x="2383" y="3036"/>
                    <a:pt x="3083" y="2336"/>
                    <a:pt x="3083" y="1495"/>
                  </a:cubicBezTo>
                  <a:cubicBezTo>
                    <a:pt x="3083" y="655"/>
                    <a:pt x="2383" y="1"/>
                    <a:pt x="1542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5" name="Google Shape;265;p11"/>
            <p:cNvSpPr/>
            <p:nvPr/>
          </p:nvSpPr>
          <p:spPr>
            <a:xfrm rot="8334763">
              <a:off x="7960666" y="3262096"/>
              <a:ext cx="43724" cy="37575"/>
            </a:xfrm>
            <a:custGeom>
              <a:avLst/>
              <a:gdLst/>
              <a:ahLst/>
              <a:cxnLst/>
              <a:rect l="l" t="t" r="r" b="b"/>
              <a:pathLst>
                <a:path w="1749" h="1503" extrusionOk="0">
                  <a:moveTo>
                    <a:pt x="1141" y="1"/>
                  </a:moveTo>
                  <a:cubicBezTo>
                    <a:pt x="1" y="1"/>
                    <a:pt x="72" y="1502"/>
                    <a:pt x="72" y="1502"/>
                  </a:cubicBezTo>
                  <a:cubicBezTo>
                    <a:pt x="374" y="228"/>
                    <a:pt x="1231" y="110"/>
                    <a:pt x="1585" y="110"/>
                  </a:cubicBezTo>
                  <a:cubicBezTo>
                    <a:pt x="1666" y="110"/>
                    <a:pt x="1720" y="116"/>
                    <a:pt x="1737" y="116"/>
                  </a:cubicBezTo>
                  <a:cubicBezTo>
                    <a:pt x="1748" y="116"/>
                    <a:pt x="1740" y="112"/>
                    <a:pt x="1707" y="101"/>
                  </a:cubicBezTo>
                  <a:cubicBezTo>
                    <a:pt x="1491" y="31"/>
                    <a:pt x="1303" y="1"/>
                    <a:pt x="114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66" name="Google Shape;266;p11"/>
          <p:cNvGrpSpPr/>
          <p:nvPr/>
        </p:nvGrpSpPr>
        <p:grpSpPr>
          <a:xfrm>
            <a:off x="310297" y="2537420"/>
            <a:ext cx="225787" cy="225787"/>
            <a:chOff x="327572" y="2556895"/>
            <a:chExt cx="225787" cy="225787"/>
          </a:xfrm>
        </p:grpSpPr>
        <p:sp>
          <p:nvSpPr>
            <p:cNvPr id="267" name="Google Shape;267;p11"/>
            <p:cNvSpPr/>
            <p:nvPr/>
          </p:nvSpPr>
          <p:spPr>
            <a:xfrm rot="7632065">
              <a:off x="359893" y="2589215"/>
              <a:ext cx="161146" cy="161146"/>
            </a:xfrm>
            <a:custGeom>
              <a:avLst/>
              <a:gdLst/>
              <a:ahLst/>
              <a:cxnLst/>
              <a:rect l="l" t="t" r="r" b="b"/>
              <a:pathLst>
                <a:path w="6446" h="6446" extrusionOk="0">
                  <a:moveTo>
                    <a:pt x="3223" y="327"/>
                  </a:moveTo>
                  <a:cubicBezTo>
                    <a:pt x="4811" y="327"/>
                    <a:pt x="6119" y="1635"/>
                    <a:pt x="6119" y="3223"/>
                  </a:cubicBezTo>
                  <a:cubicBezTo>
                    <a:pt x="6119" y="4811"/>
                    <a:pt x="4811" y="6118"/>
                    <a:pt x="3223" y="6118"/>
                  </a:cubicBezTo>
                  <a:cubicBezTo>
                    <a:pt x="1635" y="6118"/>
                    <a:pt x="374" y="4811"/>
                    <a:pt x="374" y="3223"/>
                  </a:cubicBezTo>
                  <a:cubicBezTo>
                    <a:pt x="374" y="1635"/>
                    <a:pt x="1635" y="327"/>
                    <a:pt x="3223" y="327"/>
                  </a:cubicBezTo>
                  <a:close/>
                  <a:moveTo>
                    <a:pt x="3223" y="0"/>
                  </a:moveTo>
                  <a:cubicBezTo>
                    <a:pt x="1449" y="0"/>
                    <a:pt x="1" y="1448"/>
                    <a:pt x="1" y="3223"/>
                  </a:cubicBezTo>
                  <a:cubicBezTo>
                    <a:pt x="1" y="4997"/>
                    <a:pt x="1449" y="6445"/>
                    <a:pt x="3223" y="6445"/>
                  </a:cubicBezTo>
                  <a:cubicBezTo>
                    <a:pt x="4998" y="6445"/>
                    <a:pt x="6446" y="4997"/>
                    <a:pt x="6446" y="3223"/>
                  </a:cubicBezTo>
                  <a:cubicBezTo>
                    <a:pt x="6446" y="1448"/>
                    <a:pt x="4998" y="0"/>
                    <a:pt x="322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8" name="Google Shape;268;p11"/>
            <p:cNvSpPr/>
            <p:nvPr/>
          </p:nvSpPr>
          <p:spPr>
            <a:xfrm rot="7632065">
              <a:off x="419964" y="2625994"/>
              <a:ext cx="94373" cy="79923"/>
            </a:xfrm>
            <a:custGeom>
              <a:avLst/>
              <a:gdLst/>
              <a:ahLst/>
              <a:cxnLst/>
              <a:rect l="l" t="t" r="r" b="b"/>
              <a:pathLst>
                <a:path w="3775" h="3197" extrusionOk="0">
                  <a:moveTo>
                    <a:pt x="2475" y="1"/>
                  </a:moveTo>
                  <a:cubicBezTo>
                    <a:pt x="1" y="1"/>
                    <a:pt x="180" y="3196"/>
                    <a:pt x="180" y="3196"/>
                  </a:cubicBezTo>
                  <a:cubicBezTo>
                    <a:pt x="866" y="453"/>
                    <a:pt x="2761" y="228"/>
                    <a:pt x="3478" y="228"/>
                  </a:cubicBezTo>
                  <a:cubicBezTo>
                    <a:pt x="3620" y="228"/>
                    <a:pt x="3715" y="236"/>
                    <a:pt x="3747" y="236"/>
                  </a:cubicBezTo>
                  <a:cubicBezTo>
                    <a:pt x="3774" y="236"/>
                    <a:pt x="3756" y="230"/>
                    <a:pt x="3683" y="208"/>
                  </a:cubicBezTo>
                  <a:cubicBezTo>
                    <a:pt x="3223" y="64"/>
                    <a:pt x="2823" y="1"/>
                    <a:pt x="247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69" name="Google Shape;269;p11"/>
          <p:cNvGrpSpPr/>
          <p:nvPr/>
        </p:nvGrpSpPr>
        <p:grpSpPr>
          <a:xfrm>
            <a:off x="8356399" y="2497300"/>
            <a:ext cx="148902" cy="148902"/>
            <a:chOff x="553999" y="2452938"/>
            <a:chExt cx="148902" cy="148902"/>
          </a:xfrm>
        </p:grpSpPr>
        <p:sp>
          <p:nvSpPr>
            <p:cNvPr id="270" name="Google Shape;270;p11"/>
            <p:cNvSpPr/>
            <p:nvPr/>
          </p:nvSpPr>
          <p:spPr>
            <a:xfrm rot="7632065">
              <a:off x="575314" y="2474252"/>
              <a:ext cx="106273" cy="106273"/>
            </a:xfrm>
            <a:custGeom>
              <a:avLst/>
              <a:gdLst/>
              <a:ahLst/>
              <a:cxnLst/>
              <a:rect l="l" t="t" r="r" b="b"/>
              <a:pathLst>
                <a:path w="4251" h="4251" extrusionOk="0">
                  <a:moveTo>
                    <a:pt x="2149" y="234"/>
                  </a:moveTo>
                  <a:cubicBezTo>
                    <a:pt x="3177" y="234"/>
                    <a:pt x="4017" y="1075"/>
                    <a:pt x="4017" y="2102"/>
                  </a:cubicBezTo>
                  <a:cubicBezTo>
                    <a:pt x="4017" y="3176"/>
                    <a:pt x="3177" y="4017"/>
                    <a:pt x="2149" y="4017"/>
                  </a:cubicBezTo>
                  <a:cubicBezTo>
                    <a:pt x="1075" y="4017"/>
                    <a:pt x="234" y="3176"/>
                    <a:pt x="234" y="2102"/>
                  </a:cubicBezTo>
                  <a:cubicBezTo>
                    <a:pt x="234" y="1075"/>
                    <a:pt x="1075" y="234"/>
                    <a:pt x="2149" y="234"/>
                  </a:cubicBezTo>
                  <a:close/>
                  <a:moveTo>
                    <a:pt x="2149" y="1"/>
                  </a:moveTo>
                  <a:cubicBezTo>
                    <a:pt x="982" y="1"/>
                    <a:pt x="1" y="935"/>
                    <a:pt x="1" y="2102"/>
                  </a:cubicBezTo>
                  <a:cubicBezTo>
                    <a:pt x="1" y="3316"/>
                    <a:pt x="982" y="4250"/>
                    <a:pt x="2149" y="4250"/>
                  </a:cubicBezTo>
                  <a:cubicBezTo>
                    <a:pt x="3317" y="4250"/>
                    <a:pt x="4251" y="3316"/>
                    <a:pt x="4251" y="2102"/>
                  </a:cubicBezTo>
                  <a:cubicBezTo>
                    <a:pt x="4251" y="935"/>
                    <a:pt x="3317" y="1"/>
                    <a:pt x="214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1" name="Google Shape;271;p11"/>
            <p:cNvSpPr/>
            <p:nvPr/>
          </p:nvSpPr>
          <p:spPr>
            <a:xfrm rot="7632065">
              <a:off x="614770" y="2497658"/>
              <a:ext cx="62499" cy="53774"/>
            </a:xfrm>
            <a:custGeom>
              <a:avLst/>
              <a:gdLst/>
              <a:ahLst/>
              <a:cxnLst/>
              <a:rect l="l" t="t" r="r" b="b"/>
              <a:pathLst>
                <a:path w="2500" h="2151" extrusionOk="0">
                  <a:moveTo>
                    <a:pt x="1637" y="0"/>
                  </a:moveTo>
                  <a:cubicBezTo>
                    <a:pt x="0" y="0"/>
                    <a:pt x="108" y="2150"/>
                    <a:pt x="108" y="2150"/>
                  </a:cubicBezTo>
                  <a:cubicBezTo>
                    <a:pt x="586" y="306"/>
                    <a:pt x="1814" y="160"/>
                    <a:pt x="2293" y="160"/>
                  </a:cubicBezTo>
                  <a:cubicBezTo>
                    <a:pt x="2382" y="160"/>
                    <a:pt x="2446" y="165"/>
                    <a:pt x="2473" y="165"/>
                  </a:cubicBezTo>
                  <a:cubicBezTo>
                    <a:pt x="2499" y="165"/>
                    <a:pt x="2492" y="161"/>
                    <a:pt x="2443" y="142"/>
                  </a:cubicBezTo>
                  <a:cubicBezTo>
                    <a:pt x="2136" y="44"/>
                    <a:pt x="1869" y="0"/>
                    <a:pt x="163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bg>
      <p:bgPr>
        <a:noFill/>
        <a:effectLst/>
      </p:bgPr>
    </p:bg>
    <p:spTree>
      <p:nvGrpSpPr>
        <p:cNvPr id="1" name="Shape 272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le of contents">
  <p:cSld name="BLANK_1">
    <p:spTree>
      <p:nvGrpSpPr>
        <p:cNvPr id="1" name="Shape 2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4" name="Google Shape;274;p13"/>
          <p:cNvPicPr preferRelativeResize="0"/>
          <p:nvPr/>
        </p:nvPicPr>
        <p:blipFill>
          <a:blip r:embed="rId2">
            <a:alphaModFix amt="74000"/>
          </a:blip>
          <a:stretch>
            <a:fillRect/>
          </a:stretch>
        </p:blipFill>
        <p:spPr>
          <a:xfrm>
            <a:off x="-2412152" y="4523026"/>
            <a:ext cx="7678126" cy="16533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75" name="Google Shape;275;p13"/>
          <p:cNvPicPr preferRelativeResize="0"/>
          <p:nvPr/>
        </p:nvPicPr>
        <p:blipFill>
          <a:blip r:embed="rId2">
            <a:alphaModFix amt="74000"/>
          </a:blip>
          <a:stretch>
            <a:fillRect/>
          </a:stretch>
        </p:blipFill>
        <p:spPr>
          <a:xfrm>
            <a:off x="2889898" y="4523026"/>
            <a:ext cx="7678126" cy="1653350"/>
          </a:xfrm>
          <a:prstGeom prst="rect">
            <a:avLst/>
          </a:prstGeom>
          <a:noFill/>
          <a:ln>
            <a:noFill/>
          </a:ln>
        </p:spPr>
      </p:pic>
      <p:sp>
        <p:nvSpPr>
          <p:cNvPr id="276" name="Google Shape;276;p13"/>
          <p:cNvSpPr txBox="1">
            <a:spLocks noGrp="1"/>
          </p:cNvSpPr>
          <p:nvPr>
            <p:ph type="title"/>
          </p:nvPr>
        </p:nvSpPr>
        <p:spPr>
          <a:xfrm>
            <a:off x="713175" y="463422"/>
            <a:ext cx="77178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 b="1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277" name="Google Shape;277;p13"/>
          <p:cNvSpPr txBox="1">
            <a:spLocks noGrp="1"/>
          </p:cNvSpPr>
          <p:nvPr>
            <p:ph type="title" idx="2" hasCustomPrompt="1"/>
          </p:nvPr>
        </p:nvSpPr>
        <p:spPr>
          <a:xfrm>
            <a:off x="1601175" y="1391059"/>
            <a:ext cx="694800" cy="4758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2600">
                <a:solidFill>
                  <a:schemeClr val="dk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r>
              <a:t>xx%</a:t>
            </a:r>
          </a:p>
        </p:txBody>
      </p:sp>
      <p:sp>
        <p:nvSpPr>
          <p:cNvPr id="278" name="Google Shape;278;p13"/>
          <p:cNvSpPr txBox="1">
            <a:spLocks noGrp="1"/>
          </p:cNvSpPr>
          <p:nvPr>
            <p:ph type="subTitle" idx="1"/>
          </p:nvPr>
        </p:nvSpPr>
        <p:spPr>
          <a:xfrm>
            <a:off x="822525" y="1949068"/>
            <a:ext cx="2252100" cy="448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1800" b="1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>
                <a:solidFill>
                  <a:schemeClr val="dk1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>
                <a:solidFill>
                  <a:schemeClr val="dk1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>
                <a:solidFill>
                  <a:schemeClr val="dk1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>
                <a:solidFill>
                  <a:schemeClr val="dk1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>
                <a:solidFill>
                  <a:schemeClr val="dk1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>
                <a:solidFill>
                  <a:schemeClr val="dk1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>
                <a:solidFill>
                  <a:schemeClr val="dk1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279" name="Google Shape;279;p13"/>
          <p:cNvSpPr txBox="1">
            <a:spLocks noGrp="1"/>
          </p:cNvSpPr>
          <p:nvPr>
            <p:ph type="subTitle" idx="3"/>
          </p:nvPr>
        </p:nvSpPr>
        <p:spPr>
          <a:xfrm>
            <a:off x="822525" y="2292774"/>
            <a:ext cx="22521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lt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280" name="Google Shape;280;p13"/>
          <p:cNvSpPr txBox="1">
            <a:spLocks noGrp="1"/>
          </p:cNvSpPr>
          <p:nvPr>
            <p:ph type="title" idx="4" hasCustomPrompt="1"/>
          </p:nvPr>
        </p:nvSpPr>
        <p:spPr>
          <a:xfrm>
            <a:off x="4224600" y="1391059"/>
            <a:ext cx="694800" cy="4758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2600">
                <a:solidFill>
                  <a:schemeClr val="dk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r>
              <a:t>xx%</a:t>
            </a:r>
          </a:p>
        </p:txBody>
      </p:sp>
      <p:sp>
        <p:nvSpPr>
          <p:cNvPr id="281" name="Google Shape;281;p13"/>
          <p:cNvSpPr txBox="1">
            <a:spLocks noGrp="1"/>
          </p:cNvSpPr>
          <p:nvPr>
            <p:ph type="subTitle" idx="5"/>
          </p:nvPr>
        </p:nvSpPr>
        <p:spPr>
          <a:xfrm>
            <a:off x="3445950" y="1949068"/>
            <a:ext cx="2252100" cy="448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1800" b="1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>
                <a:solidFill>
                  <a:schemeClr val="dk1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>
                <a:solidFill>
                  <a:schemeClr val="dk1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>
                <a:solidFill>
                  <a:schemeClr val="dk1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>
                <a:solidFill>
                  <a:schemeClr val="dk1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>
                <a:solidFill>
                  <a:schemeClr val="dk1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>
                <a:solidFill>
                  <a:schemeClr val="dk1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>
                <a:solidFill>
                  <a:schemeClr val="dk1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282" name="Google Shape;282;p13"/>
          <p:cNvSpPr txBox="1">
            <a:spLocks noGrp="1"/>
          </p:cNvSpPr>
          <p:nvPr>
            <p:ph type="subTitle" idx="6"/>
          </p:nvPr>
        </p:nvSpPr>
        <p:spPr>
          <a:xfrm>
            <a:off x="3445950" y="2292774"/>
            <a:ext cx="22521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lt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283" name="Google Shape;283;p13"/>
          <p:cNvSpPr txBox="1">
            <a:spLocks noGrp="1"/>
          </p:cNvSpPr>
          <p:nvPr>
            <p:ph type="title" idx="7" hasCustomPrompt="1"/>
          </p:nvPr>
        </p:nvSpPr>
        <p:spPr>
          <a:xfrm>
            <a:off x="6848025" y="1391059"/>
            <a:ext cx="694800" cy="4758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2600">
                <a:solidFill>
                  <a:schemeClr val="dk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r>
              <a:t>xx%</a:t>
            </a:r>
          </a:p>
        </p:txBody>
      </p:sp>
      <p:sp>
        <p:nvSpPr>
          <p:cNvPr id="284" name="Google Shape;284;p13"/>
          <p:cNvSpPr txBox="1">
            <a:spLocks noGrp="1"/>
          </p:cNvSpPr>
          <p:nvPr>
            <p:ph type="subTitle" idx="8"/>
          </p:nvPr>
        </p:nvSpPr>
        <p:spPr>
          <a:xfrm>
            <a:off x="6069375" y="1949075"/>
            <a:ext cx="2252100" cy="448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1800" b="1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>
                <a:solidFill>
                  <a:schemeClr val="dk1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>
                <a:solidFill>
                  <a:schemeClr val="dk1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>
                <a:solidFill>
                  <a:schemeClr val="dk1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>
                <a:solidFill>
                  <a:schemeClr val="dk1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>
                <a:solidFill>
                  <a:schemeClr val="dk1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>
                <a:solidFill>
                  <a:schemeClr val="dk1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>
                <a:solidFill>
                  <a:schemeClr val="dk1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285" name="Google Shape;285;p13"/>
          <p:cNvSpPr txBox="1">
            <a:spLocks noGrp="1"/>
          </p:cNvSpPr>
          <p:nvPr>
            <p:ph type="subTitle" idx="9"/>
          </p:nvPr>
        </p:nvSpPr>
        <p:spPr>
          <a:xfrm>
            <a:off x="6069375" y="2292771"/>
            <a:ext cx="22521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lt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286" name="Google Shape;286;p13"/>
          <p:cNvSpPr txBox="1">
            <a:spLocks noGrp="1"/>
          </p:cNvSpPr>
          <p:nvPr>
            <p:ph type="title" idx="13" hasCustomPrompt="1"/>
          </p:nvPr>
        </p:nvSpPr>
        <p:spPr>
          <a:xfrm>
            <a:off x="1601175" y="3118470"/>
            <a:ext cx="694800" cy="4758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2600">
                <a:solidFill>
                  <a:schemeClr val="dk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r>
              <a:t>xx%</a:t>
            </a:r>
          </a:p>
        </p:txBody>
      </p:sp>
      <p:sp>
        <p:nvSpPr>
          <p:cNvPr id="287" name="Google Shape;287;p13"/>
          <p:cNvSpPr txBox="1">
            <a:spLocks noGrp="1"/>
          </p:cNvSpPr>
          <p:nvPr>
            <p:ph type="subTitle" idx="14"/>
          </p:nvPr>
        </p:nvSpPr>
        <p:spPr>
          <a:xfrm>
            <a:off x="822525" y="3623078"/>
            <a:ext cx="2252100" cy="448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1800" b="1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>
                <a:solidFill>
                  <a:schemeClr val="dk1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>
                <a:solidFill>
                  <a:schemeClr val="dk1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>
                <a:solidFill>
                  <a:schemeClr val="dk1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>
                <a:solidFill>
                  <a:schemeClr val="dk1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>
                <a:solidFill>
                  <a:schemeClr val="dk1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>
                <a:solidFill>
                  <a:schemeClr val="dk1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>
                <a:solidFill>
                  <a:schemeClr val="dk1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288" name="Google Shape;288;p13"/>
          <p:cNvSpPr txBox="1">
            <a:spLocks noGrp="1"/>
          </p:cNvSpPr>
          <p:nvPr>
            <p:ph type="subTitle" idx="15"/>
          </p:nvPr>
        </p:nvSpPr>
        <p:spPr>
          <a:xfrm>
            <a:off x="822525" y="3967045"/>
            <a:ext cx="22521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lt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289" name="Google Shape;289;p13"/>
          <p:cNvSpPr txBox="1">
            <a:spLocks noGrp="1"/>
          </p:cNvSpPr>
          <p:nvPr>
            <p:ph type="title" idx="16" hasCustomPrompt="1"/>
          </p:nvPr>
        </p:nvSpPr>
        <p:spPr>
          <a:xfrm>
            <a:off x="4224600" y="3118470"/>
            <a:ext cx="694800" cy="4758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2600">
                <a:solidFill>
                  <a:schemeClr val="dk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r>
              <a:t>xx%</a:t>
            </a:r>
          </a:p>
        </p:txBody>
      </p:sp>
      <p:sp>
        <p:nvSpPr>
          <p:cNvPr id="290" name="Google Shape;290;p13"/>
          <p:cNvSpPr txBox="1">
            <a:spLocks noGrp="1"/>
          </p:cNvSpPr>
          <p:nvPr>
            <p:ph type="subTitle" idx="17"/>
          </p:nvPr>
        </p:nvSpPr>
        <p:spPr>
          <a:xfrm>
            <a:off x="3445950" y="3623078"/>
            <a:ext cx="2252100" cy="448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1800" b="1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>
                <a:solidFill>
                  <a:schemeClr val="dk1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>
                <a:solidFill>
                  <a:schemeClr val="dk1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>
                <a:solidFill>
                  <a:schemeClr val="dk1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>
                <a:solidFill>
                  <a:schemeClr val="dk1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>
                <a:solidFill>
                  <a:schemeClr val="dk1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>
                <a:solidFill>
                  <a:schemeClr val="dk1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>
                <a:solidFill>
                  <a:schemeClr val="dk1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291" name="Google Shape;291;p13"/>
          <p:cNvSpPr txBox="1">
            <a:spLocks noGrp="1"/>
          </p:cNvSpPr>
          <p:nvPr>
            <p:ph type="subTitle" idx="18"/>
          </p:nvPr>
        </p:nvSpPr>
        <p:spPr>
          <a:xfrm>
            <a:off x="3445950" y="3967045"/>
            <a:ext cx="22521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lt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292" name="Google Shape;292;p13"/>
          <p:cNvSpPr txBox="1">
            <a:spLocks noGrp="1"/>
          </p:cNvSpPr>
          <p:nvPr>
            <p:ph type="title" idx="19" hasCustomPrompt="1"/>
          </p:nvPr>
        </p:nvSpPr>
        <p:spPr>
          <a:xfrm>
            <a:off x="6848025" y="3118470"/>
            <a:ext cx="694800" cy="4758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2600">
                <a:solidFill>
                  <a:schemeClr val="dk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r>
              <a:t>xx%</a:t>
            </a:r>
          </a:p>
        </p:txBody>
      </p:sp>
      <p:sp>
        <p:nvSpPr>
          <p:cNvPr id="293" name="Google Shape;293;p13"/>
          <p:cNvSpPr txBox="1">
            <a:spLocks noGrp="1"/>
          </p:cNvSpPr>
          <p:nvPr>
            <p:ph type="subTitle" idx="20"/>
          </p:nvPr>
        </p:nvSpPr>
        <p:spPr>
          <a:xfrm>
            <a:off x="6069375" y="3623078"/>
            <a:ext cx="2252100" cy="448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1800" b="1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>
                <a:solidFill>
                  <a:schemeClr val="dk1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>
                <a:solidFill>
                  <a:schemeClr val="dk1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>
                <a:solidFill>
                  <a:schemeClr val="dk1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>
                <a:solidFill>
                  <a:schemeClr val="dk1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>
                <a:solidFill>
                  <a:schemeClr val="dk1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>
                <a:solidFill>
                  <a:schemeClr val="dk1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>
                <a:solidFill>
                  <a:schemeClr val="dk1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294" name="Google Shape;294;p13"/>
          <p:cNvSpPr txBox="1">
            <a:spLocks noGrp="1"/>
          </p:cNvSpPr>
          <p:nvPr>
            <p:ph type="subTitle" idx="21"/>
          </p:nvPr>
        </p:nvSpPr>
        <p:spPr>
          <a:xfrm>
            <a:off x="6069375" y="3967045"/>
            <a:ext cx="22521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lt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295" name="Google Shape;295;p13"/>
          <p:cNvSpPr/>
          <p:nvPr/>
        </p:nvSpPr>
        <p:spPr>
          <a:xfrm rot="10800000" flipH="1">
            <a:off x="-313533" y="3383250"/>
            <a:ext cx="2216642" cy="2073312"/>
          </a:xfrm>
          <a:custGeom>
            <a:avLst/>
            <a:gdLst/>
            <a:ahLst/>
            <a:cxnLst/>
            <a:rect l="l" t="t" r="r" b="b"/>
            <a:pathLst>
              <a:path w="122365" h="131953" extrusionOk="0">
                <a:moveTo>
                  <a:pt x="37372" y="111100"/>
                </a:moveTo>
                <a:lnTo>
                  <a:pt x="37372" y="111100"/>
                </a:lnTo>
                <a:cubicBezTo>
                  <a:pt x="37492" y="112772"/>
                  <a:pt x="37953" y="114366"/>
                  <a:pt x="39127" y="115781"/>
                </a:cubicBezTo>
                <a:lnTo>
                  <a:pt x="39127" y="115781"/>
                </a:lnTo>
                <a:cubicBezTo>
                  <a:pt x="38531" y="114345"/>
                  <a:pt x="37934" y="112770"/>
                  <a:pt x="37372" y="111100"/>
                </a:cubicBezTo>
                <a:close/>
                <a:moveTo>
                  <a:pt x="51871" y="1"/>
                </a:moveTo>
                <a:cubicBezTo>
                  <a:pt x="46593" y="1"/>
                  <a:pt x="41310" y="436"/>
                  <a:pt x="36039" y="884"/>
                </a:cubicBezTo>
                <a:cubicBezTo>
                  <a:pt x="27941" y="2124"/>
                  <a:pt x="17387" y="1492"/>
                  <a:pt x="9947" y="6477"/>
                </a:cubicBezTo>
                <a:cubicBezTo>
                  <a:pt x="2481" y="11438"/>
                  <a:pt x="4354" y="20751"/>
                  <a:pt x="4961" y="28217"/>
                </a:cubicBezTo>
                <a:cubicBezTo>
                  <a:pt x="5594" y="36897"/>
                  <a:pt x="4961" y="43730"/>
                  <a:pt x="4354" y="51803"/>
                </a:cubicBezTo>
                <a:cubicBezTo>
                  <a:pt x="3114" y="59902"/>
                  <a:pt x="3721" y="68582"/>
                  <a:pt x="2481" y="76048"/>
                </a:cubicBezTo>
                <a:cubicBezTo>
                  <a:pt x="1874" y="84121"/>
                  <a:pt x="634" y="91562"/>
                  <a:pt x="1874" y="99027"/>
                </a:cubicBezTo>
                <a:cubicBezTo>
                  <a:pt x="2481" y="105860"/>
                  <a:pt x="4961" y="112061"/>
                  <a:pt x="3114" y="118286"/>
                </a:cubicBezTo>
                <a:cubicBezTo>
                  <a:pt x="1874" y="121374"/>
                  <a:pt x="1" y="123247"/>
                  <a:pt x="634" y="126360"/>
                </a:cubicBezTo>
                <a:cubicBezTo>
                  <a:pt x="1030" y="126309"/>
                  <a:pt x="1407" y="126286"/>
                  <a:pt x="1767" y="126286"/>
                </a:cubicBezTo>
                <a:cubicBezTo>
                  <a:pt x="4998" y="126286"/>
                  <a:pt x="6867" y="128119"/>
                  <a:pt x="9422" y="128119"/>
                </a:cubicBezTo>
                <a:cubicBezTo>
                  <a:pt x="10143" y="128119"/>
                  <a:pt x="10918" y="127974"/>
                  <a:pt x="11794" y="127600"/>
                </a:cubicBezTo>
                <a:cubicBezTo>
                  <a:pt x="12427" y="126967"/>
                  <a:pt x="15540" y="124487"/>
                  <a:pt x="16147" y="123879"/>
                </a:cubicBezTo>
                <a:cubicBezTo>
                  <a:pt x="19260" y="120134"/>
                  <a:pt x="18020" y="123247"/>
                  <a:pt x="16780" y="120134"/>
                </a:cubicBezTo>
                <a:cubicBezTo>
                  <a:pt x="16780" y="118894"/>
                  <a:pt x="14907" y="118894"/>
                  <a:pt x="14300" y="117046"/>
                </a:cubicBezTo>
                <a:cubicBezTo>
                  <a:pt x="14300" y="115781"/>
                  <a:pt x="16147" y="113934"/>
                  <a:pt x="16780" y="113301"/>
                </a:cubicBezTo>
                <a:cubicBezTo>
                  <a:pt x="18020" y="110213"/>
                  <a:pt x="19260" y="107708"/>
                  <a:pt x="19868" y="104620"/>
                </a:cubicBezTo>
                <a:cubicBezTo>
                  <a:pt x="21740" y="96547"/>
                  <a:pt x="30446" y="87841"/>
                  <a:pt x="29814" y="79768"/>
                </a:cubicBezTo>
                <a:lnTo>
                  <a:pt x="29814" y="79768"/>
                </a:lnTo>
                <a:lnTo>
                  <a:pt x="30497" y="85336"/>
                </a:lnTo>
                <a:cubicBezTo>
                  <a:pt x="29485" y="90726"/>
                  <a:pt x="29206" y="102115"/>
                  <a:pt x="29206" y="110213"/>
                </a:cubicBezTo>
                <a:cubicBezTo>
                  <a:pt x="29206" y="113301"/>
                  <a:pt x="30446" y="116414"/>
                  <a:pt x="31054" y="120134"/>
                </a:cubicBezTo>
                <a:cubicBezTo>
                  <a:pt x="31686" y="123879"/>
                  <a:pt x="31054" y="128207"/>
                  <a:pt x="32294" y="131953"/>
                </a:cubicBezTo>
                <a:cubicBezTo>
                  <a:pt x="34166" y="122614"/>
                  <a:pt x="34774" y="112061"/>
                  <a:pt x="32294" y="102115"/>
                </a:cubicBezTo>
                <a:cubicBezTo>
                  <a:pt x="31686" y="97155"/>
                  <a:pt x="31054" y="91562"/>
                  <a:pt x="32294" y="86601"/>
                </a:cubicBezTo>
                <a:cubicBezTo>
                  <a:pt x="32926" y="83488"/>
                  <a:pt x="34774" y="73568"/>
                  <a:pt x="37887" y="71695"/>
                </a:cubicBezTo>
                <a:lnTo>
                  <a:pt x="37887" y="71695"/>
                </a:lnTo>
                <a:cubicBezTo>
                  <a:pt x="36039" y="74808"/>
                  <a:pt x="35407" y="74808"/>
                  <a:pt x="35407" y="77896"/>
                </a:cubicBezTo>
                <a:cubicBezTo>
                  <a:pt x="35407" y="79136"/>
                  <a:pt x="36647" y="80376"/>
                  <a:pt x="36647" y="82248"/>
                </a:cubicBezTo>
                <a:cubicBezTo>
                  <a:pt x="36647" y="84729"/>
                  <a:pt x="35407" y="86601"/>
                  <a:pt x="34774" y="88474"/>
                </a:cubicBezTo>
                <a:cubicBezTo>
                  <a:pt x="33283" y="95480"/>
                  <a:pt x="35023" y="104117"/>
                  <a:pt x="37372" y="111100"/>
                </a:cubicBezTo>
                <a:lnTo>
                  <a:pt x="37372" y="111100"/>
                </a:lnTo>
                <a:cubicBezTo>
                  <a:pt x="37177" y="108376"/>
                  <a:pt x="37887" y="105445"/>
                  <a:pt x="37887" y="102748"/>
                </a:cubicBezTo>
                <a:cubicBezTo>
                  <a:pt x="38519" y="97787"/>
                  <a:pt x="37279" y="93434"/>
                  <a:pt x="37279" y="89081"/>
                </a:cubicBezTo>
                <a:cubicBezTo>
                  <a:pt x="37279" y="84121"/>
                  <a:pt x="41759" y="69772"/>
                  <a:pt x="39886" y="67292"/>
                </a:cubicBezTo>
                <a:lnTo>
                  <a:pt x="40848" y="65495"/>
                </a:lnTo>
                <a:cubicBezTo>
                  <a:pt x="40848" y="65495"/>
                  <a:pt x="41253" y="67621"/>
                  <a:pt x="41253" y="68228"/>
                </a:cubicBezTo>
                <a:cubicBezTo>
                  <a:pt x="43480" y="76149"/>
                  <a:pt x="42240" y="78528"/>
                  <a:pt x="42240" y="82248"/>
                </a:cubicBezTo>
                <a:cubicBezTo>
                  <a:pt x="42240" y="88474"/>
                  <a:pt x="42240" y="96547"/>
                  <a:pt x="44112" y="102115"/>
                </a:cubicBezTo>
                <a:cubicBezTo>
                  <a:pt x="44112" y="94042"/>
                  <a:pt x="45960" y="85361"/>
                  <a:pt x="44720" y="77288"/>
                </a:cubicBezTo>
                <a:cubicBezTo>
                  <a:pt x="43480" y="72935"/>
                  <a:pt x="42240" y="69822"/>
                  <a:pt x="45960" y="65469"/>
                </a:cubicBezTo>
                <a:cubicBezTo>
                  <a:pt x="46593" y="66102"/>
                  <a:pt x="47200" y="66735"/>
                  <a:pt x="47833" y="66735"/>
                </a:cubicBezTo>
                <a:lnTo>
                  <a:pt x="48339" y="68329"/>
                </a:lnTo>
                <a:cubicBezTo>
                  <a:pt x="48339" y="75162"/>
                  <a:pt x="45378" y="90726"/>
                  <a:pt x="49073" y="90954"/>
                </a:cubicBezTo>
                <a:cubicBezTo>
                  <a:pt x="45960" y="83488"/>
                  <a:pt x="53426" y="72303"/>
                  <a:pt x="49680" y="65469"/>
                </a:cubicBezTo>
                <a:cubicBezTo>
                  <a:pt x="50946" y="64229"/>
                  <a:pt x="51426" y="65140"/>
                  <a:pt x="53198" y="62812"/>
                </a:cubicBezTo>
                <a:cubicBezTo>
                  <a:pt x="53578" y="60939"/>
                  <a:pt x="52793" y="59902"/>
                  <a:pt x="51553" y="59269"/>
                </a:cubicBezTo>
                <a:cubicBezTo>
                  <a:pt x="53426" y="58029"/>
                  <a:pt x="55906" y="58636"/>
                  <a:pt x="58386" y="58029"/>
                </a:cubicBezTo>
                <a:cubicBezTo>
                  <a:pt x="61499" y="56789"/>
                  <a:pt x="63346" y="54309"/>
                  <a:pt x="65852" y="53069"/>
                </a:cubicBezTo>
                <a:cubicBezTo>
                  <a:pt x="66585" y="52819"/>
                  <a:pt x="67559" y="52740"/>
                  <a:pt x="68652" y="52740"/>
                </a:cubicBezTo>
                <a:cubicBezTo>
                  <a:pt x="70567" y="52740"/>
                  <a:pt x="72844" y="52984"/>
                  <a:pt x="74818" y="52984"/>
                </a:cubicBezTo>
                <a:cubicBezTo>
                  <a:pt x="77435" y="52984"/>
                  <a:pt x="79518" y="52556"/>
                  <a:pt x="79518" y="50563"/>
                </a:cubicBezTo>
                <a:cubicBezTo>
                  <a:pt x="84106" y="50563"/>
                  <a:pt x="85343" y="47624"/>
                  <a:pt x="88767" y="47624"/>
                </a:cubicBezTo>
                <a:cubicBezTo>
                  <a:pt x="89497" y="47624"/>
                  <a:pt x="90328" y="47758"/>
                  <a:pt x="91311" y="48083"/>
                </a:cubicBezTo>
                <a:cubicBezTo>
                  <a:pt x="91311" y="44996"/>
                  <a:pt x="98145" y="43730"/>
                  <a:pt x="101257" y="41883"/>
                </a:cubicBezTo>
                <a:cubicBezTo>
                  <a:pt x="105585" y="39403"/>
                  <a:pt x="104978" y="34417"/>
                  <a:pt x="109938" y="33177"/>
                </a:cubicBezTo>
                <a:cubicBezTo>
                  <a:pt x="106825" y="28824"/>
                  <a:pt x="113051" y="28824"/>
                  <a:pt x="116164" y="28824"/>
                </a:cubicBezTo>
                <a:cubicBezTo>
                  <a:pt x="115531" y="25104"/>
                  <a:pt x="122364" y="23231"/>
                  <a:pt x="117404" y="20144"/>
                </a:cubicBezTo>
                <a:cubicBezTo>
                  <a:pt x="118011" y="19511"/>
                  <a:pt x="118644" y="18271"/>
                  <a:pt x="119251" y="18271"/>
                </a:cubicBezTo>
                <a:cubicBezTo>
                  <a:pt x="112418" y="16423"/>
                  <a:pt x="111811" y="7717"/>
                  <a:pt x="104978" y="5237"/>
                </a:cubicBezTo>
                <a:lnTo>
                  <a:pt x="107458" y="3997"/>
                </a:lnTo>
                <a:cubicBezTo>
                  <a:pt x="105598" y="2124"/>
                  <a:pt x="102339" y="1656"/>
                  <a:pt x="98923" y="1656"/>
                </a:cubicBezTo>
                <a:cubicBezTo>
                  <a:pt x="95506" y="1656"/>
                  <a:pt x="91931" y="2124"/>
                  <a:pt x="89439" y="2124"/>
                </a:cubicBezTo>
                <a:cubicBezTo>
                  <a:pt x="87949" y="2214"/>
                  <a:pt x="86471" y="2253"/>
                  <a:pt x="85003" y="2253"/>
                </a:cubicBezTo>
                <a:cubicBezTo>
                  <a:pt x="76065" y="2253"/>
                  <a:pt x="67450" y="795"/>
                  <a:pt x="58386" y="252"/>
                </a:cubicBezTo>
                <a:cubicBezTo>
                  <a:pt x="56216" y="75"/>
                  <a:pt x="54044" y="1"/>
                  <a:pt x="51871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296" name="Google Shape;296;p13"/>
          <p:cNvGrpSpPr/>
          <p:nvPr/>
        </p:nvGrpSpPr>
        <p:grpSpPr>
          <a:xfrm rot="10021946" flipH="1">
            <a:off x="334834" y="304077"/>
            <a:ext cx="360801" cy="197351"/>
            <a:chOff x="771625" y="3641125"/>
            <a:chExt cx="360800" cy="197350"/>
          </a:xfrm>
        </p:grpSpPr>
        <p:sp>
          <p:nvSpPr>
            <p:cNvPr id="297" name="Google Shape;297;p13"/>
            <p:cNvSpPr/>
            <p:nvPr/>
          </p:nvSpPr>
          <p:spPr>
            <a:xfrm>
              <a:off x="971275" y="3677325"/>
              <a:ext cx="161150" cy="161150"/>
            </a:xfrm>
            <a:custGeom>
              <a:avLst/>
              <a:gdLst/>
              <a:ahLst/>
              <a:cxnLst/>
              <a:rect l="l" t="t" r="r" b="b"/>
              <a:pathLst>
                <a:path w="6446" h="6446" extrusionOk="0">
                  <a:moveTo>
                    <a:pt x="3223" y="327"/>
                  </a:moveTo>
                  <a:cubicBezTo>
                    <a:pt x="4811" y="327"/>
                    <a:pt x="6119" y="1635"/>
                    <a:pt x="6119" y="3223"/>
                  </a:cubicBezTo>
                  <a:cubicBezTo>
                    <a:pt x="6119" y="4811"/>
                    <a:pt x="4811" y="6118"/>
                    <a:pt x="3223" y="6118"/>
                  </a:cubicBezTo>
                  <a:cubicBezTo>
                    <a:pt x="1635" y="6118"/>
                    <a:pt x="374" y="4811"/>
                    <a:pt x="374" y="3223"/>
                  </a:cubicBezTo>
                  <a:cubicBezTo>
                    <a:pt x="374" y="1635"/>
                    <a:pt x="1635" y="327"/>
                    <a:pt x="3223" y="327"/>
                  </a:cubicBezTo>
                  <a:close/>
                  <a:moveTo>
                    <a:pt x="3223" y="0"/>
                  </a:moveTo>
                  <a:cubicBezTo>
                    <a:pt x="1449" y="0"/>
                    <a:pt x="1" y="1448"/>
                    <a:pt x="1" y="3223"/>
                  </a:cubicBezTo>
                  <a:cubicBezTo>
                    <a:pt x="1" y="4997"/>
                    <a:pt x="1449" y="6445"/>
                    <a:pt x="3223" y="6445"/>
                  </a:cubicBezTo>
                  <a:cubicBezTo>
                    <a:pt x="4998" y="6445"/>
                    <a:pt x="6446" y="4997"/>
                    <a:pt x="6446" y="3223"/>
                  </a:cubicBezTo>
                  <a:cubicBezTo>
                    <a:pt x="6446" y="1448"/>
                    <a:pt x="4998" y="0"/>
                    <a:pt x="322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8" name="Google Shape;298;p13"/>
            <p:cNvSpPr/>
            <p:nvPr/>
          </p:nvSpPr>
          <p:spPr>
            <a:xfrm>
              <a:off x="985475" y="3699000"/>
              <a:ext cx="94375" cy="79925"/>
            </a:xfrm>
            <a:custGeom>
              <a:avLst/>
              <a:gdLst/>
              <a:ahLst/>
              <a:cxnLst/>
              <a:rect l="l" t="t" r="r" b="b"/>
              <a:pathLst>
                <a:path w="3775" h="3197" extrusionOk="0">
                  <a:moveTo>
                    <a:pt x="2475" y="1"/>
                  </a:moveTo>
                  <a:cubicBezTo>
                    <a:pt x="1" y="1"/>
                    <a:pt x="180" y="3196"/>
                    <a:pt x="180" y="3196"/>
                  </a:cubicBezTo>
                  <a:cubicBezTo>
                    <a:pt x="866" y="453"/>
                    <a:pt x="2761" y="228"/>
                    <a:pt x="3478" y="228"/>
                  </a:cubicBezTo>
                  <a:cubicBezTo>
                    <a:pt x="3620" y="228"/>
                    <a:pt x="3715" y="236"/>
                    <a:pt x="3747" y="236"/>
                  </a:cubicBezTo>
                  <a:cubicBezTo>
                    <a:pt x="3774" y="236"/>
                    <a:pt x="3756" y="230"/>
                    <a:pt x="3683" y="208"/>
                  </a:cubicBezTo>
                  <a:cubicBezTo>
                    <a:pt x="3223" y="64"/>
                    <a:pt x="2823" y="1"/>
                    <a:pt x="247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9" name="Google Shape;299;p13"/>
            <p:cNvSpPr/>
            <p:nvPr/>
          </p:nvSpPr>
          <p:spPr>
            <a:xfrm>
              <a:off x="771625" y="3641125"/>
              <a:ext cx="106275" cy="106275"/>
            </a:xfrm>
            <a:custGeom>
              <a:avLst/>
              <a:gdLst/>
              <a:ahLst/>
              <a:cxnLst/>
              <a:rect l="l" t="t" r="r" b="b"/>
              <a:pathLst>
                <a:path w="4251" h="4251" extrusionOk="0">
                  <a:moveTo>
                    <a:pt x="2149" y="234"/>
                  </a:moveTo>
                  <a:cubicBezTo>
                    <a:pt x="3177" y="234"/>
                    <a:pt x="4017" y="1075"/>
                    <a:pt x="4017" y="2102"/>
                  </a:cubicBezTo>
                  <a:cubicBezTo>
                    <a:pt x="4017" y="3176"/>
                    <a:pt x="3177" y="4017"/>
                    <a:pt x="2149" y="4017"/>
                  </a:cubicBezTo>
                  <a:cubicBezTo>
                    <a:pt x="1075" y="4017"/>
                    <a:pt x="234" y="3176"/>
                    <a:pt x="234" y="2102"/>
                  </a:cubicBezTo>
                  <a:cubicBezTo>
                    <a:pt x="234" y="1075"/>
                    <a:pt x="1075" y="234"/>
                    <a:pt x="2149" y="234"/>
                  </a:cubicBezTo>
                  <a:close/>
                  <a:moveTo>
                    <a:pt x="2149" y="1"/>
                  </a:moveTo>
                  <a:cubicBezTo>
                    <a:pt x="982" y="1"/>
                    <a:pt x="1" y="935"/>
                    <a:pt x="1" y="2102"/>
                  </a:cubicBezTo>
                  <a:cubicBezTo>
                    <a:pt x="1" y="3316"/>
                    <a:pt x="982" y="4250"/>
                    <a:pt x="2149" y="4250"/>
                  </a:cubicBezTo>
                  <a:cubicBezTo>
                    <a:pt x="3317" y="4250"/>
                    <a:pt x="4251" y="3316"/>
                    <a:pt x="4251" y="2102"/>
                  </a:cubicBezTo>
                  <a:cubicBezTo>
                    <a:pt x="4251" y="935"/>
                    <a:pt x="3317" y="1"/>
                    <a:pt x="214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0" name="Google Shape;300;p13"/>
            <p:cNvSpPr/>
            <p:nvPr/>
          </p:nvSpPr>
          <p:spPr>
            <a:xfrm>
              <a:off x="780625" y="3655100"/>
              <a:ext cx="62500" cy="53775"/>
            </a:xfrm>
            <a:custGeom>
              <a:avLst/>
              <a:gdLst/>
              <a:ahLst/>
              <a:cxnLst/>
              <a:rect l="l" t="t" r="r" b="b"/>
              <a:pathLst>
                <a:path w="2500" h="2151" extrusionOk="0">
                  <a:moveTo>
                    <a:pt x="1637" y="0"/>
                  </a:moveTo>
                  <a:cubicBezTo>
                    <a:pt x="0" y="0"/>
                    <a:pt x="108" y="2150"/>
                    <a:pt x="108" y="2150"/>
                  </a:cubicBezTo>
                  <a:cubicBezTo>
                    <a:pt x="586" y="306"/>
                    <a:pt x="1814" y="160"/>
                    <a:pt x="2293" y="160"/>
                  </a:cubicBezTo>
                  <a:cubicBezTo>
                    <a:pt x="2382" y="160"/>
                    <a:pt x="2446" y="165"/>
                    <a:pt x="2473" y="165"/>
                  </a:cubicBezTo>
                  <a:cubicBezTo>
                    <a:pt x="2499" y="165"/>
                    <a:pt x="2492" y="161"/>
                    <a:pt x="2443" y="142"/>
                  </a:cubicBezTo>
                  <a:cubicBezTo>
                    <a:pt x="2136" y="44"/>
                    <a:pt x="1869" y="0"/>
                    <a:pt x="163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01" name="Google Shape;301;p13"/>
          <p:cNvGrpSpPr/>
          <p:nvPr/>
        </p:nvGrpSpPr>
        <p:grpSpPr>
          <a:xfrm>
            <a:off x="301722" y="2719870"/>
            <a:ext cx="225787" cy="225787"/>
            <a:chOff x="327572" y="2556895"/>
            <a:chExt cx="225787" cy="225787"/>
          </a:xfrm>
        </p:grpSpPr>
        <p:sp>
          <p:nvSpPr>
            <p:cNvPr id="302" name="Google Shape;302;p13"/>
            <p:cNvSpPr/>
            <p:nvPr/>
          </p:nvSpPr>
          <p:spPr>
            <a:xfrm rot="7632065">
              <a:off x="359893" y="2589215"/>
              <a:ext cx="161146" cy="161146"/>
            </a:xfrm>
            <a:custGeom>
              <a:avLst/>
              <a:gdLst/>
              <a:ahLst/>
              <a:cxnLst/>
              <a:rect l="l" t="t" r="r" b="b"/>
              <a:pathLst>
                <a:path w="6446" h="6446" extrusionOk="0">
                  <a:moveTo>
                    <a:pt x="3223" y="327"/>
                  </a:moveTo>
                  <a:cubicBezTo>
                    <a:pt x="4811" y="327"/>
                    <a:pt x="6119" y="1635"/>
                    <a:pt x="6119" y="3223"/>
                  </a:cubicBezTo>
                  <a:cubicBezTo>
                    <a:pt x="6119" y="4811"/>
                    <a:pt x="4811" y="6118"/>
                    <a:pt x="3223" y="6118"/>
                  </a:cubicBezTo>
                  <a:cubicBezTo>
                    <a:pt x="1635" y="6118"/>
                    <a:pt x="374" y="4811"/>
                    <a:pt x="374" y="3223"/>
                  </a:cubicBezTo>
                  <a:cubicBezTo>
                    <a:pt x="374" y="1635"/>
                    <a:pt x="1635" y="327"/>
                    <a:pt x="3223" y="327"/>
                  </a:cubicBezTo>
                  <a:close/>
                  <a:moveTo>
                    <a:pt x="3223" y="0"/>
                  </a:moveTo>
                  <a:cubicBezTo>
                    <a:pt x="1449" y="0"/>
                    <a:pt x="1" y="1448"/>
                    <a:pt x="1" y="3223"/>
                  </a:cubicBezTo>
                  <a:cubicBezTo>
                    <a:pt x="1" y="4997"/>
                    <a:pt x="1449" y="6445"/>
                    <a:pt x="3223" y="6445"/>
                  </a:cubicBezTo>
                  <a:cubicBezTo>
                    <a:pt x="4998" y="6445"/>
                    <a:pt x="6446" y="4997"/>
                    <a:pt x="6446" y="3223"/>
                  </a:cubicBezTo>
                  <a:cubicBezTo>
                    <a:pt x="6446" y="1448"/>
                    <a:pt x="4998" y="0"/>
                    <a:pt x="322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3" name="Google Shape;303;p13"/>
            <p:cNvSpPr/>
            <p:nvPr/>
          </p:nvSpPr>
          <p:spPr>
            <a:xfrm rot="7632065">
              <a:off x="419964" y="2625994"/>
              <a:ext cx="94373" cy="79923"/>
            </a:xfrm>
            <a:custGeom>
              <a:avLst/>
              <a:gdLst/>
              <a:ahLst/>
              <a:cxnLst/>
              <a:rect l="l" t="t" r="r" b="b"/>
              <a:pathLst>
                <a:path w="3775" h="3197" extrusionOk="0">
                  <a:moveTo>
                    <a:pt x="2475" y="1"/>
                  </a:moveTo>
                  <a:cubicBezTo>
                    <a:pt x="1" y="1"/>
                    <a:pt x="180" y="3196"/>
                    <a:pt x="180" y="3196"/>
                  </a:cubicBezTo>
                  <a:cubicBezTo>
                    <a:pt x="866" y="453"/>
                    <a:pt x="2761" y="228"/>
                    <a:pt x="3478" y="228"/>
                  </a:cubicBezTo>
                  <a:cubicBezTo>
                    <a:pt x="3620" y="228"/>
                    <a:pt x="3715" y="236"/>
                    <a:pt x="3747" y="236"/>
                  </a:cubicBezTo>
                  <a:cubicBezTo>
                    <a:pt x="3774" y="236"/>
                    <a:pt x="3756" y="230"/>
                    <a:pt x="3683" y="208"/>
                  </a:cubicBezTo>
                  <a:cubicBezTo>
                    <a:pt x="3223" y="64"/>
                    <a:pt x="2823" y="1"/>
                    <a:pt x="247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04" name="Google Shape;304;p13"/>
          <p:cNvSpPr/>
          <p:nvPr/>
        </p:nvSpPr>
        <p:spPr>
          <a:xfrm rot="1415541">
            <a:off x="419370" y="1451249"/>
            <a:ext cx="360799" cy="287020"/>
          </a:xfrm>
          <a:custGeom>
            <a:avLst/>
            <a:gdLst/>
            <a:ahLst/>
            <a:cxnLst/>
            <a:rect l="l" t="t" r="r" b="b"/>
            <a:pathLst>
              <a:path w="9360" h="7446" extrusionOk="0">
                <a:moveTo>
                  <a:pt x="8997" y="0"/>
                </a:moveTo>
                <a:cubicBezTo>
                  <a:pt x="8973" y="0"/>
                  <a:pt x="8852" y="17"/>
                  <a:pt x="8440" y="261"/>
                </a:cubicBezTo>
                <a:cubicBezTo>
                  <a:pt x="7958" y="539"/>
                  <a:pt x="5682" y="2155"/>
                  <a:pt x="5481" y="2155"/>
                </a:cubicBezTo>
                <a:cubicBezTo>
                  <a:pt x="5479" y="2155"/>
                  <a:pt x="5477" y="2154"/>
                  <a:pt x="5475" y="2154"/>
                </a:cubicBezTo>
                <a:cubicBezTo>
                  <a:pt x="5346" y="2128"/>
                  <a:pt x="4558" y="1938"/>
                  <a:pt x="4160" y="1938"/>
                </a:cubicBezTo>
                <a:cubicBezTo>
                  <a:pt x="4059" y="1938"/>
                  <a:pt x="3983" y="1950"/>
                  <a:pt x="3950" y="1981"/>
                </a:cubicBezTo>
                <a:cubicBezTo>
                  <a:pt x="3787" y="2143"/>
                  <a:pt x="4133" y="2284"/>
                  <a:pt x="4263" y="2468"/>
                </a:cubicBezTo>
                <a:cubicBezTo>
                  <a:pt x="4393" y="2641"/>
                  <a:pt x="4696" y="2847"/>
                  <a:pt x="4426" y="3214"/>
                </a:cubicBezTo>
                <a:cubicBezTo>
                  <a:pt x="4155" y="3582"/>
                  <a:pt x="2640" y="5443"/>
                  <a:pt x="2489" y="5508"/>
                </a:cubicBezTo>
                <a:cubicBezTo>
                  <a:pt x="2477" y="5513"/>
                  <a:pt x="2460" y="5515"/>
                  <a:pt x="2439" y="5515"/>
                </a:cubicBezTo>
                <a:cubicBezTo>
                  <a:pt x="2265" y="5515"/>
                  <a:pt x="1790" y="5370"/>
                  <a:pt x="1141" y="5370"/>
                </a:cubicBezTo>
                <a:cubicBezTo>
                  <a:pt x="802" y="5370"/>
                  <a:pt x="416" y="5410"/>
                  <a:pt x="0" y="5530"/>
                </a:cubicBezTo>
                <a:cubicBezTo>
                  <a:pt x="0" y="5530"/>
                  <a:pt x="1342" y="5844"/>
                  <a:pt x="1623" y="6038"/>
                </a:cubicBezTo>
                <a:cubicBezTo>
                  <a:pt x="1894" y="6222"/>
                  <a:pt x="2240" y="6558"/>
                  <a:pt x="2143" y="6753"/>
                </a:cubicBezTo>
                <a:cubicBezTo>
                  <a:pt x="2045" y="6958"/>
                  <a:pt x="2294" y="7445"/>
                  <a:pt x="2294" y="7445"/>
                </a:cubicBezTo>
                <a:cubicBezTo>
                  <a:pt x="2294" y="7445"/>
                  <a:pt x="2619" y="6720"/>
                  <a:pt x="2684" y="6309"/>
                </a:cubicBezTo>
                <a:cubicBezTo>
                  <a:pt x="2748" y="5909"/>
                  <a:pt x="3744" y="5011"/>
                  <a:pt x="4350" y="4892"/>
                </a:cubicBezTo>
                <a:cubicBezTo>
                  <a:pt x="4350" y="4892"/>
                  <a:pt x="4556" y="4998"/>
                  <a:pt x="4703" y="4998"/>
                </a:cubicBezTo>
                <a:cubicBezTo>
                  <a:pt x="4738" y="4998"/>
                  <a:pt x="4769" y="4992"/>
                  <a:pt x="4793" y="4978"/>
                </a:cubicBezTo>
                <a:cubicBezTo>
                  <a:pt x="4934" y="4902"/>
                  <a:pt x="4848" y="4686"/>
                  <a:pt x="5151" y="4513"/>
                </a:cubicBezTo>
                <a:cubicBezTo>
                  <a:pt x="5464" y="4340"/>
                  <a:pt x="6157" y="3950"/>
                  <a:pt x="6525" y="3507"/>
                </a:cubicBezTo>
                <a:cubicBezTo>
                  <a:pt x="6525" y="3507"/>
                  <a:pt x="6644" y="4437"/>
                  <a:pt x="6546" y="4762"/>
                </a:cubicBezTo>
                <a:cubicBezTo>
                  <a:pt x="6546" y="4762"/>
                  <a:pt x="6559" y="4782"/>
                  <a:pt x="6588" y="4782"/>
                </a:cubicBezTo>
                <a:cubicBezTo>
                  <a:pt x="6652" y="4782"/>
                  <a:pt x="6795" y="4685"/>
                  <a:pt x="7055" y="4069"/>
                </a:cubicBezTo>
                <a:cubicBezTo>
                  <a:pt x="7434" y="3182"/>
                  <a:pt x="7315" y="2728"/>
                  <a:pt x="7488" y="2598"/>
                </a:cubicBezTo>
                <a:cubicBezTo>
                  <a:pt x="7488" y="2598"/>
                  <a:pt x="7975" y="2598"/>
                  <a:pt x="8094" y="2544"/>
                </a:cubicBezTo>
                <a:cubicBezTo>
                  <a:pt x="8213" y="2479"/>
                  <a:pt x="7888" y="2284"/>
                  <a:pt x="7888" y="2284"/>
                </a:cubicBezTo>
                <a:cubicBezTo>
                  <a:pt x="7888" y="2284"/>
                  <a:pt x="8851" y="1159"/>
                  <a:pt x="8840" y="856"/>
                </a:cubicBezTo>
                <a:cubicBezTo>
                  <a:pt x="8840" y="856"/>
                  <a:pt x="9360" y="33"/>
                  <a:pt x="9003" y="1"/>
                </a:cubicBezTo>
                <a:cubicBezTo>
                  <a:pt x="9003" y="1"/>
                  <a:pt x="9001" y="0"/>
                  <a:pt x="8997" y="0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305" name="Google Shape;305;p13"/>
          <p:cNvGrpSpPr/>
          <p:nvPr/>
        </p:nvGrpSpPr>
        <p:grpSpPr>
          <a:xfrm>
            <a:off x="8570772" y="4307007"/>
            <a:ext cx="225787" cy="225787"/>
            <a:chOff x="327572" y="2556895"/>
            <a:chExt cx="225787" cy="225787"/>
          </a:xfrm>
        </p:grpSpPr>
        <p:sp>
          <p:nvSpPr>
            <p:cNvPr id="306" name="Google Shape;306;p13"/>
            <p:cNvSpPr/>
            <p:nvPr/>
          </p:nvSpPr>
          <p:spPr>
            <a:xfrm rot="7632065">
              <a:off x="359893" y="2589215"/>
              <a:ext cx="161146" cy="161146"/>
            </a:xfrm>
            <a:custGeom>
              <a:avLst/>
              <a:gdLst/>
              <a:ahLst/>
              <a:cxnLst/>
              <a:rect l="l" t="t" r="r" b="b"/>
              <a:pathLst>
                <a:path w="6446" h="6446" extrusionOk="0">
                  <a:moveTo>
                    <a:pt x="3223" y="327"/>
                  </a:moveTo>
                  <a:cubicBezTo>
                    <a:pt x="4811" y="327"/>
                    <a:pt x="6119" y="1635"/>
                    <a:pt x="6119" y="3223"/>
                  </a:cubicBezTo>
                  <a:cubicBezTo>
                    <a:pt x="6119" y="4811"/>
                    <a:pt x="4811" y="6118"/>
                    <a:pt x="3223" y="6118"/>
                  </a:cubicBezTo>
                  <a:cubicBezTo>
                    <a:pt x="1635" y="6118"/>
                    <a:pt x="374" y="4811"/>
                    <a:pt x="374" y="3223"/>
                  </a:cubicBezTo>
                  <a:cubicBezTo>
                    <a:pt x="374" y="1635"/>
                    <a:pt x="1635" y="327"/>
                    <a:pt x="3223" y="327"/>
                  </a:cubicBezTo>
                  <a:close/>
                  <a:moveTo>
                    <a:pt x="3223" y="0"/>
                  </a:moveTo>
                  <a:cubicBezTo>
                    <a:pt x="1449" y="0"/>
                    <a:pt x="1" y="1448"/>
                    <a:pt x="1" y="3223"/>
                  </a:cubicBezTo>
                  <a:cubicBezTo>
                    <a:pt x="1" y="4997"/>
                    <a:pt x="1449" y="6445"/>
                    <a:pt x="3223" y="6445"/>
                  </a:cubicBezTo>
                  <a:cubicBezTo>
                    <a:pt x="4998" y="6445"/>
                    <a:pt x="6446" y="4997"/>
                    <a:pt x="6446" y="3223"/>
                  </a:cubicBezTo>
                  <a:cubicBezTo>
                    <a:pt x="6446" y="1448"/>
                    <a:pt x="4998" y="0"/>
                    <a:pt x="322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7" name="Google Shape;307;p13"/>
            <p:cNvSpPr/>
            <p:nvPr/>
          </p:nvSpPr>
          <p:spPr>
            <a:xfrm rot="7632065">
              <a:off x="419964" y="2625994"/>
              <a:ext cx="94373" cy="79923"/>
            </a:xfrm>
            <a:custGeom>
              <a:avLst/>
              <a:gdLst/>
              <a:ahLst/>
              <a:cxnLst/>
              <a:rect l="l" t="t" r="r" b="b"/>
              <a:pathLst>
                <a:path w="3775" h="3197" extrusionOk="0">
                  <a:moveTo>
                    <a:pt x="2475" y="1"/>
                  </a:moveTo>
                  <a:cubicBezTo>
                    <a:pt x="1" y="1"/>
                    <a:pt x="180" y="3196"/>
                    <a:pt x="180" y="3196"/>
                  </a:cubicBezTo>
                  <a:cubicBezTo>
                    <a:pt x="866" y="453"/>
                    <a:pt x="2761" y="228"/>
                    <a:pt x="3478" y="228"/>
                  </a:cubicBezTo>
                  <a:cubicBezTo>
                    <a:pt x="3620" y="228"/>
                    <a:pt x="3715" y="236"/>
                    <a:pt x="3747" y="236"/>
                  </a:cubicBezTo>
                  <a:cubicBezTo>
                    <a:pt x="3774" y="236"/>
                    <a:pt x="3756" y="230"/>
                    <a:pt x="3683" y="208"/>
                  </a:cubicBezTo>
                  <a:cubicBezTo>
                    <a:pt x="3223" y="64"/>
                    <a:pt x="2823" y="1"/>
                    <a:pt x="247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08" name="Google Shape;308;p13"/>
          <p:cNvSpPr/>
          <p:nvPr/>
        </p:nvSpPr>
        <p:spPr>
          <a:xfrm rot="-260434" flipH="1">
            <a:off x="8331812" y="2958891"/>
            <a:ext cx="360810" cy="287029"/>
          </a:xfrm>
          <a:custGeom>
            <a:avLst/>
            <a:gdLst/>
            <a:ahLst/>
            <a:cxnLst/>
            <a:rect l="l" t="t" r="r" b="b"/>
            <a:pathLst>
              <a:path w="9360" h="7446" extrusionOk="0">
                <a:moveTo>
                  <a:pt x="8997" y="0"/>
                </a:moveTo>
                <a:cubicBezTo>
                  <a:pt x="8973" y="0"/>
                  <a:pt x="8852" y="17"/>
                  <a:pt x="8440" y="261"/>
                </a:cubicBezTo>
                <a:cubicBezTo>
                  <a:pt x="7958" y="539"/>
                  <a:pt x="5682" y="2155"/>
                  <a:pt x="5481" y="2155"/>
                </a:cubicBezTo>
                <a:cubicBezTo>
                  <a:pt x="5479" y="2155"/>
                  <a:pt x="5477" y="2154"/>
                  <a:pt x="5475" y="2154"/>
                </a:cubicBezTo>
                <a:cubicBezTo>
                  <a:pt x="5346" y="2128"/>
                  <a:pt x="4558" y="1938"/>
                  <a:pt x="4160" y="1938"/>
                </a:cubicBezTo>
                <a:cubicBezTo>
                  <a:pt x="4059" y="1938"/>
                  <a:pt x="3983" y="1950"/>
                  <a:pt x="3950" y="1981"/>
                </a:cubicBezTo>
                <a:cubicBezTo>
                  <a:pt x="3787" y="2143"/>
                  <a:pt x="4133" y="2284"/>
                  <a:pt x="4263" y="2468"/>
                </a:cubicBezTo>
                <a:cubicBezTo>
                  <a:pt x="4393" y="2641"/>
                  <a:pt x="4696" y="2847"/>
                  <a:pt x="4426" y="3214"/>
                </a:cubicBezTo>
                <a:cubicBezTo>
                  <a:pt x="4155" y="3582"/>
                  <a:pt x="2640" y="5443"/>
                  <a:pt x="2489" y="5508"/>
                </a:cubicBezTo>
                <a:cubicBezTo>
                  <a:pt x="2477" y="5513"/>
                  <a:pt x="2460" y="5515"/>
                  <a:pt x="2439" y="5515"/>
                </a:cubicBezTo>
                <a:cubicBezTo>
                  <a:pt x="2265" y="5515"/>
                  <a:pt x="1790" y="5370"/>
                  <a:pt x="1141" y="5370"/>
                </a:cubicBezTo>
                <a:cubicBezTo>
                  <a:pt x="802" y="5370"/>
                  <a:pt x="416" y="5410"/>
                  <a:pt x="0" y="5530"/>
                </a:cubicBezTo>
                <a:cubicBezTo>
                  <a:pt x="0" y="5530"/>
                  <a:pt x="1342" y="5844"/>
                  <a:pt x="1623" y="6038"/>
                </a:cubicBezTo>
                <a:cubicBezTo>
                  <a:pt x="1894" y="6222"/>
                  <a:pt x="2240" y="6558"/>
                  <a:pt x="2143" y="6753"/>
                </a:cubicBezTo>
                <a:cubicBezTo>
                  <a:pt x="2045" y="6958"/>
                  <a:pt x="2294" y="7445"/>
                  <a:pt x="2294" y="7445"/>
                </a:cubicBezTo>
                <a:cubicBezTo>
                  <a:pt x="2294" y="7445"/>
                  <a:pt x="2619" y="6720"/>
                  <a:pt x="2684" y="6309"/>
                </a:cubicBezTo>
                <a:cubicBezTo>
                  <a:pt x="2748" y="5909"/>
                  <a:pt x="3744" y="5011"/>
                  <a:pt x="4350" y="4892"/>
                </a:cubicBezTo>
                <a:cubicBezTo>
                  <a:pt x="4350" y="4892"/>
                  <a:pt x="4556" y="4998"/>
                  <a:pt x="4703" y="4998"/>
                </a:cubicBezTo>
                <a:cubicBezTo>
                  <a:pt x="4738" y="4998"/>
                  <a:pt x="4769" y="4992"/>
                  <a:pt x="4793" y="4978"/>
                </a:cubicBezTo>
                <a:cubicBezTo>
                  <a:pt x="4934" y="4902"/>
                  <a:pt x="4848" y="4686"/>
                  <a:pt x="5151" y="4513"/>
                </a:cubicBezTo>
                <a:cubicBezTo>
                  <a:pt x="5464" y="4340"/>
                  <a:pt x="6157" y="3950"/>
                  <a:pt x="6525" y="3507"/>
                </a:cubicBezTo>
                <a:cubicBezTo>
                  <a:pt x="6525" y="3507"/>
                  <a:pt x="6644" y="4437"/>
                  <a:pt x="6546" y="4762"/>
                </a:cubicBezTo>
                <a:cubicBezTo>
                  <a:pt x="6546" y="4762"/>
                  <a:pt x="6559" y="4782"/>
                  <a:pt x="6588" y="4782"/>
                </a:cubicBezTo>
                <a:cubicBezTo>
                  <a:pt x="6652" y="4782"/>
                  <a:pt x="6795" y="4685"/>
                  <a:pt x="7055" y="4069"/>
                </a:cubicBezTo>
                <a:cubicBezTo>
                  <a:pt x="7434" y="3182"/>
                  <a:pt x="7315" y="2728"/>
                  <a:pt x="7488" y="2598"/>
                </a:cubicBezTo>
                <a:cubicBezTo>
                  <a:pt x="7488" y="2598"/>
                  <a:pt x="7975" y="2598"/>
                  <a:pt x="8094" y="2544"/>
                </a:cubicBezTo>
                <a:cubicBezTo>
                  <a:pt x="8213" y="2479"/>
                  <a:pt x="7888" y="2284"/>
                  <a:pt x="7888" y="2284"/>
                </a:cubicBezTo>
                <a:cubicBezTo>
                  <a:pt x="7888" y="2284"/>
                  <a:pt x="8851" y="1159"/>
                  <a:pt x="8840" y="856"/>
                </a:cubicBezTo>
                <a:cubicBezTo>
                  <a:pt x="8840" y="856"/>
                  <a:pt x="9360" y="33"/>
                  <a:pt x="9003" y="1"/>
                </a:cubicBezTo>
                <a:cubicBezTo>
                  <a:pt x="9003" y="1"/>
                  <a:pt x="9001" y="0"/>
                  <a:pt x="8997" y="0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309" name="Google Shape;309;p13"/>
          <p:cNvGrpSpPr/>
          <p:nvPr/>
        </p:nvGrpSpPr>
        <p:grpSpPr>
          <a:xfrm>
            <a:off x="7010999" y="266088"/>
            <a:ext cx="148902" cy="148902"/>
            <a:chOff x="553999" y="2452938"/>
            <a:chExt cx="148902" cy="148902"/>
          </a:xfrm>
        </p:grpSpPr>
        <p:sp>
          <p:nvSpPr>
            <p:cNvPr id="310" name="Google Shape;310;p13"/>
            <p:cNvSpPr/>
            <p:nvPr/>
          </p:nvSpPr>
          <p:spPr>
            <a:xfrm rot="7632065">
              <a:off x="575314" y="2474252"/>
              <a:ext cx="106273" cy="106273"/>
            </a:xfrm>
            <a:custGeom>
              <a:avLst/>
              <a:gdLst/>
              <a:ahLst/>
              <a:cxnLst/>
              <a:rect l="l" t="t" r="r" b="b"/>
              <a:pathLst>
                <a:path w="4251" h="4251" extrusionOk="0">
                  <a:moveTo>
                    <a:pt x="2149" y="234"/>
                  </a:moveTo>
                  <a:cubicBezTo>
                    <a:pt x="3177" y="234"/>
                    <a:pt x="4017" y="1075"/>
                    <a:pt x="4017" y="2102"/>
                  </a:cubicBezTo>
                  <a:cubicBezTo>
                    <a:pt x="4017" y="3176"/>
                    <a:pt x="3177" y="4017"/>
                    <a:pt x="2149" y="4017"/>
                  </a:cubicBezTo>
                  <a:cubicBezTo>
                    <a:pt x="1075" y="4017"/>
                    <a:pt x="234" y="3176"/>
                    <a:pt x="234" y="2102"/>
                  </a:cubicBezTo>
                  <a:cubicBezTo>
                    <a:pt x="234" y="1075"/>
                    <a:pt x="1075" y="234"/>
                    <a:pt x="2149" y="234"/>
                  </a:cubicBezTo>
                  <a:close/>
                  <a:moveTo>
                    <a:pt x="2149" y="1"/>
                  </a:moveTo>
                  <a:cubicBezTo>
                    <a:pt x="982" y="1"/>
                    <a:pt x="1" y="935"/>
                    <a:pt x="1" y="2102"/>
                  </a:cubicBezTo>
                  <a:cubicBezTo>
                    <a:pt x="1" y="3316"/>
                    <a:pt x="982" y="4250"/>
                    <a:pt x="2149" y="4250"/>
                  </a:cubicBezTo>
                  <a:cubicBezTo>
                    <a:pt x="3317" y="4250"/>
                    <a:pt x="4251" y="3316"/>
                    <a:pt x="4251" y="2102"/>
                  </a:cubicBezTo>
                  <a:cubicBezTo>
                    <a:pt x="4251" y="935"/>
                    <a:pt x="3317" y="1"/>
                    <a:pt x="214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1" name="Google Shape;311;p13"/>
            <p:cNvSpPr/>
            <p:nvPr/>
          </p:nvSpPr>
          <p:spPr>
            <a:xfrm rot="7632065">
              <a:off x="614770" y="2497658"/>
              <a:ext cx="62499" cy="53774"/>
            </a:xfrm>
            <a:custGeom>
              <a:avLst/>
              <a:gdLst/>
              <a:ahLst/>
              <a:cxnLst/>
              <a:rect l="l" t="t" r="r" b="b"/>
              <a:pathLst>
                <a:path w="2500" h="2151" extrusionOk="0">
                  <a:moveTo>
                    <a:pt x="1637" y="0"/>
                  </a:moveTo>
                  <a:cubicBezTo>
                    <a:pt x="0" y="0"/>
                    <a:pt x="108" y="2150"/>
                    <a:pt x="108" y="2150"/>
                  </a:cubicBezTo>
                  <a:cubicBezTo>
                    <a:pt x="586" y="306"/>
                    <a:pt x="1814" y="160"/>
                    <a:pt x="2293" y="160"/>
                  </a:cubicBezTo>
                  <a:cubicBezTo>
                    <a:pt x="2382" y="160"/>
                    <a:pt x="2446" y="165"/>
                    <a:pt x="2473" y="165"/>
                  </a:cubicBezTo>
                  <a:cubicBezTo>
                    <a:pt x="2499" y="165"/>
                    <a:pt x="2492" y="161"/>
                    <a:pt x="2443" y="142"/>
                  </a:cubicBezTo>
                  <a:cubicBezTo>
                    <a:pt x="2136" y="44"/>
                    <a:pt x="1869" y="0"/>
                    <a:pt x="163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 1">
  <p:cSld name="BLANK_13">
    <p:spTree>
      <p:nvGrpSpPr>
        <p:cNvPr id="1" name="Shape 3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3" name="Google Shape;313;p14"/>
          <p:cNvPicPr preferRelativeResize="0"/>
          <p:nvPr/>
        </p:nvPicPr>
        <p:blipFill>
          <a:blip r:embed="rId2">
            <a:alphaModFix amt="74000"/>
          </a:blip>
          <a:stretch>
            <a:fillRect/>
          </a:stretch>
        </p:blipFill>
        <p:spPr>
          <a:xfrm rot="10800000" flipH="1">
            <a:off x="-2412152" y="-874524"/>
            <a:ext cx="7678126" cy="1653350"/>
          </a:xfrm>
          <a:prstGeom prst="rect">
            <a:avLst/>
          </a:prstGeom>
          <a:noFill/>
          <a:ln>
            <a:noFill/>
          </a:ln>
        </p:spPr>
      </p:pic>
      <p:pic>
        <p:nvPicPr>
          <p:cNvPr id="314" name="Google Shape;314;p14"/>
          <p:cNvPicPr preferRelativeResize="0"/>
          <p:nvPr/>
        </p:nvPicPr>
        <p:blipFill>
          <a:blip r:embed="rId2">
            <a:alphaModFix amt="74000"/>
          </a:blip>
          <a:stretch>
            <a:fillRect/>
          </a:stretch>
        </p:blipFill>
        <p:spPr>
          <a:xfrm rot="10800000" flipH="1">
            <a:off x="2889898" y="-874524"/>
            <a:ext cx="7678126" cy="165335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315" name="Google Shape;315;p14"/>
          <p:cNvGrpSpPr/>
          <p:nvPr/>
        </p:nvGrpSpPr>
        <p:grpSpPr>
          <a:xfrm>
            <a:off x="-47651" y="-143"/>
            <a:ext cx="9247573" cy="5223998"/>
            <a:chOff x="1629950" y="1291650"/>
            <a:chExt cx="4656850" cy="3791000"/>
          </a:xfrm>
        </p:grpSpPr>
        <p:sp>
          <p:nvSpPr>
            <p:cNvPr id="316" name="Google Shape;316;p14"/>
            <p:cNvSpPr/>
            <p:nvPr/>
          </p:nvSpPr>
          <p:spPr>
            <a:xfrm>
              <a:off x="1629950" y="1291650"/>
              <a:ext cx="4656850" cy="3791000"/>
            </a:xfrm>
            <a:custGeom>
              <a:avLst/>
              <a:gdLst/>
              <a:ahLst/>
              <a:cxnLst/>
              <a:rect l="l" t="t" r="r" b="b"/>
              <a:pathLst>
                <a:path w="186274" h="151640" extrusionOk="0">
                  <a:moveTo>
                    <a:pt x="14699" y="3903"/>
                  </a:moveTo>
                  <a:lnTo>
                    <a:pt x="14699" y="5692"/>
                  </a:lnTo>
                  <a:lnTo>
                    <a:pt x="15838" y="5692"/>
                  </a:lnTo>
                  <a:lnTo>
                    <a:pt x="15838" y="31837"/>
                  </a:lnTo>
                  <a:lnTo>
                    <a:pt x="14699" y="31837"/>
                  </a:lnTo>
                  <a:lnTo>
                    <a:pt x="14699" y="33073"/>
                  </a:lnTo>
                  <a:lnTo>
                    <a:pt x="3903" y="33073"/>
                  </a:lnTo>
                  <a:lnTo>
                    <a:pt x="3903" y="3903"/>
                  </a:lnTo>
                  <a:close/>
                  <a:moveTo>
                    <a:pt x="38244" y="3903"/>
                  </a:moveTo>
                  <a:lnTo>
                    <a:pt x="38244" y="5692"/>
                  </a:lnTo>
                  <a:lnTo>
                    <a:pt x="39317" y="5692"/>
                  </a:lnTo>
                  <a:lnTo>
                    <a:pt x="39317" y="31837"/>
                  </a:lnTo>
                  <a:lnTo>
                    <a:pt x="38244" y="31837"/>
                  </a:lnTo>
                  <a:lnTo>
                    <a:pt x="38244" y="33073"/>
                  </a:lnTo>
                  <a:lnTo>
                    <a:pt x="18472" y="33073"/>
                  </a:lnTo>
                  <a:lnTo>
                    <a:pt x="18472" y="31837"/>
                  </a:lnTo>
                  <a:lnTo>
                    <a:pt x="17724" y="31837"/>
                  </a:lnTo>
                  <a:lnTo>
                    <a:pt x="17724" y="5692"/>
                  </a:lnTo>
                  <a:lnTo>
                    <a:pt x="18472" y="5692"/>
                  </a:lnTo>
                  <a:lnTo>
                    <a:pt x="18472" y="3903"/>
                  </a:lnTo>
                  <a:close/>
                  <a:moveTo>
                    <a:pt x="61820" y="3903"/>
                  </a:moveTo>
                  <a:lnTo>
                    <a:pt x="61820" y="5692"/>
                  </a:lnTo>
                  <a:lnTo>
                    <a:pt x="62796" y="5692"/>
                  </a:lnTo>
                  <a:lnTo>
                    <a:pt x="62796" y="33073"/>
                  </a:lnTo>
                  <a:lnTo>
                    <a:pt x="42048" y="33073"/>
                  </a:lnTo>
                  <a:lnTo>
                    <a:pt x="42048" y="31837"/>
                  </a:lnTo>
                  <a:lnTo>
                    <a:pt x="41170" y="31837"/>
                  </a:lnTo>
                  <a:lnTo>
                    <a:pt x="41170" y="5692"/>
                  </a:lnTo>
                  <a:lnTo>
                    <a:pt x="42048" y="5692"/>
                  </a:lnTo>
                  <a:lnTo>
                    <a:pt x="42048" y="3903"/>
                  </a:lnTo>
                  <a:close/>
                  <a:moveTo>
                    <a:pt x="85202" y="3903"/>
                  </a:moveTo>
                  <a:lnTo>
                    <a:pt x="85202" y="5692"/>
                  </a:lnTo>
                  <a:lnTo>
                    <a:pt x="86243" y="5692"/>
                  </a:lnTo>
                  <a:lnTo>
                    <a:pt x="86243" y="31837"/>
                  </a:lnTo>
                  <a:lnTo>
                    <a:pt x="85202" y="31837"/>
                  </a:lnTo>
                  <a:lnTo>
                    <a:pt x="85202" y="33073"/>
                  </a:lnTo>
                  <a:lnTo>
                    <a:pt x="64650" y="33073"/>
                  </a:lnTo>
                  <a:lnTo>
                    <a:pt x="64650" y="5692"/>
                  </a:lnTo>
                  <a:lnTo>
                    <a:pt x="65593" y="5692"/>
                  </a:lnTo>
                  <a:lnTo>
                    <a:pt x="65593" y="3903"/>
                  </a:lnTo>
                  <a:close/>
                  <a:moveTo>
                    <a:pt x="108746" y="3903"/>
                  </a:moveTo>
                  <a:lnTo>
                    <a:pt x="108746" y="5692"/>
                  </a:lnTo>
                  <a:lnTo>
                    <a:pt x="109722" y="5692"/>
                  </a:lnTo>
                  <a:lnTo>
                    <a:pt x="109722" y="31837"/>
                  </a:lnTo>
                  <a:lnTo>
                    <a:pt x="108746" y="31837"/>
                  </a:lnTo>
                  <a:lnTo>
                    <a:pt x="108746" y="33073"/>
                  </a:lnTo>
                  <a:lnTo>
                    <a:pt x="88974" y="33073"/>
                  </a:lnTo>
                  <a:lnTo>
                    <a:pt x="88974" y="31837"/>
                  </a:lnTo>
                  <a:lnTo>
                    <a:pt x="88129" y="31837"/>
                  </a:lnTo>
                  <a:lnTo>
                    <a:pt x="88129" y="5692"/>
                  </a:lnTo>
                  <a:lnTo>
                    <a:pt x="88974" y="5692"/>
                  </a:lnTo>
                  <a:lnTo>
                    <a:pt x="88974" y="3903"/>
                  </a:lnTo>
                  <a:close/>
                  <a:moveTo>
                    <a:pt x="132225" y="3903"/>
                  </a:moveTo>
                  <a:lnTo>
                    <a:pt x="132225" y="5692"/>
                  </a:lnTo>
                  <a:lnTo>
                    <a:pt x="133201" y="5692"/>
                  </a:lnTo>
                  <a:lnTo>
                    <a:pt x="133201" y="31837"/>
                  </a:lnTo>
                  <a:lnTo>
                    <a:pt x="132225" y="31837"/>
                  </a:lnTo>
                  <a:lnTo>
                    <a:pt x="132225" y="33073"/>
                  </a:lnTo>
                  <a:lnTo>
                    <a:pt x="112551" y="33073"/>
                  </a:lnTo>
                  <a:lnTo>
                    <a:pt x="112551" y="31837"/>
                  </a:lnTo>
                  <a:lnTo>
                    <a:pt x="111608" y="31837"/>
                  </a:lnTo>
                  <a:lnTo>
                    <a:pt x="111608" y="5692"/>
                  </a:lnTo>
                  <a:lnTo>
                    <a:pt x="112551" y="5692"/>
                  </a:lnTo>
                  <a:lnTo>
                    <a:pt x="112551" y="3903"/>
                  </a:lnTo>
                  <a:close/>
                  <a:moveTo>
                    <a:pt x="158924" y="3903"/>
                  </a:moveTo>
                  <a:lnTo>
                    <a:pt x="158924" y="5692"/>
                  </a:lnTo>
                  <a:lnTo>
                    <a:pt x="159867" y="5692"/>
                  </a:lnTo>
                  <a:lnTo>
                    <a:pt x="159867" y="31837"/>
                  </a:lnTo>
                  <a:lnTo>
                    <a:pt x="158924" y="31837"/>
                  </a:lnTo>
                  <a:lnTo>
                    <a:pt x="158924" y="33073"/>
                  </a:lnTo>
                  <a:lnTo>
                    <a:pt x="135998" y="33073"/>
                  </a:lnTo>
                  <a:lnTo>
                    <a:pt x="135998" y="31837"/>
                  </a:lnTo>
                  <a:lnTo>
                    <a:pt x="135055" y="31837"/>
                  </a:lnTo>
                  <a:lnTo>
                    <a:pt x="135055" y="5692"/>
                  </a:lnTo>
                  <a:lnTo>
                    <a:pt x="135998" y="5692"/>
                  </a:lnTo>
                  <a:lnTo>
                    <a:pt x="135998" y="3903"/>
                  </a:lnTo>
                  <a:close/>
                  <a:moveTo>
                    <a:pt x="171672" y="3903"/>
                  </a:moveTo>
                  <a:lnTo>
                    <a:pt x="171672" y="5692"/>
                  </a:lnTo>
                  <a:lnTo>
                    <a:pt x="172647" y="5692"/>
                  </a:lnTo>
                  <a:lnTo>
                    <a:pt x="172647" y="31837"/>
                  </a:lnTo>
                  <a:lnTo>
                    <a:pt x="171672" y="31837"/>
                  </a:lnTo>
                  <a:lnTo>
                    <a:pt x="171672" y="33073"/>
                  </a:lnTo>
                  <a:lnTo>
                    <a:pt x="162696" y="33073"/>
                  </a:lnTo>
                  <a:lnTo>
                    <a:pt x="162696" y="31837"/>
                  </a:lnTo>
                  <a:lnTo>
                    <a:pt x="161753" y="31837"/>
                  </a:lnTo>
                  <a:lnTo>
                    <a:pt x="161753" y="5692"/>
                  </a:lnTo>
                  <a:lnTo>
                    <a:pt x="162696" y="5692"/>
                  </a:lnTo>
                  <a:lnTo>
                    <a:pt x="162696" y="3903"/>
                  </a:lnTo>
                  <a:close/>
                  <a:moveTo>
                    <a:pt x="108746" y="34894"/>
                  </a:moveTo>
                  <a:lnTo>
                    <a:pt x="108746" y="36325"/>
                  </a:lnTo>
                  <a:lnTo>
                    <a:pt x="108746" y="37366"/>
                  </a:lnTo>
                  <a:lnTo>
                    <a:pt x="65593" y="37366"/>
                  </a:lnTo>
                  <a:lnTo>
                    <a:pt x="65593" y="34894"/>
                  </a:lnTo>
                  <a:lnTo>
                    <a:pt x="85202" y="34894"/>
                  </a:lnTo>
                  <a:lnTo>
                    <a:pt x="85202" y="36325"/>
                  </a:lnTo>
                  <a:lnTo>
                    <a:pt x="88974" y="36325"/>
                  </a:lnTo>
                  <a:lnTo>
                    <a:pt x="88974" y="34894"/>
                  </a:lnTo>
                  <a:close/>
                  <a:moveTo>
                    <a:pt x="116681" y="34894"/>
                  </a:moveTo>
                  <a:lnTo>
                    <a:pt x="116681" y="40097"/>
                  </a:lnTo>
                  <a:lnTo>
                    <a:pt x="112551" y="40097"/>
                  </a:lnTo>
                  <a:lnTo>
                    <a:pt x="112551" y="36325"/>
                  </a:lnTo>
                  <a:lnTo>
                    <a:pt x="112551" y="34894"/>
                  </a:lnTo>
                  <a:close/>
                  <a:moveTo>
                    <a:pt x="113949" y="46634"/>
                  </a:moveTo>
                  <a:lnTo>
                    <a:pt x="113949" y="48195"/>
                  </a:lnTo>
                  <a:lnTo>
                    <a:pt x="112551" y="48195"/>
                  </a:lnTo>
                  <a:lnTo>
                    <a:pt x="112551" y="46634"/>
                  </a:lnTo>
                  <a:close/>
                  <a:moveTo>
                    <a:pt x="116681" y="46634"/>
                  </a:moveTo>
                  <a:lnTo>
                    <a:pt x="116681" y="48195"/>
                  </a:lnTo>
                  <a:lnTo>
                    <a:pt x="115283" y="48195"/>
                  </a:lnTo>
                  <a:lnTo>
                    <a:pt x="115283" y="46634"/>
                  </a:lnTo>
                  <a:close/>
                  <a:moveTo>
                    <a:pt x="61820" y="34894"/>
                  </a:moveTo>
                  <a:lnTo>
                    <a:pt x="61820" y="37366"/>
                  </a:lnTo>
                  <a:lnTo>
                    <a:pt x="61820" y="41854"/>
                  </a:lnTo>
                  <a:lnTo>
                    <a:pt x="61820" y="91836"/>
                  </a:lnTo>
                  <a:lnTo>
                    <a:pt x="60357" y="91836"/>
                  </a:lnTo>
                  <a:lnTo>
                    <a:pt x="60357" y="34894"/>
                  </a:lnTo>
                  <a:close/>
                  <a:moveTo>
                    <a:pt x="14699" y="34894"/>
                  </a:moveTo>
                  <a:lnTo>
                    <a:pt x="14699" y="36325"/>
                  </a:lnTo>
                  <a:lnTo>
                    <a:pt x="15838" y="36325"/>
                  </a:lnTo>
                  <a:lnTo>
                    <a:pt x="15838" y="95511"/>
                  </a:lnTo>
                  <a:lnTo>
                    <a:pt x="14699" y="95511"/>
                  </a:lnTo>
                  <a:lnTo>
                    <a:pt x="14699" y="96681"/>
                  </a:lnTo>
                  <a:lnTo>
                    <a:pt x="3903" y="96681"/>
                  </a:lnTo>
                  <a:lnTo>
                    <a:pt x="3903" y="34894"/>
                  </a:lnTo>
                  <a:close/>
                  <a:moveTo>
                    <a:pt x="38244" y="34894"/>
                  </a:moveTo>
                  <a:lnTo>
                    <a:pt x="38244" y="36325"/>
                  </a:lnTo>
                  <a:lnTo>
                    <a:pt x="39317" y="36325"/>
                  </a:lnTo>
                  <a:lnTo>
                    <a:pt x="39317" y="95511"/>
                  </a:lnTo>
                  <a:lnTo>
                    <a:pt x="38244" y="95511"/>
                  </a:lnTo>
                  <a:lnTo>
                    <a:pt x="38244" y="96681"/>
                  </a:lnTo>
                  <a:lnTo>
                    <a:pt x="18472" y="96681"/>
                  </a:lnTo>
                  <a:lnTo>
                    <a:pt x="18472" y="95511"/>
                  </a:lnTo>
                  <a:lnTo>
                    <a:pt x="17724" y="95511"/>
                  </a:lnTo>
                  <a:lnTo>
                    <a:pt x="17724" y="36325"/>
                  </a:lnTo>
                  <a:lnTo>
                    <a:pt x="18472" y="36325"/>
                  </a:lnTo>
                  <a:lnTo>
                    <a:pt x="18472" y="34894"/>
                  </a:lnTo>
                  <a:close/>
                  <a:moveTo>
                    <a:pt x="58471" y="34894"/>
                  </a:moveTo>
                  <a:lnTo>
                    <a:pt x="58471" y="91836"/>
                  </a:lnTo>
                  <a:lnTo>
                    <a:pt x="56422" y="91836"/>
                  </a:lnTo>
                  <a:lnTo>
                    <a:pt x="56422" y="96681"/>
                  </a:lnTo>
                  <a:lnTo>
                    <a:pt x="42048" y="96681"/>
                  </a:lnTo>
                  <a:lnTo>
                    <a:pt x="42048" y="95511"/>
                  </a:lnTo>
                  <a:lnTo>
                    <a:pt x="41170" y="95511"/>
                  </a:lnTo>
                  <a:lnTo>
                    <a:pt x="41170" y="36325"/>
                  </a:lnTo>
                  <a:lnTo>
                    <a:pt x="42048" y="36325"/>
                  </a:lnTo>
                  <a:lnTo>
                    <a:pt x="42048" y="34894"/>
                  </a:lnTo>
                  <a:close/>
                  <a:moveTo>
                    <a:pt x="116681" y="54731"/>
                  </a:moveTo>
                  <a:lnTo>
                    <a:pt x="116681" y="96909"/>
                  </a:lnTo>
                  <a:lnTo>
                    <a:pt x="112551" y="96909"/>
                  </a:lnTo>
                  <a:lnTo>
                    <a:pt x="112551" y="95511"/>
                  </a:lnTo>
                  <a:lnTo>
                    <a:pt x="112551" y="54731"/>
                  </a:lnTo>
                  <a:close/>
                  <a:moveTo>
                    <a:pt x="132225" y="34894"/>
                  </a:moveTo>
                  <a:lnTo>
                    <a:pt x="132225" y="36325"/>
                  </a:lnTo>
                  <a:lnTo>
                    <a:pt x="133201" y="36325"/>
                  </a:lnTo>
                  <a:lnTo>
                    <a:pt x="133201" y="95511"/>
                  </a:lnTo>
                  <a:lnTo>
                    <a:pt x="132225" y="95511"/>
                  </a:lnTo>
                  <a:lnTo>
                    <a:pt x="132225" y="96909"/>
                  </a:lnTo>
                  <a:lnTo>
                    <a:pt x="118535" y="96909"/>
                  </a:lnTo>
                  <a:lnTo>
                    <a:pt x="118535" y="34894"/>
                  </a:lnTo>
                  <a:close/>
                  <a:moveTo>
                    <a:pt x="158924" y="34894"/>
                  </a:moveTo>
                  <a:lnTo>
                    <a:pt x="158924" y="36325"/>
                  </a:lnTo>
                  <a:lnTo>
                    <a:pt x="159867" y="36325"/>
                  </a:lnTo>
                  <a:lnTo>
                    <a:pt x="159867" y="95511"/>
                  </a:lnTo>
                  <a:lnTo>
                    <a:pt x="158924" y="95511"/>
                  </a:lnTo>
                  <a:lnTo>
                    <a:pt x="158924" y="96909"/>
                  </a:lnTo>
                  <a:lnTo>
                    <a:pt x="135998" y="96909"/>
                  </a:lnTo>
                  <a:lnTo>
                    <a:pt x="135998" y="95511"/>
                  </a:lnTo>
                  <a:lnTo>
                    <a:pt x="135055" y="95511"/>
                  </a:lnTo>
                  <a:lnTo>
                    <a:pt x="135055" y="36325"/>
                  </a:lnTo>
                  <a:lnTo>
                    <a:pt x="135998" y="36325"/>
                  </a:lnTo>
                  <a:lnTo>
                    <a:pt x="135998" y="34894"/>
                  </a:lnTo>
                  <a:close/>
                  <a:moveTo>
                    <a:pt x="171672" y="34894"/>
                  </a:moveTo>
                  <a:lnTo>
                    <a:pt x="171672" y="36325"/>
                  </a:lnTo>
                  <a:lnTo>
                    <a:pt x="172647" y="36325"/>
                  </a:lnTo>
                  <a:lnTo>
                    <a:pt x="172647" y="95511"/>
                  </a:lnTo>
                  <a:lnTo>
                    <a:pt x="171672" y="95511"/>
                  </a:lnTo>
                  <a:lnTo>
                    <a:pt x="171672" y="96909"/>
                  </a:lnTo>
                  <a:lnTo>
                    <a:pt x="162696" y="96909"/>
                  </a:lnTo>
                  <a:lnTo>
                    <a:pt x="162696" y="95511"/>
                  </a:lnTo>
                  <a:lnTo>
                    <a:pt x="161753" y="95511"/>
                  </a:lnTo>
                  <a:lnTo>
                    <a:pt x="161753" y="36325"/>
                  </a:lnTo>
                  <a:lnTo>
                    <a:pt x="162696" y="36325"/>
                  </a:lnTo>
                  <a:lnTo>
                    <a:pt x="162696" y="34894"/>
                  </a:lnTo>
                  <a:close/>
                  <a:moveTo>
                    <a:pt x="116681" y="98763"/>
                  </a:moveTo>
                  <a:lnTo>
                    <a:pt x="116681" y="125364"/>
                  </a:lnTo>
                  <a:lnTo>
                    <a:pt x="112551" y="125364"/>
                  </a:lnTo>
                  <a:lnTo>
                    <a:pt x="112551" y="99966"/>
                  </a:lnTo>
                  <a:lnTo>
                    <a:pt x="112551" y="98763"/>
                  </a:lnTo>
                  <a:close/>
                  <a:moveTo>
                    <a:pt x="113949" y="131868"/>
                  </a:moveTo>
                  <a:lnTo>
                    <a:pt x="113949" y="133429"/>
                  </a:lnTo>
                  <a:lnTo>
                    <a:pt x="112551" y="133429"/>
                  </a:lnTo>
                  <a:lnTo>
                    <a:pt x="112551" y="131868"/>
                  </a:lnTo>
                  <a:close/>
                  <a:moveTo>
                    <a:pt x="116681" y="131868"/>
                  </a:moveTo>
                  <a:lnTo>
                    <a:pt x="116681" y="133429"/>
                  </a:lnTo>
                  <a:lnTo>
                    <a:pt x="115283" y="133429"/>
                  </a:lnTo>
                  <a:lnTo>
                    <a:pt x="115283" y="131868"/>
                  </a:lnTo>
                  <a:close/>
                  <a:moveTo>
                    <a:pt x="74210" y="41854"/>
                  </a:moveTo>
                  <a:lnTo>
                    <a:pt x="74210" y="143152"/>
                  </a:lnTo>
                  <a:lnTo>
                    <a:pt x="65593" y="143152"/>
                  </a:lnTo>
                  <a:lnTo>
                    <a:pt x="65593" y="101917"/>
                  </a:lnTo>
                  <a:lnTo>
                    <a:pt x="66438" y="101917"/>
                  </a:lnTo>
                  <a:lnTo>
                    <a:pt x="66438" y="91836"/>
                  </a:lnTo>
                  <a:lnTo>
                    <a:pt x="65593" y="91836"/>
                  </a:lnTo>
                  <a:lnTo>
                    <a:pt x="65593" y="41854"/>
                  </a:lnTo>
                  <a:close/>
                  <a:moveTo>
                    <a:pt x="86178" y="41854"/>
                  </a:moveTo>
                  <a:lnTo>
                    <a:pt x="86178" y="143152"/>
                  </a:lnTo>
                  <a:lnTo>
                    <a:pt x="75999" y="143152"/>
                  </a:lnTo>
                  <a:lnTo>
                    <a:pt x="75999" y="41854"/>
                  </a:lnTo>
                  <a:close/>
                  <a:moveTo>
                    <a:pt x="98145" y="41854"/>
                  </a:moveTo>
                  <a:lnTo>
                    <a:pt x="98145" y="143152"/>
                  </a:lnTo>
                  <a:lnTo>
                    <a:pt x="87966" y="143152"/>
                  </a:lnTo>
                  <a:lnTo>
                    <a:pt x="87966" y="41854"/>
                  </a:lnTo>
                  <a:close/>
                  <a:moveTo>
                    <a:pt x="108746" y="41854"/>
                  </a:moveTo>
                  <a:lnTo>
                    <a:pt x="108746" y="95511"/>
                  </a:lnTo>
                  <a:lnTo>
                    <a:pt x="108746" y="99966"/>
                  </a:lnTo>
                  <a:lnTo>
                    <a:pt x="108746" y="143152"/>
                  </a:lnTo>
                  <a:lnTo>
                    <a:pt x="99966" y="143152"/>
                  </a:lnTo>
                  <a:lnTo>
                    <a:pt x="99966" y="41854"/>
                  </a:lnTo>
                  <a:close/>
                  <a:moveTo>
                    <a:pt x="1" y="1"/>
                  </a:moveTo>
                  <a:lnTo>
                    <a:pt x="1" y="120681"/>
                  </a:lnTo>
                  <a:lnTo>
                    <a:pt x="1" y="121917"/>
                  </a:lnTo>
                  <a:lnTo>
                    <a:pt x="1" y="151640"/>
                  </a:lnTo>
                  <a:lnTo>
                    <a:pt x="3903" y="151640"/>
                  </a:lnTo>
                  <a:lnTo>
                    <a:pt x="3903" y="121917"/>
                  </a:lnTo>
                  <a:lnTo>
                    <a:pt x="3903" y="120681"/>
                  </a:lnTo>
                  <a:lnTo>
                    <a:pt x="3903" y="98112"/>
                  </a:lnTo>
                  <a:lnTo>
                    <a:pt x="14667" y="98112"/>
                  </a:lnTo>
                  <a:lnTo>
                    <a:pt x="14667" y="99966"/>
                  </a:lnTo>
                  <a:lnTo>
                    <a:pt x="15838" y="99966"/>
                  </a:lnTo>
                  <a:lnTo>
                    <a:pt x="15838" y="145331"/>
                  </a:lnTo>
                  <a:lnTo>
                    <a:pt x="14667" y="145331"/>
                  </a:lnTo>
                  <a:lnTo>
                    <a:pt x="14667" y="149818"/>
                  </a:lnTo>
                  <a:lnTo>
                    <a:pt x="15838" y="149818"/>
                  </a:lnTo>
                  <a:lnTo>
                    <a:pt x="15838" y="150469"/>
                  </a:lnTo>
                  <a:lnTo>
                    <a:pt x="17724" y="150469"/>
                  </a:lnTo>
                  <a:lnTo>
                    <a:pt x="17724" y="149818"/>
                  </a:lnTo>
                  <a:lnTo>
                    <a:pt x="18472" y="149818"/>
                  </a:lnTo>
                  <a:lnTo>
                    <a:pt x="18472" y="145331"/>
                  </a:lnTo>
                  <a:lnTo>
                    <a:pt x="17724" y="145331"/>
                  </a:lnTo>
                  <a:lnTo>
                    <a:pt x="17724" y="99966"/>
                  </a:lnTo>
                  <a:lnTo>
                    <a:pt x="18472" y="99966"/>
                  </a:lnTo>
                  <a:lnTo>
                    <a:pt x="18472" y="98112"/>
                  </a:lnTo>
                  <a:lnTo>
                    <a:pt x="38244" y="98112"/>
                  </a:lnTo>
                  <a:lnTo>
                    <a:pt x="38244" y="99966"/>
                  </a:lnTo>
                  <a:lnTo>
                    <a:pt x="39317" y="99966"/>
                  </a:lnTo>
                  <a:lnTo>
                    <a:pt x="39317" y="145331"/>
                  </a:lnTo>
                  <a:lnTo>
                    <a:pt x="38244" y="145331"/>
                  </a:lnTo>
                  <a:lnTo>
                    <a:pt x="38244" y="149818"/>
                  </a:lnTo>
                  <a:lnTo>
                    <a:pt x="39317" y="149818"/>
                  </a:lnTo>
                  <a:lnTo>
                    <a:pt x="39317" y="150469"/>
                  </a:lnTo>
                  <a:lnTo>
                    <a:pt x="41170" y="150469"/>
                  </a:lnTo>
                  <a:lnTo>
                    <a:pt x="41170" y="149818"/>
                  </a:lnTo>
                  <a:lnTo>
                    <a:pt x="42048" y="149818"/>
                  </a:lnTo>
                  <a:lnTo>
                    <a:pt x="42048" y="145331"/>
                  </a:lnTo>
                  <a:lnTo>
                    <a:pt x="41170" y="145331"/>
                  </a:lnTo>
                  <a:lnTo>
                    <a:pt x="41170" y="99966"/>
                  </a:lnTo>
                  <a:lnTo>
                    <a:pt x="42048" y="99966"/>
                  </a:lnTo>
                  <a:lnTo>
                    <a:pt x="42048" y="98112"/>
                  </a:lnTo>
                  <a:lnTo>
                    <a:pt x="56422" y="98112"/>
                  </a:lnTo>
                  <a:lnTo>
                    <a:pt x="56422" y="101917"/>
                  </a:lnTo>
                  <a:lnTo>
                    <a:pt x="58471" y="101917"/>
                  </a:lnTo>
                  <a:lnTo>
                    <a:pt x="58471" y="150469"/>
                  </a:lnTo>
                  <a:lnTo>
                    <a:pt x="60357" y="150469"/>
                  </a:lnTo>
                  <a:lnTo>
                    <a:pt x="60357" y="101917"/>
                  </a:lnTo>
                  <a:lnTo>
                    <a:pt x="61820" y="101917"/>
                  </a:lnTo>
                  <a:lnTo>
                    <a:pt x="61820" y="149331"/>
                  </a:lnTo>
                  <a:lnTo>
                    <a:pt x="62796" y="149331"/>
                  </a:lnTo>
                  <a:lnTo>
                    <a:pt x="62796" y="150469"/>
                  </a:lnTo>
                  <a:lnTo>
                    <a:pt x="64650" y="150469"/>
                  </a:lnTo>
                  <a:lnTo>
                    <a:pt x="64650" y="149331"/>
                  </a:lnTo>
                  <a:lnTo>
                    <a:pt x="65593" y="149331"/>
                  </a:lnTo>
                  <a:lnTo>
                    <a:pt x="65593" y="145363"/>
                  </a:lnTo>
                  <a:lnTo>
                    <a:pt x="108746" y="145363"/>
                  </a:lnTo>
                  <a:lnTo>
                    <a:pt x="108746" y="149331"/>
                  </a:lnTo>
                  <a:lnTo>
                    <a:pt x="108746" y="149818"/>
                  </a:lnTo>
                  <a:lnTo>
                    <a:pt x="109722" y="149818"/>
                  </a:lnTo>
                  <a:lnTo>
                    <a:pt x="109722" y="150469"/>
                  </a:lnTo>
                  <a:lnTo>
                    <a:pt x="111575" y="150469"/>
                  </a:lnTo>
                  <a:lnTo>
                    <a:pt x="111575" y="149818"/>
                  </a:lnTo>
                  <a:lnTo>
                    <a:pt x="112551" y="149818"/>
                  </a:lnTo>
                  <a:lnTo>
                    <a:pt x="112551" y="149331"/>
                  </a:lnTo>
                  <a:lnTo>
                    <a:pt x="112551" y="145331"/>
                  </a:lnTo>
                  <a:lnTo>
                    <a:pt x="112551" y="139965"/>
                  </a:lnTo>
                  <a:lnTo>
                    <a:pt x="116681" y="139965"/>
                  </a:lnTo>
                  <a:lnTo>
                    <a:pt x="116681" y="150469"/>
                  </a:lnTo>
                  <a:lnTo>
                    <a:pt x="118535" y="150469"/>
                  </a:lnTo>
                  <a:lnTo>
                    <a:pt x="118535" y="98763"/>
                  </a:lnTo>
                  <a:lnTo>
                    <a:pt x="132225" y="98763"/>
                  </a:lnTo>
                  <a:lnTo>
                    <a:pt x="132225" y="99966"/>
                  </a:lnTo>
                  <a:lnTo>
                    <a:pt x="133201" y="99966"/>
                  </a:lnTo>
                  <a:lnTo>
                    <a:pt x="133201" y="145331"/>
                  </a:lnTo>
                  <a:lnTo>
                    <a:pt x="132225" y="145331"/>
                  </a:lnTo>
                  <a:lnTo>
                    <a:pt x="132225" y="149818"/>
                  </a:lnTo>
                  <a:lnTo>
                    <a:pt x="133201" y="149818"/>
                  </a:lnTo>
                  <a:lnTo>
                    <a:pt x="133201" y="150469"/>
                  </a:lnTo>
                  <a:lnTo>
                    <a:pt x="135055" y="150469"/>
                  </a:lnTo>
                  <a:lnTo>
                    <a:pt x="135055" y="149818"/>
                  </a:lnTo>
                  <a:lnTo>
                    <a:pt x="135998" y="149818"/>
                  </a:lnTo>
                  <a:lnTo>
                    <a:pt x="135998" y="145331"/>
                  </a:lnTo>
                  <a:lnTo>
                    <a:pt x="135055" y="145331"/>
                  </a:lnTo>
                  <a:lnTo>
                    <a:pt x="135055" y="99966"/>
                  </a:lnTo>
                  <a:lnTo>
                    <a:pt x="135998" y="99966"/>
                  </a:lnTo>
                  <a:lnTo>
                    <a:pt x="135998" y="98763"/>
                  </a:lnTo>
                  <a:lnTo>
                    <a:pt x="158924" y="98763"/>
                  </a:lnTo>
                  <a:lnTo>
                    <a:pt x="158924" y="99966"/>
                  </a:lnTo>
                  <a:lnTo>
                    <a:pt x="159867" y="99966"/>
                  </a:lnTo>
                  <a:lnTo>
                    <a:pt x="159867" y="145331"/>
                  </a:lnTo>
                  <a:lnTo>
                    <a:pt x="158924" y="145331"/>
                  </a:lnTo>
                  <a:lnTo>
                    <a:pt x="158924" y="149818"/>
                  </a:lnTo>
                  <a:lnTo>
                    <a:pt x="159867" y="149818"/>
                  </a:lnTo>
                  <a:lnTo>
                    <a:pt x="159867" y="150469"/>
                  </a:lnTo>
                  <a:lnTo>
                    <a:pt x="161753" y="150469"/>
                  </a:lnTo>
                  <a:lnTo>
                    <a:pt x="161753" y="149818"/>
                  </a:lnTo>
                  <a:lnTo>
                    <a:pt x="162696" y="149818"/>
                  </a:lnTo>
                  <a:lnTo>
                    <a:pt x="162696" y="145331"/>
                  </a:lnTo>
                  <a:lnTo>
                    <a:pt x="161753" y="145331"/>
                  </a:lnTo>
                  <a:lnTo>
                    <a:pt x="161753" y="99966"/>
                  </a:lnTo>
                  <a:lnTo>
                    <a:pt x="162696" y="99966"/>
                  </a:lnTo>
                  <a:lnTo>
                    <a:pt x="162696" y="98763"/>
                  </a:lnTo>
                  <a:lnTo>
                    <a:pt x="171672" y="98763"/>
                  </a:lnTo>
                  <a:lnTo>
                    <a:pt x="171672" y="99966"/>
                  </a:lnTo>
                  <a:lnTo>
                    <a:pt x="172647" y="99966"/>
                  </a:lnTo>
                  <a:lnTo>
                    <a:pt x="172647" y="145331"/>
                  </a:lnTo>
                  <a:lnTo>
                    <a:pt x="171672" y="145331"/>
                  </a:lnTo>
                  <a:lnTo>
                    <a:pt x="171672" y="149818"/>
                  </a:lnTo>
                  <a:lnTo>
                    <a:pt x="172647" y="149818"/>
                  </a:lnTo>
                  <a:lnTo>
                    <a:pt x="172647" y="150469"/>
                  </a:lnTo>
                  <a:lnTo>
                    <a:pt x="174533" y="150469"/>
                  </a:lnTo>
                  <a:lnTo>
                    <a:pt x="174533" y="149818"/>
                  </a:lnTo>
                  <a:lnTo>
                    <a:pt x="175477" y="149818"/>
                  </a:lnTo>
                  <a:lnTo>
                    <a:pt x="175477" y="145331"/>
                  </a:lnTo>
                  <a:lnTo>
                    <a:pt x="174533" y="145331"/>
                  </a:lnTo>
                  <a:lnTo>
                    <a:pt x="174533" y="99966"/>
                  </a:lnTo>
                  <a:lnTo>
                    <a:pt x="175477" y="99966"/>
                  </a:lnTo>
                  <a:lnTo>
                    <a:pt x="175477" y="98763"/>
                  </a:lnTo>
                  <a:lnTo>
                    <a:pt x="182111" y="98763"/>
                  </a:lnTo>
                  <a:lnTo>
                    <a:pt x="182111" y="96909"/>
                  </a:lnTo>
                  <a:lnTo>
                    <a:pt x="175477" y="96909"/>
                  </a:lnTo>
                  <a:lnTo>
                    <a:pt x="175477" y="95511"/>
                  </a:lnTo>
                  <a:lnTo>
                    <a:pt x="174533" y="95511"/>
                  </a:lnTo>
                  <a:lnTo>
                    <a:pt x="174533" y="36325"/>
                  </a:lnTo>
                  <a:lnTo>
                    <a:pt x="175477" y="36325"/>
                  </a:lnTo>
                  <a:lnTo>
                    <a:pt x="175477" y="34927"/>
                  </a:lnTo>
                  <a:lnTo>
                    <a:pt x="182208" y="34927"/>
                  </a:lnTo>
                  <a:lnTo>
                    <a:pt x="182208" y="33073"/>
                  </a:lnTo>
                  <a:lnTo>
                    <a:pt x="175477" y="33073"/>
                  </a:lnTo>
                  <a:lnTo>
                    <a:pt x="175477" y="31837"/>
                  </a:lnTo>
                  <a:lnTo>
                    <a:pt x="174533" y="31837"/>
                  </a:lnTo>
                  <a:lnTo>
                    <a:pt x="174533" y="5692"/>
                  </a:lnTo>
                  <a:lnTo>
                    <a:pt x="175477" y="5692"/>
                  </a:lnTo>
                  <a:lnTo>
                    <a:pt x="175477" y="3903"/>
                  </a:lnTo>
                  <a:lnTo>
                    <a:pt x="182371" y="3903"/>
                  </a:lnTo>
                  <a:lnTo>
                    <a:pt x="182371" y="120681"/>
                  </a:lnTo>
                  <a:lnTo>
                    <a:pt x="182371" y="121917"/>
                  </a:lnTo>
                  <a:lnTo>
                    <a:pt x="182371" y="151640"/>
                  </a:lnTo>
                  <a:lnTo>
                    <a:pt x="186273" y="151640"/>
                  </a:lnTo>
                  <a:lnTo>
                    <a:pt x="186273" y="121917"/>
                  </a:lnTo>
                  <a:lnTo>
                    <a:pt x="186273" y="120681"/>
                  </a:lnTo>
                  <a:lnTo>
                    <a:pt x="186273" y="1"/>
                  </a:lnTo>
                  <a:close/>
                </a:path>
              </a:pathLst>
            </a:custGeom>
            <a:solidFill>
              <a:srgbClr val="0D122C">
                <a:alpha val="2917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7" name="Google Shape;317;p14"/>
            <p:cNvSpPr/>
            <p:nvPr/>
          </p:nvSpPr>
          <p:spPr>
            <a:xfrm>
              <a:off x="4457525" y="2668050"/>
              <a:ext cx="75650" cy="34975"/>
            </a:xfrm>
            <a:custGeom>
              <a:avLst/>
              <a:gdLst/>
              <a:ahLst/>
              <a:cxnLst/>
              <a:rect l="l" t="t" r="r" b="b"/>
              <a:pathLst>
                <a:path w="3026" h="1399" extrusionOk="0">
                  <a:moveTo>
                    <a:pt x="1" y="0"/>
                  </a:moveTo>
                  <a:cubicBezTo>
                    <a:pt x="66" y="781"/>
                    <a:pt x="716" y="1399"/>
                    <a:pt x="1497" y="1399"/>
                  </a:cubicBezTo>
                  <a:cubicBezTo>
                    <a:pt x="2310" y="1399"/>
                    <a:pt x="2960" y="781"/>
                    <a:pt x="3025" y="0"/>
                  </a:cubicBezTo>
                  <a:close/>
                </a:path>
              </a:pathLst>
            </a:custGeom>
            <a:solidFill>
              <a:srgbClr val="0D122C">
                <a:alpha val="2917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8" name="Google Shape;318;p14"/>
            <p:cNvSpPr/>
            <p:nvPr/>
          </p:nvSpPr>
          <p:spPr>
            <a:xfrm>
              <a:off x="4457525" y="2250975"/>
              <a:ext cx="75650" cy="35000"/>
            </a:xfrm>
            <a:custGeom>
              <a:avLst/>
              <a:gdLst/>
              <a:ahLst/>
              <a:cxnLst/>
              <a:rect l="l" t="t" r="r" b="b"/>
              <a:pathLst>
                <a:path w="3026" h="1400" extrusionOk="0">
                  <a:moveTo>
                    <a:pt x="1497" y="1"/>
                  </a:moveTo>
                  <a:cubicBezTo>
                    <a:pt x="716" y="1"/>
                    <a:pt x="66" y="619"/>
                    <a:pt x="1" y="1399"/>
                  </a:cubicBezTo>
                  <a:lnTo>
                    <a:pt x="3025" y="1399"/>
                  </a:lnTo>
                  <a:cubicBezTo>
                    <a:pt x="2960" y="619"/>
                    <a:pt x="2310" y="1"/>
                    <a:pt x="1497" y="1"/>
                  </a:cubicBezTo>
                  <a:close/>
                </a:path>
              </a:pathLst>
            </a:custGeom>
            <a:solidFill>
              <a:srgbClr val="0D122C">
                <a:alpha val="2917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9" name="Google Shape;319;p14"/>
            <p:cNvSpPr/>
            <p:nvPr/>
          </p:nvSpPr>
          <p:spPr>
            <a:xfrm>
              <a:off x="4457525" y="4799700"/>
              <a:ext cx="75650" cy="35000"/>
            </a:xfrm>
            <a:custGeom>
              <a:avLst/>
              <a:gdLst/>
              <a:ahLst/>
              <a:cxnLst/>
              <a:rect l="l" t="t" r="r" b="b"/>
              <a:pathLst>
                <a:path w="3026" h="1400" extrusionOk="0">
                  <a:moveTo>
                    <a:pt x="1" y="1"/>
                  </a:moveTo>
                  <a:cubicBezTo>
                    <a:pt x="66" y="781"/>
                    <a:pt x="716" y="1399"/>
                    <a:pt x="1497" y="1399"/>
                  </a:cubicBezTo>
                  <a:cubicBezTo>
                    <a:pt x="2310" y="1399"/>
                    <a:pt x="2960" y="781"/>
                    <a:pt x="3025" y="1"/>
                  </a:cubicBezTo>
                  <a:close/>
                </a:path>
              </a:pathLst>
            </a:custGeom>
            <a:solidFill>
              <a:srgbClr val="0D122C">
                <a:alpha val="2917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0" name="Google Shape;320;p14"/>
            <p:cNvSpPr/>
            <p:nvPr/>
          </p:nvSpPr>
          <p:spPr>
            <a:xfrm>
              <a:off x="4457525" y="4381825"/>
              <a:ext cx="75650" cy="34975"/>
            </a:xfrm>
            <a:custGeom>
              <a:avLst/>
              <a:gdLst/>
              <a:ahLst/>
              <a:cxnLst/>
              <a:rect l="l" t="t" r="r" b="b"/>
              <a:pathLst>
                <a:path w="3026" h="1399" extrusionOk="0">
                  <a:moveTo>
                    <a:pt x="1497" y="1"/>
                  </a:moveTo>
                  <a:cubicBezTo>
                    <a:pt x="716" y="1"/>
                    <a:pt x="66" y="619"/>
                    <a:pt x="1" y="1399"/>
                  </a:cubicBezTo>
                  <a:lnTo>
                    <a:pt x="3025" y="1399"/>
                  </a:lnTo>
                  <a:cubicBezTo>
                    <a:pt x="2960" y="619"/>
                    <a:pt x="2310" y="1"/>
                    <a:pt x="1497" y="1"/>
                  </a:cubicBezTo>
                  <a:close/>
                </a:path>
              </a:pathLst>
            </a:custGeom>
            <a:solidFill>
              <a:srgbClr val="0D122C">
                <a:alpha val="2917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21" name="Google Shape;321;p14"/>
          <p:cNvSpPr txBox="1">
            <a:spLocks noGrp="1"/>
          </p:cNvSpPr>
          <p:nvPr>
            <p:ph type="title"/>
          </p:nvPr>
        </p:nvSpPr>
        <p:spPr>
          <a:xfrm>
            <a:off x="713175" y="2343150"/>
            <a:ext cx="5094000" cy="986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600"/>
              <a:buNone/>
              <a:defRPr sz="5000">
                <a:solidFill>
                  <a:schemeClr val="l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322" name="Google Shape;322;p14"/>
          <p:cNvSpPr txBox="1">
            <a:spLocks noGrp="1"/>
          </p:cNvSpPr>
          <p:nvPr>
            <p:ph type="title" idx="2" hasCustomPrompt="1"/>
          </p:nvPr>
        </p:nvSpPr>
        <p:spPr>
          <a:xfrm>
            <a:off x="713175" y="1182950"/>
            <a:ext cx="1499100" cy="9861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>
                <a:solidFill>
                  <a:schemeClr val="dk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>
            <a:r>
              <a:t>xx%</a:t>
            </a:r>
          </a:p>
        </p:txBody>
      </p:sp>
      <p:sp>
        <p:nvSpPr>
          <p:cNvPr id="323" name="Google Shape;323;p14"/>
          <p:cNvSpPr txBox="1">
            <a:spLocks noGrp="1"/>
          </p:cNvSpPr>
          <p:nvPr>
            <p:ph type="subTitle" idx="1"/>
          </p:nvPr>
        </p:nvSpPr>
        <p:spPr>
          <a:xfrm>
            <a:off x="713175" y="3503350"/>
            <a:ext cx="4150500" cy="457200"/>
          </a:xfrm>
          <a:prstGeom prst="rect">
            <a:avLst/>
          </a:prstGeom>
          <a:solidFill>
            <a:schemeClr val="dk1"/>
          </a:solidFill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>
                <a:solidFill>
                  <a:schemeClr val="lt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324" name="Google Shape;324;p14"/>
          <p:cNvSpPr/>
          <p:nvPr/>
        </p:nvSpPr>
        <p:spPr>
          <a:xfrm rot="10800000">
            <a:off x="7130717" y="3228859"/>
            <a:ext cx="2216642" cy="2073312"/>
          </a:xfrm>
          <a:custGeom>
            <a:avLst/>
            <a:gdLst/>
            <a:ahLst/>
            <a:cxnLst/>
            <a:rect l="l" t="t" r="r" b="b"/>
            <a:pathLst>
              <a:path w="122365" h="131953" extrusionOk="0">
                <a:moveTo>
                  <a:pt x="37372" y="111100"/>
                </a:moveTo>
                <a:lnTo>
                  <a:pt x="37372" y="111100"/>
                </a:lnTo>
                <a:cubicBezTo>
                  <a:pt x="37492" y="112772"/>
                  <a:pt x="37953" y="114366"/>
                  <a:pt x="39127" y="115781"/>
                </a:cubicBezTo>
                <a:lnTo>
                  <a:pt x="39127" y="115781"/>
                </a:lnTo>
                <a:cubicBezTo>
                  <a:pt x="38531" y="114345"/>
                  <a:pt x="37934" y="112770"/>
                  <a:pt x="37372" y="111100"/>
                </a:cubicBezTo>
                <a:close/>
                <a:moveTo>
                  <a:pt x="51871" y="1"/>
                </a:moveTo>
                <a:cubicBezTo>
                  <a:pt x="46593" y="1"/>
                  <a:pt x="41310" y="436"/>
                  <a:pt x="36039" y="884"/>
                </a:cubicBezTo>
                <a:cubicBezTo>
                  <a:pt x="27941" y="2124"/>
                  <a:pt x="17387" y="1492"/>
                  <a:pt x="9947" y="6477"/>
                </a:cubicBezTo>
                <a:cubicBezTo>
                  <a:pt x="2481" y="11438"/>
                  <a:pt x="4354" y="20751"/>
                  <a:pt x="4961" y="28217"/>
                </a:cubicBezTo>
                <a:cubicBezTo>
                  <a:pt x="5594" y="36897"/>
                  <a:pt x="4961" y="43730"/>
                  <a:pt x="4354" y="51803"/>
                </a:cubicBezTo>
                <a:cubicBezTo>
                  <a:pt x="3114" y="59902"/>
                  <a:pt x="3721" y="68582"/>
                  <a:pt x="2481" y="76048"/>
                </a:cubicBezTo>
                <a:cubicBezTo>
                  <a:pt x="1874" y="84121"/>
                  <a:pt x="634" y="91562"/>
                  <a:pt x="1874" y="99027"/>
                </a:cubicBezTo>
                <a:cubicBezTo>
                  <a:pt x="2481" y="105860"/>
                  <a:pt x="4961" y="112061"/>
                  <a:pt x="3114" y="118286"/>
                </a:cubicBezTo>
                <a:cubicBezTo>
                  <a:pt x="1874" y="121374"/>
                  <a:pt x="1" y="123247"/>
                  <a:pt x="634" y="126360"/>
                </a:cubicBezTo>
                <a:cubicBezTo>
                  <a:pt x="1030" y="126309"/>
                  <a:pt x="1407" y="126286"/>
                  <a:pt x="1767" y="126286"/>
                </a:cubicBezTo>
                <a:cubicBezTo>
                  <a:pt x="4998" y="126286"/>
                  <a:pt x="6867" y="128119"/>
                  <a:pt x="9422" y="128119"/>
                </a:cubicBezTo>
                <a:cubicBezTo>
                  <a:pt x="10143" y="128119"/>
                  <a:pt x="10918" y="127974"/>
                  <a:pt x="11794" y="127600"/>
                </a:cubicBezTo>
                <a:cubicBezTo>
                  <a:pt x="12427" y="126967"/>
                  <a:pt x="15540" y="124487"/>
                  <a:pt x="16147" y="123879"/>
                </a:cubicBezTo>
                <a:cubicBezTo>
                  <a:pt x="19260" y="120134"/>
                  <a:pt x="18020" y="123247"/>
                  <a:pt x="16780" y="120134"/>
                </a:cubicBezTo>
                <a:cubicBezTo>
                  <a:pt x="16780" y="118894"/>
                  <a:pt x="14907" y="118894"/>
                  <a:pt x="14300" y="117046"/>
                </a:cubicBezTo>
                <a:cubicBezTo>
                  <a:pt x="14300" y="115781"/>
                  <a:pt x="16147" y="113934"/>
                  <a:pt x="16780" y="113301"/>
                </a:cubicBezTo>
                <a:cubicBezTo>
                  <a:pt x="18020" y="110213"/>
                  <a:pt x="19260" y="107708"/>
                  <a:pt x="19868" y="104620"/>
                </a:cubicBezTo>
                <a:cubicBezTo>
                  <a:pt x="21740" y="96547"/>
                  <a:pt x="30446" y="87841"/>
                  <a:pt x="29814" y="79768"/>
                </a:cubicBezTo>
                <a:lnTo>
                  <a:pt x="29814" y="79768"/>
                </a:lnTo>
                <a:lnTo>
                  <a:pt x="30497" y="85336"/>
                </a:lnTo>
                <a:cubicBezTo>
                  <a:pt x="29485" y="90726"/>
                  <a:pt x="29206" y="102115"/>
                  <a:pt x="29206" y="110213"/>
                </a:cubicBezTo>
                <a:cubicBezTo>
                  <a:pt x="29206" y="113301"/>
                  <a:pt x="30446" y="116414"/>
                  <a:pt x="31054" y="120134"/>
                </a:cubicBezTo>
                <a:cubicBezTo>
                  <a:pt x="31686" y="123879"/>
                  <a:pt x="31054" y="128207"/>
                  <a:pt x="32294" y="131953"/>
                </a:cubicBezTo>
                <a:cubicBezTo>
                  <a:pt x="34166" y="122614"/>
                  <a:pt x="34774" y="112061"/>
                  <a:pt x="32294" y="102115"/>
                </a:cubicBezTo>
                <a:cubicBezTo>
                  <a:pt x="31686" y="97155"/>
                  <a:pt x="31054" y="91562"/>
                  <a:pt x="32294" y="86601"/>
                </a:cubicBezTo>
                <a:cubicBezTo>
                  <a:pt x="32926" y="83488"/>
                  <a:pt x="34774" y="73568"/>
                  <a:pt x="37887" y="71695"/>
                </a:cubicBezTo>
                <a:lnTo>
                  <a:pt x="37887" y="71695"/>
                </a:lnTo>
                <a:cubicBezTo>
                  <a:pt x="36039" y="74808"/>
                  <a:pt x="35407" y="74808"/>
                  <a:pt x="35407" y="77896"/>
                </a:cubicBezTo>
                <a:cubicBezTo>
                  <a:pt x="35407" y="79136"/>
                  <a:pt x="36647" y="80376"/>
                  <a:pt x="36647" y="82248"/>
                </a:cubicBezTo>
                <a:cubicBezTo>
                  <a:pt x="36647" y="84729"/>
                  <a:pt x="35407" y="86601"/>
                  <a:pt x="34774" y="88474"/>
                </a:cubicBezTo>
                <a:cubicBezTo>
                  <a:pt x="33283" y="95480"/>
                  <a:pt x="35023" y="104117"/>
                  <a:pt x="37372" y="111100"/>
                </a:cubicBezTo>
                <a:lnTo>
                  <a:pt x="37372" y="111100"/>
                </a:lnTo>
                <a:cubicBezTo>
                  <a:pt x="37177" y="108376"/>
                  <a:pt x="37887" y="105445"/>
                  <a:pt x="37887" y="102748"/>
                </a:cubicBezTo>
                <a:cubicBezTo>
                  <a:pt x="38519" y="97787"/>
                  <a:pt x="37279" y="93434"/>
                  <a:pt x="37279" y="89081"/>
                </a:cubicBezTo>
                <a:cubicBezTo>
                  <a:pt x="37279" y="84121"/>
                  <a:pt x="41759" y="69772"/>
                  <a:pt x="39886" y="67292"/>
                </a:cubicBezTo>
                <a:lnTo>
                  <a:pt x="40848" y="65495"/>
                </a:lnTo>
                <a:cubicBezTo>
                  <a:pt x="40848" y="65495"/>
                  <a:pt x="41253" y="67621"/>
                  <a:pt x="41253" y="68228"/>
                </a:cubicBezTo>
                <a:cubicBezTo>
                  <a:pt x="43480" y="76149"/>
                  <a:pt x="42240" y="78528"/>
                  <a:pt x="42240" y="82248"/>
                </a:cubicBezTo>
                <a:cubicBezTo>
                  <a:pt x="42240" y="88474"/>
                  <a:pt x="42240" y="96547"/>
                  <a:pt x="44112" y="102115"/>
                </a:cubicBezTo>
                <a:cubicBezTo>
                  <a:pt x="44112" y="94042"/>
                  <a:pt x="45960" y="85361"/>
                  <a:pt x="44720" y="77288"/>
                </a:cubicBezTo>
                <a:cubicBezTo>
                  <a:pt x="43480" y="72935"/>
                  <a:pt x="42240" y="69822"/>
                  <a:pt x="45960" y="65469"/>
                </a:cubicBezTo>
                <a:cubicBezTo>
                  <a:pt x="46593" y="66102"/>
                  <a:pt x="47200" y="66735"/>
                  <a:pt x="47833" y="66735"/>
                </a:cubicBezTo>
                <a:lnTo>
                  <a:pt x="48339" y="68329"/>
                </a:lnTo>
                <a:cubicBezTo>
                  <a:pt x="48339" y="75162"/>
                  <a:pt x="45378" y="90726"/>
                  <a:pt x="49073" y="90954"/>
                </a:cubicBezTo>
                <a:cubicBezTo>
                  <a:pt x="45960" y="83488"/>
                  <a:pt x="53426" y="72303"/>
                  <a:pt x="49680" y="65469"/>
                </a:cubicBezTo>
                <a:cubicBezTo>
                  <a:pt x="50946" y="64229"/>
                  <a:pt x="51426" y="65140"/>
                  <a:pt x="53198" y="62812"/>
                </a:cubicBezTo>
                <a:cubicBezTo>
                  <a:pt x="53578" y="60939"/>
                  <a:pt x="52793" y="59902"/>
                  <a:pt x="51553" y="59269"/>
                </a:cubicBezTo>
                <a:cubicBezTo>
                  <a:pt x="53426" y="58029"/>
                  <a:pt x="55906" y="58636"/>
                  <a:pt x="58386" y="58029"/>
                </a:cubicBezTo>
                <a:cubicBezTo>
                  <a:pt x="61499" y="56789"/>
                  <a:pt x="63346" y="54309"/>
                  <a:pt x="65852" y="53069"/>
                </a:cubicBezTo>
                <a:cubicBezTo>
                  <a:pt x="66585" y="52819"/>
                  <a:pt x="67559" y="52740"/>
                  <a:pt x="68652" y="52740"/>
                </a:cubicBezTo>
                <a:cubicBezTo>
                  <a:pt x="70567" y="52740"/>
                  <a:pt x="72844" y="52984"/>
                  <a:pt x="74818" y="52984"/>
                </a:cubicBezTo>
                <a:cubicBezTo>
                  <a:pt x="77435" y="52984"/>
                  <a:pt x="79518" y="52556"/>
                  <a:pt x="79518" y="50563"/>
                </a:cubicBezTo>
                <a:cubicBezTo>
                  <a:pt x="84106" y="50563"/>
                  <a:pt x="85343" y="47624"/>
                  <a:pt x="88767" y="47624"/>
                </a:cubicBezTo>
                <a:cubicBezTo>
                  <a:pt x="89497" y="47624"/>
                  <a:pt x="90328" y="47758"/>
                  <a:pt x="91311" y="48083"/>
                </a:cubicBezTo>
                <a:cubicBezTo>
                  <a:pt x="91311" y="44996"/>
                  <a:pt x="98145" y="43730"/>
                  <a:pt x="101257" y="41883"/>
                </a:cubicBezTo>
                <a:cubicBezTo>
                  <a:pt x="105585" y="39403"/>
                  <a:pt x="104978" y="34417"/>
                  <a:pt x="109938" y="33177"/>
                </a:cubicBezTo>
                <a:cubicBezTo>
                  <a:pt x="106825" y="28824"/>
                  <a:pt x="113051" y="28824"/>
                  <a:pt x="116164" y="28824"/>
                </a:cubicBezTo>
                <a:cubicBezTo>
                  <a:pt x="115531" y="25104"/>
                  <a:pt x="122364" y="23231"/>
                  <a:pt x="117404" y="20144"/>
                </a:cubicBezTo>
                <a:cubicBezTo>
                  <a:pt x="118011" y="19511"/>
                  <a:pt x="118644" y="18271"/>
                  <a:pt x="119251" y="18271"/>
                </a:cubicBezTo>
                <a:cubicBezTo>
                  <a:pt x="112418" y="16423"/>
                  <a:pt x="111811" y="7717"/>
                  <a:pt x="104978" y="5237"/>
                </a:cubicBezTo>
                <a:lnTo>
                  <a:pt x="107458" y="3997"/>
                </a:lnTo>
                <a:cubicBezTo>
                  <a:pt x="105598" y="2124"/>
                  <a:pt x="102339" y="1656"/>
                  <a:pt x="98923" y="1656"/>
                </a:cubicBezTo>
                <a:cubicBezTo>
                  <a:pt x="95506" y="1656"/>
                  <a:pt x="91931" y="2124"/>
                  <a:pt x="89439" y="2124"/>
                </a:cubicBezTo>
                <a:cubicBezTo>
                  <a:pt x="87949" y="2214"/>
                  <a:pt x="86471" y="2253"/>
                  <a:pt x="85003" y="2253"/>
                </a:cubicBezTo>
                <a:cubicBezTo>
                  <a:pt x="76065" y="2253"/>
                  <a:pt x="67450" y="795"/>
                  <a:pt x="58386" y="252"/>
                </a:cubicBezTo>
                <a:cubicBezTo>
                  <a:pt x="56216" y="75"/>
                  <a:pt x="54044" y="1"/>
                  <a:pt x="51871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25" name="Google Shape;325;p14"/>
          <p:cNvSpPr/>
          <p:nvPr/>
        </p:nvSpPr>
        <p:spPr>
          <a:xfrm rot="2700000">
            <a:off x="466944" y="4318573"/>
            <a:ext cx="492450" cy="453368"/>
          </a:xfrm>
          <a:custGeom>
            <a:avLst/>
            <a:gdLst/>
            <a:ahLst/>
            <a:cxnLst/>
            <a:rect l="l" t="t" r="r" b="b"/>
            <a:pathLst>
              <a:path w="9463" h="8712" extrusionOk="0">
                <a:moveTo>
                  <a:pt x="9085" y="1"/>
                </a:moveTo>
                <a:cubicBezTo>
                  <a:pt x="9083" y="1"/>
                  <a:pt x="9081" y="1"/>
                  <a:pt x="9079" y="1"/>
                </a:cubicBezTo>
                <a:cubicBezTo>
                  <a:pt x="9079" y="1"/>
                  <a:pt x="9078" y="1"/>
                  <a:pt x="9078" y="1"/>
                </a:cubicBezTo>
                <a:cubicBezTo>
                  <a:pt x="9066" y="1"/>
                  <a:pt x="8953" y="11"/>
                  <a:pt x="8494" y="336"/>
                </a:cubicBezTo>
                <a:cubicBezTo>
                  <a:pt x="8009" y="693"/>
                  <a:pt x="5704" y="2695"/>
                  <a:pt x="5520" y="2695"/>
                </a:cubicBezTo>
                <a:cubicBezTo>
                  <a:pt x="5520" y="2695"/>
                  <a:pt x="5519" y="2695"/>
                  <a:pt x="5519" y="2695"/>
                </a:cubicBezTo>
                <a:cubicBezTo>
                  <a:pt x="5402" y="2681"/>
                  <a:pt x="4762" y="2593"/>
                  <a:pt x="4309" y="2593"/>
                </a:cubicBezTo>
                <a:cubicBezTo>
                  <a:pt x="4089" y="2593"/>
                  <a:pt x="3913" y="2613"/>
                  <a:pt x="3863" y="2674"/>
                </a:cubicBezTo>
                <a:cubicBezTo>
                  <a:pt x="3701" y="2858"/>
                  <a:pt x="4091" y="2977"/>
                  <a:pt x="4253" y="3150"/>
                </a:cubicBezTo>
                <a:cubicBezTo>
                  <a:pt x="4415" y="3334"/>
                  <a:pt x="4761" y="3528"/>
                  <a:pt x="4502" y="3950"/>
                </a:cubicBezTo>
                <a:cubicBezTo>
                  <a:pt x="4253" y="4372"/>
                  <a:pt x="2825" y="6536"/>
                  <a:pt x="2662" y="6612"/>
                </a:cubicBezTo>
                <a:cubicBezTo>
                  <a:pt x="2642" y="6623"/>
                  <a:pt x="2605" y="6627"/>
                  <a:pt x="2554" y="6627"/>
                </a:cubicBezTo>
                <a:cubicBezTo>
                  <a:pt x="2397" y="6627"/>
                  <a:pt x="2102" y="6587"/>
                  <a:pt x="1717" y="6587"/>
                </a:cubicBezTo>
                <a:cubicBezTo>
                  <a:pt x="1251" y="6587"/>
                  <a:pt x="652" y="6646"/>
                  <a:pt x="1" y="6904"/>
                </a:cubicBezTo>
                <a:cubicBezTo>
                  <a:pt x="1" y="6904"/>
                  <a:pt x="1483" y="7099"/>
                  <a:pt x="1797" y="7283"/>
                </a:cubicBezTo>
                <a:cubicBezTo>
                  <a:pt x="2111" y="7456"/>
                  <a:pt x="2511" y="7770"/>
                  <a:pt x="2435" y="7997"/>
                </a:cubicBezTo>
                <a:cubicBezTo>
                  <a:pt x="2349" y="8214"/>
                  <a:pt x="2662" y="8711"/>
                  <a:pt x="2662" y="8711"/>
                </a:cubicBezTo>
                <a:cubicBezTo>
                  <a:pt x="2662" y="8711"/>
                  <a:pt x="2944" y="7900"/>
                  <a:pt x="2965" y="7456"/>
                </a:cubicBezTo>
                <a:cubicBezTo>
                  <a:pt x="2987" y="7023"/>
                  <a:pt x="3972" y="5941"/>
                  <a:pt x="4599" y="5747"/>
                </a:cubicBezTo>
                <a:cubicBezTo>
                  <a:pt x="4599" y="5747"/>
                  <a:pt x="4808" y="5829"/>
                  <a:pt x="4964" y="5829"/>
                </a:cubicBezTo>
                <a:cubicBezTo>
                  <a:pt x="5012" y="5829"/>
                  <a:pt x="5056" y="5821"/>
                  <a:pt x="5086" y="5801"/>
                </a:cubicBezTo>
                <a:cubicBezTo>
                  <a:pt x="5227" y="5703"/>
                  <a:pt x="5119" y="5476"/>
                  <a:pt x="5432" y="5260"/>
                </a:cubicBezTo>
                <a:cubicBezTo>
                  <a:pt x="5735" y="5032"/>
                  <a:pt x="6439" y="4556"/>
                  <a:pt x="6796" y="4037"/>
                </a:cubicBezTo>
                <a:cubicBezTo>
                  <a:pt x="6796" y="4037"/>
                  <a:pt x="7023" y="5022"/>
                  <a:pt x="6947" y="5379"/>
                </a:cubicBezTo>
                <a:cubicBezTo>
                  <a:pt x="6947" y="5379"/>
                  <a:pt x="6961" y="5396"/>
                  <a:pt x="6988" y="5396"/>
                </a:cubicBezTo>
                <a:cubicBezTo>
                  <a:pt x="7055" y="5396"/>
                  <a:pt x="7201" y="5293"/>
                  <a:pt x="7423" y="4589"/>
                </a:cubicBezTo>
                <a:cubicBezTo>
                  <a:pt x="7726" y="3583"/>
                  <a:pt x="7564" y="3117"/>
                  <a:pt x="7737" y="2955"/>
                </a:cubicBezTo>
                <a:cubicBezTo>
                  <a:pt x="7737" y="2955"/>
                  <a:pt x="8246" y="2912"/>
                  <a:pt x="8375" y="2825"/>
                </a:cubicBezTo>
                <a:cubicBezTo>
                  <a:pt x="8494" y="2749"/>
                  <a:pt x="8127" y="2576"/>
                  <a:pt x="8127" y="2576"/>
                </a:cubicBezTo>
                <a:cubicBezTo>
                  <a:pt x="8127" y="2576"/>
                  <a:pt x="9046" y="1267"/>
                  <a:pt x="8992" y="942"/>
                </a:cubicBezTo>
                <a:cubicBezTo>
                  <a:pt x="8992" y="942"/>
                  <a:pt x="9463" y="1"/>
                  <a:pt x="9085" y="1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326" name="Google Shape;326;p14"/>
          <p:cNvGrpSpPr/>
          <p:nvPr/>
        </p:nvGrpSpPr>
        <p:grpSpPr>
          <a:xfrm flipH="1">
            <a:off x="2012475" y="539400"/>
            <a:ext cx="360800" cy="197350"/>
            <a:chOff x="771625" y="3641125"/>
            <a:chExt cx="360800" cy="197350"/>
          </a:xfrm>
        </p:grpSpPr>
        <p:sp>
          <p:nvSpPr>
            <p:cNvPr id="327" name="Google Shape;327;p14"/>
            <p:cNvSpPr/>
            <p:nvPr/>
          </p:nvSpPr>
          <p:spPr>
            <a:xfrm>
              <a:off x="971275" y="3677325"/>
              <a:ext cx="161150" cy="161150"/>
            </a:xfrm>
            <a:custGeom>
              <a:avLst/>
              <a:gdLst/>
              <a:ahLst/>
              <a:cxnLst/>
              <a:rect l="l" t="t" r="r" b="b"/>
              <a:pathLst>
                <a:path w="6446" h="6446" extrusionOk="0">
                  <a:moveTo>
                    <a:pt x="3223" y="327"/>
                  </a:moveTo>
                  <a:cubicBezTo>
                    <a:pt x="4811" y="327"/>
                    <a:pt x="6119" y="1635"/>
                    <a:pt x="6119" y="3223"/>
                  </a:cubicBezTo>
                  <a:cubicBezTo>
                    <a:pt x="6119" y="4811"/>
                    <a:pt x="4811" y="6118"/>
                    <a:pt x="3223" y="6118"/>
                  </a:cubicBezTo>
                  <a:cubicBezTo>
                    <a:pt x="1635" y="6118"/>
                    <a:pt x="374" y="4811"/>
                    <a:pt x="374" y="3223"/>
                  </a:cubicBezTo>
                  <a:cubicBezTo>
                    <a:pt x="374" y="1635"/>
                    <a:pt x="1635" y="327"/>
                    <a:pt x="3223" y="327"/>
                  </a:cubicBezTo>
                  <a:close/>
                  <a:moveTo>
                    <a:pt x="3223" y="0"/>
                  </a:moveTo>
                  <a:cubicBezTo>
                    <a:pt x="1449" y="0"/>
                    <a:pt x="1" y="1448"/>
                    <a:pt x="1" y="3223"/>
                  </a:cubicBezTo>
                  <a:cubicBezTo>
                    <a:pt x="1" y="4997"/>
                    <a:pt x="1449" y="6445"/>
                    <a:pt x="3223" y="6445"/>
                  </a:cubicBezTo>
                  <a:cubicBezTo>
                    <a:pt x="4998" y="6445"/>
                    <a:pt x="6446" y="4997"/>
                    <a:pt x="6446" y="3223"/>
                  </a:cubicBezTo>
                  <a:cubicBezTo>
                    <a:pt x="6446" y="1448"/>
                    <a:pt x="4998" y="0"/>
                    <a:pt x="322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8" name="Google Shape;328;p14"/>
            <p:cNvSpPr/>
            <p:nvPr/>
          </p:nvSpPr>
          <p:spPr>
            <a:xfrm>
              <a:off x="985475" y="3699000"/>
              <a:ext cx="94375" cy="79925"/>
            </a:xfrm>
            <a:custGeom>
              <a:avLst/>
              <a:gdLst/>
              <a:ahLst/>
              <a:cxnLst/>
              <a:rect l="l" t="t" r="r" b="b"/>
              <a:pathLst>
                <a:path w="3775" h="3197" extrusionOk="0">
                  <a:moveTo>
                    <a:pt x="2475" y="1"/>
                  </a:moveTo>
                  <a:cubicBezTo>
                    <a:pt x="1" y="1"/>
                    <a:pt x="180" y="3196"/>
                    <a:pt x="180" y="3196"/>
                  </a:cubicBezTo>
                  <a:cubicBezTo>
                    <a:pt x="866" y="453"/>
                    <a:pt x="2761" y="228"/>
                    <a:pt x="3478" y="228"/>
                  </a:cubicBezTo>
                  <a:cubicBezTo>
                    <a:pt x="3620" y="228"/>
                    <a:pt x="3715" y="236"/>
                    <a:pt x="3747" y="236"/>
                  </a:cubicBezTo>
                  <a:cubicBezTo>
                    <a:pt x="3774" y="236"/>
                    <a:pt x="3756" y="230"/>
                    <a:pt x="3683" y="208"/>
                  </a:cubicBezTo>
                  <a:cubicBezTo>
                    <a:pt x="3223" y="64"/>
                    <a:pt x="2823" y="1"/>
                    <a:pt x="247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9" name="Google Shape;329;p14"/>
            <p:cNvSpPr/>
            <p:nvPr/>
          </p:nvSpPr>
          <p:spPr>
            <a:xfrm>
              <a:off x="771625" y="3641125"/>
              <a:ext cx="106275" cy="106275"/>
            </a:xfrm>
            <a:custGeom>
              <a:avLst/>
              <a:gdLst/>
              <a:ahLst/>
              <a:cxnLst/>
              <a:rect l="l" t="t" r="r" b="b"/>
              <a:pathLst>
                <a:path w="4251" h="4251" extrusionOk="0">
                  <a:moveTo>
                    <a:pt x="2149" y="234"/>
                  </a:moveTo>
                  <a:cubicBezTo>
                    <a:pt x="3177" y="234"/>
                    <a:pt x="4017" y="1075"/>
                    <a:pt x="4017" y="2102"/>
                  </a:cubicBezTo>
                  <a:cubicBezTo>
                    <a:pt x="4017" y="3176"/>
                    <a:pt x="3177" y="4017"/>
                    <a:pt x="2149" y="4017"/>
                  </a:cubicBezTo>
                  <a:cubicBezTo>
                    <a:pt x="1075" y="4017"/>
                    <a:pt x="234" y="3176"/>
                    <a:pt x="234" y="2102"/>
                  </a:cubicBezTo>
                  <a:cubicBezTo>
                    <a:pt x="234" y="1075"/>
                    <a:pt x="1075" y="234"/>
                    <a:pt x="2149" y="234"/>
                  </a:cubicBezTo>
                  <a:close/>
                  <a:moveTo>
                    <a:pt x="2149" y="1"/>
                  </a:moveTo>
                  <a:cubicBezTo>
                    <a:pt x="982" y="1"/>
                    <a:pt x="1" y="935"/>
                    <a:pt x="1" y="2102"/>
                  </a:cubicBezTo>
                  <a:cubicBezTo>
                    <a:pt x="1" y="3316"/>
                    <a:pt x="982" y="4250"/>
                    <a:pt x="2149" y="4250"/>
                  </a:cubicBezTo>
                  <a:cubicBezTo>
                    <a:pt x="3317" y="4250"/>
                    <a:pt x="4251" y="3316"/>
                    <a:pt x="4251" y="2102"/>
                  </a:cubicBezTo>
                  <a:cubicBezTo>
                    <a:pt x="4251" y="935"/>
                    <a:pt x="3317" y="1"/>
                    <a:pt x="214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0" name="Google Shape;330;p14"/>
            <p:cNvSpPr/>
            <p:nvPr/>
          </p:nvSpPr>
          <p:spPr>
            <a:xfrm>
              <a:off x="780625" y="3655100"/>
              <a:ext cx="62500" cy="53775"/>
            </a:xfrm>
            <a:custGeom>
              <a:avLst/>
              <a:gdLst/>
              <a:ahLst/>
              <a:cxnLst/>
              <a:rect l="l" t="t" r="r" b="b"/>
              <a:pathLst>
                <a:path w="2500" h="2151" extrusionOk="0">
                  <a:moveTo>
                    <a:pt x="1637" y="0"/>
                  </a:moveTo>
                  <a:cubicBezTo>
                    <a:pt x="0" y="0"/>
                    <a:pt x="108" y="2150"/>
                    <a:pt x="108" y="2150"/>
                  </a:cubicBezTo>
                  <a:cubicBezTo>
                    <a:pt x="586" y="306"/>
                    <a:pt x="1814" y="160"/>
                    <a:pt x="2293" y="160"/>
                  </a:cubicBezTo>
                  <a:cubicBezTo>
                    <a:pt x="2382" y="160"/>
                    <a:pt x="2446" y="165"/>
                    <a:pt x="2473" y="165"/>
                  </a:cubicBezTo>
                  <a:cubicBezTo>
                    <a:pt x="2499" y="165"/>
                    <a:pt x="2492" y="161"/>
                    <a:pt x="2443" y="142"/>
                  </a:cubicBezTo>
                  <a:cubicBezTo>
                    <a:pt x="2136" y="44"/>
                    <a:pt x="1869" y="0"/>
                    <a:pt x="163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31" name="Google Shape;331;p14"/>
          <p:cNvGrpSpPr/>
          <p:nvPr/>
        </p:nvGrpSpPr>
        <p:grpSpPr>
          <a:xfrm rot="8334763">
            <a:off x="8000447" y="431348"/>
            <a:ext cx="412170" cy="387645"/>
            <a:chOff x="1195450" y="2857700"/>
            <a:chExt cx="412175" cy="387650"/>
          </a:xfrm>
        </p:grpSpPr>
        <p:sp>
          <p:nvSpPr>
            <p:cNvPr id="332" name="Google Shape;332;p14"/>
            <p:cNvSpPr/>
            <p:nvPr/>
          </p:nvSpPr>
          <p:spPr>
            <a:xfrm>
              <a:off x="1195450" y="2933600"/>
              <a:ext cx="70075" cy="70075"/>
            </a:xfrm>
            <a:custGeom>
              <a:avLst/>
              <a:gdLst/>
              <a:ahLst/>
              <a:cxnLst/>
              <a:rect l="l" t="t" r="r" b="b"/>
              <a:pathLst>
                <a:path w="2803" h="2803" extrusionOk="0">
                  <a:moveTo>
                    <a:pt x="1402" y="141"/>
                  </a:moveTo>
                  <a:cubicBezTo>
                    <a:pt x="2102" y="141"/>
                    <a:pt x="2662" y="701"/>
                    <a:pt x="2662" y="1402"/>
                  </a:cubicBezTo>
                  <a:cubicBezTo>
                    <a:pt x="2662" y="2102"/>
                    <a:pt x="2102" y="2662"/>
                    <a:pt x="1402" y="2662"/>
                  </a:cubicBezTo>
                  <a:cubicBezTo>
                    <a:pt x="701" y="2662"/>
                    <a:pt x="141" y="2102"/>
                    <a:pt x="141" y="1402"/>
                  </a:cubicBezTo>
                  <a:cubicBezTo>
                    <a:pt x="141" y="701"/>
                    <a:pt x="701" y="141"/>
                    <a:pt x="1402" y="141"/>
                  </a:cubicBezTo>
                  <a:close/>
                  <a:moveTo>
                    <a:pt x="1402" y="0"/>
                  </a:moveTo>
                  <a:cubicBezTo>
                    <a:pt x="608" y="0"/>
                    <a:pt x="1" y="608"/>
                    <a:pt x="1" y="1402"/>
                  </a:cubicBezTo>
                  <a:cubicBezTo>
                    <a:pt x="1" y="2195"/>
                    <a:pt x="608" y="2803"/>
                    <a:pt x="1402" y="2803"/>
                  </a:cubicBezTo>
                  <a:cubicBezTo>
                    <a:pt x="2195" y="2803"/>
                    <a:pt x="2803" y="2195"/>
                    <a:pt x="2803" y="1402"/>
                  </a:cubicBezTo>
                  <a:cubicBezTo>
                    <a:pt x="2803" y="608"/>
                    <a:pt x="2195" y="0"/>
                    <a:pt x="1402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3" name="Google Shape;333;p14"/>
            <p:cNvSpPr/>
            <p:nvPr/>
          </p:nvSpPr>
          <p:spPr>
            <a:xfrm>
              <a:off x="1200650" y="2943000"/>
              <a:ext cx="42350" cy="35000"/>
            </a:xfrm>
            <a:custGeom>
              <a:avLst/>
              <a:gdLst/>
              <a:ahLst/>
              <a:cxnLst/>
              <a:rect l="l" t="t" r="r" b="b"/>
              <a:pathLst>
                <a:path w="1694" h="1400" extrusionOk="0">
                  <a:moveTo>
                    <a:pt x="1115" y="0"/>
                  </a:moveTo>
                  <a:cubicBezTo>
                    <a:pt x="1" y="0"/>
                    <a:pt x="73" y="1399"/>
                    <a:pt x="73" y="1399"/>
                  </a:cubicBezTo>
                  <a:cubicBezTo>
                    <a:pt x="384" y="190"/>
                    <a:pt x="1231" y="105"/>
                    <a:pt x="1557" y="105"/>
                  </a:cubicBezTo>
                  <a:cubicBezTo>
                    <a:pt x="1610" y="105"/>
                    <a:pt x="1649" y="108"/>
                    <a:pt x="1670" y="108"/>
                  </a:cubicBezTo>
                  <a:cubicBezTo>
                    <a:pt x="1694" y="108"/>
                    <a:pt x="1693" y="105"/>
                    <a:pt x="1661" y="91"/>
                  </a:cubicBezTo>
                  <a:cubicBezTo>
                    <a:pt x="1453" y="28"/>
                    <a:pt x="1272" y="0"/>
                    <a:pt x="111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4" name="Google Shape;334;p14"/>
            <p:cNvSpPr/>
            <p:nvPr/>
          </p:nvSpPr>
          <p:spPr>
            <a:xfrm>
              <a:off x="1242150" y="3090050"/>
              <a:ext cx="154150" cy="155300"/>
            </a:xfrm>
            <a:custGeom>
              <a:avLst/>
              <a:gdLst/>
              <a:ahLst/>
              <a:cxnLst/>
              <a:rect l="l" t="t" r="r" b="b"/>
              <a:pathLst>
                <a:path w="6166" h="6212" extrusionOk="0">
                  <a:moveTo>
                    <a:pt x="3083" y="327"/>
                  </a:moveTo>
                  <a:cubicBezTo>
                    <a:pt x="4624" y="327"/>
                    <a:pt x="5838" y="1588"/>
                    <a:pt x="5838" y="3083"/>
                  </a:cubicBezTo>
                  <a:cubicBezTo>
                    <a:pt x="5838" y="4624"/>
                    <a:pt x="4624" y="5885"/>
                    <a:pt x="3083" y="5885"/>
                  </a:cubicBezTo>
                  <a:cubicBezTo>
                    <a:pt x="1542" y="5885"/>
                    <a:pt x="327" y="4624"/>
                    <a:pt x="327" y="3083"/>
                  </a:cubicBezTo>
                  <a:cubicBezTo>
                    <a:pt x="327" y="1588"/>
                    <a:pt x="1542" y="327"/>
                    <a:pt x="3083" y="327"/>
                  </a:cubicBezTo>
                  <a:close/>
                  <a:moveTo>
                    <a:pt x="3083" y="0"/>
                  </a:moveTo>
                  <a:cubicBezTo>
                    <a:pt x="1355" y="0"/>
                    <a:pt x="1" y="1402"/>
                    <a:pt x="1" y="3083"/>
                  </a:cubicBezTo>
                  <a:cubicBezTo>
                    <a:pt x="1" y="4811"/>
                    <a:pt x="1355" y="6212"/>
                    <a:pt x="3083" y="6212"/>
                  </a:cubicBezTo>
                  <a:cubicBezTo>
                    <a:pt x="4764" y="6212"/>
                    <a:pt x="6165" y="4811"/>
                    <a:pt x="6165" y="3083"/>
                  </a:cubicBezTo>
                  <a:cubicBezTo>
                    <a:pt x="6165" y="1402"/>
                    <a:pt x="4764" y="0"/>
                    <a:pt x="308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5" name="Google Shape;335;p14"/>
            <p:cNvSpPr/>
            <p:nvPr/>
          </p:nvSpPr>
          <p:spPr>
            <a:xfrm>
              <a:off x="1254925" y="3111575"/>
              <a:ext cx="90625" cy="76575"/>
            </a:xfrm>
            <a:custGeom>
              <a:avLst/>
              <a:gdLst/>
              <a:ahLst/>
              <a:cxnLst/>
              <a:rect l="l" t="t" r="r" b="b"/>
              <a:pathLst>
                <a:path w="3625" h="3063" extrusionOk="0">
                  <a:moveTo>
                    <a:pt x="2358" y="1"/>
                  </a:moveTo>
                  <a:cubicBezTo>
                    <a:pt x="1" y="1"/>
                    <a:pt x="143" y="3062"/>
                    <a:pt x="143" y="3062"/>
                  </a:cubicBezTo>
                  <a:cubicBezTo>
                    <a:pt x="813" y="484"/>
                    <a:pt x="2563" y="211"/>
                    <a:pt x="3293" y="211"/>
                  </a:cubicBezTo>
                  <a:cubicBezTo>
                    <a:pt x="3490" y="211"/>
                    <a:pt x="3613" y="230"/>
                    <a:pt x="3621" y="230"/>
                  </a:cubicBezTo>
                  <a:cubicBezTo>
                    <a:pt x="3624" y="230"/>
                    <a:pt x="3603" y="226"/>
                    <a:pt x="3553" y="214"/>
                  </a:cubicBezTo>
                  <a:cubicBezTo>
                    <a:pt x="3096" y="65"/>
                    <a:pt x="2701" y="1"/>
                    <a:pt x="2358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6" name="Google Shape;336;p14"/>
            <p:cNvSpPr/>
            <p:nvPr/>
          </p:nvSpPr>
          <p:spPr>
            <a:xfrm>
              <a:off x="1349575" y="2857700"/>
              <a:ext cx="124950" cy="126125"/>
            </a:xfrm>
            <a:custGeom>
              <a:avLst/>
              <a:gdLst/>
              <a:ahLst/>
              <a:cxnLst/>
              <a:rect l="l" t="t" r="r" b="b"/>
              <a:pathLst>
                <a:path w="4998" h="5045" extrusionOk="0">
                  <a:moveTo>
                    <a:pt x="2522" y="281"/>
                  </a:moveTo>
                  <a:cubicBezTo>
                    <a:pt x="3736" y="281"/>
                    <a:pt x="4764" y="1309"/>
                    <a:pt x="4764" y="2523"/>
                  </a:cubicBezTo>
                  <a:cubicBezTo>
                    <a:pt x="4764" y="3784"/>
                    <a:pt x="3736" y="4811"/>
                    <a:pt x="2522" y="4811"/>
                  </a:cubicBezTo>
                  <a:cubicBezTo>
                    <a:pt x="1261" y="4811"/>
                    <a:pt x="234" y="3784"/>
                    <a:pt x="234" y="2523"/>
                  </a:cubicBezTo>
                  <a:cubicBezTo>
                    <a:pt x="234" y="1309"/>
                    <a:pt x="1261" y="281"/>
                    <a:pt x="2522" y="281"/>
                  </a:cubicBezTo>
                  <a:close/>
                  <a:moveTo>
                    <a:pt x="2522" y="1"/>
                  </a:moveTo>
                  <a:cubicBezTo>
                    <a:pt x="1121" y="1"/>
                    <a:pt x="0" y="1168"/>
                    <a:pt x="0" y="2523"/>
                  </a:cubicBezTo>
                  <a:cubicBezTo>
                    <a:pt x="0" y="3924"/>
                    <a:pt x="1121" y="5045"/>
                    <a:pt x="2522" y="5045"/>
                  </a:cubicBezTo>
                  <a:cubicBezTo>
                    <a:pt x="3876" y="5045"/>
                    <a:pt x="4997" y="3924"/>
                    <a:pt x="4997" y="2523"/>
                  </a:cubicBezTo>
                  <a:cubicBezTo>
                    <a:pt x="4997" y="1168"/>
                    <a:pt x="3876" y="1"/>
                    <a:pt x="2522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7" name="Google Shape;337;p14"/>
            <p:cNvSpPr/>
            <p:nvPr/>
          </p:nvSpPr>
          <p:spPr>
            <a:xfrm>
              <a:off x="1360000" y="2875700"/>
              <a:ext cx="73925" cy="62600"/>
            </a:xfrm>
            <a:custGeom>
              <a:avLst/>
              <a:gdLst/>
              <a:ahLst/>
              <a:cxnLst/>
              <a:rect l="l" t="t" r="r" b="b"/>
              <a:pathLst>
                <a:path w="2957" h="2504" extrusionOk="0">
                  <a:moveTo>
                    <a:pt x="1936" y="0"/>
                  </a:moveTo>
                  <a:cubicBezTo>
                    <a:pt x="0" y="0"/>
                    <a:pt x="144" y="2503"/>
                    <a:pt x="144" y="2503"/>
                  </a:cubicBezTo>
                  <a:cubicBezTo>
                    <a:pt x="683" y="377"/>
                    <a:pt x="2101" y="178"/>
                    <a:pt x="2688" y="178"/>
                  </a:cubicBezTo>
                  <a:cubicBezTo>
                    <a:pt x="2823" y="178"/>
                    <a:pt x="2914" y="188"/>
                    <a:pt x="2940" y="188"/>
                  </a:cubicBezTo>
                  <a:cubicBezTo>
                    <a:pt x="2957" y="188"/>
                    <a:pt x="2945" y="184"/>
                    <a:pt x="2899" y="168"/>
                  </a:cubicBezTo>
                  <a:cubicBezTo>
                    <a:pt x="2531" y="51"/>
                    <a:pt x="2212" y="0"/>
                    <a:pt x="1936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8" name="Google Shape;338;p14"/>
            <p:cNvSpPr/>
            <p:nvPr/>
          </p:nvSpPr>
          <p:spPr>
            <a:xfrm>
              <a:off x="1530525" y="2952275"/>
              <a:ext cx="77100" cy="75925"/>
            </a:xfrm>
            <a:custGeom>
              <a:avLst/>
              <a:gdLst/>
              <a:ahLst/>
              <a:cxnLst/>
              <a:rect l="l" t="t" r="r" b="b"/>
              <a:pathLst>
                <a:path w="3084" h="3037" extrusionOk="0">
                  <a:moveTo>
                    <a:pt x="1542" y="141"/>
                  </a:moveTo>
                  <a:cubicBezTo>
                    <a:pt x="2289" y="141"/>
                    <a:pt x="2896" y="748"/>
                    <a:pt x="2896" y="1495"/>
                  </a:cubicBezTo>
                  <a:cubicBezTo>
                    <a:pt x="2896" y="2242"/>
                    <a:pt x="2289" y="2896"/>
                    <a:pt x="1542" y="2896"/>
                  </a:cubicBezTo>
                  <a:cubicBezTo>
                    <a:pt x="795" y="2896"/>
                    <a:pt x="188" y="2242"/>
                    <a:pt x="188" y="1495"/>
                  </a:cubicBezTo>
                  <a:cubicBezTo>
                    <a:pt x="188" y="748"/>
                    <a:pt x="795" y="141"/>
                    <a:pt x="1542" y="141"/>
                  </a:cubicBezTo>
                  <a:close/>
                  <a:moveTo>
                    <a:pt x="1542" y="1"/>
                  </a:moveTo>
                  <a:cubicBezTo>
                    <a:pt x="701" y="1"/>
                    <a:pt x="1" y="655"/>
                    <a:pt x="1" y="1495"/>
                  </a:cubicBezTo>
                  <a:cubicBezTo>
                    <a:pt x="1" y="2336"/>
                    <a:pt x="701" y="3036"/>
                    <a:pt x="1542" y="3036"/>
                  </a:cubicBezTo>
                  <a:cubicBezTo>
                    <a:pt x="2383" y="3036"/>
                    <a:pt x="3083" y="2336"/>
                    <a:pt x="3083" y="1495"/>
                  </a:cubicBezTo>
                  <a:cubicBezTo>
                    <a:pt x="3083" y="655"/>
                    <a:pt x="2383" y="1"/>
                    <a:pt x="1542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9" name="Google Shape;339;p14"/>
            <p:cNvSpPr/>
            <p:nvPr/>
          </p:nvSpPr>
          <p:spPr>
            <a:xfrm>
              <a:off x="1538075" y="2962600"/>
              <a:ext cx="43725" cy="37575"/>
            </a:xfrm>
            <a:custGeom>
              <a:avLst/>
              <a:gdLst/>
              <a:ahLst/>
              <a:cxnLst/>
              <a:rect l="l" t="t" r="r" b="b"/>
              <a:pathLst>
                <a:path w="1749" h="1503" extrusionOk="0">
                  <a:moveTo>
                    <a:pt x="1141" y="1"/>
                  </a:moveTo>
                  <a:cubicBezTo>
                    <a:pt x="1" y="1"/>
                    <a:pt x="72" y="1502"/>
                    <a:pt x="72" y="1502"/>
                  </a:cubicBezTo>
                  <a:cubicBezTo>
                    <a:pt x="374" y="228"/>
                    <a:pt x="1231" y="110"/>
                    <a:pt x="1585" y="110"/>
                  </a:cubicBezTo>
                  <a:cubicBezTo>
                    <a:pt x="1666" y="110"/>
                    <a:pt x="1720" y="116"/>
                    <a:pt x="1737" y="116"/>
                  </a:cubicBezTo>
                  <a:cubicBezTo>
                    <a:pt x="1748" y="116"/>
                    <a:pt x="1740" y="112"/>
                    <a:pt x="1707" y="101"/>
                  </a:cubicBezTo>
                  <a:cubicBezTo>
                    <a:pt x="1491" y="31"/>
                    <a:pt x="1303" y="1"/>
                    <a:pt x="114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40" name="Google Shape;340;p14"/>
          <p:cNvGrpSpPr/>
          <p:nvPr/>
        </p:nvGrpSpPr>
        <p:grpSpPr>
          <a:xfrm>
            <a:off x="8551574" y="2750775"/>
            <a:ext cx="148902" cy="148902"/>
            <a:chOff x="553999" y="2452938"/>
            <a:chExt cx="148902" cy="148902"/>
          </a:xfrm>
        </p:grpSpPr>
        <p:sp>
          <p:nvSpPr>
            <p:cNvPr id="341" name="Google Shape;341;p14"/>
            <p:cNvSpPr/>
            <p:nvPr/>
          </p:nvSpPr>
          <p:spPr>
            <a:xfrm rot="7632065">
              <a:off x="575314" y="2474252"/>
              <a:ext cx="106273" cy="106273"/>
            </a:xfrm>
            <a:custGeom>
              <a:avLst/>
              <a:gdLst/>
              <a:ahLst/>
              <a:cxnLst/>
              <a:rect l="l" t="t" r="r" b="b"/>
              <a:pathLst>
                <a:path w="4251" h="4251" extrusionOk="0">
                  <a:moveTo>
                    <a:pt x="2149" y="234"/>
                  </a:moveTo>
                  <a:cubicBezTo>
                    <a:pt x="3177" y="234"/>
                    <a:pt x="4017" y="1075"/>
                    <a:pt x="4017" y="2102"/>
                  </a:cubicBezTo>
                  <a:cubicBezTo>
                    <a:pt x="4017" y="3176"/>
                    <a:pt x="3177" y="4017"/>
                    <a:pt x="2149" y="4017"/>
                  </a:cubicBezTo>
                  <a:cubicBezTo>
                    <a:pt x="1075" y="4017"/>
                    <a:pt x="234" y="3176"/>
                    <a:pt x="234" y="2102"/>
                  </a:cubicBezTo>
                  <a:cubicBezTo>
                    <a:pt x="234" y="1075"/>
                    <a:pt x="1075" y="234"/>
                    <a:pt x="2149" y="234"/>
                  </a:cubicBezTo>
                  <a:close/>
                  <a:moveTo>
                    <a:pt x="2149" y="1"/>
                  </a:moveTo>
                  <a:cubicBezTo>
                    <a:pt x="982" y="1"/>
                    <a:pt x="1" y="935"/>
                    <a:pt x="1" y="2102"/>
                  </a:cubicBezTo>
                  <a:cubicBezTo>
                    <a:pt x="1" y="3316"/>
                    <a:pt x="982" y="4250"/>
                    <a:pt x="2149" y="4250"/>
                  </a:cubicBezTo>
                  <a:cubicBezTo>
                    <a:pt x="3317" y="4250"/>
                    <a:pt x="4251" y="3316"/>
                    <a:pt x="4251" y="2102"/>
                  </a:cubicBezTo>
                  <a:cubicBezTo>
                    <a:pt x="4251" y="935"/>
                    <a:pt x="3317" y="1"/>
                    <a:pt x="214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2" name="Google Shape;342;p14"/>
            <p:cNvSpPr/>
            <p:nvPr/>
          </p:nvSpPr>
          <p:spPr>
            <a:xfrm rot="7632065">
              <a:off x="614770" y="2497658"/>
              <a:ext cx="62499" cy="53774"/>
            </a:xfrm>
            <a:custGeom>
              <a:avLst/>
              <a:gdLst/>
              <a:ahLst/>
              <a:cxnLst/>
              <a:rect l="l" t="t" r="r" b="b"/>
              <a:pathLst>
                <a:path w="2500" h="2151" extrusionOk="0">
                  <a:moveTo>
                    <a:pt x="1637" y="0"/>
                  </a:moveTo>
                  <a:cubicBezTo>
                    <a:pt x="0" y="0"/>
                    <a:pt x="108" y="2150"/>
                    <a:pt x="108" y="2150"/>
                  </a:cubicBezTo>
                  <a:cubicBezTo>
                    <a:pt x="586" y="306"/>
                    <a:pt x="1814" y="160"/>
                    <a:pt x="2293" y="160"/>
                  </a:cubicBezTo>
                  <a:cubicBezTo>
                    <a:pt x="2382" y="160"/>
                    <a:pt x="2446" y="165"/>
                    <a:pt x="2473" y="165"/>
                  </a:cubicBezTo>
                  <a:cubicBezTo>
                    <a:pt x="2499" y="165"/>
                    <a:pt x="2492" y="161"/>
                    <a:pt x="2443" y="142"/>
                  </a:cubicBezTo>
                  <a:cubicBezTo>
                    <a:pt x="2136" y="44"/>
                    <a:pt x="1869" y="0"/>
                    <a:pt x="163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43" name="Google Shape;343;p14"/>
          <p:cNvGrpSpPr/>
          <p:nvPr/>
        </p:nvGrpSpPr>
        <p:grpSpPr>
          <a:xfrm rot="6340905">
            <a:off x="5591702" y="4385720"/>
            <a:ext cx="279081" cy="387659"/>
            <a:chOff x="8032938" y="2792938"/>
            <a:chExt cx="279075" cy="387650"/>
          </a:xfrm>
        </p:grpSpPr>
        <p:sp>
          <p:nvSpPr>
            <p:cNvPr id="344" name="Google Shape;344;p14"/>
            <p:cNvSpPr/>
            <p:nvPr/>
          </p:nvSpPr>
          <p:spPr>
            <a:xfrm>
              <a:off x="8032938" y="2868838"/>
              <a:ext cx="70075" cy="70075"/>
            </a:xfrm>
            <a:custGeom>
              <a:avLst/>
              <a:gdLst/>
              <a:ahLst/>
              <a:cxnLst/>
              <a:rect l="l" t="t" r="r" b="b"/>
              <a:pathLst>
                <a:path w="2803" h="2803" extrusionOk="0">
                  <a:moveTo>
                    <a:pt x="1402" y="141"/>
                  </a:moveTo>
                  <a:cubicBezTo>
                    <a:pt x="2102" y="141"/>
                    <a:pt x="2662" y="701"/>
                    <a:pt x="2662" y="1402"/>
                  </a:cubicBezTo>
                  <a:cubicBezTo>
                    <a:pt x="2662" y="2102"/>
                    <a:pt x="2102" y="2662"/>
                    <a:pt x="1402" y="2662"/>
                  </a:cubicBezTo>
                  <a:cubicBezTo>
                    <a:pt x="701" y="2662"/>
                    <a:pt x="141" y="2102"/>
                    <a:pt x="141" y="1402"/>
                  </a:cubicBezTo>
                  <a:cubicBezTo>
                    <a:pt x="141" y="701"/>
                    <a:pt x="701" y="141"/>
                    <a:pt x="1402" y="141"/>
                  </a:cubicBezTo>
                  <a:close/>
                  <a:moveTo>
                    <a:pt x="1402" y="0"/>
                  </a:moveTo>
                  <a:cubicBezTo>
                    <a:pt x="608" y="0"/>
                    <a:pt x="1" y="608"/>
                    <a:pt x="1" y="1402"/>
                  </a:cubicBezTo>
                  <a:cubicBezTo>
                    <a:pt x="1" y="2195"/>
                    <a:pt x="608" y="2803"/>
                    <a:pt x="1402" y="2803"/>
                  </a:cubicBezTo>
                  <a:cubicBezTo>
                    <a:pt x="2195" y="2803"/>
                    <a:pt x="2803" y="2195"/>
                    <a:pt x="2803" y="1402"/>
                  </a:cubicBezTo>
                  <a:cubicBezTo>
                    <a:pt x="2803" y="608"/>
                    <a:pt x="2195" y="0"/>
                    <a:pt x="1402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5" name="Google Shape;345;p14"/>
            <p:cNvSpPr/>
            <p:nvPr/>
          </p:nvSpPr>
          <p:spPr>
            <a:xfrm>
              <a:off x="8038138" y="2878238"/>
              <a:ext cx="42350" cy="35000"/>
            </a:xfrm>
            <a:custGeom>
              <a:avLst/>
              <a:gdLst/>
              <a:ahLst/>
              <a:cxnLst/>
              <a:rect l="l" t="t" r="r" b="b"/>
              <a:pathLst>
                <a:path w="1694" h="1400" extrusionOk="0">
                  <a:moveTo>
                    <a:pt x="1115" y="0"/>
                  </a:moveTo>
                  <a:cubicBezTo>
                    <a:pt x="1" y="0"/>
                    <a:pt x="73" y="1399"/>
                    <a:pt x="73" y="1399"/>
                  </a:cubicBezTo>
                  <a:cubicBezTo>
                    <a:pt x="384" y="190"/>
                    <a:pt x="1231" y="105"/>
                    <a:pt x="1557" y="105"/>
                  </a:cubicBezTo>
                  <a:cubicBezTo>
                    <a:pt x="1610" y="105"/>
                    <a:pt x="1649" y="108"/>
                    <a:pt x="1670" y="108"/>
                  </a:cubicBezTo>
                  <a:cubicBezTo>
                    <a:pt x="1694" y="108"/>
                    <a:pt x="1693" y="105"/>
                    <a:pt x="1661" y="91"/>
                  </a:cubicBezTo>
                  <a:cubicBezTo>
                    <a:pt x="1453" y="28"/>
                    <a:pt x="1272" y="0"/>
                    <a:pt x="111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6" name="Google Shape;346;p14"/>
            <p:cNvSpPr/>
            <p:nvPr/>
          </p:nvSpPr>
          <p:spPr>
            <a:xfrm>
              <a:off x="8079638" y="3025288"/>
              <a:ext cx="154150" cy="155300"/>
            </a:xfrm>
            <a:custGeom>
              <a:avLst/>
              <a:gdLst/>
              <a:ahLst/>
              <a:cxnLst/>
              <a:rect l="l" t="t" r="r" b="b"/>
              <a:pathLst>
                <a:path w="6166" h="6212" extrusionOk="0">
                  <a:moveTo>
                    <a:pt x="3083" y="327"/>
                  </a:moveTo>
                  <a:cubicBezTo>
                    <a:pt x="4624" y="327"/>
                    <a:pt x="5838" y="1588"/>
                    <a:pt x="5838" y="3083"/>
                  </a:cubicBezTo>
                  <a:cubicBezTo>
                    <a:pt x="5838" y="4624"/>
                    <a:pt x="4624" y="5885"/>
                    <a:pt x="3083" y="5885"/>
                  </a:cubicBezTo>
                  <a:cubicBezTo>
                    <a:pt x="1542" y="5885"/>
                    <a:pt x="327" y="4624"/>
                    <a:pt x="327" y="3083"/>
                  </a:cubicBezTo>
                  <a:cubicBezTo>
                    <a:pt x="327" y="1588"/>
                    <a:pt x="1542" y="327"/>
                    <a:pt x="3083" y="327"/>
                  </a:cubicBezTo>
                  <a:close/>
                  <a:moveTo>
                    <a:pt x="3083" y="0"/>
                  </a:moveTo>
                  <a:cubicBezTo>
                    <a:pt x="1355" y="0"/>
                    <a:pt x="1" y="1402"/>
                    <a:pt x="1" y="3083"/>
                  </a:cubicBezTo>
                  <a:cubicBezTo>
                    <a:pt x="1" y="4811"/>
                    <a:pt x="1355" y="6212"/>
                    <a:pt x="3083" y="6212"/>
                  </a:cubicBezTo>
                  <a:cubicBezTo>
                    <a:pt x="4764" y="6212"/>
                    <a:pt x="6165" y="4811"/>
                    <a:pt x="6165" y="3083"/>
                  </a:cubicBezTo>
                  <a:cubicBezTo>
                    <a:pt x="6165" y="1402"/>
                    <a:pt x="4764" y="0"/>
                    <a:pt x="308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7" name="Google Shape;347;p14"/>
            <p:cNvSpPr/>
            <p:nvPr/>
          </p:nvSpPr>
          <p:spPr>
            <a:xfrm>
              <a:off x="8092413" y="3046813"/>
              <a:ext cx="90625" cy="76575"/>
            </a:xfrm>
            <a:custGeom>
              <a:avLst/>
              <a:gdLst/>
              <a:ahLst/>
              <a:cxnLst/>
              <a:rect l="l" t="t" r="r" b="b"/>
              <a:pathLst>
                <a:path w="3625" h="3063" extrusionOk="0">
                  <a:moveTo>
                    <a:pt x="2358" y="1"/>
                  </a:moveTo>
                  <a:cubicBezTo>
                    <a:pt x="1" y="1"/>
                    <a:pt x="143" y="3062"/>
                    <a:pt x="143" y="3062"/>
                  </a:cubicBezTo>
                  <a:cubicBezTo>
                    <a:pt x="813" y="484"/>
                    <a:pt x="2563" y="211"/>
                    <a:pt x="3293" y="211"/>
                  </a:cubicBezTo>
                  <a:cubicBezTo>
                    <a:pt x="3490" y="211"/>
                    <a:pt x="3613" y="230"/>
                    <a:pt x="3621" y="230"/>
                  </a:cubicBezTo>
                  <a:cubicBezTo>
                    <a:pt x="3624" y="230"/>
                    <a:pt x="3603" y="226"/>
                    <a:pt x="3553" y="214"/>
                  </a:cubicBezTo>
                  <a:cubicBezTo>
                    <a:pt x="3096" y="65"/>
                    <a:pt x="2701" y="1"/>
                    <a:pt x="2358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8" name="Google Shape;348;p14"/>
            <p:cNvSpPr/>
            <p:nvPr/>
          </p:nvSpPr>
          <p:spPr>
            <a:xfrm>
              <a:off x="8187063" y="2792938"/>
              <a:ext cx="124950" cy="126125"/>
            </a:xfrm>
            <a:custGeom>
              <a:avLst/>
              <a:gdLst/>
              <a:ahLst/>
              <a:cxnLst/>
              <a:rect l="l" t="t" r="r" b="b"/>
              <a:pathLst>
                <a:path w="4998" h="5045" extrusionOk="0">
                  <a:moveTo>
                    <a:pt x="2522" y="281"/>
                  </a:moveTo>
                  <a:cubicBezTo>
                    <a:pt x="3736" y="281"/>
                    <a:pt x="4764" y="1309"/>
                    <a:pt x="4764" y="2523"/>
                  </a:cubicBezTo>
                  <a:cubicBezTo>
                    <a:pt x="4764" y="3784"/>
                    <a:pt x="3736" y="4811"/>
                    <a:pt x="2522" y="4811"/>
                  </a:cubicBezTo>
                  <a:cubicBezTo>
                    <a:pt x="1261" y="4811"/>
                    <a:pt x="234" y="3784"/>
                    <a:pt x="234" y="2523"/>
                  </a:cubicBezTo>
                  <a:cubicBezTo>
                    <a:pt x="234" y="1309"/>
                    <a:pt x="1261" y="281"/>
                    <a:pt x="2522" y="281"/>
                  </a:cubicBezTo>
                  <a:close/>
                  <a:moveTo>
                    <a:pt x="2522" y="1"/>
                  </a:moveTo>
                  <a:cubicBezTo>
                    <a:pt x="1121" y="1"/>
                    <a:pt x="0" y="1168"/>
                    <a:pt x="0" y="2523"/>
                  </a:cubicBezTo>
                  <a:cubicBezTo>
                    <a:pt x="0" y="3924"/>
                    <a:pt x="1121" y="5045"/>
                    <a:pt x="2522" y="5045"/>
                  </a:cubicBezTo>
                  <a:cubicBezTo>
                    <a:pt x="3876" y="5045"/>
                    <a:pt x="4997" y="3924"/>
                    <a:pt x="4997" y="2523"/>
                  </a:cubicBezTo>
                  <a:cubicBezTo>
                    <a:pt x="4997" y="1168"/>
                    <a:pt x="3876" y="1"/>
                    <a:pt x="2522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9" name="Google Shape;349;p14"/>
            <p:cNvSpPr/>
            <p:nvPr/>
          </p:nvSpPr>
          <p:spPr>
            <a:xfrm>
              <a:off x="8197488" y="2810938"/>
              <a:ext cx="73925" cy="62600"/>
            </a:xfrm>
            <a:custGeom>
              <a:avLst/>
              <a:gdLst/>
              <a:ahLst/>
              <a:cxnLst/>
              <a:rect l="l" t="t" r="r" b="b"/>
              <a:pathLst>
                <a:path w="2957" h="2504" extrusionOk="0">
                  <a:moveTo>
                    <a:pt x="1936" y="0"/>
                  </a:moveTo>
                  <a:cubicBezTo>
                    <a:pt x="0" y="0"/>
                    <a:pt x="144" y="2503"/>
                    <a:pt x="144" y="2503"/>
                  </a:cubicBezTo>
                  <a:cubicBezTo>
                    <a:pt x="683" y="377"/>
                    <a:pt x="2101" y="178"/>
                    <a:pt x="2688" y="178"/>
                  </a:cubicBezTo>
                  <a:cubicBezTo>
                    <a:pt x="2823" y="178"/>
                    <a:pt x="2914" y="188"/>
                    <a:pt x="2940" y="188"/>
                  </a:cubicBezTo>
                  <a:cubicBezTo>
                    <a:pt x="2957" y="188"/>
                    <a:pt x="2945" y="184"/>
                    <a:pt x="2899" y="168"/>
                  </a:cubicBezTo>
                  <a:cubicBezTo>
                    <a:pt x="2531" y="51"/>
                    <a:pt x="2212" y="0"/>
                    <a:pt x="1936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 2">
  <p:cSld name="BLANK_12">
    <p:spTree>
      <p:nvGrpSpPr>
        <p:cNvPr id="1" name="Shape 3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1" name="Google Shape;351;p15"/>
          <p:cNvSpPr txBox="1">
            <a:spLocks noGrp="1"/>
          </p:cNvSpPr>
          <p:nvPr>
            <p:ph type="title"/>
          </p:nvPr>
        </p:nvSpPr>
        <p:spPr>
          <a:xfrm>
            <a:off x="4168850" y="2338138"/>
            <a:ext cx="4229100" cy="986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3600"/>
              <a:buNone/>
              <a:defRPr sz="5000">
                <a:solidFill>
                  <a:schemeClr val="l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352" name="Google Shape;352;p15"/>
          <p:cNvSpPr txBox="1">
            <a:spLocks noGrp="1"/>
          </p:cNvSpPr>
          <p:nvPr>
            <p:ph type="title" idx="2" hasCustomPrompt="1"/>
          </p:nvPr>
        </p:nvSpPr>
        <p:spPr>
          <a:xfrm>
            <a:off x="6931750" y="1187963"/>
            <a:ext cx="1499100" cy="9876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>
                <a:solidFill>
                  <a:schemeClr val="dk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>
            <a:r>
              <a:t>xx%</a:t>
            </a:r>
          </a:p>
        </p:txBody>
      </p:sp>
      <p:sp>
        <p:nvSpPr>
          <p:cNvPr id="353" name="Google Shape;353;p15"/>
          <p:cNvSpPr txBox="1">
            <a:spLocks noGrp="1"/>
          </p:cNvSpPr>
          <p:nvPr>
            <p:ph type="subTitle" idx="1"/>
          </p:nvPr>
        </p:nvSpPr>
        <p:spPr>
          <a:xfrm>
            <a:off x="4168850" y="3498338"/>
            <a:ext cx="4261800" cy="457200"/>
          </a:xfrm>
          <a:prstGeom prst="rect">
            <a:avLst/>
          </a:prstGeom>
          <a:solidFill>
            <a:schemeClr val="dk1"/>
          </a:solidFill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>
                <a:solidFill>
                  <a:schemeClr val="lt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>
            <a:endParaRPr/>
          </a:p>
        </p:txBody>
      </p:sp>
      <p:pic>
        <p:nvPicPr>
          <p:cNvPr id="354" name="Google Shape;354;p15"/>
          <p:cNvPicPr preferRelativeResize="0"/>
          <p:nvPr/>
        </p:nvPicPr>
        <p:blipFill>
          <a:blip r:embed="rId2">
            <a:alphaModFix amt="74000"/>
          </a:blip>
          <a:stretch>
            <a:fillRect/>
          </a:stretch>
        </p:blipFill>
        <p:spPr>
          <a:xfrm>
            <a:off x="422898" y="4523026"/>
            <a:ext cx="7678126" cy="165335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355" name="Google Shape;355;p15"/>
          <p:cNvGrpSpPr/>
          <p:nvPr/>
        </p:nvGrpSpPr>
        <p:grpSpPr>
          <a:xfrm>
            <a:off x="-47651" y="-143"/>
            <a:ext cx="9247573" cy="5223998"/>
            <a:chOff x="1629950" y="1291650"/>
            <a:chExt cx="4656850" cy="3791000"/>
          </a:xfrm>
        </p:grpSpPr>
        <p:sp>
          <p:nvSpPr>
            <p:cNvPr id="356" name="Google Shape;356;p15"/>
            <p:cNvSpPr/>
            <p:nvPr/>
          </p:nvSpPr>
          <p:spPr>
            <a:xfrm>
              <a:off x="1629950" y="1291650"/>
              <a:ext cx="4656850" cy="3791000"/>
            </a:xfrm>
            <a:custGeom>
              <a:avLst/>
              <a:gdLst/>
              <a:ahLst/>
              <a:cxnLst/>
              <a:rect l="l" t="t" r="r" b="b"/>
              <a:pathLst>
                <a:path w="186274" h="151640" extrusionOk="0">
                  <a:moveTo>
                    <a:pt x="14699" y="3903"/>
                  </a:moveTo>
                  <a:lnTo>
                    <a:pt x="14699" y="5692"/>
                  </a:lnTo>
                  <a:lnTo>
                    <a:pt x="15838" y="5692"/>
                  </a:lnTo>
                  <a:lnTo>
                    <a:pt x="15838" y="31837"/>
                  </a:lnTo>
                  <a:lnTo>
                    <a:pt x="14699" y="31837"/>
                  </a:lnTo>
                  <a:lnTo>
                    <a:pt x="14699" y="33073"/>
                  </a:lnTo>
                  <a:lnTo>
                    <a:pt x="3903" y="33073"/>
                  </a:lnTo>
                  <a:lnTo>
                    <a:pt x="3903" y="3903"/>
                  </a:lnTo>
                  <a:close/>
                  <a:moveTo>
                    <a:pt x="38244" y="3903"/>
                  </a:moveTo>
                  <a:lnTo>
                    <a:pt x="38244" y="5692"/>
                  </a:lnTo>
                  <a:lnTo>
                    <a:pt x="39317" y="5692"/>
                  </a:lnTo>
                  <a:lnTo>
                    <a:pt x="39317" y="31837"/>
                  </a:lnTo>
                  <a:lnTo>
                    <a:pt x="38244" y="31837"/>
                  </a:lnTo>
                  <a:lnTo>
                    <a:pt x="38244" y="33073"/>
                  </a:lnTo>
                  <a:lnTo>
                    <a:pt x="18472" y="33073"/>
                  </a:lnTo>
                  <a:lnTo>
                    <a:pt x="18472" y="31837"/>
                  </a:lnTo>
                  <a:lnTo>
                    <a:pt x="17724" y="31837"/>
                  </a:lnTo>
                  <a:lnTo>
                    <a:pt x="17724" y="5692"/>
                  </a:lnTo>
                  <a:lnTo>
                    <a:pt x="18472" y="5692"/>
                  </a:lnTo>
                  <a:lnTo>
                    <a:pt x="18472" y="3903"/>
                  </a:lnTo>
                  <a:close/>
                  <a:moveTo>
                    <a:pt x="61820" y="3903"/>
                  </a:moveTo>
                  <a:lnTo>
                    <a:pt x="61820" y="5692"/>
                  </a:lnTo>
                  <a:lnTo>
                    <a:pt x="62796" y="5692"/>
                  </a:lnTo>
                  <a:lnTo>
                    <a:pt x="62796" y="33073"/>
                  </a:lnTo>
                  <a:lnTo>
                    <a:pt x="42048" y="33073"/>
                  </a:lnTo>
                  <a:lnTo>
                    <a:pt x="42048" y="31837"/>
                  </a:lnTo>
                  <a:lnTo>
                    <a:pt x="41170" y="31837"/>
                  </a:lnTo>
                  <a:lnTo>
                    <a:pt x="41170" y="5692"/>
                  </a:lnTo>
                  <a:lnTo>
                    <a:pt x="42048" y="5692"/>
                  </a:lnTo>
                  <a:lnTo>
                    <a:pt x="42048" y="3903"/>
                  </a:lnTo>
                  <a:close/>
                  <a:moveTo>
                    <a:pt x="85202" y="3903"/>
                  </a:moveTo>
                  <a:lnTo>
                    <a:pt x="85202" y="5692"/>
                  </a:lnTo>
                  <a:lnTo>
                    <a:pt x="86243" y="5692"/>
                  </a:lnTo>
                  <a:lnTo>
                    <a:pt x="86243" y="31837"/>
                  </a:lnTo>
                  <a:lnTo>
                    <a:pt x="85202" y="31837"/>
                  </a:lnTo>
                  <a:lnTo>
                    <a:pt x="85202" y="33073"/>
                  </a:lnTo>
                  <a:lnTo>
                    <a:pt x="64650" y="33073"/>
                  </a:lnTo>
                  <a:lnTo>
                    <a:pt x="64650" y="5692"/>
                  </a:lnTo>
                  <a:lnTo>
                    <a:pt x="65593" y="5692"/>
                  </a:lnTo>
                  <a:lnTo>
                    <a:pt x="65593" y="3903"/>
                  </a:lnTo>
                  <a:close/>
                  <a:moveTo>
                    <a:pt x="108746" y="3903"/>
                  </a:moveTo>
                  <a:lnTo>
                    <a:pt x="108746" y="5692"/>
                  </a:lnTo>
                  <a:lnTo>
                    <a:pt x="109722" y="5692"/>
                  </a:lnTo>
                  <a:lnTo>
                    <a:pt x="109722" y="31837"/>
                  </a:lnTo>
                  <a:lnTo>
                    <a:pt x="108746" y="31837"/>
                  </a:lnTo>
                  <a:lnTo>
                    <a:pt x="108746" y="33073"/>
                  </a:lnTo>
                  <a:lnTo>
                    <a:pt x="88974" y="33073"/>
                  </a:lnTo>
                  <a:lnTo>
                    <a:pt x="88974" y="31837"/>
                  </a:lnTo>
                  <a:lnTo>
                    <a:pt x="88129" y="31837"/>
                  </a:lnTo>
                  <a:lnTo>
                    <a:pt x="88129" y="5692"/>
                  </a:lnTo>
                  <a:lnTo>
                    <a:pt x="88974" y="5692"/>
                  </a:lnTo>
                  <a:lnTo>
                    <a:pt x="88974" y="3903"/>
                  </a:lnTo>
                  <a:close/>
                  <a:moveTo>
                    <a:pt x="132225" y="3903"/>
                  </a:moveTo>
                  <a:lnTo>
                    <a:pt x="132225" y="5692"/>
                  </a:lnTo>
                  <a:lnTo>
                    <a:pt x="133201" y="5692"/>
                  </a:lnTo>
                  <a:lnTo>
                    <a:pt x="133201" y="31837"/>
                  </a:lnTo>
                  <a:lnTo>
                    <a:pt x="132225" y="31837"/>
                  </a:lnTo>
                  <a:lnTo>
                    <a:pt x="132225" y="33073"/>
                  </a:lnTo>
                  <a:lnTo>
                    <a:pt x="112551" y="33073"/>
                  </a:lnTo>
                  <a:lnTo>
                    <a:pt x="112551" y="31837"/>
                  </a:lnTo>
                  <a:lnTo>
                    <a:pt x="111608" y="31837"/>
                  </a:lnTo>
                  <a:lnTo>
                    <a:pt x="111608" y="5692"/>
                  </a:lnTo>
                  <a:lnTo>
                    <a:pt x="112551" y="5692"/>
                  </a:lnTo>
                  <a:lnTo>
                    <a:pt x="112551" y="3903"/>
                  </a:lnTo>
                  <a:close/>
                  <a:moveTo>
                    <a:pt x="158924" y="3903"/>
                  </a:moveTo>
                  <a:lnTo>
                    <a:pt x="158924" y="5692"/>
                  </a:lnTo>
                  <a:lnTo>
                    <a:pt x="159867" y="5692"/>
                  </a:lnTo>
                  <a:lnTo>
                    <a:pt x="159867" y="31837"/>
                  </a:lnTo>
                  <a:lnTo>
                    <a:pt x="158924" y="31837"/>
                  </a:lnTo>
                  <a:lnTo>
                    <a:pt x="158924" y="33073"/>
                  </a:lnTo>
                  <a:lnTo>
                    <a:pt x="135998" y="33073"/>
                  </a:lnTo>
                  <a:lnTo>
                    <a:pt x="135998" y="31837"/>
                  </a:lnTo>
                  <a:lnTo>
                    <a:pt x="135055" y="31837"/>
                  </a:lnTo>
                  <a:lnTo>
                    <a:pt x="135055" y="5692"/>
                  </a:lnTo>
                  <a:lnTo>
                    <a:pt x="135998" y="5692"/>
                  </a:lnTo>
                  <a:lnTo>
                    <a:pt x="135998" y="3903"/>
                  </a:lnTo>
                  <a:close/>
                  <a:moveTo>
                    <a:pt x="171672" y="3903"/>
                  </a:moveTo>
                  <a:lnTo>
                    <a:pt x="171672" y="5692"/>
                  </a:lnTo>
                  <a:lnTo>
                    <a:pt x="172647" y="5692"/>
                  </a:lnTo>
                  <a:lnTo>
                    <a:pt x="172647" y="31837"/>
                  </a:lnTo>
                  <a:lnTo>
                    <a:pt x="171672" y="31837"/>
                  </a:lnTo>
                  <a:lnTo>
                    <a:pt x="171672" y="33073"/>
                  </a:lnTo>
                  <a:lnTo>
                    <a:pt x="162696" y="33073"/>
                  </a:lnTo>
                  <a:lnTo>
                    <a:pt x="162696" y="31837"/>
                  </a:lnTo>
                  <a:lnTo>
                    <a:pt x="161753" y="31837"/>
                  </a:lnTo>
                  <a:lnTo>
                    <a:pt x="161753" y="5692"/>
                  </a:lnTo>
                  <a:lnTo>
                    <a:pt x="162696" y="5692"/>
                  </a:lnTo>
                  <a:lnTo>
                    <a:pt x="162696" y="3903"/>
                  </a:lnTo>
                  <a:close/>
                  <a:moveTo>
                    <a:pt x="108746" y="34894"/>
                  </a:moveTo>
                  <a:lnTo>
                    <a:pt x="108746" y="36325"/>
                  </a:lnTo>
                  <a:lnTo>
                    <a:pt x="108746" y="37366"/>
                  </a:lnTo>
                  <a:lnTo>
                    <a:pt x="65593" y="37366"/>
                  </a:lnTo>
                  <a:lnTo>
                    <a:pt x="65593" y="34894"/>
                  </a:lnTo>
                  <a:lnTo>
                    <a:pt x="85202" y="34894"/>
                  </a:lnTo>
                  <a:lnTo>
                    <a:pt x="85202" y="36325"/>
                  </a:lnTo>
                  <a:lnTo>
                    <a:pt x="88974" y="36325"/>
                  </a:lnTo>
                  <a:lnTo>
                    <a:pt x="88974" y="34894"/>
                  </a:lnTo>
                  <a:close/>
                  <a:moveTo>
                    <a:pt x="116681" y="34894"/>
                  </a:moveTo>
                  <a:lnTo>
                    <a:pt x="116681" y="40097"/>
                  </a:lnTo>
                  <a:lnTo>
                    <a:pt x="112551" y="40097"/>
                  </a:lnTo>
                  <a:lnTo>
                    <a:pt x="112551" y="36325"/>
                  </a:lnTo>
                  <a:lnTo>
                    <a:pt x="112551" y="34894"/>
                  </a:lnTo>
                  <a:close/>
                  <a:moveTo>
                    <a:pt x="113949" y="46634"/>
                  </a:moveTo>
                  <a:lnTo>
                    <a:pt x="113949" y="48195"/>
                  </a:lnTo>
                  <a:lnTo>
                    <a:pt x="112551" y="48195"/>
                  </a:lnTo>
                  <a:lnTo>
                    <a:pt x="112551" y="46634"/>
                  </a:lnTo>
                  <a:close/>
                  <a:moveTo>
                    <a:pt x="116681" y="46634"/>
                  </a:moveTo>
                  <a:lnTo>
                    <a:pt x="116681" y="48195"/>
                  </a:lnTo>
                  <a:lnTo>
                    <a:pt x="115283" y="48195"/>
                  </a:lnTo>
                  <a:lnTo>
                    <a:pt x="115283" y="46634"/>
                  </a:lnTo>
                  <a:close/>
                  <a:moveTo>
                    <a:pt x="61820" y="34894"/>
                  </a:moveTo>
                  <a:lnTo>
                    <a:pt x="61820" y="37366"/>
                  </a:lnTo>
                  <a:lnTo>
                    <a:pt x="61820" y="41854"/>
                  </a:lnTo>
                  <a:lnTo>
                    <a:pt x="61820" y="91836"/>
                  </a:lnTo>
                  <a:lnTo>
                    <a:pt x="60357" y="91836"/>
                  </a:lnTo>
                  <a:lnTo>
                    <a:pt x="60357" y="34894"/>
                  </a:lnTo>
                  <a:close/>
                  <a:moveTo>
                    <a:pt x="14699" y="34894"/>
                  </a:moveTo>
                  <a:lnTo>
                    <a:pt x="14699" y="36325"/>
                  </a:lnTo>
                  <a:lnTo>
                    <a:pt x="15838" y="36325"/>
                  </a:lnTo>
                  <a:lnTo>
                    <a:pt x="15838" y="95511"/>
                  </a:lnTo>
                  <a:lnTo>
                    <a:pt x="14699" y="95511"/>
                  </a:lnTo>
                  <a:lnTo>
                    <a:pt x="14699" y="96681"/>
                  </a:lnTo>
                  <a:lnTo>
                    <a:pt x="3903" y="96681"/>
                  </a:lnTo>
                  <a:lnTo>
                    <a:pt x="3903" y="34894"/>
                  </a:lnTo>
                  <a:close/>
                  <a:moveTo>
                    <a:pt x="38244" y="34894"/>
                  </a:moveTo>
                  <a:lnTo>
                    <a:pt x="38244" y="36325"/>
                  </a:lnTo>
                  <a:lnTo>
                    <a:pt x="39317" y="36325"/>
                  </a:lnTo>
                  <a:lnTo>
                    <a:pt x="39317" y="95511"/>
                  </a:lnTo>
                  <a:lnTo>
                    <a:pt x="38244" y="95511"/>
                  </a:lnTo>
                  <a:lnTo>
                    <a:pt x="38244" y="96681"/>
                  </a:lnTo>
                  <a:lnTo>
                    <a:pt x="18472" y="96681"/>
                  </a:lnTo>
                  <a:lnTo>
                    <a:pt x="18472" y="95511"/>
                  </a:lnTo>
                  <a:lnTo>
                    <a:pt x="17724" y="95511"/>
                  </a:lnTo>
                  <a:lnTo>
                    <a:pt x="17724" y="36325"/>
                  </a:lnTo>
                  <a:lnTo>
                    <a:pt x="18472" y="36325"/>
                  </a:lnTo>
                  <a:lnTo>
                    <a:pt x="18472" y="34894"/>
                  </a:lnTo>
                  <a:close/>
                  <a:moveTo>
                    <a:pt x="58471" y="34894"/>
                  </a:moveTo>
                  <a:lnTo>
                    <a:pt x="58471" y="91836"/>
                  </a:lnTo>
                  <a:lnTo>
                    <a:pt x="56422" y="91836"/>
                  </a:lnTo>
                  <a:lnTo>
                    <a:pt x="56422" y="96681"/>
                  </a:lnTo>
                  <a:lnTo>
                    <a:pt x="42048" y="96681"/>
                  </a:lnTo>
                  <a:lnTo>
                    <a:pt x="42048" y="95511"/>
                  </a:lnTo>
                  <a:lnTo>
                    <a:pt x="41170" y="95511"/>
                  </a:lnTo>
                  <a:lnTo>
                    <a:pt x="41170" y="36325"/>
                  </a:lnTo>
                  <a:lnTo>
                    <a:pt x="42048" y="36325"/>
                  </a:lnTo>
                  <a:lnTo>
                    <a:pt x="42048" y="34894"/>
                  </a:lnTo>
                  <a:close/>
                  <a:moveTo>
                    <a:pt x="116681" y="54731"/>
                  </a:moveTo>
                  <a:lnTo>
                    <a:pt x="116681" y="96909"/>
                  </a:lnTo>
                  <a:lnTo>
                    <a:pt x="112551" y="96909"/>
                  </a:lnTo>
                  <a:lnTo>
                    <a:pt x="112551" y="95511"/>
                  </a:lnTo>
                  <a:lnTo>
                    <a:pt x="112551" y="54731"/>
                  </a:lnTo>
                  <a:close/>
                  <a:moveTo>
                    <a:pt x="132225" y="34894"/>
                  </a:moveTo>
                  <a:lnTo>
                    <a:pt x="132225" y="36325"/>
                  </a:lnTo>
                  <a:lnTo>
                    <a:pt x="133201" y="36325"/>
                  </a:lnTo>
                  <a:lnTo>
                    <a:pt x="133201" y="95511"/>
                  </a:lnTo>
                  <a:lnTo>
                    <a:pt x="132225" y="95511"/>
                  </a:lnTo>
                  <a:lnTo>
                    <a:pt x="132225" y="96909"/>
                  </a:lnTo>
                  <a:lnTo>
                    <a:pt x="118535" y="96909"/>
                  </a:lnTo>
                  <a:lnTo>
                    <a:pt x="118535" y="34894"/>
                  </a:lnTo>
                  <a:close/>
                  <a:moveTo>
                    <a:pt x="158924" y="34894"/>
                  </a:moveTo>
                  <a:lnTo>
                    <a:pt x="158924" y="36325"/>
                  </a:lnTo>
                  <a:lnTo>
                    <a:pt x="159867" y="36325"/>
                  </a:lnTo>
                  <a:lnTo>
                    <a:pt x="159867" y="95511"/>
                  </a:lnTo>
                  <a:lnTo>
                    <a:pt x="158924" y="95511"/>
                  </a:lnTo>
                  <a:lnTo>
                    <a:pt x="158924" y="96909"/>
                  </a:lnTo>
                  <a:lnTo>
                    <a:pt x="135998" y="96909"/>
                  </a:lnTo>
                  <a:lnTo>
                    <a:pt x="135998" y="95511"/>
                  </a:lnTo>
                  <a:lnTo>
                    <a:pt x="135055" y="95511"/>
                  </a:lnTo>
                  <a:lnTo>
                    <a:pt x="135055" y="36325"/>
                  </a:lnTo>
                  <a:lnTo>
                    <a:pt x="135998" y="36325"/>
                  </a:lnTo>
                  <a:lnTo>
                    <a:pt x="135998" y="34894"/>
                  </a:lnTo>
                  <a:close/>
                  <a:moveTo>
                    <a:pt x="171672" y="34894"/>
                  </a:moveTo>
                  <a:lnTo>
                    <a:pt x="171672" y="36325"/>
                  </a:lnTo>
                  <a:lnTo>
                    <a:pt x="172647" y="36325"/>
                  </a:lnTo>
                  <a:lnTo>
                    <a:pt x="172647" y="95511"/>
                  </a:lnTo>
                  <a:lnTo>
                    <a:pt x="171672" y="95511"/>
                  </a:lnTo>
                  <a:lnTo>
                    <a:pt x="171672" y="96909"/>
                  </a:lnTo>
                  <a:lnTo>
                    <a:pt x="162696" y="96909"/>
                  </a:lnTo>
                  <a:lnTo>
                    <a:pt x="162696" y="95511"/>
                  </a:lnTo>
                  <a:lnTo>
                    <a:pt x="161753" y="95511"/>
                  </a:lnTo>
                  <a:lnTo>
                    <a:pt x="161753" y="36325"/>
                  </a:lnTo>
                  <a:lnTo>
                    <a:pt x="162696" y="36325"/>
                  </a:lnTo>
                  <a:lnTo>
                    <a:pt x="162696" y="34894"/>
                  </a:lnTo>
                  <a:close/>
                  <a:moveTo>
                    <a:pt x="116681" y="98763"/>
                  </a:moveTo>
                  <a:lnTo>
                    <a:pt x="116681" y="125364"/>
                  </a:lnTo>
                  <a:lnTo>
                    <a:pt x="112551" y="125364"/>
                  </a:lnTo>
                  <a:lnTo>
                    <a:pt x="112551" y="99966"/>
                  </a:lnTo>
                  <a:lnTo>
                    <a:pt x="112551" y="98763"/>
                  </a:lnTo>
                  <a:close/>
                  <a:moveTo>
                    <a:pt x="113949" y="131868"/>
                  </a:moveTo>
                  <a:lnTo>
                    <a:pt x="113949" y="133429"/>
                  </a:lnTo>
                  <a:lnTo>
                    <a:pt x="112551" y="133429"/>
                  </a:lnTo>
                  <a:lnTo>
                    <a:pt x="112551" y="131868"/>
                  </a:lnTo>
                  <a:close/>
                  <a:moveTo>
                    <a:pt x="116681" y="131868"/>
                  </a:moveTo>
                  <a:lnTo>
                    <a:pt x="116681" y="133429"/>
                  </a:lnTo>
                  <a:lnTo>
                    <a:pt x="115283" y="133429"/>
                  </a:lnTo>
                  <a:lnTo>
                    <a:pt x="115283" y="131868"/>
                  </a:lnTo>
                  <a:close/>
                  <a:moveTo>
                    <a:pt x="74210" y="41854"/>
                  </a:moveTo>
                  <a:lnTo>
                    <a:pt x="74210" y="143152"/>
                  </a:lnTo>
                  <a:lnTo>
                    <a:pt x="65593" y="143152"/>
                  </a:lnTo>
                  <a:lnTo>
                    <a:pt x="65593" y="101917"/>
                  </a:lnTo>
                  <a:lnTo>
                    <a:pt x="66438" y="101917"/>
                  </a:lnTo>
                  <a:lnTo>
                    <a:pt x="66438" y="91836"/>
                  </a:lnTo>
                  <a:lnTo>
                    <a:pt x="65593" y="91836"/>
                  </a:lnTo>
                  <a:lnTo>
                    <a:pt x="65593" y="41854"/>
                  </a:lnTo>
                  <a:close/>
                  <a:moveTo>
                    <a:pt x="86178" y="41854"/>
                  </a:moveTo>
                  <a:lnTo>
                    <a:pt x="86178" y="143152"/>
                  </a:lnTo>
                  <a:lnTo>
                    <a:pt x="75999" y="143152"/>
                  </a:lnTo>
                  <a:lnTo>
                    <a:pt x="75999" y="41854"/>
                  </a:lnTo>
                  <a:close/>
                  <a:moveTo>
                    <a:pt x="98145" y="41854"/>
                  </a:moveTo>
                  <a:lnTo>
                    <a:pt x="98145" y="143152"/>
                  </a:lnTo>
                  <a:lnTo>
                    <a:pt x="87966" y="143152"/>
                  </a:lnTo>
                  <a:lnTo>
                    <a:pt x="87966" y="41854"/>
                  </a:lnTo>
                  <a:close/>
                  <a:moveTo>
                    <a:pt x="108746" y="41854"/>
                  </a:moveTo>
                  <a:lnTo>
                    <a:pt x="108746" y="95511"/>
                  </a:lnTo>
                  <a:lnTo>
                    <a:pt x="108746" y="99966"/>
                  </a:lnTo>
                  <a:lnTo>
                    <a:pt x="108746" y="143152"/>
                  </a:lnTo>
                  <a:lnTo>
                    <a:pt x="99966" y="143152"/>
                  </a:lnTo>
                  <a:lnTo>
                    <a:pt x="99966" y="41854"/>
                  </a:lnTo>
                  <a:close/>
                  <a:moveTo>
                    <a:pt x="1" y="1"/>
                  </a:moveTo>
                  <a:lnTo>
                    <a:pt x="1" y="120681"/>
                  </a:lnTo>
                  <a:lnTo>
                    <a:pt x="1" y="121917"/>
                  </a:lnTo>
                  <a:lnTo>
                    <a:pt x="1" y="151640"/>
                  </a:lnTo>
                  <a:lnTo>
                    <a:pt x="3903" y="151640"/>
                  </a:lnTo>
                  <a:lnTo>
                    <a:pt x="3903" y="121917"/>
                  </a:lnTo>
                  <a:lnTo>
                    <a:pt x="3903" y="120681"/>
                  </a:lnTo>
                  <a:lnTo>
                    <a:pt x="3903" y="98112"/>
                  </a:lnTo>
                  <a:lnTo>
                    <a:pt x="14667" y="98112"/>
                  </a:lnTo>
                  <a:lnTo>
                    <a:pt x="14667" y="99966"/>
                  </a:lnTo>
                  <a:lnTo>
                    <a:pt x="15838" y="99966"/>
                  </a:lnTo>
                  <a:lnTo>
                    <a:pt x="15838" y="145331"/>
                  </a:lnTo>
                  <a:lnTo>
                    <a:pt x="14667" y="145331"/>
                  </a:lnTo>
                  <a:lnTo>
                    <a:pt x="14667" y="149818"/>
                  </a:lnTo>
                  <a:lnTo>
                    <a:pt x="15838" y="149818"/>
                  </a:lnTo>
                  <a:lnTo>
                    <a:pt x="15838" y="150469"/>
                  </a:lnTo>
                  <a:lnTo>
                    <a:pt x="17724" y="150469"/>
                  </a:lnTo>
                  <a:lnTo>
                    <a:pt x="17724" y="149818"/>
                  </a:lnTo>
                  <a:lnTo>
                    <a:pt x="18472" y="149818"/>
                  </a:lnTo>
                  <a:lnTo>
                    <a:pt x="18472" y="145331"/>
                  </a:lnTo>
                  <a:lnTo>
                    <a:pt x="17724" y="145331"/>
                  </a:lnTo>
                  <a:lnTo>
                    <a:pt x="17724" y="99966"/>
                  </a:lnTo>
                  <a:lnTo>
                    <a:pt x="18472" y="99966"/>
                  </a:lnTo>
                  <a:lnTo>
                    <a:pt x="18472" y="98112"/>
                  </a:lnTo>
                  <a:lnTo>
                    <a:pt x="38244" y="98112"/>
                  </a:lnTo>
                  <a:lnTo>
                    <a:pt x="38244" y="99966"/>
                  </a:lnTo>
                  <a:lnTo>
                    <a:pt x="39317" y="99966"/>
                  </a:lnTo>
                  <a:lnTo>
                    <a:pt x="39317" y="145331"/>
                  </a:lnTo>
                  <a:lnTo>
                    <a:pt x="38244" y="145331"/>
                  </a:lnTo>
                  <a:lnTo>
                    <a:pt x="38244" y="149818"/>
                  </a:lnTo>
                  <a:lnTo>
                    <a:pt x="39317" y="149818"/>
                  </a:lnTo>
                  <a:lnTo>
                    <a:pt x="39317" y="150469"/>
                  </a:lnTo>
                  <a:lnTo>
                    <a:pt x="41170" y="150469"/>
                  </a:lnTo>
                  <a:lnTo>
                    <a:pt x="41170" y="149818"/>
                  </a:lnTo>
                  <a:lnTo>
                    <a:pt x="42048" y="149818"/>
                  </a:lnTo>
                  <a:lnTo>
                    <a:pt x="42048" y="145331"/>
                  </a:lnTo>
                  <a:lnTo>
                    <a:pt x="41170" y="145331"/>
                  </a:lnTo>
                  <a:lnTo>
                    <a:pt x="41170" y="99966"/>
                  </a:lnTo>
                  <a:lnTo>
                    <a:pt x="42048" y="99966"/>
                  </a:lnTo>
                  <a:lnTo>
                    <a:pt x="42048" y="98112"/>
                  </a:lnTo>
                  <a:lnTo>
                    <a:pt x="56422" y="98112"/>
                  </a:lnTo>
                  <a:lnTo>
                    <a:pt x="56422" y="101917"/>
                  </a:lnTo>
                  <a:lnTo>
                    <a:pt x="58471" y="101917"/>
                  </a:lnTo>
                  <a:lnTo>
                    <a:pt x="58471" y="150469"/>
                  </a:lnTo>
                  <a:lnTo>
                    <a:pt x="60357" y="150469"/>
                  </a:lnTo>
                  <a:lnTo>
                    <a:pt x="60357" y="101917"/>
                  </a:lnTo>
                  <a:lnTo>
                    <a:pt x="61820" y="101917"/>
                  </a:lnTo>
                  <a:lnTo>
                    <a:pt x="61820" y="149331"/>
                  </a:lnTo>
                  <a:lnTo>
                    <a:pt x="62796" y="149331"/>
                  </a:lnTo>
                  <a:lnTo>
                    <a:pt x="62796" y="150469"/>
                  </a:lnTo>
                  <a:lnTo>
                    <a:pt x="64650" y="150469"/>
                  </a:lnTo>
                  <a:lnTo>
                    <a:pt x="64650" y="149331"/>
                  </a:lnTo>
                  <a:lnTo>
                    <a:pt x="65593" y="149331"/>
                  </a:lnTo>
                  <a:lnTo>
                    <a:pt x="65593" y="145363"/>
                  </a:lnTo>
                  <a:lnTo>
                    <a:pt x="108746" y="145363"/>
                  </a:lnTo>
                  <a:lnTo>
                    <a:pt x="108746" y="149331"/>
                  </a:lnTo>
                  <a:lnTo>
                    <a:pt x="108746" y="149818"/>
                  </a:lnTo>
                  <a:lnTo>
                    <a:pt x="109722" y="149818"/>
                  </a:lnTo>
                  <a:lnTo>
                    <a:pt x="109722" y="150469"/>
                  </a:lnTo>
                  <a:lnTo>
                    <a:pt x="111575" y="150469"/>
                  </a:lnTo>
                  <a:lnTo>
                    <a:pt x="111575" y="149818"/>
                  </a:lnTo>
                  <a:lnTo>
                    <a:pt x="112551" y="149818"/>
                  </a:lnTo>
                  <a:lnTo>
                    <a:pt x="112551" y="149331"/>
                  </a:lnTo>
                  <a:lnTo>
                    <a:pt x="112551" y="145331"/>
                  </a:lnTo>
                  <a:lnTo>
                    <a:pt x="112551" y="139965"/>
                  </a:lnTo>
                  <a:lnTo>
                    <a:pt x="116681" y="139965"/>
                  </a:lnTo>
                  <a:lnTo>
                    <a:pt x="116681" y="150469"/>
                  </a:lnTo>
                  <a:lnTo>
                    <a:pt x="118535" y="150469"/>
                  </a:lnTo>
                  <a:lnTo>
                    <a:pt x="118535" y="98763"/>
                  </a:lnTo>
                  <a:lnTo>
                    <a:pt x="132225" y="98763"/>
                  </a:lnTo>
                  <a:lnTo>
                    <a:pt x="132225" y="99966"/>
                  </a:lnTo>
                  <a:lnTo>
                    <a:pt x="133201" y="99966"/>
                  </a:lnTo>
                  <a:lnTo>
                    <a:pt x="133201" y="145331"/>
                  </a:lnTo>
                  <a:lnTo>
                    <a:pt x="132225" y="145331"/>
                  </a:lnTo>
                  <a:lnTo>
                    <a:pt x="132225" y="149818"/>
                  </a:lnTo>
                  <a:lnTo>
                    <a:pt x="133201" y="149818"/>
                  </a:lnTo>
                  <a:lnTo>
                    <a:pt x="133201" y="150469"/>
                  </a:lnTo>
                  <a:lnTo>
                    <a:pt x="135055" y="150469"/>
                  </a:lnTo>
                  <a:lnTo>
                    <a:pt x="135055" y="149818"/>
                  </a:lnTo>
                  <a:lnTo>
                    <a:pt x="135998" y="149818"/>
                  </a:lnTo>
                  <a:lnTo>
                    <a:pt x="135998" y="145331"/>
                  </a:lnTo>
                  <a:lnTo>
                    <a:pt x="135055" y="145331"/>
                  </a:lnTo>
                  <a:lnTo>
                    <a:pt x="135055" y="99966"/>
                  </a:lnTo>
                  <a:lnTo>
                    <a:pt x="135998" y="99966"/>
                  </a:lnTo>
                  <a:lnTo>
                    <a:pt x="135998" y="98763"/>
                  </a:lnTo>
                  <a:lnTo>
                    <a:pt x="158924" y="98763"/>
                  </a:lnTo>
                  <a:lnTo>
                    <a:pt x="158924" y="99966"/>
                  </a:lnTo>
                  <a:lnTo>
                    <a:pt x="159867" y="99966"/>
                  </a:lnTo>
                  <a:lnTo>
                    <a:pt x="159867" y="145331"/>
                  </a:lnTo>
                  <a:lnTo>
                    <a:pt x="158924" y="145331"/>
                  </a:lnTo>
                  <a:lnTo>
                    <a:pt x="158924" y="149818"/>
                  </a:lnTo>
                  <a:lnTo>
                    <a:pt x="159867" y="149818"/>
                  </a:lnTo>
                  <a:lnTo>
                    <a:pt x="159867" y="150469"/>
                  </a:lnTo>
                  <a:lnTo>
                    <a:pt x="161753" y="150469"/>
                  </a:lnTo>
                  <a:lnTo>
                    <a:pt x="161753" y="149818"/>
                  </a:lnTo>
                  <a:lnTo>
                    <a:pt x="162696" y="149818"/>
                  </a:lnTo>
                  <a:lnTo>
                    <a:pt x="162696" y="145331"/>
                  </a:lnTo>
                  <a:lnTo>
                    <a:pt x="161753" y="145331"/>
                  </a:lnTo>
                  <a:lnTo>
                    <a:pt x="161753" y="99966"/>
                  </a:lnTo>
                  <a:lnTo>
                    <a:pt x="162696" y="99966"/>
                  </a:lnTo>
                  <a:lnTo>
                    <a:pt x="162696" y="98763"/>
                  </a:lnTo>
                  <a:lnTo>
                    <a:pt x="171672" y="98763"/>
                  </a:lnTo>
                  <a:lnTo>
                    <a:pt x="171672" y="99966"/>
                  </a:lnTo>
                  <a:lnTo>
                    <a:pt x="172647" y="99966"/>
                  </a:lnTo>
                  <a:lnTo>
                    <a:pt x="172647" y="145331"/>
                  </a:lnTo>
                  <a:lnTo>
                    <a:pt x="171672" y="145331"/>
                  </a:lnTo>
                  <a:lnTo>
                    <a:pt x="171672" y="149818"/>
                  </a:lnTo>
                  <a:lnTo>
                    <a:pt x="172647" y="149818"/>
                  </a:lnTo>
                  <a:lnTo>
                    <a:pt x="172647" y="150469"/>
                  </a:lnTo>
                  <a:lnTo>
                    <a:pt x="174533" y="150469"/>
                  </a:lnTo>
                  <a:lnTo>
                    <a:pt x="174533" y="149818"/>
                  </a:lnTo>
                  <a:lnTo>
                    <a:pt x="175477" y="149818"/>
                  </a:lnTo>
                  <a:lnTo>
                    <a:pt x="175477" y="145331"/>
                  </a:lnTo>
                  <a:lnTo>
                    <a:pt x="174533" y="145331"/>
                  </a:lnTo>
                  <a:lnTo>
                    <a:pt x="174533" y="99966"/>
                  </a:lnTo>
                  <a:lnTo>
                    <a:pt x="175477" y="99966"/>
                  </a:lnTo>
                  <a:lnTo>
                    <a:pt x="175477" y="98763"/>
                  </a:lnTo>
                  <a:lnTo>
                    <a:pt x="182111" y="98763"/>
                  </a:lnTo>
                  <a:lnTo>
                    <a:pt x="182111" y="96909"/>
                  </a:lnTo>
                  <a:lnTo>
                    <a:pt x="175477" y="96909"/>
                  </a:lnTo>
                  <a:lnTo>
                    <a:pt x="175477" y="95511"/>
                  </a:lnTo>
                  <a:lnTo>
                    <a:pt x="174533" y="95511"/>
                  </a:lnTo>
                  <a:lnTo>
                    <a:pt x="174533" y="36325"/>
                  </a:lnTo>
                  <a:lnTo>
                    <a:pt x="175477" y="36325"/>
                  </a:lnTo>
                  <a:lnTo>
                    <a:pt x="175477" y="34927"/>
                  </a:lnTo>
                  <a:lnTo>
                    <a:pt x="182208" y="34927"/>
                  </a:lnTo>
                  <a:lnTo>
                    <a:pt x="182208" y="33073"/>
                  </a:lnTo>
                  <a:lnTo>
                    <a:pt x="175477" y="33073"/>
                  </a:lnTo>
                  <a:lnTo>
                    <a:pt x="175477" y="31837"/>
                  </a:lnTo>
                  <a:lnTo>
                    <a:pt x="174533" y="31837"/>
                  </a:lnTo>
                  <a:lnTo>
                    <a:pt x="174533" y="5692"/>
                  </a:lnTo>
                  <a:lnTo>
                    <a:pt x="175477" y="5692"/>
                  </a:lnTo>
                  <a:lnTo>
                    <a:pt x="175477" y="3903"/>
                  </a:lnTo>
                  <a:lnTo>
                    <a:pt x="182371" y="3903"/>
                  </a:lnTo>
                  <a:lnTo>
                    <a:pt x="182371" y="120681"/>
                  </a:lnTo>
                  <a:lnTo>
                    <a:pt x="182371" y="121917"/>
                  </a:lnTo>
                  <a:lnTo>
                    <a:pt x="182371" y="151640"/>
                  </a:lnTo>
                  <a:lnTo>
                    <a:pt x="186273" y="151640"/>
                  </a:lnTo>
                  <a:lnTo>
                    <a:pt x="186273" y="121917"/>
                  </a:lnTo>
                  <a:lnTo>
                    <a:pt x="186273" y="120681"/>
                  </a:lnTo>
                  <a:lnTo>
                    <a:pt x="186273" y="1"/>
                  </a:lnTo>
                  <a:close/>
                </a:path>
              </a:pathLst>
            </a:custGeom>
            <a:solidFill>
              <a:srgbClr val="0D122C">
                <a:alpha val="2917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7" name="Google Shape;357;p15"/>
            <p:cNvSpPr/>
            <p:nvPr/>
          </p:nvSpPr>
          <p:spPr>
            <a:xfrm>
              <a:off x="4457525" y="2668050"/>
              <a:ext cx="75650" cy="34975"/>
            </a:xfrm>
            <a:custGeom>
              <a:avLst/>
              <a:gdLst/>
              <a:ahLst/>
              <a:cxnLst/>
              <a:rect l="l" t="t" r="r" b="b"/>
              <a:pathLst>
                <a:path w="3026" h="1399" extrusionOk="0">
                  <a:moveTo>
                    <a:pt x="1" y="0"/>
                  </a:moveTo>
                  <a:cubicBezTo>
                    <a:pt x="66" y="781"/>
                    <a:pt x="716" y="1399"/>
                    <a:pt x="1497" y="1399"/>
                  </a:cubicBezTo>
                  <a:cubicBezTo>
                    <a:pt x="2310" y="1399"/>
                    <a:pt x="2960" y="781"/>
                    <a:pt x="3025" y="0"/>
                  </a:cubicBezTo>
                  <a:close/>
                </a:path>
              </a:pathLst>
            </a:custGeom>
            <a:solidFill>
              <a:srgbClr val="0D122C">
                <a:alpha val="2917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8" name="Google Shape;358;p15"/>
            <p:cNvSpPr/>
            <p:nvPr/>
          </p:nvSpPr>
          <p:spPr>
            <a:xfrm>
              <a:off x="4457525" y="2250975"/>
              <a:ext cx="75650" cy="35000"/>
            </a:xfrm>
            <a:custGeom>
              <a:avLst/>
              <a:gdLst/>
              <a:ahLst/>
              <a:cxnLst/>
              <a:rect l="l" t="t" r="r" b="b"/>
              <a:pathLst>
                <a:path w="3026" h="1400" extrusionOk="0">
                  <a:moveTo>
                    <a:pt x="1497" y="1"/>
                  </a:moveTo>
                  <a:cubicBezTo>
                    <a:pt x="716" y="1"/>
                    <a:pt x="66" y="619"/>
                    <a:pt x="1" y="1399"/>
                  </a:cubicBezTo>
                  <a:lnTo>
                    <a:pt x="3025" y="1399"/>
                  </a:lnTo>
                  <a:cubicBezTo>
                    <a:pt x="2960" y="619"/>
                    <a:pt x="2310" y="1"/>
                    <a:pt x="1497" y="1"/>
                  </a:cubicBezTo>
                  <a:close/>
                </a:path>
              </a:pathLst>
            </a:custGeom>
            <a:solidFill>
              <a:srgbClr val="0D122C">
                <a:alpha val="2917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9" name="Google Shape;359;p15"/>
            <p:cNvSpPr/>
            <p:nvPr/>
          </p:nvSpPr>
          <p:spPr>
            <a:xfrm>
              <a:off x="4457525" y="4799700"/>
              <a:ext cx="75650" cy="35000"/>
            </a:xfrm>
            <a:custGeom>
              <a:avLst/>
              <a:gdLst/>
              <a:ahLst/>
              <a:cxnLst/>
              <a:rect l="l" t="t" r="r" b="b"/>
              <a:pathLst>
                <a:path w="3026" h="1400" extrusionOk="0">
                  <a:moveTo>
                    <a:pt x="1" y="1"/>
                  </a:moveTo>
                  <a:cubicBezTo>
                    <a:pt x="66" y="781"/>
                    <a:pt x="716" y="1399"/>
                    <a:pt x="1497" y="1399"/>
                  </a:cubicBezTo>
                  <a:cubicBezTo>
                    <a:pt x="2310" y="1399"/>
                    <a:pt x="2960" y="781"/>
                    <a:pt x="3025" y="1"/>
                  </a:cubicBezTo>
                  <a:close/>
                </a:path>
              </a:pathLst>
            </a:custGeom>
            <a:solidFill>
              <a:srgbClr val="0D122C">
                <a:alpha val="2917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0" name="Google Shape;360;p15"/>
            <p:cNvSpPr/>
            <p:nvPr/>
          </p:nvSpPr>
          <p:spPr>
            <a:xfrm>
              <a:off x="4457525" y="4381825"/>
              <a:ext cx="75650" cy="34975"/>
            </a:xfrm>
            <a:custGeom>
              <a:avLst/>
              <a:gdLst/>
              <a:ahLst/>
              <a:cxnLst/>
              <a:rect l="l" t="t" r="r" b="b"/>
              <a:pathLst>
                <a:path w="3026" h="1399" extrusionOk="0">
                  <a:moveTo>
                    <a:pt x="1497" y="1"/>
                  </a:moveTo>
                  <a:cubicBezTo>
                    <a:pt x="716" y="1"/>
                    <a:pt x="66" y="619"/>
                    <a:pt x="1" y="1399"/>
                  </a:cubicBezTo>
                  <a:lnTo>
                    <a:pt x="3025" y="1399"/>
                  </a:lnTo>
                  <a:cubicBezTo>
                    <a:pt x="2960" y="619"/>
                    <a:pt x="2310" y="1"/>
                    <a:pt x="1497" y="1"/>
                  </a:cubicBezTo>
                  <a:close/>
                </a:path>
              </a:pathLst>
            </a:custGeom>
            <a:solidFill>
              <a:srgbClr val="0D122C">
                <a:alpha val="2917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61" name="Google Shape;361;p15"/>
          <p:cNvSpPr/>
          <p:nvPr/>
        </p:nvSpPr>
        <p:spPr>
          <a:xfrm rot="10800000" flipH="1">
            <a:off x="-203358" y="3228859"/>
            <a:ext cx="2216642" cy="2073312"/>
          </a:xfrm>
          <a:custGeom>
            <a:avLst/>
            <a:gdLst/>
            <a:ahLst/>
            <a:cxnLst/>
            <a:rect l="l" t="t" r="r" b="b"/>
            <a:pathLst>
              <a:path w="122365" h="131953" extrusionOk="0">
                <a:moveTo>
                  <a:pt x="37372" y="111100"/>
                </a:moveTo>
                <a:lnTo>
                  <a:pt x="37372" y="111100"/>
                </a:lnTo>
                <a:cubicBezTo>
                  <a:pt x="37492" y="112772"/>
                  <a:pt x="37953" y="114366"/>
                  <a:pt x="39127" y="115781"/>
                </a:cubicBezTo>
                <a:lnTo>
                  <a:pt x="39127" y="115781"/>
                </a:lnTo>
                <a:cubicBezTo>
                  <a:pt x="38531" y="114345"/>
                  <a:pt x="37934" y="112770"/>
                  <a:pt x="37372" y="111100"/>
                </a:cubicBezTo>
                <a:close/>
                <a:moveTo>
                  <a:pt x="51871" y="1"/>
                </a:moveTo>
                <a:cubicBezTo>
                  <a:pt x="46593" y="1"/>
                  <a:pt x="41310" y="436"/>
                  <a:pt x="36039" y="884"/>
                </a:cubicBezTo>
                <a:cubicBezTo>
                  <a:pt x="27941" y="2124"/>
                  <a:pt x="17387" y="1492"/>
                  <a:pt x="9947" y="6477"/>
                </a:cubicBezTo>
                <a:cubicBezTo>
                  <a:pt x="2481" y="11438"/>
                  <a:pt x="4354" y="20751"/>
                  <a:pt x="4961" y="28217"/>
                </a:cubicBezTo>
                <a:cubicBezTo>
                  <a:pt x="5594" y="36897"/>
                  <a:pt x="4961" y="43730"/>
                  <a:pt x="4354" y="51803"/>
                </a:cubicBezTo>
                <a:cubicBezTo>
                  <a:pt x="3114" y="59902"/>
                  <a:pt x="3721" y="68582"/>
                  <a:pt x="2481" y="76048"/>
                </a:cubicBezTo>
                <a:cubicBezTo>
                  <a:pt x="1874" y="84121"/>
                  <a:pt x="634" y="91562"/>
                  <a:pt x="1874" y="99027"/>
                </a:cubicBezTo>
                <a:cubicBezTo>
                  <a:pt x="2481" y="105860"/>
                  <a:pt x="4961" y="112061"/>
                  <a:pt x="3114" y="118286"/>
                </a:cubicBezTo>
                <a:cubicBezTo>
                  <a:pt x="1874" y="121374"/>
                  <a:pt x="1" y="123247"/>
                  <a:pt x="634" y="126360"/>
                </a:cubicBezTo>
                <a:cubicBezTo>
                  <a:pt x="1030" y="126309"/>
                  <a:pt x="1407" y="126286"/>
                  <a:pt x="1767" y="126286"/>
                </a:cubicBezTo>
                <a:cubicBezTo>
                  <a:pt x="4998" y="126286"/>
                  <a:pt x="6867" y="128119"/>
                  <a:pt x="9422" y="128119"/>
                </a:cubicBezTo>
                <a:cubicBezTo>
                  <a:pt x="10143" y="128119"/>
                  <a:pt x="10918" y="127974"/>
                  <a:pt x="11794" y="127600"/>
                </a:cubicBezTo>
                <a:cubicBezTo>
                  <a:pt x="12427" y="126967"/>
                  <a:pt x="15540" y="124487"/>
                  <a:pt x="16147" y="123879"/>
                </a:cubicBezTo>
                <a:cubicBezTo>
                  <a:pt x="19260" y="120134"/>
                  <a:pt x="18020" y="123247"/>
                  <a:pt x="16780" y="120134"/>
                </a:cubicBezTo>
                <a:cubicBezTo>
                  <a:pt x="16780" y="118894"/>
                  <a:pt x="14907" y="118894"/>
                  <a:pt x="14300" y="117046"/>
                </a:cubicBezTo>
                <a:cubicBezTo>
                  <a:pt x="14300" y="115781"/>
                  <a:pt x="16147" y="113934"/>
                  <a:pt x="16780" y="113301"/>
                </a:cubicBezTo>
                <a:cubicBezTo>
                  <a:pt x="18020" y="110213"/>
                  <a:pt x="19260" y="107708"/>
                  <a:pt x="19868" y="104620"/>
                </a:cubicBezTo>
                <a:cubicBezTo>
                  <a:pt x="21740" y="96547"/>
                  <a:pt x="30446" y="87841"/>
                  <a:pt x="29814" y="79768"/>
                </a:cubicBezTo>
                <a:lnTo>
                  <a:pt x="29814" y="79768"/>
                </a:lnTo>
                <a:lnTo>
                  <a:pt x="30497" y="85336"/>
                </a:lnTo>
                <a:cubicBezTo>
                  <a:pt x="29485" y="90726"/>
                  <a:pt x="29206" y="102115"/>
                  <a:pt x="29206" y="110213"/>
                </a:cubicBezTo>
                <a:cubicBezTo>
                  <a:pt x="29206" y="113301"/>
                  <a:pt x="30446" y="116414"/>
                  <a:pt x="31054" y="120134"/>
                </a:cubicBezTo>
                <a:cubicBezTo>
                  <a:pt x="31686" y="123879"/>
                  <a:pt x="31054" y="128207"/>
                  <a:pt x="32294" y="131953"/>
                </a:cubicBezTo>
                <a:cubicBezTo>
                  <a:pt x="34166" y="122614"/>
                  <a:pt x="34774" y="112061"/>
                  <a:pt x="32294" y="102115"/>
                </a:cubicBezTo>
                <a:cubicBezTo>
                  <a:pt x="31686" y="97155"/>
                  <a:pt x="31054" y="91562"/>
                  <a:pt x="32294" y="86601"/>
                </a:cubicBezTo>
                <a:cubicBezTo>
                  <a:pt x="32926" y="83488"/>
                  <a:pt x="34774" y="73568"/>
                  <a:pt x="37887" y="71695"/>
                </a:cubicBezTo>
                <a:lnTo>
                  <a:pt x="37887" y="71695"/>
                </a:lnTo>
                <a:cubicBezTo>
                  <a:pt x="36039" y="74808"/>
                  <a:pt x="35407" y="74808"/>
                  <a:pt x="35407" y="77896"/>
                </a:cubicBezTo>
                <a:cubicBezTo>
                  <a:pt x="35407" y="79136"/>
                  <a:pt x="36647" y="80376"/>
                  <a:pt x="36647" y="82248"/>
                </a:cubicBezTo>
                <a:cubicBezTo>
                  <a:pt x="36647" y="84729"/>
                  <a:pt x="35407" y="86601"/>
                  <a:pt x="34774" y="88474"/>
                </a:cubicBezTo>
                <a:cubicBezTo>
                  <a:pt x="33283" y="95480"/>
                  <a:pt x="35023" y="104117"/>
                  <a:pt x="37372" y="111100"/>
                </a:cubicBezTo>
                <a:lnTo>
                  <a:pt x="37372" y="111100"/>
                </a:lnTo>
                <a:cubicBezTo>
                  <a:pt x="37177" y="108376"/>
                  <a:pt x="37887" y="105445"/>
                  <a:pt x="37887" y="102748"/>
                </a:cubicBezTo>
                <a:cubicBezTo>
                  <a:pt x="38519" y="97787"/>
                  <a:pt x="37279" y="93434"/>
                  <a:pt x="37279" y="89081"/>
                </a:cubicBezTo>
                <a:cubicBezTo>
                  <a:pt x="37279" y="84121"/>
                  <a:pt x="41759" y="69772"/>
                  <a:pt x="39886" y="67292"/>
                </a:cubicBezTo>
                <a:lnTo>
                  <a:pt x="40848" y="65495"/>
                </a:lnTo>
                <a:cubicBezTo>
                  <a:pt x="40848" y="65495"/>
                  <a:pt x="41253" y="67621"/>
                  <a:pt x="41253" y="68228"/>
                </a:cubicBezTo>
                <a:cubicBezTo>
                  <a:pt x="43480" y="76149"/>
                  <a:pt x="42240" y="78528"/>
                  <a:pt x="42240" y="82248"/>
                </a:cubicBezTo>
                <a:cubicBezTo>
                  <a:pt x="42240" y="88474"/>
                  <a:pt x="42240" y="96547"/>
                  <a:pt x="44112" y="102115"/>
                </a:cubicBezTo>
                <a:cubicBezTo>
                  <a:pt x="44112" y="94042"/>
                  <a:pt x="45960" y="85361"/>
                  <a:pt x="44720" y="77288"/>
                </a:cubicBezTo>
                <a:cubicBezTo>
                  <a:pt x="43480" y="72935"/>
                  <a:pt x="42240" y="69822"/>
                  <a:pt x="45960" y="65469"/>
                </a:cubicBezTo>
                <a:cubicBezTo>
                  <a:pt x="46593" y="66102"/>
                  <a:pt x="47200" y="66735"/>
                  <a:pt x="47833" y="66735"/>
                </a:cubicBezTo>
                <a:lnTo>
                  <a:pt x="48339" y="68329"/>
                </a:lnTo>
                <a:cubicBezTo>
                  <a:pt x="48339" y="75162"/>
                  <a:pt x="45378" y="90726"/>
                  <a:pt x="49073" y="90954"/>
                </a:cubicBezTo>
                <a:cubicBezTo>
                  <a:pt x="45960" y="83488"/>
                  <a:pt x="53426" y="72303"/>
                  <a:pt x="49680" y="65469"/>
                </a:cubicBezTo>
                <a:cubicBezTo>
                  <a:pt x="50946" y="64229"/>
                  <a:pt x="51426" y="65140"/>
                  <a:pt x="53198" y="62812"/>
                </a:cubicBezTo>
                <a:cubicBezTo>
                  <a:pt x="53578" y="60939"/>
                  <a:pt x="52793" y="59902"/>
                  <a:pt x="51553" y="59269"/>
                </a:cubicBezTo>
                <a:cubicBezTo>
                  <a:pt x="53426" y="58029"/>
                  <a:pt x="55906" y="58636"/>
                  <a:pt x="58386" y="58029"/>
                </a:cubicBezTo>
                <a:cubicBezTo>
                  <a:pt x="61499" y="56789"/>
                  <a:pt x="63346" y="54309"/>
                  <a:pt x="65852" y="53069"/>
                </a:cubicBezTo>
                <a:cubicBezTo>
                  <a:pt x="66585" y="52819"/>
                  <a:pt x="67559" y="52740"/>
                  <a:pt x="68652" y="52740"/>
                </a:cubicBezTo>
                <a:cubicBezTo>
                  <a:pt x="70567" y="52740"/>
                  <a:pt x="72844" y="52984"/>
                  <a:pt x="74818" y="52984"/>
                </a:cubicBezTo>
                <a:cubicBezTo>
                  <a:pt x="77435" y="52984"/>
                  <a:pt x="79518" y="52556"/>
                  <a:pt x="79518" y="50563"/>
                </a:cubicBezTo>
                <a:cubicBezTo>
                  <a:pt x="84106" y="50563"/>
                  <a:pt x="85343" y="47624"/>
                  <a:pt x="88767" y="47624"/>
                </a:cubicBezTo>
                <a:cubicBezTo>
                  <a:pt x="89497" y="47624"/>
                  <a:pt x="90328" y="47758"/>
                  <a:pt x="91311" y="48083"/>
                </a:cubicBezTo>
                <a:cubicBezTo>
                  <a:pt x="91311" y="44996"/>
                  <a:pt x="98145" y="43730"/>
                  <a:pt x="101257" y="41883"/>
                </a:cubicBezTo>
                <a:cubicBezTo>
                  <a:pt x="105585" y="39403"/>
                  <a:pt x="104978" y="34417"/>
                  <a:pt x="109938" y="33177"/>
                </a:cubicBezTo>
                <a:cubicBezTo>
                  <a:pt x="106825" y="28824"/>
                  <a:pt x="113051" y="28824"/>
                  <a:pt x="116164" y="28824"/>
                </a:cubicBezTo>
                <a:cubicBezTo>
                  <a:pt x="115531" y="25104"/>
                  <a:pt x="122364" y="23231"/>
                  <a:pt x="117404" y="20144"/>
                </a:cubicBezTo>
                <a:cubicBezTo>
                  <a:pt x="118011" y="19511"/>
                  <a:pt x="118644" y="18271"/>
                  <a:pt x="119251" y="18271"/>
                </a:cubicBezTo>
                <a:cubicBezTo>
                  <a:pt x="112418" y="16423"/>
                  <a:pt x="111811" y="7717"/>
                  <a:pt x="104978" y="5237"/>
                </a:cubicBezTo>
                <a:lnTo>
                  <a:pt x="107458" y="3997"/>
                </a:lnTo>
                <a:cubicBezTo>
                  <a:pt x="105598" y="2124"/>
                  <a:pt x="102339" y="1656"/>
                  <a:pt x="98923" y="1656"/>
                </a:cubicBezTo>
                <a:cubicBezTo>
                  <a:pt x="95506" y="1656"/>
                  <a:pt x="91931" y="2124"/>
                  <a:pt x="89439" y="2124"/>
                </a:cubicBezTo>
                <a:cubicBezTo>
                  <a:pt x="87949" y="2214"/>
                  <a:pt x="86471" y="2253"/>
                  <a:pt x="85003" y="2253"/>
                </a:cubicBezTo>
                <a:cubicBezTo>
                  <a:pt x="76065" y="2253"/>
                  <a:pt x="67450" y="795"/>
                  <a:pt x="58386" y="252"/>
                </a:cubicBezTo>
                <a:cubicBezTo>
                  <a:pt x="56216" y="75"/>
                  <a:pt x="54044" y="1"/>
                  <a:pt x="51871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62" name="Google Shape;362;p15"/>
          <p:cNvSpPr/>
          <p:nvPr/>
        </p:nvSpPr>
        <p:spPr>
          <a:xfrm rot="-4401441" flipH="1">
            <a:off x="8195714" y="4460083"/>
            <a:ext cx="360802" cy="287023"/>
          </a:xfrm>
          <a:custGeom>
            <a:avLst/>
            <a:gdLst/>
            <a:ahLst/>
            <a:cxnLst/>
            <a:rect l="l" t="t" r="r" b="b"/>
            <a:pathLst>
              <a:path w="9360" h="7446" extrusionOk="0">
                <a:moveTo>
                  <a:pt x="8997" y="0"/>
                </a:moveTo>
                <a:cubicBezTo>
                  <a:pt x="8973" y="0"/>
                  <a:pt x="8852" y="17"/>
                  <a:pt x="8440" y="261"/>
                </a:cubicBezTo>
                <a:cubicBezTo>
                  <a:pt x="7958" y="539"/>
                  <a:pt x="5682" y="2155"/>
                  <a:pt x="5481" y="2155"/>
                </a:cubicBezTo>
                <a:cubicBezTo>
                  <a:pt x="5479" y="2155"/>
                  <a:pt x="5477" y="2154"/>
                  <a:pt x="5475" y="2154"/>
                </a:cubicBezTo>
                <a:cubicBezTo>
                  <a:pt x="5346" y="2128"/>
                  <a:pt x="4558" y="1938"/>
                  <a:pt x="4160" y="1938"/>
                </a:cubicBezTo>
                <a:cubicBezTo>
                  <a:pt x="4059" y="1938"/>
                  <a:pt x="3983" y="1950"/>
                  <a:pt x="3950" y="1981"/>
                </a:cubicBezTo>
                <a:cubicBezTo>
                  <a:pt x="3787" y="2143"/>
                  <a:pt x="4133" y="2284"/>
                  <a:pt x="4263" y="2468"/>
                </a:cubicBezTo>
                <a:cubicBezTo>
                  <a:pt x="4393" y="2641"/>
                  <a:pt x="4696" y="2847"/>
                  <a:pt x="4426" y="3214"/>
                </a:cubicBezTo>
                <a:cubicBezTo>
                  <a:pt x="4155" y="3582"/>
                  <a:pt x="2640" y="5443"/>
                  <a:pt x="2489" y="5508"/>
                </a:cubicBezTo>
                <a:cubicBezTo>
                  <a:pt x="2477" y="5513"/>
                  <a:pt x="2460" y="5515"/>
                  <a:pt x="2439" y="5515"/>
                </a:cubicBezTo>
                <a:cubicBezTo>
                  <a:pt x="2265" y="5515"/>
                  <a:pt x="1790" y="5370"/>
                  <a:pt x="1141" y="5370"/>
                </a:cubicBezTo>
                <a:cubicBezTo>
                  <a:pt x="802" y="5370"/>
                  <a:pt x="416" y="5410"/>
                  <a:pt x="0" y="5530"/>
                </a:cubicBezTo>
                <a:cubicBezTo>
                  <a:pt x="0" y="5530"/>
                  <a:pt x="1342" y="5844"/>
                  <a:pt x="1623" y="6038"/>
                </a:cubicBezTo>
                <a:cubicBezTo>
                  <a:pt x="1894" y="6222"/>
                  <a:pt x="2240" y="6558"/>
                  <a:pt x="2143" y="6753"/>
                </a:cubicBezTo>
                <a:cubicBezTo>
                  <a:pt x="2045" y="6958"/>
                  <a:pt x="2294" y="7445"/>
                  <a:pt x="2294" y="7445"/>
                </a:cubicBezTo>
                <a:cubicBezTo>
                  <a:pt x="2294" y="7445"/>
                  <a:pt x="2619" y="6720"/>
                  <a:pt x="2684" y="6309"/>
                </a:cubicBezTo>
                <a:cubicBezTo>
                  <a:pt x="2748" y="5909"/>
                  <a:pt x="3744" y="5011"/>
                  <a:pt x="4350" y="4892"/>
                </a:cubicBezTo>
                <a:cubicBezTo>
                  <a:pt x="4350" y="4892"/>
                  <a:pt x="4556" y="4998"/>
                  <a:pt x="4703" y="4998"/>
                </a:cubicBezTo>
                <a:cubicBezTo>
                  <a:pt x="4738" y="4998"/>
                  <a:pt x="4769" y="4992"/>
                  <a:pt x="4793" y="4978"/>
                </a:cubicBezTo>
                <a:cubicBezTo>
                  <a:pt x="4934" y="4902"/>
                  <a:pt x="4848" y="4686"/>
                  <a:pt x="5151" y="4513"/>
                </a:cubicBezTo>
                <a:cubicBezTo>
                  <a:pt x="5464" y="4340"/>
                  <a:pt x="6157" y="3950"/>
                  <a:pt x="6525" y="3507"/>
                </a:cubicBezTo>
                <a:cubicBezTo>
                  <a:pt x="6525" y="3507"/>
                  <a:pt x="6644" y="4437"/>
                  <a:pt x="6546" y="4762"/>
                </a:cubicBezTo>
                <a:cubicBezTo>
                  <a:pt x="6546" y="4762"/>
                  <a:pt x="6559" y="4782"/>
                  <a:pt x="6588" y="4782"/>
                </a:cubicBezTo>
                <a:cubicBezTo>
                  <a:pt x="6652" y="4782"/>
                  <a:pt x="6795" y="4685"/>
                  <a:pt x="7055" y="4069"/>
                </a:cubicBezTo>
                <a:cubicBezTo>
                  <a:pt x="7434" y="3182"/>
                  <a:pt x="7315" y="2728"/>
                  <a:pt x="7488" y="2598"/>
                </a:cubicBezTo>
                <a:cubicBezTo>
                  <a:pt x="7488" y="2598"/>
                  <a:pt x="7975" y="2598"/>
                  <a:pt x="8094" y="2544"/>
                </a:cubicBezTo>
                <a:cubicBezTo>
                  <a:pt x="8213" y="2479"/>
                  <a:pt x="7888" y="2284"/>
                  <a:pt x="7888" y="2284"/>
                </a:cubicBezTo>
                <a:cubicBezTo>
                  <a:pt x="7888" y="2284"/>
                  <a:pt x="8851" y="1159"/>
                  <a:pt x="8840" y="856"/>
                </a:cubicBezTo>
                <a:cubicBezTo>
                  <a:pt x="8840" y="856"/>
                  <a:pt x="9360" y="33"/>
                  <a:pt x="9003" y="1"/>
                </a:cubicBezTo>
                <a:cubicBezTo>
                  <a:pt x="9003" y="1"/>
                  <a:pt x="9001" y="0"/>
                  <a:pt x="8997" y="0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363" name="Google Shape;363;p15"/>
          <p:cNvGrpSpPr/>
          <p:nvPr/>
        </p:nvGrpSpPr>
        <p:grpSpPr>
          <a:xfrm flipH="1">
            <a:off x="3282025" y="4469400"/>
            <a:ext cx="360800" cy="197350"/>
            <a:chOff x="771625" y="3641125"/>
            <a:chExt cx="360800" cy="197350"/>
          </a:xfrm>
        </p:grpSpPr>
        <p:sp>
          <p:nvSpPr>
            <p:cNvPr id="364" name="Google Shape;364;p15"/>
            <p:cNvSpPr/>
            <p:nvPr/>
          </p:nvSpPr>
          <p:spPr>
            <a:xfrm>
              <a:off x="971275" y="3677325"/>
              <a:ext cx="161150" cy="161150"/>
            </a:xfrm>
            <a:custGeom>
              <a:avLst/>
              <a:gdLst/>
              <a:ahLst/>
              <a:cxnLst/>
              <a:rect l="l" t="t" r="r" b="b"/>
              <a:pathLst>
                <a:path w="6446" h="6446" extrusionOk="0">
                  <a:moveTo>
                    <a:pt x="3223" y="327"/>
                  </a:moveTo>
                  <a:cubicBezTo>
                    <a:pt x="4811" y="327"/>
                    <a:pt x="6119" y="1635"/>
                    <a:pt x="6119" y="3223"/>
                  </a:cubicBezTo>
                  <a:cubicBezTo>
                    <a:pt x="6119" y="4811"/>
                    <a:pt x="4811" y="6118"/>
                    <a:pt x="3223" y="6118"/>
                  </a:cubicBezTo>
                  <a:cubicBezTo>
                    <a:pt x="1635" y="6118"/>
                    <a:pt x="374" y="4811"/>
                    <a:pt x="374" y="3223"/>
                  </a:cubicBezTo>
                  <a:cubicBezTo>
                    <a:pt x="374" y="1635"/>
                    <a:pt x="1635" y="327"/>
                    <a:pt x="3223" y="327"/>
                  </a:cubicBezTo>
                  <a:close/>
                  <a:moveTo>
                    <a:pt x="3223" y="0"/>
                  </a:moveTo>
                  <a:cubicBezTo>
                    <a:pt x="1449" y="0"/>
                    <a:pt x="1" y="1448"/>
                    <a:pt x="1" y="3223"/>
                  </a:cubicBezTo>
                  <a:cubicBezTo>
                    <a:pt x="1" y="4997"/>
                    <a:pt x="1449" y="6445"/>
                    <a:pt x="3223" y="6445"/>
                  </a:cubicBezTo>
                  <a:cubicBezTo>
                    <a:pt x="4998" y="6445"/>
                    <a:pt x="6446" y="4997"/>
                    <a:pt x="6446" y="3223"/>
                  </a:cubicBezTo>
                  <a:cubicBezTo>
                    <a:pt x="6446" y="1448"/>
                    <a:pt x="4998" y="0"/>
                    <a:pt x="322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5" name="Google Shape;365;p15"/>
            <p:cNvSpPr/>
            <p:nvPr/>
          </p:nvSpPr>
          <p:spPr>
            <a:xfrm>
              <a:off x="985475" y="3699000"/>
              <a:ext cx="94375" cy="79925"/>
            </a:xfrm>
            <a:custGeom>
              <a:avLst/>
              <a:gdLst/>
              <a:ahLst/>
              <a:cxnLst/>
              <a:rect l="l" t="t" r="r" b="b"/>
              <a:pathLst>
                <a:path w="3775" h="3197" extrusionOk="0">
                  <a:moveTo>
                    <a:pt x="2475" y="1"/>
                  </a:moveTo>
                  <a:cubicBezTo>
                    <a:pt x="1" y="1"/>
                    <a:pt x="180" y="3196"/>
                    <a:pt x="180" y="3196"/>
                  </a:cubicBezTo>
                  <a:cubicBezTo>
                    <a:pt x="866" y="453"/>
                    <a:pt x="2761" y="228"/>
                    <a:pt x="3478" y="228"/>
                  </a:cubicBezTo>
                  <a:cubicBezTo>
                    <a:pt x="3620" y="228"/>
                    <a:pt x="3715" y="236"/>
                    <a:pt x="3747" y="236"/>
                  </a:cubicBezTo>
                  <a:cubicBezTo>
                    <a:pt x="3774" y="236"/>
                    <a:pt x="3756" y="230"/>
                    <a:pt x="3683" y="208"/>
                  </a:cubicBezTo>
                  <a:cubicBezTo>
                    <a:pt x="3223" y="64"/>
                    <a:pt x="2823" y="1"/>
                    <a:pt x="247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6" name="Google Shape;366;p15"/>
            <p:cNvSpPr/>
            <p:nvPr/>
          </p:nvSpPr>
          <p:spPr>
            <a:xfrm>
              <a:off x="771625" y="3641125"/>
              <a:ext cx="106275" cy="106275"/>
            </a:xfrm>
            <a:custGeom>
              <a:avLst/>
              <a:gdLst/>
              <a:ahLst/>
              <a:cxnLst/>
              <a:rect l="l" t="t" r="r" b="b"/>
              <a:pathLst>
                <a:path w="4251" h="4251" extrusionOk="0">
                  <a:moveTo>
                    <a:pt x="2149" y="234"/>
                  </a:moveTo>
                  <a:cubicBezTo>
                    <a:pt x="3177" y="234"/>
                    <a:pt x="4017" y="1075"/>
                    <a:pt x="4017" y="2102"/>
                  </a:cubicBezTo>
                  <a:cubicBezTo>
                    <a:pt x="4017" y="3176"/>
                    <a:pt x="3177" y="4017"/>
                    <a:pt x="2149" y="4017"/>
                  </a:cubicBezTo>
                  <a:cubicBezTo>
                    <a:pt x="1075" y="4017"/>
                    <a:pt x="234" y="3176"/>
                    <a:pt x="234" y="2102"/>
                  </a:cubicBezTo>
                  <a:cubicBezTo>
                    <a:pt x="234" y="1075"/>
                    <a:pt x="1075" y="234"/>
                    <a:pt x="2149" y="234"/>
                  </a:cubicBezTo>
                  <a:close/>
                  <a:moveTo>
                    <a:pt x="2149" y="1"/>
                  </a:moveTo>
                  <a:cubicBezTo>
                    <a:pt x="982" y="1"/>
                    <a:pt x="1" y="935"/>
                    <a:pt x="1" y="2102"/>
                  </a:cubicBezTo>
                  <a:cubicBezTo>
                    <a:pt x="1" y="3316"/>
                    <a:pt x="982" y="4250"/>
                    <a:pt x="2149" y="4250"/>
                  </a:cubicBezTo>
                  <a:cubicBezTo>
                    <a:pt x="3317" y="4250"/>
                    <a:pt x="4251" y="3316"/>
                    <a:pt x="4251" y="2102"/>
                  </a:cubicBezTo>
                  <a:cubicBezTo>
                    <a:pt x="4251" y="935"/>
                    <a:pt x="3317" y="1"/>
                    <a:pt x="214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7" name="Google Shape;367;p15"/>
            <p:cNvSpPr/>
            <p:nvPr/>
          </p:nvSpPr>
          <p:spPr>
            <a:xfrm>
              <a:off x="780625" y="3655100"/>
              <a:ext cx="62500" cy="53775"/>
            </a:xfrm>
            <a:custGeom>
              <a:avLst/>
              <a:gdLst/>
              <a:ahLst/>
              <a:cxnLst/>
              <a:rect l="l" t="t" r="r" b="b"/>
              <a:pathLst>
                <a:path w="2500" h="2151" extrusionOk="0">
                  <a:moveTo>
                    <a:pt x="1637" y="0"/>
                  </a:moveTo>
                  <a:cubicBezTo>
                    <a:pt x="0" y="0"/>
                    <a:pt x="108" y="2150"/>
                    <a:pt x="108" y="2150"/>
                  </a:cubicBezTo>
                  <a:cubicBezTo>
                    <a:pt x="586" y="306"/>
                    <a:pt x="1814" y="160"/>
                    <a:pt x="2293" y="160"/>
                  </a:cubicBezTo>
                  <a:cubicBezTo>
                    <a:pt x="2382" y="160"/>
                    <a:pt x="2446" y="165"/>
                    <a:pt x="2473" y="165"/>
                  </a:cubicBezTo>
                  <a:cubicBezTo>
                    <a:pt x="2499" y="165"/>
                    <a:pt x="2492" y="161"/>
                    <a:pt x="2443" y="142"/>
                  </a:cubicBezTo>
                  <a:cubicBezTo>
                    <a:pt x="2136" y="44"/>
                    <a:pt x="1869" y="0"/>
                    <a:pt x="163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68" name="Google Shape;368;p15"/>
          <p:cNvGrpSpPr/>
          <p:nvPr/>
        </p:nvGrpSpPr>
        <p:grpSpPr>
          <a:xfrm>
            <a:off x="526771" y="476544"/>
            <a:ext cx="372827" cy="309622"/>
            <a:chOff x="526758" y="426494"/>
            <a:chExt cx="372827" cy="309622"/>
          </a:xfrm>
        </p:grpSpPr>
        <p:sp>
          <p:nvSpPr>
            <p:cNvPr id="369" name="Google Shape;369;p15"/>
            <p:cNvSpPr/>
            <p:nvPr/>
          </p:nvSpPr>
          <p:spPr>
            <a:xfrm rot="8334763">
              <a:off x="815114" y="440891"/>
              <a:ext cx="70074" cy="70074"/>
            </a:xfrm>
            <a:custGeom>
              <a:avLst/>
              <a:gdLst/>
              <a:ahLst/>
              <a:cxnLst/>
              <a:rect l="l" t="t" r="r" b="b"/>
              <a:pathLst>
                <a:path w="2803" h="2803" extrusionOk="0">
                  <a:moveTo>
                    <a:pt x="1402" y="141"/>
                  </a:moveTo>
                  <a:cubicBezTo>
                    <a:pt x="2102" y="141"/>
                    <a:pt x="2662" y="701"/>
                    <a:pt x="2662" y="1402"/>
                  </a:cubicBezTo>
                  <a:cubicBezTo>
                    <a:pt x="2662" y="2102"/>
                    <a:pt x="2102" y="2662"/>
                    <a:pt x="1402" y="2662"/>
                  </a:cubicBezTo>
                  <a:cubicBezTo>
                    <a:pt x="701" y="2662"/>
                    <a:pt x="141" y="2102"/>
                    <a:pt x="141" y="1402"/>
                  </a:cubicBezTo>
                  <a:cubicBezTo>
                    <a:pt x="141" y="701"/>
                    <a:pt x="701" y="141"/>
                    <a:pt x="1402" y="141"/>
                  </a:cubicBezTo>
                  <a:close/>
                  <a:moveTo>
                    <a:pt x="1402" y="0"/>
                  </a:moveTo>
                  <a:cubicBezTo>
                    <a:pt x="608" y="0"/>
                    <a:pt x="1" y="608"/>
                    <a:pt x="1" y="1402"/>
                  </a:cubicBezTo>
                  <a:cubicBezTo>
                    <a:pt x="1" y="2195"/>
                    <a:pt x="608" y="2803"/>
                    <a:pt x="1402" y="2803"/>
                  </a:cubicBezTo>
                  <a:cubicBezTo>
                    <a:pt x="2195" y="2803"/>
                    <a:pt x="2803" y="2195"/>
                    <a:pt x="2803" y="1402"/>
                  </a:cubicBezTo>
                  <a:cubicBezTo>
                    <a:pt x="2803" y="608"/>
                    <a:pt x="2195" y="0"/>
                    <a:pt x="1402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0" name="Google Shape;370;p15"/>
            <p:cNvSpPr/>
            <p:nvPr/>
          </p:nvSpPr>
          <p:spPr>
            <a:xfrm rot="8334763">
              <a:off x="840853" y="458869"/>
              <a:ext cx="42349" cy="35000"/>
            </a:xfrm>
            <a:custGeom>
              <a:avLst/>
              <a:gdLst/>
              <a:ahLst/>
              <a:cxnLst/>
              <a:rect l="l" t="t" r="r" b="b"/>
              <a:pathLst>
                <a:path w="1694" h="1400" extrusionOk="0">
                  <a:moveTo>
                    <a:pt x="1115" y="0"/>
                  </a:moveTo>
                  <a:cubicBezTo>
                    <a:pt x="1" y="0"/>
                    <a:pt x="73" y="1399"/>
                    <a:pt x="73" y="1399"/>
                  </a:cubicBezTo>
                  <a:cubicBezTo>
                    <a:pt x="384" y="190"/>
                    <a:pt x="1231" y="105"/>
                    <a:pt x="1557" y="105"/>
                  </a:cubicBezTo>
                  <a:cubicBezTo>
                    <a:pt x="1610" y="105"/>
                    <a:pt x="1649" y="108"/>
                    <a:pt x="1670" y="108"/>
                  </a:cubicBezTo>
                  <a:cubicBezTo>
                    <a:pt x="1694" y="108"/>
                    <a:pt x="1693" y="105"/>
                    <a:pt x="1661" y="91"/>
                  </a:cubicBezTo>
                  <a:cubicBezTo>
                    <a:pt x="1453" y="28"/>
                    <a:pt x="1272" y="0"/>
                    <a:pt x="111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1" name="Google Shape;371;p15"/>
            <p:cNvSpPr/>
            <p:nvPr/>
          </p:nvSpPr>
          <p:spPr>
            <a:xfrm rot="8334763">
              <a:off x="682297" y="568273"/>
              <a:ext cx="124948" cy="126123"/>
            </a:xfrm>
            <a:custGeom>
              <a:avLst/>
              <a:gdLst/>
              <a:ahLst/>
              <a:cxnLst/>
              <a:rect l="l" t="t" r="r" b="b"/>
              <a:pathLst>
                <a:path w="4998" h="5045" extrusionOk="0">
                  <a:moveTo>
                    <a:pt x="2522" y="281"/>
                  </a:moveTo>
                  <a:cubicBezTo>
                    <a:pt x="3736" y="281"/>
                    <a:pt x="4764" y="1309"/>
                    <a:pt x="4764" y="2523"/>
                  </a:cubicBezTo>
                  <a:cubicBezTo>
                    <a:pt x="4764" y="3784"/>
                    <a:pt x="3736" y="4811"/>
                    <a:pt x="2522" y="4811"/>
                  </a:cubicBezTo>
                  <a:cubicBezTo>
                    <a:pt x="1261" y="4811"/>
                    <a:pt x="234" y="3784"/>
                    <a:pt x="234" y="2523"/>
                  </a:cubicBezTo>
                  <a:cubicBezTo>
                    <a:pt x="234" y="1309"/>
                    <a:pt x="1261" y="281"/>
                    <a:pt x="2522" y="281"/>
                  </a:cubicBezTo>
                  <a:close/>
                  <a:moveTo>
                    <a:pt x="2522" y="1"/>
                  </a:moveTo>
                  <a:cubicBezTo>
                    <a:pt x="1121" y="1"/>
                    <a:pt x="0" y="1168"/>
                    <a:pt x="0" y="2523"/>
                  </a:cubicBezTo>
                  <a:cubicBezTo>
                    <a:pt x="0" y="3924"/>
                    <a:pt x="1121" y="5045"/>
                    <a:pt x="2522" y="5045"/>
                  </a:cubicBezTo>
                  <a:cubicBezTo>
                    <a:pt x="3876" y="5045"/>
                    <a:pt x="4997" y="3924"/>
                    <a:pt x="4997" y="2523"/>
                  </a:cubicBezTo>
                  <a:cubicBezTo>
                    <a:pt x="4997" y="1168"/>
                    <a:pt x="3876" y="1"/>
                    <a:pt x="2522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2" name="Google Shape;372;p15"/>
            <p:cNvSpPr/>
            <p:nvPr/>
          </p:nvSpPr>
          <p:spPr>
            <a:xfrm rot="8334763">
              <a:off x="728225" y="600492"/>
              <a:ext cx="73924" cy="62599"/>
            </a:xfrm>
            <a:custGeom>
              <a:avLst/>
              <a:gdLst/>
              <a:ahLst/>
              <a:cxnLst/>
              <a:rect l="l" t="t" r="r" b="b"/>
              <a:pathLst>
                <a:path w="2957" h="2504" extrusionOk="0">
                  <a:moveTo>
                    <a:pt x="1936" y="0"/>
                  </a:moveTo>
                  <a:cubicBezTo>
                    <a:pt x="0" y="0"/>
                    <a:pt x="144" y="2503"/>
                    <a:pt x="144" y="2503"/>
                  </a:cubicBezTo>
                  <a:cubicBezTo>
                    <a:pt x="683" y="377"/>
                    <a:pt x="2101" y="178"/>
                    <a:pt x="2688" y="178"/>
                  </a:cubicBezTo>
                  <a:cubicBezTo>
                    <a:pt x="2823" y="178"/>
                    <a:pt x="2914" y="188"/>
                    <a:pt x="2940" y="188"/>
                  </a:cubicBezTo>
                  <a:cubicBezTo>
                    <a:pt x="2957" y="188"/>
                    <a:pt x="2945" y="184"/>
                    <a:pt x="2899" y="168"/>
                  </a:cubicBezTo>
                  <a:cubicBezTo>
                    <a:pt x="2531" y="51"/>
                    <a:pt x="2212" y="0"/>
                    <a:pt x="1936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3" name="Google Shape;373;p15"/>
            <p:cNvSpPr/>
            <p:nvPr/>
          </p:nvSpPr>
          <p:spPr>
            <a:xfrm rot="8334763">
              <a:off x="542213" y="644206"/>
              <a:ext cx="77099" cy="75924"/>
            </a:xfrm>
            <a:custGeom>
              <a:avLst/>
              <a:gdLst/>
              <a:ahLst/>
              <a:cxnLst/>
              <a:rect l="l" t="t" r="r" b="b"/>
              <a:pathLst>
                <a:path w="3084" h="3037" extrusionOk="0">
                  <a:moveTo>
                    <a:pt x="1542" y="141"/>
                  </a:moveTo>
                  <a:cubicBezTo>
                    <a:pt x="2289" y="141"/>
                    <a:pt x="2896" y="748"/>
                    <a:pt x="2896" y="1495"/>
                  </a:cubicBezTo>
                  <a:cubicBezTo>
                    <a:pt x="2896" y="2242"/>
                    <a:pt x="2289" y="2896"/>
                    <a:pt x="1542" y="2896"/>
                  </a:cubicBezTo>
                  <a:cubicBezTo>
                    <a:pt x="795" y="2896"/>
                    <a:pt x="188" y="2242"/>
                    <a:pt x="188" y="1495"/>
                  </a:cubicBezTo>
                  <a:cubicBezTo>
                    <a:pt x="188" y="748"/>
                    <a:pt x="795" y="141"/>
                    <a:pt x="1542" y="141"/>
                  </a:cubicBezTo>
                  <a:close/>
                  <a:moveTo>
                    <a:pt x="1542" y="1"/>
                  </a:moveTo>
                  <a:cubicBezTo>
                    <a:pt x="701" y="1"/>
                    <a:pt x="1" y="655"/>
                    <a:pt x="1" y="1495"/>
                  </a:cubicBezTo>
                  <a:cubicBezTo>
                    <a:pt x="1" y="2336"/>
                    <a:pt x="701" y="3036"/>
                    <a:pt x="1542" y="3036"/>
                  </a:cubicBezTo>
                  <a:cubicBezTo>
                    <a:pt x="2383" y="3036"/>
                    <a:pt x="3083" y="2336"/>
                    <a:pt x="3083" y="1495"/>
                  </a:cubicBezTo>
                  <a:cubicBezTo>
                    <a:pt x="3083" y="655"/>
                    <a:pt x="2383" y="1"/>
                    <a:pt x="1542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4" name="Google Shape;374;p15"/>
            <p:cNvSpPr/>
            <p:nvPr/>
          </p:nvSpPr>
          <p:spPr>
            <a:xfrm rot="8334763">
              <a:off x="571603" y="664046"/>
              <a:ext cx="43724" cy="37575"/>
            </a:xfrm>
            <a:custGeom>
              <a:avLst/>
              <a:gdLst/>
              <a:ahLst/>
              <a:cxnLst/>
              <a:rect l="l" t="t" r="r" b="b"/>
              <a:pathLst>
                <a:path w="1749" h="1503" extrusionOk="0">
                  <a:moveTo>
                    <a:pt x="1141" y="1"/>
                  </a:moveTo>
                  <a:cubicBezTo>
                    <a:pt x="1" y="1"/>
                    <a:pt x="72" y="1502"/>
                    <a:pt x="72" y="1502"/>
                  </a:cubicBezTo>
                  <a:cubicBezTo>
                    <a:pt x="374" y="228"/>
                    <a:pt x="1231" y="110"/>
                    <a:pt x="1585" y="110"/>
                  </a:cubicBezTo>
                  <a:cubicBezTo>
                    <a:pt x="1666" y="110"/>
                    <a:pt x="1720" y="116"/>
                    <a:pt x="1737" y="116"/>
                  </a:cubicBezTo>
                  <a:cubicBezTo>
                    <a:pt x="1748" y="116"/>
                    <a:pt x="1740" y="112"/>
                    <a:pt x="1707" y="101"/>
                  </a:cubicBezTo>
                  <a:cubicBezTo>
                    <a:pt x="1491" y="31"/>
                    <a:pt x="1303" y="1"/>
                    <a:pt x="114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75" name="Google Shape;375;p15"/>
          <p:cNvGrpSpPr/>
          <p:nvPr/>
        </p:nvGrpSpPr>
        <p:grpSpPr>
          <a:xfrm>
            <a:off x="8317960" y="426507"/>
            <a:ext cx="225787" cy="225787"/>
            <a:chOff x="327572" y="2556895"/>
            <a:chExt cx="225787" cy="225787"/>
          </a:xfrm>
        </p:grpSpPr>
        <p:sp>
          <p:nvSpPr>
            <p:cNvPr id="376" name="Google Shape;376;p15"/>
            <p:cNvSpPr/>
            <p:nvPr/>
          </p:nvSpPr>
          <p:spPr>
            <a:xfrm rot="7632065">
              <a:off x="359893" y="2589215"/>
              <a:ext cx="161146" cy="161146"/>
            </a:xfrm>
            <a:custGeom>
              <a:avLst/>
              <a:gdLst/>
              <a:ahLst/>
              <a:cxnLst/>
              <a:rect l="l" t="t" r="r" b="b"/>
              <a:pathLst>
                <a:path w="6446" h="6446" extrusionOk="0">
                  <a:moveTo>
                    <a:pt x="3223" y="327"/>
                  </a:moveTo>
                  <a:cubicBezTo>
                    <a:pt x="4811" y="327"/>
                    <a:pt x="6119" y="1635"/>
                    <a:pt x="6119" y="3223"/>
                  </a:cubicBezTo>
                  <a:cubicBezTo>
                    <a:pt x="6119" y="4811"/>
                    <a:pt x="4811" y="6118"/>
                    <a:pt x="3223" y="6118"/>
                  </a:cubicBezTo>
                  <a:cubicBezTo>
                    <a:pt x="1635" y="6118"/>
                    <a:pt x="374" y="4811"/>
                    <a:pt x="374" y="3223"/>
                  </a:cubicBezTo>
                  <a:cubicBezTo>
                    <a:pt x="374" y="1635"/>
                    <a:pt x="1635" y="327"/>
                    <a:pt x="3223" y="327"/>
                  </a:cubicBezTo>
                  <a:close/>
                  <a:moveTo>
                    <a:pt x="3223" y="0"/>
                  </a:moveTo>
                  <a:cubicBezTo>
                    <a:pt x="1449" y="0"/>
                    <a:pt x="1" y="1448"/>
                    <a:pt x="1" y="3223"/>
                  </a:cubicBezTo>
                  <a:cubicBezTo>
                    <a:pt x="1" y="4997"/>
                    <a:pt x="1449" y="6445"/>
                    <a:pt x="3223" y="6445"/>
                  </a:cubicBezTo>
                  <a:cubicBezTo>
                    <a:pt x="4998" y="6445"/>
                    <a:pt x="6446" y="4997"/>
                    <a:pt x="6446" y="3223"/>
                  </a:cubicBezTo>
                  <a:cubicBezTo>
                    <a:pt x="6446" y="1448"/>
                    <a:pt x="4998" y="0"/>
                    <a:pt x="322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7" name="Google Shape;377;p15"/>
            <p:cNvSpPr/>
            <p:nvPr/>
          </p:nvSpPr>
          <p:spPr>
            <a:xfrm rot="7632065">
              <a:off x="419964" y="2625994"/>
              <a:ext cx="94373" cy="79923"/>
            </a:xfrm>
            <a:custGeom>
              <a:avLst/>
              <a:gdLst/>
              <a:ahLst/>
              <a:cxnLst/>
              <a:rect l="l" t="t" r="r" b="b"/>
              <a:pathLst>
                <a:path w="3775" h="3197" extrusionOk="0">
                  <a:moveTo>
                    <a:pt x="2475" y="1"/>
                  </a:moveTo>
                  <a:cubicBezTo>
                    <a:pt x="1" y="1"/>
                    <a:pt x="180" y="3196"/>
                    <a:pt x="180" y="3196"/>
                  </a:cubicBezTo>
                  <a:cubicBezTo>
                    <a:pt x="866" y="453"/>
                    <a:pt x="2761" y="228"/>
                    <a:pt x="3478" y="228"/>
                  </a:cubicBezTo>
                  <a:cubicBezTo>
                    <a:pt x="3620" y="228"/>
                    <a:pt x="3715" y="236"/>
                    <a:pt x="3747" y="236"/>
                  </a:cubicBezTo>
                  <a:cubicBezTo>
                    <a:pt x="3774" y="236"/>
                    <a:pt x="3756" y="230"/>
                    <a:pt x="3683" y="208"/>
                  </a:cubicBezTo>
                  <a:cubicBezTo>
                    <a:pt x="3223" y="64"/>
                    <a:pt x="2823" y="1"/>
                    <a:pt x="247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78" name="Google Shape;378;p15"/>
          <p:cNvGrpSpPr/>
          <p:nvPr/>
        </p:nvGrpSpPr>
        <p:grpSpPr>
          <a:xfrm>
            <a:off x="443824" y="2497300"/>
            <a:ext cx="148902" cy="148902"/>
            <a:chOff x="553999" y="2452938"/>
            <a:chExt cx="148902" cy="148902"/>
          </a:xfrm>
        </p:grpSpPr>
        <p:sp>
          <p:nvSpPr>
            <p:cNvPr id="379" name="Google Shape;379;p15"/>
            <p:cNvSpPr/>
            <p:nvPr/>
          </p:nvSpPr>
          <p:spPr>
            <a:xfrm rot="7632065">
              <a:off x="575314" y="2474252"/>
              <a:ext cx="106273" cy="106273"/>
            </a:xfrm>
            <a:custGeom>
              <a:avLst/>
              <a:gdLst/>
              <a:ahLst/>
              <a:cxnLst/>
              <a:rect l="l" t="t" r="r" b="b"/>
              <a:pathLst>
                <a:path w="4251" h="4251" extrusionOk="0">
                  <a:moveTo>
                    <a:pt x="2149" y="234"/>
                  </a:moveTo>
                  <a:cubicBezTo>
                    <a:pt x="3177" y="234"/>
                    <a:pt x="4017" y="1075"/>
                    <a:pt x="4017" y="2102"/>
                  </a:cubicBezTo>
                  <a:cubicBezTo>
                    <a:pt x="4017" y="3176"/>
                    <a:pt x="3177" y="4017"/>
                    <a:pt x="2149" y="4017"/>
                  </a:cubicBezTo>
                  <a:cubicBezTo>
                    <a:pt x="1075" y="4017"/>
                    <a:pt x="234" y="3176"/>
                    <a:pt x="234" y="2102"/>
                  </a:cubicBezTo>
                  <a:cubicBezTo>
                    <a:pt x="234" y="1075"/>
                    <a:pt x="1075" y="234"/>
                    <a:pt x="2149" y="234"/>
                  </a:cubicBezTo>
                  <a:close/>
                  <a:moveTo>
                    <a:pt x="2149" y="1"/>
                  </a:moveTo>
                  <a:cubicBezTo>
                    <a:pt x="982" y="1"/>
                    <a:pt x="1" y="935"/>
                    <a:pt x="1" y="2102"/>
                  </a:cubicBezTo>
                  <a:cubicBezTo>
                    <a:pt x="1" y="3316"/>
                    <a:pt x="982" y="4250"/>
                    <a:pt x="2149" y="4250"/>
                  </a:cubicBezTo>
                  <a:cubicBezTo>
                    <a:pt x="3317" y="4250"/>
                    <a:pt x="4251" y="3316"/>
                    <a:pt x="4251" y="2102"/>
                  </a:cubicBezTo>
                  <a:cubicBezTo>
                    <a:pt x="4251" y="935"/>
                    <a:pt x="3317" y="1"/>
                    <a:pt x="214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0" name="Google Shape;380;p15"/>
            <p:cNvSpPr/>
            <p:nvPr/>
          </p:nvSpPr>
          <p:spPr>
            <a:xfrm rot="7632065">
              <a:off x="614770" y="2497658"/>
              <a:ext cx="62499" cy="53774"/>
            </a:xfrm>
            <a:custGeom>
              <a:avLst/>
              <a:gdLst/>
              <a:ahLst/>
              <a:cxnLst/>
              <a:rect l="l" t="t" r="r" b="b"/>
              <a:pathLst>
                <a:path w="2500" h="2151" extrusionOk="0">
                  <a:moveTo>
                    <a:pt x="1637" y="0"/>
                  </a:moveTo>
                  <a:cubicBezTo>
                    <a:pt x="0" y="0"/>
                    <a:pt x="108" y="2150"/>
                    <a:pt x="108" y="2150"/>
                  </a:cubicBezTo>
                  <a:cubicBezTo>
                    <a:pt x="586" y="306"/>
                    <a:pt x="1814" y="160"/>
                    <a:pt x="2293" y="160"/>
                  </a:cubicBezTo>
                  <a:cubicBezTo>
                    <a:pt x="2382" y="160"/>
                    <a:pt x="2446" y="165"/>
                    <a:pt x="2473" y="165"/>
                  </a:cubicBezTo>
                  <a:cubicBezTo>
                    <a:pt x="2499" y="165"/>
                    <a:pt x="2492" y="161"/>
                    <a:pt x="2443" y="142"/>
                  </a:cubicBezTo>
                  <a:cubicBezTo>
                    <a:pt x="2136" y="44"/>
                    <a:pt x="1869" y="0"/>
                    <a:pt x="163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 3">
  <p:cSld name="BLANK_11">
    <p:spTree>
      <p:nvGrpSpPr>
        <p:cNvPr id="1" name="Shape 3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2" name="Google Shape;382;p16"/>
          <p:cNvSpPr txBox="1">
            <a:spLocks noGrp="1"/>
          </p:cNvSpPr>
          <p:nvPr>
            <p:ph type="title"/>
          </p:nvPr>
        </p:nvSpPr>
        <p:spPr>
          <a:xfrm>
            <a:off x="2397125" y="1550950"/>
            <a:ext cx="5898300" cy="1068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5000">
                <a:solidFill>
                  <a:schemeClr val="l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383" name="Google Shape;383;p16"/>
          <p:cNvSpPr txBox="1">
            <a:spLocks noGrp="1"/>
          </p:cNvSpPr>
          <p:nvPr>
            <p:ph type="title" idx="2" hasCustomPrompt="1"/>
          </p:nvPr>
        </p:nvSpPr>
        <p:spPr>
          <a:xfrm>
            <a:off x="848575" y="1550938"/>
            <a:ext cx="1499100" cy="10683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>
                <a:solidFill>
                  <a:schemeClr val="dk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>
            <a:r>
              <a:t>xx%</a:t>
            </a:r>
          </a:p>
        </p:txBody>
      </p:sp>
      <p:sp>
        <p:nvSpPr>
          <p:cNvPr id="384" name="Google Shape;384;p16"/>
          <p:cNvSpPr txBox="1">
            <a:spLocks noGrp="1"/>
          </p:cNvSpPr>
          <p:nvPr>
            <p:ph type="subTitle" idx="1"/>
          </p:nvPr>
        </p:nvSpPr>
        <p:spPr>
          <a:xfrm>
            <a:off x="2725825" y="2746925"/>
            <a:ext cx="4518600" cy="457200"/>
          </a:xfrm>
          <a:prstGeom prst="rect">
            <a:avLst/>
          </a:prstGeom>
          <a:solidFill>
            <a:schemeClr val="dk1"/>
          </a:solidFill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>
                <a:solidFill>
                  <a:schemeClr val="lt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>
            <a:endParaRPr/>
          </a:p>
        </p:txBody>
      </p:sp>
      <p:pic>
        <p:nvPicPr>
          <p:cNvPr id="385" name="Google Shape;385;p16"/>
          <p:cNvPicPr preferRelativeResize="0"/>
          <p:nvPr/>
        </p:nvPicPr>
        <p:blipFill>
          <a:blip r:embed="rId2">
            <a:alphaModFix amt="74000"/>
          </a:blip>
          <a:stretch>
            <a:fillRect/>
          </a:stretch>
        </p:blipFill>
        <p:spPr>
          <a:xfrm rot="10800000" flipH="1">
            <a:off x="-2412152" y="-874524"/>
            <a:ext cx="7678126" cy="1653350"/>
          </a:xfrm>
          <a:prstGeom prst="rect">
            <a:avLst/>
          </a:prstGeom>
          <a:noFill/>
          <a:ln>
            <a:noFill/>
          </a:ln>
        </p:spPr>
      </p:pic>
      <p:pic>
        <p:nvPicPr>
          <p:cNvPr id="386" name="Google Shape;386;p16"/>
          <p:cNvPicPr preferRelativeResize="0"/>
          <p:nvPr/>
        </p:nvPicPr>
        <p:blipFill>
          <a:blip r:embed="rId2">
            <a:alphaModFix amt="74000"/>
          </a:blip>
          <a:stretch>
            <a:fillRect/>
          </a:stretch>
        </p:blipFill>
        <p:spPr>
          <a:xfrm rot="10800000" flipH="1">
            <a:off x="2889898" y="-874524"/>
            <a:ext cx="7678126" cy="165335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387" name="Google Shape;387;p16"/>
          <p:cNvGrpSpPr/>
          <p:nvPr/>
        </p:nvGrpSpPr>
        <p:grpSpPr>
          <a:xfrm>
            <a:off x="-47651" y="-143"/>
            <a:ext cx="9247573" cy="5223998"/>
            <a:chOff x="1629950" y="1291650"/>
            <a:chExt cx="4656850" cy="3791000"/>
          </a:xfrm>
        </p:grpSpPr>
        <p:sp>
          <p:nvSpPr>
            <p:cNvPr id="388" name="Google Shape;388;p16"/>
            <p:cNvSpPr/>
            <p:nvPr/>
          </p:nvSpPr>
          <p:spPr>
            <a:xfrm>
              <a:off x="1629950" y="1291650"/>
              <a:ext cx="4656850" cy="3791000"/>
            </a:xfrm>
            <a:custGeom>
              <a:avLst/>
              <a:gdLst/>
              <a:ahLst/>
              <a:cxnLst/>
              <a:rect l="l" t="t" r="r" b="b"/>
              <a:pathLst>
                <a:path w="186274" h="151640" extrusionOk="0">
                  <a:moveTo>
                    <a:pt x="14699" y="3903"/>
                  </a:moveTo>
                  <a:lnTo>
                    <a:pt x="14699" y="5692"/>
                  </a:lnTo>
                  <a:lnTo>
                    <a:pt x="15838" y="5692"/>
                  </a:lnTo>
                  <a:lnTo>
                    <a:pt x="15838" y="31837"/>
                  </a:lnTo>
                  <a:lnTo>
                    <a:pt x="14699" y="31837"/>
                  </a:lnTo>
                  <a:lnTo>
                    <a:pt x="14699" y="33073"/>
                  </a:lnTo>
                  <a:lnTo>
                    <a:pt x="3903" y="33073"/>
                  </a:lnTo>
                  <a:lnTo>
                    <a:pt x="3903" y="3903"/>
                  </a:lnTo>
                  <a:close/>
                  <a:moveTo>
                    <a:pt x="38244" y="3903"/>
                  </a:moveTo>
                  <a:lnTo>
                    <a:pt x="38244" y="5692"/>
                  </a:lnTo>
                  <a:lnTo>
                    <a:pt x="39317" y="5692"/>
                  </a:lnTo>
                  <a:lnTo>
                    <a:pt x="39317" y="31837"/>
                  </a:lnTo>
                  <a:lnTo>
                    <a:pt x="38244" y="31837"/>
                  </a:lnTo>
                  <a:lnTo>
                    <a:pt x="38244" y="33073"/>
                  </a:lnTo>
                  <a:lnTo>
                    <a:pt x="18472" y="33073"/>
                  </a:lnTo>
                  <a:lnTo>
                    <a:pt x="18472" y="31837"/>
                  </a:lnTo>
                  <a:lnTo>
                    <a:pt x="17724" y="31837"/>
                  </a:lnTo>
                  <a:lnTo>
                    <a:pt x="17724" y="5692"/>
                  </a:lnTo>
                  <a:lnTo>
                    <a:pt x="18472" y="5692"/>
                  </a:lnTo>
                  <a:lnTo>
                    <a:pt x="18472" y="3903"/>
                  </a:lnTo>
                  <a:close/>
                  <a:moveTo>
                    <a:pt x="61820" y="3903"/>
                  </a:moveTo>
                  <a:lnTo>
                    <a:pt x="61820" y="5692"/>
                  </a:lnTo>
                  <a:lnTo>
                    <a:pt x="62796" y="5692"/>
                  </a:lnTo>
                  <a:lnTo>
                    <a:pt x="62796" y="33073"/>
                  </a:lnTo>
                  <a:lnTo>
                    <a:pt x="42048" y="33073"/>
                  </a:lnTo>
                  <a:lnTo>
                    <a:pt x="42048" y="31837"/>
                  </a:lnTo>
                  <a:lnTo>
                    <a:pt x="41170" y="31837"/>
                  </a:lnTo>
                  <a:lnTo>
                    <a:pt x="41170" y="5692"/>
                  </a:lnTo>
                  <a:lnTo>
                    <a:pt x="42048" y="5692"/>
                  </a:lnTo>
                  <a:lnTo>
                    <a:pt x="42048" y="3903"/>
                  </a:lnTo>
                  <a:close/>
                  <a:moveTo>
                    <a:pt x="85202" y="3903"/>
                  </a:moveTo>
                  <a:lnTo>
                    <a:pt x="85202" y="5692"/>
                  </a:lnTo>
                  <a:lnTo>
                    <a:pt x="86243" y="5692"/>
                  </a:lnTo>
                  <a:lnTo>
                    <a:pt x="86243" y="31837"/>
                  </a:lnTo>
                  <a:lnTo>
                    <a:pt x="85202" y="31837"/>
                  </a:lnTo>
                  <a:lnTo>
                    <a:pt x="85202" y="33073"/>
                  </a:lnTo>
                  <a:lnTo>
                    <a:pt x="64650" y="33073"/>
                  </a:lnTo>
                  <a:lnTo>
                    <a:pt x="64650" y="5692"/>
                  </a:lnTo>
                  <a:lnTo>
                    <a:pt x="65593" y="5692"/>
                  </a:lnTo>
                  <a:lnTo>
                    <a:pt x="65593" y="3903"/>
                  </a:lnTo>
                  <a:close/>
                  <a:moveTo>
                    <a:pt x="108746" y="3903"/>
                  </a:moveTo>
                  <a:lnTo>
                    <a:pt x="108746" y="5692"/>
                  </a:lnTo>
                  <a:lnTo>
                    <a:pt x="109722" y="5692"/>
                  </a:lnTo>
                  <a:lnTo>
                    <a:pt x="109722" y="31837"/>
                  </a:lnTo>
                  <a:lnTo>
                    <a:pt x="108746" y="31837"/>
                  </a:lnTo>
                  <a:lnTo>
                    <a:pt x="108746" y="33073"/>
                  </a:lnTo>
                  <a:lnTo>
                    <a:pt x="88974" y="33073"/>
                  </a:lnTo>
                  <a:lnTo>
                    <a:pt x="88974" y="31837"/>
                  </a:lnTo>
                  <a:lnTo>
                    <a:pt x="88129" y="31837"/>
                  </a:lnTo>
                  <a:lnTo>
                    <a:pt x="88129" y="5692"/>
                  </a:lnTo>
                  <a:lnTo>
                    <a:pt x="88974" y="5692"/>
                  </a:lnTo>
                  <a:lnTo>
                    <a:pt x="88974" y="3903"/>
                  </a:lnTo>
                  <a:close/>
                  <a:moveTo>
                    <a:pt x="132225" y="3903"/>
                  </a:moveTo>
                  <a:lnTo>
                    <a:pt x="132225" y="5692"/>
                  </a:lnTo>
                  <a:lnTo>
                    <a:pt x="133201" y="5692"/>
                  </a:lnTo>
                  <a:lnTo>
                    <a:pt x="133201" y="31837"/>
                  </a:lnTo>
                  <a:lnTo>
                    <a:pt x="132225" y="31837"/>
                  </a:lnTo>
                  <a:lnTo>
                    <a:pt x="132225" y="33073"/>
                  </a:lnTo>
                  <a:lnTo>
                    <a:pt x="112551" y="33073"/>
                  </a:lnTo>
                  <a:lnTo>
                    <a:pt x="112551" y="31837"/>
                  </a:lnTo>
                  <a:lnTo>
                    <a:pt x="111608" y="31837"/>
                  </a:lnTo>
                  <a:lnTo>
                    <a:pt x="111608" y="5692"/>
                  </a:lnTo>
                  <a:lnTo>
                    <a:pt x="112551" y="5692"/>
                  </a:lnTo>
                  <a:lnTo>
                    <a:pt x="112551" y="3903"/>
                  </a:lnTo>
                  <a:close/>
                  <a:moveTo>
                    <a:pt x="158924" y="3903"/>
                  </a:moveTo>
                  <a:lnTo>
                    <a:pt x="158924" y="5692"/>
                  </a:lnTo>
                  <a:lnTo>
                    <a:pt x="159867" y="5692"/>
                  </a:lnTo>
                  <a:lnTo>
                    <a:pt x="159867" y="31837"/>
                  </a:lnTo>
                  <a:lnTo>
                    <a:pt x="158924" y="31837"/>
                  </a:lnTo>
                  <a:lnTo>
                    <a:pt x="158924" y="33073"/>
                  </a:lnTo>
                  <a:lnTo>
                    <a:pt x="135998" y="33073"/>
                  </a:lnTo>
                  <a:lnTo>
                    <a:pt x="135998" y="31837"/>
                  </a:lnTo>
                  <a:lnTo>
                    <a:pt x="135055" y="31837"/>
                  </a:lnTo>
                  <a:lnTo>
                    <a:pt x="135055" y="5692"/>
                  </a:lnTo>
                  <a:lnTo>
                    <a:pt x="135998" y="5692"/>
                  </a:lnTo>
                  <a:lnTo>
                    <a:pt x="135998" y="3903"/>
                  </a:lnTo>
                  <a:close/>
                  <a:moveTo>
                    <a:pt x="171672" y="3903"/>
                  </a:moveTo>
                  <a:lnTo>
                    <a:pt x="171672" y="5692"/>
                  </a:lnTo>
                  <a:lnTo>
                    <a:pt x="172647" y="5692"/>
                  </a:lnTo>
                  <a:lnTo>
                    <a:pt x="172647" y="31837"/>
                  </a:lnTo>
                  <a:lnTo>
                    <a:pt x="171672" y="31837"/>
                  </a:lnTo>
                  <a:lnTo>
                    <a:pt x="171672" y="33073"/>
                  </a:lnTo>
                  <a:lnTo>
                    <a:pt x="162696" y="33073"/>
                  </a:lnTo>
                  <a:lnTo>
                    <a:pt x="162696" y="31837"/>
                  </a:lnTo>
                  <a:lnTo>
                    <a:pt x="161753" y="31837"/>
                  </a:lnTo>
                  <a:lnTo>
                    <a:pt x="161753" y="5692"/>
                  </a:lnTo>
                  <a:lnTo>
                    <a:pt x="162696" y="5692"/>
                  </a:lnTo>
                  <a:lnTo>
                    <a:pt x="162696" y="3903"/>
                  </a:lnTo>
                  <a:close/>
                  <a:moveTo>
                    <a:pt x="108746" y="34894"/>
                  </a:moveTo>
                  <a:lnTo>
                    <a:pt x="108746" y="36325"/>
                  </a:lnTo>
                  <a:lnTo>
                    <a:pt x="108746" y="37366"/>
                  </a:lnTo>
                  <a:lnTo>
                    <a:pt x="65593" y="37366"/>
                  </a:lnTo>
                  <a:lnTo>
                    <a:pt x="65593" y="34894"/>
                  </a:lnTo>
                  <a:lnTo>
                    <a:pt x="85202" y="34894"/>
                  </a:lnTo>
                  <a:lnTo>
                    <a:pt x="85202" y="36325"/>
                  </a:lnTo>
                  <a:lnTo>
                    <a:pt x="88974" y="36325"/>
                  </a:lnTo>
                  <a:lnTo>
                    <a:pt x="88974" y="34894"/>
                  </a:lnTo>
                  <a:close/>
                  <a:moveTo>
                    <a:pt x="116681" y="34894"/>
                  </a:moveTo>
                  <a:lnTo>
                    <a:pt x="116681" y="40097"/>
                  </a:lnTo>
                  <a:lnTo>
                    <a:pt x="112551" y="40097"/>
                  </a:lnTo>
                  <a:lnTo>
                    <a:pt x="112551" y="36325"/>
                  </a:lnTo>
                  <a:lnTo>
                    <a:pt x="112551" y="34894"/>
                  </a:lnTo>
                  <a:close/>
                  <a:moveTo>
                    <a:pt x="113949" y="46634"/>
                  </a:moveTo>
                  <a:lnTo>
                    <a:pt x="113949" y="48195"/>
                  </a:lnTo>
                  <a:lnTo>
                    <a:pt x="112551" y="48195"/>
                  </a:lnTo>
                  <a:lnTo>
                    <a:pt x="112551" y="46634"/>
                  </a:lnTo>
                  <a:close/>
                  <a:moveTo>
                    <a:pt x="116681" y="46634"/>
                  </a:moveTo>
                  <a:lnTo>
                    <a:pt x="116681" y="48195"/>
                  </a:lnTo>
                  <a:lnTo>
                    <a:pt x="115283" y="48195"/>
                  </a:lnTo>
                  <a:lnTo>
                    <a:pt x="115283" y="46634"/>
                  </a:lnTo>
                  <a:close/>
                  <a:moveTo>
                    <a:pt x="61820" y="34894"/>
                  </a:moveTo>
                  <a:lnTo>
                    <a:pt x="61820" y="37366"/>
                  </a:lnTo>
                  <a:lnTo>
                    <a:pt x="61820" y="41854"/>
                  </a:lnTo>
                  <a:lnTo>
                    <a:pt x="61820" y="91836"/>
                  </a:lnTo>
                  <a:lnTo>
                    <a:pt x="60357" y="91836"/>
                  </a:lnTo>
                  <a:lnTo>
                    <a:pt x="60357" y="34894"/>
                  </a:lnTo>
                  <a:close/>
                  <a:moveTo>
                    <a:pt x="14699" y="34894"/>
                  </a:moveTo>
                  <a:lnTo>
                    <a:pt x="14699" y="36325"/>
                  </a:lnTo>
                  <a:lnTo>
                    <a:pt x="15838" y="36325"/>
                  </a:lnTo>
                  <a:lnTo>
                    <a:pt x="15838" y="95511"/>
                  </a:lnTo>
                  <a:lnTo>
                    <a:pt x="14699" y="95511"/>
                  </a:lnTo>
                  <a:lnTo>
                    <a:pt x="14699" y="96681"/>
                  </a:lnTo>
                  <a:lnTo>
                    <a:pt x="3903" y="96681"/>
                  </a:lnTo>
                  <a:lnTo>
                    <a:pt x="3903" y="34894"/>
                  </a:lnTo>
                  <a:close/>
                  <a:moveTo>
                    <a:pt x="38244" y="34894"/>
                  </a:moveTo>
                  <a:lnTo>
                    <a:pt x="38244" y="36325"/>
                  </a:lnTo>
                  <a:lnTo>
                    <a:pt x="39317" y="36325"/>
                  </a:lnTo>
                  <a:lnTo>
                    <a:pt x="39317" y="95511"/>
                  </a:lnTo>
                  <a:lnTo>
                    <a:pt x="38244" y="95511"/>
                  </a:lnTo>
                  <a:lnTo>
                    <a:pt x="38244" y="96681"/>
                  </a:lnTo>
                  <a:lnTo>
                    <a:pt x="18472" y="96681"/>
                  </a:lnTo>
                  <a:lnTo>
                    <a:pt x="18472" y="95511"/>
                  </a:lnTo>
                  <a:lnTo>
                    <a:pt x="17724" y="95511"/>
                  </a:lnTo>
                  <a:lnTo>
                    <a:pt x="17724" y="36325"/>
                  </a:lnTo>
                  <a:lnTo>
                    <a:pt x="18472" y="36325"/>
                  </a:lnTo>
                  <a:lnTo>
                    <a:pt x="18472" y="34894"/>
                  </a:lnTo>
                  <a:close/>
                  <a:moveTo>
                    <a:pt x="58471" y="34894"/>
                  </a:moveTo>
                  <a:lnTo>
                    <a:pt x="58471" y="91836"/>
                  </a:lnTo>
                  <a:lnTo>
                    <a:pt x="56422" y="91836"/>
                  </a:lnTo>
                  <a:lnTo>
                    <a:pt x="56422" y="96681"/>
                  </a:lnTo>
                  <a:lnTo>
                    <a:pt x="42048" y="96681"/>
                  </a:lnTo>
                  <a:lnTo>
                    <a:pt x="42048" y="95511"/>
                  </a:lnTo>
                  <a:lnTo>
                    <a:pt x="41170" y="95511"/>
                  </a:lnTo>
                  <a:lnTo>
                    <a:pt x="41170" y="36325"/>
                  </a:lnTo>
                  <a:lnTo>
                    <a:pt x="42048" y="36325"/>
                  </a:lnTo>
                  <a:lnTo>
                    <a:pt x="42048" y="34894"/>
                  </a:lnTo>
                  <a:close/>
                  <a:moveTo>
                    <a:pt x="116681" y="54731"/>
                  </a:moveTo>
                  <a:lnTo>
                    <a:pt x="116681" y="96909"/>
                  </a:lnTo>
                  <a:lnTo>
                    <a:pt x="112551" y="96909"/>
                  </a:lnTo>
                  <a:lnTo>
                    <a:pt x="112551" y="95511"/>
                  </a:lnTo>
                  <a:lnTo>
                    <a:pt x="112551" y="54731"/>
                  </a:lnTo>
                  <a:close/>
                  <a:moveTo>
                    <a:pt x="132225" y="34894"/>
                  </a:moveTo>
                  <a:lnTo>
                    <a:pt x="132225" y="36325"/>
                  </a:lnTo>
                  <a:lnTo>
                    <a:pt x="133201" y="36325"/>
                  </a:lnTo>
                  <a:lnTo>
                    <a:pt x="133201" y="95511"/>
                  </a:lnTo>
                  <a:lnTo>
                    <a:pt x="132225" y="95511"/>
                  </a:lnTo>
                  <a:lnTo>
                    <a:pt x="132225" y="96909"/>
                  </a:lnTo>
                  <a:lnTo>
                    <a:pt x="118535" y="96909"/>
                  </a:lnTo>
                  <a:lnTo>
                    <a:pt x="118535" y="34894"/>
                  </a:lnTo>
                  <a:close/>
                  <a:moveTo>
                    <a:pt x="158924" y="34894"/>
                  </a:moveTo>
                  <a:lnTo>
                    <a:pt x="158924" y="36325"/>
                  </a:lnTo>
                  <a:lnTo>
                    <a:pt x="159867" y="36325"/>
                  </a:lnTo>
                  <a:lnTo>
                    <a:pt x="159867" y="95511"/>
                  </a:lnTo>
                  <a:lnTo>
                    <a:pt x="158924" y="95511"/>
                  </a:lnTo>
                  <a:lnTo>
                    <a:pt x="158924" y="96909"/>
                  </a:lnTo>
                  <a:lnTo>
                    <a:pt x="135998" y="96909"/>
                  </a:lnTo>
                  <a:lnTo>
                    <a:pt x="135998" y="95511"/>
                  </a:lnTo>
                  <a:lnTo>
                    <a:pt x="135055" y="95511"/>
                  </a:lnTo>
                  <a:lnTo>
                    <a:pt x="135055" y="36325"/>
                  </a:lnTo>
                  <a:lnTo>
                    <a:pt x="135998" y="36325"/>
                  </a:lnTo>
                  <a:lnTo>
                    <a:pt x="135998" y="34894"/>
                  </a:lnTo>
                  <a:close/>
                  <a:moveTo>
                    <a:pt x="171672" y="34894"/>
                  </a:moveTo>
                  <a:lnTo>
                    <a:pt x="171672" y="36325"/>
                  </a:lnTo>
                  <a:lnTo>
                    <a:pt x="172647" y="36325"/>
                  </a:lnTo>
                  <a:lnTo>
                    <a:pt x="172647" y="95511"/>
                  </a:lnTo>
                  <a:lnTo>
                    <a:pt x="171672" y="95511"/>
                  </a:lnTo>
                  <a:lnTo>
                    <a:pt x="171672" y="96909"/>
                  </a:lnTo>
                  <a:lnTo>
                    <a:pt x="162696" y="96909"/>
                  </a:lnTo>
                  <a:lnTo>
                    <a:pt x="162696" y="95511"/>
                  </a:lnTo>
                  <a:lnTo>
                    <a:pt x="161753" y="95511"/>
                  </a:lnTo>
                  <a:lnTo>
                    <a:pt x="161753" y="36325"/>
                  </a:lnTo>
                  <a:lnTo>
                    <a:pt x="162696" y="36325"/>
                  </a:lnTo>
                  <a:lnTo>
                    <a:pt x="162696" y="34894"/>
                  </a:lnTo>
                  <a:close/>
                  <a:moveTo>
                    <a:pt x="116681" y="98763"/>
                  </a:moveTo>
                  <a:lnTo>
                    <a:pt x="116681" y="125364"/>
                  </a:lnTo>
                  <a:lnTo>
                    <a:pt x="112551" y="125364"/>
                  </a:lnTo>
                  <a:lnTo>
                    <a:pt x="112551" y="99966"/>
                  </a:lnTo>
                  <a:lnTo>
                    <a:pt x="112551" y="98763"/>
                  </a:lnTo>
                  <a:close/>
                  <a:moveTo>
                    <a:pt x="113949" y="131868"/>
                  </a:moveTo>
                  <a:lnTo>
                    <a:pt x="113949" y="133429"/>
                  </a:lnTo>
                  <a:lnTo>
                    <a:pt x="112551" y="133429"/>
                  </a:lnTo>
                  <a:lnTo>
                    <a:pt x="112551" y="131868"/>
                  </a:lnTo>
                  <a:close/>
                  <a:moveTo>
                    <a:pt x="116681" y="131868"/>
                  </a:moveTo>
                  <a:lnTo>
                    <a:pt x="116681" y="133429"/>
                  </a:lnTo>
                  <a:lnTo>
                    <a:pt x="115283" y="133429"/>
                  </a:lnTo>
                  <a:lnTo>
                    <a:pt x="115283" y="131868"/>
                  </a:lnTo>
                  <a:close/>
                  <a:moveTo>
                    <a:pt x="74210" y="41854"/>
                  </a:moveTo>
                  <a:lnTo>
                    <a:pt x="74210" y="143152"/>
                  </a:lnTo>
                  <a:lnTo>
                    <a:pt x="65593" y="143152"/>
                  </a:lnTo>
                  <a:lnTo>
                    <a:pt x="65593" y="101917"/>
                  </a:lnTo>
                  <a:lnTo>
                    <a:pt x="66438" y="101917"/>
                  </a:lnTo>
                  <a:lnTo>
                    <a:pt x="66438" y="91836"/>
                  </a:lnTo>
                  <a:lnTo>
                    <a:pt x="65593" y="91836"/>
                  </a:lnTo>
                  <a:lnTo>
                    <a:pt x="65593" y="41854"/>
                  </a:lnTo>
                  <a:close/>
                  <a:moveTo>
                    <a:pt x="86178" y="41854"/>
                  </a:moveTo>
                  <a:lnTo>
                    <a:pt x="86178" y="143152"/>
                  </a:lnTo>
                  <a:lnTo>
                    <a:pt x="75999" y="143152"/>
                  </a:lnTo>
                  <a:lnTo>
                    <a:pt x="75999" y="41854"/>
                  </a:lnTo>
                  <a:close/>
                  <a:moveTo>
                    <a:pt x="98145" y="41854"/>
                  </a:moveTo>
                  <a:lnTo>
                    <a:pt x="98145" y="143152"/>
                  </a:lnTo>
                  <a:lnTo>
                    <a:pt x="87966" y="143152"/>
                  </a:lnTo>
                  <a:lnTo>
                    <a:pt x="87966" y="41854"/>
                  </a:lnTo>
                  <a:close/>
                  <a:moveTo>
                    <a:pt x="108746" y="41854"/>
                  </a:moveTo>
                  <a:lnTo>
                    <a:pt x="108746" y="95511"/>
                  </a:lnTo>
                  <a:lnTo>
                    <a:pt x="108746" y="99966"/>
                  </a:lnTo>
                  <a:lnTo>
                    <a:pt x="108746" y="143152"/>
                  </a:lnTo>
                  <a:lnTo>
                    <a:pt x="99966" y="143152"/>
                  </a:lnTo>
                  <a:lnTo>
                    <a:pt x="99966" y="41854"/>
                  </a:lnTo>
                  <a:close/>
                  <a:moveTo>
                    <a:pt x="1" y="1"/>
                  </a:moveTo>
                  <a:lnTo>
                    <a:pt x="1" y="120681"/>
                  </a:lnTo>
                  <a:lnTo>
                    <a:pt x="1" y="121917"/>
                  </a:lnTo>
                  <a:lnTo>
                    <a:pt x="1" y="151640"/>
                  </a:lnTo>
                  <a:lnTo>
                    <a:pt x="3903" y="151640"/>
                  </a:lnTo>
                  <a:lnTo>
                    <a:pt x="3903" y="121917"/>
                  </a:lnTo>
                  <a:lnTo>
                    <a:pt x="3903" y="120681"/>
                  </a:lnTo>
                  <a:lnTo>
                    <a:pt x="3903" y="98112"/>
                  </a:lnTo>
                  <a:lnTo>
                    <a:pt x="14667" y="98112"/>
                  </a:lnTo>
                  <a:lnTo>
                    <a:pt x="14667" y="99966"/>
                  </a:lnTo>
                  <a:lnTo>
                    <a:pt x="15838" y="99966"/>
                  </a:lnTo>
                  <a:lnTo>
                    <a:pt x="15838" y="145331"/>
                  </a:lnTo>
                  <a:lnTo>
                    <a:pt x="14667" y="145331"/>
                  </a:lnTo>
                  <a:lnTo>
                    <a:pt x="14667" y="149818"/>
                  </a:lnTo>
                  <a:lnTo>
                    <a:pt x="15838" y="149818"/>
                  </a:lnTo>
                  <a:lnTo>
                    <a:pt x="15838" y="150469"/>
                  </a:lnTo>
                  <a:lnTo>
                    <a:pt x="17724" y="150469"/>
                  </a:lnTo>
                  <a:lnTo>
                    <a:pt x="17724" y="149818"/>
                  </a:lnTo>
                  <a:lnTo>
                    <a:pt x="18472" y="149818"/>
                  </a:lnTo>
                  <a:lnTo>
                    <a:pt x="18472" y="145331"/>
                  </a:lnTo>
                  <a:lnTo>
                    <a:pt x="17724" y="145331"/>
                  </a:lnTo>
                  <a:lnTo>
                    <a:pt x="17724" y="99966"/>
                  </a:lnTo>
                  <a:lnTo>
                    <a:pt x="18472" y="99966"/>
                  </a:lnTo>
                  <a:lnTo>
                    <a:pt x="18472" y="98112"/>
                  </a:lnTo>
                  <a:lnTo>
                    <a:pt x="38244" y="98112"/>
                  </a:lnTo>
                  <a:lnTo>
                    <a:pt x="38244" y="99966"/>
                  </a:lnTo>
                  <a:lnTo>
                    <a:pt x="39317" y="99966"/>
                  </a:lnTo>
                  <a:lnTo>
                    <a:pt x="39317" y="145331"/>
                  </a:lnTo>
                  <a:lnTo>
                    <a:pt x="38244" y="145331"/>
                  </a:lnTo>
                  <a:lnTo>
                    <a:pt x="38244" y="149818"/>
                  </a:lnTo>
                  <a:lnTo>
                    <a:pt x="39317" y="149818"/>
                  </a:lnTo>
                  <a:lnTo>
                    <a:pt x="39317" y="150469"/>
                  </a:lnTo>
                  <a:lnTo>
                    <a:pt x="41170" y="150469"/>
                  </a:lnTo>
                  <a:lnTo>
                    <a:pt x="41170" y="149818"/>
                  </a:lnTo>
                  <a:lnTo>
                    <a:pt x="42048" y="149818"/>
                  </a:lnTo>
                  <a:lnTo>
                    <a:pt x="42048" y="145331"/>
                  </a:lnTo>
                  <a:lnTo>
                    <a:pt x="41170" y="145331"/>
                  </a:lnTo>
                  <a:lnTo>
                    <a:pt x="41170" y="99966"/>
                  </a:lnTo>
                  <a:lnTo>
                    <a:pt x="42048" y="99966"/>
                  </a:lnTo>
                  <a:lnTo>
                    <a:pt x="42048" y="98112"/>
                  </a:lnTo>
                  <a:lnTo>
                    <a:pt x="56422" y="98112"/>
                  </a:lnTo>
                  <a:lnTo>
                    <a:pt x="56422" y="101917"/>
                  </a:lnTo>
                  <a:lnTo>
                    <a:pt x="58471" y="101917"/>
                  </a:lnTo>
                  <a:lnTo>
                    <a:pt x="58471" y="150469"/>
                  </a:lnTo>
                  <a:lnTo>
                    <a:pt x="60357" y="150469"/>
                  </a:lnTo>
                  <a:lnTo>
                    <a:pt x="60357" y="101917"/>
                  </a:lnTo>
                  <a:lnTo>
                    <a:pt x="61820" y="101917"/>
                  </a:lnTo>
                  <a:lnTo>
                    <a:pt x="61820" y="149331"/>
                  </a:lnTo>
                  <a:lnTo>
                    <a:pt x="62796" y="149331"/>
                  </a:lnTo>
                  <a:lnTo>
                    <a:pt x="62796" y="150469"/>
                  </a:lnTo>
                  <a:lnTo>
                    <a:pt x="64650" y="150469"/>
                  </a:lnTo>
                  <a:lnTo>
                    <a:pt x="64650" y="149331"/>
                  </a:lnTo>
                  <a:lnTo>
                    <a:pt x="65593" y="149331"/>
                  </a:lnTo>
                  <a:lnTo>
                    <a:pt x="65593" y="145363"/>
                  </a:lnTo>
                  <a:lnTo>
                    <a:pt x="108746" y="145363"/>
                  </a:lnTo>
                  <a:lnTo>
                    <a:pt x="108746" y="149331"/>
                  </a:lnTo>
                  <a:lnTo>
                    <a:pt x="108746" y="149818"/>
                  </a:lnTo>
                  <a:lnTo>
                    <a:pt x="109722" y="149818"/>
                  </a:lnTo>
                  <a:lnTo>
                    <a:pt x="109722" y="150469"/>
                  </a:lnTo>
                  <a:lnTo>
                    <a:pt x="111575" y="150469"/>
                  </a:lnTo>
                  <a:lnTo>
                    <a:pt x="111575" y="149818"/>
                  </a:lnTo>
                  <a:lnTo>
                    <a:pt x="112551" y="149818"/>
                  </a:lnTo>
                  <a:lnTo>
                    <a:pt x="112551" y="149331"/>
                  </a:lnTo>
                  <a:lnTo>
                    <a:pt x="112551" y="145331"/>
                  </a:lnTo>
                  <a:lnTo>
                    <a:pt x="112551" y="139965"/>
                  </a:lnTo>
                  <a:lnTo>
                    <a:pt x="116681" y="139965"/>
                  </a:lnTo>
                  <a:lnTo>
                    <a:pt x="116681" y="150469"/>
                  </a:lnTo>
                  <a:lnTo>
                    <a:pt x="118535" y="150469"/>
                  </a:lnTo>
                  <a:lnTo>
                    <a:pt x="118535" y="98763"/>
                  </a:lnTo>
                  <a:lnTo>
                    <a:pt x="132225" y="98763"/>
                  </a:lnTo>
                  <a:lnTo>
                    <a:pt x="132225" y="99966"/>
                  </a:lnTo>
                  <a:lnTo>
                    <a:pt x="133201" y="99966"/>
                  </a:lnTo>
                  <a:lnTo>
                    <a:pt x="133201" y="145331"/>
                  </a:lnTo>
                  <a:lnTo>
                    <a:pt x="132225" y="145331"/>
                  </a:lnTo>
                  <a:lnTo>
                    <a:pt x="132225" y="149818"/>
                  </a:lnTo>
                  <a:lnTo>
                    <a:pt x="133201" y="149818"/>
                  </a:lnTo>
                  <a:lnTo>
                    <a:pt x="133201" y="150469"/>
                  </a:lnTo>
                  <a:lnTo>
                    <a:pt x="135055" y="150469"/>
                  </a:lnTo>
                  <a:lnTo>
                    <a:pt x="135055" y="149818"/>
                  </a:lnTo>
                  <a:lnTo>
                    <a:pt x="135998" y="149818"/>
                  </a:lnTo>
                  <a:lnTo>
                    <a:pt x="135998" y="145331"/>
                  </a:lnTo>
                  <a:lnTo>
                    <a:pt x="135055" y="145331"/>
                  </a:lnTo>
                  <a:lnTo>
                    <a:pt x="135055" y="99966"/>
                  </a:lnTo>
                  <a:lnTo>
                    <a:pt x="135998" y="99966"/>
                  </a:lnTo>
                  <a:lnTo>
                    <a:pt x="135998" y="98763"/>
                  </a:lnTo>
                  <a:lnTo>
                    <a:pt x="158924" y="98763"/>
                  </a:lnTo>
                  <a:lnTo>
                    <a:pt x="158924" y="99966"/>
                  </a:lnTo>
                  <a:lnTo>
                    <a:pt x="159867" y="99966"/>
                  </a:lnTo>
                  <a:lnTo>
                    <a:pt x="159867" y="145331"/>
                  </a:lnTo>
                  <a:lnTo>
                    <a:pt x="158924" y="145331"/>
                  </a:lnTo>
                  <a:lnTo>
                    <a:pt x="158924" y="149818"/>
                  </a:lnTo>
                  <a:lnTo>
                    <a:pt x="159867" y="149818"/>
                  </a:lnTo>
                  <a:lnTo>
                    <a:pt x="159867" y="150469"/>
                  </a:lnTo>
                  <a:lnTo>
                    <a:pt x="161753" y="150469"/>
                  </a:lnTo>
                  <a:lnTo>
                    <a:pt x="161753" y="149818"/>
                  </a:lnTo>
                  <a:lnTo>
                    <a:pt x="162696" y="149818"/>
                  </a:lnTo>
                  <a:lnTo>
                    <a:pt x="162696" y="145331"/>
                  </a:lnTo>
                  <a:lnTo>
                    <a:pt x="161753" y="145331"/>
                  </a:lnTo>
                  <a:lnTo>
                    <a:pt x="161753" y="99966"/>
                  </a:lnTo>
                  <a:lnTo>
                    <a:pt x="162696" y="99966"/>
                  </a:lnTo>
                  <a:lnTo>
                    <a:pt x="162696" y="98763"/>
                  </a:lnTo>
                  <a:lnTo>
                    <a:pt x="171672" y="98763"/>
                  </a:lnTo>
                  <a:lnTo>
                    <a:pt x="171672" y="99966"/>
                  </a:lnTo>
                  <a:lnTo>
                    <a:pt x="172647" y="99966"/>
                  </a:lnTo>
                  <a:lnTo>
                    <a:pt x="172647" y="145331"/>
                  </a:lnTo>
                  <a:lnTo>
                    <a:pt x="171672" y="145331"/>
                  </a:lnTo>
                  <a:lnTo>
                    <a:pt x="171672" y="149818"/>
                  </a:lnTo>
                  <a:lnTo>
                    <a:pt x="172647" y="149818"/>
                  </a:lnTo>
                  <a:lnTo>
                    <a:pt x="172647" y="150469"/>
                  </a:lnTo>
                  <a:lnTo>
                    <a:pt x="174533" y="150469"/>
                  </a:lnTo>
                  <a:lnTo>
                    <a:pt x="174533" y="149818"/>
                  </a:lnTo>
                  <a:lnTo>
                    <a:pt x="175477" y="149818"/>
                  </a:lnTo>
                  <a:lnTo>
                    <a:pt x="175477" y="145331"/>
                  </a:lnTo>
                  <a:lnTo>
                    <a:pt x="174533" y="145331"/>
                  </a:lnTo>
                  <a:lnTo>
                    <a:pt x="174533" y="99966"/>
                  </a:lnTo>
                  <a:lnTo>
                    <a:pt x="175477" y="99966"/>
                  </a:lnTo>
                  <a:lnTo>
                    <a:pt x="175477" y="98763"/>
                  </a:lnTo>
                  <a:lnTo>
                    <a:pt x="182111" y="98763"/>
                  </a:lnTo>
                  <a:lnTo>
                    <a:pt x="182111" y="96909"/>
                  </a:lnTo>
                  <a:lnTo>
                    <a:pt x="175477" y="96909"/>
                  </a:lnTo>
                  <a:lnTo>
                    <a:pt x="175477" y="95511"/>
                  </a:lnTo>
                  <a:lnTo>
                    <a:pt x="174533" y="95511"/>
                  </a:lnTo>
                  <a:lnTo>
                    <a:pt x="174533" y="36325"/>
                  </a:lnTo>
                  <a:lnTo>
                    <a:pt x="175477" y="36325"/>
                  </a:lnTo>
                  <a:lnTo>
                    <a:pt x="175477" y="34927"/>
                  </a:lnTo>
                  <a:lnTo>
                    <a:pt x="182208" y="34927"/>
                  </a:lnTo>
                  <a:lnTo>
                    <a:pt x="182208" y="33073"/>
                  </a:lnTo>
                  <a:lnTo>
                    <a:pt x="175477" y="33073"/>
                  </a:lnTo>
                  <a:lnTo>
                    <a:pt x="175477" y="31837"/>
                  </a:lnTo>
                  <a:lnTo>
                    <a:pt x="174533" y="31837"/>
                  </a:lnTo>
                  <a:lnTo>
                    <a:pt x="174533" y="5692"/>
                  </a:lnTo>
                  <a:lnTo>
                    <a:pt x="175477" y="5692"/>
                  </a:lnTo>
                  <a:lnTo>
                    <a:pt x="175477" y="3903"/>
                  </a:lnTo>
                  <a:lnTo>
                    <a:pt x="182371" y="3903"/>
                  </a:lnTo>
                  <a:lnTo>
                    <a:pt x="182371" y="120681"/>
                  </a:lnTo>
                  <a:lnTo>
                    <a:pt x="182371" y="121917"/>
                  </a:lnTo>
                  <a:lnTo>
                    <a:pt x="182371" y="151640"/>
                  </a:lnTo>
                  <a:lnTo>
                    <a:pt x="186273" y="151640"/>
                  </a:lnTo>
                  <a:lnTo>
                    <a:pt x="186273" y="121917"/>
                  </a:lnTo>
                  <a:lnTo>
                    <a:pt x="186273" y="120681"/>
                  </a:lnTo>
                  <a:lnTo>
                    <a:pt x="186273" y="1"/>
                  </a:lnTo>
                  <a:close/>
                </a:path>
              </a:pathLst>
            </a:custGeom>
            <a:solidFill>
              <a:srgbClr val="0D122C">
                <a:alpha val="2917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9" name="Google Shape;389;p16"/>
            <p:cNvSpPr/>
            <p:nvPr/>
          </p:nvSpPr>
          <p:spPr>
            <a:xfrm>
              <a:off x="4457525" y="2668050"/>
              <a:ext cx="75650" cy="34975"/>
            </a:xfrm>
            <a:custGeom>
              <a:avLst/>
              <a:gdLst/>
              <a:ahLst/>
              <a:cxnLst/>
              <a:rect l="l" t="t" r="r" b="b"/>
              <a:pathLst>
                <a:path w="3026" h="1399" extrusionOk="0">
                  <a:moveTo>
                    <a:pt x="1" y="0"/>
                  </a:moveTo>
                  <a:cubicBezTo>
                    <a:pt x="66" y="781"/>
                    <a:pt x="716" y="1399"/>
                    <a:pt x="1497" y="1399"/>
                  </a:cubicBezTo>
                  <a:cubicBezTo>
                    <a:pt x="2310" y="1399"/>
                    <a:pt x="2960" y="781"/>
                    <a:pt x="3025" y="0"/>
                  </a:cubicBezTo>
                  <a:close/>
                </a:path>
              </a:pathLst>
            </a:custGeom>
            <a:solidFill>
              <a:srgbClr val="0D122C">
                <a:alpha val="2917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0" name="Google Shape;390;p16"/>
            <p:cNvSpPr/>
            <p:nvPr/>
          </p:nvSpPr>
          <p:spPr>
            <a:xfrm>
              <a:off x="4457525" y="2250975"/>
              <a:ext cx="75650" cy="35000"/>
            </a:xfrm>
            <a:custGeom>
              <a:avLst/>
              <a:gdLst/>
              <a:ahLst/>
              <a:cxnLst/>
              <a:rect l="l" t="t" r="r" b="b"/>
              <a:pathLst>
                <a:path w="3026" h="1400" extrusionOk="0">
                  <a:moveTo>
                    <a:pt x="1497" y="1"/>
                  </a:moveTo>
                  <a:cubicBezTo>
                    <a:pt x="716" y="1"/>
                    <a:pt x="66" y="619"/>
                    <a:pt x="1" y="1399"/>
                  </a:cubicBezTo>
                  <a:lnTo>
                    <a:pt x="3025" y="1399"/>
                  </a:lnTo>
                  <a:cubicBezTo>
                    <a:pt x="2960" y="619"/>
                    <a:pt x="2310" y="1"/>
                    <a:pt x="1497" y="1"/>
                  </a:cubicBezTo>
                  <a:close/>
                </a:path>
              </a:pathLst>
            </a:custGeom>
            <a:solidFill>
              <a:srgbClr val="0D122C">
                <a:alpha val="2917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1" name="Google Shape;391;p16"/>
            <p:cNvSpPr/>
            <p:nvPr/>
          </p:nvSpPr>
          <p:spPr>
            <a:xfrm>
              <a:off x="4457525" y="4799700"/>
              <a:ext cx="75650" cy="35000"/>
            </a:xfrm>
            <a:custGeom>
              <a:avLst/>
              <a:gdLst/>
              <a:ahLst/>
              <a:cxnLst/>
              <a:rect l="l" t="t" r="r" b="b"/>
              <a:pathLst>
                <a:path w="3026" h="1400" extrusionOk="0">
                  <a:moveTo>
                    <a:pt x="1" y="1"/>
                  </a:moveTo>
                  <a:cubicBezTo>
                    <a:pt x="66" y="781"/>
                    <a:pt x="716" y="1399"/>
                    <a:pt x="1497" y="1399"/>
                  </a:cubicBezTo>
                  <a:cubicBezTo>
                    <a:pt x="2310" y="1399"/>
                    <a:pt x="2960" y="781"/>
                    <a:pt x="3025" y="1"/>
                  </a:cubicBezTo>
                  <a:close/>
                </a:path>
              </a:pathLst>
            </a:custGeom>
            <a:solidFill>
              <a:srgbClr val="0D122C">
                <a:alpha val="2917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2" name="Google Shape;392;p16"/>
            <p:cNvSpPr/>
            <p:nvPr/>
          </p:nvSpPr>
          <p:spPr>
            <a:xfrm>
              <a:off x="4457525" y="4381825"/>
              <a:ext cx="75650" cy="34975"/>
            </a:xfrm>
            <a:custGeom>
              <a:avLst/>
              <a:gdLst/>
              <a:ahLst/>
              <a:cxnLst/>
              <a:rect l="l" t="t" r="r" b="b"/>
              <a:pathLst>
                <a:path w="3026" h="1399" extrusionOk="0">
                  <a:moveTo>
                    <a:pt x="1497" y="1"/>
                  </a:moveTo>
                  <a:cubicBezTo>
                    <a:pt x="716" y="1"/>
                    <a:pt x="66" y="619"/>
                    <a:pt x="1" y="1399"/>
                  </a:cubicBezTo>
                  <a:lnTo>
                    <a:pt x="3025" y="1399"/>
                  </a:lnTo>
                  <a:cubicBezTo>
                    <a:pt x="2960" y="619"/>
                    <a:pt x="2310" y="1"/>
                    <a:pt x="1497" y="1"/>
                  </a:cubicBezTo>
                  <a:close/>
                </a:path>
              </a:pathLst>
            </a:custGeom>
            <a:solidFill>
              <a:srgbClr val="0D122C">
                <a:alpha val="2917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93" name="Google Shape;393;p16"/>
          <p:cNvSpPr/>
          <p:nvPr/>
        </p:nvSpPr>
        <p:spPr>
          <a:xfrm rot="10800000">
            <a:off x="7130717" y="3228859"/>
            <a:ext cx="2216642" cy="2073312"/>
          </a:xfrm>
          <a:custGeom>
            <a:avLst/>
            <a:gdLst/>
            <a:ahLst/>
            <a:cxnLst/>
            <a:rect l="l" t="t" r="r" b="b"/>
            <a:pathLst>
              <a:path w="122365" h="131953" extrusionOk="0">
                <a:moveTo>
                  <a:pt x="37372" y="111100"/>
                </a:moveTo>
                <a:lnTo>
                  <a:pt x="37372" y="111100"/>
                </a:lnTo>
                <a:cubicBezTo>
                  <a:pt x="37492" y="112772"/>
                  <a:pt x="37953" y="114366"/>
                  <a:pt x="39127" y="115781"/>
                </a:cubicBezTo>
                <a:lnTo>
                  <a:pt x="39127" y="115781"/>
                </a:lnTo>
                <a:cubicBezTo>
                  <a:pt x="38531" y="114345"/>
                  <a:pt x="37934" y="112770"/>
                  <a:pt x="37372" y="111100"/>
                </a:cubicBezTo>
                <a:close/>
                <a:moveTo>
                  <a:pt x="51871" y="1"/>
                </a:moveTo>
                <a:cubicBezTo>
                  <a:pt x="46593" y="1"/>
                  <a:pt x="41310" y="436"/>
                  <a:pt x="36039" y="884"/>
                </a:cubicBezTo>
                <a:cubicBezTo>
                  <a:pt x="27941" y="2124"/>
                  <a:pt x="17387" y="1492"/>
                  <a:pt x="9947" y="6477"/>
                </a:cubicBezTo>
                <a:cubicBezTo>
                  <a:pt x="2481" y="11438"/>
                  <a:pt x="4354" y="20751"/>
                  <a:pt x="4961" y="28217"/>
                </a:cubicBezTo>
                <a:cubicBezTo>
                  <a:pt x="5594" y="36897"/>
                  <a:pt x="4961" y="43730"/>
                  <a:pt x="4354" y="51803"/>
                </a:cubicBezTo>
                <a:cubicBezTo>
                  <a:pt x="3114" y="59902"/>
                  <a:pt x="3721" y="68582"/>
                  <a:pt x="2481" y="76048"/>
                </a:cubicBezTo>
                <a:cubicBezTo>
                  <a:pt x="1874" y="84121"/>
                  <a:pt x="634" y="91562"/>
                  <a:pt x="1874" y="99027"/>
                </a:cubicBezTo>
                <a:cubicBezTo>
                  <a:pt x="2481" y="105860"/>
                  <a:pt x="4961" y="112061"/>
                  <a:pt x="3114" y="118286"/>
                </a:cubicBezTo>
                <a:cubicBezTo>
                  <a:pt x="1874" y="121374"/>
                  <a:pt x="1" y="123247"/>
                  <a:pt x="634" y="126360"/>
                </a:cubicBezTo>
                <a:cubicBezTo>
                  <a:pt x="1030" y="126309"/>
                  <a:pt x="1407" y="126286"/>
                  <a:pt x="1767" y="126286"/>
                </a:cubicBezTo>
                <a:cubicBezTo>
                  <a:pt x="4998" y="126286"/>
                  <a:pt x="6867" y="128119"/>
                  <a:pt x="9422" y="128119"/>
                </a:cubicBezTo>
                <a:cubicBezTo>
                  <a:pt x="10143" y="128119"/>
                  <a:pt x="10918" y="127974"/>
                  <a:pt x="11794" y="127600"/>
                </a:cubicBezTo>
                <a:cubicBezTo>
                  <a:pt x="12427" y="126967"/>
                  <a:pt x="15540" y="124487"/>
                  <a:pt x="16147" y="123879"/>
                </a:cubicBezTo>
                <a:cubicBezTo>
                  <a:pt x="19260" y="120134"/>
                  <a:pt x="18020" y="123247"/>
                  <a:pt x="16780" y="120134"/>
                </a:cubicBezTo>
                <a:cubicBezTo>
                  <a:pt x="16780" y="118894"/>
                  <a:pt x="14907" y="118894"/>
                  <a:pt x="14300" y="117046"/>
                </a:cubicBezTo>
                <a:cubicBezTo>
                  <a:pt x="14300" y="115781"/>
                  <a:pt x="16147" y="113934"/>
                  <a:pt x="16780" y="113301"/>
                </a:cubicBezTo>
                <a:cubicBezTo>
                  <a:pt x="18020" y="110213"/>
                  <a:pt x="19260" y="107708"/>
                  <a:pt x="19868" y="104620"/>
                </a:cubicBezTo>
                <a:cubicBezTo>
                  <a:pt x="21740" y="96547"/>
                  <a:pt x="30446" y="87841"/>
                  <a:pt x="29814" y="79768"/>
                </a:cubicBezTo>
                <a:lnTo>
                  <a:pt x="29814" y="79768"/>
                </a:lnTo>
                <a:lnTo>
                  <a:pt x="30497" y="85336"/>
                </a:lnTo>
                <a:cubicBezTo>
                  <a:pt x="29485" y="90726"/>
                  <a:pt x="29206" y="102115"/>
                  <a:pt x="29206" y="110213"/>
                </a:cubicBezTo>
                <a:cubicBezTo>
                  <a:pt x="29206" y="113301"/>
                  <a:pt x="30446" y="116414"/>
                  <a:pt x="31054" y="120134"/>
                </a:cubicBezTo>
                <a:cubicBezTo>
                  <a:pt x="31686" y="123879"/>
                  <a:pt x="31054" y="128207"/>
                  <a:pt x="32294" y="131953"/>
                </a:cubicBezTo>
                <a:cubicBezTo>
                  <a:pt x="34166" y="122614"/>
                  <a:pt x="34774" y="112061"/>
                  <a:pt x="32294" y="102115"/>
                </a:cubicBezTo>
                <a:cubicBezTo>
                  <a:pt x="31686" y="97155"/>
                  <a:pt x="31054" y="91562"/>
                  <a:pt x="32294" y="86601"/>
                </a:cubicBezTo>
                <a:cubicBezTo>
                  <a:pt x="32926" y="83488"/>
                  <a:pt x="34774" y="73568"/>
                  <a:pt x="37887" y="71695"/>
                </a:cubicBezTo>
                <a:lnTo>
                  <a:pt x="37887" y="71695"/>
                </a:lnTo>
                <a:cubicBezTo>
                  <a:pt x="36039" y="74808"/>
                  <a:pt x="35407" y="74808"/>
                  <a:pt x="35407" y="77896"/>
                </a:cubicBezTo>
                <a:cubicBezTo>
                  <a:pt x="35407" y="79136"/>
                  <a:pt x="36647" y="80376"/>
                  <a:pt x="36647" y="82248"/>
                </a:cubicBezTo>
                <a:cubicBezTo>
                  <a:pt x="36647" y="84729"/>
                  <a:pt x="35407" y="86601"/>
                  <a:pt x="34774" y="88474"/>
                </a:cubicBezTo>
                <a:cubicBezTo>
                  <a:pt x="33283" y="95480"/>
                  <a:pt x="35023" y="104117"/>
                  <a:pt x="37372" y="111100"/>
                </a:cubicBezTo>
                <a:lnTo>
                  <a:pt x="37372" y="111100"/>
                </a:lnTo>
                <a:cubicBezTo>
                  <a:pt x="37177" y="108376"/>
                  <a:pt x="37887" y="105445"/>
                  <a:pt x="37887" y="102748"/>
                </a:cubicBezTo>
                <a:cubicBezTo>
                  <a:pt x="38519" y="97787"/>
                  <a:pt x="37279" y="93434"/>
                  <a:pt x="37279" y="89081"/>
                </a:cubicBezTo>
                <a:cubicBezTo>
                  <a:pt x="37279" y="84121"/>
                  <a:pt x="41759" y="69772"/>
                  <a:pt x="39886" y="67292"/>
                </a:cubicBezTo>
                <a:lnTo>
                  <a:pt x="40848" y="65495"/>
                </a:lnTo>
                <a:cubicBezTo>
                  <a:pt x="40848" y="65495"/>
                  <a:pt x="41253" y="67621"/>
                  <a:pt x="41253" y="68228"/>
                </a:cubicBezTo>
                <a:cubicBezTo>
                  <a:pt x="43480" y="76149"/>
                  <a:pt x="42240" y="78528"/>
                  <a:pt x="42240" y="82248"/>
                </a:cubicBezTo>
                <a:cubicBezTo>
                  <a:pt x="42240" y="88474"/>
                  <a:pt x="42240" y="96547"/>
                  <a:pt x="44112" y="102115"/>
                </a:cubicBezTo>
                <a:cubicBezTo>
                  <a:pt x="44112" y="94042"/>
                  <a:pt x="45960" y="85361"/>
                  <a:pt x="44720" y="77288"/>
                </a:cubicBezTo>
                <a:cubicBezTo>
                  <a:pt x="43480" y="72935"/>
                  <a:pt x="42240" y="69822"/>
                  <a:pt x="45960" y="65469"/>
                </a:cubicBezTo>
                <a:cubicBezTo>
                  <a:pt x="46593" y="66102"/>
                  <a:pt x="47200" y="66735"/>
                  <a:pt x="47833" y="66735"/>
                </a:cubicBezTo>
                <a:lnTo>
                  <a:pt x="48339" y="68329"/>
                </a:lnTo>
                <a:cubicBezTo>
                  <a:pt x="48339" y="75162"/>
                  <a:pt x="45378" y="90726"/>
                  <a:pt x="49073" y="90954"/>
                </a:cubicBezTo>
                <a:cubicBezTo>
                  <a:pt x="45960" y="83488"/>
                  <a:pt x="53426" y="72303"/>
                  <a:pt x="49680" y="65469"/>
                </a:cubicBezTo>
                <a:cubicBezTo>
                  <a:pt x="50946" y="64229"/>
                  <a:pt x="51426" y="65140"/>
                  <a:pt x="53198" y="62812"/>
                </a:cubicBezTo>
                <a:cubicBezTo>
                  <a:pt x="53578" y="60939"/>
                  <a:pt x="52793" y="59902"/>
                  <a:pt x="51553" y="59269"/>
                </a:cubicBezTo>
                <a:cubicBezTo>
                  <a:pt x="53426" y="58029"/>
                  <a:pt x="55906" y="58636"/>
                  <a:pt x="58386" y="58029"/>
                </a:cubicBezTo>
                <a:cubicBezTo>
                  <a:pt x="61499" y="56789"/>
                  <a:pt x="63346" y="54309"/>
                  <a:pt x="65852" y="53069"/>
                </a:cubicBezTo>
                <a:cubicBezTo>
                  <a:pt x="66585" y="52819"/>
                  <a:pt x="67559" y="52740"/>
                  <a:pt x="68652" y="52740"/>
                </a:cubicBezTo>
                <a:cubicBezTo>
                  <a:pt x="70567" y="52740"/>
                  <a:pt x="72844" y="52984"/>
                  <a:pt x="74818" y="52984"/>
                </a:cubicBezTo>
                <a:cubicBezTo>
                  <a:pt x="77435" y="52984"/>
                  <a:pt x="79518" y="52556"/>
                  <a:pt x="79518" y="50563"/>
                </a:cubicBezTo>
                <a:cubicBezTo>
                  <a:pt x="84106" y="50563"/>
                  <a:pt x="85343" y="47624"/>
                  <a:pt x="88767" y="47624"/>
                </a:cubicBezTo>
                <a:cubicBezTo>
                  <a:pt x="89497" y="47624"/>
                  <a:pt x="90328" y="47758"/>
                  <a:pt x="91311" y="48083"/>
                </a:cubicBezTo>
                <a:cubicBezTo>
                  <a:pt x="91311" y="44996"/>
                  <a:pt x="98145" y="43730"/>
                  <a:pt x="101257" y="41883"/>
                </a:cubicBezTo>
                <a:cubicBezTo>
                  <a:pt x="105585" y="39403"/>
                  <a:pt x="104978" y="34417"/>
                  <a:pt x="109938" y="33177"/>
                </a:cubicBezTo>
                <a:cubicBezTo>
                  <a:pt x="106825" y="28824"/>
                  <a:pt x="113051" y="28824"/>
                  <a:pt x="116164" y="28824"/>
                </a:cubicBezTo>
                <a:cubicBezTo>
                  <a:pt x="115531" y="25104"/>
                  <a:pt x="122364" y="23231"/>
                  <a:pt x="117404" y="20144"/>
                </a:cubicBezTo>
                <a:cubicBezTo>
                  <a:pt x="118011" y="19511"/>
                  <a:pt x="118644" y="18271"/>
                  <a:pt x="119251" y="18271"/>
                </a:cubicBezTo>
                <a:cubicBezTo>
                  <a:pt x="112418" y="16423"/>
                  <a:pt x="111811" y="7717"/>
                  <a:pt x="104978" y="5237"/>
                </a:cubicBezTo>
                <a:lnTo>
                  <a:pt x="107458" y="3997"/>
                </a:lnTo>
                <a:cubicBezTo>
                  <a:pt x="105598" y="2124"/>
                  <a:pt x="102339" y="1656"/>
                  <a:pt x="98923" y="1656"/>
                </a:cubicBezTo>
                <a:cubicBezTo>
                  <a:pt x="95506" y="1656"/>
                  <a:pt x="91931" y="2124"/>
                  <a:pt x="89439" y="2124"/>
                </a:cubicBezTo>
                <a:cubicBezTo>
                  <a:pt x="87949" y="2214"/>
                  <a:pt x="86471" y="2253"/>
                  <a:pt x="85003" y="2253"/>
                </a:cubicBezTo>
                <a:cubicBezTo>
                  <a:pt x="76065" y="2253"/>
                  <a:pt x="67450" y="795"/>
                  <a:pt x="58386" y="252"/>
                </a:cubicBezTo>
                <a:cubicBezTo>
                  <a:pt x="56216" y="75"/>
                  <a:pt x="54044" y="1"/>
                  <a:pt x="51871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94" name="Google Shape;394;p16"/>
          <p:cNvSpPr/>
          <p:nvPr/>
        </p:nvSpPr>
        <p:spPr>
          <a:xfrm rot="10800000" flipH="1">
            <a:off x="-203358" y="3228859"/>
            <a:ext cx="2216642" cy="2073312"/>
          </a:xfrm>
          <a:custGeom>
            <a:avLst/>
            <a:gdLst/>
            <a:ahLst/>
            <a:cxnLst/>
            <a:rect l="l" t="t" r="r" b="b"/>
            <a:pathLst>
              <a:path w="122365" h="131953" extrusionOk="0">
                <a:moveTo>
                  <a:pt x="37372" y="111100"/>
                </a:moveTo>
                <a:lnTo>
                  <a:pt x="37372" y="111100"/>
                </a:lnTo>
                <a:cubicBezTo>
                  <a:pt x="37492" y="112772"/>
                  <a:pt x="37953" y="114366"/>
                  <a:pt x="39127" y="115781"/>
                </a:cubicBezTo>
                <a:lnTo>
                  <a:pt x="39127" y="115781"/>
                </a:lnTo>
                <a:cubicBezTo>
                  <a:pt x="38531" y="114345"/>
                  <a:pt x="37934" y="112770"/>
                  <a:pt x="37372" y="111100"/>
                </a:cubicBezTo>
                <a:close/>
                <a:moveTo>
                  <a:pt x="51871" y="1"/>
                </a:moveTo>
                <a:cubicBezTo>
                  <a:pt x="46593" y="1"/>
                  <a:pt x="41310" y="436"/>
                  <a:pt x="36039" y="884"/>
                </a:cubicBezTo>
                <a:cubicBezTo>
                  <a:pt x="27941" y="2124"/>
                  <a:pt x="17387" y="1492"/>
                  <a:pt x="9947" y="6477"/>
                </a:cubicBezTo>
                <a:cubicBezTo>
                  <a:pt x="2481" y="11438"/>
                  <a:pt x="4354" y="20751"/>
                  <a:pt x="4961" y="28217"/>
                </a:cubicBezTo>
                <a:cubicBezTo>
                  <a:pt x="5594" y="36897"/>
                  <a:pt x="4961" y="43730"/>
                  <a:pt x="4354" y="51803"/>
                </a:cubicBezTo>
                <a:cubicBezTo>
                  <a:pt x="3114" y="59902"/>
                  <a:pt x="3721" y="68582"/>
                  <a:pt x="2481" y="76048"/>
                </a:cubicBezTo>
                <a:cubicBezTo>
                  <a:pt x="1874" y="84121"/>
                  <a:pt x="634" y="91562"/>
                  <a:pt x="1874" y="99027"/>
                </a:cubicBezTo>
                <a:cubicBezTo>
                  <a:pt x="2481" y="105860"/>
                  <a:pt x="4961" y="112061"/>
                  <a:pt x="3114" y="118286"/>
                </a:cubicBezTo>
                <a:cubicBezTo>
                  <a:pt x="1874" y="121374"/>
                  <a:pt x="1" y="123247"/>
                  <a:pt x="634" y="126360"/>
                </a:cubicBezTo>
                <a:cubicBezTo>
                  <a:pt x="1030" y="126309"/>
                  <a:pt x="1407" y="126286"/>
                  <a:pt x="1767" y="126286"/>
                </a:cubicBezTo>
                <a:cubicBezTo>
                  <a:pt x="4998" y="126286"/>
                  <a:pt x="6867" y="128119"/>
                  <a:pt x="9422" y="128119"/>
                </a:cubicBezTo>
                <a:cubicBezTo>
                  <a:pt x="10143" y="128119"/>
                  <a:pt x="10918" y="127974"/>
                  <a:pt x="11794" y="127600"/>
                </a:cubicBezTo>
                <a:cubicBezTo>
                  <a:pt x="12427" y="126967"/>
                  <a:pt x="15540" y="124487"/>
                  <a:pt x="16147" y="123879"/>
                </a:cubicBezTo>
                <a:cubicBezTo>
                  <a:pt x="19260" y="120134"/>
                  <a:pt x="18020" y="123247"/>
                  <a:pt x="16780" y="120134"/>
                </a:cubicBezTo>
                <a:cubicBezTo>
                  <a:pt x="16780" y="118894"/>
                  <a:pt x="14907" y="118894"/>
                  <a:pt x="14300" y="117046"/>
                </a:cubicBezTo>
                <a:cubicBezTo>
                  <a:pt x="14300" y="115781"/>
                  <a:pt x="16147" y="113934"/>
                  <a:pt x="16780" y="113301"/>
                </a:cubicBezTo>
                <a:cubicBezTo>
                  <a:pt x="18020" y="110213"/>
                  <a:pt x="19260" y="107708"/>
                  <a:pt x="19868" y="104620"/>
                </a:cubicBezTo>
                <a:cubicBezTo>
                  <a:pt x="21740" y="96547"/>
                  <a:pt x="30446" y="87841"/>
                  <a:pt x="29814" y="79768"/>
                </a:cubicBezTo>
                <a:lnTo>
                  <a:pt x="29814" y="79768"/>
                </a:lnTo>
                <a:lnTo>
                  <a:pt x="30497" y="85336"/>
                </a:lnTo>
                <a:cubicBezTo>
                  <a:pt x="29485" y="90726"/>
                  <a:pt x="29206" y="102115"/>
                  <a:pt x="29206" y="110213"/>
                </a:cubicBezTo>
                <a:cubicBezTo>
                  <a:pt x="29206" y="113301"/>
                  <a:pt x="30446" y="116414"/>
                  <a:pt x="31054" y="120134"/>
                </a:cubicBezTo>
                <a:cubicBezTo>
                  <a:pt x="31686" y="123879"/>
                  <a:pt x="31054" y="128207"/>
                  <a:pt x="32294" y="131953"/>
                </a:cubicBezTo>
                <a:cubicBezTo>
                  <a:pt x="34166" y="122614"/>
                  <a:pt x="34774" y="112061"/>
                  <a:pt x="32294" y="102115"/>
                </a:cubicBezTo>
                <a:cubicBezTo>
                  <a:pt x="31686" y="97155"/>
                  <a:pt x="31054" y="91562"/>
                  <a:pt x="32294" y="86601"/>
                </a:cubicBezTo>
                <a:cubicBezTo>
                  <a:pt x="32926" y="83488"/>
                  <a:pt x="34774" y="73568"/>
                  <a:pt x="37887" y="71695"/>
                </a:cubicBezTo>
                <a:lnTo>
                  <a:pt x="37887" y="71695"/>
                </a:lnTo>
                <a:cubicBezTo>
                  <a:pt x="36039" y="74808"/>
                  <a:pt x="35407" y="74808"/>
                  <a:pt x="35407" y="77896"/>
                </a:cubicBezTo>
                <a:cubicBezTo>
                  <a:pt x="35407" y="79136"/>
                  <a:pt x="36647" y="80376"/>
                  <a:pt x="36647" y="82248"/>
                </a:cubicBezTo>
                <a:cubicBezTo>
                  <a:pt x="36647" y="84729"/>
                  <a:pt x="35407" y="86601"/>
                  <a:pt x="34774" y="88474"/>
                </a:cubicBezTo>
                <a:cubicBezTo>
                  <a:pt x="33283" y="95480"/>
                  <a:pt x="35023" y="104117"/>
                  <a:pt x="37372" y="111100"/>
                </a:cubicBezTo>
                <a:lnTo>
                  <a:pt x="37372" y="111100"/>
                </a:lnTo>
                <a:cubicBezTo>
                  <a:pt x="37177" y="108376"/>
                  <a:pt x="37887" y="105445"/>
                  <a:pt x="37887" y="102748"/>
                </a:cubicBezTo>
                <a:cubicBezTo>
                  <a:pt x="38519" y="97787"/>
                  <a:pt x="37279" y="93434"/>
                  <a:pt x="37279" y="89081"/>
                </a:cubicBezTo>
                <a:cubicBezTo>
                  <a:pt x="37279" y="84121"/>
                  <a:pt x="41759" y="69772"/>
                  <a:pt x="39886" y="67292"/>
                </a:cubicBezTo>
                <a:lnTo>
                  <a:pt x="40848" y="65495"/>
                </a:lnTo>
                <a:cubicBezTo>
                  <a:pt x="40848" y="65495"/>
                  <a:pt x="41253" y="67621"/>
                  <a:pt x="41253" y="68228"/>
                </a:cubicBezTo>
                <a:cubicBezTo>
                  <a:pt x="43480" y="76149"/>
                  <a:pt x="42240" y="78528"/>
                  <a:pt x="42240" y="82248"/>
                </a:cubicBezTo>
                <a:cubicBezTo>
                  <a:pt x="42240" y="88474"/>
                  <a:pt x="42240" y="96547"/>
                  <a:pt x="44112" y="102115"/>
                </a:cubicBezTo>
                <a:cubicBezTo>
                  <a:pt x="44112" y="94042"/>
                  <a:pt x="45960" y="85361"/>
                  <a:pt x="44720" y="77288"/>
                </a:cubicBezTo>
                <a:cubicBezTo>
                  <a:pt x="43480" y="72935"/>
                  <a:pt x="42240" y="69822"/>
                  <a:pt x="45960" y="65469"/>
                </a:cubicBezTo>
                <a:cubicBezTo>
                  <a:pt x="46593" y="66102"/>
                  <a:pt x="47200" y="66735"/>
                  <a:pt x="47833" y="66735"/>
                </a:cubicBezTo>
                <a:lnTo>
                  <a:pt x="48339" y="68329"/>
                </a:lnTo>
                <a:cubicBezTo>
                  <a:pt x="48339" y="75162"/>
                  <a:pt x="45378" y="90726"/>
                  <a:pt x="49073" y="90954"/>
                </a:cubicBezTo>
                <a:cubicBezTo>
                  <a:pt x="45960" y="83488"/>
                  <a:pt x="53426" y="72303"/>
                  <a:pt x="49680" y="65469"/>
                </a:cubicBezTo>
                <a:cubicBezTo>
                  <a:pt x="50946" y="64229"/>
                  <a:pt x="51426" y="65140"/>
                  <a:pt x="53198" y="62812"/>
                </a:cubicBezTo>
                <a:cubicBezTo>
                  <a:pt x="53578" y="60939"/>
                  <a:pt x="52793" y="59902"/>
                  <a:pt x="51553" y="59269"/>
                </a:cubicBezTo>
                <a:cubicBezTo>
                  <a:pt x="53426" y="58029"/>
                  <a:pt x="55906" y="58636"/>
                  <a:pt x="58386" y="58029"/>
                </a:cubicBezTo>
                <a:cubicBezTo>
                  <a:pt x="61499" y="56789"/>
                  <a:pt x="63346" y="54309"/>
                  <a:pt x="65852" y="53069"/>
                </a:cubicBezTo>
                <a:cubicBezTo>
                  <a:pt x="66585" y="52819"/>
                  <a:pt x="67559" y="52740"/>
                  <a:pt x="68652" y="52740"/>
                </a:cubicBezTo>
                <a:cubicBezTo>
                  <a:pt x="70567" y="52740"/>
                  <a:pt x="72844" y="52984"/>
                  <a:pt x="74818" y="52984"/>
                </a:cubicBezTo>
                <a:cubicBezTo>
                  <a:pt x="77435" y="52984"/>
                  <a:pt x="79518" y="52556"/>
                  <a:pt x="79518" y="50563"/>
                </a:cubicBezTo>
                <a:cubicBezTo>
                  <a:pt x="84106" y="50563"/>
                  <a:pt x="85343" y="47624"/>
                  <a:pt x="88767" y="47624"/>
                </a:cubicBezTo>
                <a:cubicBezTo>
                  <a:pt x="89497" y="47624"/>
                  <a:pt x="90328" y="47758"/>
                  <a:pt x="91311" y="48083"/>
                </a:cubicBezTo>
                <a:cubicBezTo>
                  <a:pt x="91311" y="44996"/>
                  <a:pt x="98145" y="43730"/>
                  <a:pt x="101257" y="41883"/>
                </a:cubicBezTo>
                <a:cubicBezTo>
                  <a:pt x="105585" y="39403"/>
                  <a:pt x="104978" y="34417"/>
                  <a:pt x="109938" y="33177"/>
                </a:cubicBezTo>
                <a:cubicBezTo>
                  <a:pt x="106825" y="28824"/>
                  <a:pt x="113051" y="28824"/>
                  <a:pt x="116164" y="28824"/>
                </a:cubicBezTo>
                <a:cubicBezTo>
                  <a:pt x="115531" y="25104"/>
                  <a:pt x="122364" y="23231"/>
                  <a:pt x="117404" y="20144"/>
                </a:cubicBezTo>
                <a:cubicBezTo>
                  <a:pt x="118011" y="19511"/>
                  <a:pt x="118644" y="18271"/>
                  <a:pt x="119251" y="18271"/>
                </a:cubicBezTo>
                <a:cubicBezTo>
                  <a:pt x="112418" y="16423"/>
                  <a:pt x="111811" y="7717"/>
                  <a:pt x="104978" y="5237"/>
                </a:cubicBezTo>
                <a:lnTo>
                  <a:pt x="107458" y="3997"/>
                </a:lnTo>
                <a:cubicBezTo>
                  <a:pt x="105598" y="2124"/>
                  <a:pt x="102339" y="1656"/>
                  <a:pt x="98923" y="1656"/>
                </a:cubicBezTo>
                <a:cubicBezTo>
                  <a:pt x="95506" y="1656"/>
                  <a:pt x="91931" y="2124"/>
                  <a:pt x="89439" y="2124"/>
                </a:cubicBezTo>
                <a:cubicBezTo>
                  <a:pt x="87949" y="2214"/>
                  <a:pt x="86471" y="2253"/>
                  <a:pt x="85003" y="2253"/>
                </a:cubicBezTo>
                <a:cubicBezTo>
                  <a:pt x="76065" y="2253"/>
                  <a:pt x="67450" y="795"/>
                  <a:pt x="58386" y="252"/>
                </a:cubicBezTo>
                <a:cubicBezTo>
                  <a:pt x="56216" y="75"/>
                  <a:pt x="54044" y="1"/>
                  <a:pt x="51871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395" name="Google Shape;395;p16"/>
          <p:cNvGrpSpPr/>
          <p:nvPr/>
        </p:nvGrpSpPr>
        <p:grpSpPr>
          <a:xfrm>
            <a:off x="472750" y="444250"/>
            <a:ext cx="412175" cy="387650"/>
            <a:chOff x="1195450" y="2857700"/>
            <a:chExt cx="412175" cy="387650"/>
          </a:xfrm>
        </p:grpSpPr>
        <p:sp>
          <p:nvSpPr>
            <p:cNvPr id="396" name="Google Shape;396;p16"/>
            <p:cNvSpPr/>
            <p:nvPr/>
          </p:nvSpPr>
          <p:spPr>
            <a:xfrm>
              <a:off x="1195450" y="2933600"/>
              <a:ext cx="70075" cy="70075"/>
            </a:xfrm>
            <a:custGeom>
              <a:avLst/>
              <a:gdLst/>
              <a:ahLst/>
              <a:cxnLst/>
              <a:rect l="l" t="t" r="r" b="b"/>
              <a:pathLst>
                <a:path w="2803" h="2803" extrusionOk="0">
                  <a:moveTo>
                    <a:pt x="1402" y="141"/>
                  </a:moveTo>
                  <a:cubicBezTo>
                    <a:pt x="2102" y="141"/>
                    <a:pt x="2662" y="701"/>
                    <a:pt x="2662" y="1402"/>
                  </a:cubicBezTo>
                  <a:cubicBezTo>
                    <a:pt x="2662" y="2102"/>
                    <a:pt x="2102" y="2662"/>
                    <a:pt x="1402" y="2662"/>
                  </a:cubicBezTo>
                  <a:cubicBezTo>
                    <a:pt x="701" y="2662"/>
                    <a:pt x="141" y="2102"/>
                    <a:pt x="141" y="1402"/>
                  </a:cubicBezTo>
                  <a:cubicBezTo>
                    <a:pt x="141" y="701"/>
                    <a:pt x="701" y="141"/>
                    <a:pt x="1402" y="141"/>
                  </a:cubicBezTo>
                  <a:close/>
                  <a:moveTo>
                    <a:pt x="1402" y="0"/>
                  </a:moveTo>
                  <a:cubicBezTo>
                    <a:pt x="608" y="0"/>
                    <a:pt x="1" y="608"/>
                    <a:pt x="1" y="1402"/>
                  </a:cubicBezTo>
                  <a:cubicBezTo>
                    <a:pt x="1" y="2195"/>
                    <a:pt x="608" y="2803"/>
                    <a:pt x="1402" y="2803"/>
                  </a:cubicBezTo>
                  <a:cubicBezTo>
                    <a:pt x="2195" y="2803"/>
                    <a:pt x="2803" y="2195"/>
                    <a:pt x="2803" y="1402"/>
                  </a:cubicBezTo>
                  <a:cubicBezTo>
                    <a:pt x="2803" y="608"/>
                    <a:pt x="2195" y="0"/>
                    <a:pt x="1402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7" name="Google Shape;397;p16"/>
            <p:cNvSpPr/>
            <p:nvPr/>
          </p:nvSpPr>
          <p:spPr>
            <a:xfrm>
              <a:off x="1200650" y="2943000"/>
              <a:ext cx="42350" cy="35000"/>
            </a:xfrm>
            <a:custGeom>
              <a:avLst/>
              <a:gdLst/>
              <a:ahLst/>
              <a:cxnLst/>
              <a:rect l="l" t="t" r="r" b="b"/>
              <a:pathLst>
                <a:path w="1694" h="1400" extrusionOk="0">
                  <a:moveTo>
                    <a:pt x="1115" y="0"/>
                  </a:moveTo>
                  <a:cubicBezTo>
                    <a:pt x="1" y="0"/>
                    <a:pt x="73" y="1399"/>
                    <a:pt x="73" y="1399"/>
                  </a:cubicBezTo>
                  <a:cubicBezTo>
                    <a:pt x="384" y="190"/>
                    <a:pt x="1231" y="105"/>
                    <a:pt x="1557" y="105"/>
                  </a:cubicBezTo>
                  <a:cubicBezTo>
                    <a:pt x="1610" y="105"/>
                    <a:pt x="1649" y="108"/>
                    <a:pt x="1670" y="108"/>
                  </a:cubicBezTo>
                  <a:cubicBezTo>
                    <a:pt x="1694" y="108"/>
                    <a:pt x="1693" y="105"/>
                    <a:pt x="1661" y="91"/>
                  </a:cubicBezTo>
                  <a:cubicBezTo>
                    <a:pt x="1453" y="28"/>
                    <a:pt x="1272" y="0"/>
                    <a:pt x="111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8" name="Google Shape;398;p16"/>
            <p:cNvSpPr/>
            <p:nvPr/>
          </p:nvSpPr>
          <p:spPr>
            <a:xfrm>
              <a:off x="1242150" y="3090050"/>
              <a:ext cx="154150" cy="155300"/>
            </a:xfrm>
            <a:custGeom>
              <a:avLst/>
              <a:gdLst/>
              <a:ahLst/>
              <a:cxnLst/>
              <a:rect l="l" t="t" r="r" b="b"/>
              <a:pathLst>
                <a:path w="6166" h="6212" extrusionOk="0">
                  <a:moveTo>
                    <a:pt x="3083" y="327"/>
                  </a:moveTo>
                  <a:cubicBezTo>
                    <a:pt x="4624" y="327"/>
                    <a:pt x="5838" y="1588"/>
                    <a:pt x="5838" y="3083"/>
                  </a:cubicBezTo>
                  <a:cubicBezTo>
                    <a:pt x="5838" y="4624"/>
                    <a:pt x="4624" y="5885"/>
                    <a:pt x="3083" y="5885"/>
                  </a:cubicBezTo>
                  <a:cubicBezTo>
                    <a:pt x="1542" y="5885"/>
                    <a:pt x="327" y="4624"/>
                    <a:pt x="327" y="3083"/>
                  </a:cubicBezTo>
                  <a:cubicBezTo>
                    <a:pt x="327" y="1588"/>
                    <a:pt x="1542" y="327"/>
                    <a:pt x="3083" y="327"/>
                  </a:cubicBezTo>
                  <a:close/>
                  <a:moveTo>
                    <a:pt x="3083" y="0"/>
                  </a:moveTo>
                  <a:cubicBezTo>
                    <a:pt x="1355" y="0"/>
                    <a:pt x="1" y="1402"/>
                    <a:pt x="1" y="3083"/>
                  </a:cubicBezTo>
                  <a:cubicBezTo>
                    <a:pt x="1" y="4811"/>
                    <a:pt x="1355" y="6212"/>
                    <a:pt x="3083" y="6212"/>
                  </a:cubicBezTo>
                  <a:cubicBezTo>
                    <a:pt x="4764" y="6212"/>
                    <a:pt x="6165" y="4811"/>
                    <a:pt x="6165" y="3083"/>
                  </a:cubicBezTo>
                  <a:cubicBezTo>
                    <a:pt x="6165" y="1402"/>
                    <a:pt x="4764" y="0"/>
                    <a:pt x="308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9" name="Google Shape;399;p16"/>
            <p:cNvSpPr/>
            <p:nvPr/>
          </p:nvSpPr>
          <p:spPr>
            <a:xfrm>
              <a:off x="1254925" y="3111575"/>
              <a:ext cx="90625" cy="76575"/>
            </a:xfrm>
            <a:custGeom>
              <a:avLst/>
              <a:gdLst/>
              <a:ahLst/>
              <a:cxnLst/>
              <a:rect l="l" t="t" r="r" b="b"/>
              <a:pathLst>
                <a:path w="3625" h="3063" extrusionOk="0">
                  <a:moveTo>
                    <a:pt x="2358" y="1"/>
                  </a:moveTo>
                  <a:cubicBezTo>
                    <a:pt x="1" y="1"/>
                    <a:pt x="143" y="3062"/>
                    <a:pt x="143" y="3062"/>
                  </a:cubicBezTo>
                  <a:cubicBezTo>
                    <a:pt x="813" y="484"/>
                    <a:pt x="2563" y="211"/>
                    <a:pt x="3293" y="211"/>
                  </a:cubicBezTo>
                  <a:cubicBezTo>
                    <a:pt x="3490" y="211"/>
                    <a:pt x="3613" y="230"/>
                    <a:pt x="3621" y="230"/>
                  </a:cubicBezTo>
                  <a:cubicBezTo>
                    <a:pt x="3624" y="230"/>
                    <a:pt x="3603" y="226"/>
                    <a:pt x="3553" y="214"/>
                  </a:cubicBezTo>
                  <a:cubicBezTo>
                    <a:pt x="3096" y="65"/>
                    <a:pt x="2701" y="1"/>
                    <a:pt x="2358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0" name="Google Shape;400;p16"/>
            <p:cNvSpPr/>
            <p:nvPr/>
          </p:nvSpPr>
          <p:spPr>
            <a:xfrm>
              <a:off x="1349575" y="2857700"/>
              <a:ext cx="124950" cy="126125"/>
            </a:xfrm>
            <a:custGeom>
              <a:avLst/>
              <a:gdLst/>
              <a:ahLst/>
              <a:cxnLst/>
              <a:rect l="l" t="t" r="r" b="b"/>
              <a:pathLst>
                <a:path w="4998" h="5045" extrusionOk="0">
                  <a:moveTo>
                    <a:pt x="2522" y="281"/>
                  </a:moveTo>
                  <a:cubicBezTo>
                    <a:pt x="3736" y="281"/>
                    <a:pt x="4764" y="1309"/>
                    <a:pt x="4764" y="2523"/>
                  </a:cubicBezTo>
                  <a:cubicBezTo>
                    <a:pt x="4764" y="3784"/>
                    <a:pt x="3736" y="4811"/>
                    <a:pt x="2522" y="4811"/>
                  </a:cubicBezTo>
                  <a:cubicBezTo>
                    <a:pt x="1261" y="4811"/>
                    <a:pt x="234" y="3784"/>
                    <a:pt x="234" y="2523"/>
                  </a:cubicBezTo>
                  <a:cubicBezTo>
                    <a:pt x="234" y="1309"/>
                    <a:pt x="1261" y="281"/>
                    <a:pt x="2522" y="281"/>
                  </a:cubicBezTo>
                  <a:close/>
                  <a:moveTo>
                    <a:pt x="2522" y="1"/>
                  </a:moveTo>
                  <a:cubicBezTo>
                    <a:pt x="1121" y="1"/>
                    <a:pt x="0" y="1168"/>
                    <a:pt x="0" y="2523"/>
                  </a:cubicBezTo>
                  <a:cubicBezTo>
                    <a:pt x="0" y="3924"/>
                    <a:pt x="1121" y="5045"/>
                    <a:pt x="2522" y="5045"/>
                  </a:cubicBezTo>
                  <a:cubicBezTo>
                    <a:pt x="3876" y="5045"/>
                    <a:pt x="4997" y="3924"/>
                    <a:pt x="4997" y="2523"/>
                  </a:cubicBezTo>
                  <a:cubicBezTo>
                    <a:pt x="4997" y="1168"/>
                    <a:pt x="3876" y="1"/>
                    <a:pt x="2522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1" name="Google Shape;401;p16"/>
            <p:cNvSpPr/>
            <p:nvPr/>
          </p:nvSpPr>
          <p:spPr>
            <a:xfrm>
              <a:off x="1360000" y="2875700"/>
              <a:ext cx="73925" cy="62600"/>
            </a:xfrm>
            <a:custGeom>
              <a:avLst/>
              <a:gdLst/>
              <a:ahLst/>
              <a:cxnLst/>
              <a:rect l="l" t="t" r="r" b="b"/>
              <a:pathLst>
                <a:path w="2957" h="2504" extrusionOk="0">
                  <a:moveTo>
                    <a:pt x="1936" y="0"/>
                  </a:moveTo>
                  <a:cubicBezTo>
                    <a:pt x="0" y="0"/>
                    <a:pt x="144" y="2503"/>
                    <a:pt x="144" y="2503"/>
                  </a:cubicBezTo>
                  <a:cubicBezTo>
                    <a:pt x="683" y="377"/>
                    <a:pt x="2101" y="178"/>
                    <a:pt x="2688" y="178"/>
                  </a:cubicBezTo>
                  <a:cubicBezTo>
                    <a:pt x="2823" y="178"/>
                    <a:pt x="2914" y="188"/>
                    <a:pt x="2940" y="188"/>
                  </a:cubicBezTo>
                  <a:cubicBezTo>
                    <a:pt x="2957" y="188"/>
                    <a:pt x="2945" y="184"/>
                    <a:pt x="2899" y="168"/>
                  </a:cubicBezTo>
                  <a:cubicBezTo>
                    <a:pt x="2531" y="51"/>
                    <a:pt x="2212" y="0"/>
                    <a:pt x="1936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2" name="Google Shape;402;p16"/>
            <p:cNvSpPr/>
            <p:nvPr/>
          </p:nvSpPr>
          <p:spPr>
            <a:xfrm>
              <a:off x="1530525" y="2952275"/>
              <a:ext cx="77100" cy="75925"/>
            </a:xfrm>
            <a:custGeom>
              <a:avLst/>
              <a:gdLst/>
              <a:ahLst/>
              <a:cxnLst/>
              <a:rect l="l" t="t" r="r" b="b"/>
              <a:pathLst>
                <a:path w="3084" h="3037" extrusionOk="0">
                  <a:moveTo>
                    <a:pt x="1542" y="141"/>
                  </a:moveTo>
                  <a:cubicBezTo>
                    <a:pt x="2289" y="141"/>
                    <a:pt x="2896" y="748"/>
                    <a:pt x="2896" y="1495"/>
                  </a:cubicBezTo>
                  <a:cubicBezTo>
                    <a:pt x="2896" y="2242"/>
                    <a:pt x="2289" y="2896"/>
                    <a:pt x="1542" y="2896"/>
                  </a:cubicBezTo>
                  <a:cubicBezTo>
                    <a:pt x="795" y="2896"/>
                    <a:pt x="188" y="2242"/>
                    <a:pt x="188" y="1495"/>
                  </a:cubicBezTo>
                  <a:cubicBezTo>
                    <a:pt x="188" y="748"/>
                    <a:pt x="795" y="141"/>
                    <a:pt x="1542" y="141"/>
                  </a:cubicBezTo>
                  <a:close/>
                  <a:moveTo>
                    <a:pt x="1542" y="1"/>
                  </a:moveTo>
                  <a:cubicBezTo>
                    <a:pt x="701" y="1"/>
                    <a:pt x="1" y="655"/>
                    <a:pt x="1" y="1495"/>
                  </a:cubicBezTo>
                  <a:cubicBezTo>
                    <a:pt x="1" y="2336"/>
                    <a:pt x="701" y="3036"/>
                    <a:pt x="1542" y="3036"/>
                  </a:cubicBezTo>
                  <a:cubicBezTo>
                    <a:pt x="2383" y="3036"/>
                    <a:pt x="3083" y="2336"/>
                    <a:pt x="3083" y="1495"/>
                  </a:cubicBezTo>
                  <a:cubicBezTo>
                    <a:pt x="3083" y="655"/>
                    <a:pt x="2383" y="1"/>
                    <a:pt x="1542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3" name="Google Shape;403;p16"/>
            <p:cNvSpPr/>
            <p:nvPr/>
          </p:nvSpPr>
          <p:spPr>
            <a:xfrm>
              <a:off x="1538075" y="2962600"/>
              <a:ext cx="43725" cy="37575"/>
            </a:xfrm>
            <a:custGeom>
              <a:avLst/>
              <a:gdLst/>
              <a:ahLst/>
              <a:cxnLst/>
              <a:rect l="l" t="t" r="r" b="b"/>
              <a:pathLst>
                <a:path w="1749" h="1503" extrusionOk="0">
                  <a:moveTo>
                    <a:pt x="1141" y="1"/>
                  </a:moveTo>
                  <a:cubicBezTo>
                    <a:pt x="1" y="1"/>
                    <a:pt x="72" y="1502"/>
                    <a:pt x="72" y="1502"/>
                  </a:cubicBezTo>
                  <a:cubicBezTo>
                    <a:pt x="374" y="228"/>
                    <a:pt x="1231" y="110"/>
                    <a:pt x="1585" y="110"/>
                  </a:cubicBezTo>
                  <a:cubicBezTo>
                    <a:pt x="1666" y="110"/>
                    <a:pt x="1720" y="116"/>
                    <a:pt x="1737" y="116"/>
                  </a:cubicBezTo>
                  <a:cubicBezTo>
                    <a:pt x="1748" y="116"/>
                    <a:pt x="1740" y="112"/>
                    <a:pt x="1707" y="101"/>
                  </a:cubicBezTo>
                  <a:cubicBezTo>
                    <a:pt x="1491" y="31"/>
                    <a:pt x="1303" y="1"/>
                    <a:pt x="114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04" name="Google Shape;404;p16"/>
          <p:cNvGrpSpPr/>
          <p:nvPr/>
        </p:nvGrpSpPr>
        <p:grpSpPr>
          <a:xfrm>
            <a:off x="7221999" y="295350"/>
            <a:ext cx="148902" cy="148902"/>
            <a:chOff x="553999" y="2452938"/>
            <a:chExt cx="148902" cy="148902"/>
          </a:xfrm>
        </p:grpSpPr>
        <p:sp>
          <p:nvSpPr>
            <p:cNvPr id="405" name="Google Shape;405;p16"/>
            <p:cNvSpPr/>
            <p:nvPr/>
          </p:nvSpPr>
          <p:spPr>
            <a:xfrm rot="7632065">
              <a:off x="575314" y="2474252"/>
              <a:ext cx="106273" cy="106273"/>
            </a:xfrm>
            <a:custGeom>
              <a:avLst/>
              <a:gdLst/>
              <a:ahLst/>
              <a:cxnLst/>
              <a:rect l="l" t="t" r="r" b="b"/>
              <a:pathLst>
                <a:path w="4251" h="4251" extrusionOk="0">
                  <a:moveTo>
                    <a:pt x="2149" y="234"/>
                  </a:moveTo>
                  <a:cubicBezTo>
                    <a:pt x="3177" y="234"/>
                    <a:pt x="4017" y="1075"/>
                    <a:pt x="4017" y="2102"/>
                  </a:cubicBezTo>
                  <a:cubicBezTo>
                    <a:pt x="4017" y="3176"/>
                    <a:pt x="3177" y="4017"/>
                    <a:pt x="2149" y="4017"/>
                  </a:cubicBezTo>
                  <a:cubicBezTo>
                    <a:pt x="1075" y="4017"/>
                    <a:pt x="234" y="3176"/>
                    <a:pt x="234" y="2102"/>
                  </a:cubicBezTo>
                  <a:cubicBezTo>
                    <a:pt x="234" y="1075"/>
                    <a:pt x="1075" y="234"/>
                    <a:pt x="2149" y="234"/>
                  </a:cubicBezTo>
                  <a:close/>
                  <a:moveTo>
                    <a:pt x="2149" y="1"/>
                  </a:moveTo>
                  <a:cubicBezTo>
                    <a:pt x="982" y="1"/>
                    <a:pt x="1" y="935"/>
                    <a:pt x="1" y="2102"/>
                  </a:cubicBezTo>
                  <a:cubicBezTo>
                    <a:pt x="1" y="3316"/>
                    <a:pt x="982" y="4250"/>
                    <a:pt x="2149" y="4250"/>
                  </a:cubicBezTo>
                  <a:cubicBezTo>
                    <a:pt x="3317" y="4250"/>
                    <a:pt x="4251" y="3316"/>
                    <a:pt x="4251" y="2102"/>
                  </a:cubicBezTo>
                  <a:cubicBezTo>
                    <a:pt x="4251" y="935"/>
                    <a:pt x="3317" y="1"/>
                    <a:pt x="214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6" name="Google Shape;406;p16"/>
            <p:cNvSpPr/>
            <p:nvPr/>
          </p:nvSpPr>
          <p:spPr>
            <a:xfrm rot="7632065">
              <a:off x="614770" y="2497658"/>
              <a:ext cx="62499" cy="53774"/>
            </a:xfrm>
            <a:custGeom>
              <a:avLst/>
              <a:gdLst/>
              <a:ahLst/>
              <a:cxnLst/>
              <a:rect l="l" t="t" r="r" b="b"/>
              <a:pathLst>
                <a:path w="2500" h="2151" extrusionOk="0">
                  <a:moveTo>
                    <a:pt x="1637" y="0"/>
                  </a:moveTo>
                  <a:cubicBezTo>
                    <a:pt x="0" y="0"/>
                    <a:pt x="108" y="2150"/>
                    <a:pt x="108" y="2150"/>
                  </a:cubicBezTo>
                  <a:cubicBezTo>
                    <a:pt x="586" y="306"/>
                    <a:pt x="1814" y="160"/>
                    <a:pt x="2293" y="160"/>
                  </a:cubicBezTo>
                  <a:cubicBezTo>
                    <a:pt x="2382" y="160"/>
                    <a:pt x="2446" y="165"/>
                    <a:pt x="2473" y="165"/>
                  </a:cubicBezTo>
                  <a:cubicBezTo>
                    <a:pt x="2499" y="165"/>
                    <a:pt x="2492" y="161"/>
                    <a:pt x="2443" y="142"/>
                  </a:cubicBezTo>
                  <a:cubicBezTo>
                    <a:pt x="2136" y="44"/>
                    <a:pt x="1869" y="0"/>
                    <a:pt x="163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07" name="Google Shape;407;p16"/>
          <p:cNvGrpSpPr/>
          <p:nvPr/>
        </p:nvGrpSpPr>
        <p:grpSpPr>
          <a:xfrm rot="8334763">
            <a:off x="5302085" y="4409773"/>
            <a:ext cx="412170" cy="387645"/>
            <a:chOff x="1195450" y="2857700"/>
            <a:chExt cx="412175" cy="387650"/>
          </a:xfrm>
        </p:grpSpPr>
        <p:sp>
          <p:nvSpPr>
            <p:cNvPr id="408" name="Google Shape;408;p16"/>
            <p:cNvSpPr/>
            <p:nvPr/>
          </p:nvSpPr>
          <p:spPr>
            <a:xfrm>
              <a:off x="1195450" y="2933600"/>
              <a:ext cx="70075" cy="70075"/>
            </a:xfrm>
            <a:custGeom>
              <a:avLst/>
              <a:gdLst/>
              <a:ahLst/>
              <a:cxnLst/>
              <a:rect l="l" t="t" r="r" b="b"/>
              <a:pathLst>
                <a:path w="2803" h="2803" extrusionOk="0">
                  <a:moveTo>
                    <a:pt x="1402" y="141"/>
                  </a:moveTo>
                  <a:cubicBezTo>
                    <a:pt x="2102" y="141"/>
                    <a:pt x="2662" y="701"/>
                    <a:pt x="2662" y="1402"/>
                  </a:cubicBezTo>
                  <a:cubicBezTo>
                    <a:pt x="2662" y="2102"/>
                    <a:pt x="2102" y="2662"/>
                    <a:pt x="1402" y="2662"/>
                  </a:cubicBezTo>
                  <a:cubicBezTo>
                    <a:pt x="701" y="2662"/>
                    <a:pt x="141" y="2102"/>
                    <a:pt x="141" y="1402"/>
                  </a:cubicBezTo>
                  <a:cubicBezTo>
                    <a:pt x="141" y="701"/>
                    <a:pt x="701" y="141"/>
                    <a:pt x="1402" y="141"/>
                  </a:cubicBezTo>
                  <a:close/>
                  <a:moveTo>
                    <a:pt x="1402" y="0"/>
                  </a:moveTo>
                  <a:cubicBezTo>
                    <a:pt x="608" y="0"/>
                    <a:pt x="1" y="608"/>
                    <a:pt x="1" y="1402"/>
                  </a:cubicBezTo>
                  <a:cubicBezTo>
                    <a:pt x="1" y="2195"/>
                    <a:pt x="608" y="2803"/>
                    <a:pt x="1402" y="2803"/>
                  </a:cubicBezTo>
                  <a:cubicBezTo>
                    <a:pt x="2195" y="2803"/>
                    <a:pt x="2803" y="2195"/>
                    <a:pt x="2803" y="1402"/>
                  </a:cubicBezTo>
                  <a:cubicBezTo>
                    <a:pt x="2803" y="608"/>
                    <a:pt x="2195" y="0"/>
                    <a:pt x="1402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9" name="Google Shape;409;p16"/>
            <p:cNvSpPr/>
            <p:nvPr/>
          </p:nvSpPr>
          <p:spPr>
            <a:xfrm>
              <a:off x="1200650" y="2943000"/>
              <a:ext cx="42350" cy="35000"/>
            </a:xfrm>
            <a:custGeom>
              <a:avLst/>
              <a:gdLst/>
              <a:ahLst/>
              <a:cxnLst/>
              <a:rect l="l" t="t" r="r" b="b"/>
              <a:pathLst>
                <a:path w="1694" h="1400" extrusionOk="0">
                  <a:moveTo>
                    <a:pt x="1115" y="0"/>
                  </a:moveTo>
                  <a:cubicBezTo>
                    <a:pt x="1" y="0"/>
                    <a:pt x="73" y="1399"/>
                    <a:pt x="73" y="1399"/>
                  </a:cubicBezTo>
                  <a:cubicBezTo>
                    <a:pt x="384" y="190"/>
                    <a:pt x="1231" y="105"/>
                    <a:pt x="1557" y="105"/>
                  </a:cubicBezTo>
                  <a:cubicBezTo>
                    <a:pt x="1610" y="105"/>
                    <a:pt x="1649" y="108"/>
                    <a:pt x="1670" y="108"/>
                  </a:cubicBezTo>
                  <a:cubicBezTo>
                    <a:pt x="1694" y="108"/>
                    <a:pt x="1693" y="105"/>
                    <a:pt x="1661" y="91"/>
                  </a:cubicBezTo>
                  <a:cubicBezTo>
                    <a:pt x="1453" y="28"/>
                    <a:pt x="1272" y="0"/>
                    <a:pt x="111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0" name="Google Shape;410;p16"/>
            <p:cNvSpPr/>
            <p:nvPr/>
          </p:nvSpPr>
          <p:spPr>
            <a:xfrm>
              <a:off x="1242150" y="3090050"/>
              <a:ext cx="154150" cy="155300"/>
            </a:xfrm>
            <a:custGeom>
              <a:avLst/>
              <a:gdLst/>
              <a:ahLst/>
              <a:cxnLst/>
              <a:rect l="l" t="t" r="r" b="b"/>
              <a:pathLst>
                <a:path w="6166" h="6212" extrusionOk="0">
                  <a:moveTo>
                    <a:pt x="3083" y="327"/>
                  </a:moveTo>
                  <a:cubicBezTo>
                    <a:pt x="4624" y="327"/>
                    <a:pt x="5838" y="1588"/>
                    <a:pt x="5838" y="3083"/>
                  </a:cubicBezTo>
                  <a:cubicBezTo>
                    <a:pt x="5838" y="4624"/>
                    <a:pt x="4624" y="5885"/>
                    <a:pt x="3083" y="5885"/>
                  </a:cubicBezTo>
                  <a:cubicBezTo>
                    <a:pt x="1542" y="5885"/>
                    <a:pt x="327" y="4624"/>
                    <a:pt x="327" y="3083"/>
                  </a:cubicBezTo>
                  <a:cubicBezTo>
                    <a:pt x="327" y="1588"/>
                    <a:pt x="1542" y="327"/>
                    <a:pt x="3083" y="327"/>
                  </a:cubicBezTo>
                  <a:close/>
                  <a:moveTo>
                    <a:pt x="3083" y="0"/>
                  </a:moveTo>
                  <a:cubicBezTo>
                    <a:pt x="1355" y="0"/>
                    <a:pt x="1" y="1402"/>
                    <a:pt x="1" y="3083"/>
                  </a:cubicBezTo>
                  <a:cubicBezTo>
                    <a:pt x="1" y="4811"/>
                    <a:pt x="1355" y="6212"/>
                    <a:pt x="3083" y="6212"/>
                  </a:cubicBezTo>
                  <a:cubicBezTo>
                    <a:pt x="4764" y="6212"/>
                    <a:pt x="6165" y="4811"/>
                    <a:pt x="6165" y="3083"/>
                  </a:cubicBezTo>
                  <a:cubicBezTo>
                    <a:pt x="6165" y="1402"/>
                    <a:pt x="4764" y="0"/>
                    <a:pt x="308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1" name="Google Shape;411;p16"/>
            <p:cNvSpPr/>
            <p:nvPr/>
          </p:nvSpPr>
          <p:spPr>
            <a:xfrm>
              <a:off x="1254925" y="3111575"/>
              <a:ext cx="90625" cy="76575"/>
            </a:xfrm>
            <a:custGeom>
              <a:avLst/>
              <a:gdLst/>
              <a:ahLst/>
              <a:cxnLst/>
              <a:rect l="l" t="t" r="r" b="b"/>
              <a:pathLst>
                <a:path w="3625" h="3063" extrusionOk="0">
                  <a:moveTo>
                    <a:pt x="2358" y="1"/>
                  </a:moveTo>
                  <a:cubicBezTo>
                    <a:pt x="1" y="1"/>
                    <a:pt x="143" y="3062"/>
                    <a:pt x="143" y="3062"/>
                  </a:cubicBezTo>
                  <a:cubicBezTo>
                    <a:pt x="813" y="484"/>
                    <a:pt x="2563" y="211"/>
                    <a:pt x="3293" y="211"/>
                  </a:cubicBezTo>
                  <a:cubicBezTo>
                    <a:pt x="3490" y="211"/>
                    <a:pt x="3613" y="230"/>
                    <a:pt x="3621" y="230"/>
                  </a:cubicBezTo>
                  <a:cubicBezTo>
                    <a:pt x="3624" y="230"/>
                    <a:pt x="3603" y="226"/>
                    <a:pt x="3553" y="214"/>
                  </a:cubicBezTo>
                  <a:cubicBezTo>
                    <a:pt x="3096" y="65"/>
                    <a:pt x="2701" y="1"/>
                    <a:pt x="2358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2" name="Google Shape;412;p16"/>
            <p:cNvSpPr/>
            <p:nvPr/>
          </p:nvSpPr>
          <p:spPr>
            <a:xfrm>
              <a:off x="1349575" y="2857700"/>
              <a:ext cx="124950" cy="126125"/>
            </a:xfrm>
            <a:custGeom>
              <a:avLst/>
              <a:gdLst/>
              <a:ahLst/>
              <a:cxnLst/>
              <a:rect l="l" t="t" r="r" b="b"/>
              <a:pathLst>
                <a:path w="4998" h="5045" extrusionOk="0">
                  <a:moveTo>
                    <a:pt x="2522" y="281"/>
                  </a:moveTo>
                  <a:cubicBezTo>
                    <a:pt x="3736" y="281"/>
                    <a:pt x="4764" y="1309"/>
                    <a:pt x="4764" y="2523"/>
                  </a:cubicBezTo>
                  <a:cubicBezTo>
                    <a:pt x="4764" y="3784"/>
                    <a:pt x="3736" y="4811"/>
                    <a:pt x="2522" y="4811"/>
                  </a:cubicBezTo>
                  <a:cubicBezTo>
                    <a:pt x="1261" y="4811"/>
                    <a:pt x="234" y="3784"/>
                    <a:pt x="234" y="2523"/>
                  </a:cubicBezTo>
                  <a:cubicBezTo>
                    <a:pt x="234" y="1309"/>
                    <a:pt x="1261" y="281"/>
                    <a:pt x="2522" y="281"/>
                  </a:cubicBezTo>
                  <a:close/>
                  <a:moveTo>
                    <a:pt x="2522" y="1"/>
                  </a:moveTo>
                  <a:cubicBezTo>
                    <a:pt x="1121" y="1"/>
                    <a:pt x="0" y="1168"/>
                    <a:pt x="0" y="2523"/>
                  </a:cubicBezTo>
                  <a:cubicBezTo>
                    <a:pt x="0" y="3924"/>
                    <a:pt x="1121" y="5045"/>
                    <a:pt x="2522" y="5045"/>
                  </a:cubicBezTo>
                  <a:cubicBezTo>
                    <a:pt x="3876" y="5045"/>
                    <a:pt x="4997" y="3924"/>
                    <a:pt x="4997" y="2523"/>
                  </a:cubicBezTo>
                  <a:cubicBezTo>
                    <a:pt x="4997" y="1168"/>
                    <a:pt x="3876" y="1"/>
                    <a:pt x="2522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3" name="Google Shape;413;p16"/>
            <p:cNvSpPr/>
            <p:nvPr/>
          </p:nvSpPr>
          <p:spPr>
            <a:xfrm>
              <a:off x="1360000" y="2875700"/>
              <a:ext cx="73925" cy="62600"/>
            </a:xfrm>
            <a:custGeom>
              <a:avLst/>
              <a:gdLst/>
              <a:ahLst/>
              <a:cxnLst/>
              <a:rect l="l" t="t" r="r" b="b"/>
              <a:pathLst>
                <a:path w="2957" h="2504" extrusionOk="0">
                  <a:moveTo>
                    <a:pt x="1936" y="0"/>
                  </a:moveTo>
                  <a:cubicBezTo>
                    <a:pt x="0" y="0"/>
                    <a:pt x="144" y="2503"/>
                    <a:pt x="144" y="2503"/>
                  </a:cubicBezTo>
                  <a:cubicBezTo>
                    <a:pt x="683" y="377"/>
                    <a:pt x="2101" y="178"/>
                    <a:pt x="2688" y="178"/>
                  </a:cubicBezTo>
                  <a:cubicBezTo>
                    <a:pt x="2823" y="178"/>
                    <a:pt x="2914" y="188"/>
                    <a:pt x="2940" y="188"/>
                  </a:cubicBezTo>
                  <a:cubicBezTo>
                    <a:pt x="2957" y="188"/>
                    <a:pt x="2945" y="184"/>
                    <a:pt x="2899" y="168"/>
                  </a:cubicBezTo>
                  <a:cubicBezTo>
                    <a:pt x="2531" y="51"/>
                    <a:pt x="2212" y="0"/>
                    <a:pt x="1936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4" name="Google Shape;414;p16"/>
            <p:cNvSpPr/>
            <p:nvPr/>
          </p:nvSpPr>
          <p:spPr>
            <a:xfrm>
              <a:off x="1530525" y="2952275"/>
              <a:ext cx="77100" cy="75925"/>
            </a:xfrm>
            <a:custGeom>
              <a:avLst/>
              <a:gdLst/>
              <a:ahLst/>
              <a:cxnLst/>
              <a:rect l="l" t="t" r="r" b="b"/>
              <a:pathLst>
                <a:path w="3084" h="3037" extrusionOk="0">
                  <a:moveTo>
                    <a:pt x="1542" y="141"/>
                  </a:moveTo>
                  <a:cubicBezTo>
                    <a:pt x="2289" y="141"/>
                    <a:pt x="2896" y="748"/>
                    <a:pt x="2896" y="1495"/>
                  </a:cubicBezTo>
                  <a:cubicBezTo>
                    <a:pt x="2896" y="2242"/>
                    <a:pt x="2289" y="2896"/>
                    <a:pt x="1542" y="2896"/>
                  </a:cubicBezTo>
                  <a:cubicBezTo>
                    <a:pt x="795" y="2896"/>
                    <a:pt x="188" y="2242"/>
                    <a:pt x="188" y="1495"/>
                  </a:cubicBezTo>
                  <a:cubicBezTo>
                    <a:pt x="188" y="748"/>
                    <a:pt x="795" y="141"/>
                    <a:pt x="1542" y="141"/>
                  </a:cubicBezTo>
                  <a:close/>
                  <a:moveTo>
                    <a:pt x="1542" y="1"/>
                  </a:moveTo>
                  <a:cubicBezTo>
                    <a:pt x="701" y="1"/>
                    <a:pt x="1" y="655"/>
                    <a:pt x="1" y="1495"/>
                  </a:cubicBezTo>
                  <a:cubicBezTo>
                    <a:pt x="1" y="2336"/>
                    <a:pt x="701" y="3036"/>
                    <a:pt x="1542" y="3036"/>
                  </a:cubicBezTo>
                  <a:cubicBezTo>
                    <a:pt x="2383" y="3036"/>
                    <a:pt x="3083" y="2336"/>
                    <a:pt x="3083" y="1495"/>
                  </a:cubicBezTo>
                  <a:cubicBezTo>
                    <a:pt x="3083" y="655"/>
                    <a:pt x="2383" y="1"/>
                    <a:pt x="1542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5" name="Google Shape;415;p16"/>
            <p:cNvSpPr/>
            <p:nvPr/>
          </p:nvSpPr>
          <p:spPr>
            <a:xfrm>
              <a:off x="1538075" y="2962600"/>
              <a:ext cx="43725" cy="37575"/>
            </a:xfrm>
            <a:custGeom>
              <a:avLst/>
              <a:gdLst/>
              <a:ahLst/>
              <a:cxnLst/>
              <a:rect l="l" t="t" r="r" b="b"/>
              <a:pathLst>
                <a:path w="1749" h="1503" extrusionOk="0">
                  <a:moveTo>
                    <a:pt x="1141" y="1"/>
                  </a:moveTo>
                  <a:cubicBezTo>
                    <a:pt x="1" y="1"/>
                    <a:pt x="72" y="1502"/>
                    <a:pt x="72" y="1502"/>
                  </a:cubicBezTo>
                  <a:cubicBezTo>
                    <a:pt x="374" y="228"/>
                    <a:pt x="1231" y="110"/>
                    <a:pt x="1585" y="110"/>
                  </a:cubicBezTo>
                  <a:cubicBezTo>
                    <a:pt x="1666" y="110"/>
                    <a:pt x="1720" y="116"/>
                    <a:pt x="1737" y="116"/>
                  </a:cubicBezTo>
                  <a:cubicBezTo>
                    <a:pt x="1748" y="116"/>
                    <a:pt x="1740" y="112"/>
                    <a:pt x="1707" y="101"/>
                  </a:cubicBezTo>
                  <a:cubicBezTo>
                    <a:pt x="1491" y="31"/>
                    <a:pt x="1303" y="1"/>
                    <a:pt x="114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 4">
  <p:cSld name="BLANK_10">
    <p:spTree>
      <p:nvGrpSpPr>
        <p:cNvPr id="1" name="Shape 4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7" name="Google Shape;417;p17"/>
          <p:cNvSpPr txBox="1">
            <a:spLocks noGrp="1"/>
          </p:cNvSpPr>
          <p:nvPr>
            <p:ph type="title"/>
          </p:nvPr>
        </p:nvSpPr>
        <p:spPr>
          <a:xfrm>
            <a:off x="2465100" y="1227200"/>
            <a:ext cx="4163700" cy="1068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600"/>
              <a:buNone/>
              <a:defRPr sz="5000">
                <a:solidFill>
                  <a:schemeClr val="l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418" name="Google Shape;418;p17"/>
          <p:cNvSpPr txBox="1">
            <a:spLocks noGrp="1"/>
          </p:cNvSpPr>
          <p:nvPr>
            <p:ph type="title" idx="2" hasCustomPrompt="1"/>
          </p:nvPr>
        </p:nvSpPr>
        <p:spPr>
          <a:xfrm>
            <a:off x="713175" y="1217275"/>
            <a:ext cx="1499100" cy="10683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>
                <a:solidFill>
                  <a:schemeClr val="dk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>
            <a:r>
              <a:t>xx%</a:t>
            </a:r>
          </a:p>
        </p:txBody>
      </p:sp>
      <p:sp>
        <p:nvSpPr>
          <p:cNvPr id="419" name="Google Shape;419;p17"/>
          <p:cNvSpPr txBox="1">
            <a:spLocks noGrp="1"/>
          </p:cNvSpPr>
          <p:nvPr>
            <p:ph type="subTitle" idx="1"/>
          </p:nvPr>
        </p:nvSpPr>
        <p:spPr>
          <a:xfrm>
            <a:off x="2465100" y="2314450"/>
            <a:ext cx="4163700" cy="457200"/>
          </a:xfrm>
          <a:prstGeom prst="rect">
            <a:avLst/>
          </a:prstGeom>
          <a:solidFill>
            <a:schemeClr val="dk1"/>
          </a:solidFill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>
                <a:solidFill>
                  <a:schemeClr val="lt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>
            <a:endParaRPr/>
          </a:p>
        </p:txBody>
      </p:sp>
      <p:pic>
        <p:nvPicPr>
          <p:cNvPr id="420" name="Google Shape;420;p17"/>
          <p:cNvPicPr preferRelativeResize="0"/>
          <p:nvPr/>
        </p:nvPicPr>
        <p:blipFill>
          <a:blip r:embed="rId2">
            <a:alphaModFix amt="74000"/>
          </a:blip>
          <a:stretch>
            <a:fillRect/>
          </a:stretch>
        </p:blipFill>
        <p:spPr>
          <a:xfrm>
            <a:off x="422898" y="4523026"/>
            <a:ext cx="7678126" cy="165335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421" name="Google Shape;421;p17"/>
          <p:cNvGrpSpPr/>
          <p:nvPr/>
        </p:nvGrpSpPr>
        <p:grpSpPr>
          <a:xfrm>
            <a:off x="-47651" y="-143"/>
            <a:ext cx="9247573" cy="5223998"/>
            <a:chOff x="1629950" y="1291650"/>
            <a:chExt cx="4656850" cy="3791000"/>
          </a:xfrm>
        </p:grpSpPr>
        <p:sp>
          <p:nvSpPr>
            <p:cNvPr id="422" name="Google Shape;422;p17"/>
            <p:cNvSpPr/>
            <p:nvPr/>
          </p:nvSpPr>
          <p:spPr>
            <a:xfrm>
              <a:off x="1629950" y="1291650"/>
              <a:ext cx="4656850" cy="3791000"/>
            </a:xfrm>
            <a:custGeom>
              <a:avLst/>
              <a:gdLst/>
              <a:ahLst/>
              <a:cxnLst/>
              <a:rect l="l" t="t" r="r" b="b"/>
              <a:pathLst>
                <a:path w="186274" h="151640" extrusionOk="0">
                  <a:moveTo>
                    <a:pt x="14699" y="3903"/>
                  </a:moveTo>
                  <a:lnTo>
                    <a:pt x="14699" y="5692"/>
                  </a:lnTo>
                  <a:lnTo>
                    <a:pt x="15838" y="5692"/>
                  </a:lnTo>
                  <a:lnTo>
                    <a:pt x="15838" y="31837"/>
                  </a:lnTo>
                  <a:lnTo>
                    <a:pt x="14699" y="31837"/>
                  </a:lnTo>
                  <a:lnTo>
                    <a:pt x="14699" y="33073"/>
                  </a:lnTo>
                  <a:lnTo>
                    <a:pt x="3903" y="33073"/>
                  </a:lnTo>
                  <a:lnTo>
                    <a:pt x="3903" y="3903"/>
                  </a:lnTo>
                  <a:close/>
                  <a:moveTo>
                    <a:pt x="38244" y="3903"/>
                  </a:moveTo>
                  <a:lnTo>
                    <a:pt x="38244" y="5692"/>
                  </a:lnTo>
                  <a:lnTo>
                    <a:pt x="39317" y="5692"/>
                  </a:lnTo>
                  <a:lnTo>
                    <a:pt x="39317" y="31837"/>
                  </a:lnTo>
                  <a:lnTo>
                    <a:pt x="38244" y="31837"/>
                  </a:lnTo>
                  <a:lnTo>
                    <a:pt x="38244" y="33073"/>
                  </a:lnTo>
                  <a:lnTo>
                    <a:pt x="18472" y="33073"/>
                  </a:lnTo>
                  <a:lnTo>
                    <a:pt x="18472" y="31837"/>
                  </a:lnTo>
                  <a:lnTo>
                    <a:pt x="17724" y="31837"/>
                  </a:lnTo>
                  <a:lnTo>
                    <a:pt x="17724" y="5692"/>
                  </a:lnTo>
                  <a:lnTo>
                    <a:pt x="18472" y="5692"/>
                  </a:lnTo>
                  <a:lnTo>
                    <a:pt x="18472" y="3903"/>
                  </a:lnTo>
                  <a:close/>
                  <a:moveTo>
                    <a:pt x="61820" y="3903"/>
                  </a:moveTo>
                  <a:lnTo>
                    <a:pt x="61820" y="5692"/>
                  </a:lnTo>
                  <a:lnTo>
                    <a:pt x="62796" y="5692"/>
                  </a:lnTo>
                  <a:lnTo>
                    <a:pt x="62796" y="33073"/>
                  </a:lnTo>
                  <a:lnTo>
                    <a:pt x="42048" y="33073"/>
                  </a:lnTo>
                  <a:lnTo>
                    <a:pt x="42048" y="31837"/>
                  </a:lnTo>
                  <a:lnTo>
                    <a:pt x="41170" y="31837"/>
                  </a:lnTo>
                  <a:lnTo>
                    <a:pt x="41170" y="5692"/>
                  </a:lnTo>
                  <a:lnTo>
                    <a:pt x="42048" y="5692"/>
                  </a:lnTo>
                  <a:lnTo>
                    <a:pt x="42048" y="3903"/>
                  </a:lnTo>
                  <a:close/>
                  <a:moveTo>
                    <a:pt x="85202" y="3903"/>
                  </a:moveTo>
                  <a:lnTo>
                    <a:pt x="85202" y="5692"/>
                  </a:lnTo>
                  <a:lnTo>
                    <a:pt x="86243" y="5692"/>
                  </a:lnTo>
                  <a:lnTo>
                    <a:pt x="86243" y="31837"/>
                  </a:lnTo>
                  <a:lnTo>
                    <a:pt x="85202" y="31837"/>
                  </a:lnTo>
                  <a:lnTo>
                    <a:pt x="85202" y="33073"/>
                  </a:lnTo>
                  <a:lnTo>
                    <a:pt x="64650" y="33073"/>
                  </a:lnTo>
                  <a:lnTo>
                    <a:pt x="64650" y="5692"/>
                  </a:lnTo>
                  <a:lnTo>
                    <a:pt x="65593" y="5692"/>
                  </a:lnTo>
                  <a:lnTo>
                    <a:pt x="65593" y="3903"/>
                  </a:lnTo>
                  <a:close/>
                  <a:moveTo>
                    <a:pt x="108746" y="3903"/>
                  </a:moveTo>
                  <a:lnTo>
                    <a:pt x="108746" y="5692"/>
                  </a:lnTo>
                  <a:lnTo>
                    <a:pt x="109722" y="5692"/>
                  </a:lnTo>
                  <a:lnTo>
                    <a:pt x="109722" y="31837"/>
                  </a:lnTo>
                  <a:lnTo>
                    <a:pt x="108746" y="31837"/>
                  </a:lnTo>
                  <a:lnTo>
                    <a:pt x="108746" y="33073"/>
                  </a:lnTo>
                  <a:lnTo>
                    <a:pt x="88974" y="33073"/>
                  </a:lnTo>
                  <a:lnTo>
                    <a:pt x="88974" y="31837"/>
                  </a:lnTo>
                  <a:lnTo>
                    <a:pt x="88129" y="31837"/>
                  </a:lnTo>
                  <a:lnTo>
                    <a:pt x="88129" y="5692"/>
                  </a:lnTo>
                  <a:lnTo>
                    <a:pt x="88974" y="5692"/>
                  </a:lnTo>
                  <a:lnTo>
                    <a:pt x="88974" y="3903"/>
                  </a:lnTo>
                  <a:close/>
                  <a:moveTo>
                    <a:pt x="132225" y="3903"/>
                  </a:moveTo>
                  <a:lnTo>
                    <a:pt x="132225" y="5692"/>
                  </a:lnTo>
                  <a:lnTo>
                    <a:pt x="133201" y="5692"/>
                  </a:lnTo>
                  <a:lnTo>
                    <a:pt x="133201" y="31837"/>
                  </a:lnTo>
                  <a:lnTo>
                    <a:pt x="132225" y="31837"/>
                  </a:lnTo>
                  <a:lnTo>
                    <a:pt x="132225" y="33073"/>
                  </a:lnTo>
                  <a:lnTo>
                    <a:pt x="112551" y="33073"/>
                  </a:lnTo>
                  <a:lnTo>
                    <a:pt x="112551" y="31837"/>
                  </a:lnTo>
                  <a:lnTo>
                    <a:pt x="111608" y="31837"/>
                  </a:lnTo>
                  <a:lnTo>
                    <a:pt x="111608" y="5692"/>
                  </a:lnTo>
                  <a:lnTo>
                    <a:pt x="112551" y="5692"/>
                  </a:lnTo>
                  <a:lnTo>
                    <a:pt x="112551" y="3903"/>
                  </a:lnTo>
                  <a:close/>
                  <a:moveTo>
                    <a:pt x="158924" y="3903"/>
                  </a:moveTo>
                  <a:lnTo>
                    <a:pt x="158924" y="5692"/>
                  </a:lnTo>
                  <a:lnTo>
                    <a:pt x="159867" y="5692"/>
                  </a:lnTo>
                  <a:lnTo>
                    <a:pt x="159867" y="31837"/>
                  </a:lnTo>
                  <a:lnTo>
                    <a:pt x="158924" y="31837"/>
                  </a:lnTo>
                  <a:lnTo>
                    <a:pt x="158924" y="33073"/>
                  </a:lnTo>
                  <a:lnTo>
                    <a:pt x="135998" y="33073"/>
                  </a:lnTo>
                  <a:lnTo>
                    <a:pt x="135998" y="31837"/>
                  </a:lnTo>
                  <a:lnTo>
                    <a:pt x="135055" y="31837"/>
                  </a:lnTo>
                  <a:lnTo>
                    <a:pt x="135055" y="5692"/>
                  </a:lnTo>
                  <a:lnTo>
                    <a:pt x="135998" y="5692"/>
                  </a:lnTo>
                  <a:lnTo>
                    <a:pt x="135998" y="3903"/>
                  </a:lnTo>
                  <a:close/>
                  <a:moveTo>
                    <a:pt x="171672" y="3903"/>
                  </a:moveTo>
                  <a:lnTo>
                    <a:pt x="171672" y="5692"/>
                  </a:lnTo>
                  <a:lnTo>
                    <a:pt x="172647" y="5692"/>
                  </a:lnTo>
                  <a:lnTo>
                    <a:pt x="172647" y="31837"/>
                  </a:lnTo>
                  <a:lnTo>
                    <a:pt x="171672" y="31837"/>
                  </a:lnTo>
                  <a:lnTo>
                    <a:pt x="171672" y="33073"/>
                  </a:lnTo>
                  <a:lnTo>
                    <a:pt x="162696" y="33073"/>
                  </a:lnTo>
                  <a:lnTo>
                    <a:pt x="162696" y="31837"/>
                  </a:lnTo>
                  <a:lnTo>
                    <a:pt x="161753" y="31837"/>
                  </a:lnTo>
                  <a:lnTo>
                    <a:pt x="161753" y="5692"/>
                  </a:lnTo>
                  <a:lnTo>
                    <a:pt x="162696" y="5692"/>
                  </a:lnTo>
                  <a:lnTo>
                    <a:pt x="162696" y="3903"/>
                  </a:lnTo>
                  <a:close/>
                  <a:moveTo>
                    <a:pt x="108746" y="34894"/>
                  </a:moveTo>
                  <a:lnTo>
                    <a:pt x="108746" y="36325"/>
                  </a:lnTo>
                  <a:lnTo>
                    <a:pt x="108746" y="37366"/>
                  </a:lnTo>
                  <a:lnTo>
                    <a:pt x="65593" y="37366"/>
                  </a:lnTo>
                  <a:lnTo>
                    <a:pt x="65593" y="34894"/>
                  </a:lnTo>
                  <a:lnTo>
                    <a:pt x="85202" y="34894"/>
                  </a:lnTo>
                  <a:lnTo>
                    <a:pt x="85202" y="36325"/>
                  </a:lnTo>
                  <a:lnTo>
                    <a:pt x="88974" y="36325"/>
                  </a:lnTo>
                  <a:lnTo>
                    <a:pt x="88974" y="34894"/>
                  </a:lnTo>
                  <a:close/>
                  <a:moveTo>
                    <a:pt x="116681" y="34894"/>
                  </a:moveTo>
                  <a:lnTo>
                    <a:pt x="116681" y="40097"/>
                  </a:lnTo>
                  <a:lnTo>
                    <a:pt x="112551" y="40097"/>
                  </a:lnTo>
                  <a:lnTo>
                    <a:pt x="112551" y="36325"/>
                  </a:lnTo>
                  <a:lnTo>
                    <a:pt x="112551" y="34894"/>
                  </a:lnTo>
                  <a:close/>
                  <a:moveTo>
                    <a:pt x="113949" y="46634"/>
                  </a:moveTo>
                  <a:lnTo>
                    <a:pt x="113949" y="48195"/>
                  </a:lnTo>
                  <a:lnTo>
                    <a:pt x="112551" y="48195"/>
                  </a:lnTo>
                  <a:lnTo>
                    <a:pt x="112551" y="46634"/>
                  </a:lnTo>
                  <a:close/>
                  <a:moveTo>
                    <a:pt x="116681" y="46634"/>
                  </a:moveTo>
                  <a:lnTo>
                    <a:pt x="116681" y="48195"/>
                  </a:lnTo>
                  <a:lnTo>
                    <a:pt x="115283" y="48195"/>
                  </a:lnTo>
                  <a:lnTo>
                    <a:pt x="115283" y="46634"/>
                  </a:lnTo>
                  <a:close/>
                  <a:moveTo>
                    <a:pt x="61820" y="34894"/>
                  </a:moveTo>
                  <a:lnTo>
                    <a:pt x="61820" y="37366"/>
                  </a:lnTo>
                  <a:lnTo>
                    <a:pt x="61820" y="41854"/>
                  </a:lnTo>
                  <a:lnTo>
                    <a:pt x="61820" y="91836"/>
                  </a:lnTo>
                  <a:lnTo>
                    <a:pt x="60357" y="91836"/>
                  </a:lnTo>
                  <a:lnTo>
                    <a:pt x="60357" y="34894"/>
                  </a:lnTo>
                  <a:close/>
                  <a:moveTo>
                    <a:pt x="14699" y="34894"/>
                  </a:moveTo>
                  <a:lnTo>
                    <a:pt x="14699" y="36325"/>
                  </a:lnTo>
                  <a:lnTo>
                    <a:pt x="15838" y="36325"/>
                  </a:lnTo>
                  <a:lnTo>
                    <a:pt x="15838" y="95511"/>
                  </a:lnTo>
                  <a:lnTo>
                    <a:pt x="14699" y="95511"/>
                  </a:lnTo>
                  <a:lnTo>
                    <a:pt x="14699" y="96681"/>
                  </a:lnTo>
                  <a:lnTo>
                    <a:pt x="3903" y="96681"/>
                  </a:lnTo>
                  <a:lnTo>
                    <a:pt x="3903" y="34894"/>
                  </a:lnTo>
                  <a:close/>
                  <a:moveTo>
                    <a:pt x="38244" y="34894"/>
                  </a:moveTo>
                  <a:lnTo>
                    <a:pt x="38244" y="36325"/>
                  </a:lnTo>
                  <a:lnTo>
                    <a:pt x="39317" y="36325"/>
                  </a:lnTo>
                  <a:lnTo>
                    <a:pt x="39317" y="95511"/>
                  </a:lnTo>
                  <a:lnTo>
                    <a:pt x="38244" y="95511"/>
                  </a:lnTo>
                  <a:lnTo>
                    <a:pt x="38244" y="96681"/>
                  </a:lnTo>
                  <a:lnTo>
                    <a:pt x="18472" y="96681"/>
                  </a:lnTo>
                  <a:lnTo>
                    <a:pt x="18472" y="95511"/>
                  </a:lnTo>
                  <a:lnTo>
                    <a:pt x="17724" y="95511"/>
                  </a:lnTo>
                  <a:lnTo>
                    <a:pt x="17724" y="36325"/>
                  </a:lnTo>
                  <a:lnTo>
                    <a:pt x="18472" y="36325"/>
                  </a:lnTo>
                  <a:lnTo>
                    <a:pt x="18472" y="34894"/>
                  </a:lnTo>
                  <a:close/>
                  <a:moveTo>
                    <a:pt x="58471" y="34894"/>
                  </a:moveTo>
                  <a:lnTo>
                    <a:pt x="58471" y="91836"/>
                  </a:lnTo>
                  <a:lnTo>
                    <a:pt x="56422" y="91836"/>
                  </a:lnTo>
                  <a:lnTo>
                    <a:pt x="56422" y="96681"/>
                  </a:lnTo>
                  <a:lnTo>
                    <a:pt x="42048" y="96681"/>
                  </a:lnTo>
                  <a:lnTo>
                    <a:pt x="42048" y="95511"/>
                  </a:lnTo>
                  <a:lnTo>
                    <a:pt x="41170" y="95511"/>
                  </a:lnTo>
                  <a:lnTo>
                    <a:pt x="41170" y="36325"/>
                  </a:lnTo>
                  <a:lnTo>
                    <a:pt x="42048" y="36325"/>
                  </a:lnTo>
                  <a:lnTo>
                    <a:pt x="42048" y="34894"/>
                  </a:lnTo>
                  <a:close/>
                  <a:moveTo>
                    <a:pt x="116681" y="54731"/>
                  </a:moveTo>
                  <a:lnTo>
                    <a:pt x="116681" y="96909"/>
                  </a:lnTo>
                  <a:lnTo>
                    <a:pt x="112551" y="96909"/>
                  </a:lnTo>
                  <a:lnTo>
                    <a:pt x="112551" y="95511"/>
                  </a:lnTo>
                  <a:lnTo>
                    <a:pt x="112551" y="54731"/>
                  </a:lnTo>
                  <a:close/>
                  <a:moveTo>
                    <a:pt x="132225" y="34894"/>
                  </a:moveTo>
                  <a:lnTo>
                    <a:pt x="132225" y="36325"/>
                  </a:lnTo>
                  <a:lnTo>
                    <a:pt x="133201" y="36325"/>
                  </a:lnTo>
                  <a:lnTo>
                    <a:pt x="133201" y="95511"/>
                  </a:lnTo>
                  <a:lnTo>
                    <a:pt x="132225" y="95511"/>
                  </a:lnTo>
                  <a:lnTo>
                    <a:pt x="132225" y="96909"/>
                  </a:lnTo>
                  <a:lnTo>
                    <a:pt x="118535" y="96909"/>
                  </a:lnTo>
                  <a:lnTo>
                    <a:pt x="118535" y="34894"/>
                  </a:lnTo>
                  <a:close/>
                  <a:moveTo>
                    <a:pt x="158924" y="34894"/>
                  </a:moveTo>
                  <a:lnTo>
                    <a:pt x="158924" y="36325"/>
                  </a:lnTo>
                  <a:lnTo>
                    <a:pt x="159867" y="36325"/>
                  </a:lnTo>
                  <a:lnTo>
                    <a:pt x="159867" y="95511"/>
                  </a:lnTo>
                  <a:lnTo>
                    <a:pt x="158924" y="95511"/>
                  </a:lnTo>
                  <a:lnTo>
                    <a:pt x="158924" y="96909"/>
                  </a:lnTo>
                  <a:lnTo>
                    <a:pt x="135998" y="96909"/>
                  </a:lnTo>
                  <a:lnTo>
                    <a:pt x="135998" y="95511"/>
                  </a:lnTo>
                  <a:lnTo>
                    <a:pt x="135055" y="95511"/>
                  </a:lnTo>
                  <a:lnTo>
                    <a:pt x="135055" y="36325"/>
                  </a:lnTo>
                  <a:lnTo>
                    <a:pt x="135998" y="36325"/>
                  </a:lnTo>
                  <a:lnTo>
                    <a:pt x="135998" y="34894"/>
                  </a:lnTo>
                  <a:close/>
                  <a:moveTo>
                    <a:pt x="171672" y="34894"/>
                  </a:moveTo>
                  <a:lnTo>
                    <a:pt x="171672" y="36325"/>
                  </a:lnTo>
                  <a:lnTo>
                    <a:pt x="172647" y="36325"/>
                  </a:lnTo>
                  <a:lnTo>
                    <a:pt x="172647" y="95511"/>
                  </a:lnTo>
                  <a:lnTo>
                    <a:pt x="171672" y="95511"/>
                  </a:lnTo>
                  <a:lnTo>
                    <a:pt x="171672" y="96909"/>
                  </a:lnTo>
                  <a:lnTo>
                    <a:pt x="162696" y="96909"/>
                  </a:lnTo>
                  <a:lnTo>
                    <a:pt x="162696" y="95511"/>
                  </a:lnTo>
                  <a:lnTo>
                    <a:pt x="161753" y="95511"/>
                  </a:lnTo>
                  <a:lnTo>
                    <a:pt x="161753" y="36325"/>
                  </a:lnTo>
                  <a:lnTo>
                    <a:pt x="162696" y="36325"/>
                  </a:lnTo>
                  <a:lnTo>
                    <a:pt x="162696" y="34894"/>
                  </a:lnTo>
                  <a:close/>
                  <a:moveTo>
                    <a:pt x="116681" y="98763"/>
                  </a:moveTo>
                  <a:lnTo>
                    <a:pt x="116681" y="125364"/>
                  </a:lnTo>
                  <a:lnTo>
                    <a:pt x="112551" y="125364"/>
                  </a:lnTo>
                  <a:lnTo>
                    <a:pt x="112551" y="99966"/>
                  </a:lnTo>
                  <a:lnTo>
                    <a:pt x="112551" y="98763"/>
                  </a:lnTo>
                  <a:close/>
                  <a:moveTo>
                    <a:pt x="113949" y="131868"/>
                  </a:moveTo>
                  <a:lnTo>
                    <a:pt x="113949" y="133429"/>
                  </a:lnTo>
                  <a:lnTo>
                    <a:pt x="112551" y="133429"/>
                  </a:lnTo>
                  <a:lnTo>
                    <a:pt x="112551" y="131868"/>
                  </a:lnTo>
                  <a:close/>
                  <a:moveTo>
                    <a:pt x="116681" y="131868"/>
                  </a:moveTo>
                  <a:lnTo>
                    <a:pt x="116681" y="133429"/>
                  </a:lnTo>
                  <a:lnTo>
                    <a:pt x="115283" y="133429"/>
                  </a:lnTo>
                  <a:lnTo>
                    <a:pt x="115283" y="131868"/>
                  </a:lnTo>
                  <a:close/>
                  <a:moveTo>
                    <a:pt x="74210" y="41854"/>
                  </a:moveTo>
                  <a:lnTo>
                    <a:pt x="74210" y="143152"/>
                  </a:lnTo>
                  <a:lnTo>
                    <a:pt x="65593" y="143152"/>
                  </a:lnTo>
                  <a:lnTo>
                    <a:pt x="65593" y="101917"/>
                  </a:lnTo>
                  <a:lnTo>
                    <a:pt x="66438" y="101917"/>
                  </a:lnTo>
                  <a:lnTo>
                    <a:pt x="66438" y="91836"/>
                  </a:lnTo>
                  <a:lnTo>
                    <a:pt x="65593" y="91836"/>
                  </a:lnTo>
                  <a:lnTo>
                    <a:pt x="65593" y="41854"/>
                  </a:lnTo>
                  <a:close/>
                  <a:moveTo>
                    <a:pt x="86178" y="41854"/>
                  </a:moveTo>
                  <a:lnTo>
                    <a:pt x="86178" y="143152"/>
                  </a:lnTo>
                  <a:lnTo>
                    <a:pt x="75999" y="143152"/>
                  </a:lnTo>
                  <a:lnTo>
                    <a:pt x="75999" y="41854"/>
                  </a:lnTo>
                  <a:close/>
                  <a:moveTo>
                    <a:pt x="98145" y="41854"/>
                  </a:moveTo>
                  <a:lnTo>
                    <a:pt x="98145" y="143152"/>
                  </a:lnTo>
                  <a:lnTo>
                    <a:pt x="87966" y="143152"/>
                  </a:lnTo>
                  <a:lnTo>
                    <a:pt x="87966" y="41854"/>
                  </a:lnTo>
                  <a:close/>
                  <a:moveTo>
                    <a:pt x="108746" y="41854"/>
                  </a:moveTo>
                  <a:lnTo>
                    <a:pt x="108746" y="95511"/>
                  </a:lnTo>
                  <a:lnTo>
                    <a:pt x="108746" y="99966"/>
                  </a:lnTo>
                  <a:lnTo>
                    <a:pt x="108746" y="143152"/>
                  </a:lnTo>
                  <a:lnTo>
                    <a:pt x="99966" y="143152"/>
                  </a:lnTo>
                  <a:lnTo>
                    <a:pt x="99966" y="41854"/>
                  </a:lnTo>
                  <a:close/>
                  <a:moveTo>
                    <a:pt x="1" y="1"/>
                  </a:moveTo>
                  <a:lnTo>
                    <a:pt x="1" y="120681"/>
                  </a:lnTo>
                  <a:lnTo>
                    <a:pt x="1" y="121917"/>
                  </a:lnTo>
                  <a:lnTo>
                    <a:pt x="1" y="151640"/>
                  </a:lnTo>
                  <a:lnTo>
                    <a:pt x="3903" y="151640"/>
                  </a:lnTo>
                  <a:lnTo>
                    <a:pt x="3903" y="121917"/>
                  </a:lnTo>
                  <a:lnTo>
                    <a:pt x="3903" y="120681"/>
                  </a:lnTo>
                  <a:lnTo>
                    <a:pt x="3903" y="98112"/>
                  </a:lnTo>
                  <a:lnTo>
                    <a:pt x="14667" y="98112"/>
                  </a:lnTo>
                  <a:lnTo>
                    <a:pt x="14667" y="99966"/>
                  </a:lnTo>
                  <a:lnTo>
                    <a:pt x="15838" y="99966"/>
                  </a:lnTo>
                  <a:lnTo>
                    <a:pt x="15838" y="145331"/>
                  </a:lnTo>
                  <a:lnTo>
                    <a:pt x="14667" y="145331"/>
                  </a:lnTo>
                  <a:lnTo>
                    <a:pt x="14667" y="149818"/>
                  </a:lnTo>
                  <a:lnTo>
                    <a:pt x="15838" y="149818"/>
                  </a:lnTo>
                  <a:lnTo>
                    <a:pt x="15838" y="150469"/>
                  </a:lnTo>
                  <a:lnTo>
                    <a:pt x="17724" y="150469"/>
                  </a:lnTo>
                  <a:lnTo>
                    <a:pt x="17724" y="149818"/>
                  </a:lnTo>
                  <a:lnTo>
                    <a:pt x="18472" y="149818"/>
                  </a:lnTo>
                  <a:lnTo>
                    <a:pt x="18472" y="145331"/>
                  </a:lnTo>
                  <a:lnTo>
                    <a:pt x="17724" y="145331"/>
                  </a:lnTo>
                  <a:lnTo>
                    <a:pt x="17724" y="99966"/>
                  </a:lnTo>
                  <a:lnTo>
                    <a:pt x="18472" y="99966"/>
                  </a:lnTo>
                  <a:lnTo>
                    <a:pt x="18472" y="98112"/>
                  </a:lnTo>
                  <a:lnTo>
                    <a:pt x="38244" y="98112"/>
                  </a:lnTo>
                  <a:lnTo>
                    <a:pt x="38244" y="99966"/>
                  </a:lnTo>
                  <a:lnTo>
                    <a:pt x="39317" y="99966"/>
                  </a:lnTo>
                  <a:lnTo>
                    <a:pt x="39317" y="145331"/>
                  </a:lnTo>
                  <a:lnTo>
                    <a:pt x="38244" y="145331"/>
                  </a:lnTo>
                  <a:lnTo>
                    <a:pt x="38244" y="149818"/>
                  </a:lnTo>
                  <a:lnTo>
                    <a:pt x="39317" y="149818"/>
                  </a:lnTo>
                  <a:lnTo>
                    <a:pt x="39317" y="150469"/>
                  </a:lnTo>
                  <a:lnTo>
                    <a:pt x="41170" y="150469"/>
                  </a:lnTo>
                  <a:lnTo>
                    <a:pt x="41170" y="149818"/>
                  </a:lnTo>
                  <a:lnTo>
                    <a:pt x="42048" y="149818"/>
                  </a:lnTo>
                  <a:lnTo>
                    <a:pt x="42048" y="145331"/>
                  </a:lnTo>
                  <a:lnTo>
                    <a:pt x="41170" y="145331"/>
                  </a:lnTo>
                  <a:lnTo>
                    <a:pt x="41170" y="99966"/>
                  </a:lnTo>
                  <a:lnTo>
                    <a:pt x="42048" y="99966"/>
                  </a:lnTo>
                  <a:lnTo>
                    <a:pt x="42048" y="98112"/>
                  </a:lnTo>
                  <a:lnTo>
                    <a:pt x="56422" y="98112"/>
                  </a:lnTo>
                  <a:lnTo>
                    <a:pt x="56422" y="101917"/>
                  </a:lnTo>
                  <a:lnTo>
                    <a:pt x="58471" y="101917"/>
                  </a:lnTo>
                  <a:lnTo>
                    <a:pt x="58471" y="150469"/>
                  </a:lnTo>
                  <a:lnTo>
                    <a:pt x="60357" y="150469"/>
                  </a:lnTo>
                  <a:lnTo>
                    <a:pt x="60357" y="101917"/>
                  </a:lnTo>
                  <a:lnTo>
                    <a:pt x="61820" y="101917"/>
                  </a:lnTo>
                  <a:lnTo>
                    <a:pt x="61820" y="149331"/>
                  </a:lnTo>
                  <a:lnTo>
                    <a:pt x="62796" y="149331"/>
                  </a:lnTo>
                  <a:lnTo>
                    <a:pt x="62796" y="150469"/>
                  </a:lnTo>
                  <a:lnTo>
                    <a:pt x="64650" y="150469"/>
                  </a:lnTo>
                  <a:lnTo>
                    <a:pt x="64650" y="149331"/>
                  </a:lnTo>
                  <a:lnTo>
                    <a:pt x="65593" y="149331"/>
                  </a:lnTo>
                  <a:lnTo>
                    <a:pt x="65593" y="145363"/>
                  </a:lnTo>
                  <a:lnTo>
                    <a:pt x="108746" y="145363"/>
                  </a:lnTo>
                  <a:lnTo>
                    <a:pt x="108746" y="149331"/>
                  </a:lnTo>
                  <a:lnTo>
                    <a:pt x="108746" y="149818"/>
                  </a:lnTo>
                  <a:lnTo>
                    <a:pt x="109722" y="149818"/>
                  </a:lnTo>
                  <a:lnTo>
                    <a:pt x="109722" y="150469"/>
                  </a:lnTo>
                  <a:lnTo>
                    <a:pt x="111575" y="150469"/>
                  </a:lnTo>
                  <a:lnTo>
                    <a:pt x="111575" y="149818"/>
                  </a:lnTo>
                  <a:lnTo>
                    <a:pt x="112551" y="149818"/>
                  </a:lnTo>
                  <a:lnTo>
                    <a:pt x="112551" y="149331"/>
                  </a:lnTo>
                  <a:lnTo>
                    <a:pt x="112551" y="145331"/>
                  </a:lnTo>
                  <a:lnTo>
                    <a:pt x="112551" y="139965"/>
                  </a:lnTo>
                  <a:lnTo>
                    <a:pt x="116681" y="139965"/>
                  </a:lnTo>
                  <a:lnTo>
                    <a:pt x="116681" y="150469"/>
                  </a:lnTo>
                  <a:lnTo>
                    <a:pt x="118535" y="150469"/>
                  </a:lnTo>
                  <a:lnTo>
                    <a:pt x="118535" y="98763"/>
                  </a:lnTo>
                  <a:lnTo>
                    <a:pt x="132225" y="98763"/>
                  </a:lnTo>
                  <a:lnTo>
                    <a:pt x="132225" y="99966"/>
                  </a:lnTo>
                  <a:lnTo>
                    <a:pt x="133201" y="99966"/>
                  </a:lnTo>
                  <a:lnTo>
                    <a:pt x="133201" y="145331"/>
                  </a:lnTo>
                  <a:lnTo>
                    <a:pt x="132225" y="145331"/>
                  </a:lnTo>
                  <a:lnTo>
                    <a:pt x="132225" y="149818"/>
                  </a:lnTo>
                  <a:lnTo>
                    <a:pt x="133201" y="149818"/>
                  </a:lnTo>
                  <a:lnTo>
                    <a:pt x="133201" y="150469"/>
                  </a:lnTo>
                  <a:lnTo>
                    <a:pt x="135055" y="150469"/>
                  </a:lnTo>
                  <a:lnTo>
                    <a:pt x="135055" y="149818"/>
                  </a:lnTo>
                  <a:lnTo>
                    <a:pt x="135998" y="149818"/>
                  </a:lnTo>
                  <a:lnTo>
                    <a:pt x="135998" y="145331"/>
                  </a:lnTo>
                  <a:lnTo>
                    <a:pt x="135055" y="145331"/>
                  </a:lnTo>
                  <a:lnTo>
                    <a:pt x="135055" y="99966"/>
                  </a:lnTo>
                  <a:lnTo>
                    <a:pt x="135998" y="99966"/>
                  </a:lnTo>
                  <a:lnTo>
                    <a:pt x="135998" y="98763"/>
                  </a:lnTo>
                  <a:lnTo>
                    <a:pt x="158924" y="98763"/>
                  </a:lnTo>
                  <a:lnTo>
                    <a:pt x="158924" y="99966"/>
                  </a:lnTo>
                  <a:lnTo>
                    <a:pt x="159867" y="99966"/>
                  </a:lnTo>
                  <a:lnTo>
                    <a:pt x="159867" y="145331"/>
                  </a:lnTo>
                  <a:lnTo>
                    <a:pt x="158924" y="145331"/>
                  </a:lnTo>
                  <a:lnTo>
                    <a:pt x="158924" y="149818"/>
                  </a:lnTo>
                  <a:lnTo>
                    <a:pt x="159867" y="149818"/>
                  </a:lnTo>
                  <a:lnTo>
                    <a:pt x="159867" y="150469"/>
                  </a:lnTo>
                  <a:lnTo>
                    <a:pt x="161753" y="150469"/>
                  </a:lnTo>
                  <a:lnTo>
                    <a:pt x="161753" y="149818"/>
                  </a:lnTo>
                  <a:lnTo>
                    <a:pt x="162696" y="149818"/>
                  </a:lnTo>
                  <a:lnTo>
                    <a:pt x="162696" y="145331"/>
                  </a:lnTo>
                  <a:lnTo>
                    <a:pt x="161753" y="145331"/>
                  </a:lnTo>
                  <a:lnTo>
                    <a:pt x="161753" y="99966"/>
                  </a:lnTo>
                  <a:lnTo>
                    <a:pt x="162696" y="99966"/>
                  </a:lnTo>
                  <a:lnTo>
                    <a:pt x="162696" y="98763"/>
                  </a:lnTo>
                  <a:lnTo>
                    <a:pt x="171672" y="98763"/>
                  </a:lnTo>
                  <a:lnTo>
                    <a:pt x="171672" y="99966"/>
                  </a:lnTo>
                  <a:lnTo>
                    <a:pt x="172647" y="99966"/>
                  </a:lnTo>
                  <a:lnTo>
                    <a:pt x="172647" y="145331"/>
                  </a:lnTo>
                  <a:lnTo>
                    <a:pt x="171672" y="145331"/>
                  </a:lnTo>
                  <a:lnTo>
                    <a:pt x="171672" y="149818"/>
                  </a:lnTo>
                  <a:lnTo>
                    <a:pt x="172647" y="149818"/>
                  </a:lnTo>
                  <a:lnTo>
                    <a:pt x="172647" y="150469"/>
                  </a:lnTo>
                  <a:lnTo>
                    <a:pt x="174533" y="150469"/>
                  </a:lnTo>
                  <a:lnTo>
                    <a:pt x="174533" y="149818"/>
                  </a:lnTo>
                  <a:lnTo>
                    <a:pt x="175477" y="149818"/>
                  </a:lnTo>
                  <a:lnTo>
                    <a:pt x="175477" y="145331"/>
                  </a:lnTo>
                  <a:lnTo>
                    <a:pt x="174533" y="145331"/>
                  </a:lnTo>
                  <a:lnTo>
                    <a:pt x="174533" y="99966"/>
                  </a:lnTo>
                  <a:lnTo>
                    <a:pt x="175477" y="99966"/>
                  </a:lnTo>
                  <a:lnTo>
                    <a:pt x="175477" y="98763"/>
                  </a:lnTo>
                  <a:lnTo>
                    <a:pt x="182111" y="98763"/>
                  </a:lnTo>
                  <a:lnTo>
                    <a:pt x="182111" y="96909"/>
                  </a:lnTo>
                  <a:lnTo>
                    <a:pt x="175477" y="96909"/>
                  </a:lnTo>
                  <a:lnTo>
                    <a:pt x="175477" y="95511"/>
                  </a:lnTo>
                  <a:lnTo>
                    <a:pt x="174533" y="95511"/>
                  </a:lnTo>
                  <a:lnTo>
                    <a:pt x="174533" y="36325"/>
                  </a:lnTo>
                  <a:lnTo>
                    <a:pt x="175477" y="36325"/>
                  </a:lnTo>
                  <a:lnTo>
                    <a:pt x="175477" y="34927"/>
                  </a:lnTo>
                  <a:lnTo>
                    <a:pt x="182208" y="34927"/>
                  </a:lnTo>
                  <a:lnTo>
                    <a:pt x="182208" y="33073"/>
                  </a:lnTo>
                  <a:lnTo>
                    <a:pt x="175477" y="33073"/>
                  </a:lnTo>
                  <a:lnTo>
                    <a:pt x="175477" y="31837"/>
                  </a:lnTo>
                  <a:lnTo>
                    <a:pt x="174533" y="31837"/>
                  </a:lnTo>
                  <a:lnTo>
                    <a:pt x="174533" y="5692"/>
                  </a:lnTo>
                  <a:lnTo>
                    <a:pt x="175477" y="5692"/>
                  </a:lnTo>
                  <a:lnTo>
                    <a:pt x="175477" y="3903"/>
                  </a:lnTo>
                  <a:lnTo>
                    <a:pt x="182371" y="3903"/>
                  </a:lnTo>
                  <a:lnTo>
                    <a:pt x="182371" y="120681"/>
                  </a:lnTo>
                  <a:lnTo>
                    <a:pt x="182371" y="121917"/>
                  </a:lnTo>
                  <a:lnTo>
                    <a:pt x="182371" y="151640"/>
                  </a:lnTo>
                  <a:lnTo>
                    <a:pt x="186273" y="151640"/>
                  </a:lnTo>
                  <a:lnTo>
                    <a:pt x="186273" y="121917"/>
                  </a:lnTo>
                  <a:lnTo>
                    <a:pt x="186273" y="120681"/>
                  </a:lnTo>
                  <a:lnTo>
                    <a:pt x="186273" y="1"/>
                  </a:lnTo>
                  <a:close/>
                </a:path>
              </a:pathLst>
            </a:custGeom>
            <a:solidFill>
              <a:srgbClr val="0D122C">
                <a:alpha val="2917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3" name="Google Shape;423;p17"/>
            <p:cNvSpPr/>
            <p:nvPr/>
          </p:nvSpPr>
          <p:spPr>
            <a:xfrm>
              <a:off x="4457525" y="2668050"/>
              <a:ext cx="75650" cy="34975"/>
            </a:xfrm>
            <a:custGeom>
              <a:avLst/>
              <a:gdLst/>
              <a:ahLst/>
              <a:cxnLst/>
              <a:rect l="l" t="t" r="r" b="b"/>
              <a:pathLst>
                <a:path w="3026" h="1399" extrusionOk="0">
                  <a:moveTo>
                    <a:pt x="1" y="0"/>
                  </a:moveTo>
                  <a:cubicBezTo>
                    <a:pt x="66" y="781"/>
                    <a:pt x="716" y="1399"/>
                    <a:pt x="1497" y="1399"/>
                  </a:cubicBezTo>
                  <a:cubicBezTo>
                    <a:pt x="2310" y="1399"/>
                    <a:pt x="2960" y="781"/>
                    <a:pt x="3025" y="0"/>
                  </a:cubicBezTo>
                  <a:close/>
                </a:path>
              </a:pathLst>
            </a:custGeom>
            <a:solidFill>
              <a:srgbClr val="0D122C">
                <a:alpha val="2917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4" name="Google Shape;424;p17"/>
            <p:cNvSpPr/>
            <p:nvPr/>
          </p:nvSpPr>
          <p:spPr>
            <a:xfrm>
              <a:off x="4457525" y="2250975"/>
              <a:ext cx="75650" cy="35000"/>
            </a:xfrm>
            <a:custGeom>
              <a:avLst/>
              <a:gdLst/>
              <a:ahLst/>
              <a:cxnLst/>
              <a:rect l="l" t="t" r="r" b="b"/>
              <a:pathLst>
                <a:path w="3026" h="1400" extrusionOk="0">
                  <a:moveTo>
                    <a:pt x="1497" y="1"/>
                  </a:moveTo>
                  <a:cubicBezTo>
                    <a:pt x="716" y="1"/>
                    <a:pt x="66" y="619"/>
                    <a:pt x="1" y="1399"/>
                  </a:cubicBezTo>
                  <a:lnTo>
                    <a:pt x="3025" y="1399"/>
                  </a:lnTo>
                  <a:cubicBezTo>
                    <a:pt x="2960" y="619"/>
                    <a:pt x="2310" y="1"/>
                    <a:pt x="1497" y="1"/>
                  </a:cubicBezTo>
                  <a:close/>
                </a:path>
              </a:pathLst>
            </a:custGeom>
            <a:solidFill>
              <a:srgbClr val="0D122C">
                <a:alpha val="2917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5" name="Google Shape;425;p17"/>
            <p:cNvSpPr/>
            <p:nvPr/>
          </p:nvSpPr>
          <p:spPr>
            <a:xfrm>
              <a:off x="4457525" y="4799700"/>
              <a:ext cx="75650" cy="35000"/>
            </a:xfrm>
            <a:custGeom>
              <a:avLst/>
              <a:gdLst/>
              <a:ahLst/>
              <a:cxnLst/>
              <a:rect l="l" t="t" r="r" b="b"/>
              <a:pathLst>
                <a:path w="3026" h="1400" extrusionOk="0">
                  <a:moveTo>
                    <a:pt x="1" y="1"/>
                  </a:moveTo>
                  <a:cubicBezTo>
                    <a:pt x="66" y="781"/>
                    <a:pt x="716" y="1399"/>
                    <a:pt x="1497" y="1399"/>
                  </a:cubicBezTo>
                  <a:cubicBezTo>
                    <a:pt x="2310" y="1399"/>
                    <a:pt x="2960" y="781"/>
                    <a:pt x="3025" y="1"/>
                  </a:cubicBezTo>
                  <a:close/>
                </a:path>
              </a:pathLst>
            </a:custGeom>
            <a:solidFill>
              <a:srgbClr val="0D122C">
                <a:alpha val="2917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6" name="Google Shape;426;p17"/>
            <p:cNvSpPr/>
            <p:nvPr/>
          </p:nvSpPr>
          <p:spPr>
            <a:xfrm>
              <a:off x="4457525" y="4381825"/>
              <a:ext cx="75650" cy="34975"/>
            </a:xfrm>
            <a:custGeom>
              <a:avLst/>
              <a:gdLst/>
              <a:ahLst/>
              <a:cxnLst/>
              <a:rect l="l" t="t" r="r" b="b"/>
              <a:pathLst>
                <a:path w="3026" h="1399" extrusionOk="0">
                  <a:moveTo>
                    <a:pt x="1497" y="1"/>
                  </a:moveTo>
                  <a:cubicBezTo>
                    <a:pt x="716" y="1"/>
                    <a:pt x="66" y="619"/>
                    <a:pt x="1" y="1399"/>
                  </a:cubicBezTo>
                  <a:lnTo>
                    <a:pt x="3025" y="1399"/>
                  </a:lnTo>
                  <a:cubicBezTo>
                    <a:pt x="2960" y="619"/>
                    <a:pt x="2310" y="1"/>
                    <a:pt x="1497" y="1"/>
                  </a:cubicBezTo>
                  <a:close/>
                </a:path>
              </a:pathLst>
            </a:custGeom>
            <a:solidFill>
              <a:srgbClr val="0D122C">
                <a:alpha val="2917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 5">
  <p:cSld name="BLANK_9">
    <p:spTree>
      <p:nvGrpSpPr>
        <p:cNvPr id="1" name="Shape 4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8" name="Google Shape;428;p18"/>
          <p:cNvSpPr txBox="1">
            <a:spLocks noGrp="1"/>
          </p:cNvSpPr>
          <p:nvPr>
            <p:ph type="title"/>
          </p:nvPr>
        </p:nvSpPr>
        <p:spPr>
          <a:xfrm>
            <a:off x="1863450" y="2038350"/>
            <a:ext cx="5417100" cy="986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5000">
                <a:solidFill>
                  <a:schemeClr val="l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429" name="Google Shape;429;p18"/>
          <p:cNvSpPr txBox="1">
            <a:spLocks noGrp="1"/>
          </p:cNvSpPr>
          <p:nvPr>
            <p:ph type="title" idx="2" hasCustomPrompt="1"/>
          </p:nvPr>
        </p:nvSpPr>
        <p:spPr>
          <a:xfrm>
            <a:off x="3822450" y="878150"/>
            <a:ext cx="1499100" cy="9861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>
                <a:solidFill>
                  <a:schemeClr val="dk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>
            <a:r>
              <a:t>xx%</a:t>
            </a:r>
          </a:p>
        </p:txBody>
      </p:sp>
      <p:sp>
        <p:nvSpPr>
          <p:cNvPr id="430" name="Google Shape;430;p18"/>
          <p:cNvSpPr txBox="1">
            <a:spLocks noGrp="1"/>
          </p:cNvSpPr>
          <p:nvPr>
            <p:ph type="subTitle" idx="1"/>
          </p:nvPr>
        </p:nvSpPr>
        <p:spPr>
          <a:xfrm>
            <a:off x="2312700" y="3198550"/>
            <a:ext cx="4518600" cy="457200"/>
          </a:xfrm>
          <a:prstGeom prst="rect">
            <a:avLst/>
          </a:prstGeom>
          <a:solidFill>
            <a:schemeClr val="dk1"/>
          </a:solidFill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>
                <a:solidFill>
                  <a:schemeClr val="lt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>
            <a:endParaRPr/>
          </a:p>
        </p:txBody>
      </p:sp>
      <p:pic>
        <p:nvPicPr>
          <p:cNvPr id="431" name="Google Shape;431;p18"/>
          <p:cNvPicPr preferRelativeResize="0"/>
          <p:nvPr/>
        </p:nvPicPr>
        <p:blipFill>
          <a:blip r:embed="rId2">
            <a:alphaModFix amt="74000"/>
          </a:blip>
          <a:stretch>
            <a:fillRect/>
          </a:stretch>
        </p:blipFill>
        <p:spPr>
          <a:xfrm rot="10800000" flipH="1">
            <a:off x="-2412152" y="-874524"/>
            <a:ext cx="7678126" cy="1653350"/>
          </a:xfrm>
          <a:prstGeom prst="rect">
            <a:avLst/>
          </a:prstGeom>
          <a:noFill/>
          <a:ln>
            <a:noFill/>
          </a:ln>
        </p:spPr>
      </p:pic>
      <p:pic>
        <p:nvPicPr>
          <p:cNvPr id="432" name="Google Shape;432;p18"/>
          <p:cNvPicPr preferRelativeResize="0"/>
          <p:nvPr/>
        </p:nvPicPr>
        <p:blipFill>
          <a:blip r:embed="rId2">
            <a:alphaModFix amt="74000"/>
          </a:blip>
          <a:stretch>
            <a:fillRect/>
          </a:stretch>
        </p:blipFill>
        <p:spPr>
          <a:xfrm rot="10800000" flipH="1">
            <a:off x="2889898" y="-874524"/>
            <a:ext cx="7678126" cy="165335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433" name="Google Shape;433;p18"/>
          <p:cNvGrpSpPr/>
          <p:nvPr/>
        </p:nvGrpSpPr>
        <p:grpSpPr>
          <a:xfrm>
            <a:off x="-51786" y="-172"/>
            <a:ext cx="9247573" cy="5236508"/>
            <a:chOff x="1629950" y="1291650"/>
            <a:chExt cx="4656850" cy="3791000"/>
          </a:xfrm>
        </p:grpSpPr>
        <p:sp>
          <p:nvSpPr>
            <p:cNvPr id="434" name="Google Shape;434;p18"/>
            <p:cNvSpPr/>
            <p:nvPr/>
          </p:nvSpPr>
          <p:spPr>
            <a:xfrm>
              <a:off x="1663275" y="1291650"/>
              <a:ext cx="4542225" cy="97600"/>
            </a:xfrm>
            <a:custGeom>
              <a:avLst/>
              <a:gdLst/>
              <a:ahLst/>
              <a:cxnLst/>
              <a:rect l="l" t="t" r="r" b="b"/>
              <a:pathLst>
                <a:path w="181689" h="3904" extrusionOk="0">
                  <a:moveTo>
                    <a:pt x="1" y="1"/>
                  </a:moveTo>
                  <a:lnTo>
                    <a:pt x="1" y="3903"/>
                  </a:lnTo>
                  <a:lnTo>
                    <a:pt x="181688" y="3903"/>
                  </a:lnTo>
                  <a:lnTo>
                    <a:pt x="181688" y="1"/>
                  </a:lnTo>
                  <a:close/>
                </a:path>
              </a:pathLst>
            </a:custGeom>
            <a:solidFill>
              <a:srgbClr val="0D122C">
                <a:alpha val="2917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5" name="Google Shape;435;p18"/>
            <p:cNvSpPr/>
            <p:nvPr/>
          </p:nvSpPr>
          <p:spPr>
            <a:xfrm>
              <a:off x="6189200" y="1291650"/>
              <a:ext cx="97600" cy="3791000"/>
            </a:xfrm>
            <a:custGeom>
              <a:avLst/>
              <a:gdLst/>
              <a:ahLst/>
              <a:cxnLst/>
              <a:rect l="l" t="t" r="r" b="b"/>
              <a:pathLst>
                <a:path w="3904" h="151640" extrusionOk="0">
                  <a:moveTo>
                    <a:pt x="1" y="1"/>
                  </a:moveTo>
                  <a:lnTo>
                    <a:pt x="1" y="120681"/>
                  </a:lnTo>
                  <a:lnTo>
                    <a:pt x="1" y="121917"/>
                  </a:lnTo>
                  <a:lnTo>
                    <a:pt x="1" y="151640"/>
                  </a:lnTo>
                  <a:lnTo>
                    <a:pt x="3903" y="151640"/>
                  </a:lnTo>
                  <a:lnTo>
                    <a:pt x="3903" y="121917"/>
                  </a:lnTo>
                  <a:lnTo>
                    <a:pt x="3903" y="120681"/>
                  </a:lnTo>
                  <a:lnTo>
                    <a:pt x="3903" y="1"/>
                  </a:lnTo>
                  <a:close/>
                </a:path>
              </a:pathLst>
            </a:custGeom>
            <a:solidFill>
              <a:srgbClr val="0D122C">
                <a:alpha val="2917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6" name="Google Shape;436;p18"/>
            <p:cNvSpPr/>
            <p:nvPr/>
          </p:nvSpPr>
          <p:spPr>
            <a:xfrm>
              <a:off x="1629950" y="1291650"/>
              <a:ext cx="97575" cy="3791000"/>
            </a:xfrm>
            <a:custGeom>
              <a:avLst/>
              <a:gdLst/>
              <a:ahLst/>
              <a:cxnLst/>
              <a:rect l="l" t="t" r="r" b="b"/>
              <a:pathLst>
                <a:path w="3903" h="151640" extrusionOk="0">
                  <a:moveTo>
                    <a:pt x="1" y="1"/>
                  </a:moveTo>
                  <a:lnTo>
                    <a:pt x="1" y="120681"/>
                  </a:lnTo>
                  <a:lnTo>
                    <a:pt x="1" y="121917"/>
                  </a:lnTo>
                  <a:lnTo>
                    <a:pt x="1" y="151640"/>
                  </a:lnTo>
                  <a:lnTo>
                    <a:pt x="3903" y="151640"/>
                  </a:lnTo>
                  <a:lnTo>
                    <a:pt x="3903" y="121917"/>
                  </a:lnTo>
                  <a:lnTo>
                    <a:pt x="3903" y="120681"/>
                  </a:lnTo>
                  <a:lnTo>
                    <a:pt x="3903" y="1"/>
                  </a:lnTo>
                  <a:close/>
                </a:path>
              </a:pathLst>
            </a:custGeom>
            <a:solidFill>
              <a:srgbClr val="0D122C">
                <a:alpha val="2917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7" name="Google Shape;437;p18"/>
            <p:cNvSpPr/>
            <p:nvPr/>
          </p:nvSpPr>
          <p:spPr>
            <a:xfrm>
              <a:off x="1665725" y="1315225"/>
              <a:ext cx="4519450" cy="3738150"/>
            </a:xfrm>
            <a:custGeom>
              <a:avLst/>
              <a:gdLst/>
              <a:ahLst/>
              <a:cxnLst/>
              <a:rect l="l" t="t" r="r" b="b"/>
              <a:pathLst>
                <a:path w="180778" h="149526" extrusionOk="0">
                  <a:moveTo>
                    <a:pt x="107315" y="33951"/>
                  </a:moveTo>
                  <a:lnTo>
                    <a:pt x="107315" y="35382"/>
                  </a:lnTo>
                  <a:lnTo>
                    <a:pt x="107315" y="36423"/>
                  </a:lnTo>
                  <a:lnTo>
                    <a:pt x="64162" y="36423"/>
                  </a:lnTo>
                  <a:lnTo>
                    <a:pt x="64162" y="33951"/>
                  </a:lnTo>
                  <a:lnTo>
                    <a:pt x="83771" y="33951"/>
                  </a:lnTo>
                  <a:lnTo>
                    <a:pt x="83771" y="35382"/>
                  </a:lnTo>
                  <a:lnTo>
                    <a:pt x="87543" y="35382"/>
                  </a:lnTo>
                  <a:lnTo>
                    <a:pt x="87543" y="33951"/>
                  </a:lnTo>
                  <a:close/>
                  <a:moveTo>
                    <a:pt x="115250" y="33951"/>
                  </a:moveTo>
                  <a:lnTo>
                    <a:pt x="115250" y="39154"/>
                  </a:lnTo>
                  <a:lnTo>
                    <a:pt x="111120" y="39154"/>
                  </a:lnTo>
                  <a:lnTo>
                    <a:pt x="111120" y="35382"/>
                  </a:lnTo>
                  <a:lnTo>
                    <a:pt x="111120" y="33951"/>
                  </a:lnTo>
                  <a:close/>
                  <a:moveTo>
                    <a:pt x="112518" y="45691"/>
                  </a:moveTo>
                  <a:lnTo>
                    <a:pt x="112518" y="47252"/>
                  </a:lnTo>
                  <a:lnTo>
                    <a:pt x="111120" y="47252"/>
                  </a:lnTo>
                  <a:lnTo>
                    <a:pt x="111120" y="45691"/>
                  </a:lnTo>
                  <a:close/>
                  <a:moveTo>
                    <a:pt x="115250" y="45691"/>
                  </a:moveTo>
                  <a:lnTo>
                    <a:pt x="115250" y="47252"/>
                  </a:lnTo>
                  <a:lnTo>
                    <a:pt x="113852" y="47252"/>
                  </a:lnTo>
                  <a:lnTo>
                    <a:pt x="113852" y="45691"/>
                  </a:lnTo>
                  <a:close/>
                  <a:moveTo>
                    <a:pt x="60389" y="33951"/>
                  </a:moveTo>
                  <a:lnTo>
                    <a:pt x="60389" y="36423"/>
                  </a:lnTo>
                  <a:lnTo>
                    <a:pt x="60389" y="40911"/>
                  </a:lnTo>
                  <a:lnTo>
                    <a:pt x="60389" y="90893"/>
                  </a:lnTo>
                  <a:lnTo>
                    <a:pt x="58926" y="90893"/>
                  </a:lnTo>
                  <a:lnTo>
                    <a:pt x="58926" y="33951"/>
                  </a:lnTo>
                  <a:close/>
                  <a:moveTo>
                    <a:pt x="36813" y="33951"/>
                  </a:moveTo>
                  <a:lnTo>
                    <a:pt x="36813" y="35382"/>
                  </a:lnTo>
                  <a:lnTo>
                    <a:pt x="37886" y="35382"/>
                  </a:lnTo>
                  <a:lnTo>
                    <a:pt x="37886" y="94568"/>
                  </a:lnTo>
                  <a:lnTo>
                    <a:pt x="36813" y="94568"/>
                  </a:lnTo>
                  <a:lnTo>
                    <a:pt x="36813" y="95738"/>
                  </a:lnTo>
                  <a:lnTo>
                    <a:pt x="17041" y="95738"/>
                  </a:lnTo>
                  <a:lnTo>
                    <a:pt x="17041" y="94568"/>
                  </a:lnTo>
                  <a:lnTo>
                    <a:pt x="16293" y="94568"/>
                  </a:lnTo>
                  <a:lnTo>
                    <a:pt x="16293" y="35382"/>
                  </a:lnTo>
                  <a:lnTo>
                    <a:pt x="17041" y="35382"/>
                  </a:lnTo>
                  <a:lnTo>
                    <a:pt x="17041" y="33951"/>
                  </a:lnTo>
                  <a:close/>
                  <a:moveTo>
                    <a:pt x="57040" y="33951"/>
                  </a:moveTo>
                  <a:lnTo>
                    <a:pt x="57040" y="90893"/>
                  </a:lnTo>
                  <a:lnTo>
                    <a:pt x="54991" y="90893"/>
                  </a:lnTo>
                  <a:lnTo>
                    <a:pt x="54991" y="95738"/>
                  </a:lnTo>
                  <a:lnTo>
                    <a:pt x="40617" y="95738"/>
                  </a:lnTo>
                  <a:lnTo>
                    <a:pt x="40617" y="94568"/>
                  </a:lnTo>
                  <a:lnTo>
                    <a:pt x="39739" y="94568"/>
                  </a:lnTo>
                  <a:lnTo>
                    <a:pt x="39739" y="35382"/>
                  </a:lnTo>
                  <a:lnTo>
                    <a:pt x="40617" y="35382"/>
                  </a:lnTo>
                  <a:lnTo>
                    <a:pt x="40617" y="33951"/>
                  </a:lnTo>
                  <a:close/>
                  <a:moveTo>
                    <a:pt x="115250" y="53788"/>
                  </a:moveTo>
                  <a:lnTo>
                    <a:pt x="115250" y="95966"/>
                  </a:lnTo>
                  <a:lnTo>
                    <a:pt x="111120" y="95966"/>
                  </a:lnTo>
                  <a:lnTo>
                    <a:pt x="111120" y="94568"/>
                  </a:lnTo>
                  <a:lnTo>
                    <a:pt x="111120" y="53788"/>
                  </a:lnTo>
                  <a:close/>
                  <a:moveTo>
                    <a:pt x="130794" y="33951"/>
                  </a:moveTo>
                  <a:lnTo>
                    <a:pt x="130794" y="35382"/>
                  </a:lnTo>
                  <a:lnTo>
                    <a:pt x="131770" y="35382"/>
                  </a:lnTo>
                  <a:lnTo>
                    <a:pt x="131770" y="94568"/>
                  </a:lnTo>
                  <a:lnTo>
                    <a:pt x="130794" y="94568"/>
                  </a:lnTo>
                  <a:lnTo>
                    <a:pt x="130794" y="95966"/>
                  </a:lnTo>
                  <a:lnTo>
                    <a:pt x="117104" y="95966"/>
                  </a:lnTo>
                  <a:lnTo>
                    <a:pt x="117104" y="33951"/>
                  </a:lnTo>
                  <a:close/>
                  <a:moveTo>
                    <a:pt x="157493" y="33951"/>
                  </a:moveTo>
                  <a:lnTo>
                    <a:pt x="157493" y="35382"/>
                  </a:lnTo>
                  <a:lnTo>
                    <a:pt x="158436" y="35382"/>
                  </a:lnTo>
                  <a:lnTo>
                    <a:pt x="158436" y="94568"/>
                  </a:lnTo>
                  <a:lnTo>
                    <a:pt x="157493" y="94568"/>
                  </a:lnTo>
                  <a:lnTo>
                    <a:pt x="157493" y="95966"/>
                  </a:lnTo>
                  <a:lnTo>
                    <a:pt x="134567" y="95966"/>
                  </a:lnTo>
                  <a:lnTo>
                    <a:pt x="134567" y="94568"/>
                  </a:lnTo>
                  <a:lnTo>
                    <a:pt x="133624" y="94568"/>
                  </a:lnTo>
                  <a:lnTo>
                    <a:pt x="133624" y="35382"/>
                  </a:lnTo>
                  <a:lnTo>
                    <a:pt x="134567" y="35382"/>
                  </a:lnTo>
                  <a:lnTo>
                    <a:pt x="134567" y="33951"/>
                  </a:lnTo>
                  <a:close/>
                  <a:moveTo>
                    <a:pt x="170241" y="33951"/>
                  </a:moveTo>
                  <a:lnTo>
                    <a:pt x="170241" y="35382"/>
                  </a:lnTo>
                  <a:lnTo>
                    <a:pt x="171216" y="35382"/>
                  </a:lnTo>
                  <a:lnTo>
                    <a:pt x="171216" y="94568"/>
                  </a:lnTo>
                  <a:lnTo>
                    <a:pt x="170241" y="94568"/>
                  </a:lnTo>
                  <a:lnTo>
                    <a:pt x="170241" y="95966"/>
                  </a:lnTo>
                  <a:lnTo>
                    <a:pt x="161265" y="95966"/>
                  </a:lnTo>
                  <a:lnTo>
                    <a:pt x="161265" y="94568"/>
                  </a:lnTo>
                  <a:lnTo>
                    <a:pt x="160322" y="94568"/>
                  </a:lnTo>
                  <a:lnTo>
                    <a:pt x="160322" y="35382"/>
                  </a:lnTo>
                  <a:lnTo>
                    <a:pt x="161265" y="35382"/>
                  </a:lnTo>
                  <a:lnTo>
                    <a:pt x="161265" y="33951"/>
                  </a:lnTo>
                  <a:close/>
                  <a:moveTo>
                    <a:pt x="115250" y="97820"/>
                  </a:moveTo>
                  <a:lnTo>
                    <a:pt x="115250" y="124421"/>
                  </a:lnTo>
                  <a:lnTo>
                    <a:pt x="111120" y="124421"/>
                  </a:lnTo>
                  <a:lnTo>
                    <a:pt x="111120" y="99023"/>
                  </a:lnTo>
                  <a:lnTo>
                    <a:pt x="111120" y="97820"/>
                  </a:lnTo>
                  <a:close/>
                  <a:moveTo>
                    <a:pt x="112518" y="130925"/>
                  </a:moveTo>
                  <a:lnTo>
                    <a:pt x="112518" y="132486"/>
                  </a:lnTo>
                  <a:lnTo>
                    <a:pt x="111120" y="132486"/>
                  </a:lnTo>
                  <a:lnTo>
                    <a:pt x="111120" y="130925"/>
                  </a:lnTo>
                  <a:close/>
                  <a:moveTo>
                    <a:pt x="115250" y="130925"/>
                  </a:moveTo>
                  <a:lnTo>
                    <a:pt x="115250" y="132486"/>
                  </a:lnTo>
                  <a:lnTo>
                    <a:pt x="113852" y="132486"/>
                  </a:lnTo>
                  <a:lnTo>
                    <a:pt x="113852" y="130925"/>
                  </a:lnTo>
                  <a:close/>
                  <a:moveTo>
                    <a:pt x="72779" y="40911"/>
                  </a:moveTo>
                  <a:lnTo>
                    <a:pt x="72779" y="142209"/>
                  </a:lnTo>
                  <a:lnTo>
                    <a:pt x="64162" y="142209"/>
                  </a:lnTo>
                  <a:lnTo>
                    <a:pt x="64162" y="100974"/>
                  </a:lnTo>
                  <a:lnTo>
                    <a:pt x="65007" y="100974"/>
                  </a:lnTo>
                  <a:lnTo>
                    <a:pt x="65007" y="90893"/>
                  </a:lnTo>
                  <a:lnTo>
                    <a:pt x="64162" y="90893"/>
                  </a:lnTo>
                  <a:lnTo>
                    <a:pt x="64162" y="40911"/>
                  </a:lnTo>
                  <a:close/>
                  <a:moveTo>
                    <a:pt x="84747" y="40911"/>
                  </a:moveTo>
                  <a:lnTo>
                    <a:pt x="84747" y="142209"/>
                  </a:lnTo>
                  <a:lnTo>
                    <a:pt x="74568" y="142209"/>
                  </a:lnTo>
                  <a:lnTo>
                    <a:pt x="74568" y="40911"/>
                  </a:lnTo>
                  <a:close/>
                  <a:moveTo>
                    <a:pt x="96714" y="40911"/>
                  </a:moveTo>
                  <a:lnTo>
                    <a:pt x="96714" y="142209"/>
                  </a:lnTo>
                  <a:lnTo>
                    <a:pt x="86535" y="142209"/>
                  </a:lnTo>
                  <a:lnTo>
                    <a:pt x="86535" y="40911"/>
                  </a:lnTo>
                  <a:close/>
                  <a:moveTo>
                    <a:pt x="107315" y="40911"/>
                  </a:moveTo>
                  <a:lnTo>
                    <a:pt x="107315" y="94568"/>
                  </a:lnTo>
                  <a:lnTo>
                    <a:pt x="107315" y="99023"/>
                  </a:lnTo>
                  <a:lnTo>
                    <a:pt x="107315" y="142209"/>
                  </a:lnTo>
                  <a:lnTo>
                    <a:pt x="98535" y="142209"/>
                  </a:lnTo>
                  <a:lnTo>
                    <a:pt x="98535" y="40911"/>
                  </a:lnTo>
                  <a:close/>
                  <a:moveTo>
                    <a:pt x="14407" y="1"/>
                  </a:moveTo>
                  <a:lnTo>
                    <a:pt x="14407" y="294"/>
                  </a:lnTo>
                  <a:lnTo>
                    <a:pt x="13268" y="294"/>
                  </a:lnTo>
                  <a:lnTo>
                    <a:pt x="13268" y="4749"/>
                  </a:lnTo>
                  <a:lnTo>
                    <a:pt x="14407" y="4749"/>
                  </a:lnTo>
                  <a:lnTo>
                    <a:pt x="14407" y="30894"/>
                  </a:lnTo>
                  <a:lnTo>
                    <a:pt x="13268" y="30894"/>
                  </a:lnTo>
                  <a:lnTo>
                    <a:pt x="13268" y="32130"/>
                  </a:lnTo>
                  <a:lnTo>
                    <a:pt x="0" y="32130"/>
                  </a:lnTo>
                  <a:lnTo>
                    <a:pt x="0" y="33984"/>
                  </a:lnTo>
                  <a:lnTo>
                    <a:pt x="13268" y="33984"/>
                  </a:lnTo>
                  <a:lnTo>
                    <a:pt x="13268" y="35382"/>
                  </a:lnTo>
                  <a:lnTo>
                    <a:pt x="14407" y="35382"/>
                  </a:lnTo>
                  <a:lnTo>
                    <a:pt x="14407" y="94568"/>
                  </a:lnTo>
                  <a:lnTo>
                    <a:pt x="13268" y="94568"/>
                  </a:lnTo>
                  <a:lnTo>
                    <a:pt x="13268" y="95738"/>
                  </a:lnTo>
                  <a:lnTo>
                    <a:pt x="0" y="95738"/>
                  </a:lnTo>
                  <a:lnTo>
                    <a:pt x="0" y="97169"/>
                  </a:lnTo>
                  <a:lnTo>
                    <a:pt x="13268" y="97169"/>
                  </a:lnTo>
                  <a:lnTo>
                    <a:pt x="13268" y="99023"/>
                  </a:lnTo>
                  <a:lnTo>
                    <a:pt x="14407" y="99023"/>
                  </a:lnTo>
                  <a:lnTo>
                    <a:pt x="14407" y="144388"/>
                  </a:lnTo>
                  <a:lnTo>
                    <a:pt x="13268" y="144388"/>
                  </a:lnTo>
                  <a:lnTo>
                    <a:pt x="13268" y="148875"/>
                  </a:lnTo>
                  <a:lnTo>
                    <a:pt x="14407" y="148875"/>
                  </a:lnTo>
                  <a:lnTo>
                    <a:pt x="14407" y="149526"/>
                  </a:lnTo>
                  <a:lnTo>
                    <a:pt x="16293" y="149526"/>
                  </a:lnTo>
                  <a:lnTo>
                    <a:pt x="16293" y="148875"/>
                  </a:lnTo>
                  <a:lnTo>
                    <a:pt x="17041" y="148875"/>
                  </a:lnTo>
                  <a:lnTo>
                    <a:pt x="17041" y="144388"/>
                  </a:lnTo>
                  <a:lnTo>
                    <a:pt x="16293" y="144388"/>
                  </a:lnTo>
                  <a:lnTo>
                    <a:pt x="16293" y="99023"/>
                  </a:lnTo>
                  <a:lnTo>
                    <a:pt x="17041" y="99023"/>
                  </a:lnTo>
                  <a:lnTo>
                    <a:pt x="17041" y="97169"/>
                  </a:lnTo>
                  <a:lnTo>
                    <a:pt x="36813" y="97169"/>
                  </a:lnTo>
                  <a:lnTo>
                    <a:pt x="36813" y="99023"/>
                  </a:lnTo>
                  <a:lnTo>
                    <a:pt x="37886" y="99023"/>
                  </a:lnTo>
                  <a:lnTo>
                    <a:pt x="37886" y="144388"/>
                  </a:lnTo>
                  <a:lnTo>
                    <a:pt x="36813" y="144388"/>
                  </a:lnTo>
                  <a:lnTo>
                    <a:pt x="36813" y="148875"/>
                  </a:lnTo>
                  <a:lnTo>
                    <a:pt x="37886" y="148875"/>
                  </a:lnTo>
                  <a:lnTo>
                    <a:pt x="37886" y="149526"/>
                  </a:lnTo>
                  <a:lnTo>
                    <a:pt x="39739" y="149526"/>
                  </a:lnTo>
                  <a:lnTo>
                    <a:pt x="39739" y="148875"/>
                  </a:lnTo>
                  <a:lnTo>
                    <a:pt x="40617" y="148875"/>
                  </a:lnTo>
                  <a:lnTo>
                    <a:pt x="40617" y="144388"/>
                  </a:lnTo>
                  <a:lnTo>
                    <a:pt x="39739" y="144388"/>
                  </a:lnTo>
                  <a:lnTo>
                    <a:pt x="39739" y="99023"/>
                  </a:lnTo>
                  <a:lnTo>
                    <a:pt x="40617" y="99023"/>
                  </a:lnTo>
                  <a:lnTo>
                    <a:pt x="40617" y="97169"/>
                  </a:lnTo>
                  <a:lnTo>
                    <a:pt x="54991" y="97169"/>
                  </a:lnTo>
                  <a:lnTo>
                    <a:pt x="54991" y="100974"/>
                  </a:lnTo>
                  <a:lnTo>
                    <a:pt x="57040" y="100974"/>
                  </a:lnTo>
                  <a:lnTo>
                    <a:pt x="57040" y="149526"/>
                  </a:lnTo>
                  <a:lnTo>
                    <a:pt x="58926" y="149526"/>
                  </a:lnTo>
                  <a:lnTo>
                    <a:pt x="58926" y="100974"/>
                  </a:lnTo>
                  <a:lnTo>
                    <a:pt x="60389" y="100974"/>
                  </a:lnTo>
                  <a:lnTo>
                    <a:pt x="60389" y="148388"/>
                  </a:lnTo>
                  <a:lnTo>
                    <a:pt x="61365" y="148388"/>
                  </a:lnTo>
                  <a:lnTo>
                    <a:pt x="61365" y="149526"/>
                  </a:lnTo>
                  <a:lnTo>
                    <a:pt x="63219" y="149526"/>
                  </a:lnTo>
                  <a:lnTo>
                    <a:pt x="63219" y="148388"/>
                  </a:lnTo>
                  <a:lnTo>
                    <a:pt x="64162" y="148388"/>
                  </a:lnTo>
                  <a:lnTo>
                    <a:pt x="64162" y="144420"/>
                  </a:lnTo>
                  <a:lnTo>
                    <a:pt x="107315" y="144420"/>
                  </a:lnTo>
                  <a:lnTo>
                    <a:pt x="107315" y="148388"/>
                  </a:lnTo>
                  <a:lnTo>
                    <a:pt x="107315" y="148875"/>
                  </a:lnTo>
                  <a:lnTo>
                    <a:pt x="108291" y="148875"/>
                  </a:lnTo>
                  <a:lnTo>
                    <a:pt x="108291" y="149526"/>
                  </a:lnTo>
                  <a:lnTo>
                    <a:pt x="110177" y="149526"/>
                  </a:lnTo>
                  <a:lnTo>
                    <a:pt x="110177" y="148875"/>
                  </a:lnTo>
                  <a:lnTo>
                    <a:pt x="111120" y="148875"/>
                  </a:lnTo>
                  <a:lnTo>
                    <a:pt x="111120" y="148388"/>
                  </a:lnTo>
                  <a:lnTo>
                    <a:pt x="111120" y="144388"/>
                  </a:lnTo>
                  <a:lnTo>
                    <a:pt x="111120" y="139022"/>
                  </a:lnTo>
                  <a:lnTo>
                    <a:pt x="115250" y="139022"/>
                  </a:lnTo>
                  <a:lnTo>
                    <a:pt x="115250" y="149526"/>
                  </a:lnTo>
                  <a:lnTo>
                    <a:pt x="117104" y="149526"/>
                  </a:lnTo>
                  <a:lnTo>
                    <a:pt x="117104" y="97820"/>
                  </a:lnTo>
                  <a:lnTo>
                    <a:pt x="130794" y="97820"/>
                  </a:lnTo>
                  <a:lnTo>
                    <a:pt x="130794" y="99023"/>
                  </a:lnTo>
                  <a:lnTo>
                    <a:pt x="131770" y="99023"/>
                  </a:lnTo>
                  <a:lnTo>
                    <a:pt x="131770" y="144388"/>
                  </a:lnTo>
                  <a:lnTo>
                    <a:pt x="130794" y="144388"/>
                  </a:lnTo>
                  <a:lnTo>
                    <a:pt x="130794" y="148875"/>
                  </a:lnTo>
                  <a:lnTo>
                    <a:pt x="131770" y="148875"/>
                  </a:lnTo>
                  <a:lnTo>
                    <a:pt x="131770" y="149526"/>
                  </a:lnTo>
                  <a:lnTo>
                    <a:pt x="133624" y="149526"/>
                  </a:lnTo>
                  <a:lnTo>
                    <a:pt x="133624" y="148875"/>
                  </a:lnTo>
                  <a:lnTo>
                    <a:pt x="134567" y="148875"/>
                  </a:lnTo>
                  <a:lnTo>
                    <a:pt x="134567" y="144388"/>
                  </a:lnTo>
                  <a:lnTo>
                    <a:pt x="133624" y="144388"/>
                  </a:lnTo>
                  <a:lnTo>
                    <a:pt x="133624" y="99023"/>
                  </a:lnTo>
                  <a:lnTo>
                    <a:pt x="134567" y="99023"/>
                  </a:lnTo>
                  <a:lnTo>
                    <a:pt x="134567" y="97820"/>
                  </a:lnTo>
                  <a:lnTo>
                    <a:pt x="157493" y="97820"/>
                  </a:lnTo>
                  <a:lnTo>
                    <a:pt x="157493" y="99023"/>
                  </a:lnTo>
                  <a:lnTo>
                    <a:pt x="158469" y="99023"/>
                  </a:lnTo>
                  <a:lnTo>
                    <a:pt x="158469" y="144388"/>
                  </a:lnTo>
                  <a:lnTo>
                    <a:pt x="157493" y="144388"/>
                  </a:lnTo>
                  <a:lnTo>
                    <a:pt x="157493" y="148875"/>
                  </a:lnTo>
                  <a:lnTo>
                    <a:pt x="158469" y="148875"/>
                  </a:lnTo>
                  <a:lnTo>
                    <a:pt x="158469" y="149526"/>
                  </a:lnTo>
                  <a:lnTo>
                    <a:pt x="160322" y="149526"/>
                  </a:lnTo>
                  <a:lnTo>
                    <a:pt x="160322" y="148875"/>
                  </a:lnTo>
                  <a:lnTo>
                    <a:pt x="161265" y="148875"/>
                  </a:lnTo>
                  <a:lnTo>
                    <a:pt x="161265" y="144388"/>
                  </a:lnTo>
                  <a:lnTo>
                    <a:pt x="160322" y="144388"/>
                  </a:lnTo>
                  <a:lnTo>
                    <a:pt x="160322" y="99023"/>
                  </a:lnTo>
                  <a:lnTo>
                    <a:pt x="161265" y="99023"/>
                  </a:lnTo>
                  <a:lnTo>
                    <a:pt x="161265" y="97820"/>
                  </a:lnTo>
                  <a:lnTo>
                    <a:pt x="170273" y="97820"/>
                  </a:lnTo>
                  <a:lnTo>
                    <a:pt x="170273" y="99023"/>
                  </a:lnTo>
                  <a:lnTo>
                    <a:pt x="171216" y="99023"/>
                  </a:lnTo>
                  <a:lnTo>
                    <a:pt x="171216" y="144388"/>
                  </a:lnTo>
                  <a:lnTo>
                    <a:pt x="170273" y="144388"/>
                  </a:lnTo>
                  <a:lnTo>
                    <a:pt x="170273" y="148875"/>
                  </a:lnTo>
                  <a:lnTo>
                    <a:pt x="171216" y="148875"/>
                  </a:lnTo>
                  <a:lnTo>
                    <a:pt x="171216" y="149526"/>
                  </a:lnTo>
                  <a:lnTo>
                    <a:pt x="173102" y="149526"/>
                  </a:lnTo>
                  <a:lnTo>
                    <a:pt x="173102" y="148875"/>
                  </a:lnTo>
                  <a:lnTo>
                    <a:pt x="174046" y="148875"/>
                  </a:lnTo>
                  <a:lnTo>
                    <a:pt x="174046" y="144388"/>
                  </a:lnTo>
                  <a:lnTo>
                    <a:pt x="173102" y="144388"/>
                  </a:lnTo>
                  <a:lnTo>
                    <a:pt x="173102" y="99023"/>
                  </a:lnTo>
                  <a:lnTo>
                    <a:pt x="174046" y="99023"/>
                  </a:lnTo>
                  <a:lnTo>
                    <a:pt x="174046" y="97820"/>
                  </a:lnTo>
                  <a:lnTo>
                    <a:pt x="180680" y="97820"/>
                  </a:lnTo>
                  <a:lnTo>
                    <a:pt x="180680" y="95966"/>
                  </a:lnTo>
                  <a:lnTo>
                    <a:pt x="174046" y="95966"/>
                  </a:lnTo>
                  <a:lnTo>
                    <a:pt x="174046" y="94568"/>
                  </a:lnTo>
                  <a:lnTo>
                    <a:pt x="173102" y="94568"/>
                  </a:lnTo>
                  <a:lnTo>
                    <a:pt x="173102" y="35382"/>
                  </a:lnTo>
                  <a:lnTo>
                    <a:pt x="174046" y="35382"/>
                  </a:lnTo>
                  <a:lnTo>
                    <a:pt x="174046" y="33984"/>
                  </a:lnTo>
                  <a:lnTo>
                    <a:pt x="180777" y="33984"/>
                  </a:lnTo>
                  <a:lnTo>
                    <a:pt x="180777" y="32130"/>
                  </a:lnTo>
                  <a:lnTo>
                    <a:pt x="174046" y="32130"/>
                  </a:lnTo>
                  <a:lnTo>
                    <a:pt x="174046" y="30894"/>
                  </a:lnTo>
                  <a:lnTo>
                    <a:pt x="173102" y="30894"/>
                  </a:lnTo>
                  <a:lnTo>
                    <a:pt x="173102" y="4749"/>
                  </a:lnTo>
                  <a:lnTo>
                    <a:pt x="174046" y="4749"/>
                  </a:lnTo>
                  <a:lnTo>
                    <a:pt x="174046" y="294"/>
                  </a:lnTo>
                  <a:lnTo>
                    <a:pt x="173102" y="294"/>
                  </a:lnTo>
                  <a:lnTo>
                    <a:pt x="173102" y="1"/>
                  </a:lnTo>
                  <a:lnTo>
                    <a:pt x="171216" y="1"/>
                  </a:lnTo>
                  <a:lnTo>
                    <a:pt x="171216" y="294"/>
                  </a:lnTo>
                  <a:lnTo>
                    <a:pt x="170241" y="294"/>
                  </a:lnTo>
                  <a:lnTo>
                    <a:pt x="170241" y="4749"/>
                  </a:lnTo>
                  <a:lnTo>
                    <a:pt x="171216" y="4749"/>
                  </a:lnTo>
                  <a:lnTo>
                    <a:pt x="171216" y="30894"/>
                  </a:lnTo>
                  <a:lnTo>
                    <a:pt x="170241" y="30894"/>
                  </a:lnTo>
                  <a:lnTo>
                    <a:pt x="170241" y="32130"/>
                  </a:lnTo>
                  <a:lnTo>
                    <a:pt x="161265" y="32130"/>
                  </a:lnTo>
                  <a:lnTo>
                    <a:pt x="161265" y="30894"/>
                  </a:lnTo>
                  <a:lnTo>
                    <a:pt x="160322" y="30894"/>
                  </a:lnTo>
                  <a:lnTo>
                    <a:pt x="160322" y="4749"/>
                  </a:lnTo>
                  <a:lnTo>
                    <a:pt x="161265" y="4749"/>
                  </a:lnTo>
                  <a:lnTo>
                    <a:pt x="161265" y="294"/>
                  </a:lnTo>
                  <a:lnTo>
                    <a:pt x="160322" y="294"/>
                  </a:lnTo>
                  <a:lnTo>
                    <a:pt x="160322" y="1"/>
                  </a:lnTo>
                  <a:lnTo>
                    <a:pt x="158436" y="1"/>
                  </a:lnTo>
                  <a:lnTo>
                    <a:pt x="158436" y="294"/>
                  </a:lnTo>
                  <a:lnTo>
                    <a:pt x="157493" y="294"/>
                  </a:lnTo>
                  <a:lnTo>
                    <a:pt x="157493" y="4749"/>
                  </a:lnTo>
                  <a:lnTo>
                    <a:pt x="158436" y="4749"/>
                  </a:lnTo>
                  <a:lnTo>
                    <a:pt x="158436" y="30894"/>
                  </a:lnTo>
                  <a:lnTo>
                    <a:pt x="157493" y="30894"/>
                  </a:lnTo>
                  <a:lnTo>
                    <a:pt x="157493" y="32130"/>
                  </a:lnTo>
                  <a:lnTo>
                    <a:pt x="134567" y="32130"/>
                  </a:lnTo>
                  <a:lnTo>
                    <a:pt x="134567" y="30894"/>
                  </a:lnTo>
                  <a:lnTo>
                    <a:pt x="133624" y="30894"/>
                  </a:lnTo>
                  <a:lnTo>
                    <a:pt x="133624" y="4749"/>
                  </a:lnTo>
                  <a:lnTo>
                    <a:pt x="134567" y="4749"/>
                  </a:lnTo>
                  <a:lnTo>
                    <a:pt x="134567" y="294"/>
                  </a:lnTo>
                  <a:lnTo>
                    <a:pt x="133624" y="294"/>
                  </a:lnTo>
                  <a:lnTo>
                    <a:pt x="133624" y="1"/>
                  </a:lnTo>
                  <a:lnTo>
                    <a:pt x="131770" y="1"/>
                  </a:lnTo>
                  <a:lnTo>
                    <a:pt x="131770" y="294"/>
                  </a:lnTo>
                  <a:lnTo>
                    <a:pt x="130794" y="294"/>
                  </a:lnTo>
                  <a:lnTo>
                    <a:pt x="130794" y="4749"/>
                  </a:lnTo>
                  <a:lnTo>
                    <a:pt x="131770" y="4749"/>
                  </a:lnTo>
                  <a:lnTo>
                    <a:pt x="131770" y="30894"/>
                  </a:lnTo>
                  <a:lnTo>
                    <a:pt x="130794" y="30894"/>
                  </a:lnTo>
                  <a:lnTo>
                    <a:pt x="130794" y="32130"/>
                  </a:lnTo>
                  <a:lnTo>
                    <a:pt x="111120" y="32130"/>
                  </a:lnTo>
                  <a:lnTo>
                    <a:pt x="111120" y="30894"/>
                  </a:lnTo>
                  <a:lnTo>
                    <a:pt x="110177" y="30894"/>
                  </a:lnTo>
                  <a:lnTo>
                    <a:pt x="110177" y="4749"/>
                  </a:lnTo>
                  <a:lnTo>
                    <a:pt x="111120" y="4749"/>
                  </a:lnTo>
                  <a:lnTo>
                    <a:pt x="111120" y="294"/>
                  </a:lnTo>
                  <a:lnTo>
                    <a:pt x="110177" y="294"/>
                  </a:lnTo>
                  <a:lnTo>
                    <a:pt x="110177" y="1"/>
                  </a:lnTo>
                  <a:lnTo>
                    <a:pt x="108291" y="1"/>
                  </a:lnTo>
                  <a:lnTo>
                    <a:pt x="108291" y="294"/>
                  </a:lnTo>
                  <a:lnTo>
                    <a:pt x="107315" y="294"/>
                  </a:lnTo>
                  <a:lnTo>
                    <a:pt x="107315" y="4749"/>
                  </a:lnTo>
                  <a:lnTo>
                    <a:pt x="108291" y="4749"/>
                  </a:lnTo>
                  <a:lnTo>
                    <a:pt x="108291" y="30894"/>
                  </a:lnTo>
                  <a:lnTo>
                    <a:pt x="107315" y="30894"/>
                  </a:lnTo>
                  <a:lnTo>
                    <a:pt x="107315" y="32130"/>
                  </a:lnTo>
                  <a:lnTo>
                    <a:pt x="87543" y="32130"/>
                  </a:lnTo>
                  <a:lnTo>
                    <a:pt x="87543" y="30894"/>
                  </a:lnTo>
                  <a:lnTo>
                    <a:pt x="86698" y="30894"/>
                  </a:lnTo>
                  <a:lnTo>
                    <a:pt x="86698" y="4749"/>
                  </a:lnTo>
                  <a:lnTo>
                    <a:pt x="87543" y="4749"/>
                  </a:lnTo>
                  <a:lnTo>
                    <a:pt x="87543" y="294"/>
                  </a:lnTo>
                  <a:lnTo>
                    <a:pt x="86698" y="294"/>
                  </a:lnTo>
                  <a:lnTo>
                    <a:pt x="86698" y="1"/>
                  </a:lnTo>
                  <a:lnTo>
                    <a:pt x="84812" y="1"/>
                  </a:lnTo>
                  <a:lnTo>
                    <a:pt x="84812" y="294"/>
                  </a:lnTo>
                  <a:lnTo>
                    <a:pt x="83771" y="294"/>
                  </a:lnTo>
                  <a:lnTo>
                    <a:pt x="83771" y="4749"/>
                  </a:lnTo>
                  <a:lnTo>
                    <a:pt x="84812" y="4749"/>
                  </a:lnTo>
                  <a:lnTo>
                    <a:pt x="84812" y="30894"/>
                  </a:lnTo>
                  <a:lnTo>
                    <a:pt x="83771" y="30894"/>
                  </a:lnTo>
                  <a:lnTo>
                    <a:pt x="83771" y="32130"/>
                  </a:lnTo>
                  <a:lnTo>
                    <a:pt x="63219" y="32130"/>
                  </a:lnTo>
                  <a:lnTo>
                    <a:pt x="63219" y="4749"/>
                  </a:lnTo>
                  <a:lnTo>
                    <a:pt x="64162" y="4749"/>
                  </a:lnTo>
                  <a:lnTo>
                    <a:pt x="64162" y="294"/>
                  </a:lnTo>
                  <a:lnTo>
                    <a:pt x="63219" y="294"/>
                  </a:lnTo>
                  <a:lnTo>
                    <a:pt x="63219" y="1"/>
                  </a:lnTo>
                  <a:lnTo>
                    <a:pt x="61365" y="1"/>
                  </a:lnTo>
                  <a:lnTo>
                    <a:pt x="61365" y="294"/>
                  </a:lnTo>
                  <a:lnTo>
                    <a:pt x="60389" y="294"/>
                  </a:lnTo>
                  <a:lnTo>
                    <a:pt x="60389" y="4749"/>
                  </a:lnTo>
                  <a:lnTo>
                    <a:pt x="61365" y="4749"/>
                  </a:lnTo>
                  <a:lnTo>
                    <a:pt x="61365" y="32130"/>
                  </a:lnTo>
                  <a:lnTo>
                    <a:pt x="40617" y="32130"/>
                  </a:lnTo>
                  <a:lnTo>
                    <a:pt x="40617" y="30894"/>
                  </a:lnTo>
                  <a:lnTo>
                    <a:pt x="39739" y="30894"/>
                  </a:lnTo>
                  <a:lnTo>
                    <a:pt x="39739" y="4749"/>
                  </a:lnTo>
                  <a:lnTo>
                    <a:pt x="40617" y="4749"/>
                  </a:lnTo>
                  <a:lnTo>
                    <a:pt x="40617" y="294"/>
                  </a:lnTo>
                  <a:lnTo>
                    <a:pt x="39739" y="294"/>
                  </a:lnTo>
                  <a:lnTo>
                    <a:pt x="39739" y="1"/>
                  </a:lnTo>
                  <a:lnTo>
                    <a:pt x="37886" y="1"/>
                  </a:lnTo>
                  <a:lnTo>
                    <a:pt x="37886" y="294"/>
                  </a:lnTo>
                  <a:lnTo>
                    <a:pt x="36813" y="294"/>
                  </a:lnTo>
                  <a:lnTo>
                    <a:pt x="36813" y="4749"/>
                  </a:lnTo>
                  <a:lnTo>
                    <a:pt x="37886" y="4749"/>
                  </a:lnTo>
                  <a:lnTo>
                    <a:pt x="37886" y="30894"/>
                  </a:lnTo>
                  <a:lnTo>
                    <a:pt x="36813" y="30894"/>
                  </a:lnTo>
                  <a:lnTo>
                    <a:pt x="36813" y="32130"/>
                  </a:lnTo>
                  <a:lnTo>
                    <a:pt x="17041" y="32130"/>
                  </a:lnTo>
                  <a:lnTo>
                    <a:pt x="17041" y="30894"/>
                  </a:lnTo>
                  <a:lnTo>
                    <a:pt x="16293" y="30894"/>
                  </a:lnTo>
                  <a:lnTo>
                    <a:pt x="16293" y="4749"/>
                  </a:lnTo>
                  <a:lnTo>
                    <a:pt x="17041" y="4749"/>
                  </a:lnTo>
                  <a:lnTo>
                    <a:pt x="17041" y="294"/>
                  </a:lnTo>
                  <a:lnTo>
                    <a:pt x="16293" y="294"/>
                  </a:lnTo>
                  <a:lnTo>
                    <a:pt x="16293" y="1"/>
                  </a:lnTo>
                  <a:close/>
                </a:path>
              </a:pathLst>
            </a:custGeom>
            <a:solidFill>
              <a:srgbClr val="0D122C">
                <a:alpha val="2917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8" name="Google Shape;438;p18"/>
            <p:cNvSpPr/>
            <p:nvPr/>
          </p:nvSpPr>
          <p:spPr>
            <a:xfrm>
              <a:off x="4457525" y="2668050"/>
              <a:ext cx="75650" cy="34975"/>
            </a:xfrm>
            <a:custGeom>
              <a:avLst/>
              <a:gdLst/>
              <a:ahLst/>
              <a:cxnLst/>
              <a:rect l="l" t="t" r="r" b="b"/>
              <a:pathLst>
                <a:path w="3026" h="1399" extrusionOk="0">
                  <a:moveTo>
                    <a:pt x="1" y="0"/>
                  </a:moveTo>
                  <a:cubicBezTo>
                    <a:pt x="66" y="781"/>
                    <a:pt x="716" y="1399"/>
                    <a:pt x="1497" y="1399"/>
                  </a:cubicBezTo>
                  <a:cubicBezTo>
                    <a:pt x="2310" y="1399"/>
                    <a:pt x="2960" y="781"/>
                    <a:pt x="3025" y="0"/>
                  </a:cubicBezTo>
                  <a:close/>
                </a:path>
              </a:pathLst>
            </a:custGeom>
            <a:solidFill>
              <a:srgbClr val="0D122C">
                <a:alpha val="2917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9" name="Google Shape;439;p18"/>
            <p:cNvSpPr/>
            <p:nvPr/>
          </p:nvSpPr>
          <p:spPr>
            <a:xfrm>
              <a:off x="4457525" y="2250975"/>
              <a:ext cx="75650" cy="35000"/>
            </a:xfrm>
            <a:custGeom>
              <a:avLst/>
              <a:gdLst/>
              <a:ahLst/>
              <a:cxnLst/>
              <a:rect l="l" t="t" r="r" b="b"/>
              <a:pathLst>
                <a:path w="3026" h="1400" extrusionOk="0">
                  <a:moveTo>
                    <a:pt x="1497" y="1"/>
                  </a:moveTo>
                  <a:cubicBezTo>
                    <a:pt x="716" y="1"/>
                    <a:pt x="66" y="619"/>
                    <a:pt x="1" y="1399"/>
                  </a:cubicBezTo>
                  <a:lnTo>
                    <a:pt x="3025" y="1399"/>
                  </a:lnTo>
                  <a:cubicBezTo>
                    <a:pt x="2960" y="619"/>
                    <a:pt x="2310" y="1"/>
                    <a:pt x="1497" y="1"/>
                  </a:cubicBezTo>
                  <a:close/>
                </a:path>
              </a:pathLst>
            </a:custGeom>
            <a:solidFill>
              <a:srgbClr val="0D122C">
                <a:alpha val="2917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0" name="Google Shape;440;p18"/>
            <p:cNvSpPr/>
            <p:nvPr/>
          </p:nvSpPr>
          <p:spPr>
            <a:xfrm>
              <a:off x="4457525" y="4799700"/>
              <a:ext cx="75650" cy="35000"/>
            </a:xfrm>
            <a:custGeom>
              <a:avLst/>
              <a:gdLst/>
              <a:ahLst/>
              <a:cxnLst/>
              <a:rect l="l" t="t" r="r" b="b"/>
              <a:pathLst>
                <a:path w="3026" h="1400" extrusionOk="0">
                  <a:moveTo>
                    <a:pt x="1" y="1"/>
                  </a:moveTo>
                  <a:cubicBezTo>
                    <a:pt x="66" y="781"/>
                    <a:pt x="716" y="1399"/>
                    <a:pt x="1497" y="1399"/>
                  </a:cubicBezTo>
                  <a:cubicBezTo>
                    <a:pt x="2310" y="1399"/>
                    <a:pt x="2960" y="781"/>
                    <a:pt x="3025" y="1"/>
                  </a:cubicBezTo>
                  <a:close/>
                </a:path>
              </a:pathLst>
            </a:custGeom>
            <a:solidFill>
              <a:srgbClr val="0D122C">
                <a:alpha val="2917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1" name="Google Shape;441;p18"/>
            <p:cNvSpPr/>
            <p:nvPr/>
          </p:nvSpPr>
          <p:spPr>
            <a:xfrm>
              <a:off x="4457525" y="4381825"/>
              <a:ext cx="75650" cy="34975"/>
            </a:xfrm>
            <a:custGeom>
              <a:avLst/>
              <a:gdLst/>
              <a:ahLst/>
              <a:cxnLst/>
              <a:rect l="l" t="t" r="r" b="b"/>
              <a:pathLst>
                <a:path w="3026" h="1399" extrusionOk="0">
                  <a:moveTo>
                    <a:pt x="1497" y="1"/>
                  </a:moveTo>
                  <a:cubicBezTo>
                    <a:pt x="716" y="1"/>
                    <a:pt x="66" y="619"/>
                    <a:pt x="1" y="1399"/>
                  </a:cubicBezTo>
                  <a:lnTo>
                    <a:pt x="3025" y="1399"/>
                  </a:lnTo>
                  <a:cubicBezTo>
                    <a:pt x="2960" y="619"/>
                    <a:pt x="2310" y="1"/>
                    <a:pt x="1497" y="1"/>
                  </a:cubicBezTo>
                  <a:close/>
                </a:path>
              </a:pathLst>
            </a:custGeom>
            <a:solidFill>
              <a:srgbClr val="0D122C">
                <a:alpha val="2917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Quote">
  <p:cSld name="BLANK_8">
    <p:spTree>
      <p:nvGrpSpPr>
        <p:cNvPr id="1" name="Shape 4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3" name="Google Shape;443;p19"/>
          <p:cNvPicPr preferRelativeResize="0"/>
          <p:nvPr/>
        </p:nvPicPr>
        <p:blipFill>
          <a:blip r:embed="rId2">
            <a:alphaModFix amt="74000"/>
          </a:blip>
          <a:stretch>
            <a:fillRect/>
          </a:stretch>
        </p:blipFill>
        <p:spPr>
          <a:xfrm>
            <a:off x="2648998" y="4523026"/>
            <a:ext cx="7678126" cy="1653350"/>
          </a:xfrm>
          <a:prstGeom prst="rect">
            <a:avLst/>
          </a:prstGeom>
          <a:noFill/>
          <a:ln>
            <a:noFill/>
          </a:ln>
        </p:spPr>
      </p:pic>
      <p:pic>
        <p:nvPicPr>
          <p:cNvPr id="444" name="Google Shape;444;p19"/>
          <p:cNvPicPr preferRelativeResize="0"/>
          <p:nvPr/>
        </p:nvPicPr>
        <p:blipFill>
          <a:blip r:embed="rId2">
            <a:alphaModFix amt="74000"/>
          </a:blip>
          <a:stretch>
            <a:fillRect/>
          </a:stretch>
        </p:blipFill>
        <p:spPr>
          <a:xfrm>
            <a:off x="-1503727" y="4523026"/>
            <a:ext cx="7678126" cy="165335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445" name="Google Shape;445;p19"/>
          <p:cNvGrpSpPr/>
          <p:nvPr/>
        </p:nvGrpSpPr>
        <p:grpSpPr>
          <a:xfrm>
            <a:off x="-47651" y="-143"/>
            <a:ext cx="9247573" cy="5223998"/>
            <a:chOff x="1629950" y="1291650"/>
            <a:chExt cx="4656850" cy="3791000"/>
          </a:xfrm>
        </p:grpSpPr>
        <p:sp>
          <p:nvSpPr>
            <p:cNvPr id="446" name="Google Shape;446;p19"/>
            <p:cNvSpPr/>
            <p:nvPr/>
          </p:nvSpPr>
          <p:spPr>
            <a:xfrm>
              <a:off x="1629950" y="1291650"/>
              <a:ext cx="4656850" cy="3791000"/>
            </a:xfrm>
            <a:custGeom>
              <a:avLst/>
              <a:gdLst/>
              <a:ahLst/>
              <a:cxnLst/>
              <a:rect l="l" t="t" r="r" b="b"/>
              <a:pathLst>
                <a:path w="186274" h="151640" extrusionOk="0">
                  <a:moveTo>
                    <a:pt x="14699" y="3903"/>
                  </a:moveTo>
                  <a:lnTo>
                    <a:pt x="14699" y="5692"/>
                  </a:lnTo>
                  <a:lnTo>
                    <a:pt x="15838" y="5692"/>
                  </a:lnTo>
                  <a:lnTo>
                    <a:pt x="15838" y="31837"/>
                  </a:lnTo>
                  <a:lnTo>
                    <a:pt x="14699" y="31837"/>
                  </a:lnTo>
                  <a:lnTo>
                    <a:pt x="14699" y="33073"/>
                  </a:lnTo>
                  <a:lnTo>
                    <a:pt x="3903" y="33073"/>
                  </a:lnTo>
                  <a:lnTo>
                    <a:pt x="3903" y="3903"/>
                  </a:lnTo>
                  <a:close/>
                  <a:moveTo>
                    <a:pt x="38244" y="3903"/>
                  </a:moveTo>
                  <a:lnTo>
                    <a:pt x="38244" y="5692"/>
                  </a:lnTo>
                  <a:lnTo>
                    <a:pt x="39317" y="5692"/>
                  </a:lnTo>
                  <a:lnTo>
                    <a:pt x="39317" y="31837"/>
                  </a:lnTo>
                  <a:lnTo>
                    <a:pt x="38244" y="31837"/>
                  </a:lnTo>
                  <a:lnTo>
                    <a:pt x="38244" y="33073"/>
                  </a:lnTo>
                  <a:lnTo>
                    <a:pt x="18472" y="33073"/>
                  </a:lnTo>
                  <a:lnTo>
                    <a:pt x="18472" y="31837"/>
                  </a:lnTo>
                  <a:lnTo>
                    <a:pt x="17724" y="31837"/>
                  </a:lnTo>
                  <a:lnTo>
                    <a:pt x="17724" y="5692"/>
                  </a:lnTo>
                  <a:lnTo>
                    <a:pt x="18472" y="5692"/>
                  </a:lnTo>
                  <a:lnTo>
                    <a:pt x="18472" y="3903"/>
                  </a:lnTo>
                  <a:close/>
                  <a:moveTo>
                    <a:pt x="61820" y="3903"/>
                  </a:moveTo>
                  <a:lnTo>
                    <a:pt x="61820" y="5692"/>
                  </a:lnTo>
                  <a:lnTo>
                    <a:pt x="62796" y="5692"/>
                  </a:lnTo>
                  <a:lnTo>
                    <a:pt x="62796" y="33073"/>
                  </a:lnTo>
                  <a:lnTo>
                    <a:pt x="42048" y="33073"/>
                  </a:lnTo>
                  <a:lnTo>
                    <a:pt x="42048" y="31837"/>
                  </a:lnTo>
                  <a:lnTo>
                    <a:pt x="41170" y="31837"/>
                  </a:lnTo>
                  <a:lnTo>
                    <a:pt x="41170" y="5692"/>
                  </a:lnTo>
                  <a:lnTo>
                    <a:pt x="42048" y="5692"/>
                  </a:lnTo>
                  <a:lnTo>
                    <a:pt x="42048" y="3903"/>
                  </a:lnTo>
                  <a:close/>
                  <a:moveTo>
                    <a:pt x="85202" y="3903"/>
                  </a:moveTo>
                  <a:lnTo>
                    <a:pt x="85202" y="5692"/>
                  </a:lnTo>
                  <a:lnTo>
                    <a:pt x="86243" y="5692"/>
                  </a:lnTo>
                  <a:lnTo>
                    <a:pt x="86243" y="31837"/>
                  </a:lnTo>
                  <a:lnTo>
                    <a:pt x="85202" y="31837"/>
                  </a:lnTo>
                  <a:lnTo>
                    <a:pt x="85202" y="33073"/>
                  </a:lnTo>
                  <a:lnTo>
                    <a:pt x="64650" y="33073"/>
                  </a:lnTo>
                  <a:lnTo>
                    <a:pt x="64650" y="5692"/>
                  </a:lnTo>
                  <a:lnTo>
                    <a:pt x="65593" y="5692"/>
                  </a:lnTo>
                  <a:lnTo>
                    <a:pt x="65593" y="3903"/>
                  </a:lnTo>
                  <a:close/>
                  <a:moveTo>
                    <a:pt x="108746" y="3903"/>
                  </a:moveTo>
                  <a:lnTo>
                    <a:pt x="108746" y="5692"/>
                  </a:lnTo>
                  <a:lnTo>
                    <a:pt x="109722" y="5692"/>
                  </a:lnTo>
                  <a:lnTo>
                    <a:pt x="109722" y="31837"/>
                  </a:lnTo>
                  <a:lnTo>
                    <a:pt x="108746" y="31837"/>
                  </a:lnTo>
                  <a:lnTo>
                    <a:pt x="108746" y="33073"/>
                  </a:lnTo>
                  <a:lnTo>
                    <a:pt x="88974" y="33073"/>
                  </a:lnTo>
                  <a:lnTo>
                    <a:pt x="88974" y="31837"/>
                  </a:lnTo>
                  <a:lnTo>
                    <a:pt x="88129" y="31837"/>
                  </a:lnTo>
                  <a:lnTo>
                    <a:pt x="88129" y="5692"/>
                  </a:lnTo>
                  <a:lnTo>
                    <a:pt x="88974" y="5692"/>
                  </a:lnTo>
                  <a:lnTo>
                    <a:pt x="88974" y="3903"/>
                  </a:lnTo>
                  <a:close/>
                  <a:moveTo>
                    <a:pt x="132225" y="3903"/>
                  </a:moveTo>
                  <a:lnTo>
                    <a:pt x="132225" y="5692"/>
                  </a:lnTo>
                  <a:lnTo>
                    <a:pt x="133201" y="5692"/>
                  </a:lnTo>
                  <a:lnTo>
                    <a:pt x="133201" y="31837"/>
                  </a:lnTo>
                  <a:lnTo>
                    <a:pt x="132225" y="31837"/>
                  </a:lnTo>
                  <a:lnTo>
                    <a:pt x="132225" y="33073"/>
                  </a:lnTo>
                  <a:lnTo>
                    <a:pt x="112551" y="33073"/>
                  </a:lnTo>
                  <a:lnTo>
                    <a:pt x="112551" y="31837"/>
                  </a:lnTo>
                  <a:lnTo>
                    <a:pt x="111608" y="31837"/>
                  </a:lnTo>
                  <a:lnTo>
                    <a:pt x="111608" y="5692"/>
                  </a:lnTo>
                  <a:lnTo>
                    <a:pt x="112551" y="5692"/>
                  </a:lnTo>
                  <a:lnTo>
                    <a:pt x="112551" y="3903"/>
                  </a:lnTo>
                  <a:close/>
                  <a:moveTo>
                    <a:pt x="158924" y="3903"/>
                  </a:moveTo>
                  <a:lnTo>
                    <a:pt x="158924" y="5692"/>
                  </a:lnTo>
                  <a:lnTo>
                    <a:pt x="159867" y="5692"/>
                  </a:lnTo>
                  <a:lnTo>
                    <a:pt x="159867" y="31837"/>
                  </a:lnTo>
                  <a:lnTo>
                    <a:pt x="158924" y="31837"/>
                  </a:lnTo>
                  <a:lnTo>
                    <a:pt x="158924" y="33073"/>
                  </a:lnTo>
                  <a:lnTo>
                    <a:pt x="135998" y="33073"/>
                  </a:lnTo>
                  <a:lnTo>
                    <a:pt x="135998" y="31837"/>
                  </a:lnTo>
                  <a:lnTo>
                    <a:pt x="135055" y="31837"/>
                  </a:lnTo>
                  <a:lnTo>
                    <a:pt x="135055" y="5692"/>
                  </a:lnTo>
                  <a:lnTo>
                    <a:pt x="135998" y="5692"/>
                  </a:lnTo>
                  <a:lnTo>
                    <a:pt x="135998" y="3903"/>
                  </a:lnTo>
                  <a:close/>
                  <a:moveTo>
                    <a:pt x="171672" y="3903"/>
                  </a:moveTo>
                  <a:lnTo>
                    <a:pt x="171672" y="5692"/>
                  </a:lnTo>
                  <a:lnTo>
                    <a:pt x="172647" y="5692"/>
                  </a:lnTo>
                  <a:lnTo>
                    <a:pt x="172647" y="31837"/>
                  </a:lnTo>
                  <a:lnTo>
                    <a:pt x="171672" y="31837"/>
                  </a:lnTo>
                  <a:lnTo>
                    <a:pt x="171672" y="33073"/>
                  </a:lnTo>
                  <a:lnTo>
                    <a:pt x="162696" y="33073"/>
                  </a:lnTo>
                  <a:lnTo>
                    <a:pt x="162696" y="31837"/>
                  </a:lnTo>
                  <a:lnTo>
                    <a:pt x="161753" y="31837"/>
                  </a:lnTo>
                  <a:lnTo>
                    <a:pt x="161753" y="5692"/>
                  </a:lnTo>
                  <a:lnTo>
                    <a:pt x="162696" y="5692"/>
                  </a:lnTo>
                  <a:lnTo>
                    <a:pt x="162696" y="3903"/>
                  </a:lnTo>
                  <a:close/>
                  <a:moveTo>
                    <a:pt x="108746" y="34894"/>
                  </a:moveTo>
                  <a:lnTo>
                    <a:pt x="108746" y="36325"/>
                  </a:lnTo>
                  <a:lnTo>
                    <a:pt x="108746" y="37366"/>
                  </a:lnTo>
                  <a:lnTo>
                    <a:pt x="65593" y="37366"/>
                  </a:lnTo>
                  <a:lnTo>
                    <a:pt x="65593" y="34894"/>
                  </a:lnTo>
                  <a:lnTo>
                    <a:pt x="85202" y="34894"/>
                  </a:lnTo>
                  <a:lnTo>
                    <a:pt x="85202" y="36325"/>
                  </a:lnTo>
                  <a:lnTo>
                    <a:pt x="88974" y="36325"/>
                  </a:lnTo>
                  <a:lnTo>
                    <a:pt x="88974" y="34894"/>
                  </a:lnTo>
                  <a:close/>
                  <a:moveTo>
                    <a:pt x="116681" y="34894"/>
                  </a:moveTo>
                  <a:lnTo>
                    <a:pt x="116681" y="40097"/>
                  </a:lnTo>
                  <a:lnTo>
                    <a:pt x="112551" y="40097"/>
                  </a:lnTo>
                  <a:lnTo>
                    <a:pt x="112551" y="36325"/>
                  </a:lnTo>
                  <a:lnTo>
                    <a:pt x="112551" y="34894"/>
                  </a:lnTo>
                  <a:close/>
                  <a:moveTo>
                    <a:pt x="113949" y="46634"/>
                  </a:moveTo>
                  <a:lnTo>
                    <a:pt x="113949" y="48195"/>
                  </a:lnTo>
                  <a:lnTo>
                    <a:pt x="112551" y="48195"/>
                  </a:lnTo>
                  <a:lnTo>
                    <a:pt x="112551" y="46634"/>
                  </a:lnTo>
                  <a:close/>
                  <a:moveTo>
                    <a:pt x="116681" y="46634"/>
                  </a:moveTo>
                  <a:lnTo>
                    <a:pt x="116681" y="48195"/>
                  </a:lnTo>
                  <a:lnTo>
                    <a:pt x="115283" y="48195"/>
                  </a:lnTo>
                  <a:lnTo>
                    <a:pt x="115283" y="46634"/>
                  </a:lnTo>
                  <a:close/>
                  <a:moveTo>
                    <a:pt x="61820" y="34894"/>
                  </a:moveTo>
                  <a:lnTo>
                    <a:pt x="61820" y="37366"/>
                  </a:lnTo>
                  <a:lnTo>
                    <a:pt x="61820" y="41854"/>
                  </a:lnTo>
                  <a:lnTo>
                    <a:pt x="61820" y="91836"/>
                  </a:lnTo>
                  <a:lnTo>
                    <a:pt x="60357" y="91836"/>
                  </a:lnTo>
                  <a:lnTo>
                    <a:pt x="60357" y="34894"/>
                  </a:lnTo>
                  <a:close/>
                  <a:moveTo>
                    <a:pt x="14699" y="34894"/>
                  </a:moveTo>
                  <a:lnTo>
                    <a:pt x="14699" y="36325"/>
                  </a:lnTo>
                  <a:lnTo>
                    <a:pt x="15838" y="36325"/>
                  </a:lnTo>
                  <a:lnTo>
                    <a:pt x="15838" y="95511"/>
                  </a:lnTo>
                  <a:lnTo>
                    <a:pt x="14699" y="95511"/>
                  </a:lnTo>
                  <a:lnTo>
                    <a:pt x="14699" y="96681"/>
                  </a:lnTo>
                  <a:lnTo>
                    <a:pt x="3903" y="96681"/>
                  </a:lnTo>
                  <a:lnTo>
                    <a:pt x="3903" y="34894"/>
                  </a:lnTo>
                  <a:close/>
                  <a:moveTo>
                    <a:pt x="38244" y="34894"/>
                  </a:moveTo>
                  <a:lnTo>
                    <a:pt x="38244" y="36325"/>
                  </a:lnTo>
                  <a:lnTo>
                    <a:pt x="39317" y="36325"/>
                  </a:lnTo>
                  <a:lnTo>
                    <a:pt x="39317" y="95511"/>
                  </a:lnTo>
                  <a:lnTo>
                    <a:pt x="38244" y="95511"/>
                  </a:lnTo>
                  <a:lnTo>
                    <a:pt x="38244" y="96681"/>
                  </a:lnTo>
                  <a:lnTo>
                    <a:pt x="18472" y="96681"/>
                  </a:lnTo>
                  <a:lnTo>
                    <a:pt x="18472" y="95511"/>
                  </a:lnTo>
                  <a:lnTo>
                    <a:pt x="17724" y="95511"/>
                  </a:lnTo>
                  <a:lnTo>
                    <a:pt x="17724" y="36325"/>
                  </a:lnTo>
                  <a:lnTo>
                    <a:pt x="18472" y="36325"/>
                  </a:lnTo>
                  <a:lnTo>
                    <a:pt x="18472" y="34894"/>
                  </a:lnTo>
                  <a:close/>
                  <a:moveTo>
                    <a:pt x="58471" y="34894"/>
                  </a:moveTo>
                  <a:lnTo>
                    <a:pt x="58471" y="91836"/>
                  </a:lnTo>
                  <a:lnTo>
                    <a:pt x="56422" y="91836"/>
                  </a:lnTo>
                  <a:lnTo>
                    <a:pt x="56422" y="96681"/>
                  </a:lnTo>
                  <a:lnTo>
                    <a:pt x="42048" y="96681"/>
                  </a:lnTo>
                  <a:lnTo>
                    <a:pt x="42048" y="95511"/>
                  </a:lnTo>
                  <a:lnTo>
                    <a:pt x="41170" y="95511"/>
                  </a:lnTo>
                  <a:lnTo>
                    <a:pt x="41170" y="36325"/>
                  </a:lnTo>
                  <a:lnTo>
                    <a:pt x="42048" y="36325"/>
                  </a:lnTo>
                  <a:lnTo>
                    <a:pt x="42048" y="34894"/>
                  </a:lnTo>
                  <a:close/>
                  <a:moveTo>
                    <a:pt x="116681" y="54731"/>
                  </a:moveTo>
                  <a:lnTo>
                    <a:pt x="116681" y="96909"/>
                  </a:lnTo>
                  <a:lnTo>
                    <a:pt x="112551" y="96909"/>
                  </a:lnTo>
                  <a:lnTo>
                    <a:pt x="112551" y="95511"/>
                  </a:lnTo>
                  <a:lnTo>
                    <a:pt x="112551" y="54731"/>
                  </a:lnTo>
                  <a:close/>
                  <a:moveTo>
                    <a:pt x="132225" y="34894"/>
                  </a:moveTo>
                  <a:lnTo>
                    <a:pt x="132225" y="36325"/>
                  </a:lnTo>
                  <a:lnTo>
                    <a:pt x="133201" y="36325"/>
                  </a:lnTo>
                  <a:lnTo>
                    <a:pt x="133201" y="95511"/>
                  </a:lnTo>
                  <a:lnTo>
                    <a:pt x="132225" y="95511"/>
                  </a:lnTo>
                  <a:lnTo>
                    <a:pt x="132225" y="96909"/>
                  </a:lnTo>
                  <a:lnTo>
                    <a:pt x="118535" y="96909"/>
                  </a:lnTo>
                  <a:lnTo>
                    <a:pt x="118535" y="34894"/>
                  </a:lnTo>
                  <a:close/>
                  <a:moveTo>
                    <a:pt x="158924" y="34894"/>
                  </a:moveTo>
                  <a:lnTo>
                    <a:pt x="158924" y="36325"/>
                  </a:lnTo>
                  <a:lnTo>
                    <a:pt x="159867" y="36325"/>
                  </a:lnTo>
                  <a:lnTo>
                    <a:pt x="159867" y="95511"/>
                  </a:lnTo>
                  <a:lnTo>
                    <a:pt x="158924" y="95511"/>
                  </a:lnTo>
                  <a:lnTo>
                    <a:pt x="158924" y="96909"/>
                  </a:lnTo>
                  <a:lnTo>
                    <a:pt x="135998" y="96909"/>
                  </a:lnTo>
                  <a:lnTo>
                    <a:pt x="135998" y="95511"/>
                  </a:lnTo>
                  <a:lnTo>
                    <a:pt x="135055" y="95511"/>
                  </a:lnTo>
                  <a:lnTo>
                    <a:pt x="135055" y="36325"/>
                  </a:lnTo>
                  <a:lnTo>
                    <a:pt x="135998" y="36325"/>
                  </a:lnTo>
                  <a:lnTo>
                    <a:pt x="135998" y="34894"/>
                  </a:lnTo>
                  <a:close/>
                  <a:moveTo>
                    <a:pt x="171672" y="34894"/>
                  </a:moveTo>
                  <a:lnTo>
                    <a:pt x="171672" y="36325"/>
                  </a:lnTo>
                  <a:lnTo>
                    <a:pt x="172647" y="36325"/>
                  </a:lnTo>
                  <a:lnTo>
                    <a:pt x="172647" y="95511"/>
                  </a:lnTo>
                  <a:lnTo>
                    <a:pt x="171672" y="95511"/>
                  </a:lnTo>
                  <a:lnTo>
                    <a:pt x="171672" y="96909"/>
                  </a:lnTo>
                  <a:lnTo>
                    <a:pt x="162696" y="96909"/>
                  </a:lnTo>
                  <a:lnTo>
                    <a:pt x="162696" y="95511"/>
                  </a:lnTo>
                  <a:lnTo>
                    <a:pt x="161753" y="95511"/>
                  </a:lnTo>
                  <a:lnTo>
                    <a:pt x="161753" y="36325"/>
                  </a:lnTo>
                  <a:lnTo>
                    <a:pt x="162696" y="36325"/>
                  </a:lnTo>
                  <a:lnTo>
                    <a:pt x="162696" y="34894"/>
                  </a:lnTo>
                  <a:close/>
                  <a:moveTo>
                    <a:pt x="116681" y="98763"/>
                  </a:moveTo>
                  <a:lnTo>
                    <a:pt x="116681" y="125364"/>
                  </a:lnTo>
                  <a:lnTo>
                    <a:pt x="112551" y="125364"/>
                  </a:lnTo>
                  <a:lnTo>
                    <a:pt x="112551" y="99966"/>
                  </a:lnTo>
                  <a:lnTo>
                    <a:pt x="112551" y="98763"/>
                  </a:lnTo>
                  <a:close/>
                  <a:moveTo>
                    <a:pt x="113949" y="131868"/>
                  </a:moveTo>
                  <a:lnTo>
                    <a:pt x="113949" y="133429"/>
                  </a:lnTo>
                  <a:lnTo>
                    <a:pt x="112551" y="133429"/>
                  </a:lnTo>
                  <a:lnTo>
                    <a:pt x="112551" y="131868"/>
                  </a:lnTo>
                  <a:close/>
                  <a:moveTo>
                    <a:pt x="116681" y="131868"/>
                  </a:moveTo>
                  <a:lnTo>
                    <a:pt x="116681" y="133429"/>
                  </a:lnTo>
                  <a:lnTo>
                    <a:pt x="115283" y="133429"/>
                  </a:lnTo>
                  <a:lnTo>
                    <a:pt x="115283" y="131868"/>
                  </a:lnTo>
                  <a:close/>
                  <a:moveTo>
                    <a:pt x="74210" y="41854"/>
                  </a:moveTo>
                  <a:lnTo>
                    <a:pt x="74210" y="143152"/>
                  </a:lnTo>
                  <a:lnTo>
                    <a:pt x="65593" y="143152"/>
                  </a:lnTo>
                  <a:lnTo>
                    <a:pt x="65593" y="101917"/>
                  </a:lnTo>
                  <a:lnTo>
                    <a:pt x="66438" y="101917"/>
                  </a:lnTo>
                  <a:lnTo>
                    <a:pt x="66438" y="91836"/>
                  </a:lnTo>
                  <a:lnTo>
                    <a:pt x="65593" y="91836"/>
                  </a:lnTo>
                  <a:lnTo>
                    <a:pt x="65593" y="41854"/>
                  </a:lnTo>
                  <a:close/>
                  <a:moveTo>
                    <a:pt x="86178" y="41854"/>
                  </a:moveTo>
                  <a:lnTo>
                    <a:pt x="86178" y="143152"/>
                  </a:lnTo>
                  <a:lnTo>
                    <a:pt x="75999" y="143152"/>
                  </a:lnTo>
                  <a:lnTo>
                    <a:pt x="75999" y="41854"/>
                  </a:lnTo>
                  <a:close/>
                  <a:moveTo>
                    <a:pt x="98145" y="41854"/>
                  </a:moveTo>
                  <a:lnTo>
                    <a:pt x="98145" y="143152"/>
                  </a:lnTo>
                  <a:lnTo>
                    <a:pt x="87966" y="143152"/>
                  </a:lnTo>
                  <a:lnTo>
                    <a:pt x="87966" y="41854"/>
                  </a:lnTo>
                  <a:close/>
                  <a:moveTo>
                    <a:pt x="108746" y="41854"/>
                  </a:moveTo>
                  <a:lnTo>
                    <a:pt x="108746" y="95511"/>
                  </a:lnTo>
                  <a:lnTo>
                    <a:pt x="108746" y="99966"/>
                  </a:lnTo>
                  <a:lnTo>
                    <a:pt x="108746" y="143152"/>
                  </a:lnTo>
                  <a:lnTo>
                    <a:pt x="99966" y="143152"/>
                  </a:lnTo>
                  <a:lnTo>
                    <a:pt x="99966" y="41854"/>
                  </a:lnTo>
                  <a:close/>
                  <a:moveTo>
                    <a:pt x="1" y="1"/>
                  </a:moveTo>
                  <a:lnTo>
                    <a:pt x="1" y="120681"/>
                  </a:lnTo>
                  <a:lnTo>
                    <a:pt x="1" y="121917"/>
                  </a:lnTo>
                  <a:lnTo>
                    <a:pt x="1" y="151640"/>
                  </a:lnTo>
                  <a:lnTo>
                    <a:pt x="3903" y="151640"/>
                  </a:lnTo>
                  <a:lnTo>
                    <a:pt x="3903" y="121917"/>
                  </a:lnTo>
                  <a:lnTo>
                    <a:pt x="3903" y="120681"/>
                  </a:lnTo>
                  <a:lnTo>
                    <a:pt x="3903" y="98112"/>
                  </a:lnTo>
                  <a:lnTo>
                    <a:pt x="14667" y="98112"/>
                  </a:lnTo>
                  <a:lnTo>
                    <a:pt x="14667" y="99966"/>
                  </a:lnTo>
                  <a:lnTo>
                    <a:pt x="15838" y="99966"/>
                  </a:lnTo>
                  <a:lnTo>
                    <a:pt x="15838" y="145331"/>
                  </a:lnTo>
                  <a:lnTo>
                    <a:pt x="14667" y="145331"/>
                  </a:lnTo>
                  <a:lnTo>
                    <a:pt x="14667" y="149818"/>
                  </a:lnTo>
                  <a:lnTo>
                    <a:pt x="15838" y="149818"/>
                  </a:lnTo>
                  <a:lnTo>
                    <a:pt x="15838" y="150469"/>
                  </a:lnTo>
                  <a:lnTo>
                    <a:pt x="17724" y="150469"/>
                  </a:lnTo>
                  <a:lnTo>
                    <a:pt x="17724" y="149818"/>
                  </a:lnTo>
                  <a:lnTo>
                    <a:pt x="18472" y="149818"/>
                  </a:lnTo>
                  <a:lnTo>
                    <a:pt x="18472" y="145331"/>
                  </a:lnTo>
                  <a:lnTo>
                    <a:pt x="17724" y="145331"/>
                  </a:lnTo>
                  <a:lnTo>
                    <a:pt x="17724" y="99966"/>
                  </a:lnTo>
                  <a:lnTo>
                    <a:pt x="18472" y="99966"/>
                  </a:lnTo>
                  <a:lnTo>
                    <a:pt x="18472" y="98112"/>
                  </a:lnTo>
                  <a:lnTo>
                    <a:pt x="38244" y="98112"/>
                  </a:lnTo>
                  <a:lnTo>
                    <a:pt x="38244" y="99966"/>
                  </a:lnTo>
                  <a:lnTo>
                    <a:pt x="39317" y="99966"/>
                  </a:lnTo>
                  <a:lnTo>
                    <a:pt x="39317" y="145331"/>
                  </a:lnTo>
                  <a:lnTo>
                    <a:pt x="38244" y="145331"/>
                  </a:lnTo>
                  <a:lnTo>
                    <a:pt x="38244" y="149818"/>
                  </a:lnTo>
                  <a:lnTo>
                    <a:pt x="39317" y="149818"/>
                  </a:lnTo>
                  <a:lnTo>
                    <a:pt x="39317" y="150469"/>
                  </a:lnTo>
                  <a:lnTo>
                    <a:pt x="41170" y="150469"/>
                  </a:lnTo>
                  <a:lnTo>
                    <a:pt x="41170" y="149818"/>
                  </a:lnTo>
                  <a:lnTo>
                    <a:pt x="42048" y="149818"/>
                  </a:lnTo>
                  <a:lnTo>
                    <a:pt x="42048" y="145331"/>
                  </a:lnTo>
                  <a:lnTo>
                    <a:pt x="41170" y="145331"/>
                  </a:lnTo>
                  <a:lnTo>
                    <a:pt x="41170" y="99966"/>
                  </a:lnTo>
                  <a:lnTo>
                    <a:pt x="42048" y="99966"/>
                  </a:lnTo>
                  <a:lnTo>
                    <a:pt x="42048" y="98112"/>
                  </a:lnTo>
                  <a:lnTo>
                    <a:pt x="56422" y="98112"/>
                  </a:lnTo>
                  <a:lnTo>
                    <a:pt x="56422" y="101917"/>
                  </a:lnTo>
                  <a:lnTo>
                    <a:pt x="58471" y="101917"/>
                  </a:lnTo>
                  <a:lnTo>
                    <a:pt x="58471" y="150469"/>
                  </a:lnTo>
                  <a:lnTo>
                    <a:pt x="60357" y="150469"/>
                  </a:lnTo>
                  <a:lnTo>
                    <a:pt x="60357" y="101917"/>
                  </a:lnTo>
                  <a:lnTo>
                    <a:pt x="61820" y="101917"/>
                  </a:lnTo>
                  <a:lnTo>
                    <a:pt x="61820" y="149331"/>
                  </a:lnTo>
                  <a:lnTo>
                    <a:pt x="62796" y="149331"/>
                  </a:lnTo>
                  <a:lnTo>
                    <a:pt x="62796" y="150469"/>
                  </a:lnTo>
                  <a:lnTo>
                    <a:pt x="64650" y="150469"/>
                  </a:lnTo>
                  <a:lnTo>
                    <a:pt x="64650" y="149331"/>
                  </a:lnTo>
                  <a:lnTo>
                    <a:pt x="65593" y="149331"/>
                  </a:lnTo>
                  <a:lnTo>
                    <a:pt x="65593" y="145363"/>
                  </a:lnTo>
                  <a:lnTo>
                    <a:pt x="108746" y="145363"/>
                  </a:lnTo>
                  <a:lnTo>
                    <a:pt x="108746" y="149331"/>
                  </a:lnTo>
                  <a:lnTo>
                    <a:pt x="108746" y="149818"/>
                  </a:lnTo>
                  <a:lnTo>
                    <a:pt x="109722" y="149818"/>
                  </a:lnTo>
                  <a:lnTo>
                    <a:pt x="109722" y="150469"/>
                  </a:lnTo>
                  <a:lnTo>
                    <a:pt x="111575" y="150469"/>
                  </a:lnTo>
                  <a:lnTo>
                    <a:pt x="111575" y="149818"/>
                  </a:lnTo>
                  <a:lnTo>
                    <a:pt x="112551" y="149818"/>
                  </a:lnTo>
                  <a:lnTo>
                    <a:pt x="112551" y="149331"/>
                  </a:lnTo>
                  <a:lnTo>
                    <a:pt x="112551" y="145331"/>
                  </a:lnTo>
                  <a:lnTo>
                    <a:pt x="112551" y="139965"/>
                  </a:lnTo>
                  <a:lnTo>
                    <a:pt x="116681" y="139965"/>
                  </a:lnTo>
                  <a:lnTo>
                    <a:pt x="116681" y="150469"/>
                  </a:lnTo>
                  <a:lnTo>
                    <a:pt x="118535" y="150469"/>
                  </a:lnTo>
                  <a:lnTo>
                    <a:pt x="118535" y="98763"/>
                  </a:lnTo>
                  <a:lnTo>
                    <a:pt x="132225" y="98763"/>
                  </a:lnTo>
                  <a:lnTo>
                    <a:pt x="132225" y="99966"/>
                  </a:lnTo>
                  <a:lnTo>
                    <a:pt x="133201" y="99966"/>
                  </a:lnTo>
                  <a:lnTo>
                    <a:pt x="133201" y="145331"/>
                  </a:lnTo>
                  <a:lnTo>
                    <a:pt x="132225" y="145331"/>
                  </a:lnTo>
                  <a:lnTo>
                    <a:pt x="132225" y="149818"/>
                  </a:lnTo>
                  <a:lnTo>
                    <a:pt x="133201" y="149818"/>
                  </a:lnTo>
                  <a:lnTo>
                    <a:pt x="133201" y="150469"/>
                  </a:lnTo>
                  <a:lnTo>
                    <a:pt x="135055" y="150469"/>
                  </a:lnTo>
                  <a:lnTo>
                    <a:pt x="135055" y="149818"/>
                  </a:lnTo>
                  <a:lnTo>
                    <a:pt x="135998" y="149818"/>
                  </a:lnTo>
                  <a:lnTo>
                    <a:pt x="135998" y="145331"/>
                  </a:lnTo>
                  <a:lnTo>
                    <a:pt x="135055" y="145331"/>
                  </a:lnTo>
                  <a:lnTo>
                    <a:pt x="135055" y="99966"/>
                  </a:lnTo>
                  <a:lnTo>
                    <a:pt x="135998" y="99966"/>
                  </a:lnTo>
                  <a:lnTo>
                    <a:pt x="135998" y="98763"/>
                  </a:lnTo>
                  <a:lnTo>
                    <a:pt x="158924" y="98763"/>
                  </a:lnTo>
                  <a:lnTo>
                    <a:pt x="158924" y="99966"/>
                  </a:lnTo>
                  <a:lnTo>
                    <a:pt x="159867" y="99966"/>
                  </a:lnTo>
                  <a:lnTo>
                    <a:pt x="159867" y="145331"/>
                  </a:lnTo>
                  <a:lnTo>
                    <a:pt x="158924" y="145331"/>
                  </a:lnTo>
                  <a:lnTo>
                    <a:pt x="158924" y="149818"/>
                  </a:lnTo>
                  <a:lnTo>
                    <a:pt x="159867" y="149818"/>
                  </a:lnTo>
                  <a:lnTo>
                    <a:pt x="159867" y="150469"/>
                  </a:lnTo>
                  <a:lnTo>
                    <a:pt x="161753" y="150469"/>
                  </a:lnTo>
                  <a:lnTo>
                    <a:pt x="161753" y="149818"/>
                  </a:lnTo>
                  <a:lnTo>
                    <a:pt x="162696" y="149818"/>
                  </a:lnTo>
                  <a:lnTo>
                    <a:pt x="162696" y="145331"/>
                  </a:lnTo>
                  <a:lnTo>
                    <a:pt x="161753" y="145331"/>
                  </a:lnTo>
                  <a:lnTo>
                    <a:pt x="161753" y="99966"/>
                  </a:lnTo>
                  <a:lnTo>
                    <a:pt x="162696" y="99966"/>
                  </a:lnTo>
                  <a:lnTo>
                    <a:pt x="162696" y="98763"/>
                  </a:lnTo>
                  <a:lnTo>
                    <a:pt x="171672" y="98763"/>
                  </a:lnTo>
                  <a:lnTo>
                    <a:pt x="171672" y="99966"/>
                  </a:lnTo>
                  <a:lnTo>
                    <a:pt x="172647" y="99966"/>
                  </a:lnTo>
                  <a:lnTo>
                    <a:pt x="172647" y="145331"/>
                  </a:lnTo>
                  <a:lnTo>
                    <a:pt x="171672" y="145331"/>
                  </a:lnTo>
                  <a:lnTo>
                    <a:pt x="171672" y="149818"/>
                  </a:lnTo>
                  <a:lnTo>
                    <a:pt x="172647" y="149818"/>
                  </a:lnTo>
                  <a:lnTo>
                    <a:pt x="172647" y="150469"/>
                  </a:lnTo>
                  <a:lnTo>
                    <a:pt x="174533" y="150469"/>
                  </a:lnTo>
                  <a:lnTo>
                    <a:pt x="174533" y="149818"/>
                  </a:lnTo>
                  <a:lnTo>
                    <a:pt x="175477" y="149818"/>
                  </a:lnTo>
                  <a:lnTo>
                    <a:pt x="175477" y="145331"/>
                  </a:lnTo>
                  <a:lnTo>
                    <a:pt x="174533" y="145331"/>
                  </a:lnTo>
                  <a:lnTo>
                    <a:pt x="174533" y="99966"/>
                  </a:lnTo>
                  <a:lnTo>
                    <a:pt x="175477" y="99966"/>
                  </a:lnTo>
                  <a:lnTo>
                    <a:pt x="175477" y="98763"/>
                  </a:lnTo>
                  <a:lnTo>
                    <a:pt x="182111" y="98763"/>
                  </a:lnTo>
                  <a:lnTo>
                    <a:pt x="182111" y="96909"/>
                  </a:lnTo>
                  <a:lnTo>
                    <a:pt x="175477" y="96909"/>
                  </a:lnTo>
                  <a:lnTo>
                    <a:pt x="175477" y="95511"/>
                  </a:lnTo>
                  <a:lnTo>
                    <a:pt x="174533" y="95511"/>
                  </a:lnTo>
                  <a:lnTo>
                    <a:pt x="174533" y="36325"/>
                  </a:lnTo>
                  <a:lnTo>
                    <a:pt x="175477" y="36325"/>
                  </a:lnTo>
                  <a:lnTo>
                    <a:pt x="175477" y="34927"/>
                  </a:lnTo>
                  <a:lnTo>
                    <a:pt x="182208" y="34927"/>
                  </a:lnTo>
                  <a:lnTo>
                    <a:pt x="182208" y="33073"/>
                  </a:lnTo>
                  <a:lnTo>
                    <a:pt x="175477" y="33073"/>
                  </a:lnTo>
                  <a:lnTo>
                    <a:pt x="175477" y="31837"/>
                  </a:lnTo>
                  <a:lnTo>
                    <a:pt x="174533" y="31837"/>
                  </a:lnTo>
                  <a:lnTo>
                    <a:pt x="174533" y="5692"/>
                  </a:lnTo>
                  <a:lnTo>
                    <a:pt x="175477" y="5692"/>
                  </a:lnTo>
                  <a:lnTo>
                    <a:pt x="175477" y="3903"/>
                  </a:lnTo>
                  <a:lnTo>
                    <a:pt x="182371" y="3903"/>
                  </a:lnTo>
                  <a:lnTo>
                    <a:pt x="182371" y="120681"/>
                  </a:lnTo>
                  <a:lnTo>
                    <a:pt x="182371" y="121917"/>
                  </a:lnTo>
                  <a:lnTo>
                    <a:pt x="182371" y="151640"/>
                  </a:lnTo>
                  <a:lnTo>
                    <a:pt x="186273" y="151640"/>
                  </a:lnTo>
                  <a:lnTo>
                    <a:pt x="186273" y="121917"/>
                  </a:lnTo>
                  <a:lnTo>
                    <a:pt x="186273" y="120681"/>
                  </a:lnTo>
                  <a:lnTo>
                    <a:pt x="186273" y="1"/>
                  </a:lnTo>
                  <a:close/>
                </a:path>
              </a:pathLst>
            </a:custGeom>
            <a:solidFill>
              <a:srgbClr val="0D122C">
                <a:alpha val="2917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7" name="Google Shape;447;p19"/>
            <p:cNvSpPr/>
            <p:nvPr/>
          </p:nvSpPr>
          <p:spPr>
            <a:xfrm>
              <a:off x="4457525" y="2668050"/>
              <a:ext cx="75650" cy="34975"/>
            </a:xfrm>
            <a:custGeom>
              <a:avLst/>
              <a:gdLst/>
              <a:ahLst/>
              <a:cxnLst/>
              <a:rect l="l" t="t" r="r" b="b"/>
              <a:pathLst>
                <a:path w="3026" h="1399" extrusionOk="0">
                  <a:moveTo>
                    <a:pt x="1" y="0"/>
                  </a:moveTo>
                  <a:cubicBezTo>
                    <a:pt x="66" y="781"/>
                    <a:pt x="716" y="1399"/>
                    <a:pt x="1497" y="1399"/>
                  </a:cubicBezTo>
                  <a:cubicBezTo>
                    <a:pt x="2310" y="1399"/>
                    <a:pt x="2960" y="781"/>
                    <a:pt x="3025" y="0"/>
                  </a:cubicBezTo>
                  <a:close/>
                </a:path>
              </a:pathLst>
            </a:custGeom>
            <a:solidFill>
              <a:srgbClr val="0D122C">
                <a:alpha val="2917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8" name="Google Shape;448;p19"/>
            <p:cNvSpPr/>
            <p:nvPr/>
          </p:nvSpPr>
          <p:spPr>
            <a:xfrm>
              <a:off x="4457525" y="2250975"/>
              <a:ext cx="75650" cy="35000"/>
            </a:xfrm>
            <a:custGeom>
              <a:avLst/>
              <a:gdLst/>
              <a:ahLst/>
              <a:cxnLst/>
              <a:rect l="l" t="t" r="r" b="b"/>
              <a:pathLst>
                <a:path w="3026" h="1400" extrusionOk="0">
                  <a:moveTo>
                    <a:pt x="1497" y="1"/>
                  </a:moveTo>
                  <a:cubicBezTo>
                    <a:pt x="716" y="1"/>
                    <a:pt x="66" y="619"/>
                    <a:pt x="1" y="1399"/>
                  </a:cubicBezTo>
                  <a:lnTo>
                    <a:pt x="3025" y="1399"/>
                  </a:lnTo>
                  <a:cubicBezTo>
                    <a:pt x="2960" y="619"/>
                    <a:pt x="2310" y="1"/>
                    <a:pt x="1497" y="1"/>
                  </a:cubicBezTo>
                  <a:close/>
                </a:path>
              </a:pathLst>
            </a:custGeom>
            <a:solidFill>
              <a:srgbClr val="0D122C">
                <a:alpha val="2917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9" name="Google Shape;449;p19"/>
            <p:cNvSpPr/>
            <p:nvPr/>
          </p:nvSpPr>
          <p:spPr>
            <a:xfrm>
              <a:off x="4457525" y="4799700"/>
              <a:ext cx="75650" cy="35000"/>
            </a:xfrm>
            <a:custGeom>
              <a:avLst/>
              <a:gdLst/>
              <a:ahLst/>
              <a:cxnLst/>
              <a:rect l="l" t="t" r="r" b="b"/>
              <a:pathLst>
                <a:path w="3026" h="1400" extrusionOk="0">
                  <a:moveTo>
                    <a:pt x="1" y="1"/>
                  </a:moveTo>
                  <a:cubicBezTo>
                    <a:pt x="66" y="781"/>
                    <a:pt x="716" y="1399"/>
                    <a:pt x="1497" y="1399"/>
                  </a:cubicBezTo>
                  <a:cubicBezTo>
                    <a:pt x="2310" y="1399"/>
                    <a:pt x="2960" y="781"/>
                    <a:pt x="3025" y="1"/>
                  </a:cubicBezTo>
                  <a:close/>
                </a:path>
              </a:pathLst>
            </a:custGeom>
            <a:solidFill>
              <a:srgbClr val="0D122C">
                <a:alpha val="2917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0" name="Google Shape;450;p19"/>
            <p:cNvSpPr/>
            <p:nvPr/>
          </p:nvSpPr>
          <p:spPr>
            <a:xfrm>
              <a:off x="4457525" y="4381825"/>
              <a:ext cx="75650" cy="34975"/>
            </a:xfrm>
            <a:custGeom>
              <a:avLst/>
              <a:gdLst/>
              <a:ahLst/>
              <a:cxnLst/>
              <a:rect l="l" t="t" r="r" b="b"/>
              <a:pathLst>
                <a:path w="3026" h="1399" extrusionOk="0">
                  <a:moveTo>
                    <a:pt x="1497" y="1"/>
                  </a:moveTo>
                  <a:cubicBezTo>
                    <a:pt x="716" y="1"/>
                    <a:pt x="66" y="619"/>
                    <a:pt x="1" y="1399"/>
                  </a:cubicBezTo>
                  <a:lnTo>
                    <a:pt x="3025" y="1399"/>
                  </a:lnTo>
                  <a:cubicBezTo>
                    <a:pt x="2960" y="619"/>
                    <a:pt x="2310" y="1"/>
                    <a:pt x="1497" y="1"/>
                  </a:cubicBezTo>
                  <a:close/>
                </a:path>
              </a:pathLst>
            </a:custGeom>
            <a:solidFill>
              <a:srgbClr val="0D122C">
                <a:alpha val="2917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451" name="Google Shape;451;p19"/>
          <p:cNvSpPr txBox="1">
            <a:spLocks noGrp="1"/>
          </p:cNvSpPr>
          <p:nvPr>
            <p:ph type="title"/>
          </p:nvPr>
        </p:nvSpPr>
        <p:spPr>
          <a:xfrm>
            <a:off x="1763850" y="3570813"/>
            <a:ext cx="5616300" cy="469200"/>
          </a:xfrm>
          <a:prstGeom prst="rect">
            <a:avLst/>
          </a:prstGeom>
          <a:solidFill>
            <a:schemeClr val="dk1"/>
          </a:solidFill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 b="1">
                <a:solidFill>
                  <a:schemeClr val="l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  <p:sp>
        <p:nvSpPr>
          <p:cNvPr id="452" name="Google Shape;452;p19"/>
          <p:cNvSpPr txBox="1">
            <a:spLocks noGrp="1"/>
          </p:cNvSpPr>
          <p:nvPr>
            <p:ph type="subTitle" idx="1"/>
          </p:nvPr>
        </p:nvSpPr>
        <p:spPr>
          <a:xfrm>
            <a:off x="1763850" y="1103488"/>
            <a:ext cx="5616300" cy="2287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3200">
                <a:solidFill>
                  <a:schemeClr val="lt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grpSp>
        <p:nvGrpSpPr>
          <p:cNvPr id="453" name="Google Shape;453;p19"/>
          <p:cNvGrpSpPr/>
          <p:nvPr/>
        </p:nvGrpSpPr>
        <p:grpSpPr>
          <a:xfrm rot="10021946" flipH="1">
            <a:off x="4324859" y="454952"/>
            <a:ext cx="360801" cy="197351"/>
            <a:chOff x="771625" y="3641125"/>
            <a:chExt cx="360800" cy="197350"/>
          </a:xfrm>
        </p:grpSpPr>
        <p:sp>
          <p:nvSpPr>
            <p:cNvPr id="454" name="Google Shape;454;p19"/>
            <p:cNvSpPr/>
            <p:nvPr/>
          </p:nvSpPr>
          <p:spPr>
            <a:xfrm>
              <a:off x="971275" y="3677325"/>
              <a:ext cx="161150" cy="161150"/>
            </a:xfrm>
            <a:custGeom>
              <a:avLst/>
              <a:gdLst/>
              <a:ahLst/>
              <a:cxnLst/>
              <a:rect l="l" t="t" r="r" b="b"/>
              <a:pathLst>
                <a:path w="6446" h="6446" extrusionOk="0">
                  <a:moveTo>
                    <a:pt x="3223" y="327"/>
                  </a:moveTo>
                  <a:cubicBezTo>
                    <a:pt x="4811" y="327"/>
                    <a:pt x="6119" y="1635"/>
                    <a:pt x="6119" y="3223"/>
                  </a:cubicBezTo>
                  <a:cubicBezTo>
                    <a:pt x="6119" y="4811"/>
                    <a:pt x="4811" y="6118"/>
                    <a:pt x="3223" y="6118"/>
                  </a:cubicBezTo>
                  <a:cubicBezTo>
                    <a:pt x="1635" y="6118"/>
                    <a:pt x="374" y="4811"/>
                    <a:pt x="374" y="3223"/>
                  </a:cubicBezTo>
                  <a:cubicBezTo>
                    <a:pt x="374" y="1635"/>
                    <a:pt x="1635" y="327"/>
                    <a:pt x="3223" y="327"/>
                  </a:cubicBezTo>
                  <a:close/>
                  <a:moveTo>
                    <a:pt x="3223" y="0"/>
                  </a:moveTo>
                  <a:cubicBezTo>
                    <a:pt x="1449" y="0"/>
                    <a:pt x="1" y="1448"/>
                    <a:pt x="1" y="3223"/>
                  </a:cubicBezTo>
                  <a:cubicBezTo>
                    <a:pt x="1" y="4997"/>
                    <a:pt x="1449" y="6445"/>
                    <a:pt x="3223" y="6445"/>
                  </a:cubicBezTo>
                  <a:cubicBezTo>
                    <a:pt x="4998" y="6445"/>
                    <a:pt x="6446" y="4997"/>
                    <a:pt x="6446" y="3223"/>
                  </a:cubicBezTo>
                  <a:cubicBezTo>
                    <a:pt x="6446" y="1448"/>
                    <a:pt x="4998" y="0"/>
                    <a:pt x="322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5" name="Google Shape;455;p19"/>
            <p:cNvSpPr/>
            <p:nvPr/>
          </p:nvSpPr>
          <p:spPr>
            <a:xfrm>
              <a:off x="985475" y="3699000"/>
              <a:ext cx="94375" cy="79925"/>
            </a:xfrm>
            <a:custGeom>
              <a:avLst/>
              <a:gdLst/>
              <a:ahLst/>
              <a:cxnLst/>
              <a:rect l="l" t="t" r="r" b="b"/>
              <a:pathLst>
                <a:path w="3775" h="3197" extrusionOk="0">
                  <a:moveTo>
                    <a:pt x="2475" y="1"/>
                  </a:moveTo>
                  <a:cubicBezTo>
                    <a:pt x="1" y="1"/>
                    <a:pt x="180" y="3196"/>
                    <a:pt x="180" y="3196"/>
                  </a:cubicBezTo>
                  <a:cubicBezTo>
                    <a:pt x="866" y="453"/>
                    <a:pt x="2761" y="228"/>
                    <a:pt x="3478" y="228"/>
                  </a:cubicBezTo>
                  <a:cubicBezTo>
                    <a:pt x="3620" y="228"/>
                    <a:pt x="3715" y="236"/>
                    <a:pt x="3747" y="236"/>
                  </a:cubicBezTo>
                  <a:cubicBezTo>
                    <a:pt x="3774" y="236"/>
                    <a:pt x="3756" y="230"/>
                    <a:pt x="3683" y="208"/>
                  </a:cubicBezTo>
                  <a:cubicBezTo>
                    <a:pt x="3223" y="64"/>
                    <a:pt x="2823" y="1"/>
                    <a:pt x="247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6" name="Google Shape;456;p19"/>
            <p:cNvSpPr/>
            <p:nvPr/>
          </p:nvSpPr>
          <p:spPr>
            <a:xfrm>
              <a:off x="771625" y="3641125"/>
              <a:ext cx="106275" cy="106275"/>
            </a:xfrm>
            <a:custGeom>
              <a:avLst/>
              <a:gdLst/>
              <a:ahLst/>
              <a:cxnLst/>
              <a:rect l="l" t="t" r="r" b="b"/>
              <a:pathLst>
                <a:path w="4251" h="4251" extrusionOk="0">
                  <a:moveTo>
                    <a:pt x="2149" y="234"/>
                  </a:moveTo>
                  <a:cubicBezTo>
                    <a:pt x="3177" y="234"/>
                    <a:pt x="4017" y="1075"/>
                    <a:pt x="4017" y="2102"/>
                  </a:cubicBezTo>
                  <a:cubicBezTo>
                    <a:pt x="4017" y="3176"/>
                    <a:pt x="3177" y="4017"/>
                    <a:pt x="2149" y="4017"/>
                  </a:cubicBezTo>
                  <a:cubicBezTo>
                    <a:pt x="1075" y="4017"/>
                    <a:pt x="234" y="3176"/>
                    <a:pt x="234" y="2102"/>
                  </a:cubicBezTo>
                  <a:cubicBezTo>
                    <a:pt x="234" y="1075"/>
                    <a:pt x="1075" y="234"/>
                    <a:pt x="2149" y="234"/>
                  </a:cubicBezTo>
                  <a:close/>
                  <a:moveTo>
                    <a:pt x="2149" y="1"/>
                  </a:moveTo>
                  <a:cubicBezTo>
                    <a:pt x="982" y="1"/>
                    <a:pt x="1" y="935"/>
                    <a:pt x="1" y="2102"/>
                  </a:cubicBezTo>
                  <a:cubicBezTo>
                    <a:pt x="1" y="3316"/>
                    <a:pt x="982" y="4250"/>
                    <a:pt x="2149" y="4250"/>
                  </a:cubicBezTo>
                  <a:cubicBezTo>
                    <a:pt x="3317" y="4250"/>
                    <a:pt x="4251" y="3316"/>
                    <a:pt x="4251" y="2102"/>
                  </a:cubicBezTo>
                  <a:cubicBezTo>
                    <a:pt x="4251" y="935"/>
                    <a:pt x="3317" y="1"/>
                    <a:pt x="214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7" name="Google Shape;457;p19"/>
            <p:cNvSpPr/>
            <p:nvPr/>
          </p:nvSpPr>
          <p:spPr>
            <a:xfrm>
              <a:off x="780625" y="3655100"/>
              <a:ext cx="62500" cy="53775"/>
            </a:xfrm>
            <a:custGeom>
              <a:avLst/>
              <a:gdLst/>
              <a:ahLst/>
              <a:cxnLst/>
              <a:rect l="l" t="t" r="r" b="b"/>
              <a:pathLst>
                <a:path w="2500" h="2151" extrusionOk="0">
                  <a:moveTo>
                    <a:pt x="1637" y="0"/>
                  </a:moveTo>
                  <a:cubicBezTo>
                    <a:pt x="0" y="0"/>
                    <a:pt x="108" y="2150"/>
                    <a:pt x="108" y="2150"/>
                  </a:cubicBezTo>
                  <a:cubicBezTo>
                    <a:pt x="586" y="306"/>
                    <a:pt x="1814" y="160"/>
                    <a:pt x="2293" y="160"/>
                  </a:cubicBezTo>
                  <a:cubicBezTo>
                    <a:pt x="2382" y="160"/>
                    <a:pt x="2446" y="165"/>
                    <a:pt x="2473" y="165"/>
                  </a:cubicBezTo>
                  <a:cubicBezTo>
                    <a:pt x="2499" y="165"/>
                    <a:pt x="2492" y="161"/>
                    <a:pt x="2443" y="142"/>
                  </a:cubicBezTo>
                  <a:cubicBezTo>
                    <a:pt x="2136" y="44"/>
                    <a:pt x="1869" y="0"/>
                    <a:pt x="163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58" name="Google Shape;458;p19"/>
          <p:cNvGrpSpPr/>
          <p:nvPr/>
        </p:nvGrpSpPr>
        <p:grpSpPr>
          <a:xfrm>
            <a:off x="600285" y="440732"/>
            <a:ext cx="225787" cy="225787"/>
            <a:chOff x="327572" y="2556895"/>
            <a:chExt cx="225787" cy="225787"/>
          </a:xfrm>
        </p:grpSpPr>
        <p:sp>
          <p:nvSpPr>
            <p:cNvPr id="459" name="Google Shape;459;p19"/>
            <p:cNvSpPr/>
            <p:nvPr/>
          </p:nvSpPr>
          <p:spPr>
            <a:xfrm rot="7632065">
              <a:off x="359893" y="2589215"/>
              <a:ext cx="161146" cy="161146"/>
            </a:xfrm>
            <a:custGeom>
              <a:avLst/>
              <a:gdLst/>
              <a:ahLst/>
              <a:cxnLst/>
              <a:rect l="l" t="t" r="r" b="b"/>
              <a:pathLst>
                <a:path w="6446" h="6446" extrusionOk="0">
                  <a:moveTo>
                    <a:pt x="3223" y="327"/>
                  </a:moveTo>
                  <a:cubicBezTo>
                    <a:pt x="4811" y="327"/>
                    <a:pt x="6119" y="1635"/>
                    <a:pt x="6119" y="3223"/>
                  </a:cubicBezTo>
                  <a:cubicBezTo>
                    <a:pt x="6119" y="4811"/>
                    <a:pt x="4811" y="6118"/>
                    <a:pt x="3223" y="6118"/>
                  </a:cubicBezTo>
                  <a:cubicBezTo>
                    <a:pt x="1635" y="6118"/>
                    <a:pt x="374" y="4811"/>
                    <a:pt x="374" y="3223"/>
                  </a:cubicBezTo>
                  <a:cubicBezTo>
                    <a:pt x="374" y="1635"/>
                    <a:pt x="1635" y="327"/>
                    <a:pt x="3223" y="327"/>
                  </a:cubicBezTo>
                  <a:close/>
                  <a:moveTo>
                    <a:pt x="3223" y="0"/>
                  </a:moveTo>
                  <a:cubicBezTo>
                    <a:pt x="1449" y="0"/>
                    <a:pt x="1" y="1448"/>
                    <a:pt x="1" y="3223"/>
                  </a:cubicBezTo>
                  <a:cubicBezTo>
                    <a:pt x="1" y="4997"/>
                    <a:pt x="1449" y="6445"/>
                    <a:pt x="3223" y="6445"/>
                  </a:cubicBezTo>
                  <a:cubicBezTo>
                    <a:pt x="4998" y="6445"/>
                    <a:pt x="6446" y="4997"/>
                    <a:pt x="6446" y="3223"/>
                  </a:cubicBezTo>
                  <a:cubicBezTo>
                    <a:pt x="6446" y="1448"/>
                    <a:pt x="4998" y="0"/>
                    <a:pt x="322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0" name="Google Shape;460;p19"/>
            <p:cNvSpPr/>
            <p:nvPr/>
          </p:nvSpPr>
          <p:spPr>
            <a:xfrm rot="7632065">
              <a:off x="419964" y="2625994"/>
              <a:ext cx="94373" cy="79923"/>
            </a:xfrm>
            <a:custGeom>
              <a:avLst/>
              <a:gdLst/>
              <a:ahLst/>
              <a:cxnLst/>
              <a:rect l="l" t="t" r="r" b="b"/>
              <a:pathLst>
                <a:path w="3775" h="3197" extrusionOk="0">
                  <a:moveTo>
                    <a:pt x="2475" y="1"/>
                  </a:moveTo>
                  <a:cubicBezTo>
                    <a:pt x="1" y="1"/>
                    <a:pt x="180" y="3196"/>
                    <a:pt x="180" y="3196"/>
                  </a:cubicBezTo>
                  <a:cubicBezTo>
                    <a:pt x="866" y="453"/>
                    <a:pt x="2761" y="228"/>
                    <a:pt x="3478" y="228"/>
                  </a:cubicBezTo>
                  <a:cubicBezTo>
                    <a:pt x="3620" y="228"/>
                    <a:pt x="3715" y="236"/>
                    <a:pt x="3747" y="236"/>
                  </a:cubicBezTo>
                  <a:cubicBezTo>
                    <a:pt x="3774" y="236"/>
                    <a:pt x="3756" y="230"/>
                    <a:pt x="3683" y="208"/>
                  </a:cubicBezTo>
                  <a:cubicBezTo>
                    <a:pt x="3223" y="64"/>
                    <a:pt x="2823" y="1"/>
                    <a:pt x="247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61" name="Google Shape;461;p19"/>
          <p:cNvGrpSpPr/>
          <p:nvPr/>
        </p:nvGrpSpPr>
        <p:grpSpPr>
          <a:xfrm>
            <a:off x="8382097" y="464495"/>
            <a:ext cx="225787" cy="225787"/>
            <a:chOff x="327572" y="2556895"/>
            <a:chExt cx="225787" cy="225787"/>
          </a:xfrm>
        </p:grpSpPr>
        <p:sp>
          <p:nvSpPr>
            <p:cNvPr id="462" name="Google Shape;462;p19"/>
            <p:cNvSpPr/>
            <p:nvPr/>
          </p:nvSpPr>
          <p:spPr>
            <a:xfrm rot="7632065">
              <a:off x="359893" y="2589215"/>
              <a:ext cx="161146" cy="161146"/>
            </a:xfrm>
            <a:custGeom>
              <a:avLst/>
              <a:gdLst/>
              <a:ahLst/>
              <a:cxnLst/>
              <a:rect l="l" t="t" r="r" b="b"/>
              <a:pathLst>
                <a:path w="6446" h="6446" extrusionOk="0">
                  <a:moveTo>
                    <a:pt x="3223" y="327"/>
                  </a:moveTo>
                  <a:cubicBezTo>
                    <a:pt x="4811" y="327"/>
                    <a:pt x="6119" y="1635"/>
                    <a:pt x="6119" y="3223"/>
                  </a:cubicBezTo>
                  <a:cubicBezTo>
                    <a:pt x="6119" y="4811"/>
                    <a:pt x="4811" y="6118"/>
                    <a:pt x="3223" y="6118"/>
                  </a:cubicBezTo>
                  <a:cubicBezTo>
                    <a:pt x="1635" y="6118"/>
                    <a:pt x="374" y="4811"/>
                    <a:pt x="374" y="3223"/>
                  </a:cubicBezTo>
                  <a:cubicBezTo>
                    <a:pt x="374" y="1635"/>
                    <a:pt x="1635" y="327"/>
                    <a:pt x="3223" y="327"/>
                  </a:cubicBezTo>
                  <a:close/>
                  <a:moveTo>
                    <a:pt x="3223" y="0"/>
                  </a:moveTo>
                  <a:cubicBezTo>
                    <a:pt x="1449" y="0"/>
                    <a:pt x="1" y="1448"/>
                    <a:pt x="1" y="3223"/>
                  </a:cubicBezTo>
                  <a:cubicBezTo>
                    <a:pt x="1" y="4997"/>
                    <a:pt x="1449" y="6445"/>
                    <a:pt x="3223" y="6445"/>
                  </a:cubicBezTo>
                  <a:cubicBezTo>
                    <a:pt x="4998" y="6445"/>
                    <a:pt x="6446" y="4997"/>
                    <a:pt x="6446" y="3223"/>
                  </a:cubicBezTo>
                  <a:cubicBezTo>
                    <a:pt x="6446" y="1448"/>
                    <a:pt x="4998" y="0"/>
                    <a:pt x="322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3" name="Google Shape;463;p19"/>
            <p:cNvSpPr/>
            <p:nvPr/>
          </p:nvSpPr>
          <p:spPr>
            <a:xfrm rot="7632065">
              <a:off x="419964" y="2625994"/>
              <a:ext cx="94373" cy="79923"/>
            </a:xfrm>
            <a:custGeom>
              <a:avLst/>
              <a:gdLst/>
              <a:ahLst/>
              <a:cxnLst/>
              <a:rect l="l" t="t" r="r" b="b"/>
              <a:pathLst>
                <a:path w="3775" h="3197" extrusionOk="0">
                  <a:moveTo>
                    <a:pt x="2475" y="1"/>
                  </a:moveTo>
                  <a:cubicBezTo>
                    <a:pt x="1" y="1"/>
                    <a:pt x="180" y="3196"/>
                    <a:pt x="180" y="3196"/>
                  </a:cubicBezTo>
                  <a:cubicBezTo>
                    <a:pt x="866" y="453"/>
                    <a:pt x="2761" y="228"/>
                    <a:pt x="3478" y="228"/>
                  </a:cubicBezTo>
                  <a:cubicBezTo>
                    <a:pt x="3620" y="228"/>
                    <a:pt x="3715" y="236"/>
                    <a:pt x="3747" y="236"/>
                  </a:cubicBezTo>
                  <a:cubicBezTo>
                    <a:pt x="3774" y="236"/>
                    <a:pt x="3756" y="230"/>
                    <a:pt x="3683" y="208"/>
                  </a:cubicBezTo>
                  <a:cubicBezTo>
                    <a:pt x="3223" y="64"/>
                    <a:pt x="2823" y="1"/>
                    <a:pt x="247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464" name="Google Shape;464;p19"/>
          <p:cNvSpPr/>
          <p:nvPr/>
        </p:nvSpPr>
        <p:spPr>
          <a:xfrm rot="10800000" flipH="1">
            <a:off x="-203358" y="3228859"/>
            <a:ext cx="2216642" cy="2073312"/>
          </a:xfrm>
          <a:custGeom>
            <a:avLst/>
            <a:gdLst/>
            <a:ahLst/>
            <a:cxnLst/>
            <a:rect l="l" t="t" r="r" b="b"/>
            <a:pathLst>
              <a:path w="122365" h="131953" extrusionOk="0">
                <a:moveTo>
                  <a:pt x="37372" y="111100"/>
                </a:moveTo>
                <a:lnTo>
                  <a:pt x="37372" y="111100"/>
                </a:lnTo>
                <a:cubicBezTo>
                  <a:pt x="37492" y="112772"/>
                  <a:pt x="37953" y="114366"/>
                  <a:pt x="39127" y="115781"/>
                </a:cubicBezTo>
                <a:lnTo>
                  <a:pt x="39127" y="115781"/>
                </a:lnTo>
                <a:cubicBezTo>
                  <a:pt x="38531" y="114345"/>
                  <a:pt x="37934" y="112770"/>
                  <a:pt x="37372" y="111100"/>
                </a:cubicBezTo>
                <a:close/>
                <a:moveTo>
                  <a:pt x="51871" y="1"/>
                </a:moveTo>
                <a:cubicBezTo>
                  <a:pt x="46593" y="1"/>
                  <a:pt x="41310" y="436"/>
                  <a:pt x="36039" y="884"/>
                </a:cubicBezTo>
                <a:cubicBezTo>
                  <a:pt x="27941" y="2124"/>
                  <a:pt x="17387" y="1492"/>
                  <a:pt x="9947" y="6477"/>
                </a:cubicBezTo>
                <a:cubicBezTo>
                  <a:pt x="2481" y="11438"/>
                  <a:pt x="4354" y="20751"/>
                  <a:pt x="4961" y="28217"/>
                </a:cubicBezTo>
                <a:cubicBezTo>
                  <a:pt x="5594" y="36897"/>
                  <a:pt x="4961" y="43730"/>
                  <a:pt x="4354" y="51803"/>
                </a:cubicBezTo>
                <a:cubicBezTo>
                  <a:pt x="3114" y="59902"/>
                  <a:pt x="3721" y="68582"/>
                  <a:pt x="2481" y="76048"/>
                </a:cubicBezTo>
                <a:cubicBezTo>
                  <a:pt x="1874" y="84121"/>
                  <a:pt x="634" y="91562"/>
                  <a:pt x="1874" y="99027"/>
                </a:cubicBezTo>
                <a:cubicBezTo>
                  <a:pt x="2481" y="105860"/>
                  <a:pt x="4961" y="112061"/>
                  <a:pt x="3114" y="118286"/>
                </a:cubicBezTo>
                <a:cubicBezTo>
                  <a:pt x="1874" y="121374"/>
                  <a:pt x="1" y="123247"/>
                  <a:pt x="634" y="126360"/>
                </a:cubicBezTo>
                <a:cubicBezTo>
                  <a:pt x="1030" y="126309"/>
                  <a:pt x="1407" y="126286"/>
                  <a:pt x="1767" y="126286"/>
                </a:cubicBezTo>
                <a:cubicBezTo>
                  <a:pt x="4998" y="126286"/>
                  <a:pt x="6867" y="128119"/>
                  <a:pt x="9422" y="128119"/>
                </a:cubicBezTo>
                <a:cubicBezTo>
                  <a:pt x="10143" y="128119"/>
                  <a:pt x="10918" y="127974"/>
                  <a:pt x="11794" y="127600"/>
                </a:cubicBezTo>
                <a:cubicBezTo>
                  <a:pt x="12427" y="126967"/>
                  <a:pt x="15540" y="124487"/>
                  <a:pt x="16147" y="123879"/>
                </a:cubicBezTo>
                <a:cubicBezTo>
                  <a:pt x="19260" y="120134"/>
                  <a:pt x="18020" y="123247"/>
                  <a:pt x="16780" y="120134"/>
                </a:cubicBezTo>
                <a:cubicBezTo>
                  <a:pt x="16780" y="118894"/>
                  <a:pt x="14907" y="118894"/>
                  <a:pt x="14300" y="117046"/>
                </a:cubicBezTo>
                <a:cubicBezTo>
                  <a:pt x="14300" y="115781"/>
                  <a:pt x="16147" y="113934"/>
                  <a:pt x="16780" y="113301"/>
                </a:cubicBezTo>
                <a:cubicBezTo>
                  <a:pt x="18020" y="110213"/>
                  <a:pt x="19260" y="107708"/>
                  <a:pt x="19868" y="104620"/>
                </a:cubicBezTo>
                <a:cubicBezTo>
                  <a:pt x="21740" y="96547"/>
                  <a:pt x="30446" y="87841"/>
                  <a:pt x="29814" y="79768"/>
                </a:cubicBezTo>
                <a:lnTo>
                  <a:pt x="29814" y="79768"/>
                </a:lnTo>
                <a:lnTo>
                  <a:pt x="30497" y="85336"/>
                </a:lnTo>
                <a:cubicBezTo>
                  <a:pt x="29485" y="90726"/>
                  <a:pt x="29206" y="102115"/>
                  <a:pt x="29206" y="110213"/>
                </a:cubicBezTo>
                <a:cubicBezTo>
                  <a:pt x="29206" y="113301"/>
                  <a:pt x="30446" y="116414"/>
                  <a:pt x="31054" y="120134"/>
                </a:cubicBezTo>
                <a:cubicBezTo>
                  <a:pt x="31686" y="123879"/>
                  <a:pt x="31054" y="128207"/>
                  <a:pt x="32294" y="131953"/>
                </a:cubicBezTo>
                <a:cubicBezTo>
                  <a:pt x="34166" y="122614"/>
                  <a:pt x="34774" y="112061"/>
                  <a:pt x="32294" y="102115"/>
                </a:cubicBezTo>
                <a:cubicBezTo>
                  <a:pt x="31686" y="97155"/>
                  <a:pt x="31054" y="91562"/>
                  <a:pt x="32294" y="86601"/>
                </a:cubicBezTo>
                <a:cubicBezTo>
                  <a:pt x="32926" y="83488"/>
                  <a:pt x="34774" y="73568"/>
                  <a:pt x="37887" y="71695"/>
                </a:cubicBezTo>
                <a:lnTo>
                  <a:pt x="37887" y="71695"/>
                </a:lnTo>
                <a:cubicBezTo>
                  <a:pt x="36039" y="74808"/>
                  <a:pt x="35407" y="74808"/>
                  <a:pt x="35407" y="77896"/>
                </a:cubicBezTo>
                <a:cubicBezTo>
                  <a:pt x="35407" y="79136"/>
                  <a:pt x="36647" y="80376"/>
                  <a:pt x="36647" y="82248"/>
                </a:cubicBezTo>
                <a:cubicBezTo>
                  <a:pt x="36647" y="84729"/>
                  <a:pt x="35407" y="86601"/>
                  <a:pt x="34774" y="88474"/>
                </a:cubicBezTo>
                <a:cubicBezTo>
                  <a:pt x="33283" y="95480"/>
                  <a:pt x="35023" y="104117"/>
                  <a:pt x="37372" y="111100"/>
                </a:cubicBezTo>
                <a:lnTo>
                  <a:pt x="37372" y="111100"/>
                </a:lnTo>
                <a:cubicBezTo>
                  <a:pt x="37177" y="108376"/>
                  <a:pt x="37887" y="105445"/>
                  <a:pt x="37887" y="102748"/>
                </a:cubicBezTo>
                <a:cubicBezTo>
                  <a:pt x="38519" y="97787"/>
                  <a:pt x="37279" y="93434"/>
                  <a:pt x="37279" y="89081"/>
                </a:cubicBezTo>
                <a:cubicBezTo>
                  <a:pt x="37279" y="84121"/>
                  <a:pt x="41759" y="69772"/>
                  <a:pt x="39886" y="67292"/>
                </a:cubicBezTo>
                <a:lnTo>
                  <a:pt x="40848" y="65495"/>
                </a:lnTo>
                <a:cubicBezTo>
                  <a:pt x="40848" y="65495"/>
                  <a:pt x="41253" y="67621"/>
                  <a:pt x="41253" y="68228"/>
                </a:cubicBezTo>
                <a:cubicBezTo>
                  <a:pt x="43480" y="76149"/>
                  <a:pt x="42240" y="78528"/>
                  <a:pt x="42240" y="82248"/>
                </a:cubicBezTo>
                <a:cubicBezTo>
                  <a:pt x="42240" y="88474"/>
                  <a:pt x="42240" y="96547"/>
                  <a:pt x="44112" y="102115"/>
                </a:cubicBezTo>
                <a:cubicBezTo>
                  <a:pt x="44112" y="94042"/>
                  <a:pt x="45960" y="85361"/>
                  <a:pt x="44720" y="77288"/>
                </a:cubicBezTo>
                <a:cubicBezTo>
                  <a:pt x="43480" y="72935"/>
                  <a:pt x="42240" y="69822"/>
                  <a:pt x="45960" y="65469"/>
                </a:cubicBezTo>
                <a:cubicBezTo>
                  <a:pt x="46593" y="66102"/>
                  <a:pt x="47200" y="66735"/>
                  <a:pt x="47833" y="66735"/>
                </a:cubicBezTo>
                <a:lnTo>
                  <a:pt x="48339" y="68329"/>
                </a:lnTo>
                <a:cubicBezTo>
                  <a:pt x="48339" y="75162"/>
                  <a:pt x="45378" y="90726"/>
                  <a:pt x="49073" y="90954"/>
                </a:cubicBezTo>
                <a:cubicBezTo>
                  <a:pt x="45960" y="83488"/>
                  <a:pt x="53426" y="72303"/>
                  <a:pt x="49680" y="65469"/>
                </a:cubicBezTo>
                <a:cubicBezTo>
                  <a:pt x="50946" y="64229"/>
                  <a:pt x="51426" y="65140"/>
                  <a:pt x="53198" y="62812"/>
                </a:cubicBezTo>
                <a:cubicBezTo>
                  <a:pt x="53578" y="60939"/>
                  <a:pt x="52793" y="59902"/>
                  <a:pt x="51553" y="59269"/>
                </a:cubicBezTo>
                <a:cubicBezTo>
                  <a:pt x="53426" y="58029"/>
                  <a:pt x="55906" y="58636"/>
                  <a:pt x="58386" y="58029"/>
                </a:cubicBezTo>
                <a:cubicBezTo>
                  <a:pt x="61499" y="56789"/>
                  <a:pt x="63346" y="54309"/>
                  <a:pt x="65852" y="53069"/>
                </a:cubicBezTo>
                <a:cubicBezTo>
                  <a:pt x="66585" y="52819"/>
                  <a:pt x="67559" y="52740"/>
                  <a:pt x="68652" y="52740"/>
                </a:cubicBezTo>
                <a:cubicBezTo>
                  <a:pt x="70567" y="52740"/>
                  <a:pt x="72844" y="52984"/>
                  <a:pt x="74818" y="52984"/>
                </a:cubicBezTo>
                <a:cubicBezTo>
                  <a:pt x="77435" y="52984"/>
                  <a:pt x="79518" y="52556"/>
                  <a:pt x="79518" y="50563"/>
                </a:cubicBezTo>
                <a:cubicBezTo>
                  <a:pt x="84106" y="50563"/>
                  <a:pt x="85343" y="47624"/>
                  <a:pt x="88767" y="47624"/>
                </a:cubicBezTo>
                <a:cubicBezTo>
                  <a:pt x="89497" y="47624"/>
                  <a:pt x="90328" y="47758"/>
                  <a:pt x="91311" y="48083"/>
                </a:cubicBezTo>
                <a:cubicBezTo>
                  <a:pt x="91311" y="44996"/>
                  <a:pt x="98145" y="43730"/>
                  <a:pt x="101257" y="41883"/>
                </a:cubicBezTo>
                <a:cubicBezTo>
                  <a:pt x="105585" y="39403"/>
                  <a:pt x="104978" y="34417"/>
                  <a:pt x="109938" y="33177"/>
                </a:cubicBezTo>
                <a:cubicBezTo>
                  <a:pt x="106825" y="28824"/>
                  <a:pt x="113051" y="28824"/>
                  <a:pt x="116164" y="28824"/>
                </a:cubicBezTo>
                <a:cubicBezTo>
                  <a:pt x="115531" y="25104"/>
                  <a:pt x="122364" y="23231"/>
                  <a:pt x="117404" y="20144"/>
                </a:cubicBezTo>
                <a:cubicBezTo>
                  <a:pt x="118011" y="19511"/>
                  <a:pt x="118644" y="18271"/>
                  <a:pt x="119251" y="18271"/>
                </a:cubicBezTo>
                <a:cubicBezTo>
                  <a:pt x="112418" y="16423"/>
                  <a:pt x="111811" y="7717"/>
                  <a:pt x="104978" y="5237"/>
                </a:cubicBezTo>
                <a:lnTo>
                  <a:pt x="107458" y="3997"/>
                </a:lnTo>
                <a:cubicBezTo>
                  <a:pt x="105598" y="2124"/>
                  <a:pt x="102339" y="1656"/>
                  <a:pt x="98923" y="1656"/>
                </a:cubicBezTo>
                <a:cubicBezTo>
                  <a:pt x="95506" y="1656"/>
                  <a:pt x="91931" y="2124"/>
                  <a:pt x="89439" y="2124"/>
                </a:cubicBezTo>
                <a:cubicBezTo>
                  <a:pt x="87949" y="2214"/>
                  <a:pt x="86471" y="2253"/>
                  <a:pt x="85003" y="2253"/>
                </a:cubicBezTo>
                <a:cubicBezTo>
                  <a:pt x="76065" y="2253"/>
                  <a:pt x="67450" y="795"/>
                  <a:pt x="58386" y="252"/>
                </a:cubicBezTo>
                <a:cubicBezTo>
                  <a:pt x="56216" y="75"/>
                  <a:pt x="54044" y="1"/>
                  <a:pt x="51871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465" name="Google Shape;465;p19"/>
          <p:cNvGrpSpPr/>
          <p:nvPr/>
        </p:nvGrpSpPr>
        <p:grpSpPr>
          <a:xfrm rot="6340905">
            <a:off x="5141210" y="4596496"/>
            <a:ext cx="279081" cy="387659"/>
            <a:chOff x="8032938" y="2792938"/>
            <a:chExt cx="279075" cy="387650"/>
          </a:xfrm>
        </p:grpSpPr>
        <p:sp>
          <p:nvSpPr>
            <p:cNvPr id="466" name="Google Shape;466;p19"/>
            <p:cNvSpPr/>
            <p:nvPr/>
          </p:nvSpPr>
          <p:spPr>
            <a:xfrm>
              <a:off x="8032938" y="2868838"/>
              <a:ext cx="70075" cy="70075"/>
            </a:xfrm>
            <a:custGeom>
              <a:avLst/>
              <a:gdLst/>
              <a:ahLst/>
              <a:cxnLst/>
              <a:rect l="l" t="t" r="r" b="b"/>
              <a:pathLst>
                <a:path w="2803" h="2803" extrusionOk="0">
                  <a:moveTo>
                    <a:pt x="1402" y="141"/>
                  </a:moveTo>
                  <a:cubicBezTo>
                    <a:pt x="2102" y="141"/>
                    <a:pt x="2662" y="701"/>
                    <a:pt x="2662" y="1402"/>
                  </a:cubicBezTo>
                  <a:cubicBezTo>
                    <a:pt x="2662" y="2102"/>
                    <a:pt x="2102" y="2662"/>
                    <a:pt x="1402" y="2662"/>
                  </a:cubicBezTo>
                  <a:cubicBezTo>
                    <a:pt x="701" y="2662"/>
                    <a:pt x="141" y="2102"/>
                    <a:pt x="141" y="1402"/>
                  </a:cubicBezTo>
                  <a:cubicBezTo>
                    <a:pt x="141" y="701"/>
                    <a:pt x="701" y="141"/>
                    <a:pt x="1402" y="141"/>
                  </a:cubicBezTo>
                  <a:close/>
                  <a:moveTo>
                    <a:pt x="1402" y="0"/>
                  </a:moveTo>
                  <a:cubicBezTo>
                    <a:pt x="608" y="0"/>
                    <a:pt x="1" y="608"/>
                    <a:pt x="1" y="1402"/>
                  </a:cubicBezTo>
                  <a:cubicBezTo>
                    <a:pt x="1" y="2195"/>
                    <a:pt x="608" y="2803"/>
                    <a:pt x="1402" y="2803"/>
                  </a:cubicBezTo>
                  <a:cubicBezTo>
                    <a:pt x="2195" y="2803"/>
                    <a:pt x="2803" y="2195"/>
                    <a:pt x="2803" y="1402"/>
                  </a:cubicBezTo>
                  <a:cubicBezTo>
                    <a:pt x="2803" y="608"/>
                    <a:pt x="2195" y="0"/>
                    <a:pt x="1402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7" name="Google Shape;467;p19"/>
            <p:cNvSpPr/>
            <p:nvPr/>
          </p:nvSpPr>
          <p:spPr>
            <a:xfrm>
              <a:off x="8038138" y="2878238"/>
              <a:ext cx="42350" cy="35000"/>
            </a:xfrm>
            <a:custGeom>
              <a:avLst/>
              <a:gdLst/>
              <a:ahLst/>
              <a:cxnLst/>
              <a:rect l="l" t="t" r="r" b="b"/>
              <a:pathLst>
                <a:path w="1694" h="1400" extrusionOk="0">
                  <a:moveTo>
                    <a:pt x="1115" y="0"/>
                  </a:moveTo>
                  <a:cubicBezTo>
                    <a:pt x="1" y="0"/>
                    <a:pt x="73" y="1399"/>
                    <a:pt x="73" y="1399"/>
                  </a:cubicBezTo>
                  <a:cubicBezTo>
                    <a:pt x="384" y="190"/>
                    <a:pt x="1231" y="105"/>
                    <a:pt x="1557" y="105"/>
                  </a:cubicBezTo>
                  <a:cubicBezTo>
                    <a:pt x="1610" y="105"/>
                    <a:pt x="1649" y="108"/>
                    <a:pt x="1670" y="108"/>
                  </a:cubicBezTo>
                  <a:cubicBezTo>
                    <a:pt x="1694" y="108"/>
                    <a:pt x="1693" y="105"/>
                    <a:pt x="1661" y="91"/>
                  </a:cubicBezTo>
                  <a:cubicBezTo>
                    <a:pt x="1453" y="28"/>
                    <a:pt x="1272" y="0"/>
                    <a:pt x="111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8" name="Google Shape;468;p19"/>
            <p:cNvSpPr/>
            <p:nvPr/>
          </p:nvSpPr>
          <p:spPr>
            <a:xfrm>
              <a:off x="8079638" y="3025288"/>
              <a:ext cx="154150" cy="155300"/>
            </a:xfrm>
            <a:custGeom>
              <a:avLst/>
              <a:gdLst/>
              <a:ahLst/>
              <a:cxnLst/>
              <a:rect l="l" t="t" r="r" b="b"/>
              <a:pathLst>
                <a:path w="6166" h="6212" extrusionOk="0">
                  <a:moveTo>
                    <a:pt x="3083" y="327"/>
                  </a:moveTo>
                  <a:cubicBezTo>
                    <a:pt x="4624" y="327"/>
                    <a:pt x="5838" y="1588"/>
                    <a:pt x="5838" y="3083"/>
                  </a:cubicBezTo>
                  <a:cubicBezTo>
                    <a:pt x="5838" y="4624"/>
                    <a:pt x="4624" y="5885"/>
                    <a:pt x="3083" y="5885"/>
                  </a:cubicBezTo>
                  <a:cubicBezTo>
                    <a:pt x="1542" y="5885"/>
                    <a:pt x="327" y="4624"/>
                    <a:pt x="327" y="3083"/>
                  </a:cubicBezTo>
                  <a:cubicBezTo>
                    <a:pt x="327" y="1588"/>
                    <a:pt x="1542" y="327"/>
                    <a:pt x="3083" y="327"/>
                  </a:cubicBezTo>
                  <a:close/>
                  <a:moveTo>
                    <a:pt x="3083" y="0"/>
                  </a:moveTo>
                  <a:cubicBezTo>
                    <a:pt x="1355" y="0"/>
                    <a:pt x="1" y="1402"/>
                    <a:pt x="1" y="3083"/>
                  </a:cubicBezTo>
                  <a:cubicBezTo>
                    <a:pt x="1" y="4811"/>
                    <a:pt x="1355" y="6212"/>
                    <a:pt x="3083" y="6212"/>
                  </a:cubicBezTo>
                  <a:cubicBezTo>
                    <a:pt x="4764" y="6212"/>
                    <a:pt x="6165" y="4811"/>
                    <a:pt x="6165" y="3083"/>
                  </a:cubicBezTo>
                  <a:cubicBezTo>
                    <a:pt x="6165" y="1402"/>
                    <a:pt x="4764" y="0"/>
                    <a:pt x="308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9" name="Google Shape;469;p19"/>
            <p:cNvSpPr/>
            <p:nvPr/>
          </p:nvSpPr>
          <p:spPr>
            <a:xfrm>
              <a:off x="8092413" y="3046813"/>
              <a:ext cx="90625" cy="76575"/>
            </a:xfrm>
            <a:custGeom>
              <a:avLst/>
              <a:gdLst/>
              <a:ahLst/>
              <a:cxnLst/>
              <a:rect l="l" t="t" r="r" b="b"/>
              <a:pathLst>
                <a:path w="3625" h="3063" extrusionOk="0">
                  <a:moveTo>
                    <a:pt x="2358" y="1"/>
                  </a:moveTo>
                  <a:cubicBezTo>
                    <a:pt x="1" y="1"/>
                    <a:pt x="143" y="3062"/>
                    <a:pt x="143" y="3062"/>
                  </a:cubicBezTo>
                  <a:cubicBezTo>
                    <a:pt x="813" y="484"/>
                    <a:pt x="2563" y="211"/>
                    <a:pt x="3293" y="211"/>
                  </a:cubicBezTo>
                  <a:cubicBezTo>
                    <a:pt x="3490" y="211"/>
                    <a:pt x="3613" y="230"/>
                    <a:pt x="3621" y="230"/>
                  </a:cubicBezTo>
                  <a:cubicBezTo>
                    <a:pt x="3624" y="230"/>
                    <a:pt x="3603" y="226"/>
                    <a:pt x="3553" y="214"/>
                  </a:cubicBezTo>
                  <a:cubicBezTo>
                    <a:pt x="3096" y="65"/>
                    <a:pt x="2701" y="1"/>
                    <a:pt x="2358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0" name="Google Shape;470;p19"/>
            <p:cNvSpPr/>
            <p:nvPr/>
          </p:nvSpPr>
          <p:spPr>
            <a:xfrm>
              <a:off x="8187063" y="2792938"/>
              <a:ext cx="124950" cy="126125"/>
            </a:xfrm>
            <a:custGeom>
              <a:avLst/>
              <a:gdLst/>
              <a:ahLst/>
              <a:cxnLst/>
              <a:rect l="l" t="t" r="r" b="b"/>
              <a:pathLst>
                <a:path w="4998" h="5045" extrusionOk="0">
                  <a:moveTo>
                    <a:pt x="2522" y="281"/>
                  </a:moveTo>
                  <a:cubicBezTo>
                    <a:pt x="3736" y="281"/>
                    <a:pt x="4764" y="1309"/>
                    <a:pt x="4764" y="2523"/>
                  </a:cubicBezTo>
                  <a:cubicBezTo>
                    <a:pt x="4764" y="3784"/>
                    <a:pt x="3736" y="4811"/>
                    <a:pt x="2522" y="4811"/>
                  </a:cubicBezTo>
                  <a:cubicBezTo>
                    <a:pt x="1261" y="4811"/>
                    <a:pt x="234" y="3784"/>
                    <a:pt x="234" y="2523"/>
                  </a:cubicBezTo>
                  <a:cubicBezTo>
                    <a:pt x="234" y="1309"/>
                    <a:pt x="1261" y="281"/>
                    <a:pt x="2522" y="281"/>
                  </a:cubicBezTo>
                  <a:close/>
                  <a:moveTo>
                    <a:pt x="2522" y="1"/>
                  </a:moveTo>
                  <a:cubicBezTo>
                    <a:pt x="1121" y="1"/>
                    <a:pt x="0" y="1168"/>
                    <a:pt x="0" y="2523"/>
                  </a:cubicBezTo>
                  <a:cubicBezTo>
                    <a:pt x="0" y="3924"/>
                    <a:pt x="1121" y="5045"/>
                    <a:pt x="2522" y="5045"/>
                  </a:cubicBezTo>
                  <a:cubicBezTo>
                    <a:pt x="3876" y="5045"/>
                    <a:pt x="4997" y="3924"/>
                    <a:pt x="4997" y="2523"/>
                  </a:cubicBezTo>
                  <a:cubicBezTo>
                    <a:pt x="4997" y="1168"/>
                    <a:pt x="3876" y="1"/>
                    <a:pt x="2522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1" name="Google Shape;471;p19"/>
            <p:cNvSpPr/>
            <p:nvPr/>
          </p:nvSpPr>
          <p:spPr>
            <a:xfrm>
              <a:off x="8197488" y="2810938"/>
              <a:ext cx="73925" cy="62600"/>
            </a:xfrm>
            <a:custGeom>
              <a:avLst/>
              <a:gdLst/>
              <a:ahLst/>
              <a:cxnLst/>
              <a:rect l="l" t="t" r="r" b="b"/>
              <a:pathLst>
                <a:path w="2957" h="2504" extrusionOk="0">
                  <a:moveTo>
                    <a:pt x="1936" y="0"/>
                  </a:moveTo>
                  <a:cubicBezTo>
                    <a:pt x="0" y="0"/>
                    <a:pt x="144" y="2503"/>
                    <a:pt x="144" y="2503"/>
                  </a:cubicBezTo>
                  <a:cubicBezTo>
                    <a:pt x="683" y="377"/>
                    <a:pt x="2101" y="178"/>
                    <a:pt x="2688" y="178"/>
                  </a:cubicBezTo>
                  <a:cubicBezTo>
                    <a:pt x="2823" y="178"/>
                    <a:pt x="2914" y="188"/>
                    <a:pt x="2940" y="188"/>
                  </a:cubicBezTo>
                  <a:cubicBezTo>
                    <a:pt x="2957" y="188"/>
                    <a:pt x="2945" y="184"/>
                    <a:pt x="2899" y="168"/>
                  </a:cubicBezTo>
                  <a:cubicBezTo>
                    <a:pt x="2531" y="51"/>
                    <a:pt x="2212" y="0"/>
                    <a:pt x="1936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 1">
  <p:cSld name="BLANK_18">
    <p:spTree>
      <p:nvGrpSpPr>
        <p:cNvPr id="1" name="Shape 4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3" name="Google Shape;473;p20"/>
          <p:cNvPicPr preferRelativeResize="0"/>
          <p:nvPr/>
        </p:nvPicPr>
        <p:blipFill>
          <a:blip r:embed="rId2">
            <a:alphaModFix amt="74000"/>
          </a:blip>
          <a:stretch>
            <a:fillRect/>
          </a:stretch>
        </p:blipFill>
        <p:spPr>
          <a:xfrm>
            <a:off x="-1650152" y="4509384"/>
            <a:ext cx="7678126" cy="1653350"/>
          </a:xfrm>
          <a:prstGeom prst="rect">
            <a:avLst/>
          </a:prstGeom>
          <a:noFill/>
          <a:ln>
            <a:noFill/>
          </a:ln>
        </p:spPr>
      </p:pic>
      <p:pic>
        <p:nvPicPr>
          <p:cNvPr id="474" name="Google Shape;474;p20"/>
          <p:cNvPicPr preferRelativeResize="0"/>
          <p:nvPr/>
        </p:nvPicPr>
        <p:blipFill>
          <a:blip r:embed="rId2">
            <a:alphaModFix amt="74000"/>
          </a:blip>
          <a:stretch>
            <a:fillRect/>
          </a:stretch>
        </p:blipFill>
        <p:spPr>
          <a:xfrm>
            <a:off x="2889898" y="4509384"/>
            <a:ext cx="7678126" cy="1653350"/>
          </a:xfrm>
          <a:prstGeom prst="rect">
            <a:avLst/>
          </a:prstGeom>
          <a:noFill/>
          <a:ln>
            <a:noFill/>
          </a:ln>
        </p:spPr>
      </p:pic>
      <p:sp>
        <p:nvSpPr>
          <p:cNvPr id="475" name="Google Shape;475;p20"/>
          <p:cNvSpPr txBox="1">
            <a:spLocks noGrp="1"/>
          </p:cNvSpPr>
          <p:nvPr>
            <p:ph type="title"/>
          </p:nvPr>
        </p:nvSpPr>
        <p:spPr>
          <a:xfrm>
            <a:off x="713175" y="463422"/>
            <a:ext cx="77178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 b="1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476" name="Google Shape;476;p20"/>
          <p:cNvSpPr txBox="1">
            <a:spLocks noGrp="1"/>
          </p:cNvSpPr>
          <p:nvPr>
            <p:ph type="body" idx="1"/>
          </p:nvPr>
        </p:nvSpPr>
        <p:spPr>
          <a:xfrm>
            <a:off x="713200" y="1555174"/>
            <a:ext cx="3816000" cy="2382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lt1"/>
                </a:solidFill>
              </a:defRPr>
            </a:lvl1pPr>
            <a:lvl2pPr marL="914400" lvl="1" indent="-3175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7" name="Google Shape;477;p20"/>
          <p:cNvSpPr txBox="1">
            <a:spLocks noGrp="1"/>
          </p:cNvSpPr>
          <p:nvPr>
            <p:ph type="body" idx="2"/>
          </p:nvPr>
        </p:nvSpPr>
        <p:spPr>
          <a:xfrm>
            <a:off x="4614825" y="1555174"/>
            <a:ext cx="3816000" cy="2382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lt1"/>
                </a:solidFill>
              </a:defRPr>
            </a:lvl1pPr>
            <a:lvl2pPr marL="914400" lvl="1" indent="-3175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grpSp>
        <p:nvGrpSpPr>
          <p:cNvPr id="478" name="Google Shape;478;p20"/>
          <p:cNvGrpSpPr/>
          <p:nvPr/>
        </p:nvGrpSpPr>
        <p:grpSpPr>
          <a:xfrm rot="10021946" flipH="1">
            <a:off x="8250447" y="440727"/>
            <a:ext cx="360801" cy="197351"/>
            <a:chOff x="771625" y="3641125"/>
            <a:chExt cx="360800" cy="197350"/>
          </a:xfrm>
        </p:grpSpPr>
        <p:sp>
          <p:nvSpPr>
            <p:cNvPr id="479" name="Google Shape;479;p20"/>
            <p:cNvSpPr/>
            <p:nvPr/>
          </p:nvSpPr>
          <p:spPr>
            <a:xfrm>
              <a:off x="971275" y="3677325"/>
              <a:ext cx="161150" cy="161150"/>
            </a:xfrm>
            <a:custGeom>
              <a:avLst/>
              <a:gdLst/>
              <a:ahLst/>
              <a:cxnLst/>
              <a:rect l="l" t="t" r="r" b="b"/>
              <a:pathLst>
                <a:path w="6446" h="6446" extrusionOk="0">
                  <a:moveTo>
                    <a:pt x="3223" y="327"/>
                  </a:moveTo>
                  <a:cubicBezTo>
                    <a:pt x="4811" y="327"/>
                    <a:pt x="6119" y="1635"/>
                    <a:pt x="6119" y="3223"/>
                  </a:cubicBezTo>
                  <a:cubicBezTo>
                    <a:pt x="6119" y="4811"/>
                    <a:pt x="4811" y="6118"/>
                    <a:pt x="3223" y="6118"/>
                  </a:cubicBezTo>
                  <a:cubicBezTo>
                    <a:pt x="1635" y="6118"/>
                    <a:pt x="374" y="4811"/>
                    <a:pt x="374" y="3223"/>
                  </a:cubicBezTo>
                  <a:cubicBezTo>
                    <a:pt x="374" y="1635"/>
                    <a:pt x="1635" y="327"/>
                    <a:pt x="3223" y="327"/>
                  </a:cubicBezTo>
                  <a:close/>
                  <a:moveTo>
                    <a:pt x="3223" y="0"/>
                  </a:moveTo>
                  <a:cubicBezTo>
                    <a:pt x="1449" y="0"/>
                    <a:pt x="1" y="1448"/>
                    <a:pt x="1" y="3223"/>
                  </a:cubicBezTo>
                  <a:cubicBezTo>
                    <a:pt x="1" y="4997"/>
                    <a:pt x="1449" y="6445"/>
                    <a:pt x="3223" y="6445"/>
                  </a:cubicBezTo>
                  <a:cubicBezTo>
                    <a:pt x="4998" y="6445"/>
                    <a:pt x="6446" y="4997"/>
                    <a:pt x="6446" y="3223"/>
                  </a:cubicBezTo>
                  <a:cubicBezTo>
                    <a:pt x="6446" y="1448"/>
                    <a:pt x="4998" y="0"/>
                    <a:pt x="322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0" name="Google Shape;480;p20"/>
            <p:cNvSpPr/>
            <p:nvPr/>
          </p:nvSpPr>
          <p:spPr>
            <a:xfrm>
              <a:off x="985475" y="3699000"/>
              <a:ext cx="94375" cy="79925"/>
            </a:xfrm>
            <a:custGeom>
              <a:avLst/>
              <a:gdLst/>
              <a:ahLst/>
              <a:cxnLst/>
              <a:rect l="l" t="t" r="r" b="b"/>
              <a:pathLst>
                <a:path w="3775" h="3197" extrusionOk="0">
                  <a:moveTo>
                    <a:pt x="2475" y="1"/>
                  </a:moveTo>
                  <a:cubicBezTo>
                    <a:pt x="1" y="1"/>
                    <a:pt x="180" y="3196"/>
                    <a:pt x="180" y="3196"/>
                  </a:cubicBezTo>
                  <a:cubicBezTo>
                    <a:pt x="866" y="453"/>
                    <a:pt x="2761" y="228"/>
                    <a:pt x="3478" y="228"/>
                  </a:cubicBezTo>
                  <a:cubicBezTo>
                    <a:pt x="3620" y="228"/>
                    <a:pt x="3715" y="236"/>
                    <a:pt x="3747" y="236"/>
                  </a:cubicBezTo>
                  <a:cubicBezTo>
                    <a:pt x="3774" y="236"/>
                    <a:pt x="3756" y="230"/>
                    <a:pt x="3683" y="208"/>
                  </a:cubicBezTo>
                  <a:cubicBezTo>
                    <a:pt x="3223" y="64"/>
                    <a:pt x="2823" y="1"/>
                    <a:pt x="247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1" name="Google Shape;481;p20"/>
            <p:cNvSpPr/>
            <p:nvPr/>
          </p:nvSpPr>
          <p:spPr>
            <a:xfrm>
              <a:off x="771625" y="3641125"/>
              <a:ext cx="106275" cy="106275"/>
            </a:xfrm>
            <a:custGeom>
              <a:avLst/>
              <a:gdLst/>
              <a:ahLst/>
              <a:cxnLst/>
              <a:rect l="l" t="t" r="r" b="b"/>
              <a:pathLst>
                <a:path w="4251" h="4251" extrusionOk="0">
                  <a:moveTo>
                    <a:pt x="2149" y="234"/>
                  </a:moveTo>
                  <a:cubicBezTo>
                    <a:pt x="3177" y="234"/>
                    <a:pt x="4017" y="1075"/>
                    <a:pt x="4017" y="2102"/>
                  </a:cubicBezTo>
                  <a:cubicBezTo>
                    <a:pt x="4017" y="3176"/>
                    <a:pt x="3177" y="4017"/>
                    <a:pt x="2149" y="4017"/>
                  </a:cubicBezTo>
                  <a:cubicBezTo>
                    <a:pt x="1075" y="4017"/>
                    <a:pt x="234" y="3176"/>
                    <a:pt x="234" y="2102"/>
                  </a:cubicBezTo>
                  <a:cubicBezTo>
                    <a:pt x="234" y="1075"/>
                    <a:pt x="1075" y="234"/>
                    <a:pt x="2149" y="234"/>
                  </a:cubicBezTo>
                  <a:close/>
                  <a:moveTo>
                    <a:pt x="2149" y="1"/>
                  </a:moveTo>
                  <a:cubicBezTo>
                    <a:pt x="982" y="1"/>
                    <a:pt x="1" y="935"/>
                    <a:pt x="1" y="2102"/>
                  </a:cubicBezTo>
                  <a:cubicBezTo>
                    <a:pt x="1" y="3316"/>
                    <a:pt x="982" y="4250"/>
                    <a:pt x="2149" y="4250"/>
                  </a:cubicBezTo>
                  <a:cubicBezTo>
                    <a:pt x="3317" y="4250"/>
                    <a:pt x="4251" y="3316"/>
                    <a:pt x="4251" y="2102"/>
                  </a:cubicBezTo>
                  <a:cubicBezTo>
                    <a:pt x="4251" y="935"/>
                    <a:pt x="3317" y="1"/>
                    <a:pt x="214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2" name="Google Shape;482;p20"/>
            <p:cNvSpPr/>
            <p:nvPr/>
          </p:nvSpPr>
          <p:spPr>
            <a:xfrm>
              <a:off x="780625" y="3655100"/>
              <a:ext cx="62500" cy="53775"/>
            </a:xfrm>
            <a:custGeom>
              <a:avLst/>
              <a:gdLst/>
              <a:ahLst/>
              <a:cxnLst/>
              <a:rect l="l" t="t" r="r" b="b"/>
              <a:pathLst>
                <a:path w="2500" h="2151" extrusionOk="0">
                  <a:moveTo>
                    <a:pt x="1637" y="0"/>
                  </a:moveTo>
                  <a:cubicBezTo>
                    <a:pt x="0" y="0"/>
                    <a:pt x="108" y="2150"/>
                    <a:pt x="108" y="2150"/>
                  </a:cubicBezTo>
                  <a:cubicBezTo>
                    <a:pt x="586" y="306"/>
                    <a:pt x="1814" y="160"/>
                    <a:pt x="2293" y="160"/>
                  </a:cubicBezTo>
                  <a:cubicBezTo>
                    <a:pt x="2382" y="160"/>
                    <a:pt x="2446" y="165"/>
                    <a:pt x="2473" y="165"/>
                  </a:cubicBezTo>
                  <a:cubicBezTo>
                    <a:pt x="2499" y="165"/>
                    <a:pt x="2492" y="161"/>
                    <a:pt x="2443" y="142"/>
                  </a:cubicBezTo>
                  <a:cubicBezTo>
                    <a:pt x="2136" y="44"/>
                    <a:pt x="1869" y="0"/>
                    <a:pt x="163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83" name="Google Shape;483;p20"/>
          <p:cNvGrpSpPr/>
          <p:nvPr/>
        </p:nvGrpSpPr>
        <p:grpSpPr>
          <a:xfrm>
            <a:off x="550497" y="4198632"/>
            <a:ext cx="225787" cy="225787"/>
            <a:chOff x="327572" y="2556895"/>
            <a:chExt cx="225787" cy="225787"/>
          </a:xfrm>
        </p:grpSpPr>
        <p:sp>
          <p:nvSpPr>
            <p:cNvPr id="484" name="Google Shape;484;p20"/>
            <p:cNvSpPr/>
            <p:nvPr/>
          </p:nvSpPr>
          <p:spPr>
            <a:xfrm rot="7632065">
              <a:off x="359893" y="2589215"/>
              <a:ext cx="161146" cy="161146"/>
            </a:xfrm>
            <a:custGeom>
              <a:avLst/>
              <a:gdLst/>
              <a:ahLst/>
              <a:cxnLst/>
              <a:rect l="l" t="t" r="r" b="b"/>
              <a:pathLst>
                <a:path w="6446" h="6446" extrusionOk="0">
                  <a:moveTo>
                    <a:pt x="3223" y="327"/>
                  </a:moveTo>
                  <a:cubicBezTo>
                    <a:pt x="4811" y="327"/>
                    <a:pt x="6119" y="1635"/>
                    <a:pt x="6119" y="3223"/>
                  </a:cubicBezTo>
                  <a:cubicBezTo>
                    <a:pt x="6119" y="4811"/>
                    <a:pt x="4811" y="6118"/>
                    <a:pt x="3223" y="6118"/>
                  </a:cubicBezTo>
                  <a:cubicBezTo>
                    <a:pt x="1635" y="6118"/>
                    <a:pt x="374" y="4811"/>
                    <a:pt x="374" y="3223"/>
                  </a:cubicBezTo>
                  <a:cubicBezTo>
                    <a:pt x="374" y="1635"/>
                    <a:pt x="1635" y="327"/>
                    <a:pt x="3223" y="327"/>
                  </a:cubicBezTo>
                  <a:close/>
                  <a:moveTo>
                    <a:pt x="3223" y="0"/>
                  </a:moveTo>
                  <a:cubicBezTo>
                    <a:pt x="1449" y="0"/>
                    <a:pt x="1" y="1448"/>
                    <a:pt x="1" y="3223"/>
                  </a:cubicBezTo>
                  <a:cubicBezTo>
                    <a:pt x="1" y="4997"/>
                    <a:pt x="1449" y="6445"/>
                    <a:pt x="3223" y="6445"/>
                  </a:cubicBezTo>
                  <a:cubicBezTo>
                    <a:pt x="4998" y="6445"/>
                    <a:pt x="6446" y="4997"/>
                    <a:pt x="6446" y="3223"/>
                  </a:cubicBezTo>
                  <a:cubicBezTo>
                    <a:pt x="6446" y="1448"/>
                    <a:pt x="4998" y="0"/>
                    <a:pt x="322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5" name="Google Shape;485;p20"/>
            <p:cNvSpPr/>
            <p:nvPr/>
          </p:nvSpPr>
          <p:spPr>
            <a:xfrm rot="7632065">
              <a:off x="419964" y="2625994"/>
              <a:ext cx="94373" cy="79923"/>
            </a:xfrm>
            <a:custGeom>
              <a:avLst/>
              <a:gdLst/>
              <a:ahLst/>
              <a:cxnLst/>
              <a:rect l="l" t="t" r="r" b="b"/>
              <a:pathLst>
                <a:path w="3775" h="3197" extrusionOk="0">
                  <a:moveTo>
                    <a:pt x="2475" y="1"/>
                  </a:moveTo>
                  <a:cubicBezTo>
                    <a:pt x="1" y="1"/>
                    <a:pt x="180" y="3196"/>
                    <a:pt x="180" y="3196"/>
                  </a:cubicBezTo>
                  <a:cubicBezTo>
                    <a:pt x="866" y="453"/>
                    <a:pt x="2761" y="228"/>
                    <a:pt x="3478" y="228"/>
                  </a:cubicBezTo>
                  <a:cubicBezTo>
                    <a:pt x="3620" y="228"/>
                    <a:pt x="3715" y="236"/>
                    <a:pt x="3747" y="236"/>
                  </a:cubicBezTo>
                  <a:cubicBezTo>
                    <a:pt x="3774" y="236"/>
                    <a:pt x="3756" y="230"/>
                    <a:pt x="3683" y="208"/>
                  </a:cubicBezTo>
                  <a:cubicBezTo>
                    <a:pt x="3223" y="64"/>
                    <a:pt x="2823" y="1"/>
                    <a:pt x="247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86" name="Google Shape;486;p20"/>
          <p:cNvGrpSpPr/>
          <p:nvPr/>
        </p:nvGrpSpPr>
        <p:grpSpPr>
          <a:xfrm>
            <a:off x="339099" y="1339863"/>
            <a:ext cx="148902" cy="148902"/>
            <a:chOff x="553999" y="2452938"/>
            <a:chExt cx="148902" cy="148902"/>
          </a:xfrm>
        </p:grpSpPr>
        <p:sp>
          <p:nvSpPr>
            <p:cNvPr id="487" name="Google Shape;487;p20"/>
            <p:cNvSpPr/>
            <p:nvPr/>
          </p:nvSpPr>
          <p:spPr>
            <a:xfrm rot="7632065">
              <a:off x="575314" y="2474252"/>
              <a:ext cx="106273" cy="106273"/>
            </a:xfrm>
            <a:custGeom>
              <a:avLst/>
              <a:gdLst/>
              <a:ahLst/>
              <a:cxnLst/>
              <a:rect l="l" t="t" r="r" b="b"/>
              <a:pathLst>
                <a:path w="4251" h="4251" extrusionOk="0">
                  <a:moveTo>
                    <a:pt x="2149" y="234"/>
                  </a:moveTo>
                  <a:cubicBezTo>
                    <a:pt x="3177" y="234"/>
                    <a:pt x="4017" y="1075"/>
                    <a:pt x="4017" y="2102"/>
                  </a:cubicBezTo>
                  <a:cubicBezTo>
                    <a:pt x="4017" y="3176"/>
                    <a:pt x="3177" y="4017"/>
                    <a:pt x="2149" y="4017"/>
                  </a:cubicBezTo>
                  <a:cubicBezTo>
                    <a:pt x="1075" y="4017"/>
                    <a:pt x="234" y="3176"/>
                    <a:pt x="234" y="2102"/>
                  </a:cubicBezTo>
                  <a:cubicBezTo>
                    <a:pt x="234" y="1075"/>
                    <a:pt x="1075" y="234"/>
                    <a:pt x="2149" y="234"/>
                  </a:cubicBezTo>
                  <a:close/>
                  <a:moveTo>
                    <a:pt x="2149" y="1"/>
                  </a:moveTo>
                  <a:cubicBezTo>
                    <a:pt x="982" y="1"/>
                    <a:pt x="1" y="935"/>
                    <a:pt x="1" y="2102"/>
                  </a:cubicBezTo>
                  <a:cubicBezTo>
                    <a:pt x="1" y="3316"/>
                    <a:pt x="982" y="4250"/>
                    <a:pt x="2149" y="4250"/>
                  </a:cubicBezTo>
                  <a:cubicBezTo>
                    <a:pt x="3317" y="4250"/>
                    <a:pt x="4251" y="3316"/>
                    <a:pt x="4251" y="2102"/>
                  </a:cubicBezTo>
                  <a:cubicBezTo>
                    <a:pt x="4251" y="935"/>
                    <a:pt x="3317" y="1"/>
                    <a:pt x="214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8" name="Google Shape;488;p20"/>
            <p:cNvSpPr/>
            <p:nvPr/>
          </p:nvSpPr>
          <p:spPr>
            <a:xfrm rot="7632065">
              <a:off x="614770" y="2497658"/>
              <a:ext cx="62499" cy="53774"/>
            </a:xfrm>
            <a:custGeom>
              <a:avLst/>
              <a:gdLst/>
              <a:ahLst/>
              <a:cxnLst/>
              <a:rect l="l" t="t" r="r" b="b"/>
              <a:pathLst>
                <a:path w="2500" h="2151" extrusionOk="0">
                  <a:moveTo>
                    <a:pt x="1637" y="0"/>
                  </a:moveTo>
                  <a:cubicBezTo>
                    <a:pt x="0" y="0"/>
                    <a:pt x="108" y="2150"/>
                    <a:pt x="108" y="2150"/>
                  </a:cubicBezTo>
                  <a:cubicBezTo>
                    <a:pt x="586" y="306"/>
                    <a:pt x="1814" y="160"/>
                    <a:pt x="2293" y="160"/>
                  </a:cubicBezTo>
                  <a:cubicBezTo>
                    <a:pt x="2382" y="160"/>
                    <a:pt x="2446" y="165"/>
                    <a:pt x="2473" y="165"/>
                  </a:cubicBezTo>
                  <a:cubicBezTo>
                    <a:pt x="2499" y="165"/>
                    <a:pt x="2492" y="161"/>
                    <a:pt x="2443" y="142"/>
                  </a:cubicBezTo>
                  <a:cubicBezTo>
                    <a:pt x="2136" y="44"/>
                    <a:pt x="1869" y="0"/>
                    <a:pt x="163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489" name="Google Shape;489;p20"/>
          <p:cNvSpPr/>
          <p:nvPr/>
        </p:nvSpPr>
        <p:spPr>
          <a:xfrm rot="10800000">
            <a:off x="7386042" y="3353596"/>
            <a:ext cx="2216642" cy="2073312"/>
          </a:xfrm>
          <a:custGeom>
            <a:avLst/>
            <a:gdLst/>
            <a:ahLst/>
            <a:cxnLst/>
            <a:rect l="l" t="t" r="r" b="b"/>
            <a:pathLst>
              <a:path w="122365" h="131953" extrusionOk="0">
                <a:moveTo>
                  <a:pt x="37372" y="111100"/>
                </a:moveTo>
                <a:lnTo>
                  <a:pt x="37372" y="111100"/>
                </a:lnTo>
                <a:cubicBezTo>
                  <a:pt x="37492" y="112772"/>
                  <a:pt x="37953" y="114366"/>
                  <a:pt x="39127" y="115781"/>
                </a:cubicBezTo>
                <a:lnTo>
                  <a:pt x="39127" y="115781"/>
                </a:lnTo>
                <a:cubicBezTo>
                  <a:pt x="38531" y="114345"/>
                  <a:pt x="37934" y="112770"/>
                  <a:pt x="37372" y="111100"/>
                </a:cubicBezTo>
                <a:close/>
                <a:moveTo>
                  <a:pt x="51871" y="1"/>
                </a:moveTo>
                <a:cubicBezTo>
                  <a:pt x="46593" y="1"/>
                  <a:pt x="41310" y="436"/>
                  <a:pt x="36039" y="884"/>
                </a:cubicBezTo>
                <a:cubicBezTo>
                  <a:pt x="27941" y="2124"/>
                  <a:pt x="17387" y="1492"/>
                  <a:pt x="9947" y="6477"/>
                </a:cubicBezTo>
                <a:cubicBezTo>
                  <a:pt x="2481" y="11438"/>
                  <a:pt x="4354" y="20751"/>
                  <a:pt x="4961" y="28217"/>
                </a:cubicBezTo>
                <a:cubicBezTo>
                  <a:pt x="5594" y="36897"/>
                  <a:pt x="4961" y="43730"/>
                  <a:pt x="4354" y="51803"/>
                </a:cubicBezTo>
                <a:cubicBezTo>
                  <a:pt x="3114" y="59902"/>
                  <a:pt x="3721" y="68582"/>
                  <a:pt x="2481" y="76048"/>
                </a:cubicBezTo>
                <a:cubicBezTo>
                  <a:pt x="1874" y="84121"/>
                  <a:pt x="634" y="91562"/>
                  <a:pt x="1874" y="99027"/>
                </a:cubicBezTo>
                <a:cubicBezTo>
                  <a:pt x="2481" y="105860"/>
                  <a:pt x="4961" y="112061"/>
                  <a:pt x="3114" y="118286"/>
                </a:cubicBezTo>
                <a:cubicBezTo>
                  <a:pt x="1874" y="121374"/>
                  <a:pt x="1" y="123247"/>
                  <a:pt x="634" y="126360"/>
                </a:cubicBezTo>
                <a:cubicBezTo>
                  <a:pt x="1030" y="126309"/>
                  <a:pt x="1407" y="126286"/>
                  <a:pt x="1767" y="126286"/>
                </a:cubicBezTo>
                <a:cubicBezTo>
                  <a:pt x="4998" y="126286"/>
                  <a:pt x="6867" y="128119"/>
                  <a:pt x="9422" y="128119"/>
                </a:cubicBezTo>
                <a:cubicBezTo>
                  <a:pt x="10143" y="128119"/>
                  <a:pt x="10918" y="127974"/>
                  <a:pt x="11794" y="127600"/>
                </a:cubicBezTo>
                <a:cubicBezTo>
                  <a:pt x="12427" y="126967"/>
                  <a:pt x="15540" y="124487"/>
                  <a:pt x="16147" y="123879"/>
                </a:cubicBezTo>
                <a:cubicBezTo>
                  <a:pt x="19260" y="120134"/>
                  <a:pt x="18020" y="123247"/>
                  <a:pt x="16780" y="120134"/>
                </a:cubicBezTo>
                <a:cubicBezTo>
                  <a:pt x="16780" y="118894"/>
                  <a:pt x="14907" y="118894"/>
                  <a:pt x="14300" y="117046"/>
                </a:cubicBezTo>
                <a:cubicBezTo>
                  <a:pt x="14300" y="115781"/>
                  <a:pt x="16147" y="113934"/>
                  <a:pt x="16780" y="113301"/>
                </a:cubicBezTo>
                <a:cubicBezTo>
                  <a:pt x="18020" y="110213"/>
                  <a:pt x="19260" y="107708"/>
                  <a:pt x="19868" y="104620"/>
                </a:cubicBezTo>
                <a:cubicBezTo>
                  <a:pt x="21740" y="96547"/>
                  <a:pt x="30446" y="87841"/>
                  <a:pt x="29814" y="79768"/>
                </a:cubicBezTo>
                <a:lnTo>
                  <a:pt x="29814" y="79768"/>
                </a:lnTo>
                <a:lnTo>
                  <a:pt x="30497" y="85336"/>
                </a:lnTo>
                <a:cubicBezTo>
                  <a:pt x="29485" y="90726"/>
                  <a:pt x="29206" y="102115"/>
                  <a:pt x="29206" y="110213"/>
                </a:cubicBezTo>
                <a:cubicBezTo>
                  <a:pt x="29206" y="113301"/>
                  <a:pt x="30446" y="116414"/>
                  <a:pt x="31054" y="120134"/>
                </a:cubicBezTo>
                <a:cubicBezTo>
                  <a:pt x="31686" y="123879"/>
                  <a:pt x="31054" y="128207"/>
                  <a:pt x="32294" y="131953"/>
                </a:cubicBezTo>
                <a:cubicBezTo>
                  <a:pt x="34166" y="122614"/>
                  <a:pt x="34774" y="112061"/>
                  <a:pt x="32294" y="102115"/>
                </a:cubicBezTo>
                <a:cubicBezTo>
                  <a:pt x="31686" y="97155"/>
                  <a:pt x="31054" y="91562"/>
                  <a:pt x="32294" y="86601"/>
                </a:cubicBezTo>
                <a:cubicBezTo>
                  <a:pt x="32926" y="83488"/>
                  <a:pt x="34774" y="73568"/>
                  <a:pt x="37887" y="71695"/>
                </a:cubicBezTo>
                <a:lnTo>
                  <a:pt x="37887" y="71695"/>
                </a:lnTo>
                <a:cubicBezTo>
                  <a:pt x="36039" y="74808"/>
                  <a:pt x="35407" y="74808"/>
                  <a:pt x="35407" y="77896"/>
                </a:cubicBezTo>
                <a:cubicBezTo>
                  <a:pt x="35407" y="79136"/>
                  <a:pt x="36647" y="80376"/>
                  <a:pt x="36647" y="82248"/>
                </a:cubicBezTo>
                <a:cubicBezTo>
                  <a:pt x="36647" y="84729"/>
                  <a:pt x="35407" y="86601"/>
                  <a:pt x="34774" y="88474"/>
                </a:cubicBezTo>
                <a:cubicBezTo>
                  <a:pt x="33283" y="95480"/>
                  <a:pt x="35023" y="104117"/>
                  <a:pt x="37372" y="111100"/>
                </a:cubicBezTo>
                <a:lnTo>
                  <a:pt x="37372" y="111100"/>
                </a:lnTo>
                <a:cubicBezTo>
                  <a:pt x="37177" y="108376"/>
                  <a:pt x="37887" y="105445"/>
                  <a:pt x="37887" y="102748"/>
                </a:cubicBezTo>
                <a:cubicBezTo>
                  <a:pt x="38519" y="97787"/>
                  <a:pt x="37279" y="93434"/>
                  <a:pt x="37279" y="89081"/>
                </a:cubicBezTo>
                <a:cubicBezTo>
                  <a:pt x="37279" y="84121"/>
                  <a:pt x="41759" y="69772"/>
                  <a:pt x="39886" y="67292"/>
                </a:cubicBezTo>
                <a:lnTo>
                  <a:pt x="40848" y="65495"/>
                </a:lnTo>
                <a:cubicBezTo>
                  <a:pt x="40848" y="65495"/>
                  <a:pt x="41253" y="67621"/>
                  <a:pt x="41253" y="68228"/>
                </a:cubicBezTo>
                <a:cubicBezTo>
                  <a:pt x="43480" y="76149"/>
                  <a:pt x="42240" y="78528"/>
                  <a:pt x="42240" y="82248"/>
                </a:cubicBezTo>
                <a:cubicBezTo>
                  <a:pt x="42240" y="88474"/>
                  <a:pt x="42240" y="96547"/>
                  <a:pt x="44112" y="102115"/>
                </a:cubicBezTo>
                <a:cubicBezTo>
                  <a:pt x="44112" y="94042"/>
                  <a:pt x="45960" y="85361"/>
                  <a:pt x="44720" y="77288"/>
                </a:cubicBezTo>
                <a:cubicBezTo>
                  <a:pt x="43480" y="72935"/>
                  <a:pt x="42240" y="69822"/>
                  <a:pt x="45960" y="65469"/>
                </a:cubicBezTo>
                <a:cubicBezTo>
                  <a:pt x="46593" y="66102"/>
                  <a:pt x="47200" y="66735"/>
                  <a:pt x="47833" y="66735"/>
                </a:cubicBezTo>
                <a:lnTo>
                  <a:pt x="48339" y="68329"/>
                </a:lnTo>
                <a:cubicBezTo>
                  <a:pt x="48339" y="75162"/>
                  <a:pt x="45378" y="90726"/>
                  <a:pt x="49073" y="90954"/>
                </a:cubicBezTo>
                <a:cubicBezTo>
                  <a:pt x="45960" y="83488"/>
                  <a:pt x="53426" y="72303"/>
                  <a:pt x="49680" y="65469"/>
                </a:cubicBezTo>
                <a:cubicBezTo>
                  <a:pt x="50946" y="64229"/>
                  <a:pt x="51426" y="65140"/>
                  <a:pt x="53198" y="62812"/>
                </a:cubicBezTo>
                <a:cubicBezTo>
                  <a:pt x="53578" y="60939"/>
                  <a:pt x="52793" y="59902"/>
                  <a:pt x="51553" y="59269"/>
                </a:cubicBezTo>
                <a:cubicBezTo>
                  <a:pt x="53426" y="58029"/>
                  <a:pt x="55906" y="58636"/>
                  <a:pt x="58386" y="58029"/>
                </a:cubicBezTo>
                <a:cubicBezTo>
                  <a:pt x="61499" y="56789"/>
                  <a:pt x="63346" y="54309"/>
                  <a:pt x="65852" y="53069"/>
                </a:cubicBezTo>
                <a:cubicBezTo>
                  <a:pt x="66585" y="52819"/>
                  <a:pt x="67559" y="52740"/>
                  <a:pt x="68652" y="52740"/>
                </a:cubicBezTo>
                <a:cubicBezTo>
                  <a:pt x="70567" y="52740"/>
                  <a:pt x="72844" y="52984"/>
                  <a:pt x="74818" y="52984"/>
                </a:cubicBezTo>
                <a:cubicBezTo>
                  <a:pt x="77435" y="52984"/>
                  <a:pt x="79518" y="52556"/>
                  <a:pt x="79518" y="50563"/>
                </a:cubicBezTo>
                <a:cubicBezTo>
                  <a:pt x="84106" y="50563"/>
                  <a:pt x="85343" y="47624"/>
                  <a:pt x="88767" y="47624"/>
                </a:cubicBezTo>
                <a:cubicBezTo>
                  <a:pt x="89497" y="47624"/>
                  <a:pt x="90328" y="47758"/>
                  <a:pt x="91311" y="48083"/>
                </a:cubicBezTo>
                <a:cubicBezTo>
                  <a:pt x="91311" y="44996"/>
                  <a:pt x="98145" y="43730"/>
                  <a:pt x="101257" y="41883"/>
                </a:cubicBezTo>
                <a:cubicBezTo>
                  <a:pt x="105585" y="39403"/>
                  <a:pt x="104978" y="34417"/>
                  <a:pt x="109938" y="33177"/>
                </a:cubicBezTo>
                <a:cubicBezTo>
                  <a:pt x="106825" y="28824"/>
                  <a:pt x="113051" y="28824"/>
                  <a:pt x="116164" y="28824"/>
                </a:cubicBezTo>
                <a:cubicBezTo>
                  <a:pt x="115531" y="25104"/>
                  <a:pt x="122364" y="23231"/>
                  <a:pt x="117404" y="20144"/>
                </a:cubicBezTo>
                <a:cubicBezTo>
                  <a:pt x="118011" y="19511"/>
                  <a:pt x="118644" y="18271"/>
                  <a:pt x="119251" y="18271"/>
                </a:cubicBezTo>
                <a:cubicBezTo>
                  <a:pt x="112418" y="16423"/>
                  <a:pt x="111811" y="7717"/>
                  <a:pt x="104978" y="5237"/>
                </a:cubicBezTo>
                <a:lnTo>
                  <a:pt x="107458" y="3997"/>
                </a:lnTo>
                <a:cubicBezTo>
                  <a:pt x="105598" y="2124"/>
                  <a:pt x="102339" y="1656"/>
                  <a:pt x="98923" y="1656"/>
                </a:cubicBezTo>
                <a:cubicBezTo>
                  <a:pt x="95506" y="1656"/>
                  <a:pt x="91931" y="2124"/>
                  <a:pt x="89439" y="2124"/>
                </a:cubicBezTo>
                <a:cubicBezTo>
                  <a:pt x="87949" y="2214"/>
                  <a:pt x="86471" y="2253"/>
                  <a:pt x="85003" y="2253"/>
                </a:cubicBezTo>
                <a:cubicBezTo>
                  <a:pt x="76065" y="2253"/>
                  <a:pt x="67450" y="795"/>
                  <a:pt x="58386" y="252"/>
                </a:cubicBezTo>
                <a:cubicBezTo>
                  <a:pt x="56216" y="75"/>
                  <a:pt x="54044" y="1"/>
                  <a:pt x="51871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Google Shape;41;p3"/>
          <p:cNvPicPr preferRelativeResize="0"/>
          <p:nvPr/>
        </p:nvPicPr>
        <p:blipFill>
          <a:blip r:embed="rId2">
            <a:alphaModFix amt="74000"/>
          </a:blip>
          <a:stretch>
            <a:fillRect/>
          </a:stretch>
        </p:blipFill>
        <p:spPr>
          <a:xfrm rot="10800000" flipH="1">
            <a:off x="-2412152" y="-874524"/>
            <a:ext cx="7678126" cy="1653350"/>
          </a:xfrm>
          <a:prstGeom prst="rect">
            <a:avLst/>
          </a:prstGeom>
          <a:noFill/>
          <a:ln>
            <a:noFill/>
          </a:ln>
        </p:spPr>
      </p:pic>
      <p:pic>
        <p:nvPicPr>
          <p:cNvPr id="42" name="Google Shape;42;p3"/>
          <p:cNvPicPr preferRelativeResize="0"/>
          <p:nvPr/>
        </p:nvPicPr>
        <p:blipFill>
          <a:blip r:embed="rId2">
            <a:alphaModFix amt="74000"/>
          </a:blip>
          <a:stretch>
            <a:fillRect/>
          </a:stretch>
        </p:blipFill>
        <p:spPr>
          <a:xfrm rot="10800000" flipH="1">
            <a:off x="2889898" y="-874524"/>
            <a:ext cx="7678126" cy="165335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43" name="Google Shape;43;p3"/>
          <p:cNvGrpSpPr/>
          <p:nvPr/>
        </p:nvGrpSpPr>
        <p:grpSpPr>
          <a:xfrm>
            <a:off x="-47651" y="-143"/>
            <a:ext cx="9247573" cy="5223998"/>
            <a:chOff x="1629950" y="1291650"/>
            <a:chExt cx="4656850" cy="3791000"/>
          </a:xfrm>
        </p:grpSpPr>
        <p:sp>
          <p:nvSpPr>
            <p:cNvPr id="44" name="Google Shape;44;p3"/>
            <p:cNvSpPr/>
            <p:nvPr/>
          </p:nvSpPr>
          <p:spPr>
            <a:xfrm>
              <a:off x="1629950" y="1291650"/>
              <a:ext cx="4656850" cy="3791000"/>
            </a:xfrm>
            <a:custGeom>
              <a:avLst/>
              <a:gdLst/>
              <a:ahLst/>
              <a:cxnLst/>
              <a:rect l="l" t="t" r="r" b="b"/>
              <a:pathLst>
                <a:path w="186274" h="151640" extrusionOk="0">
                  <a:moveTo>
                    <a:pt x="14699" y="3903"/>
                  </a:moveTo>
                  <a:lnTo>
                    <a:pt x="14699" y="5692"/>
                  </a:lnTo>
                  <a:lnTo>
                    <a:pt x="15838" y="5692"/>
                  </a:lnTo>
                  <a:lnTo>
                    <a:pt x="15838" y="31837"/>
                  </a:lnTo>
                  <a:lnTo>
                    <a:pt x="14699" y="31837"/>
                  </a:lnTo>
                  <a:lnTo>
                    <a:pt x="14699" y="33073"/>
                  </a:lnTo>
                  <a:lnTo>
                    <a:pt x="3903" y="33073"/>
                  </a:lnTo>
                  <a:lnTo>
                    <a:pt x="3903" y="3903"/>
                  </a:lnTo>
                  <a:close/>
                  <a:moveTo>
                    <a:pt x="38244" y="3903"/>
                  </a:moveTo>
                  <a:lnTo>
                    <a:pt x="38244" y="5692"/>
                  </a:lnTo>
                  <a:lnTo>
                    <a:pt x="39317" y="5692"/>
                  </a:lnTo>
                  <a:lnTo>
                    <a:pt x="39317" y="31837"/>
                  </a:lnTo>
                  <a:lnTo>
                    <a:pt x="38244" y="31837"/>
                  </a:lnTo>
                  <a:lnTo>
                    <a:pt x="38244" y="33073"/>
                  </a:lnTo>
                  <a:lnTo>
                    <a:pt x="18472" y="33073"/>
                  </a:lnTo>
                  <a:lnTo>
                    <a:pt x="18472" y="31837"/>
                  </a:lnTo>
                  <a:lnTo>
                    <a:pt x="17724" y="31837"/>
                  </a:lnTo>
                  <a:lnTo>
                    <a:pt x="17724" y="5692"/>
                  </a:lnTo>
                  <a:lnTo>
                    <a:pt x="18472" y="5692"/>
                  </a:lnTo>
                  <a:lnTo>
                    <a:pt x="18472" y="3903"/>
                  </a:lnTo>
                  <a:close/>
                  <a:moveTo>
                    <a:pt x="61820" y="3903"/>
                  </a:moveTo>
                  <a:lnTo>
                    <a:pt x="61820" y="5692"/>
                  </a:lnTo>
                  <a:lnTo>
                    <a:pt x="62796" y="5692"/>
                  </a:lnTo>
                  <a:lnTo>
                    <a:pt x="62796" y="33073"/>
                  </a:lnTo>
                  <a:lnTo>
                    <a:pt x="42048" y="33073"/>
                  </a:lnTo>
                  <a:lnTo>
                    <a:pt x="42048" y="31837"/>
                  </a:lnTo>
                  <a:lnTo>
                    <a:pt x="41170" y="31837"/>
                  </a:lnTo>
                  <a:lnTo>
                    <a:pt x="41170" y="5692"/>
                  </a:lnTo>
                  <a:lnTo>
                    <a:pt x="42048" y="5692"/>
                  </a:lnTo>
                  <a:lnTo>
                    <a:pt x="42048" y="3903"/>
                  </a:lnTo>
                  <a:close/>
                  <a:moveTo>
                    <a:pt x="85202" y="3903"/>
                  </a:moveTo>
                  <a:lnTo>
                    <a:pt x="85202" y="5692"/>
                  </a:lnTo>
                  <a:lnTo>
                    <a:pt x="86243" y="5692"/>
                  </a:lnTo>
                  <a:lnTo>
                    <a:pt x="86243" y="31837"/>
                  </a:lnTo>
                  <a:lnTo>
                    <a:pt x="85202" y="31837"/>
                  </a:lnTo>
                  <a:lnTo>
                    <a:pt x="85202" y="33073"/>
                  </a:lnTo>
                  <a:lnTo>
                    <a:pt x="64650" y="33073"/>
                  </a:lnTo>
                  <a:lnTo>
                    <a:pt x="64650" y="5692"/>
                  </a:lnTo>
                  <a:lnTo>
                    <a:pt x="65593" y="5692"/>
                  </a:lnTo>
                  <a:lnTo>
                    <a:pt x="65593" y="3903"/>
                  </a:lnTo>
                  <a:close/>
                  <a:moveTo>
                    <a:pt x="108746" y="3903"/>
                  </a:moveTo>
                  <a:lnTo>
                    <a:pt x="108746" y="5692"/>
                  </a:lnTo>
                  <a:lnTo>
                    <a:pt x="109722" y="5692"/>
                  </a:lnTo>
                  <a:lnTo>
                    <a:pt x="109722" y="31837"/>
                  </a:lnTo>
                  <a:lnTo>
                    <a:pt x="108746" y="31837"/>
                  </a:lnTo>
                  <a:lnTo>
                    <a:pt x="108746" y="33073"/>
                  </a:lnTo>
                  <a:lnTo>
                    <a:pt x="88974" y="33073"/>
                  </a:lnTo>
                  <a:lnTo>
                    <a:pt x="88974" y="31837"/>
                  </a:lnTo>
                  <a:lnTo>
                    <a:pt x="88129" y="31837"/>
                  </a:lnTo>
                  <a:lnTo>
                    <a:pt x="88129" y="5692"/>
                  </a:lnTo>
                  <a:lnTo>
                    <a:pt x="88974" y="5692"/>
                  </a:lnTo>
                  <a:lnTo>
                    <a:pt x="88974" y="3903"/>
                  </a:lnTo>
                  <a:close/>
                  <a:moveTo>
                    <a:pt x="132225" y="3903"/>
                  </a:moveTo>
                  <a:lnTo>
                    <a:pt x="132225" y="5692"/>
                  </a:lnTo>
                  <a:lnTo>
                    <a:pt x="133201" y="5692"/>
                  </a:lnTo>
                  <a:lnTo>
                    <a:pt x="133201" y="31837"/>
                  </a:lnTo>
                  <a:lnTo>
                    <a:pt x="132225" y="31837"/>
                  </a:lnTo>
                  <a:lnTo>
                    <a:pt x="132225" y="33073"/>
                  </a:lnTo>
                  <a:lnTo>
                    <a:pt x="112551" y="33073"/>
                  </a:lnTo>
                  <a:lnTo>
                    <a:pt x="112551" y="31837"/>
                  </a:lnTo>
                  <a:lnTo>
                    <a:pt x="111608" y="31837"/>
                  </a:lnTo>
                  <a:lnTo>
                    <a:pt x="111608" y="5692"/>
                  </a:lnTo>
                  <a:lnTo>
                    <a:pt x="112551" y="5692"/>
                  </a:lnTo>
                  <a:lnTo>
                    <a:pt x="112551" y="3903"/>
                  </a:lnTo>
                  <a:close/>
                  <a:moveTo>
                    <a:pt x="158924" y="3903"/>
                  </a:moveTo>
                  <a:lnTo>
                    <a:pt x="158924" y="5692"/>
                  </a:lnTo>
                  <a:lnTo>
                    <a:pt x="159867" y="5692"/>
                  </a:lnTo>
                  <a:lnTo>
                    <a:pt x="159867" y="31837"/>
                  </a:lnTo>
                  <a:lnTo>
                    <a:pt x="158924" y="31837"/>
                  </a:lnTo>
                  <a:lnTo>
                    <a:pt x="158924" y="33073"/>
                  </a:lnTo>
                  <a:lnTo>
                    <a:pt x="135998" y="33073"/>
                  </a:lnTo>
                  <a:lnTo>
                    <a:pt x="135998" y="31837"/>
                  </a:lnTo>
                  <a:lnTo>
                    <a:pt x="135055" y="31837"/>
                  </a:lnTo>
                  <a:lnTo>
                    <a:pt x="135055" y="5692"/>
                  </a:lnTo>
                  <a:lnTo>
                    <a:pt x="135998" y="5692"/>
                  </a:lnTo>
                  <a:lnTo>
                    <a:pt x="135998" y="3903"/>
                  </a:lnTo>
                  <a:close/>
                  <a:moveTo>
                    <a:pt x="171672" y="3903"/>
                  </a:moveTo>
                  <a:lnTo>
                    <a:pt x="171672" y="5692"/>
                  </a:lnTo>
                  <a:lnTo>
                    <a:pt x="172647" y="5692"/>
                  </a:lnTo>
                  <a:lnTo>
                    <a:pt x="172647" y="31837"/>
                  </a:lnTo>
                  <a:lnTo>
                    <a:pt x="171672" y="31837"/>
                  </a:lnTo>
                  <a:lnTo>
                    <a:pt x="171672" y="33073"/>
                  </a:lnTo>
                  <a:lnTo>
                    <a:pt x="162696" y="33073"/>
                  </a:lnTo>
                  <a:lnTo>
                    <a:pt x="162696" y="31837"/>
                  </a:lnTo>
                  <a:lnTo>
                    <a:pt x="161753" y="31837"/>
                  </a:lnTo>
                  <a:lnTo>
                    <a:pt x="161753" y="5692"/>
                  </a:lnTo>
                  <a:lnTo>
                    <a:pt x="162696" y="5692"/>
                  </a:lnTo>
                  <a:lnTo>
                    <a:pt x="162696" y="3903"/>
                  </a:lnTo>
                  <a:close/>
                  <a:moveTo>
                    <a:pt x="108746" y="34894"/>
                  </a:moveTo>
                  <a:lnTo>
                    <a:pt x="108746" y="36325"/>
                  </a:lnTo>
                  <a:lnTo>
                    <a:pt x="108746" y="37366"/>
                  </a:lnTo>
                  <a:lnTo>
                    <a:pt x="65593" y="37366"/>
                  </a:lnTo>
                  <a:lnTo>
                    <a:pt x="65593" y="34894"/>
                  </a:lnTo>
                  <a:lnTo>
                    <a:pt x="85202" y="34894"/>
                  </a:lnTo>
                  <a:lnTo>
                    <a:pt x="85202" y="36325"/>
                  </a:lnTo>
                  <a:lnTo>
                    <a:pt x="88974" y="36325"/>
                  </a:lnTo>
                  <a:lnTo>
                    <a:pt x="88974" y="34894"/>
                  </a:lnTo>
                  <a:close/>
                  <a:moveTo>
                    <a:pt x="116681" y="34894"/>
                  </a:moveTo>
                  <a:lnTo>
                    <a:pt x="116681" y="40097"/>
                  </a:lnTo>
                  <a:lnTo>
                    <a:pt x="112551" y="40097"/>
                  </a:lnTo>
                  <a:lnTo>
                    <a:pt x="112551" y="36325"/>
                  </a:lnTo>
                  <a:lnTo>
                    <a:pt x="112551" y="34894"/>
                  </a:lnTo>
                  <a:close/>
                  <a:moveTo>
                    <a:pt x="113949" y="46634"/>
                  </a:moveTo>
                  <a:lnTo>
                    <a:pt x="113949" y="48195"/>
                  </a:lnTo>
                  <a:lnTo>
                    <a:pt x="112551" y="48195"/>
                  </a:lnTo>
                  <a:lnTo>
                    <a:pt x="112551" y="46634"/>
                  </a:lnTo>
                  <a:close/>
                  <a:moveTo>
                    <a:pt x="116681" y="46634"/>
                  </a:moveTo>
                  <a:lnTo>
                    <a:pt x="116681" y="48195"/>
                  </a:lnTo>
                  <a:lnTo>
                    <a:pt x="115283" y="48195"/>
                  </a:lnTo>
                  <a:lnTo>
                    <a:pt x="115283" y="46634"/>
                  </a:lnTo>
                  <a:close/>
                  <a:moveTo>
                    <a:pt x="61820" y="34894"/>
                  </a:moveTo>
                  <a:lnTo>
                    <a:pt x="61820" y="37366"/>
                  </a:lnTo>
                  <a:lnTo>
                    <a:pt x="61820" y="41854"/>
                  </a:lnTo>
                  <a:lnTo>
                    <a:pt x="61820" y="91836"/>
                  </a:lnTo>
                  <a:lnTo>
                    <a:pt x="60357" y="91836"/>
                  </a:lnTo>
                  <a:lnTo>
                    <a:pt x="60357" y="34894"/>
                  </a:lnTo>
                  <a:close/>
                  <a:moveTo>
                    <a:pt x="14699" y="34894"/>
                  </a:moveTo>
                  <a:lnTo>
                    <a:pt x="14699" y="36325"/>
                  </a:lnTo>
                  <a:lnTo>
                    <a:pt x="15838" y="36325"/>
                  </a:lnTo>
                  <a:lnTo>
                    <a:pt x="15838" y="95511"/>
                  </a:lnTo>
                  <a:lnTo>
                    <a:pt x="14699" y="95511"/>
                  </a:lnTo>
                  <a:lnTo>
                    <a:pt x="14699" y="96681"/>
                  </a:lnTo>
                  <a:lnTo>
                    <a:pt x="3903" y="96681"/>
                  </a:lnTo>
                  <a:lnTo>
                    <a:pt x="3903" y="34894"/>
                  </a:lnTo>
                  <a:close/>
                  <a:moveTo>
                    <a:pt x="38244" y="34894"/>
                  </a:moveTo>
                  <a:lnTo>
                    <a:pt x="38244" y="36325"/>
                  </a:lnTo>
                  <a:lnTo>
                    <a:pt x="39317" y="36325"/>
                  </a:lnTo>
                  <a:lnTo>
                    <a:pt x="39317" y="95511"/>
                  </a:lnTo>
                  <a:lnTo>
                    <a:pt x="38244" y="95511"/>
                  </a:lnTo>
                  <a:lnTo>
                    <a:pt x="38244" y="96681"/>
                  </a:lnTo>
                  <a:lnTo>
                    <a:pt x="18472" y="96681"/>
                  </a:lnTo>
                  <a:lnTo>
                    <a:pt x="18472" y="95511"/>
                  </a:lnTo>
                  <a:lnTo>
                    <a:pt x="17724" y="95511"/>
                  </a:lnTo>
                  <a:lnTo>
                    <a:pt x="17724" y="36325"/>
                  </a:lnTo>
                  <a:lnTo>
                    <a:pt x="18472" y="36325"/>
                  </a:lnTo>
                  <a:lnTo>
                    <a:pt x="18472" y="34894"/>
                  </a:lnTo>
                  <a:close/>
                  <a:moveTo>
                    <a:pt x="58471" y="34894"/>
                  </a:moveTo>
                  <a:lnTo>
                    <a:pt x="58471" y="91836"/>
                  </a:lnTo>
                  <a:lnTo>
                    <a:pt x="56422" y="91836"/>
                  </a:lnTo>
                  <a:lnTo>
                    <a:pt x="56422" y="96681"/>
                  </a:lnTo>
                  <a:lnTo>
                    <a:pt x="42048" y="96681"/>
                  </a:lnTo>
                  <a:lnTo>
                    <a:pt x="42048" y="95511"/>
                  </a:lnTo>
                  <a:lnTo>
                    <a:pt x="41170" y="95511"/>
                  </a:lnTo>
                  <a:lnTo>
                    <a:pt x="41170" y="36325"/>
                  </a:lnTo>
                  <a:lnTo>
                    <a:pt x="42048" y="36325"/>
                  </a:lnTo>
                  <a:lnTo>
                    <a:pt x="42048" y="34894"/>
                  </a:lnTo>
                  <a:close/>
                  <a:moveTo>
                    <a:pt x="116681" y="54731"/>
                  </a:moveTo>
                  <a:lnTo>
                    <a:pt x="116681" y="96909"/>
                  </a:lnTo>
                  <a:lnTo>
                    <a:pt x="112551" y="96909"/>
                  </a:lnTo>
                  <a:lnTo>
                    <a:pt x="112551" y="95511"/>
                  </a:lnTo>
                  <a:lnTo>
                    <a:pt x="112551" y="54731"/>
                  </a:lnTo>
                  <a:close/>
                  <a:moveTo>
                    <a:pt x="132225" y="34894"/>
                  </a:moveTo>
                  <a:lnTo>
                    <a:pt x="132225" y="36325"/>
                  </a:lnTo>
                  <a:lnTo>
                    <a:pt x="133201" y="36325"/>
                  </a:lnTo>
                  <a:lnTo>
                    <a:pt x="133201" y="95511"/>
                  </a:lnTo>
                  <a:lnTo>
                    <a:pt x="132225" y="95511"/>
                  </a:lnTo>
                  <a:lnTo>
                    <a:pt x="132225" y="96909"/>
                  </a:lnTo>
                  <a:lnTo>
                    <a:pt x="118535" y="96909"/>
                  </a:lnTo>
                  <a:lnTo>
                    <a:pt x="118535" y="34894"/>
                  </a:lnTo>
                  <a:close/>
                  <a:moveTo>
                    <a:pt x="158924" y="34894"/>
                  </a:moveTo>
                  <a:lnTo>
                    <a:pt x="158924" y="36325"/>
                  </a:lnTo>
                  <a:lnTo>
                    <a:pt x="159867" y="36325"/>
                  </a:lnTo>
                  <a:lnTo>
                    <a:pt x="159867" y="95511"/>
                  </a:lnTo>
                  <a:lnTo>
                    <a:pt x="158924" y="95511"/>
                  </a:lnTo>
                  <a:lnTo>
                    <a:pt x="158924" y="96909"/>
                  </a:lnTo>
                  <a:lnTo>
                    <a:pt x="135998" y="96909"/>
                  </a:lnTo>
                  <a:lnTo>
                    <a:pt x="135998" y="95511"/>
                  </a:lnTo>
                  <a:lnTo>
                    <a:pt x="135055" y="95511"/>
                  </a:lnTo>
                  <a:lnTo>
                    <a:pt x="135055" y="36325"/>
                  </a:lnTo>
                  <a:lnTo>
                    <a:pt x="135998" y="36325"/>
                  </a:lnTo>
                  <a:lnTo>
                    <a:pt x="135998" y="34894"/>
                  </a:lnTo>
                  <a:close/>
                  <a:moveTo>
                    <a:pt x="171672" y="34894"/>
                  </a:moveTo>
                  <a:lnTo>
                    <a:pt x="171672" y="36325"/>
                  </a:lnTo>
                  <a:lnTo>
                    <a:pt x="172647" y="36325"/>
                  </a:lnTo>
                  <a:lnTo>
                    <a:pt x="172647" y="95511"/>
                  </a:lnTo>
                  <a:lnTo>
                    <a:pt x="171672" y="95511"/>
                  </a:lnTo>
                  <a:lnTo>
                    <a:pt x="171672" y="96909"/>
                  </a:lnTo>
                  <a:lnTo>
                    <a:pt x="162696" y="96909"/>
                  </a:lnTo>
                  <a:lnTo>
                    <a:pt x="162696" y="95511"/>
                  </a:lnTo>
                  <a:lnTo>
                    <a:pt x="161753" y="95511"/>
                  </a:lnTo>
                  <a:lnTo>
                    <a:pt x="161753" y="36325"/>
                  </a:lnTo>
                  <a:lnTo>
                    <a:pt x="162696" y="36325"/>
                  </a:lnTo>
                  <a:lnTo>
                    <a:pt x="162696" y="34894"/>
                  </a:lnTo>
                  <a:close/>
                  <a:moveTo>
                    <a:pt x="116681" y="98763"/>
                  </a:moveTo>
                  <a:lnTo>
                    <a:pt x="116681" y="125364"/>
                  </a:lnTo>
                  <a:lnTo>
                    <a:pt x="112551" y="125364"/>
                  </a:lnTo>
                  <a:lnTo>
                    <a:pt x="112551" y="99966"/>
                  </a:lnTo>
                  <a:lnTo>
                    <a:pt x="112551" y="98763"/>
                  </a:lnTo>
                  <a:close/>
                  <a:moveTo>
                    <a:pt x="113949" y="131868"/>
                  </a:moveTo>
                  <a:lnTo>
                    <a:pt x="113949" y="133429"/>
                  </a:lnTo>
                  <a:lnTo>
                    <a:pt x="112551" y="133429"/>
                  </a:lnTo>
                  <a:lnTo>
                    <a:pt x="112551" y="131868"/>
                  </a:lnTo>
                  <a:close/>
                  <a:moveTo>
                    <a:pt x="116681" y="131868"/>
                  </a:moveTo>
                  <a:lnTo>
                    <a:pt x="116681" y="133429"/>
                  </a:lnTo>
                  <a:lnTo>
                    <a:pt x="115283" y="133429"/>
                  </a:lnTo>
                  <a:lnTo>
                    <a:pt x="115283" y="131868"/>
                  </a:lnTo>
                  <a:close/>
                  <a:moveTo>
                    <a:pt x="74210" y="41854"/>
                  </a:moveTo>
                  <a:lnTo>
                    <a:pt x="74210" y="143152"/>
                  </a:lnTo>
                  <a:lnTo>
                    <a:pt x="65593" y="143152"/>
                  </a:lnTo>
                  <a:lnTo>
                    <a:pt x="65593" y="101917"/>
                  </a:lnTo>
                  <a:lnTo>
                    <a:pt x="66438" y="101917"/>
                  </a:lnTo>
                  <a:lnTo>
                    <a:pt x="66438" y="91836"/>
                  </a:lnTo>
                  <a:lnTo>
                    <a:pt x="65593" y="91836"/>
                  </a:lnTo>
                  <a:lnTo>
                    <a:pt x="65593" y="41854"/>
                  </a:lnTo>
                  <a:close/>
                  <a:moveTo>
                    <a:pt x="86178" y="41854"/>
                  </a:moveTo>
                  <a:lnTo>
                    <a:pt x="86178" y="143152"/>
                  </a:lnTo>
                  <a:lnTo>
                    <a:pt x="75999" y="143152"/>
                  </a:lnTo>
                  <a:lnTo>
                    <a:pt x="75999" y="41854"/>
                  </a:lnTo>
                  <a:close/>
                  <a:moveTo>
                    <a:pt x="98145" y="41854"/>
                  </a:moveTo>
                  <a:lnTo>
                    <a:pt x="98145" y="143152"/>
                  </a:lnTo>
                  <a:lnTo>
                    <a:pt x="87966" y="143152"/>
                  </a:lnTo>
                  <a:lnTo>
                    <a:pt x="87966" y="41854"/>
                  </a:lnTo>
                  <a:close/>
                  <a:moveTo>
                    <a:pt x="108746" y="41854"/>
                  </a:moveTo>
                  <a:lnTo>
                    <a:pt x="108746" y="95511"/>
                  </a:lnTo>
                  <a:lnTo>
                    <a:pt x="108746" y="99966"/>
                  </a:lnTo>
                  <a:lnTo>
                    <a:pt x="108746" y="143152"/>
                  </a:lnTo>
                  <a:lnTo>
                    <a:pt x="99966" y="143152"/>
                  </a:lnTo>
                  <a:lnTo>
                    <a:pt x="99966" y="41854"/>
                  </a:lnTo>
                  <a:close/>
                  <a:moveTo>
                    <a:pt x="1" y="1"/>
                  </a:moveTo>
                  <a:lnTo>
                    <a:pt x="1" y="120681"/>
                  </a:lnTo>
                  <a:lnTo>
                    <a:pt x="1" y="121917"/>
                  </a:lnTo>
                  <a:lnTo>
                    <a:pt x="1" y="151640"/>
                  </a:lnTo>
                  <a:lnTo>
                    <a:pt x="3903" y="151640"/>
                  </a:lnTo>
                  <a:lnTo>
                    <a:pt x="3903" y="121917"/>
                  </a:lnTo>
                  <a:lnTo>
                    <a:pt x="3903" y="120681"/>
                  </a:lnTo>
                  <a:lnTo>
                    <a:pt x="3903" y="98112"/>
                  </a:lnTo>
                  <a:lnTo>
                    <a:pt x="14667" y="98112"/>
                  </a:lnTo>
                  <a:lnTo>
                    <a:pt x="14667" y="99966"/>
                  </a:lnTo>
                  <a:lnTo>
                    <a:pt x="15838" y="99966"/>
                  </a:lnTo>
                  <a:lnTo>
                    <a:pt x="15838" y="145331"/>
                  </a:lnTo>
                  <a:lnTo>
                    <a:pt x="14667" y="145331"/>
                  </a:lnTo>
                  <a:lnTo>
                    <a:pt x="14667" y="149818"/>
                  </a:lnTo>
                  <a:lnTo>
                    <a:pt x="15838" y="149818"/>
                  </a:lnTo>
                  <a:lnTo>
                    <a:pt x="15838" y="150469"/>
                  </a:lnTo>
                  <a:lnTo>
                    <a:pt x="17724" y="150469"/>
                  </a:lnTo>
                  <a:lnTo>
                    <a:pt x="17724" y="149818"/>
                  </a:lnTo>
                  <a:lnTo>
                    <a:pt x="18472" y="149818"/>
                  </a:lnTo>
                  <a:lnTo>
                    <a:pt x="18472" y="145331"/>
                  </a:lnTo>
                  <a:lnTo>
                    <a:pt x="17724" y="145331"/>
                  </a:lnTo>
                  <a:lnTo>
                    <a:pt x="17724" y="99966"/>
                  </a:lnTo>
                  <a:lnTo>
                    <a:pt x="18472" y="99966"/>
                  </a:lnTo>
                  <a:lnTo>
                    <a:pt x="18472" y="98112"/>
                  </a:lnTo>
                  <a:lnTo>
                    <a:pt x="38244" y="98112"/>
                  </a:lnTo>
                  <a:lnTo>
                    <a:pt x="38244" y="99966"/>
                  </a:lnTo>
                  <a:lnTo>
                    <a:pt x="39317" y="99966"/>
                  </a:lnTo>
                  <a:lnTo>
                    <a:pt x="39317" y="145331"/>
                  </a:lnTo>
                  <a:lnTo>
                    <a:pt x="38244" y="145331"/>
                  </a:lnTo>
                  <a:lnTo>
                    <a:pt x="38244" y="149818"/>
                  </a:lnTo>
                  <a:lnTo>
                    <a:pt x="39317" y="149818"/>
                  </a:lnTo>
                  <a:lnTo>
                    <a:pt x="39317" y="150469"/>
                  </a:lnTo>
                  <a:lnTo>
                    <a:pt x="41170" y="150469"/>
                  </a:lnTo>
                  <a:lnTo>
                    <a:pt x="41170" y="149818"/>
                  </a:lnTo>
                  <a:lnTo>
                    <a:pt x="42048" y="149818"/>
                  </a:lnTo>
                  <a:lnTo>
                    <a:pt x="42048" y="145331"/>
                  </a:lnTo>
                  <a:lnTo>
                    <a:pt x="41170" y="145331"/>
                  </a:lnTo>
                  <a:lnTo>
                    <a:pt x="41170" y="99966"/>
                  </a:lnTo>
                  <a:lnTo>
                    <a:pt x="42048" y="99966"/>
                  </a:lnTo>
                  <a:lnTo>
                    <a:pt x="42048" y="98112"/>
                  </a:lnTo>
                  <a:lnTo>
                    <a:pt x="56422" y="98112"/>
                  </a:lnTo>
                  <a:lnTo>
                    <a:pt x="56422" y="101917"/>
                  </a:lnTo>
                  <a:lnTo>
                    <a:pt x="58471" y="101917"/>
                  </a:lnTo>
                  <a:lnTo>
                    <a:pt x="58471" y="150469"/>
                  </a:lnTo>
                  <a:lnTo>
                    <a:pt x="60357" y="150469"/>
                  </a:lnTo>
                  <a:lnTo>
                    <a:pt x="60357" y="101917"/>
                  </a:lnTo>
                  <a:lnTo>
                    <a:pt x="61820" y="101917"/>
                  </a:lnTo>
                  <a:lnTo>
                    <a:pt x="61820" y="149331"/>
                  </a:lnTo>
                  <a:lnTo>
                    <a:pt x="62796" y="149331"/>
                  </a:lnTo>
                  <a:lnTo>
                    <a:pt x="62796" y="150469"/>
                  </a:lnTo>
                  <a:lnTo>
                    <a:pt x="64650" y="150469"/>
                  </a:lnTo>
                  <a:lnTo>
                    <a:pt x="64650" y="149331"/>
                  </a:lnTo>
                  <a:lnTo>
                    <a:pt x="65593" y="149331"/>
                  </a:lnTo>
                  <a:lnTo>
                    <a:pt x="65593" y="145363"/>
                  </a:lnTo>
                  <a:lnTo>
                    <a:pt x="108746" y="145363"/>
                  </a:lnTo>
                  <a:lnTo>
                    <a:pt x="108746" y="149331"/>
                  </a:lnTo>
                  <a:lnTo>
                    <a:pt x="108746" y="149818"/>
                  </a:lnTo>
                  <a:lnTo>
                    <a:pt x="109722" y="149818"/>
                  </a:lnTo>
                  <a:lnTo>
                    <a:pt x="109722" y="150469"/>
                  </a:lnTo>
                  <a:lnTo>
                    <a:pt x="111575" y="150469"/>
                  </a:lnTo>
                  <a:lnTo>
                    <a:pt x="111575" y="149818"/>
                  </a:lnTo>
                  <a:lnTo>
                    <a:pt x="112551" y="149818"/>
                  </a:lnTo>
                  <a:lnTo>
                    <a:pt x="112551" y="149331"/>
                  </a:lnTo>
                  <a:lnTo>
                    <a:pt x="112551" y="145331"/>
                  </a:lnTo>
                  <a:lnTo>
                    <a:pt x="112551" y="139965"/>
                  </a:lnTo>
                  <a:lnTo>
                    <a:pt x="116681" y="139965"/>
                  </a:lnTo>
                  <a:lnTo>
                    <a:pt x="116681" y="150469"/>
                  </a:lnTo>
                  <a:lnTo>
                    <a:pt x="118535" y="150469"/>
                  </a:lnTo>
                  <a:lnTo>
                    <a:pt x="118535" y="98763"/>
                  </a:lnTo>
                  <a:lnTo>
                    <a:pt x="132225" y="98763"/>
                  </a:lnTo>
                  <a:lnTo>
                    <a:pt x="132225" y="99966"/>
                  </a:lnTo>
                  <a:lnTo>
                    <a:pt x="133201" y="99966"/>
                  </a:lnTo>
                  <a:lnTo>
                    <a:pt x="133201" y="145331"/>
                  </a:lnTo>
                  <a:lnTo>
                    <a:pt x="132225" y="145331"/>
                  </a:lnTo>
                  <a:lnTo>
                    <a:pt x="132225" y="149818"/>
                  </a:lnTo>
                  <a:lnTo>
                    <a:pt x="133201" y="149818"/>
                  </a:lnTo>
                  <a:lnTo>
                    <a:pt x="133201" y="150469"/>
                  </a:lnTo>
                  <a:lnTo>
                    <a:pt x="135055" y="150469"/>
                  </a:lnTo>
                  <a:lnTo>
                    <a:pt x="135055" y="149818"/>
                  </a:lnTo>
                  <a:lnTo>
                    <a:pt x="135998" y="149818"/>
                  </a:lnTo>
                  <a:lnTo>
                    <a:pt x="135998" y="145331"/>
                  </a:lnTo>
                  <a:lnTo>
                    <a:pt x="135055" y="145331"/>
                  </a:lnTo>
                  <a:lnTo>
                    <a:pt x="135055" y="99966"/>
                  </a:lnTo>
                  <a:lnTo>
                    <a:pt x="135998" y="99966"/>
                  </a:lnTo>
                  <a:lnTo>
                    <a:pt x="135998" y="98763"/>
                  </a:lnTo>
                  <a:lnTo>
                    <a:pt x="158924" y="98763"/>
                  </a:lnTo>
                  <a:lnTo>
                    <a:pt x="158924" y="99966"/>
                  </a:lnTo>
                  <a:lnTo>
                    <a:pt x="159867" y="99966"/>
                  </a:lnTo>
                  <a:lnTo>
                    <a:pt x="159867" y="145331"/>
                  </a:lnTo>
                  <a:lnTo>
                    <a:pt x="158924" y="145331"/>
                  </a:lnTo>
                  <a:lnTo>
                    <a:pt x="158924" y="149818"/>
                  </a:lnTo>
                  <a:lnTo>
                    <a:pt x="159867" y="149818"/>
                  </a:lnTo>
                  <a:lnTo>
                    <a:pt x="159867" y="150469"/>
                  </a:lnTo>
                  <a:lnTo>
                    <a:pt x="161753" y="150469"/>
                  </a:lnTo>
                  <a:lnTo>
                    <a:pt x="161753" y="149818"/>
                  </a:lnTo>
                  <a:lnTo>
                    <a:pt x="162696" y="149818"/>
                  </a:lnTo>
                  <a:lnTo>
                    <a:pt x="162696" y="145331"/>
                  </a:lnTo>
                  <a:lnTo>
                    <a:pt x="161753" y="145331"/>
                  </a:lnTo>
                  <a:lnTo>
                    <a:pt x="161753" y="99966"/>
                  </a:lnTo>
                  <a:lnTo>
                    <a:pt x="162696" y="99966"/>
                  </a:lnTo>
                  <a:lnTo>
                    <a:pt x="162696" y="98763"/>
                  </a:lnTo>
                  <a:lnTo>
                    <a:pt x="171672" y="98763"/>
                  </a:lnTo>
                  <a:lnTo>
                    <a:pt x="171672" y="99966"/>
                  </a:lnTo>
                  <a:lnTo>
                    <a:pt x="172647" y="99966"/>
                  </a:lnTo>
                  <a:lnTo>
                    <a:pt x="172647" y="145331"/>
                  </a:lnTo>
                  <a:lnTo>
                    <a:pt x="171672" y="145331"/>
                  </a:lnTo>
                  <a:lnTo>
                    <a:pt x="171672" y="149818"/>
                  </a:lnTo>
                  <a:lnTo>
                    <a:pt x="172647" y="149818"/>
                  </a:lnTo>
                  <a:lnTo>
                    <a:pt x="172647" y="150469"/>
                  </a:lnTo>
                  <a:lnTo>
                    <a:pt x="174533" y="150469"/>
                  </a:lnTo>
                  <a:lnTo>
                    <a:pt x="174533" y="149818"/>
                  </a:lnTo>
                  <a:lnTo>
                    <a:pt x="175477" y="149818"/>
                  </a:lnTo>
                  <a:lnTo>
                    <a:pt x="175477" y="145331"/>
                  </a:lnTo>
                  <a:lnTo>
                    <a:pt x="174533" y="145331"/>
                  </a:lnTo>
                  <a:lnTo>
                    <a:pt x="174533" y="99966"/>
                  </a:lnTo>
                  <a:lnTo>
                    <a:pt x="175477" y="99966"/>
                  </a:lnTo>
                  <a:lnTo>
                    <a:pt x="175477" y="98763"/>
                  </a:lnTo>
                  <a:lnTo>
                    <a:pt x="182111" y="98763"/>
                  </a:lnTo>
                  <a:lnTo>
                    <a:pt x="182111" y="96909"/>
                  </a:lnTo>
                  <a:lnTo>
                    <a:pt x="175477" y="96909"/>
                  </a:lnTo>
                  <a:lnTo>
                    <a:pt x="175477" y="95511"/>
                  </a:lnTo>
                  <a:lnTo>
                    <a:pt x="174533" y="95511"/>
                  </a:lnTo>
                  <a:lnTo>
                    <a:pt x="174533" y="36325"/>
                  </a:lnTo>
                  <a:lnTo>
                    <a:pt x="175477" y="36325"/>
                  </a:lnTo>
                  <a:lnTo>
                    <a:pt x="175477" y="34927"/>
                  </a:lnTo>
                  <a:lnTo>
                    <a:pt x="182208" y="34927"/>
                  </a:lnTo>
                  <a:lnTo>
                    <a:pt x="182208" y="33073"/>
                  </a:lnTo>
                  <a:lnTo>
                    <a:pt x="175477" y="33073"/>
                  </a:lnTo>
                  <a:lnTo>
                    <a:pt x="175477" y="31837"/>
                  </a:lnTo>
                  <a:lnTo>
                    <a:pt x="174533" y="31837"/>
                  </a:lnTo>
                  <a:lnTo>
                    <a:pt x="174533" y="5692"/>
                  </a:lnTo>
                  <a:lnTo>
                    <a:pt x="175477" y="5692"/>
                  </a:lnTo>
                  <a:lnTo>
                    <a:pt x="175477" y="3903"/>
                  </a:lnTo>
                  <a:lnTo>
                    <a:pt x="182371" y="3903"/>
                  </a:lnTo>
                  <a:lnTo>
                    <a:pt x="182371" y="120681"/>
                  </a:lnTo>
                  <a:lnTo>
                    <a:pt x="182371" y="121917"/>
                  </a:lnTo>
                  <a:lnTo>
                    <a:pt x="182371" y="151640"/>
                  </a:lnTo>
                  <a:lnTo>
                    <a:pt x="186273" y="151640"/>
                  </a:lnTo>
                  <a:lnTo>
                    <a:pt x="186273" y="121917"/>
                  </a:lnTo>
                  <a:lnTo>
                    <a:pt x="186273" y="120681"/>
                  </a:lnTo>
                  <a:lnTo>
                    <a:pt x="186273" y="1"/>
                  </a:lnTo>
                  <a:close/>
                </a:path>
              </a:pathLst>
            </a:custGeom>
            <a:solidFill>
              <a:srgbClr val="0D122C">
                <a:alpha val="2917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" name="Google Shape;45;p3"/>
            <p:cNvSpPr/>
            <p:nvPr/>
          </p:nvSpPr>
          <p:spPr>
            <a:xfrm>
              <a:off x="4457525" y="2668050"/>
              <a:ext cx="75650" cy="34975"/>
            </a:xfrm>
            <a:custGeom>
              <a:avLst/>
              <a:gdLst/>
              <a:ahLst/>
              <a:cxnLst/>
              <a:rect l="l" t="t" r="r" b="b"/>
              <a:pathLst>
                <a:path w="3026" h="1399" extrusionOk="0">
                  <a:moveTo>
                    <a:pt x="1" y="0"/>
                  </a:moveTo>
                  <a:cubicBezTo>
                    <a:pt x="66" y="781"/>
                    <a:pt x="716" y="1399"/>
                    <a:pt x="1497" y="1399"/>
                  </a:cubicBezTo>
                  <a:cubicBezTo>
                    <a:pt x="2310" y="1399"/>
                    <a:pt x="2960" y="781"/>
                    <a:pt x="3025" y="0"/>
                  </a:cubicBezTo>
                  <a:close/>
                </a:path>
              </a:pathLst>
            </a:custGeom>
            <a:solidFill>
              <a:srgbClr val="0D122C">
                <a:alpha val="2917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" name="Google Shape;46;p3"/>
            <p:cNvSpPr/>
            <p:nvPr/>
          </p:nvSpPr>
          <p:spPr>
            <a:xfrm>
              <a:off x="4457525" y="2250975"/>
              <a:ext cx="75650" cy="35000"/>
            </a:xfrm>
            <a:custGeom>
              <a:avLst/>
              <a:gdLst/>
              <a:ahLst/>
              <a:cxnLst/>
              <a:rect l="l" t="t" r="r" b="b"/>
              <a:pathLst>
                <a:path w="3026" h="1400" extrusionOk="0">
                  <a:moveTo>
                    <a:pt x="1497" y="1"/>
                  </a:moveTo>
                  <a:cubicBezTo>
                    <a:pt x="716" y="1"/>
                    <a:pt x="66" y="619"/>
                    <a:pt x="1" y="1399"/>
                  </a:cubicBezTo>
                  <a:lnTo>
                    <a:pt x="3025" y="1399"/>
                  </a:lnTo>
                  <a:cubicBezTo>
                    <a:pt x="2960" y="619"/>
                    <a:pt x="2310" y="1"/>
                    <a:pt x="1497" y="1"/>
                  </a:cubicBezTo>
                  <a:close/>
                </a:path>
              </a:pathLst>
            </a:custGeom>
            <a:solidFill>
              <a:srgbClr val="0D122C">
                <a:alpha val="2917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" name="Google Shape;47;p3"/>
            <p:cNvSpPr/>
            <p:nvPr/>
          </p:nvSpPr>
          <p:spPr>
            <a:xfrm>
              <a:off x="4457525" y="4799700"/>
              <a:ext cx="75650" cy="35000"/>
            </a:xfrm>
            <a:custGeom>
              <a:avLst/>
              <a:gdLst/>
              <a:ahLst/>
              <a:cxnLst/>
              <a:rect l="l" t="t" r="r" b="b"/>
              <a:pathLst>
                <a:path w="3026" h="1400" extrusionOk="0">
                  <a:moveTo>
                    <a:pt x="1" y="1"/>
                  </a:moveTo>
                  <a:cubicBezTo>
                    <a:pt x="66" y="781"/>
                    <a:pt x="716" y="1399"/>
                    <a:pt x="1497" y="1399"/>
                  </a:cubicBezTo>
                  <a:cubicBezTo>
                    <a:pt x="2310" y="1399"/>
                    <a:pt x="2960" y="781"/>
                    <a:pt x="3025" y="1"/>
                  </a:cubicBezTo>
                  <a:close/>
                </a:path>
              </a:pathLst>
            </a:custGeom>
            <a:solidFill>
              <a:srgbClr val="0D122C">
                <a:alpha val="2917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" name="Google Shape;48;p3"/>
            <p:cNvSpPr/>
            <p:nvPr/>
          </p:nvSpPr>
          <p:spPr>
            <a:xfrm>
              <a:off x="4457525" y="4381825"/>
              <a:ext cx="75650" cy="34975"/>
            </a:xfrm>
            <a:custGeom>
              <a:avLst/>
              <a:gdLst/>
              <a:ahLst/>
              <a:cxnLst/>
              <a:rect l="l" t="t" r="r" b="b"/>
              <a:pathLst>
                <a:path w="3026" h="1399" extrusionOk="0">
                  <a:moveTo>
                    <a:pt x="1497" y="1"/>
                  </a:moveTo>
                  <a:cubicBezTo>
                    <a:pt x="716" y="1"/>
                    <a:pt x="66" y="619"/>
                    <a:pt x="1" y="1399"/>
                  </a:cubicBezTo>
                  <a:lnTo>
                    <a:pt x="3025" y="1399"/>
                  </a:lnTo>
                  <a:cubicBezTo>
                    <a:pt x="2960" y="619"/>
                    <a:pt x="2310" y="1"/>
                    <a:pt x="1497" y="1"/>
                  </a:cubicBezTo>
                  <a:close/>
                </a:path>
              </a:pathLst>
            </a:custGeom>
            <a:solidFill>
              <a:srgbClr val="0D122C">
                <a:alpha val="2917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49" name="Google Shape;49;p3"/>
          <p:cNvSpPr txBox="1">
            <a:spLocks noGrp="1"/>
          </p:cNvSpPr>
          <p:nvPr>
            <p:ph type="title"/>
          </p:nvPr>
        </p:nvSpPr>
        <p:spPr>
          <a:xfrm>
            <a:off x="1863450" y="2343150"/>
            <a:ext cx="5417100" cy="986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5000">
                <a:solidFill>
                  <a:schemeClr val="lt1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50" name="Google Shape;50;p3"/>
          <p:cNvSpPr txBox="1">
            <a:spLocks noGrp="1"/>
          </p:cNvSpPr>
          <p:nvPr>
            <p:ph type="title" idx="2" hasCustomPrompt="1"/>
          </p:nvPr>
        </p:nvSpPr>
        <p:spPr>
          <a:xfrm>
            <a:off x="3822450" y="1182950"/>
            <a:ext cx="1499100" cy="9861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>
                <a:solidFill>
                  <a:schemeClr val="dk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>
            <a:r>
              <a:t>xx%</a:t>
            </a:r>
          </a:p>
        </p:txBody>
      </p:sp>
      <p:sp>
        <p:nvSpPr>
          <p:cNvPr id="51" name="Google Shape;51;p3"/>
          <p:cNvSpPr txBox="1">
            <a:spLocks noGrp="1"/>
          </p:cNvSpPr>
          <p:nvPr>
            <p:ph type="subTitle" idx="1"/>
          </p:nvPr>
        </p:nvSpPr>
        <p:spPr>
          <a:xfrm>
            <a:off x="2312700" y="3503350"/>
            <a:ext cx="4518600" cy="457200"/>
          </a:xfrm>
          <a:prstGeom prst="rect">
            <a:avLst/>
          </a:prstGeom>
          <a:solidFill>
            <a:schemeClr val="dk1"/>
          </a:solidFill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>
                <a:solidFill>
                  <a:schemeClr val="lt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52" name="Google Shape;52;p3"/>
          <p:cNvSpPr/>
          <p:nvPr/>
        </p:nvSpPr>
        <p:spPr>
          <a:xfrm rot="10800000" flipH="1">
            <a:off x="-203358" y="3228859"/>
            <a:ext cx="2216642" cy="2073312"/>
          </a:xfrm>
          <a:custGeom>
            <a:avLst/>
            <a:gdLst/>
            <a:ahLst/>
            <a:cxnLst/>
            <a:rect l="l" t="t" r="r" b="b"/>
            <a:pathLst>
              <a:path w="122365" h="131953" extrusionOk="0">
                <a:moveTo>
                  <a:pt x="37372" y="111100"/>
                </a:moveTo>
                <a:lnTo>
                  <a:pt x="37372" y="111100"/>
                </a:lnTo>
                <a:cubicBezTo>
                  <a:pt x="37492" y="112772"/>
                  <a:pt x="37953" y="114366"/>
                  <a:pt x="39127" y="115781"/>
                </a:cubicBezTo>
                <a:lnTo>
                  <a:pt x="39127" y="115781"/>
                </a:lnTo>
                <a:cubicBezTo>
                  <a:pt x="38531" y="114345"/>
                  <a:pt x="37934" y="112770"/>
                  <a:pt x="37372" y="111100"/>
                </a:cubicBezTo>
                <a:close/>
                <a:moveTo>
                  <a:pt x="51871" y="1"/>
                </a:moveTo>
                <a:cubicBezTo>
                  <a:pt x="46593" y="1"/>
                  <a:pt x="41310" y="436"/>
                  <a:pt x="36039" y="884"/>
                </a:cubicBezTo>
                <a:cubicBezTo>
                  <a:pt x="27941" y="2124"/>
                  <a:pt x="17387" y="1492"/>
                  <a:pt x="9947" y="6477"/>
                </a:cubicBezTo>
                <a:cubicBezTo>
                  <a:pt x="2481" y="11438"/>
                  <a:pt x="4354" y="20751"/>
                  <a:pt x="4961" y="28217"/>
                </a:cubicBezTo>
                <a:cubicBezTo>
                  <a:pt x="5594" y="36897"/>
                  <a:pt x="4961" y="43730"/>
                  <a:pt x="4354" y="51803"/>
                </a:cubicBezTo>
                <a:cubicBezTo>
                  <a:pt x="3114" y="59902"/>
                  <a:pt x="3721" y="68582"/>
                  <a:pt x="2481" y="76048"/>
                </a:cubicBezTo>
                <a:cubicBezTo>
                  <a:pt x="1874" y="84121"/>
                  <a:pt x="634" y="91562"/>
                  <a:pt x="1874" y="99027"/>
                </a:cubicBezTo>
                <a:cubicBezTo>
                  <a:pt x="2481" y="105860"/>
                  <a:pt x="4961" y="112061"/>
                  <a:pt x="3114" y="118286"/>
                </a:cubicBezTo>
                <a:cubicBezTo>
                  <a:pt x="1874" y="121374"/>
                  <a:pt x="1" y="123247"/>
                  <a:pt x="634" y="126360"/>
                </a:cubicBezTo>
                <a:cubicBezTo>
                  <a:pt x="1030" y="126309"/>
                  <a:pt x="1407" y="126286"/>
                  <a:pt x="1767" y="126286"/>
                </a:cubicBezTo>
                <a:cubicBezTo>
                  <a:pt x="4998" y="126286"/>
                  <a:pt x="6867" y="128119"/>
                  <a:pt x="9422" y="128119"/>
                </a:cubicBezTo>
                <a:cubicBezTo>
                  <a:pt x="10143" y="128119"/>
                  <a:pt x="10918" y="127974"/>
                  <a:pt x="11794" y="127600"/>
                </a:cubicBezTo>
                <a:cubicBezTo>
                  <a:pt x="12427" y="126967"/>
                  <a:pt x="15540" y="124487"/>
                  <a:pt x="16147" y="123879"/>
                </a:cubicBezTo>
                <a:cubicBezTo>
                  <a:pt x="19260" y="120134"/>
                  <a:pt x="18020" y="123247"/>
                  <a:pt x="16780" y="120134"/>
                </a:cubicBezTo>
                <a:cubicBezTo>
                  <a:pt x="16780" y="118894"/>
                  <a:pt x="14907" y="118894"/>
                  <a:pt x="14300" y="117046"/>
                </a:cubicBezTo>
                <a:cubicBezTo>
                  <a:pt x="14300" y="115781"/>
                  <a:pt x="16147" y="113934"/>
                  <a:pt x="16780" y="113301"/>
                </a:cubicBezTo>
                <a:cubicBezTo>
                  <a:pt x="18020" y="110213"/>
                  <a:pt x="19260" y="107708"/>
                  <a:pt x="19868" y="104620"/>
                </a:cubicBezTo>
                <a:cubicBezTo>
                  <a:pt x="21740" y="96547"/>
                  <a:pt x="30446" y="87841"/>
                  <a:pt x="29814" y="79768"/>
                </a:cubicBezTo>
                <a:lnTo>
                  <a:pt x="29814" y="79768"/>
                </a:lnTo>
                <a:lnTo>
                  <a:pt x="30497" y="85336"/>
                </a:lnTo>
                <a:cubicBezTo>
                  <a:pt x="29485" y="90726"/>
                  <a:pt x="29206" y="102115"/>
                  <a:pt x="29206" y="110213"/>
                </a:cubicBezTo>
                <a:cubicBezTo>
                  <a:pt x="29206" y="113301"/>
                  <a:pt x="30446" y="116414"/>
                  <a:pt x="31054" y="120134"/>
                </a:cubicBezTo>
                <a:cubicBezTo>
                  <a:pt x="31686" y="123879"/>
                  <a:pt x="31054" y="128207"/>
                  <a:pt x="32294" y="131953"/>
                </a:cubicBezTo>
                <a:cubicBezTo>
                  <a:pt x="34166" y="122614"/>
                  <a:pt x="34774" y="112061"/>
                  <a:pt x="32294" y="102115"/>
                </a:cubicBezTo>
                <a:cubicBezTo>
                  <a:pt x="31686" y="97155"/>
                  <a:pt x="31054" y="91562"/>
                  <a:pt x="32294" y="86601"/>
                </a:cubicBezTo>
                <a:cubicBezTo>
                  <a:pt x="32926" y="83488"/>
                  <a:pt x="34774" y="73568"/>
                  <a:pt x="37887" y="71695"/>
                </a:cubicBezTo>
                <a:lnTo>
                  <a:pt x="37887" y="71695"/>
                </a:lnTo>
                <a:cubicBezTo>
                  <a:pt x="36039" y="74808"/>
                  <a:pt x="35407" y="74808"/>
                  <a:pt x="35407" y="77896"/>
                </a:cubicBezTo>
                <a:cubicBezTo>
                  <a:pt x="35407" y="79136"/>
                  <a:pt x="36647" y="80376"/>
                  <a:pt x="36647" y="82248"/>
                </a:cubicBezTo>
                <a:cubicBezTo>
                  <a:pt x="36647" y="84729"/>
                  <a:pt x="35407" y="86601"/>
                  <a:pt x="34774" y="88474"/>
                </a:cubicBezTo>
                <a:cubicBezTo>
                  <a:pt x="33283" y="95480"/>
                  <a:pt x="35023" y="104117"/>
                  <a:pt x="37372" y="111100"/>
                </a:cubicBezTo>
                <a:lnTo>
                  <a:pt x="37372" y="111100"/>
                </a:lnTo>
                <a:cubicBezTo>
                  <a:pt x="37177" y="108376"/>
                  <a:pt x="37887" y="105445"/>
                  <a:pt x="37887" y="102748"/>
                </a:cubicBezTo>
                <a:cubicBezTo>
                  <a:pt x="38519" y="97787"/>
                  <a:pt x="37279" y="93434"/>
                  <a:pt x="37279" y="89081"/>
                </a:cubicBezTo>
                <a:cubicBezTo>
                  <a:pt x="37279" y="84121"/>
                  <a:pt x="41759" y="69772"/>
                  <a:pt x="39886" y="67292"/>
                </a:cubicBezTo>
                <a:lnTo>
                  <a:pt x="40848" y="65495"/>
                </a:lnTo>
                <a:cubicBezTo>
                  <a:pt x="40848" y="65495"/>
                  <a:pt x="41253" y="67621"/>
                  <a:pt x="41253" y="68228"/>
                </a:cubicBezTo>
                <a:cubicBezTo>
                  <a:pt x="43480" y="76149"/>
                  <a:pt x="42240" y="78528"/>
                  <a:pt x="42240" y="82248"/>
                </a:cubicBezTo>
                <a:cubicBezTo>
                  <a:pt x="42240" y="88474"/>
                  <a:pt x="42240" y="96547"/>
                  <a:pt x="44112" y="102115"/>
                </a:cubicBezTo>
                <a:cubicBezTo>
                  <a:pt x="44112" y="94042"/>
                  <a:pt x="45960" y="85361"/>
                  <a:pt x="44720" y="77288"/>
                </a:cubicBezTo>
                <a:cubicBezTo>
                  <a:pt x="43480" y="72935"/>
                  <a:pt x="42240" y="69822"/>
                  <a:pt x="45960" y="65469"/>
                </a:cubicBezTo>
                <a:cubicBezTo>
                  <a:pt x="46593" y="66102"/>
                  <a:pt x="47200" y="66735"/>
                  <a:pt x="47833" y="66735"/>
                </a:cubicBezTo>
                <a:lnTo>
                  <a:pt x="48339" y="68329"/>
                </a:lnTo>
                <a:cubicBezTo>
                  <a:pt x="48339" y="75162"/>
                  <a:pt x="45378" y="90726"/>
                  <a:pt x="49073" y="90954"/>
                </a:cubicBezTo>
                <a:cubicBezTo>
                  <a:pt x="45960" y="83488"/>
                  <a:pt x="53426" y="72303"/>
                  <a:pt x="49680" y="65469"/>
                </a:cubicBezTo>
                <a:cubicBezTo>
                  <a:pt x="50946" y="64229"/>
                  <a:pt x="51426" y="65140"/>
                  <a:pt x="53198" y="62812"/>
                </a:cubicBezTo>
                <a:cubicBezTo>
                  <a:pt x="53578" y="60939"/>
                  <a:pt x="52793" y="59902"/>
                  <a:pt x="51553" y="59269"/>
                </a:cubicBezTo>
                <a:cubicBezTo>
                  <a:pt x="53426" y="58029"/>
                  <a:pt x="55906" y="58636"/>
                  <a:pt x="58386" y="58029"/>
                </a:cubicBezTo>
                <a:cubicBezTo>
                  <a:pt x="61499" y="56789"/>
                  <a:pt x="63346" y="54309"/>
                  <a:pt x="65852" y="53069"/>
                </a:cubicBezTo>
                <a:cubicBezTo>
                  <a:pt x="66585" y="52819"/>
                  <a:pt x="67559" y="52740"/>
                  <a:pt x="68652" y="52740"/>
                </a:cubicBezTo>
                <a:cubicBezTo>
                  <a:pt x="70567" y="52740"/>
                  <a:pt x="72844" y="52984"/>
                  <a:pt x="74818" y="52984"/>
                </a:cubicBezTo>
                <a:cubicBezTo>
                  <a:pt x="77435" y="52984"/>
                  <a:pt x="79518" y="52556"/>
                  <a:pt x="79518" y="50563"/>
                </a:cubicBezTo>
                <a:cubicBezTo>
                  <a:pt x="84106" y="50563"/>
                  <a:pt x="85343" y="47624"/>
                  <a:pt x="88767" y="47624"/>
                </a:cubicBezTo>
                <a:cubicBezTo>
                  <a:pt x="89497" y="47624"/>
                  <a:pt x="90328" y="47758"/>
                  <a:pt x="91311" y="48083"/>
                </a:cubicBezTo>
                <a:cubicBezTo>
                  <a:pt x="91311" y="44996"/>
                  <a:pt x="98145" y="43730"/>
                  <a:pt x="101257" y="41883"/>
                </a:cubicBezTo>
                <a:cubicBezTo>
                  <a:pt x="105585" y="39403"/>
                  <a:pt x="104978" y="34417"/>
                  <a:pt x="109938" y="33177"/>
                </a:cubicBezTo>
                <a:cubicBezTo>
                  <a:pt x="106825" y="28824"/>
                  <a:pt x="113051" y="28824"/>
                  <a:pt x="116164" y="28824"/>
                </a:cubicBezTo>
                <a:cubicBezTo>
                  <a:pt x="115531" y="25104"/>
                  <a:pt x="122364" y="23231"/>
                  <a:pt x="117404" y="20144"/>
                </a:cubicBezTo>
                <a:cubicBezTo>
                  <a:pt x="118011" y="19511"/>
                  <a:pt x="118644" y="18271"/>
                  <a:pt x="119251" y="18271"/>
                </a:cubicBezTo>
                <a:cubicBezTo>
                  <a:pt x="112418" y="16423"/>
                  <a:pt x="111811" y="7717"/>
                  <a:pt x="104978" y="5237"/>
                </a:cubicBezTo>
                <a:lnTo>
                  <a:pt x="107458" y="3997"/>
                </a:lnTo>
                <a:cubicBezTo>
                  <a:pt x="105598" y="2124"/>
                  <a:pt x="102339" y="1656"/>
                  <a:pt x="98923" y="1656"/>
                </a:cubicBezTo>
                <a:cubicBezTo>
                  <a:pt x="95506" y="1656"/>
                  <a:pt x="91931" y="2124"/>
                  <a:pt x="89439" y="2124"/>
                </a:cubicBezTo>
                <a:cubicBezTo>
                  <a:pt x="87949" y="2214"/>
                  <a:pt x="86471" y="2253"/>
                  <a:pt x="85003" y="2253"/>
                </a:cubicBezTo>
                <a:cubicBezTo>
                  <a:pt x="76065" y="2253"/>
                  <a:pt x="67450" y="795"/>
                  <a:pt x="58386" y="252"/>
                </a:cubicBezTo>
                <a:cubicBezTo>
                  <a:pt x="56216" y="75"/>
                  <a:pt x="54044" y="1"/>
                  <a:pt x="51871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53" name="Google Shape;53;p3"/>
          <p:cNvGrpSpPr/>
          <p:nvPr/>
        </p:nvGrpSpPr>
        <p:grpSpPr>
          <a:xfrm>
            <a:off x="275997" y="1224495"/>
            <a:ext cx="225787" cy="225787"/>
            <a:chOff x="327572" y="2556895"/>
            <a:chExt cx="225787" cy="225787"/>
          </a:xfrm>
        </p:grpSpPr>
        <p:sp>
          <p:nvSpPr>
            <p:cNvPr id="54" name="Google Shape;54;p3"/>
            <p:cNvSpPr/>
            <p:nvPr/>
          </p:nvSpPr>
          <p:spPr>
            <a:xfrm rot="7632065">
              <a:off x="359893" y="2589215"/>
              <a:ext cx="161146" cy="161146"/>
            </a:xfrm>
            <a:custGeom>
              <a:avLst/>
              <a:gdLst/>
              <a:ahLst/>
              <a:cxnLst/>
              <a:rect l="l" t="t" r="r" b="b"/>
              <a:pathLst>
                <a:path w="6446" h="6446" extrusionOk="0">
                  <a:moveTo>
                    <a:pt x="3223" y="327"/>
                  </a:moveTo>
                  <a:cubicBezTo>
                    <a:pt x="4811" y="327"/>
                    <a:pt x="6119" y="1635"/>
                    <a:pt x="6119" y="3223"/>
                  </a:cubicBezTo>
                  <a:cubicBezTo>
                    <a:pt x="6119" y="4811"/>
                    <a:pt x="4811" y="6118"/>
                    <a:pt x="3223" y="6118"/>
                  </a:cubicBezTo>
                  <a:cubicBezTo>
                    <a:pt x="1635" y="6118"/>
                    <a:pt x="374" y="4811"/>
                    <a:pt x="374" y="3223"/>
                  </a:cubicBezTo>
                  <a:cubicBezTo>
                    <a:pt x="374" y="1635"/>
                    <a:pt x="1635" y="327"/>
                    <a:pt x="3223" y="327"/>
                  </a:cubicBezTo>
                  <a:close/>
                  <a:moveTo>
                    <a:pt x="3223" y="0"/>
                  </a:moveTo>
                  <a:cubicBezTo>
                    <a:pt x="1449" y="0"/>
                    <a:pt x="1" y="1448"/>
                    <a:pt x="1" y="3223"/>
                  </a:cubicBezTo>
                  <a:cubicBezTo>
                    <a:pt x="1" y="4997"/>
                    <a:pt x="1449" y="6445"/>
                    <a:pt x="3223" y="6445"/>
                  </a:cubicBezTo>
                  <a:cubicBezTo>
                    <a:pt x="4998" y="6445"/>
                    <a:pt x="6446" y="4997"/>
                    <a:pt x="6446" y="3223"/>
                  </a:cubicBezTo>
                  <a:cubicBezTo>
                    <a:pt x="6446" y="1448"/>
                    <a:pt x="4998" y="0"/>
                    <a:pt x="322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" name="Google Shape;55;p3"/>
            <p:cNvSpPr/>
            <p:nvPr/>
          </p:nvSpPr>
          <p:spPr>
            <a:xfrm rot="7632065">
              <a:off x="419964" y="2625994"/>
              <a:ext cx="94373" cy="79923"/>
            </a:xfrm>
            <a:custGeom>
              <a:avLst/>
              <a:gdLst/>
              <a:ahLst/>
              <a:cxnLst/>
              <a:rect l="l" t="t" r="r" b="b"/>
              <a:pathLst>
                <a:path w="3775" h="3197" extrusionOk="0">
                  <a:moveTo>
                    <a:pt x="2475" y="1"/>
                  </a:moveTo>
                  <a:cubicBezTo>
                    <a:pt x="1" y="1"/>
                    <a:pt x="180" y="3196"/>
                    <a:pt x="180" y="3196"/>
                  </a:cubicBezTo>
                  <a:cubicBezTo>
                    <a:pt x="866" y="453"/>
                    <a:pt x="2761" y="228"/>
                    <a:pt x="3478" y="228"/>
                  </a:cubicBezTo>
                  <a:cubicBezTo>
                    <a:pt x="3620" y="228"/>
                    <a:pt x="3715" y="236"/>
                    <a:pt x="3747" y="236"/>
                  </a:cubicBezTo>
                  <a:cubicBezTo>
                    <a:pt x="3774" y="236"/>
                    <a:pt x="3756" y="230"/>
                    <a:pt x="3683" y="208"/>
                  </a:cubicBezTo>
                  <a:cubicBezTo>
                    <a:pt x="3223" y="64"/>
                    <a:pt x="2823" y="1"/>
                    <a:pt x="247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56" name="Google Shape;56;p3"/>
          <p:cNvSpPr/>
          <p:nvPr/>
        </p:nvSpPr>
        <p:spPr>
          <a:xfrm rot="10800000">
            <a:off x="7130717" y="3228859"/>
            <a:ext cx="2216642" cy="2073312"/>
          </a:xfrm>
          <a:custGeom>
            <a:avLst/>
            <a:gdLst/>
            <a:ahLst/>
            <a:cxnLst/>
            <a:rect l="l" t="t" r="r" b="b"/>
            <a:pathLst>
              <a:path w="122365" h="131953" extrusionOk="0">
                <a:moveTo>
                  <a:pt x="37372" y="111100"/>
                </a:moveTo>
                <a:lnTo>
                  <a:pt x="37372" y="111100"/>
                </a:lnTo>
                <a:cubicBezTo>
                  <a:pt x="37492" y="112772"/>
                  <a:pt x="37953" y="114366"/>
                  <a:pt x="39127" y="115781"/>
                </a:cubicBezTo>
                <a:lnTo>
                  <a:pt x="39127" y="115781"/>
                </a:lnTo>
                <a:cubicBezTo>
                  <a:pt x="38531" y="114345"/>
                  <a:pt x="37934" y="112770"/>
                  <a:pt x="37372" y="111100"/>
                </a:cubicBezTo>
                <a:close/>
                <a:moveTo>
                  <a:pt x="51871" y="1"/>
                </a:moveTo>
                <a:cubicBezTo>
                  <a:pt x="46593" y="1"/>
                  <a:pt x="41310" y="436"/>
                  <a:pt x="36039" y="884"/>
                </a:cubicBezTo>
                <a:cubicBezTo>
                  <a:pt x="27941" y="2124"/>
                  <a:pt x="17387" y="1492"/>
                  <a:pt x="9947" y="6477"/>
                </a:cubicBezTo>
                <a:cubicBezTo>
                  <a:pt x="2481" y="11438"/>
                  <a:pt x="4354" y="20751"/>
                  <a:pt x="4961" y="28217"/>
                </a:cubicBezTo>
                <a:cubicBezTo>
                  <a:pt x="5594" y="36897"/>
                  <a:pt x="4961" y="43730"/>
                  <a:pt x="4354" y="51803"/>
                </a:cubicBezTo>
                <a:cubicBezTo>
                  <a:pt x="3114" y="59902"/>
                  <a:pt x="3721" y="68582"/>
                  <a:pt x="2481" y="76048"/>
                </a:cubicBezTo>
                <a:cubicBezTo>
                  <a:pt x="1874" y="84121"/>
                  <a:pt x="634" y="91562"/>
                  <a:pt x="1874" y="99027"/>
                </a:cubicBezTo>
                <a:cubicBezTo>
                  <a:pt x="2481" y="105860"/>
                  <a:pt x="4961" y="112061"/>
                  <a:pt x="3114" y="118286"/>
                </a:cubicBezTo>
                <a:cubicBezTo>
                  <a:pt x="1874" y="121374"/>
                  <a:pt x="1" y="123247"/>
                  <a:pt x="634" y="126360"/>
                </a:cubicBezTo>
                <a:cubicBezTo>
                  <a:pt x="1030" y="126309"/>
                  <a:pt x="1407" y="126286"/>
                  <a:pt x="1767" y="126286"/>
                </a:cubicBezTo>
                <a:cubicBezTo>
                  <a:pt x="4998" y="126286"/>
                  <a:pt x="6867" y="128119"/>
                  <a:pt x="9422" y="128119"/>
                </a:cubicBezTo>
                <a:cubicBezTo>
                  <a:pt x="10143" y="128119"/>
                  <a:pt x="10918" y="127974"/>
                  <a:pt x="11794" y="127600"/>
                </a:cubicBezTo>
                <a:cubicBezTo>
                  <a:pt x="12427" y="126967"/>
                  <a:pt x="15540" y="124487"/>
                  <a:pt x="16147" y="123879"/>
                </a:cubicBezTo>
                <a:cubicBezTo>
                  <a:pt x="19260" y="120134"/>
                  <a:pt x="18020" y="123247"/>
                  <a:pt x="16780" y="120134"/>
                </a:cubicBezTo>
                <a:cubicBezTo>
                  <a:pt x="16780" y="118894"/>
                  <a:pt x="14907" y="118894"/>
                  <a:pt x="14300" y="117046"/>
                </a:cubicBezTo>
                <a:cubicBezTo>
                  <a:pt x="14300" y="115781"/>
                  <a:pt x="16147" y="113934"/>
                  <a:pt x="16780" y="113301"/>
                </a:cubicBezTo>
                <a:cubicBezTo>
                  <a:pt x="18020" y="110213"/>
                  <a:pt x="19260" y="107708"/>
                  <a:pt x="19868" y="104620"/>
                </a:cubicBezTo>
                <a:cubicBezTo>
                  <a:pt x="21740" y="96547"/>
                  <a:pt x="30446" y="87841"/>
                  <a:pt x="29814" y="79768"/>
                </a:cubicBezTo>
                <a:lnTo>
                  <a:pt x="29814" y="79768"/>
                </a:lnTo>
                <a:lnTo>
                  <a:pt x="30497" y="85336"/>
                </a:lnTo>
                <a:cubicBezTo>
                  <a:pt x="29485" y="90726"/>
                  <a:pt x="29206" y="102115"/>
                  <a:pt x="29206" y="110213"/>
                </a:cubicBezTo>
                <a:cubicBezTo>
                  <a:pt x="29206" y="113301"/>
                  <a:pt x="30446" y="116414"/>
                  <a:pt x="31054" y="120134"/>
                </a:cubicBezTo>
                <a:cubicBezTo>
                  <a:pt x="31686" y="123879"/>
                  <a:pt x="31054" y="128207"/>
                  <a:pt x="32294" y="131953"/>
                </a:cubicBezTo>
                <a:cubicBezTo>
                  <a:pt x="34166" y="122614"/>
                  <a:pt x="34774" y="112061"/>
                  <a:pt x="32294" y="102115"/>
                </a:cubicBezTo>
                <a:cubicBezTo>
                  <a:pt x="31686" y="97155"/>
                  <a:pt x="31054" y="91562"/>
                  <a:pt x="32294" y="86601"/>
                </a:cubicBezTo>
                <a:cubicBezTo>
                  <a:pt x="32926" y="83488"/>
                  <a:pt x="34774" y="73568"/>
                  <a:pt x="37887" y="71695"/>
                </a:cubicBezTo>
                <a:lnTo>
                  <a:pt x="37887" y="71695"/>
                </a:lnTo>
                <a:cubicBezTo>
                  <a:pt x="36039" y="74808"/>
                  <a:pt x="35407" y="74808"/>
                  <a:pt x="35407" y="77896"/>
                </a:cubicBezTo>
                <a:cubicBezTo>
                  <a:pt x="35407" y="79136"/>
                  <a:pt x="36647" y="80376"/>
                  <a:pt x="36647" y="82248"/>
                </a:cubicBezTo>
                <a:cubicBezTo>
                  <a:pt x="36647" y="84729"/>
                  <a:pt x="35407" y="86601"/>
                  <a:pt x="34774" y="88474"/>
                </a:cubicBezTo>
                <a:cubicBezTo>
                  <a:pt x="33283" y="95480"/>
                  <a:pt x="35023" y="104117"/>
                  <a:pt x="37372" y="111100"/>
                </a:cubicBezTo>
                <a:lnTo>
                  <a:pt x="37372" y="111100"/>
                </a:lnTo>
                <a:cubicBezTo>
                  <a:pt x="37177" y="108376"/>
                  <a:pt x="37887" y="105445"/>
                  <a:pt x="37887" y="102748"/>
                </a:cubicBezTo>
                <a:cubicBezTo>
                  <a:pt x="38519" y="97787"/>
                  <a:pt x="37279" y="93434"/>
                  <a:pt x="37279" y="89081"/>
                </a:cubicBezTo>
                <a:cubicBezTo>
                  <a:pt x="37279" y="84121"/>
                  <a:pt x="41759" y="69772"/>
                  <a:pt x="39886" y="67292"/>
                </a:cubicBezTo>
                <a:lnTo>
                  <a:pt x="40848" y="65495"/>
                </a:lnTo>
                <a:cubicBezTo>
                  <a:pt x="40848" y="65495"/>
                  <a:pt x="41253" y="67621"/>
                  <a:pt x="41253" y="68228"/>
                </a:cubicBezTo>
                <a:cubicBezTo>
                  <a:pt x="43480" y="76149"/>
                  <a:pt x="42240" y="78528"/>
                  <a:pt x="42240" y="82248"/>
                </a:cubicBezTo>
                <a:cubicBezTo>
                  <a:pt x="42240" y="88474"/>
                  <a:pt x="42240" y="96547"/>
                  <a:pt x="44112" y="102115"/>
                </a:cubicBezTo>
                <a:cubicBezTo>
                  <a:pt x="44112" y="94042"/>
                  <a:pt x="45960" y="85361"/>
                  <a:pt x="44720" y="77288"/>
                </a:cubicBezTo>
                <a:cubicBezTo>
                  <a:pt x="43480" y="72935"/>
                  <a:pt x="42240" y="69822"/>
                  <a:pt x="45960" y="65469"/>
                </a:cubicBezTo>
                <a:cubicBezTo>
                  <a:pt x="46593" y="66102"/>
                  <a:pt x="47200" y="66735"/>
                  <a:pt x="47833" y="66735"/>
                </a:cubicBezTo>
                <a:lnTo>
                  <a:pt x="48339" y="68329"/>
                </a:lnTo>
                <a:cubicBezTo>
                  <a:pt x="48339" y="75162"/>
                  <a:pt x="45378" y="90726"/>
                  <a:pt x="49073" y="90954"/>
                </a:cubicBezTo>
                <a:cubicBezTo>
                  <a:pt x="45960" y="83488"/>
                  <a:pt x="53426" y="72303"/>
                  <a:pt x="49680" y="65469"/>
                </a:cubicBezTo>
                <a:cubicBezTo>
                  <a:pt x="50946" y="64229"/>
                  <a:pt x="51426" y="65140"/>
                  <a:pt x="53198" y="62812"/>
                </a:cubicBezTo>
                <a:cubicBezTo>
                  <a:pt x="53578" y="60939"/>
                  <a:pt x="52793" y="59902"/>
                  <a:pt x="51553" y="59269"/>
                </a:cubicBezTo>
                <a:cubicBezTo>
                  <a:pt x="53426" y="58029"/>
                  <a:pt x="55906" y="58636"/>
                  <a:pt x="58386" y="58029"/>
                </a:cubicBezTo>
                <a:cubicBezTo>
                  <a:pt x="61499" y="56789"/>
                  <a:pt x="63346" y="54309"/>
                  <a:pt x="65852" y="53069"/>
                </a:cubicBezTo>
                <a:cubicBezTo>
                  <a:pt x="66585" y="52819"/>
                  <a:pt x="67559" y="52740"/>
                  <a:pt x="68652" y="52740"/>
                </a:cubicBezTo>
                <a:cubicBezTo>
                  <a:pt x="70567" y="52740"/>
                  <a:pt x="72844" y="52984"/>
                  <a:pt x="74818" y="52984"/>
                </a:cubicBezTo>
                <a:cubicBezTo>
                  <a:pt x="77435" y="52984"/>
                  <a:pt x="79518" y="52556"/>
                  <a:pt x="79518" y="50563"/>
                </a:cubicBezTo>
                <a:cubicBezTo>
                  <a:pt x="84106" y="50563"/>
                  <a:pt x="85343" y="47624"/>
                  <a:pt x="88767" y="47624"/>
                </a:cubicBezTo>
                <a:cubicBezTo>
                  <a:pt x="89497" y="47624"/>
                  <a:pt x="90328" y="47758"/>
                  <a:pt x="91311" y="48083"/>
                </a:cubicBezTo>
                <a:cubicBezTo>
                  <a:pt x="91311" y="44996"/>
                  <a:pt x="98145" y="43730"/>
                  <a:pt x="101257" y="41883"/>
                </a:cubicBezTo>
                <a:cubicBezTo>
                  <a:pt x="105585" y="39403"/>
                  <a:pt x="104978" y="34417"/>
                  <a:pt x="109938" y="33177"/>
                </a:cubicBezTo>
                <a:cubicBezTo>
                  <a:pt x="106825" y="28824"/>
                  <a:pt x="113051" y="28824"/>
                  <a:pt x="116164" y="28824"/>
                </a:cubicBezTo>
                <a:cubicBezTo>
                  <a:pt x="115531" y="25104"/>
                  <a:pt x="122364" y="23231"/>
                  <a:pt x="117404" y="20144"/>
                </a:cubicBezTo>
                <a:cubicBezTo>
                  <a:pt x="118011" y="19511"/>
                  <a:pt x="118644" y="18271"/>
                  <a:pt x="119251" y="18271"/>
                </a:cubicBezTo>
                <a:cubicBezTo>
                  <a:pt x="112418" y="16423"/>
                  <a:pt x="111811" y="7717"/>
                  <a:pt x="104978" y="5237"/>
                </a:cubicBezTo>
                <a:lnTo>
                  <a:pt x="107458" y="3997"/>
                </a:lnTo>
                <a:cubicBezTo>
                  <a:pt x="105598" y="2124"/>
                  <a:pt x="102339" y="1656"/>
                  <a:pt x="98923" y="1656"/>
                </a:cubicBezTo>
                <a:cubicBezTo>
                  <a:pt x="95506" y="1656"/>
                  <a:pt x="91931" y="2124"/>
                  <a:pt x="89439" y="2124"/>
                </a:cubicBezTo>
                <a:cubicBezTo>
                  <a:pt x="87949" y="2214"/>
                  <a:pt x="86471" y="2253"/>
                  <a:pt x="85003" y="2253"/>
                </a:cubicBezTo>
                <a:cubicBezTo>
                  <a:pt x="76065" y="2253"/>
                  <a:pt x="67450" y="795"/>
                  <a:pt x="58386" y="252"/>
                </a:cubicBezTo>
                <a:cubicBezTo>
                  <a:pt x="56216" y="75"/>
                  <a:pt x="54044" y="1"/>
                  <a:pt x="51871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hree columns">
  <p:cSld name="BLANK_7">
    <p:spTree>
      <p:nvGrpSpPr>
        <p:cNvPr id="1" name="Shape 4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" name="Google Shape;491;p21"/>
          <p:cNvSpPr txBox="1">
            <a:spLocks noGrp="1"/>
          </p:cNvSpPr>
          <p:nvPr>
            <p:ph type="title"/>
          </p:nvPr>
        </p:nvSpPr>
        <p:spPr>
          <a:xfrm>
            <a:off x="713175" y="463422"/>
            <a:ext cx="77178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 b="1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492" name="Google Shape;492;p21"/>
          <p:cNvSpPr txBox="1">
            <a:spLocks noGrp="1"/>
          </p:cNvSpPr>
          <p:nvPr>
            <p:ph type="subTitle" idx="1"/>
          </p:nvPr>
        </p:nvSpPr>
        <p:spPr>
          <a:xfrm>
            <a:off x="897555" y="2742941"/>
            <a:ext cx="2326800" cy="387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1800" b="1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 b="1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 b="1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 b="1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 b="1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 b="1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 b="1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 b="1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 b="1"/>
            </a:lvl9pPr>
          </a:lstStyle>
          <a:p>
            <a:endParaRPr/>
          </a:p>
        </p:txBody>
      </p:sp>
      <p:sp>
        <p:nvSpPr>
          <p:cNvPr id="493" name="Google Shape;493;p21"/>
          <p:cNvSpPr txBox="1">
            <a:spLocks noGrp="1"/>
          </p:cNvSpPr>
          <p:nvPr>
            <p:ph type="subTitle" idx="2"/>
          </p:nvPr>
        </p:nvSpPr>
        <p:spPr>
          <a:xfrm>
            <a:off x="897555" y="3080141"/>
            <a:ext cx="2326800" cy="790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94" name="Google Shape;494;p21"/>
          <p:cNvSpPr txBox="1">
            <a:spLocks noGrp="1"/>
          </p:cNvSpPr>
          <p:nvPr>
            <p:ph type="subTitle" idx="3"/>
          </p:nvPr>
        </p:nvSpPr>
        <p:spPr>
          <a:xfrm>
            <a:off x="3408680" y="2742941"/>
            <a:ext cx="2326800" cy="387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1800" b="1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 b="1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 b="1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 b="1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 b="1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 b="1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 b="1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 b="1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 b="1"/>
            </a:lvl9pPr>
          </a:lstStyle>
          <a:p>
            <a:endParaRPr/>
          </a:p>
        </p:txBody>
      </p:sp>
      <p:sp>
        <p:nvSpPr>
          <p:cNvPr id="495" name="Google Shape;495;p21"/>
          <p:cNvSpPr txBox="1">
            <a:spLocks noGrp="1"/>
          </p:cNvSpPr>
          <p:nvPr>
            <p:ph type="subTitle" idx="4"/>
          </p:nvPr>
        </p:nvSpPr>
        <p:spPr>
          <a:xfrm>
            <a:off x="3408680" y="3080141"/>
            <a:ext cx="2326800" cy="790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96" name="Google Shape;496;p21"/>
          <p:cNvSpPr txBox="1">
            <a:spLocks noGrp="1"/>
          </p:cNvSpPr>
          <p:nvPr>
            <p:ph type="subTitle" idx="5"/>
          </p:nvPr>
        </p:nvSpPr>
        <p:spPr>
          <a:xfrm>
            <a:off x="5919805" y="2742941"/>
            <a:ext cx="2326800" cy="387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1800" b="1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 b="1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 b="1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 b="1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 b="1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 b="1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 b="1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 b="1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 b="1"/>
            </a:lvl9pPr>
          </a:lstStyle>
          <a:p>
            <a:endParaRPr/>
          </a:p>
        </p:txBody>
      </p:sp>
      <p:sp>
        <p:nvSpPr>
          <p:cNvPr id="497" name="Google Shape;497;p21"/>
          <p:cNvSpPr txBox="1">
            <a:spLocks noGrp="1"/>
          </p:cNvSpPr>
          <p:nvPr>
            <p:ph type="subTitle" idx="6"/>
          </p:nvPr>
        </p:nvSpPr>
        <p:spPr>
          <a:xfrm>
            <a:off x="5919805" y="3080141"/>
            <a:ext cx="2326800" cy="790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pic>
        <p:nvPicPr>
          <p:cNvPr id="498" name="Google Shape;498;p21"/>
          <p:cNvPicPr preferRelativeResize="0"/>
          <p:nvPr/>
        </p:nvPicPr>
        <p:blipFill>
          <a:blip r:embed="rId2">
            <a:alphaModFix amt="74000"/>
          </a:blip>
          <a:stretch>
            <a:fillRect/>
          </a:stretch>
        </p:blipFill>
        <p:spPr>
          <a:xfrm>
            <a:off x="2889898" y="4398276"/>
            <a:ext cx="7678126" cy="1653350"/>
          </a:xfrm>
          <a:prstGeom prst="rect">
            <a:avLst/>
          </a:prstGeom>
          <a:noFill/>
          <a:ln>
            <a:noFill/>
          </a:ln>
        </p:spPr>
      </p:pic>
      <p:pic>
        <p:nvPicPr>
          <p:cNvPr id="499" name="Google Shape;499;p21"/>
          <p:cNvPicPr preferRelativeResize="0"/>
          <p:nvPr/>
        </p:nvPicPr>
        <p:blipFill>
          <a:blip r:embed="rId2">
            <a:alphaModFix amt="74000"/>
          </a:blip>
          <a:stretch>
            <a:fillRect/>
          </a:stretch>
        </p:blipFill>
        <p:spPr>
          <a:xfrm>
            <a:off x="-2412152" y="4398276"/>
            <a:ext cx="7678126" cy="1653350"/>
          </a:xfrm>
          <a:prstGeom prst="rect">
            <a:avLst/>
          </a:prstGeom>
          <a:noFill/>
          <a:ln>
            <a:noFill/>
          </a:ln>
        </p:spPr>
      </p:pic>
      <p:sp>
        <p:nvSpPr>
          <p:cNvPr id="500" name="Google Shape;500;p21"/>
          <p:cNvSpPr/>
          <p:nvPr/>
        </p:nvSpPr>
        <p:spPr>
          <a:xfrm rot="10800000">
            <a:off x="7386042" y="3353596"/>
            <a:ext cx="2216642" cy="2073312"/>
          </a:xfrm>
          <a:custGeom>
            <a:avLst/>
            <a:gdLst/>
            <a:ahLst/>
            <a:cxnLst/>
            <a:rect l="l" t="t" r="r" b="b"/>
            <a:pathLst>
              <a:path w="122365" h="131953" extrusionOk="0">
                <a:moveTo>
                  <a:pt x="37372" y="111100"/>
                </a:moveTo>
                <a:lnTo>
                  <a:pt x="37372" y="111100"/>
                </a:lnTo>
                <a:cubicBezTo>
                  <a:pt x="37492" y="112772"/>
                  <a:pt x="37953" y="114366"/>
                  <a:pt x="39127" y="115781"/>
                </a:cubicBezTo>
                <a:lnTo>
                  <a:pt x="39127" y="115781"/>
                </a:lnTo>
                <a:cubicBezTo>
                  <a:pt x="38531" y="114345"/>
                  <a:pt x="37934" y="112770"/>
                  <a:pt x="37372" y="111100"/>
                </a:cubicBezTo>
                <a:close/>
                <a:moveTo>
                  <a:pt x="51871" y="1"/>
                </a:moveTo>
                <a:cubicBezTo>
                  <a:pt x="46593" y="1"/>
                  <a:pt x="41310" y="436"/>
                  <a:pt x="36039" y="884"/>
                </a:cubicBezTo>
                <a:cubicBezTo>
                  <a:pt x="27941" y="2124"/>
                  <a:pt x="17387" y="1492"/>
                  <a:pt x="9947" y="6477"/>
                </a:cubicBezTo>
                <a:cubicBezTo>
                  <a:pt x="2481" y="11438"/>
                  <a:pt x="4354" y="20751"/>
                  <a:pt x="4961" y="28217"/>
                </a:cubicBezTo>
                <a:cubicBezTo>
                  <a:pt x="5594" y="36897"/>
                  <a:pt x="4961" y="43730"/>
                  <a:pt x="4354" y="51803"/>
                </a:cubicBezTo>
                <a:cubicBezTo>
                  <a:pt x="3114" y="59902"/>
                  <a:pt x="3721" y="68582"/>
                  <a:pt x="2481" y="76048"/>
                </a:cubicBezTo>
                <a:cubicBezTo>
                  <a:pt x="1874" y="84121"/>
                  <a:pt x="634" y="91562"/>
                  <a:pt x="1874" y="99027"/>
                </a:cubicBezTo>
                <a:cubicBezTo>
                  <a:pt x="2481" y="105860"/>
                  <a:pt x="4961" y="112061"/>
                  <a:pt x="3114" y="118286"/>
                </a:cubicBezTo>
                <a:cubicBezTo>
                  <a:pt x="1874" y="121374"/>
                  <a:pt x="1" y="123247"/>
                  <a:pt x="634" y="126360"/>
                </a:cubicBezTo>
                <a:cubicBezTo>
                  <a:pt x="1030" y="126309"/>
                  <a:pt x="1407" y="126286"/>
                  <a:pt x="1767" y="126286"/>
                </a:cubicBezTo>
                <a:cubicBezTo>
                  <a:pt x="4998" y="126286"/>
                  <a:pt x="6867" y="128119"/>
                  <a:pt x="9422" y="128119"/>
                </a:cubicBezTo>
                <a:cubicBezTo>
                  <a:pt x="10143" y="128119"/>
                  <a:pt x="10918" y="127974"/>
                  <a:pt x="11794" y="127600"/>
                </a:cubicBezTo>
                <a:cubicBezTo>
                  <a:pt x="12427" y="126967"/>
                  <a:pt x="15540" y="124487"/>
                  <a:pt x="16147" y="123879"/>
                </a:cubicBezTo>
                <a:cubicBezTo>
                  <a:pt x="19260" y="120134"/>
                  <a:pt x="18020" y="123247"/>
                  <a:pt x="16780" y="120134"/>
                </a:cubicBezTo>
                <a:cubicBezTo>
                  <a:pt x="16780" y="118894"/>
                  <a:pt x="14907" y="118894"/>
                  <a:pt x="14300" y="117046"/>
                </a:cubicBezTo>
                <a:cubicBezTo>
                  <a:pt x="14300" y="115781"/>
                  <a:pt x="16147" y="113934"/>
                  <a:pt x="16780" y="113301"/>
                </a:cubicBezTo>
                <a:cubicBezTo>
                  <a:pt x="18020" y="110213"/>
                  <a:pt x="19260" y="107708"/>
                  <a:pt x="19868" y="104620"/>
                </a:cubicBezTo>
                <a:cubicBezTo>
                  <a:pt x="21740" y="96547"/>
                  <a:pt x="30446" y="87841"/>
                  <a:pt x="29814" y="79768"/>
                </a:cubicBezTo>
                <a:lnTo>
                  <a:pt x="29814" y="79768"/>
                </a:lnTo>
                <a:lnTo>
                  <a:pt x="30497" y="85336"/>
                </a:lnTo>
                <a:cubicBezTo>
                  <a:pt x="29485" y="90726"/>
                  <a:pt x="29206" y="102115"/>
                  <a:pt x="29206" y="110213"/>
                </a:cubicBezTo>
                <a:cubicBezTo>
                  <a:pt x="29206" y="113301"/>
                  <a:pt x="30446" y="116414"/>
                  <a:pt x="31054" y="120134"/>
                </a:cubicBezTo>
                <a:cubicBezTo>
                  <a:pt x="31686" y="123879"/>
                  <a:pt x="31054" y="128207"/>
                  <a:pt x="32294" y="131953"/>
                </a:cubicBezTo>
                <a:cubicBezTo>
                  <a:pt x="34166" y="122614"/>
                  <a:pt x="34774" y="112061"/>
                  <a:pt x="32294" y="102115"/>
                </a:cubicBezTo>
                <a:cubicBezTo>
                  <a:pt x="31686" y="97155"/>
                  <a:pt x="31054" y="91562"/>
                  <a:pt x="32294" y="86601"/>
                </a:cubicBezTo>
                <a:cubicBezTo>
                  <a:pt x="32926" y="83488"/>
                  <a:pt x="34774" y="73568"/>
                  <a:pt x="37887" y="71695"/>
                </a:cubicBezTo>
                <a:lnTo>
                  <a:pt x="37887" y="71695"/>
                </a:lnTo>
                <a:cubicBezTo>
                  <a:pt x="36039" y="74808"/>
                  <a:pt x="35407" y="74808"/>
                  <a:pt x="35407" y="77896"/>
                </a:cubicBezTo>
                <a:cubicBezTo>
                  <a:pt x="35407" y="79136"/>
                  <a:pt x="36647" y="80376"/>
                  <a:pt x="36647" y="82248"/>
                </a:cubicBezTo>
                <a:cubicBezTo>
                  <a:pt x="36647" y="84729"/>
                  <a:pt x="35407" y="86601"/>
                  <a:pt x="34774" y="88474"/>
                </a:cubicBezTo>
                <a:cubicBezTo>
                  <a:pt x="33283" y="95480"/>
                  <a:pt x="35023" y="104117"/>
                  <a:pt x="37372" y="111100"/>
                </a:cubicBezTo>
                <a:lnTo>
                  <a:pt x="37372" y="111100"/>
                </a:lnTo>
                <a:cubicBezTo>
                  <a:pt x="37177" y="108376"/>
                  <a:pt x="37887" y="105445"/>
                  <a:pt x="37887" y="102748"/>
                </a:cubicBezTo>
                <a:cubicBezTo>
                  <a:pt x="38519" y="97787"/>
                  <a:pt x="37279" y="93434"/>
                  <a:pt x="37279" y="89081"/>
                </a:cubicBezTo>
                <a:cubicBezTo>
                  <a:pt x="37279" y="84121"/>
                  <a:pt x="41759" y="69772"/>
                  <a:pt x="39886" y="67292"/>
                </a:cubicBezTo>
                <a:lnTo>
                  <a:pt x="40848" y="65495"/>
                </a:lnTo>
                <a:cubicBezTo>
                  <a:pt x="40848" y="65495"/>
                  <a:pt x="41253" y="67621"/>
                  <a:pt x="41253" y="68228"/>
                </a:cubicBezTo>
                <a:cubicBezTo>
                  <a:pt x="43480" y="76149"/>
                  <a:pt x="42240" y="78528"/>
                  <a:pt x="42240" y="82248"/>
                </a:cubicBezTo>
                <a:cubicBezTo>
                  <a:pt x="42240" y="88474"/>
                  <a:pt x="42240" y="96547"/>
                  <a:pt x="44112" y="102115"/>
                </a:cubicBezTo>
                <a:cubicBezTo>
                  <a:pt x="44112" y="94042"/>
                  <a:pt x="45960" y="85361"/>
                  <a:pt x="44720" y="77288"/>
                </a:cubicBezTo>
                <a:cubicBezTo>
                  <a:pt x="43480" y="72935"/>
                  <a:pt x="42240" y="69822"/>
                  <a:pt x="45960" y="65469"/>
                </a:cubicBezTo>
                <a:cubicBezTo>
                  <a:pt x="46593" y="66102"/>
                  <a:pt x="47200" y="66735"/>
                  <a:pt x="47833" y="66735"/>
                </a:cubicBezTo>
                <a:lnTo>
                  <a:pt x="48339" y="68329"/>
                </a:lnTo>
                <a:cubicBezTo>
                  <a:pt x="48339" y="75162"/>
                  <a:pt x="45378" y="90726"/>
                  <a:pt x="49073" y="90954"/>
                </a:cubicBezTo>
                <a:cubicBezTo>
                  <a:pt x="45960" y="83488"/>
                  <a:pt x="53426" y="72303"/>
                  <a:pt x="49680" y="65469"/>
                </a:cubicBezTo>
                <a:cubicBezTo>
                  <a:pt x="50946" y="64229"/>
                  <a:pt x="51426" y="65140"/>
                  <a:pt x="53198" y="62812"/>
                </a:cubicBezTo>
                <a:cubicBezTo>
                  <a:pt x="53578" y="60939"/>
                  <a:pt x="52793" y="59902"/>
                  <a:pt x="51553" y="59269"/>
                </a:cubicBezTo>
                <a:cubicBezTo>
                  <a:pt x="53426" y="58029"/>
                  <a:pt x="55906" y="58636"/>
                  <a:pt x="58386" y="58029"/>
                </a:cubicBezTo>
                <a:cubicBezTo>
                  <a:pt x="61499" y="56789"/>
                  <a:pt x="63346" y="54309"/>
                  <a:pt x="65852" y="53069"/>
                </a:cubicBezTo>
                <a:cubicBezTo>
                  <a:pt x="66585" y="52819"/>
                  <a:pt x="67559" y="52740"/>
                  <a:pt x="68652" y="52740"/>
                </a:cubicBezTo>
                <a:cubicBezTo>
                  <a:pt x="70567" y="52740"/>
                  <a:pt x="72844" y="52984"/>
                  <a:pt x="74818" y="52984"/>
                </a:cubicBezTo>
                <a:cubicBezTo>
                  <a:pt x="77435" y="52984"/>
                  <a:pt x="79518" y="52556"/>
                  <a:pt x="79518" y="50563"/>
                </a:cubicBezTo>
                <a:cubicBezTo>
                  <a:pt x="84106" y="50563"/>
                  <a:pt x="85343" y="47624"/>
                  <a:pt x="88767" y="47624"/>
                </a:cubicBezTo>
                <a:cubicBezTo>
                  <a:pt x="89497" y="47624"/>
                  <a:pt x="90328" y="47758"/>
                  <a:pt x="91311" y="48083"/>
                </a:cubicBezTo>
                <a:cubicBezTo>
                  <a:pt x="91311" y="44996"/>
                  <a:pt x="98145" y="43730"/>
                  <a:pt x="101257" y="41883"/>
                </a:cubicBezTo>
                <a:cubicBezTo>
                  <a:pt x="105585" y="39403"/>
                  <a:pt x="104978" y="34417"/>
                  <a:pt x="109938" y="33177"/>
                </a:cubicBezTo>
                <a:cubicBezTo>
                  <a:pt x="106825" y="28824"/>
                  <a:pt x="113051" y="28824"/>
                  <a:pt x="116164" y="28824"/>
                </a:cubicBezTo>
                <a:cubicBezTo>
                  <a:pt x="115531" y="25104"/>
                  <a:pt x="122364" y="23231"/>
                  <a:pt x="117404" y="20144"/>
                </a:cubicBezTo>
                <a:cubicBezTo>
                  <a:pt x="118011" y="19511"/>
                  <a:pt x="118644" y="18271"/>
                  <a:pt x="119251" y="18271"/>
                </a:cubicBezTo>
                <a:cubicBezTo>
                  <a:pt x="112418" y="16423"/>
                  <a:pt x="111811" y="7717"/>
                  <a:pt x="104978" y="5237"/>
                </a:cubicBezTo>
                <a:lnTo>
                  <a:pt x="107458" y="3997"/>
                </a:lnTo>
                <a:cubicBezTo>
                  <a:pt x="105598" y="2124"/>
                  <a:pt x="102339" y="1656"/>
                  <a:pt x="98923" y="1656"/>
                </a:cubicBezTo>
                <a:cubicBezTo>
                  <a:pt x="95506" y="1656"/>
                  <a:pt x="91931" y="2124"/>
                  <a:pt x="89439" y="2124"/>
                </a:cubicBezTo>
                <a:cubicBezTo>
                  <a:pt x="87949" y="2214"/>
                  <a:pt x="86471" y="2253"/>
                  <a:pt x="85003" y="2253"/>
                </a:cubicBezTo>
                <a:cubicBezTo>
                  <a:pt x="76065" y="2253"/>
                  <a:pt x="67450" y="795"/>
                  <a:pt x="58386" y="252"/>
                </a:cubicBezTo>
                <a:cubicBezTo>
                  <a:pt x="56216" y="75"/>
                  <a:pt x="54044" y="1"/>
                  <a:pt x="51871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501" name="Google Shape;501;p21"/>
          <p:cNvGrpSpPr/>
          <p:nvPr/>
        </p:nvGrpSpPr>
        <p:grpSpPr>
          <a:xfrm>
            <a:off x="388477" y="3812938"/>
            <a:ext cx="356263" cy="444889"/>
            <a:chOff x="491410" y="3890135"/>
            <a:chExt cx="356263" cy="444889"/>
          </a:xfrm>
        </p:grpSpPr>
        <p:sp>
          <p:nvSpPr>
            <p:cNvPr id="502" name="Google Shape;502;p21"/>
            <p:cNvSpPr/>
            <p:nvPr/>
          </p:nvSpPr>
          <p:spPr>
            <a:xfrm rot="8334763">
              <a:off x="763202" y="4055991"/>
              <a:ext cx="70074" cy="70074"/>
            </a:xfrm>
            <a:custGeom>
              <a:avLst/>
              <a:gdLst/>
              <a:ahLst/>
              <a:cxnLst/>
              <a:rect l="l" t="t" r="r" b="b"/>
              <a:pathLst>
                <a:path w="2803" h="2803" extrusionOk="0">
                  <a:moveTo>
                    <a:pt x="1402" y="141"/>
                  </a:moveTo>
                  <a:cubicBezTo>
                    <a:pt x="2102" y="141"/>
                    <a:pt x="2662" y="701"/>
                    <a:pt x="2662" y="1402"/>
                  </a:cubicBezTo>
                  <a:cubicBezTo>
                    <a:pt x="2662" y="2102"/>
                    <a:pt x="2102" y="2662"/>
                    <a:pt x="1402" y="2662"/>
                  </a:cubicBezTo>
                  <a:cubicBezTo>
                    <a:pt x="701" y="2662"/>
                    <a:pt x="141" y="2102"/>
                    <a:pt x="141" y="1402"/>
                  </a:cubicBezTo>
                  <a:cubicBezTo>
                    <a:pt x="141" y="701"/>
                    <a:pt x="701" y="141"/>
                    <a:pt x="1402" y="141"/>
                  </a:cubicBezTo>
                  <a:close/>
                  <a:moveTo>
                    <a:pt x="1402" y="0"/>
                  </a:moveTo>
                  <a:cubicBezTo>
                    <a:pt x="608" y="0"/>
                    <a:pt x="1" y="608"/>
                    <a:pt x="1" y="1402"/>
                  </a:cubicBezTo>
                  <a:cubicBezTo>
                    <a:pt x="1" y="2195"/>
                    <a:pt x="608" y="2803"/>
                    <a:pt x="1402" y="2803"/>
                  </a:cubicBezTo>
                  <a:cubicBezTo>
                    <a:pt x="2195" y="2803"/>
                    <a:pt x="2803" y="2195"/>
                    <a:pt x="2803" y="1402"/>
                  </a:cubicBezTo>
                  <a:cubicBezTo>
                    <a:pt x="2803" y="608"/>
                    <a:pt x="2195" y="0"/>
                    <a:pt x="1402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3" name="Google Shape;503;p21"/>
            <p:cNvSpPr/>
            <p:nvPr/>
          </p:nvSpPr>
          <p:spPr>
            <a:xfrm rot="8334763">
              <a:off x="788941" y="4073969"/>
              <a:ext cx="42349" cy="35000"/>
            </a:xfrm>
            <a:custGeom>
              <a:avLst/>
              <a:gdLst/>
              <a:ahLst/>
              <a:cxnLst/>
              <a:rect l="l" t="t" r="r" b="b"/>
              <a:pathLst>
                <a:path w="1694" h="1400" extrusionOk="0">
                  <a:moveTo>
                    <a:pt x="1115" y="0"/>
                  </a:moveTo>
                  <a:cubicBezTo>
                    <a:pt x="1" y="0"/>
                    <a:pt x="73" y="1399"/>
                    <a:pt x="73" y="1399"/>
                  </a:cubicBezTo>
                  <a:cubicBezTo>
                    <a:pt x="384" y="190"/>
                    <a:pt x="1231" y="105"/>
                    <a:pt x="1557" y="105"/>
                  </a:cubicBezTo>
                  <a:cubicBezTo>
                    <a:pt x="1610" y="105"/>
                    <a:pt x="1649" y="108"/>
                    <a:pt x="1670" y="108"/>
                  </a:cubicBezTo>
                  <a:cubicBezTo>
                    <a:pt x="1694" y="108"/>
                    <a:pt x="1693" y="105"/>
                    <a:pt x="1661" y="91"/>
                  </a:cubicBezTo>
                  <a:cubicBezTo>
                    <a:pt x="1453" y="28"/>
                    <a:pt x="1272" y="0"/>
                    <a:pt x="111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4" name="Google Shape;504;p21"/>
            <p:cNvSpPr/>
            <p:nvPr/>
          </p:nvSpPr>
          <p:spPr>
            <a:xfrm rot="8334763">
              <a:off x="523459" y="3921664"/>
              <a:ext cx="154148" cy="155298"/>
            </a:xfrm>
            <a:custGeom>
              <a:avLst/>
              <a:gdLst/>
              <a:ahLst/>
              <a:cxnLst/>
              <a:rect l="l" t="t" r="r" b="b"/>
              <a:pathLst>
                <a:path w="6166" h="6212" extrusionOk="0">
                  <a:moveTo>
                    <a:pt x="3083" y="327"/>
                  </a:moveTo>
                  <a:cubicBezTo>
                    <a:pt x="4624" y="327"/>
                    <a:pt x="5838" y="1588"/>
                    <a:pt x="5838" y="3083"/>
                  </a:cubicBezTo>
                  <a:cubicBezTo>
                    <a:pt x="5838" y="4624"/>
                    <a:pt x="4624" y="5885"/>
                    <a:pt x="3083" y="5885"/>
                  </a:cubicBezTo>
                  <a:cubicBezTo>
                    <a:pt x="1542" y="5885"/>
                    <a:pt x="327" y="4624"/>
                    <a:pt x="327" y="3083"/>
                  </a:cubicBezTo>
                  <a:cubicBezTo>
                    <a:pt x="327" y="1588"/>
                    <a:pt x="1542" y="327"/>
                    <a:pt x="3083" y="327"/>
                  </a:cubicBezTo>
                  <a:close/>
                  <a:moveTo>
                    <a:pt x="3083" y="0"/>
                  </a:moveTo>
                  <a:cubicBezTo>
                    <a:pt x="1355" y="0"/>
                    <a:pt x="1" y="1402"/>
                    <a:pt x="1" y="3083"/>
                  </a:cubicBezTo>
                  <a:cubicBezTo>
                    <a:pt x="1" y="4811"/>
                    <a:pt x="1355" y="6212"/>
                    <a:pt x="3083" y="6212"/>
                  </a:cubicBezTo>
                  <a:cubicBezTo>
                    <a:pt x="4764" y="6212"/>
                    <a:pt x="6165" y="4811"/>
                    <a:pt x="6165" y="3083"/>
                  </a:cubicBezTo>
                  <a:cubicBezTo>
                    <a:pt x="6165" y="1402"/>
                    <a:pt x="4764" y="0"/>
                    <a:pt x="308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5" name="Google Shape;505;p21"/>
            <p:cNvSpPr/>
            <p:nvPr/>
          </p:nvSpPr>
          <p:spPr>
            <a:xfrm rot="8334763">
              <a:off x="581255" y="3961992"/>
              <a:ext cx="90624" cy="76574"/>
            </a:xfrm>
            <a:custGeom>
              <a:avLst/>
              <a:gdLst/>
              <a:ahLst/>
              <a:cxnLst/>
              <a:rect l="l" t="t" r="r" b="b"/>
              <a:pathLst>
                <a:path w="3625" h="3063" extrusionOk="0">
                  <a:moveTo>
                    <a:pt x="2358" y="1"/>
                  </a:moveTo>
                  <a:cubicBezTo>
                    <a:pt x="1" y="1"/>
                    <a:pt x="143" y="3062"/>
                    <a:pt x="143" y="3062"/>
                  </a:cubicBezTo>
                  <a:cubicBezTo>
                    <a:pt x="813" y="484"/>
                    <a:pt x="2563" y="211"/>
                    <a:pt x="3293" y="211"/>
                  </a:cubicBezTo>
                  <a:cubicBezTo>
                    <a:pt x="3490" y="211"/>
                    <a:pt x="3613" y="230"/>
                    <a:pt x="3621" y="230"/>
                  </a:cubicBezTo>
                  <a:cubicBezTo>
                    <a:pt x="3624" y="230"/>
                    <a:pt x="3603" y="226"/>
                    <a:pt x="3553" y="214"/>
                  </a:cubicBezTo>
                  <a:cubicBezTo>
                    <a:pt x="3096" y="65"/>
                    <a:pt x="2701" y="1"/>
                    <a:pt x="2358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6" name="Google Shape;506;p21"/>
            <p:cNvSpPr/>
            <p:nvPr/>
          </p:nvSpPr>
          <p:spPr>
            <a:xfrm rot="8334763">
              <a:off x="630384" y="4183373"/>
              <a:ext cx="124948" cy="126123"/>
            </a:xfrm>
            <a:custGeom>
              <a:avLst/>
              <a:gdLst/>
              <a:ahLst/>
              <a:cxnLst/>
              <a:rect l="l" t="t" r="r" b="b"/>
              <a:pathLst>
                <a:path w="4998" h="5045" extrusionOk="0">
                  <a:moveTo>
                    <a:pt x="2522" y="281"/>
                  </a:moveTo>
                  <a:cubicBezTo>
                    <a:pt x="3736" y="281"/>
                    <a:pt x="4764" y="1309"/>
                    <a:pt x="4764" y="2523"/>
                  </a:cubicBezTo>
                  <a:cubicBezTo>
                    <a:pt x="4764" y="3784"/>
                    <a:pt x="3736" y="4811"/>
                    <a:pt x="2522" y="4811"/>
                  </a:cubicBezTo>
                  <a:cubicBezTo>
                    <a:pt x="1261" y="4811"/>
                    <a:pt x="234" y="3784"/>
                    <a:pt x="234" y="2523"/>
                  </a:cubicBezTo>
                  <a:cubicBezTo>
                    <a:pt x="234" y="1309"/>
                    <a:pt x="1261" y="281"/>
                    <a:pt x="2522" y="281"/>
                  </a:cubicBezTo>
                  <a:close/>
                  <a:moveTo>
                    <a:pt x="2522" y="1"/>
                  </a:moveTo>
                  <a:cubicBezTo>
                    <a:pt x="1121" y="1"/>
                    <a:pt x="0" y="1168"/>
                    <a:pt x="0" y="2523"/>
                  </a:cubicBezTo>
                  <a:cubicBezTo>
                    <a:pt x="0" y="3924"/>
                    <a:pt x="1121" y="5045"/>
                    <a:pt x="2522" y="5045"/>
                  </a:cubicBezTo>
                  <a:cubicBezTo>
                    <a:pt x="3876" y="5045"/>
                    <a:pt x="4997" y="3924"/>
                    <a:pt x="4997" y="2523"/>
                  </a:cubicBezTo>
                  <a:cubicBezTo>
                    <a:pt x="4997" y="1168"/>
                    <a:pt x="3876" y="1"/>
                    <a:pt x="2522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7" name="Google Shape;507;p21"/>
            <p:cNvSpPr/>
            <p:nvPr/>
          </p:nvSpPr>
          <p:spPr>
            <a:xfrm rot="8334763">
              <a:off x="676313" y="4215592"/>
              <a:ext cx="73924" cy="62599"/>
            </a:xfrm>
            <a:custGeom>
              <a:avLst/>
              <a:gdLst/>
              <a:ahLst/>
              <a:cxnLst/>
              <a:rect l="l" t="t" r="r" b="b"/>
              <a:pathLst>
                <a:path w="2957" h="2504" extrusionOk="0">
                  <a:moveTo>
                    <a:pt x="1936" y="0"/>
                  </a:moveTo>
                  <a:cubicBezTo>
                    <a:pt x="0" y="0"/>
                    <a:pt x="144" y="2503"/>
                    <a:pt x="144" y="2503"/>
                  </a:cubicBezTo>
                  <a:cubicBezTo>
                    <a:pt x="683" y="377"/>
                    <a:pt x="2101" y="178"/>
                    <a:pt x="2688" y="178"/>
                  </a:cubicBezTo>
                  <a:cubicBezTo>
                    <a:pt x="2823" y="178"/>
                    <a:pt x="2914" y="188"/>
                    <a:pt x="2940" y="188"/>
                  </a:cubicBezTo>
                  <a:cubicBezTo>
                    <a:pt x="2957" y="188"/>
                    <a:pt x="2945" y="184"/>
                    <a:pt x="2899" y="168"/>
                  </a:cubicBezTo>
                  <a:cubicBezTo>
                    <a:pt x="2531" y="51"/>
                    <a:pt x="2212" y="0"/>
                    <a:pt x="1936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508" name="Google Shape;508;p21"/>
          <p:cNvGrpSpPr/>
          <p:nvPr/>
        </p:nvGrpSpPr>
        <p:grpSpPr>
          <a:xfrm>
            <a:off x="336072" y="426507"/>
            <a:ext cx="225787" cy="225787"/>
            <a:chOff x="327572" y="2556895"/>
            <a:chExt cx="225787" cy="225787"/>
          </a:xfrm>
        </p:grpSpPr>
        <p:sp>
          <p:nvSpPr>
            <p:cNvPr id="509" name="Google Shape;509;p21"/>
            <p:cNvSpPr/>
            <p:nvPr/>
          </p:nvSpPr>
          <p:spPr>
            <a:xfrm rot="7632065">
              <a:off x="359893" y="2589215"/>
              <a:ext cx="161146" cy="161146"/>
            </a:xfrm>
            <a:custGeom>
              <a:avLst/>
              <a:gdLst/>
              <a:ahLst/>
              <a:cxnLst/>
              <a:rect l="l" t="t" r="r" b="b"/>
              <a:pathLst>
                <a:path w="6446" h="6446" extrusionOk="0">
                  <a:moveTo>
                    <a:pt x="3223" y="327"/>
                  </a:moveTo>
                  <a:cubicBezTo>
                    <a:pt x="4811" y="327"/>
                    <a:pt x="6119" y="1635"/>
                    <a:pt x="6119" y="3223"/>
                  </a:cubicBezTo>
                  <a:cubicBezTo>
                    <a:pt x="6119" y="4811"/>
                    <a:pt x="4811" y="6118"/>
                    <a:pt x="3223" y="6118"/>
                  </a:cubicBezTo>
                  <a:cubicBezTo>
                    <a:pt x="1635" y="6118"/>
                    <a:pt x="374" y="4811"/>
                    <a:pt x="374" y="3223"/>
                  </a:cubicBezTo>
                  <a:cubicBezTo>
                    <a:pt x="374" y="1635"/>
                    <a:pt x="1635" y="327"/>
                    <a:pt x="3223" y="327"/>
                  </a:cubicBezTo>
                  <a:close/>
                  <a:moveTo>
                    <a:pt x="3223" y="0"/>
                  </a:moveTo>
                  <a:cubicBezTo>
                    <a:pt x="1449" y="0"/>
                    <a:pt x="1" y="1448"/>
                    <a:pt x="1" y="3223"/>
                  </a:cubicBezTo>
                  <a:cubicBezTo>
                    <a:pt x="1" y="4997"/>
                    <a:pt x="1449" y="6445"/>
                    <a:pt x="3223" y="6445"/>
                  </a:cubicBezTo>
                  <a:cubicBezTo>
                    <a:pt x="4998" y="6445"/>
                    <a:pt x="6446" y="4997"/>
                    <a:pt x="6446" y="3223"/>
                  </a:cubicBezTo>
                  <a:cubicBezTo>
                    <a:pt x="6446" y="1448"/>
                    <a:pt x="4998" y="0"/>
                    <a:pt x="322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0" name="Google Shape;510;p21"/>
            <p:cNvSpPr/>
            <p:nvPr/>
          </p:nvSpPr>
          <p:spPr>
            <a:xfrm rot="7632065">
              <a:off x="419964" y="2625994"/>
              <a:ext cx="94373" cy="79923"/>
            </a:xfrm>
            <a:custGeom>
              <a:avLst/>
              <a:gdLst/>
              <a:ahLst/>
              <a:cxnLst/>
              <a:rect l="l" t="t" r="r" b="b"/>
              <a:pathLst>
                <a:path w="3775" h="3197" extrusionOk="0">
                  <a:moveTo>
                    <a:pt x="2475" y="1"/>
                  </a:moveTo>
                  <a:cubicBezTo>
                    <a:pt x="1" y="1"/>
                    <a:pt x="180" y="3196"/>
                    <a:pt x="180" y="3196"/>
                  </a:cubicBezTo>
                  <a:cubicBezTo>
                    <a:pt x="866" y="453"/>
                    <a:pt x="2761" y="228"/>
                    <a:pt x="3478" y="228"/>
                  </a:cubicBezTo>
                  <a:cubicBezTo>
                    <a:pt x="3620" y="228"/>
                    <a:pt x="3715" y="236"/>
                    <a:pt x="3747" y="236"/>
                  </a:cubicBezTo>
                  <a:cubicBezTo>
                    <a:pt x="3774" y="236"/>
                    <a:pt x="3756" y="230"/>
                    <a:pt x="3683" y="208"/>
                  </a:cubicBezTo>
                  <a:cubicBezTo>
                    <a:pt x="3223" y="64"/>
                    <a:pt x="2823" y="1"/>
                    <a:pt x="247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511" name="Google Shape;511;p21"/>
          <p:cNvGrpSpPr/>
          <p:nvPr/>
        </p:nvGrpSpPr>
        <p:grpSpPr>
          <a:xfrm rot="-7632065" flipH="1">
            <a:off x="8570841" y="2837148"/>
            <a:ext cx="360792" cy="197345"/>
            <a:chOff x="771625" y="3641125"/>
            <a:chExt cx="360800" cy="197350"/>
          </a:xfrm>
        </p:grpSpPr>
        <p:sp>
          <p:nvSpPr>
            <p:cNvPr id="512" name="Google Shape;512;p21"/>
            <p:cNvSpPr/>
            <p:nvPr/>
          </p:nvSpPr>
          <p:spPr>
            <a:xfrm>
              <a:off x="971275" y="3677325"/>
              <a:ext cx="161150" cy="161150"/>
            </a:xfrm>
            <a:custGeom>
              <a:avLst/>
              <a:gdLst/>
              <a:ahLst/>
              <a:cxnLst/>
              <a:rect l="l" t="t" r="r" b="b"/>
              <a:pathLst>
                <a:path w="6446" h="6446" extrusionOk="0">
                  <a:moveTo>
                    <a:pt x="3223" y="327"/>
                  </a:moveTo>
                  <a:cubicBezTo>
                    <a:pt x="4811" y="327"/>
                    <a:pt x="6119" y="1635"/>
                    <a:pt x="6119" y="3223"/>
                  </a:cubicBezTo>
                  <a:cubicBezTo>
                    <a:pt x="6119" y="4811"/>
                    <a:pt x="4811" y="6118"/>
                    <a:pt x="3223" y="6118"/>
                  </a:cubicBezTo>
                  <a:cubicBezTo>
                    <a:pt x="1635" y="6118"/>
                    <a:pt x="374" y="4811"/>
                    <a:pt x="374" y="3223"/>
                  </a:cubicBezTo>
                  <a:cubicBezTo>
                    <a:pt x="374" y="1635"/>
                    <a:pt x="1635" y="327"/>
                    <a:pt x="3223" y="327"/>
                  </a:cubicBezTo>
                  <a:close/>
                  <a:moveTo>
                    <a:pt x="3223" y="0"/>
                  </a:moveTo>
                  <a:cubicBezTo>
                    <a:pt x="1449" y="0"/>
                    <a:pt x="1" y="1448"/>
                    <a:pt x="1" y="3223"/>
                  </a:cubicBezTo>
                  <a:cubicBezTo>
                    <a:pt x="1" y="4997"/>
                    <a:pt x="1449" y="6445"/>
                    <a:pt x="3223" y="6445"/>
                  </a:cubicBezTo>
                  <a:cubicBezTo>
                    <a:pt x="4998" y="6445"/>
                    <a:pt x="6446" y="4997"/>
                    <a:pt x="6446" y="3223"/>
                  </a:cubicBezTo>
                  <a:cubicBezTo>
                    <a:pt x="6446" y="1448"/>
                    <a:pt x="4998" y="0"/>
                    <a:pt x="322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3" name="Google Shape;513;p21"/>
            <p:cNvSpPr/>
            <p:nvPr/>
          </p:nvSpPr>
          <p:spPr>
            <a:xfrm>
              <a:off x="985475" y="3699000"/>
              <a:ext cx="94375" cy="79925"/>
            </a:xfrm>
            <a:custGeom>
              <a:avLst/>
              <a:gdLst/>
              <a:ahLst/>
              <a:cxnLst/>
              <a:rect l="l" t="t" r="r" b="b"/>
              <a:pathLst>
                <a:path w="3775" h="3197" extrusionOk="0">
                  <a:moveTo>
                    <a:pt x="2475" y="1"/>
                  </a:moveTo>
                  <a:cubicBezTo>
                    <a:pt x="1" y="1"/>
                    <a:pt x="180" y="3196"/>
                    <a:pt x="180" y="3196"/>
                  </a:cubicBezTo>
                  <a:cubicBezTo>
                    <a:pt x="866" y="453"/>
                    <a:pt x="2761" y="228"/>
                    <a:pt x="3478" y="228"/>
                  </a:cubicBezTo>
                  <a:cubicBezTo>
                    <a:pt x="3620" y="228"/>
                    <a:pt x="3715" y="236"/>
                    <a:pt x="3747" y="236"/>
                  </a:cubicBezTo>
                  <a:cubicBezTo>
                    <a:pt x="3774" y="236"/>
                    <a:pt x="3756" y="230"/>
                    <a:pt x="3683" y="208"/>
                  </a:cubicBezTo>
                  <a:cubicBezTo>
                    <a:pt x="3223" y="64"/>
                    <a:pt x="2823" y="1"/>
                    <a:pt x="247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4" name="Google Shape;514;p21"/>
            <p:cNvSpPr/>
            <p:nvPr/>
          </p:nvSpPr>
          <p:spPr>
            <a:xfrm>
              <a:off x="771625" y="3641125"/>
              <a:ext cx="106275" cy="106275"/>
            </a:xfrm>
            <a:custGeom>
              <a:avLst/>
              <a:gdLst/>
              <a:ahLst/>
              <a:cxnLst/>
              <a:rect l="l" t="t" r="r" b="b"/>
              <a:pathLst>
                <a:path w="4251" h="4251" extrusionOk="0">
                  <a:moveTo>
                    <a:pt x="2149" y="234"/>
                  </a:moveTo>
                  <a:cubicBezTo>
                    <a:pt x="3177" y="234"/>
                    <a:pt x="4017" y="1075"/>
                    <a:pt x="4017" y="2102"/>
                  </a:cubicBezTo>
                  <a:cubicBezTo>
                    <a:pt x="4017" y="3176"/>
                    <a:pt x="3177" y="4017"/>
                    <a:pt x="2149" y="4017"/>
                  </a:cubicBezTo>
                  <a:cubicBezTo>
                    <a:pt x="1075" y="4017"/>
                    <a:pt x="234" y="3176"/>
                    <a:pt x="234" y="2102"/>
                  </a:cubicBezTo>
                  <a:cubicBezTo>
                    <a:pt x="234" y="1075"/>
                    <a:pt x="1075" y="234"/>
                    <a:pt x="2149" y="234"/>
                  </a:cubicBezTo>
                  <a:close/>
                  <a:moveTo>
                    <a:pt x="2149" y="1"/>
                  </a:moveTo>
                  <a:cubicBezTo>
                    <a:pt x="982" y="1"/>
                    <a:pt x="1" y="935"/>
                    <a:pt x="1" y="2102"/>
                  </a:cubicBezTo>
                  <a:cubicBezTo>
                    <a:pt x="1" y="3316"/>
                    <a:pt x="982" y="4250"/>
                    <a:pt x="2149" y="4250"/>
                  </a:cubicBezTo>
                  <a:cubicBezTo>
                    <a:pt x="3317" y="4250"/>
                    <a:pt x="4251" y="3316"/>
                    <a:pt x="4251" y="2102"/>
                  </a:cubicBezTo>
                  <a:cubicBezTo>
                    <a:pt x="4251" y="935"/>
                    <a:pt x="3317" y="1"/>
                    <a:pt x="214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5" name="Google Shape;515;p21"/>
            <p:cNvSpPr/>
            <p:nvPr/>
          </p:nvSpPr>
          <p:spPr>
            <a:xfrm>
              <a:off x="780625" y="3655100"/>
              <a:ext cx="62500" cy="53775"/>
            </a:xfrm>
            <a:custGeom>
              <a:avLst/>
              <a:gdLst/>
              <a:ahLst/>
              <a:cxnLst/>
              <a:rect l="l" t="t" r="r" b="b"/>
              <a:pathLst>
                <a:path w="2500" h="2151" extrusionOk="0">
                  <a:moveTo>
                    <a:pt x="1637" y="0"/>
                  </a:moveTo>
                  <a:cubicBezTo>
                    <a:pt x="0" y="0"/>
                    <a:pt x="108" y="2150"/>
                    <a:pt x="108" y="2150"/>
                  </a:cubicBezTo>
                  <a:cubicBezTo>
                    <a:pt x="586" y="306"/>
                    <a:pt x="1814" y="160"/>
                    <a:pt x="2293" y="160"/>
                  </a:cubicBezTo>
                  <a:cubicBezTo>
                    <a:pt x="2382" y="160"/>
                    <a:pt x="2446" y="165"/>
                    <a:pt x="2473" y="165"/>
                  </a:cubicBezTo>
                  <a:cubicBezTo>
                    <a:pt x="2499" y="165"/>
                    <a:pt x="2492" y="161"/>
                    <a:pt x="2443" y="142"/>
                  </a:cubicBezTo>
                  <a:cubicBezTo>
                    <a:pt x="2136" y="44"/>
                    <a:pt x="1869" y="0"/>
                    <a:pt x="163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hree columns 1">
  <p:cSld name="BLANK_20">
    <p:spTree>
      <p:nvGrpSpPr>
        <p:cNvPr id="1" name="Shape 5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7" name="Google Shape;517;p22"/>
          <p:cNvSpPr txBox="1">
            <a:spLocks noGrp="1"/>
          </p:cNvSpPr>
          <p:nvPr>
            <p:ph type="title"/>
          </p:nvPr>
        </p:nvSpPr>
        <p:spPr>
          <a:xfrm>
            <a:off x="713175" y="463422"/>
            <a:ext cx="77178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 b="1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518" name="Google Shape;518;p22"/>
          <p:cNvSpPr txBox="1">
            <a:spLocks noGrp="1"/>
          </p:cNvSpPr>
          <p:nvPr>
            <p:ph type="subTitle" idx="1"/>
          </p:nvPr>
        </p:nvSpPr>
        <p:spPr>
          <a:xfrm>
            <a:off x="897561" y="3276341"/>
            <a:ext cx="2326800" cy="387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1800" b="1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 b="1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 b="1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 b="1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 b="1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 b="1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 b="1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 b="1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 b="1"/>
            </a:lvl9pPr>
          </a:lstStyle>
          <a:p>
            <a:endParaRPr/>
          </a:p>
        </p:txBody>
      </p:sp>
      <p:sp>
        <p:nvSpPr>
          <p:cNvPr id="519" name="Google Shape;519;p22"/>
          <p:cNvSpPr txBox="1">
            <a:spLocks noGrp="1"/>
          </p:cNvSpPr>
          <p:nvPr>
            <p:ph type="subTitle" idx="2"/>
          </p:nvPr>
        </p:nvSpPr>
        <p:spPr>
          <a:xfrm>
            <a:off x="897550" y="3554497"/>
            <a:ext cx="23268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0" name="Google Shape;520;p22"/>
          <p:cNvSpPr txBox="1">
            <a:spLocks noGrp="1"/>
          </p:cNvSpPr>
          <p:nvPr>
            <p:ph type="subTitle" idx="3"/>
          </p:nvPr>
        </p:nvSpPr>
        <p:spPr>
          <a:xfrm>
            <a:off x="3408686" y="2895341"/>
            <a:ext cx="2326800" cy="387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1800" b="1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 b="1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 b="1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 b="1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 b="1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 b="1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 b="1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 b="1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 b="1"/>
            </a:lvl9pPr>
          </a:lstStyle>
          <a:p>
            <a:endParaRPr/>
          </a:p>
        </p:txBody>
      </p:sp>
      <p:sp>
        <p:nvSpPr>
          <p:cNvPr id="521" name="Google Shape;521;p22"/>
          <p:cNvSpPr txBox="1">
            <a:spLocks noGrp="1"/>
          </p:cNvSpPr>
          <p:nvPr>
            <p:ph type="subTitle" idx="4"/>
          </p:nvPr>
        </p:nvSpPr>
        <p:spPr>
          <a:xfrm>
            <a:off x="3408675" y="3173497"/>
            <a:ext cx="23268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2" name="Google Shape;522;p22"/>
          <p:cNvSpPr txBox="1">
            <a:spLocks noGrp="1"/>
          </p:cNvSpPr>
          <p:nvPr>
            <p:ph type="subTitle" idx="5"/>
          </p:nvPr>
        </p:nvSpPr>
        <p:spPr>
          <a:xfrm>
            <a:off x="5919811" y="3276341"/>
            <a:ext cx="2326800" cy="387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1800" b="1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 b="1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 b="1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 b="1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 b="1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 b="1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 b="1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 b="1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 b="1"/>
            </a:lvl9pPr>
          </a:lstStyle>
          <a:p>
            <a:endParaRPr/>
          </a:p>
        </p:txBody>
      </p:sp>
      <p:sp>
        <p:nvSpPr>
          <p:cNvPr id="523" name="Google Shape;523;p22"/>
          <p:cNvSpPr txBox="1">
            <a:spLocks noGrp="1"/>
          </p:cNvSpPr>
          <p:nvPr>
            <p:ph type="subTitle" idx="6"/>
          </p:nvPr>
        </p:nvSpPr>
        <p:spPr>
          <a:xfrm>
            <a:off x="5919800" y="3554497"/>
            <a:ext cx="23268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pic>
        <p:nvPicPr>
          <p:cNvPr id="524" name="Google Shape;524;p22"/>
          <p:cNvPicPr preferRelativeResize="0"/>
          <p:nvPr/>
        </p:nvPicPr>
        <p:blipFill>
          <a:blip r:embed="rId2">
            <a:alphaModFix amt="74000"/>
          </a:blip>
          <a:stretch>
            <a:fillRect/>
          </a:stretch>
        </p:blipFill>
        <p:spPr>
          <a:xfrm>
            <a:off x="-1650152" y="4509384"/>
            <a:ext cx="7678126" cy="1653350"/>
          </a:xfrm>
          <a:prstGeom prst="rect">
            <a:avLst/>
          </a:prstGeom>
          <a:noFill/>
          <a:ln>
            <a:noFill/>
          </a:ln>
        </p:spPr>
      </p:pic>
      <p:pic>
        <p:nvPicPr>
          <p:cNvPr id="525" name="Google Shape;525;p22"/>
          <p:cNvPicPr preferRelativeResize="0"/>
          <p:nvPr/>
        </p:nvPicPr>
        <p:blipFill>
          <a:blip r:embed="rId2">
            <a:alphaModFix amt="74000"/>
          </a:blip>
          <a:stretch>
            <a:fillRect/>
          </a:stretch>
        </p:blipFill>
        <p:spPr>
          <a:xfrm>
            <a:off x="2889898" y="4509384"/>
            <a:ext cx="7678126" cy="1653350"/>
          </a:xfrm>
          <a:prstGeom prst="rect">
            <a:avLst/>
          </a:prstGeom>
          <a:noFill/>
          <a:ln>
            <a:noFill/>
          </a:ln>
        </p:spPr>
      </p:pic>
      <p:sp>
        <p:nvSpPr>
          <p:cNvPr id="526" name="Google Shape;526;p22"/>
          <p:cNvSpPr/>
          <p:nvPr/>
        </p:nvSpPr>
        <p:spPr>
          <a:xfrm rot="10800000" flipH="1">
            <a:off x="-203358" y="3228859"/>
            <a:ext cx="2216642" cy="2073312"/>
          </a:xfrm>
          <a:custGeom>
            <a:avLst/>
            <a:gdLst/>
            <a:ahLst/>
            <a:cxnLst/>
            <a:rect l="l" t="t" r="r" b="b"/>
            <a:pathLst>
              <a:path w="122365" h="131953" extrusionOk="0">
                <a:moveTo>
                  <a:pt x="37372" y="111100"/>
                </a:moveTo>
                <a:lnTo>
                  <a:pt x="37372" y="111100"/>
                </a:lnTo>
                <a:cubicBezTo>
                  <a:pt x="37492" y="112772"/>
                  <a:pt x="37953" y="114366"/>
                  <a:pt x="39127" y="115781"/>
                </a:cubicBezTo>
                <a:lnTo>
                  <a:pt x="39127" y="115781"/>
                </a:lnTo>
                <a:cubicBezTo>
                  <a:pt x="38531" y="114345"/>
                  <a:pt x="37934" y="112770"/>
                  <a:pt x="37372" y="111100"/>
                </a:cubicBezTo>
                <a:close/>
                <a:moveTo>
                  <a:pt x="51871" y="1"/>
                </a:moveTo>
                <a:cubicBezTo>
                  <a:pt x="46593" y="1"/>
                  <a:pt x="41310" y="436"/>
                  <a:pt x="36039" y="884"/>
                </a:cubicBezTo>
                <a:cubicBezTo>
                  <a:pt x="27941" y="2124"/>
                  <a:pt x="17387" y="1492"/>
                  <a:pt x="9947" y="6477"/>
                </a:cubicBezTo>
                <a:cubicBezTo>
                  <a:pt x="2481" y="11438"/>
                  <a:pt x="4354" y="20751"/>
                  <a:pt x="4961" y="28217"/>
                </a:cubicBezTo>
                <a:cubicBezTo>
                  <a:pt x="5594" y="36897"/>
                  <a:pt x="4961" y="43730"/>
                  <a:pt x="4354" y="51803"/>
                </a:cubicBezTo>
                <a:cubicBezTo>
                  <a:pt x="3114" y="59902"/>
                  <a:pt x="3721" y="68582"/>
                  <a:pt x="2481" y="76048"/>
                </a:cubicBezTo>
                <a:cubicBezTo>
                  <a:pt x="1874" y="84121"/>
                  <a:pt x="634" y="91562"/>
                  <a:pt x="1874" y="99027"/>
                </a:cubicBezTo>
                <a:cubicBezTo>
                  <a:pt x="2481" y="105860"/>
                  <a:pt x="4961" y="112061"/>
                  <a:pt x="3114" y="118286"/>
                </a:cubicBezTo>
                <a:cubicBezTo>
                  <a:pt x="1874" y="121374"/>
                  <a:pt x="1" y="123247"/>
                  <a:pt x="634" y="126360"/>
                </a:cubicBezTo>
                <a:cubicBezTo>
                  <a:pt x="1030" y="126309"/>
                  <a:pt x="1407" y="126286"/>
                  <a:pt x="1767" y="126286"/>
                </a:cubicBezTo>
                <a:cubicBezTo>
                  <a:pt x="4998" y="126286"/>
                  <a:pt x="6867" y="128119"/>
                  <a:pt x="9422" y="128119"/>
                </a:cubicBezTo>
                <a:cubicBezTo>
                  <a:pt x="10143" y="128119"/>
                  <a:pt x="10918" y="127974"/>
                  <a:pt x="11794" y="127600"/>
                </a:cubicBezTo>
                <a:cubicBezTo>
                  <a:pt x="12427" y="126967"/>
                  <a:pt x="15540" y="124487"/>
                  <a:pt x="16147" y="123879"/>
                </a:cubicBezTo>
                <a:cubicBezTo>
                  <a:pt x="19260" y="120134"/>
                  <a:pt x="18020" y="123247"/>
                  <a:pt x="16780" y="120134"/>
                </a:cubicBezTo>
                <a:cubicBezTo>
                  <a:pt x="16780" y="118894"/>
                  <a:pt x="14907" y="118894"/>
                  <a:pt x="14300" y="117046"/>
                </a:cubicBezTo>
                <a:cubicBezTo>
                  <a:pt x="14300" y="115781"/>
                  <a:pt x="16147" y="113934"/>
                  <a:pt x="16780" y="113301"/>
                </a:cubicBezTo>
                <a:cubicBezTo>
                  <a:pt x="18020" y="110213"/>
                  <a:pt x="19260" y="107708"/>
                  <a:pt x="19868" y="104620"/>
                </a:cubicBezTo>
                <a:cubicBezTo>
                  <a:pt x="21740" y="96547"/>
                  <a:pt x="30446" y="87841"/>
                  <a:pt x="29814" y="79768"/>
                </a:cubicBezTo>
                <a:lnTo>
                  <a:pt x="29814" y="79768"/>
                </a:lnTo>
                <a:lnTo>
                  <a:pt x="30497" y="85336"/>
                </a:lnTo>
                <a:cubicBezTo>
                  <a:pt x="29485" y="90726"/>
                  <a:pt x="29206" y="102115"/>
                  <a:pt x="29206" y="110213"/>
                </a:cubicBezTo>
                <a:cubicBezTo>
                  <a:pt x="29206" y="113301"/>
                  <a:pt x="30446" y="116414"/>
                  <a:pt x="31054" y="120134"/>
                </a:cubicBezTo>
                <a:cubicBezTo>
                  <a:pt x="31686" y="123879"/>
                  <a:pt x="31054" y="128207"/>
                  <a:pt x="32294" y="131953"/>
                </a:cubicBezTo>
                <a:cubicBezTo>
                  <a:pt x="34166" y="122614"/>
                  <a:pt x="34774" y="112061"/>
                  <a:pt x="32294" y="102115"/>
                </a:cubicBezTo>
                <a:cubicBezTo>
                  <a:pt x="31686" y="97155"/>
                  <a:pt x="31054" y="91562"/>
                  <a:pt x="32294" y="86601"/>
                </a:cubicBezTo>
                <a:cubicBezTo>
                  <a:pt x="32926" y="83488"/>
                  <a:pt x="34774" y="73568"/>
                  <a:pt x="37887" y="71695"/>
                </a:cubicBezTo>
                <a:lnTo>
                  <a:pt x="37887" y="71695"/>
                </a:lnTo>
                <a:cubicBezTo>
                  <a:pt x="36039" y="74808"/>
                  <a:pt x="35407" y="74808"/>
                  <a:pt x="35407" y="77896"/>
                </a:cubicBezTo>
                <a:cubicBezTo>
                  <a:pt x="35407" y="79136"/>
                  <a:pt x="36647" y="80376"/>
                  <a:pt x="36647" y="82248"/>
                </a:cubicBezTo>
                <a:cubicBezTo>
                  <a:pt x="36647" y="84729"/>
                  <a:pt x="35407" y="86601"/>
                  <a:pt x="34774" y="88474"/>
                </a:cubicBezTo>
                <a:cubicBezTo>
                  <a:pt x="33283" y="95480"/>
                  <a:pt x="35023" y="104117"/>
                  <a:pt x="37372" y="111100"/>
                </a:cubicBezTo>
                <a:lnTo>
                  <a:pt x="37372" y="111100"/>
                </a:lnTo>
                <a:cubicBezTo>
                  <a:pt x="37177" y="108376"/>
                  <a:pt x="37887" y="105445"/>
                  <a:pt x="37887" y="102748"/>
                </a:cubicBezTo>
                <a:cubicBezTo>
                  <a:pt x="38519" y="97787"/>
                  <a:pt x="37279" y="93434"/>
                  <a:pt x="37279" y="89081"/>
                </a:cubicBezTo>
                <a:cubicBezTo>
                  <a:pt x="37279" y="84121"/>
                  <a:pt x="41759" y="69772"/>
                  <a:pt x="39886" y="67292"/>
                </a:cubicBezTo>
                <a:lnTo>
                  <a:pt x="40848" y="65495"/>
                </a:lnTo>
                <a:cubicBezTo>
                  <a:pt x="40848" y="65495"/>
                  <a:pt x="41253" y="67621"/>
                  <a:pt x="41253" y="68228"/>
                </a:cubicBezTo>
                <a:cubicBezTo>
                  <a:pt x="43480" y="76149"/>
                  <a:pt x="42240" y="78528"/>
                  <a:pt x="42240" y="82248"/>
                </a:cubicBezTo>
                <a:cubicBezTo>
                  <a:pt x="42240" y="88474"/>
                  <a:pt x="42240" y="96547"/>
                  <a:pt x="44112" y="102115"/>
                </a:cubicBezTo>
                <a:cubicBezTo>
                  <a:pt x="44112" y="94042"/>
                  <a:pt x="45960" y="85361"/>
                  <a:pt x="44720" y="77288"/>
                </a:cubicBezTo>
                <a:cubicBezTo>
                  <a:pt x="43480" y="72935"/>
                  <a:pt x="42240" y="69822"/>
                  <a:pt x="45960" y="65469"/>
                </a:cubicBezTo>
                <a:cubicBezTo>
                  <a:pt x="46593" y="66102"/>
                  <a:pt x="47200" y="66735"/>
                  <a:pt x="47833" y="66735"/>
                </a:cubicBezTo>
                <a:lnTo>
                  <a:pt x="48339" y="68329"/>
                </a:lnTo>
                <a:cubicBezTo>
                  <a:pt x="48339" y="75162"/>
                  <a:pt x="45378" y="90726"/>
                  <a:pt x="49073" y="90954"/>
                </a:cubicBezTo>
                <a:cubicBezTo>
                  <a:pt x="45960" y="83488"/>
                  <a:pt x="53426" y="72303"/>
                  <a:pt x="49680" y="65469"/>
                </a:cubicBezTo>
                <a:cubicBezTo>
                  <a:pt x="50946" y="64229"/>
                  <a:pt x="51426" y="65140"/>
                  <a:pt x="53198" y="62812"/>
                </a:cubicBezTo>
                <a:cubicBezTo>
                  <a:pt x="53578" y="60939"/>
                  <a:pt x="52793" y="59902"/>
                  <a:pt x="51553" y="59269"/>
                </a:cubicBezTo>
                <a:cubicBezTo>
                  <a:pt x="53426" y="58029"/>
                  <a:pt x="55906" y="58636"/>
                  <a:pt x="58386" y="58029"/>
                </a:cubicBezTo>
                <a:cubicBezTo>
                  <a:pt x="61499" y="56789"/>
                  <a:pt x="63346" y="54309"/>
                  <a:pt x="65852" y="53069"/>
                </a:cubicBezTo>
                <a:cubicBezTo>
                  <a:pt x="66585" y="52819"/>
                  <a:pt x="67559" y="52740"/>
                  <a:pt x="68652" y="52740"/>
                </a:cubicBezTo>
                <a:cubicBezTo>
                  <a:pt x="70567" y="52740"/>
                  <a:pt x="72844" y="52984"/>
                  <a:pt x="74818" y="52984"/>
                </a:cubicBezTo>
                <a:cubicBezTo>
                  <a:pt x="77435" y="52984"/>
                  <a:pt x="79518" y="52556"/>
                  <a:pt x="79518" y="50563"/>
                </a:cubicBezTo>
                <a:cubicBezTo>
                  <a:pt x="84106" y="50563"/>
                  <a:pt x="85343" y="47624"/>
                  <a:pt x="88767" y="47624"/>
                </a:cubicBezTo>
                <a:cubicBezTo>
                  <a:pt x="89497" y="47624"/>
                  <a:pt x="90328" y="47758"/>
                  <a:pt x="91311" y="48083"/>
                </a:cubicBezTo>
                <a:cubicBezTo>
                  <a:pt x="91311" y="44996"/>
                  <a:pt x="98145" y="43730"/>
                  <a:pt x="101257" y="41883"/>
                </a:cubicBezTo>
                <a:cubicBezTo>
                  <a:pt x="105585" y="39403"/>
                  <a:pt x="104978" y="34417"/>
                  <a:pt x="109938" y="33177"/>
                </a:cubicBezTo>
                <a:cubicBezTo>
                  <a:pt x="106825" y="28824"/>
                  <a:pt x="113051" y="28824"/>
                  <a:pt x="116164" y="28824"/>
                </a:cubicBezTo>
                <a:cubicBezTo>
                  <a:pt x="115531" y="25104"/>
                  <a:pt x="122364" y="23231"/>
                  <a:pt x="117404" y="20144"/>
                </a:cubicBezTo>
                <a:cubicBezTo>
                  <a:pt x="118011" y="19511"/>
                  <a:pt x="118644" y="18271"/>
                  <a:pt x="119251" y="18271"/>
                </a:cubicBezTo>
                <a:cubicBezTo>
                  <a:pt x="112418" y="16423"/>
                  <a:pt x="111811" y="7717"/>
                  <a:pt x="104978" y="5237"/>
                </a:cubicBezTo>
                <a:lnTo>
                  <a:pt x="107458" y="3997"/>
                </a:lnTo>
                <a:cubicBezTo>
                  <a:pt x="105598" y="2124"/>
                  <a:pt x="102339" y="1656"/>
                  <a:pt x="98923" y="1656"/>
                </a:cubicBezTo>
                <a:cubicBezTo>
                  <a:pt x="95506" y="1656"/>
                  <a:pt x="91931" y="2124"/>
                  <a:pt x="89439" y="2124"/>
                </a:cubicBezTo>
                <a:cubicBezTo>
                  <a:pt x="87949" y="2214"/>
                  <a:pt x="86471" y="2253"/>
                  <a:pt x="85003" y="2253"/>
                </a:cubicBezTo>
                <a:cubicBezTo>
                  <a:pt x="76065" y="2253"/>
                  <a:pt x="67450" y="795"/>
                  <a:pt x="58386" y="252"/>
                </a:cubicBezTo>
                <a:cubicBezTo>
                  <a:pt x="56216" y="75"/>
                  <a:pt x="54044" y="1"/>
                  <a:pt x="51871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527" name="Google Shape;527;p22"/>
          <p:cNvGrpSpPr/>
          <p:nvPr/>
        </p:nvGrpSpPr>
        <p:grpSpPr>
          <a:xfrm rot="-7165248">
            <a:off x="334696" y="1579314"/>
            <a:ext cx="360785" cy="197342"/>
            <a:chOff x="771625" y="3641125"/>
            <a:chExt cx="360800" cy="197350"/>
          </a:xfrm>
        </p:grpSpPr>
        <p:sp>
          <p:nvSpPr>
            <p:cNvPr id="528" name="Google Shape;528;p22"/>
            <p:cNvSpPr/>
            <p:nvPr/>
          </p:nvSpPr>
          <p:spPr>
            <a:xfrm>
              <a:off x="971275" y="3677325"/>
              <a:ext cx="161150" cy="161150"/>
            </a:xfrm>
            <a:custGeom>
              <a:avLst/>
              <a:gdLst/>
              <a:ahLst/>
              <a:cxnLst/>
              <a:rect l="l" t="t" r="r" b="b"/>
              <a:pathLst>
                <a:path w="6446" h="6446" extrusionOk="0">
                  <a:moveTo>
                    <a:pt x="3223" y="327"/>
                  </a:moveTo>
                  <a:cubicBezTo>
                    <a:pt x="4811" y="327"/>
                    <a:pt x="6119" y="1635"/>
                    <a:pt x="6119" y="3223"/>
                  </a:cubicBezTo>
                  <a:cubicBezTo>
                    <a:pt x="6119" y="4811"/>
                    <a:pt x="4811" y="6118"/>
                    <a:pt x="3223" y="6118"/>
                  </a:cubicBezTo>
                  <a:cubicBezTo>
                    <a:pt x="1635" y="6118"/>
                    <a:pt x="374" y="4811"/>
                    <a:pt x="374" y="3223"/>
                  </a:cubicBezTo>
                  <a:cubicBezTo>
                    <a:pt x="374" y="1635"/>
                    <a:pt x="1635" y="327"/>
                    <a:pt x="3223" y="327"/>
                  </a:cubicBezTo>
                  <a:close/>
                  <a:moveTo>
                    <a:pt x="3223" y="0"/>
                  </a:moveTo>
                  <a:cubicBezTo>
                    <a:pt x="1449" y="0"/>
                    <a:pt x="1" y="1448"/>
                    <a:pt x="1" y="3223"/>
                  </a:cubicBezTo>
                  <a:cubicBezTo>
                    <a:pt x="1" y="4997"/>
                    <a:pt x="1449" y="6445"/>
                    <a:pt x="3223" y="6445"/>
                  </a:cubicBezTo>
                  <a:cubicBezTo>
                    <a:pt x="4998" y="6445"/>
                    <a:pt x="6446" y="4997"/>
                    <a:pt x="6446" y="3223"/>
                  </a:cubicBezTo>
                  <a:cubicBezTo>
                    <a:pt x="6446" y="1448"/>
                    <a:pt x="4998" y="0"/>
                    <a:pt x="322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9" name="Google Shape;529;p22"/>
            <p:cNvSpPr/>
            <p:nvPr/>
          </p:nvSpPr>
          <p:spPr>
            <a:xfrm>
              <a:off x="985475" y="3699000"/>
              <a:ext cx="94375" cy="79925"/>
            </a:xfrm>
            <a:custGeom>
              <a:avLst/>
              <a:gdLst/>
              <a:ahLst/>
              <a:cxnLst/>
              <a:rect l="l" t="t" r="r" b="b"/>
              <a:pathLst>
                <a:path w="3775" h="3197" extrusionOk="0">
                  <a:moveTo>
                    <a:pt x="2475" y="1"/>
                  </a:moveTo>
                  <a:cubicBezTo>
                    <a:pt x="1" y="1"/>
                    <a:pt x="180" y="3196"/>
                    <a:pt x="180" y="3196"/>
                  </a:cubicBezTo>
                  <a:cubicBezTo>
                    <a:pt x="866" y="453"/>
                    <a:pt x="2761" y="228"/>
                    <a:pt x="3478" y="228"/>
                  </a:cubicBezTo>
                  <a:cubicBezTo>
                    <a:pt x="3620" y="228"/>
                    <a:pt x="3715" y="236"/>
                    <a:pt x="3747" y="236"/>
                  </a:cubicBezTo>
                  <a:cubicBezTo>
                    <a:pt x="3774" y="236"/>
                    <a:pt x="3756" y="230"/>
                    <a:pt x="3683" y="208"/>
                  </a:cubicBezTo>
                  <a:cubicBezTo>
                    <a:pt x="3223" y="64"/>
                    <a:pt x="2823" y="1"/>
                    <a:pt x="247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0" name="Google Shape;530;p22"/>
            <p:cNvSpPr/>
            <p:nvPr/>
          </p:nvSpPr>
          <p:spPr>
            <a:xfrm>
              <a:off x="771625" y="3641125"/>
              <a:ext cx="106275" cy="106275"/>
            </a:xfrm>
            <a:custGeom>
              <a:avLst/>
              <a:gdLst/>
              <a:ahLst/>
              <a:cxnLst/>
              <a:rect l="l" t="t" r="r" b="b"/>
              <a:pathLst>
                <a:path w="4251" h="4251" extrusionOk="0">
                  <a:moveTo>
                    <a:pt x="2149" y="234"/>
                  </a:moveTo>
                  <a:cubicBezTo>
                    <a:pt x="3177" y="234"/>
                    <a:pt x="4017" y="1075"/>
                    <a:pt x="4017" y="2102"/>
                  </a:cubicBezTo>
                  <a:cubicBezTo>
                    <a:pt x="4017" y="3176"/>
                    <a:pt x="3177" y="4017"/>
                    <a:pt x="2149" y="4017"/>
                  </a:cubicBezTo>
                  <a:cubicBezTo>
                    <a:pt x="1075" y="4017"/>
                    <a:pt x="234" y="3176"/>
                    <a:pt x="234" y="2102"/>
                  </a:cubicBezTo>
                  <a:cubicBezTo>
                    <a:pt x="234" y="1075"/>
                    <a:pt x="1075" y="234"/>
                    <a:pt x="2149" y="234"/>
                  </a:cubicBezTo>
                  <a:close/>
                  <a:moveTo>
                    <a:pt x="2149" y="1"/>
                  </a:moveTo>
                  <a:cubicBezTo>
                    <a:pt x="982" y="1"/>
                    <a:pt x="1" y="935"/>
                    <a:pt x="1" y="2102"/>
                  </a:cubicBezTo>
                  <a:cubicBezTo>
                    <a:pt x="1" y="3316"/>
                    <a:pt x="982" y="4250"/>
                    <a:pt x="2149" y="4250"/>
                  </a:cubicBezTo>
                  <a:cubicBezTo>
                    <a:pt x="3317" y="4250"/>
                    <a:pt x="4251" y="3316"/>
                    <a:pt x="4251" y="2102"/>
                  </a:cubicBezTo>
                  <a:cubicBezTo>
                    <a:pt x="4251" y="935"/>
                    <a:pt x="3317" y="1"/>
                    <a:pt x="214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1" name="Google Shape;531;p22"/>
            <p:cNvSpPr/>
            <p:nvPr/>
          </p:nvSpPr>
          <p:spPr>
            <a:xfrm>
              <a:off x="780625" y="3655100"/>
              <a:ext cx="62500" cy="53775"/>
            </a:xfrm>
            <a:custGeom>
              <a:avLst/>
              <a:gdLst/>
              <a:ahLst/>
              <a:cxnLst/>
              <a:rect l="l" t="t" r="r" b="b"/>
              <a:pathLst>
                <a:path w="2500" h="2151" extrusionOk="0">
                  <a:moveTo>
                    <a:pt x="1637" y="0"/>
                  </a:moveTo>
                  <a:cubicBezTo>
                    <a:pt x="0" y="0"/>
                    <a:pt x="108" y="2150"/>
                    <a:pt x="108" y="2150"/>
                  </a:cubicBezTo>
                  <a:cubicBezTo>
                    <a:pt x="586" y="306"/>
                    <a:pt x="1814" y="160"/>
                    <a:pt x="2293" y="160"/>
                  </a:cubicBezTo>
                  <a:cubicBezTo>
                    <a:pt x="2382" y="160"/>
                    <a:pt x="2446" y="165"/>
                    <a:pt x="2473" y="165"/>
                  </a:cubicBezTo>
                  <a:cubicBezTo>
                    <a:pt x="2499" y="165"/>
                    <a:pt x="2492" y="161"/>
                    <a:pt x="2443" y="142"/>
                  </a:cubicBezTo>
                  <a:cubicBezTo>
                    <a:pt x="2136" y="44"/>
                    <a:pt x="1869" y="0"/>
                    <a:pt x="163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532" name="Google Shape;532;p22"/>
          <p:cNvGrpSpPr/>
          <p:nvPr/>
        </p:nvGrpSpPr>
        <p:grpSpPr>
          <a:xfrm rot="7632065">
            <a:off x="8196007" y="4316648"/>
            <a:ext cx="360792" cy="197345"/>
            <a:chOff x="771625" y="3641125"/>
            <a:chExt cx="360800" cy="197350"/>
          </a:xfrm>
        </p:grpSpPr>
        <p:sp>
          <p:nvSpPr>
            <p:cNvPr id="533" name="Google Shape;533;p22"/>
            <p:cNvSpPr/>
            <p:nvPr/>
          </p:nvSpPr>
          <p:spPr>
            <a:xfrm>
              <a:off x="971275" y="3677325"/>
              <a:ext cx="161150" cy="161150"/>
            </a:xfrm>
            <a:custGeom>
              <a:avLst/>
              <a:gdLst/>
              <a:ahLst/>
              <a:cxnLst/>
              <a:rect l="l" t="t" r="r" b="b"/>
              <a:pathLst>
                <a:path w="6446" h="6446" extrusionOk="0">
                  <a:moveTo>
                    <a:pt x="3223" y="327"/>
                  </a:moveTo>
                  <a:cubicBezTo>
                    <a:pt x="4811" y="327"/>
                    <a:pt x="6119" y="1635"/>
                    <a:pt x="6119" y="3223"/>
                  </a:cubicBezTo>
                  <a:cubicBezTo>
                    <a:pt x="6119" y="4811"/>
                    <a:pt x="4811" y="6118"/>
                    <a:pt x="3223" y="6118"/>
                  </a:cubicBezTo>
                  <a:cubicBezTo>
                    <a:pt x="1635" y="6118"/>
                    <a:pt x="374" y="4811"/>
                    <a:pt x="374" y="3223"/>
                  </a:cubicBezTo>
                  <a:cubicBezTo>
                    <a:pt x="374" y="1635"/>
                    <a:pt x="1635" y="327"/>
                    <a:pt x="3223" y="327"/>
                  </a:cubicBezTo>
                  <a:close/>
                  <a:moveTo>
                    <a:pt x="3223" y="0"/>
                  </a:moveTo>
                  <a:cubicBezTo>
                    <a:pt x="1449" y="0"/>
                    <a:pt x="1" y="1448"/>
                    <a:pt x="1" y="3223"/>
                  </a:cubicBezTo>
                  <a:cubicBezTo>
                    <a:pt x="1" y="4997"/>
                    <a:pt x="1449" y="6445"/>
                    <a:pt x="3223" y="6445"/>
                  </a:cubicBezTo>
                  <a:cubicBezTo>
                    <a:pt x="4998" y="6445"/>
                    <a:pt x="6446" y="4997"/>
                    <a:pt x="6446" y="3223"/>
                  </a:cubicBezTo>
                  <a:cubicBezTo>
                    <a:pt x="6446" y="1448"/>
                    <a:pt x="4998" y="0"/>
                    <a:pt x="322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4" name="Google Shape;534;p22"/>
            <p:cNvSpPr/>
            <p:nvPr/>
          </p:nvSpPr>
          <p:spPr>
            <a:xfrm>
              <a:off x="985475" y="3699000"/>
              <a:ext cx="94375" cy="79925"/>
            </a:xfrm>
            <a:custGeom>
              <a:avLst/>
              <a:gdLst/>
              <a:ahLst/>
              <a:cxnLst/>
              <a:rect l="l" t="t" r="r" b="b"/>
              <a:pathLst>
                <a:path w="3775" h="3197" extrusionOk="0">
                  <a:moveTo>
                    <a:pt x="2475" y="1"/>
                  </a:moveTo>
                  <a:cubicBezTo>
                    <a:pt x="1" y="1"/>
                    <a:pt x="180" y="3196"/>
                    <a:pt x="180" y="3196"/>
                  </a:cubicBezTo>
                  <a:cubicBezTo>
                    <a:pt x="866" y="453"/>
                    <a:pt x="2761" y="228"/>
                    <a:pt x="3478" y="228"/>
                  </a:cubicBezTo>
                  <a:cubicBezTo>
                    <a:pt x="3620" y="228"/>
                    <a:pt x="3715" y="236"/>
                    <a:pt x="3747" y="236"/>
                  </a:cubicBezTo>
                  <a:cubicBezTo>
                    <a:pt x="3774" y="236"/>
                    <a:pt x="3756" y="230"/>
                    <a:pt x="3683" y="208"/>
                  </a:cubicBezTo>
                  <a:cubicBezTo>
                    <a:pt x="3223" y="64"/>
                    <a:pt x="2823" y="1"/>
                    <a:pt x="247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5" name="Google Shape;535;p22"/>
            <p:cNvSpPr/>
            <p:nvPr/>
          </p:nvSpPr>
          <p:spPr>
            <a:xfrm>
              <a:off x="771625" y="3641125"/>
              <a:ext cx="106275" cy="106275"/>
            </a:xfrm>
            <a:custGeom>
              <a:avLst/>
              <a:gdLst/>
              <a:ahLst/>
              <a:cxnLst/>
              <a:rect l="l" t="t" r="r" b="b"/>
              <a:pathLst>
                <a:path w="4251" h="4251" extrusionOk="0">
                  <a:moveTo>
                    <a:pt x="2149" y="234"/>
                  </a:moveTo>
                  <a:cubicBezTo>
                    <a:pt x="3177" y="234"/>
                    <a:pt x="4017" y="1075"/>
                    <a:pt x="4017" y="2102"/>
                  </a:cubicBezTo>
                  <a:cubicBezTo>
                    <a:pt x="4017" y="3176"/>
                    <a:pt x="3177" y="4017"/>
                    <a:pt x="2149" y="4017"/>
                  </a:cubicBezTo>
                  <a:cubicBezTo>
                    <a:pt x="1075" y="4017"/>
                    <a:pt x="234" y="3176"/>
                    <a:pt x="234" y="2102"/>
                  </a:cubicBezTo>
                  <a:cubicBezTo>
                    <a:pt x="234" y="1075"/>
                    <a:pt x="1075" y="234"/>
                    <a:pt x="2149" y="234"/>
                  </a:cubicBezTo>
                  <a:close/>
                  <a:moveTo>
                    <a:pt x="2149" y="1"/>
                  </a:moveTo>
                  <a:cubicBezTo>
                    <a:pt x="982" y="1"/>
                    <a:pt x="1" y="935"/>
                    <a:pt x="1" y="2102"/>
                  </a:cubicBezTo>
                  <a:cubicBezTo>
                    <a:pt x="1" y="3316"/>
                    <a:pt x="982" y="4250"/>
                    <a:pt x="2149" y="4250"/>
                  </a:cubicBezTo>
                  <a:cubicBezTo>
                    <a:pt x="3317" y="4250"/>
                    <a:pt x="4251" y="3316"/>
                    <a:pt x="4251" y="2102"/>
                  </a:cubicBezTo>
                  <a:cubicBezTo>
                    <a:pt x="4251" y="935"/>
                    <a:pt x="3317" y="1"/>
                    <a:pt x="214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6" name="Google Shape;536;p22"/>
            <p:cNvSpPr/>
            <p:nvPr/>
          </p:nvSpPr>
          <p:spPr>
            <a:xfrm>
              <a:off x="780625" y="3655100"/>
              <a:ext cx="62500" cy="53775"/>
            </a:xfrm>
            <a:custGeom>
              <a:avLst/>
              <a:gdLst/>
              <a:ahLst/>
              <a:cxnLst/>
              <a:rect l="l" t="t" r="r" b="b"/>
              <a:pathLst>
                <a:path w="2500" h="2151" extrusionOk="0">
                  <a:moveTo>
                    <a:pt x="1637" y="0"/>
                  </a:moveTo>
                  <a:cubicBezTo>
                    <a:pt x="0" y="0"/>
                    <a:pt x="108" y="2150"/>
                    <a:pt x="108" y="2150"/>
                  </a:cubicBezTo>
                  <a:cubicBezTo>
                    <a:pt x="586" y="306"/>
                    <a:pt x="1814" y="160"/>
                    <a:pt x="2293" y="160"/>
                  </a:cubicBezTo>
                  <a:cubicBezTo>
                    <a:pt x="2382" y="160"/>
                    <a:pt x="2446" y="165"/>
                    <a:pt x="2473" y="165"/>
                  </a:cubicBezTo>
                  <a:cubicBezTo>
                    <a:pt x="2499" y="165"/>
                    <a:pt x="2492" y="161"/>
                    <a:pt x="2443" y="142"/>
                  </a:cubicBezTo>
                  <a:cubicBezTo>
                    <a:pt x="2136" y="44"/>
                    <a:pt x="1869" y="0"/>
                    <a:pt x="163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537" name="Google Shape;537;p22"/>
          <p:cNvGrpSpPr/>
          <p:nvPr/>
        </p:nvGrpSpPr>
        <p:grpSpPr>
          <a:xfrm flipH="1">
            <a:off x="8564076" y="2091663"/>
            <a:ext cx="148902" cy="148902"/>
            <a:chOff x="553999" y="2452938"/>
            <a:chExt cx="148902" cy="148902"/>
          </a:xfrm>
        </p:grpSpPr>
        <p:sp>
          <p:nvSpPr>
            <p:cNvPr id="538" name="Google Shape;538;p22"/>
            <p:cNvSpPr/>
            <p:nvPr/>
          </p:nvSpPr>
          <p:spPr>
            <a:xfrm rot="7632065">
              <a:off x="575314" y="2474252"/>
              <a:ext cx="106273" cy="106273"/>
            </a:xfrm>
            <a:custGeom>
              <a:avLst/>
              <a:gdLst/>
              <a:ahLst/>
              <a:cxnLst/>
              <a:rect l="l" t="t" r="r" b="b"/>
              <a:pathLst>
                <a:path w="4251" h="4251" extrusionOk="0">
                  <a:moveTo>
                    <a:pt x="2149" y="234"/>
                  </a:moveTo>
                  <a:cubicBezTo>
                    <a:pt x="3177" y="234"/>
                    <a:pt x="4017" y="1075"/>
                    <a:pt x="4017" y="2102"/>
                  </a:cubicBezTo>
                  <a:cubicBezTo>
                    <a:pt x="4017" y="3176"/>
                    <a:pt x="3177" y="4017"/>
                    <a:pt x="2149" y="4017"/>
                  </a:cubicBezTo>
                  <a:cubicBezTo>
                    <a:pt x="1075" y="4017"/>
                    <a:pt x="234" y="3176"/>
                    <a:pt x="234" y="2102"/>
                  </a:cubicBezTo>
                  <a:cubicBezTo>
                    <a:pt x="234" y="1075"/>
                    <a:pt x="1075" y="234"/>
                    <a:pt x="2149" y="234"/>
                  </a:cubicBezTo>
                  <a:close/>
                  <a:moveTo>
                    <a:pt x="2149" y="1"/>
                  </a:moveTo>
                  <a:cubicBezTo>
                    <a:pt x="982" y="1"/>
                    <a:pt x="1" y="935"/>
                    <a:pt x="1" y="2102"/>
                  </a:cubicBezTo>
                  <a:cubicBezTo>
                    <a:pt x="1" y="3316"/>
                    <a:pt x="982" y="4250"/>
                    <a:pt x="2149" y="4250"/>
                  </a:cubicBezTo>
                  <a:cubicBezTo>
                    <a:pt x="3317" y="4250"/>
                    <a:pt x="4251" y="3316"/>
                    <a:pt x="4251" y="2102"/>
                  </a:cubicBezTo>
                  <a:cubicBezTo>
                    <a:pt x="4251" y="935"/>
                    <a:pt x="3317" y="1"/>
                    <a:pt x="214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9" name="Google Shape;539;p22"/>
            <p:cNvSpPr/>
            <p:nvPr/>
          </p:nvSpPr>
          <p:spPr>
            <a:xfrm rot="7632065">
              <a:off x="614770" y="2497658"/>
              <a:ext cx="62499" cy="53774"/>
            </a:xfrm>
            <a:custGeom>
              <a:avLst/>
              <a:gdLst/>
              <a:ahLst/>
              <a:cxnLst/>
              <a:rect l="l" t="t" r="r" b="b"/>
              <a:pathLst>
                <a:path w="2500" h="2151" extrusionOk="0">
                  <a:moveTo>
                    <a:pt x="1637" y="0"/>
                  </a:moveTo>
                  <a:cubicBezTo>
                    <a:pt x="0" y="0"/>
                    <a:pt x="108" y="2150"/>
                    <a:pt x="108" y="2150"/>
                  </a:cubicBezTo>
                  <a:cubicBezTo>
                    <a:pt x="586" y="306"/>
                    <a:pt x="1814" y="160"/>
                    <a:pt x="2293" y="160"/>
                  </a:cubicBezTo>
                  <a:cubicBezTo>
                    <a:pt x="2382" y="160"/>
                    <a:pt x="2446" y="165"/>
                    <a:pt x="2473" y="165"/>
                  </a:cubicBezTo>
                  <a:cubicBezTo>
                    <a:pt x="2499" y="165"/>
                    <a:pt x="2492" y="161"/>
                    <a:pt x="2443" y="142"/>
                  </a:cubicBezTo>
                  <a:cubicBezTo>
                    <a:pt x="2136" y="44"/>
                    <a:pt x="1869" y="0"/>
                    <a:pt x="163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four columns">
  <p:cSld name="BLANK_6">
    <p:spTree>
      <p:nvGrpSpPr>
        <p:cNvPr id="1" name="Shape 5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1" name="Google Shape;541;p23"/>
          <p:cNvSpPr txBox="1">
            <a:spLocks noGrp="1"/>
          </p:cNvSpPr>
          <p:nvPr>
            <p:ph type="title"/>
          </p:nvPr>
        </p:nvSpPr>
        <p:spPr>
          <a:xfrm>
            <a:off x="713175" y="463422"/>
            <a:ext cx="77178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 b="1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542" name="Google Shape;542;p23"/>
          <p:cNvSpPr txBox="1">
            <a:spLocks noGrp="1"/>
          </p:cNvSpPr>
          <p:nvPr>
            <p:ph type="subTitle" idx="1"/>
          </p:nvPr>
        </p:nvSpPr>
        <p:spPr>
          <a:xfrm>
            <a:off x="944755" y="1674250"/>
            <a:ext cx="2326800" cy="387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1800" b="1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1pPr>
            <a:lvl2pPr lvl="1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 b="1"/>
            </a:lvl2pPr>
            <a:lvl3pPr lvl="2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 b="1"/>
            </a:lvl3pPr>
            <a:lvl4pPr lvl="3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 b="1"/>
            </a:lvl4pPr>
            <a:lvl5pPr lvl="4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 b="1"/>
            </a:lvl5pPr>
            <a:lvl6pPr lvl="5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 b="1"/>
            </a:lvl6pPr>
            <a:lvl7pPr lvl="6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 b="1"/>
            </a:lvl7pPr>
            <a:lvl8pPr lvl="7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 b="1"/>
            </a:lvl8pPr>
            <a:lvl9pPr lvl="8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 b="1"/>
            </a:lvl9pPr>
          </a:lstStyle>
          <a:p>
            <a:endParaRPr/>
          </a:p>
        </p:txBody>
      </p:sp>
      <p:sp>
        <p:nvSpPr>
          <p:cNvPr id="543" name="Google Shape;543;p23"/>
          <p:cNvSpPr txBox="1">
            <a:spLocks noGrp="1"/>
          </p:cNvSpPr>
          <p:nvPr>
            <p:ph type="subTitle" idx="2"/>
          </p:nvPr>
        </p:nvSpPr>
        <p:spPr>
          <a:xfrm>
            <a:off x="944750" y="1935250"/>
            <a:ext cx="2326800" cy="778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</a:defRPr>
            </a:lvl1pPr>
            <a:lvl2pPr lvl="1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44" name="Google Shape;544;p23"/>
          <p:cNvSpPr txBox="1">
            <a:spLocks noGrp="1"/>
          </p:cNvSpPr>
          <p:nvPr>
            <p:ph type="subTitle" idx="3"/>
          </p:nvPr>
        </p:nvSpPr>
        <p:spPr>
          <a:xfrm>
            <a:off x="944755" y="3203539"/>
            <a:ext cx="2326800" cy="387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1800" b="1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1pPr>
            <a:lvl2pPr lvl="1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 b="1"/>
            </a:lvl2pPr>
            <a:lvl3pPr lvl="2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 b="1"/>
            </a:lvl3pPr>
            <a:lvl4pPr lvl="3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 b="1"/>
            </a:lvl4pPr>
            <a:lvl5pPr lvl="4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 b="1"/>
            </a:lvl5pPr>
            <a:lvl6pPr lvl="5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 b="1"/>
            </a:lvl6pPr>
            <a:lvl7pPr lvl="6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 b="1"/>
            </a:lvl7pPr>
            <a:lvl8pPr lvl="7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 b="1"/>
            </a:lvl8pPr>
            <a:lvl9pPr lvl="8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 b="1"/>
            </a:lvl9pPr>
          </a:lstStyle>
          <a:p>
            <a:endParaRPr/>
          </a:p>
        </p:txBody>
      </p:sp>
      <p:sp>
        <p:nvSpPr>
          <p:cNvPr id="545" name="Google Shape;545;p23"/>
          <p:cNvSpPr txBox="1">
            <a:spLocks noGrp="1"/>
          </p:cNvSpPr>
          <p:nvPr>
            <p:ph type="subTitle" idx="4"/>
          </p:nvPr>
        </p:nvSpPr>
        <p:spPr>
          <a:xfrm>
            <a:off x="944750" y="3464539"/>
            <a:ext cx="2326800" cy="778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</a:defRPr>
            </a:lvl1pPr>
            <a:lvl2pPr lvl="1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46" name="Google Shape;546;p23"/>
          <p:cNvSpPr txBox="1">
            <a:spLocks noGrp="1"/>
          </p:cNvSpPr>
          <p:nvPr>
            <p:ph type="subTitle" idx="5"/>
          </p:nvPr>
        </p:nvSpPr>
        <p:spPr>
          <a:xfrm>
            <a:off x="5872455" y="1674250"/>
            <a:ext cx="2326800" cy="387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1800" b="1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 b="1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 b="1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 b="1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 b="1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 b="1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 b="1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 b="1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 b="1"/>
            </a:lvl9pPr>
          </a:lstStyle>
          <a:p>
            <a:endParaRPr/>
          </a:p>
        </p:txBody>
      </p:sp>
      <p:sp>
        <p:nvSpPr>
          <p:cNvPr id="547" name="Google Shape;547;p23"/>
          <p:cNvSpPr txBox="1">
            <a:spLocks noGrp="1"/>
          </p:cNvSpPr>
          <p:nvPr>
            <p:ph type="subTitle" idx="6"/>
          </p:nvPr>
        </p:nvSpPr>
        <p:spPr>
          <a:xfrm>
            <a:off x="5872450" y="1935250"/>
            <a:ext cx="2326800" cy="778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48" name="Google Shape;548;p23"/>
          <p:cNvSpPr txBox="1">
            <a:spLocks noGrp="1"/>
          </p:cNvSpPr>
          <p:nvPr>
            <p:ph type="subTitle" idx="7"/>
          </p:nvPr>
        </p:nvSpPr>
        <p:spPr>
          <a:xfrm>
            <a:off x="5872455" y="3203539"/>
            <a:ext cx="2326800" cy="387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1800" b="1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 b="1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 b="1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 b="1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 b="1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 b="1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 b="1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 b="1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 b="1"/>
            </a:lvl9pPr>
          </a:lstStyle>
          <a:p>
            <a:endParaRPr/>
          </a:p>
        </p:txBody>
      </p:sp>
      <p:sp>
        <p:nvSpPr>
          <p:cNvPr id="549" name="Google Shape;549;p23"/>
          <p:cNvSpPr txBox="1">
            <a:spLocks noGrp="1"/>
          </p:cNvSpPr>
          <p:nvPr>
            <p:ph type="subTitle" idx="8"/>
          </p:nvPr>
        </p:nvSpPr>
        <p:spPr>
          <a:xfrm>
            <a:off x="5872450" y="3464539"/>
            <a:ext cx="2326800" cy="778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50" name="Google Shape;550;p23"/>
          <p:cNvSpPr/>
          <p:nvPr/>
        </p:nvSpPr>
        <p:spPr>
          <a:xfrm rot="10800000">
            <a:off x="7386042" y="3353596"/>
            <a:ext cx="2216642" cy="2073312"/>
          </a:xfrm>
          <a:custGeom>
            <a:avLst/>
            <a:gdLst/>
            <a:ahLst/>
            <a:cxnLst/>
            <a:rect l="l" t="t" r="r" b="b"/>
            <a:pathLst>
              <a:path w="122365" h="131953" extrusionOk="0">
                <a:moveTo>
                  <a:pt x="37372" y="111100"/>
                </a:moveTo>
                <a:lnTo>
                  <a:pt x="37372" y="111100"/>
                </a:lnTo>
                <a:cubicBezTo>
                  <a:pt x="37492" y="112772"/>
                  <a:pt x="37953" y="114366"/>
                  <a:pt x="39127" y="115781"/>
                </a:cubicBezTo>
                <a:lnTo>
                  <a:pt x="39127" y="115781"/>
                </a:lnTo>
                <a:cubicBezTo>
                  <a:pt x="38531" y="114345"/>
                  <a:pt x="37934" y="112770"/>
                  <a:pt x="37372" y="111100"/>
                </a:cubicBezTo>
                <a:close/>
                <a:moveTo>
                  <a:pt x="51871" y="1"/>
                </a:moveTo>
                <a:cubicBezTo>
                  <a:pt x="46593" y="1"/>
                  <a:pt x="41310" y="436"/>
                  <a:pt x="36039" y="884"/>
                </a:cubicBezTo>
                <a:cubicBezTo>
                  <a:pt x="27941" y="2124"/>
                  <a:pt x="17387" y="1492"/>
                  <a:pt x="9947" y="6477"/>
                </a:cubicBezTo>
                <a:cubicBezTo>
                  <a:pt x="2481" y="11438"/>
                  <a:pt x="4354" y="20751"/>
                  <a:pt x="4961" y="28217"/>
                </a:cubicBezTo>
                <a:cubicBezTo>
                  <a:pt x="5594" y="36897"/>
                  <a:pt x="4961" y="43730"/>
                  <a:pt x="4354" y="51803"/>
                </a:cubicBezTo>
                <a:cubicBezTo>
                  <a:pt x="3114" y="59902"/>
                  <a:pt x="3721" y="68582"/>
                  <a:pt x="2481" y="76048"/>
                </a:cubicBezTo>
                <a:cubicBezTo>
                  <a:pt x="1874" y="84121"/>
                  <a:pt x="634" y="91562"/>
                  <a:pt x="1874" y="99027"/>
                </a:cubicBezTo>
                <a:cubicBezTo>
                  <a:pt x="2481" y="105860"/>
                  <a:pt x="4961" y="112061"/>
                  <a:pt x="3114" y="118286"/>
                </a:cubicBezTo>
                <a:cubicBezTo>
                  <a:pt x="1874" y="121374"/>
                  <a:pt x="1" y="123247"/>
                  <a:pt x="634" y="126360"/>
                </a:cubicBezTo>
                <a:cubicBezTo>
                  <a:pt x="1030" y="126309"/>
                  <a:pt x="1407" y="126286"/>
                  <a:pt x="1767" y="126286"/>
                </a:cubicBezTo>
                <a:cubicBezTo>
                  <a:pt x="4998" y="126286"/>
                  <a:pt x="6867" y="128119"/>
                  <a:pt x="9422" y="128119"/>
                </a:cubicBezTo>
                <a:cubicBezTo>
                  <a:pt x="10143" y="128119"/>
                  <a:pt x="10918" y="127974"/>
                  <a:pt x="11794" y="127600"/>
                </a:cubicBezTo>
                <a:cubicBezTo>
                  <a:pt x="12427" y="126967"/>
                  <a:pt x="15540" y="124487"/>
                  <a:pt x="16147" y="123879"/>
                </a:cubicBezTo>
                <a:cubicBezTo>
                  <a:pt x="19260" y="120134"/>
                  <a:pt x="18020" y="123247"/>
                  <a:pt x="16780" y="120134"/>
                </a:cubicBezTo>
                <a:cubicBezTo>
                  <a:pt x="16780" y="118894"/>
                  <a:pt x="14907" y="118894"/>
                  <a:pt x="14300" y="117046"/>
                </a:cubicBezTo>
                <a:cubicBezTo>
                  <a:pt x="14300" y="115781"/>
                  <a:pt x="16147" y="113934"/>
                  <a:pt x="16780" y="113301"/>
                </a:cubicBezTo>
                <a:cubicBezTo>
                  <a:pt x="18020" y="110213"/>
                  <a:pt x="19260" y="107708"/>
                  <a:pt x="19868" y="104620"/>
                </a:cubicBezTo>
                <a:cubicBezTo>
                  <a:pt x="21740" y="96547"/>
                  <a:pt x="30446" y="87841"/>
                  <a:pt x="29814" y="79768"/>
                </a:cubicBezTo>
                <a:lnTo>
                  <a:pt x="29814" y="79768"/>
                </a:lnTo>
                <a:lnTo>
                  <a:pt x="30497" y="85336"/>
                </a:lnTo>
                <a:cubicBezTo>
                  <a:pt x="29485" y="90726"/>
                  <a:pt x="29206" y="102115"/>
                  <a:pt x="29206" y="110213"/>
                </a:cubicBezTo>
                <a:cubicBezTo>
                  <a:pt x="29206" y="113301"/>
                  <a:pt x="30446" y="116414"/>
                  <a:pt x="31054" y="120134"/>
                </a:cubicBezTo>
                <a:cubicBezTo>
                  <a:pt x="31686" y="123879"/>
                  <a:pt x="31054" y="128207"/>
                  <a:pt x="32294" y="131953"/>
                </a:cubicBezTo>
                <a:cubicBezTo>
                  <a:pt x="34166" y="122614"/>
                  <a:pt x="34774" y="112061"/>
                  <a:pt x="32294" y="102115"/>
                </a:cubicBezTo>
                <a:cubicBezTo>
                  <a:pt x="31686" y="97155"/>
                  <a:pt x="31054" y="91562"/>
                  <a:pt x="32294" y="86601"/>
                </a:cubicBezTo>
                <a:cubicBezTo>
                  <a:pt x="32926" y="83488"/>
                  <a:pt x="34774" y="73568"/>
                  <a:pt x="37887" y="71695"/>
                </a:cubicBezTo>
                <a:lnTo>
                  <a:pt x="37887" y="71695"/>
                </a:lnTo>
                <a:cubicBezTo>
                  <a:pt x="36039" y="74808"/>
                  <a:pt x="35407" y="74808"/>
                  <a:pt x="35407" y="77896"/>
                </a:cubicBezTo>
                <a:cubicBezTo>
                  <a:pt x="35407" y="79136"/>
                  <a:pt x="36647" y="80376"/>
                  <a:pt x="36647" y="82248"/>
                </a:cubicBezTo>
                <a:cubicBezTo>
                  <a:pt x="36647" y="84729"/>
                  <a:pt x="35407" y="86601"/>
                  <a:pt x="34774" y="88474"/>
                </a:cubicBezTo>
                <a:cubicBezTo>
                  <a:pt x="33283" y="95480"/>
                  <a:pt x="35023" y="104117"/>
                  <a:pt x="37372" y="111100"/>
                </a:cubicBezTo>
                <a:lnTo>
                  <a:pt x="37372" y="111100"/>
                </a:lnTo>
                <a:cubicBezTo>
                  <a:pt x="37177" y="108376"/>
                  <a:pt x="37887" y="105445"/>
                  <a:pt x="37887" y="102748"/>
                </a:cubicBezTo>
                <a:cubicBezTo>
                  <a:pt x="38519" y="97787"/>
                  <a:pt x="37279" y="93434"/>
                  <a:pt x="37279" y="89081"/>
                </a:cubicBezTo>
                <a:cubicBezTo>
                  <a:pt x="37279" y="84121"/>
                  <a:pt x="41759" y="69772"/>
                  <a:pt x="39886" y="67292"/>
                </a:cubicBezTo>
                <a:lnTo>
                  <a:pt x="40848" y="65495"/>
                </a:lnTo>
                <a:cubicBezTo>
                  <a:pt x="40848" y="65495"/>
                  <a:pt x="41253" y="67621"/>
                  <a:pt x="41253" y="68228"/>
                </a:cubicBezTo>
                <a:cubicBezTo>
                  <a:pt x="43480" y="76149"/>
                  <a:pt x="42240" y="78528"/>
                  <a:pt x="42240" y="82248"/>
                </a:cubicBezTo>
                <a:cubicBezTo>
                  <a:pt x="42240" y="88474"/>
                  <a:pt x="42240" y="96547"/>
                  <a:pt x="44112" y="102115"/>
                </a:cubicBezTo>
                <a:cubicBezTo>
                  <a:pt x="44112" y="94042"/>
                  <a:pt x="45960" y="85361"/>
                  <a:pt x="44720" y="77288"/>
                </a:cubicBezTo>
                <a:cubicBezTo>
                  <a:pt x="43480" y="72935"/>
                  <a:pt x="42240" y="69822"/>
                  <a:pt x="45960" y="65469"/>
                </a:cubicBezTo>
                <a:cubicBezTo>
                  <a:pt x="46593" y="66102"/>
                  <a:pt x="47200" y="66735"/>
                  <a:pt x="47833" y="66735"/>
                </a:cubicBezTo>
                <a:lnTo>
                  <a:pt x="48339" y="68329"/>
                </a:lnTo>
                <a:cubicBezTo>
                  <a:pt x="48339" y="75162"/>
                  <a:pt x="45378" y="90726"/>
                  <a:pt x="49073" y="90954"/>
                </a:cubicBezTo>
                <a:cubicBezTo>
                  <a:pt x="45960" y="83488"/>
                  <a:pt x="53426" y="72303"/>
                  <a:pt x="49680" y="65469"/>
                </a:cubicBezTo>
                <a:cubicBezTo>
                  <a:pt x="50946" y="64229"/>
                  <a:pt x="51426" y="65140"/>
                  <a:pt x="53198" y="62812"/>
                </a:cubicBezTo>
                <a:cubicBezTo>
                  <a:pt x="53578" y="60939"/>
                  <a:pt x="52793" y="59902"/>
                  <a:pt x="51553" y="59269"/>
                </a:cubicBezTo>
                <a:cubicBezTo>
                  <a:pt x="53426" y="58029"/>
                  <a:pt x="55906" y="58636"/>
                  <a:pt x="58386" y="58029"/>
                </a:cubicBezTo>
                <a:cubicBezTo>
                  <a:pt x="61499" y="56789"/>
                  <a:pt x="63346" y="54309"/>
                  <a:pt x="65852" y="53069"/>
                </a:cubicBezTo>
                <a:cubicBezTo>
                  <a:pt x="66585" y="52819"/>
                  <a:pt x="67559" y="52740"/>
                  <a:pt x="68652" y="52740"/>
                </a:cubicBezTo>
                <a:cubicBezTo>
                  <a:pt x="70567" y="52740"/>
                  <a:pt x="72844" y="52984"/>
                  <a:pt x="74818" y="52984"/>
                </a:cubicBezTo>
                <a:cubicBezTo>
                  <a:pt x="77435" y="52984"/>
                  <a:pt x="79518" y="52556"/>
                  <a:pt x="79518" y="50563"/>
                </a:cubicBezTo>
                <a:cubicBezTo>
                  <a:pt x="84106" y="50563"/>
                  <a:pt x="85343" y="47624"/>
                  <a:pt x="88767" y="47624"/>
                </a:cubicBezTo>
                <a:cubicBezTo>
                  <a:pt x="89497" y="47624"/>
                  <a:pt x="90328" y="47758"/>
                  <a:pt x="91311" y="48083"/>
                </a:cubicBezTo>
                <a:cubicBezTo>
                  <a:pt x="91311" y="44996"/>
                  <a:pt x="98145" y="43730"/>
                  <a:pt x="101257" y="41883"/>
                </a:cubicBezTo>
                <a:cubicBezTo>
                  <a:pt x="105585" y="39403"/>
                  <a:pt x="104978" y="34417"/>
                  <a:pt x="109938" y="33177"/>
                </a:cubicBezTo>
                <a:cubicBezTo>
                  <a:pt x="106825" y="28824"/>
                  <a:pt x="113051" y="28824"/>
                  <a:pt x="116164" y="28824"/>
                </a:cubicBezTo>
                <a:cubicBezTo>
                  <a:pt x="115531" y="25104"/>
                  <a:pt x="122364" y="23231"/>
                  <a:pt x="117404" y="20144"/>
                </a:cubicBezTo>
                <a:cubicBezTo>
                  <a:pt x="118011" y="19511"/>
                  <a:pt x="118644" y="18271"/>
                  <a:pt x="119251" y="18271"/>
                </a:cubicBezTo>
                <a:cubicBezTo>
                  <a:pt x="112418" y="16423"/>
                  <a:pt x="111811" y="7717"/>
                  <a:pt x="104978" y="5237"/>
                </a:cubicBezTo>
                <a:lnTo>
                  <a:pt x="107458" y="3997"/>
                </a:lnTo>
                <a:cubicBezTo>
                  <a:pt x="105598" y="2124"/>
                  <a:pt x="102339" y="1656"/>
                  <a:pt x="98923" y="1656"/>
                </a:cubicBezTo>
                <a:cubicBezTo>
                  <a:pt x="95506" y="1656"/>
                  <a:pt x="91931" y="2124"/>
                  <a:pt x="89439" y="2124"/>
                </a:cubicBezTo>
                <a:cubicBezTo>
                  <a:pt x="87949" y="2214"/>
                  <a:pt x="86471" y="2253"/>
                  <a:pt x="85003" y="2253"/>
                </a:cubicBezTo>
                <a:cubicBezTo>
                  <a:pt x="76065" y="2253"/>
                  <a:pt x="67450" y="795"/>
                  <a:pt x="58386" y="252"/>
                </a:cubicBezTo>
                <a:cubicBezTo>
                  <a:pt x="56216" y="75"/>
                  <a:pt x="54044" y="1"/>
                  <a:pt x="51871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51" name="Google Shape;551;p23"/>
          <p:cNvSpPr/>
          <p:nvPr/>
        </p:nvSpPr>
        <p:spPr>
          <a:xfrm rot="-1534804">
            <a:off x="8112078" y="300059"/>
            <a:ext cx="637537" cy="341472"/>
          </a:xfrm>
          <a:custGeom>
            <a:avLst/>
            <a:gdLst/>
            <a:ahLst/>
            <a:cxnLst/>
            <a:rect l="l" t="t" r="r" b="b"/>
            <a:pathLst>
              <a:path w="10713" h="5738" extrusionOk="0">
                <a:moveTo>
                  <a:pt x="380" y="0"/>
                </a:moveTo>
                <a:cubicBezTo>
                  <a:pt x="355" y="0"/>
                  <a:pt x="347" y="3"/>
                  <a:pt x="347" y="3"/>
                </a:cubicBezTo>
                <a:cubicBezTo>
                  <a:pt x="0" y="122"/>
                  <a:pt x="736" y="826"/>
                  <a:pt x="736" y="826"/>
                </a:cubicBezTo>
                <a:cubicBezTo>
                  <a:pt x="790" y="1129"/>
                  <a:pt x="2035" y="2005"/>
                  <a:pt x="2035" y="2005"/>
                </a:cubicBezTo>
                <a:cubicBezTo>
                  <a:pt x="2035" y="2005"/>
                  <a:pt x="1764" y="2276"/>
                  <a:pt x="1894" y="2308"/>
                </a:cubicBezTo>
                <a:cubicBezTo>
                  <a:pt x="1911" y="2312"/>
                  <a:pt x="1933" y="2314"/>
                  <a:pt x="1958" y="2314"/>
                </a:cubicBezTo>
                <a:cubicBezTo>
                  <a:pt x="2142" y="2314"/>
                  <a:pt x="2511" y="2221"/>
                  <a:pt x="2511" y="2221"/>
                </a:cubicBezTo>
                <a:cubicBezTo>
                  <a:pt x="2716" y="2308"/>
                  <a:pt x="2716" y="2784"/>
                  <a:pt x="3322" y="3574"/>
                </a:cubicBezTo>
                <a:cubicBezTo>
                  <a:pt x="3700" y="4075"/>
                  <a:pt x="3869" y="4167"/>
                  <a:pt x="3941" y="4167"/>
                </a:cubicBezTo>
                <a:cubicBezTo>
                  <a:pt x="3983" y="4167"/>
                  <a:pt x="3993" y="4137"/>
                  <a:pt x="3993" y="4137"/>
                </a:cubicBezTo>
                <a:cubicBezTo>
                  <a:pt x="3820" y="3844"/>
                  <a:pt x="3701" y="2882"/>
                  <a:pt x="3701" y="2881"/>
                </a:cubicBezTo>
                <a:lnTo>
                  <a:pt x="3701" y="2881"/>
                </a:lnTo>
                <a:cubicBezTo>
                  <a:pt x="4177" y="3228"/>
                  <a:pt x="4967" y="3433"/>
                  <a:pt x="5313" y="3531"/>
                </a:cubicBezTo>
                <a:cubicBezTo>
                  <a:pt x="5659" y="3628"/>
                  <a:pt x="5638" y="3877"/>
                  <a:pt x="5789" y="3909"/>
                </a:cubicBezTo>
                <a:cubicBezTo>
                  <a:pt x="5801" y="3913"/>
                  <a:pt x="5814" y="3914"/>
                  <a:pt x="5828" y="3914"/>
                </a:cubicBezTo>
                <a:cubicBezTo>
                  <a:pt x="5984" y="3914"/>
                  <a:pt x="6222" y="3704"/>
                  <a:pt x="6222" y="3704"/>
                </a:cubicBezTo>
                <a:cubicBezTo>
                  <a:pt x="6237" y="3703"/>
                  <a:pt x="6253" y="3703"/>
                  <a:pt x="6269" y="3703"/>
                </a:cubicBezTo>
                <a:cubicBezTo>
                  <a:pt x="6908" y="3703"/>
                  <a:pt x="8076" y="4330"/>
                  <a:pt x="8235" y="4710"/>
                </a:cubicBezTo>
                <a:cubicBezTo>
                  <a:pt x="8397" y="5100"/>
                  <a:pt x="8905" y="5738"/>
                  <a:pt x="8905" y="5738"/>
                </a:cubicBezTo>
                <a:cubicBezTo>
                  <a:pt x="8905" y="5738"/>
                  <a:pt x="9025" y="5186"/>
                  <a:pt x="8884" y="5013"/>
                </a:cubicBezTo>
                <a:cubicBezTo>
                  <a:pt x="8732" y="4840"/>
                  <a:pt x="9003" y="4429"/>
                  <a:pt x="9219" y="4169"/>
                </a:cubicBezTo>
                <a:cubicBezTo>
                  <a:pt x="9446" y="3909"/>
                  <a:pt x="10712" y="3249"/>
                  <a:pt x="10712" y="3249"/>
                </a:cubicBezTo>
                <a:cubicBezTo>
                  <a:pt x="10669" y="3248"/>
                  <a:pt x="10627" y="3247"/>
                  <a:pt x="10585" y="3247"/>
                </a:cubicBezTo>
                <a:cubicBezTo>
                  <a:pt x="9293" y="3247"/>
                  <a:pt x="8434" y="3856"/>
                  <a:pt x="8237" y="3856"/>
                </a:cubicBezTo>
                <a:cubicBezTo>
                  <a:pt x="8232" y="3856"/>
                  <a:pt x="8228" y="3856"/>
                  <a:pt x="8224" y="3855"/>
                </a:cubicBezTo>
                <a:cubicBezTo>
                  <a:pt x="8051" y="3834"/>
                  <a:pt x="6081" y="2362"/>
                  <a:pt x="5724" y="2059"/>
                </a:cubicBezTo>
                <a:cubicBezTo>
                  <a:pt x="5356" y="1767"/>
                  <a:pt x="5605" y="1486"/>
                  <a:pt x="5692" y="1269"/>
                </a:cubicBezTo>
                <a:cubicBezTo>
                  <a:pt x="5778" y="1053"/>
                  <a:pt x="6081" y="826"/>
                  <a:pt x="5887" y="717"/>
                </a:cubicBezTo>
                <a:cubicBezTo>
                  <a:pt x="5868" y="707"/>
                  <a:pt x="5842" y="702"/>
                  <a:pt x="5810" y="702"/>
                </a:cubicBezTo>
                <a:cubicBezTo>
                  <a:pt x="5486" y="702"/>
                  <a:pt x="4542" y="1200"/>
                  <a:pt x="4404" y="1269"/>
                </a:cubicBezTo>
                <a:cubicBezTo>
                  <a:pt x="4400" y="1271"/>
                  <a:pt x="4393" y="1272"/>
                  <a:pt x="4384" y="1272"/>
                </a:cubicBezTo>
                <a:cubicBezTo>
                  <a:pt x="4093" y="1272"/>
                  <a:pt x="1510" y="269"/>
                  <a:pt x="985" y="122"/>
                </a:cubicBezTo>
                <a:cubicBezTo>
                  <a:pt x="599" y="16"/>
                  <a:pt x="441" y="0"/>
                  <a:pt x="380" y="0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552" name="Google Shape;552;p23"/>
          <p:cNvGrpSpPr/>
          <p:nvPr/>
        </p:nvGrpSpPr>
        <p:grpSpPr>
          <a:xfrm rot="8334763">
            <a:off x="378360" y="4333573"/>
            <a:ext cx="412170" cy="387645"/>
            <a:chOff x="1195450" y="2857700"/>
            <a:chExt cx="412175" cy="387650"/>
          </a:xfrm>
        </p:grpSpPr>
        <p:sp>
          <p:nvSpPr>
            <p:cNvPr id="553" name="Google Shape;553;p23"/>
            <p:cNvSpPr/>
            <p:nvPr/>
          </p:nvSpPr>
          <p:spPr>
            <a:xfrm>
              <a:off x="1195450" y="2933600"/>
              <a:ext cx="70075" cy="70075"/>
            </a:xfrm>
            <a:custGeom>
              <a:avLst/>
              <a:gdLst/>
              <a:ahLst/>
              <a:cxnLst/>
              <a:rect l="l" t="t" r="r" b="b"/>
              <a:pathLst>
                <a:path w="2803" h="2803" extrusionOk="0">
                  <a:moveTo>
                    <a:pt x="1402" y="141"/>
                  </a:moveTo>
                  <a:cubicBezTo>
                    <a:pt x="2102" y="141"/>
                    <a:pt x="2662" y="701"/>
                    <a:pt x="2662" y="1402"/>
                  </a:cubicBezTo>
                  <a:cubicBezTo>
                    <a:pt x="2662" y="2102"/>
                    <a:pt x="2102" y="2662"/>
                    <a:pt x="1402" y="2662"/>
                  </a:cubicBezTo>
                  <a:cubicBezTo>
                    <a:pt x="701" y="2662"/>
                    <a:pt x="141" y="2102"/>
                    <a:pt x="141" y="1402"/>
                  </a:cubicBezTo>
                  <a:cubicBezTo>
                    <a:pt x="141" y="701"/>
                    <a:pt x="701" y="141"/>
                    <a:pt x="1402" y="141"/>
                  </a:cubicBezTo>
                  <a:close/>
                  <a:moveTo>
                    <a:pt x="1402" y="0"/>
                  </a:moveTo>
                  <a:cubicBezTo>
                    <a:pt x="608" y="0"/>
                    <a:pt x="1" y="608"/>
                    <a:pt x="1" y="1402"/>
                  </a:cubicBezTo>
                  <a:cubicBezTo>
                    <a:pt x="1" y="2195"/>
                    <a:pt x="608" y="2803"/>
                    <a:pt x="1402" y="2803"/>
                  </a:cubicBezTo>
                  <a:cubicBezTo>
                    <a:pt x="2195" y="2803"/>
                    <a:pt x="2803" y="2195"/>
                    <a:pt x="2803" y="1402"/>
                  </a:cubicBezTo>
                  <a:cubicBezTo>
                    <a:pt x="2803" y="608"/>
                    <a:pt x="2195" y="0"/>
                    <a:pt x="1402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4" name="Google Shape;554;p23"/>
            <p:cNvSpPr/>
            <p:nvPr/>
          </p:nvSpPr>
          <p:spPr>
            <a:xfrm>
              <a:off x="1200650" y="2943000"/>
              <a:ext cx="42350" cy="35000"/>
            </a:xfrm>
            <a:custGeom>
              <a:avLst/>
              <a:gdLst/>
              <a:ahLst/>
              <a:cxnLst/>
              <a:rect l="l" t="t" r="r" b="b"/>
              <a:pathLst>
                <a:path w="1694" h="1400" extrusionOk="0">
                  <a:moveTo>
                    <a:pt x="1115" y="0"/>
                  </a:moveTo>
                  <a:cubicBezTo>
                    <a:pt x="1" y="0"/>
                    <a:pt x="73" y="1399"/>
                    <a:pt x="73" y="1399"/>
                  </a:cubicBezTo>
                  <a:cubicBezTo>
                    <a:pt x="384" y="190"/>
                    <a:pt x="1231" y="105"/>
                    <a:pt x="1557" y="105"/>
                  </a:cubicBezTo>
                  <a:cubicBezTo>
                    <a:pt x="1610" y="105"/>
                    <a:pt x="1649" y="108"/>
                    <a:pt x="1670" y="108"/>
                  </a:cubicBezTo>
                  <a:cubicBezTo>
                    <a:pt x="1694" y="108"/>
                    <a:pt x="1693" y="105"/>
                    <a:pt x="1661" y="91"/>
                  </a:cubicBezTo>
                  <a:cubicBezTo>
                    <a:pt x="1453" y="28"/>
                    <a:pt x="1272" y="0"/>
                    <a:pt x="111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5" name="Google Shape;555;p23"/>
            <p:cNvSpPr/>
            <p:nvPr/>
          </p:nvSpPr>
          <p:spPr>
            <a:xfrm>
              <a:off x="1242150" y="3090050"/>
              <a:ext cx="154150" cy="155300"/>
            </a:xfrm>
            <a:custGeom>
              <a:avLst/>
              <a:gdLst/>
              <a:ahLst/>
              <a:cxnLst/>
              <a:rect l="l" t="t" r="r" b="b"/>
              <a:pathLst>
                <a:path w="6166" h="6212" extrusionOk="0">
                  <a:moveTo>
                    <a:pt x="3083" y="327"/>
                  </a:moveTo>
                  <a:cubicBezTo>
                    <a:pt x="4624" y="327"/>
                    <a:pt x="5838" y="1588"/>
                    <a:pt x="5838" y="3083"/>
                  </a:cubicBezTo>
                  <a:cubicBezTo>
                    <a:pt x="5838" y="4624"/>
                    <a:pt x="4624" y="5885"/>
                    <a:pt x="3083" y="5885"/>
                  </a:cubicBezTo>
                  <a:cubicBezTo>
                    <a:pt x="1542" y="5885"/>
                    <a:pt x="327" y="4624"/>
                    <a:pt x="327" y="3083"/>
                  </a:cubicBezTo>
                  <a:cubicBezTo>
                    <a:pt x="327" y="1588"/>
                    <a:pt x="1542" y="327"/>
                    <a:pt x="3083" y="327"/>
                  </a:cubicBezTo>
                  <a:close/>
                  <a:moveTo>
                    <a:pt x="3083" y="0"/>
                  </a:moveTo>
                  <a:cubicBezTo>
                    <a:pt x="1355" y="0"/>
                    <a:pt x="1" y="1402"/>
                    <a:pt x="1" y="3083"/>
                  </a:cubicBezTo>
                  <a:cubicBezTo>
                    <a:pt x="1" y="4811"/>
                    <a:pt x="1355" y="6212"/>
                    <a:pt x="3083" y="6212"/>
                  </a:cubicBezTo>
                  <a:cubicBezTo>
                    <a:pt x="4764" y="6212"/>
                    <a:pt x="6165" y="4811"/>
                    <a:pt x="6165" y="3083"/>
                  </a:cubicBezTo>
                  <a:cubicBezTo>
                    <a:pt x="6165" y="1402"/>
                    <a:pt x="4764" y="0"/>
                    <a:pt x="308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6" name="Google Shape;556;p23"/>
            <p:cNvSpPr/>
            <p:nvPr/>
          </p:nvSpPr>
          <p:spPr>
            <a:xfrm>
              <a:off x="1254925" y="3111575"/>
              <a:ext cx="90625" cy="76575"/>
            </a:xfrm>
            <a:custGeom>
              <a:avLst/>
              <a:gdLst/>
              <a:ahLst/>
              <a:cxnLst/>
              <a:rect l="l" t="t" r="r" b="b"/>
              <a:pathLst>
                <a:path w="3625" h="3063" extrusionOk="0">
                  <a:moveTo>
                    <a:pt x="2358" y="1"/>
                  </a:moveTo>
                  <a:cubicBezTo>
                    <a:pt x="1" y="1"/>
                    <a:pt x="143" y="3062"/>
                    <a:pt x="143" y="3062"/>
                  </a:cubicBezTo>
                  <a:cubicBezTo>
                    <a:pt x="813" y="484"/>
                    <a:pt x="2563" y="211"/>
                    <a:pt x="3293" y="211"/>
                  </a:cubicBezTo>
                  <a:cubicBezTo>
                    <a:pt x="3490" y="211"/>
                    <a:pt x="3613" y="230"/>
                    <a:pt x="3621" y="230"/>
                  </a:cubicBezTo>
                  <a:cubicBezTo>
                    <a:pt x="3624" y="230"/>
                    <a:pt x="3603" y="226"/>
                    <a:pt x="3553" y="214"/>
                  </a:cubicBezTo>
                  <a:cubicBezTo>
                    <a:pt x="3096" y="65"/>
                    <a:pt x="2701" y="1"/>
                    <a:pt x="2358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7" name="Google Shape;557;p23"/>
            <p:cNvSpPr/>
            <p:nvPr/>
          </p:nvSpPr>
          <p:spPr>
            <a:xfrm>
              <a:off x="1349575" y="2857700"/>
              <a:ext cx="124950" cy="126125"/>
            </a:xfrm>
            <a:custGeom>
              <a:avLst/>
              <a:gdLst/>
              <a:ahLst/>
              <a:cxnLst/>
              <a:rect l="l" t="t" r="r" b="b"/>
              <a:pathLst>
                <a:path w="4998" h="5045" extrusionOk="0">
                  <a:moveTo>
                    <a:pt x="2522" y="281"/>
                  </a:moveTo>
                  <a:cubicBezTo>
                    <a:pt x="3736" y="281"/>
                    <a:pt x="4764" y="1309"/>
                    <a:pt x="4764" y="2523"/>
                  </a:cubicBezTo>
                  <a:cubicBezTo>
                    <a:pt x="4764" y="3784"/>
                    <a:pt x="3736" y="4811"/>
                    <a:pt x="2522" y="4811"/>
                  </a:cubicBezTo>
                  <a:cubicBezTo>
                    <a:pt x="1261" y="4811"/>
                    <a:pt x="234" y="3784"/>
                    <a:pt x="234" y="2523"/>
                  </a:cubicBezTo>
                  <a:cubicBezTo>
                    <a:pt x="234" y="1309"/>
                    <a:pt x="1261" y="281"/>
                    <a:pt x="2522" y="281"/>
                  </a:cubicBezTo>
                  <a:close/>
                  <a:moveTo>
                    <a:pt x="2522" y="1"/>
                  </a:moveTo>
                  <a:cubicBezTo>
                    <a:pt x="1121" y="1"/>
                    <a:pt x="0" y="1168"/>
                    <a:pt x="0" y="2523"/>
                  </a:cubicBezTo>
                  <a:cubicBezTo>
                    <a:pt x="0" y="3924"/>
                    <a:pt x="1121" y="5045"/>
                    <a:pt x="2522" y="5045"/>
                  </a:cubicBezTo>
                  <a:cubicBezTo>
                    <a:pt x="3876" y="5045"/>
                    <a:pt x="4997" y="3924"/>
                    <a:pt x="4997" y="2523"/>
                  </a:cubicBezTo>
                  <a:cubicBezTo>
                    <a:pt x="4997" y="1168"/>
                    <a:pt x="3876" y="1"/>
                    <a:pt x="2522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8" name="Google Shape;558;p23"/>
            <p:cNvSpPr/>
            <p:nvPr/>
          </p:nvSpPr>
          <p:spPr>
            <a:xfrm>
              <a:off x="1360000" y="2875700"/>
              <a:ext cx="73925" cy="62600"/>
            </a:xfrm>
            <a:custGeom>
              <a:avLst/>
              <a:gdLst/>
              <a:ahLst/>
              <a:cxnLst/>
              <a:rect l="l" t="t" r="r" b="b"/>
              <a:pathLst>
                <a:path w="2957" h="2504" extrusionOk="0">
                  <a:moveTo>
                    <a:pt x="1936" y="0"/>
                  </a:moveTo>
                  <a:cubicBezTo>
                    <a:pt x="0" y="0"/>
                    <a:pt x="144" y="2503"/>
                    <a:pt x="144" y="2503"/>
                  </a:cubicBezTo>
                  <a:cubicBezTo>
                    <a:pt x="683" y="377"/>
                    <a:pt x="2101" y="178"/>
                    <a:pt x="2688" y="178"/>
                  </a:cubicBezTo>
                  <a:cubicBezTo>
                    <a:pt x="2823" y="178"/>
                    <a:pt x="2914" y="188"/>
                    <a:pt x="2940" y="188"/>
                  </a:cubicBezTo>
                  <a:cubicBezTo>
                    <a:pt x="2957" y="188"/>
                    <a:pt x="2945" y="184"/>
                    <a:pt x="2899" y="168"/>
                  </a:cubicBezTo>
                  <a:cubicBezTo>
                    <a:pt x="2531" y="51"/>
                    <a:pt x="2212" y="0"/>
                    <a:pt x="1936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9" name="Google Shape;559;p23"/>
            <p:cNvSpPr/>
            <p:nvPr/>
          </p:nvSpPr>
          <p:spPr>
            <a:xfrm>
              <a:off x="1530525" y="2952275"/>
              <a:ext cx="77100" cy="75925"/>
            </a:xfrm>
            <a:custGeom>
              <a:avLst/>
              <a:gdLst/>
              <a:ahLst/>
              <a:cxnLst/>
              <a:rect l="l" t="t" r="r" b="b"/>
              <a:pathLst>
                <a:path w="3084" h="3037" extrusionOk="0">
                  <a:moveTo>
                    <a:pt x="1542" y="141"/>
                  </a:moveTo>
                  <a:cubicBezTo>
                    <a:pt x="2289" y="141"/>
                    <a:pt x="2896" y="748"/>
                    <a:pt x="2896" y="1495"/>
                  </a:cubicBezTo>
                  <a:cubicBezTo>
                    <a:pt x="2896" y="2242"/>
                    <a:pt x="2289" y="2896"/>
                    <a:pt x="1542" y="2896"/>
                  </a:cubicBezTo>
                  <a:cubicBezTo>
                    <a:pt x="795" y="2896"/>
                    <a:pt x="188" y="2242"/>
                    <a:pt x="188" y="1495"/>
                  </a:cubicBezTo>
                  <a:cubicBezTo>
                    <a:pt x="188" y="748"/>
                    <a:pt x="795" y="141"/>
                    <a:pt x="1542" y="141"/>
                  </a:cubicBezTo>
                  <a:close/>
                  <a:moveTo>
                    <a:pt x="1542" y="1"/>
                  </a:moveTo>
                  <a:cubicBezTo>
                    <a:pt x="701" y="1"/>
                    <a:pt x="1" y="655"/>
                    <a:pt x="1" y="1495"/>
                  </a:cubicBezTo>
                  <a:cubicBezTo>
                    <a:pt x="1" y="2336"/>
                    <a:pt x="701" y="3036"/>
                    <a:pt x="1542" y="3036"/>
                  </a:cubicBezTo>
                  <a:cubicBezTo>
                    <a:pt x="2383" y="3036"/>
                    <a:pt x="3083" y="2336"/>
                    <a:pt x="3083" y="1495"/>
                  </a:cubicBezTo>
                  <a:cubicBezTo>
                    <a:pt x="3083" y="655"/>
                    <a:pt x="2383" y="1"/>
                    <a:pt x="1542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0" name="Google Shape;560;p23"/>
            <p:cNvSpPr/>
            <p:nvPr/>
          </p:nvSpPr>
          <p:spPr>
            <a:xfrm>
              <a:off x="1538075" y="2962600"/>
              <a:ext cx="43725" cy="37575"/>
            </a:xfrm>
            <a:custGeom>
              <a:avLst/>
              <a:gdLst/>
              <a:ahLst/>
              <a:cxnLst/>
              <a:rect l="l" t="t" r="r" b="b"/>
              <a:pathLst>
                <a:path w="1749" h="1503" extrusionOk="0">
                  <a:moveTo>
                    <a:pt x="1141" y="1"/>
                  </a:moveTo>
                  <a:cubicBezTo>
                    <a:pt x="1" y="1"/>
                    <a:pt x="72" y="1502"/>
                    <a:pt x="72" y="1502"/>
                  </a:cubicBezTo>
                  <a:cubicBezTo>
                    <a:pt x="374" y="228"/>
                    <a:pt x="1231" y="110"/>
                    <a:pt x="1585" y="110"/>
                  </a:cubicBezTo>
                  <a:cubicBezTo>
                    <a:pt x="1666" y="110"/>
                    <a:pt x="1720" y="116"/>
                    <a:pt x="1737" y="116"/>
                  </a:cubicBezTo>
                  <a:cubicBezTo>
                    <a:pt x="1748" y="116"/>
                    <a:pt x="1740" y="112"/>
                    <a:pt x="1707" y="101"/>
                  </a:cubicBezTo>
                  <a:cubicBezTo>
                    <a:pt x="1491" y="31"/>
                    <a:pt x="1303" y="1"/>
                    <a:pt x="114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561" name="Google Shape;561;p23"/>
          <p:cNvGrpSpPr/>
          <p:nvPr/>
        </p:nvGrpSpPr>
        <p:grpSpPr>
          <a:xfrm rot="-7632065" flipH="1">
            <a:off x="8570841" y="2837148"/>
            <a:ext cx="360792" cy="197345"/>
            <a:chOff x="771625" y="3641125"/>
            <a:chExt cx="360800" cy="197350"/>
          </a:xfrm>
        </p:grpSpPr>
        <p:sp>
          <p:nvSpPr>
            <p:cNvPr id="562" name="Google Shape;562;p23"/>
            <p:cNvSpPr/>
            <p:nvPr/>
          </p:nvSpPr>
          <p:spPr>
            <a:xfrm>
              <a:off x="971275" y="3677325"/>
              <a:ext cx="161150" cy="161150"/>
            </a:xfrm>
            <a:custGeom>
              <a:avLst/>
              <a:gdLst/>
              <a:ahLst/>
              <a:cxnLst/>
              <a:rect l="l" t="t" r="r" b="b"/>
              <a:pathLst>
                <a:path w="6446" h="6446" extrusionOk="0">
                  <a:moveTo>
                    <a:pt x="3223" y="327"/>
                  </a:moveTo>
                  <a:cubicBezTo>
                    <a:pt x="4811" y="327"/>
                    <a:pt x="6119" y="1635"/>
                    <a:pt x="6119" y="3223"/>
                  </a:cubicBezTo>
                  <a:cubicBezTo>
                    <a:pt x="6119" y="4811"/>
                    <a:pt x="4811" y="6118"/>
                    <a:pt x="3223" y="6118"/>
                  </a:cubicBezTo>
                  <a:cubicBezTo>
                    <a:pt x="1635" y="6118"/>
                    <a:pt x="374" y="4811"/>
                    <a:pt x="374" y="3223"/>
                  </a:cubicBezTo>
                  <a:cubicBezTo>
                    <a:pt x="374" y="1635"/>
                    <a:pt x="1635" y="327"/>
                    <a:pt x="3223" y="327"/>
                  </a:cubicBezTo>
                  <a:close/>
                  <a:moveTo>
                    <a:pt x="3223" y="0"/>
                  </a:moveTo>
                  <a:cubicBezTo>
                    <a:pt x="1449" y="0"/>
                    <a:pt x="1" y="1448"/>
                    <a:pt x="1" y="3223"/>
                  </a:cubicBezTo>
                  <a:cubicBezTo>
                    <a:pt x="1" y="4997"/>
                    <a:pt x="1449" y="6445"/>
                    <a:pt x="3223" y="6445"/>
                  </a:cubicBezTo>
                  <a:cubicBezTo>
                    <a:pt x="4998" y="6445"/>
                    <a:pt x="6446" y="4997"/>
                    <a:pt x="6446" y="3223"/>
                  </a:cubicBezTo>
                  <a:cubicBezTo>
                    <a:pt x="6446" y="1448"/>
                    <a:pt x="4998" y="0"/>
                    <a:pt x="322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3" name="Google Shape;563;p23"/>
            <p:cNvSpPr/>
            <p:nvPr/>
          </p:nvSpPr>
          <p:spPr>
            <a:xfrm>
              <a:off x="985475" y="3699000"/>
              <a:ext cx="94375" cy="79925"/>
            </a:xfrm>
            <a:custGeom>
              <a:avLst/>
              <a:gdLst/>
              <a:ahLst/>
              <a:cxnLst/>
              <a:rect l="l" t="t" r="r" b="b"/>
              <a:pathLst>
                <a:path w="3775" h="3197" extrusionOk="0">
                  <a:moveTo>
                    <a:pt x="2475" y="1"/>
                  </a:moveTo>
                  <a:cubicBezTo>
                    <a:pt x="1" y="1"/>
                    <a:pt x="180" y="3196"/>
                    <a:pt x="180" y="3196"/>
                  </a:cubicBezTo>
                  <a:cubicBezTo>
                    <a:pt x="866" y="453"/>
                    <a:pt x="2761" y="228"/>
                    <a:pt x="3478" y="228"/>
                  </a:cubicBezTo>
                  <a:cubicBezTo>
                    <a:pt x="3620" y="228"/>
                    <a:pt x="3715" y="236"/>
                    <a:pt x="3747" y="236"/>
                  </a:cubicBezTo>
                  <a:cubicBezTo>
                    <a:pt x="3774" y="236"/>
                    <a:pt x="3756" y="230"/>
                    <a:pt x="3683" y="208"/>
                  </a:cubicBezTo>
                  <a:cubicBezTo>
                    <a:pt x="3223" y="64"/>
                    <a:pt x="2823" y="1"/>
                    <a:pt x="247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4" name="Google Shape;564;p23"/>
            <p:cNvSpPr/>
            <p:nvPr/>
          </p:nvSpPr>
          <p:spPr>
            <a:xfrm>
              <a:off x="771625" y="3641125"/>
              <a:ext cx="106275" cy="106275"/>
            </a:xfrm>
            <a:custGeom>
              <a:avLst/>
              <a:gdLst/>
              <a:ahLst/>
              <a:cxnLst/>
              <a:rect l="l" t="t" r="r" b="b"/>
              <a:pathLst>
                <a:path w="4251" h="4251" extrusionOk="0">
                  <a:moveTo>
                    <a:pt x="2149" y="234"/>
                  </a:moveTo>
                  <a:cubicBezTo>
                    <a:pt x="3177" y="234"/>
                    <a:pt x="4017" y="1075"/>
                    <a:pt x="4017" y="2102"/>
                  </a:cubicBezTo>
                  <a:cubicBezTo>
                    <a:pt x="4017" y="3176"/>
                    <a:pt x="3177" y="4017"/>
                    <a:pt x="2149" y="4017"/>
                  </a:cubicBezTo>
                  <a:cubicBezTo>
                    <a:pt x="1075" y="4017"/>
                    <a:pt x="234" y="3176"/>
                    <a:pt x="234" y="2102"/>
                  </a:cubicBezTo>
                  <a:cubicBezTo>
                    <a:pt x="234" y="1075"/>
                    <a:pt x="1075" y="234"/>
                    <a:pt x="2149" y="234"/>
                  </a:cubicBezTo>
                  <a:close/>
                  <a:moveTo>
                    <a:pt x="2149" y="1"/>
                  </a:moveTo>
                  <a:cubicBezTo>
                    <a:pt x="982" y="1"/>
                    <a:pt x="1" y="935"/>
                    <a:pt x="1" y="2102"/>
                  </a:cubicBezTo>
                  <a:cubicBezTo>
                    <a:pt x="1" y="3316"/>
                    <a:pt x="982" y="4250"/>
                    <a:pt x="2149" y="4250"/>
                  </a:cubicBezTo>
                  <a:cubicBezTo>
                    <a:pt x="3317" y="4250"/>
                    <a:pt x="4251" y="3316"/>
                    <a:pt x="4251" y="2102"/>
                  </a:cubicBezTo>
                  <a:cubicBezTo>
                    <a:pt x="4251" y="935"/>
                    <a:pt x="3317" y="1"/>
                    <a:pt x="214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5" name="Google Shape;565;p23"/>
            <p:cNvSpPr/>
            <p:nvPr/>
          </p:nvSpPr>
          <p:spPr>
            <a:xfrm>
              <a:off x="780625" y="3655100"/>
              <a:ext cx="62500" cy="53775"/>
            </a:xfrm>
            <a:custGeom>
              <a:avLst/>
              <a:gdLst/>
              <a:ahLst/>
              <a:cxnLst/>
              <a:rect l="l" t="t" r="r" b="b"/>
              <a:pathLst>
                <a:path w="2500" h="2151" extrusionOk="0">
                  <a:moveTo>
                    <a:pt x="1637" y="0"/>
                  </a:moveTo>
                  <a:cubicBezTo>
                    <a:pt x="0" y="0"/>
                    <a:pt x="108" y="2150"/>
                    <a:pt x="108" y="2150"/>
                  </a:cubicBezTo>
                  <a:cubicBezTo>
                    <a:pt x="586" y="306"/>
                    <a:pt x="1814" y="160"/>
                    <a:pt x="2293" y="160"/>
                  </a:cubicBezTo>
                  <a:cubicBezTo>
                    <a:pt x="2382" y="160"/>
                    <a:pt x="2446" y="165"/>
                    <a:pt x="2473" y="165"/>
                  </a:cubicBezTo>
                  <a:cubicBezTo>
                    <a:pt x="2499" y="165"/>
                    <a:pt x="2492" y="161"/>
                    <a:pt x="2443" y="142"/>
                  </a:cubicBezTo>
                  <a:cubicBezTo>
                    <a:pt x="2136" y="44"/>
                    <a:pt x="1869" y="0"/>
                    <a:pt x="163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566" name="Google Shape;566;p23"/>
          <p:cNvGrpSpPr/>
          <p:nvPr/>
        </p:nvGrpSpPr>
        <p:grpSpPr>
          <a:xfrm>
            <a:off x="353222" y="237645"/>
            <a:ext cx="225787" cy="225787"/>
            <a:chOff x="327572" y="2556895"/>
            <a:chExt cx="225787" cy="225787"/>
          </a:xfrm>
        </p:grpSpPr>
        <p:sp>
          <p:nvSpPr>
            <p:cNvPr id="567" name="Google Shape;567;p23"/>
            <p:cNvSpPr/>
            <p:nvPr/>
          </p:nvSpPr>
          <p:spPr>
            <a:xfrm rot="7632065">
              <a:off x="359893" y="2589215"/>
              <a:ext cx="161146" cy="161146"/>
            </a:xfrm>
            <a:custGeom>
              <a:avLst/>
              <a:gdLst/>
              <a:ahLst/>
              <a:cxnLst/>
              <a:rect l="l" t="t" r="r" b="b"/>
              <a:pathLst>
                <a:path w="6446" h="6446" extrusionOk="0">
                  <a:moveTo>
                    <a:pt x="3223" y="327"/>
                  </a:moveTo>
                  <a:cubicBezTo>
                    <a:pt x="4811" y="327"/>
                    <a:pt x="6119" y="1635"/>
                    <a:pt x="6119" y="3223"/>
                  </a:cubicBezTo>
                  <a:cubicBezTo>
                    <a:pt x="6119" y="4811"/>
                    <a:pt x="4811" y="6118"/>
                    <a:pt x="3223" y="6118"/>
                  </a:cubicBezTo>
                  <a:cubicBezTo>
                    <a:pt x="1635" y="6118"/>
                    <a:pt x="374" y="4811"/>
                    <a:pt x="374" y="3223"/>
                  </a:cubicBezTo>
                  <a:cubicBezTo>
                    <a:pt x="374" y="1635"/>
                    <a:pt x="1635" y="327"/>
                    <a:pt x="3223" y="327"/>
                  </a:cubicBezTo>
                  <a:close/>
                  <a:moveTo>
                    <a:pt x="3223" y="0"/>
                  </a:moveTo>
                  <a:cubicBezTo>
                    <a:pt x="1449" y="0"/>
                    <a:pt x="1" y="1448"/>
                    <a:pt x="1" y="3223"/>
                  </a:cubicBezTo>
                  <a:cubicBezTo>
                    <a:pt x="1" y="4997"/>
                    <a:pt x="1449" y="6445"/>
                    <a:pt x="3223" y="6445"/>
                  </a:cubicBezTo>
                  <a:cubicBezTo>
                    <a:pt x="4998" y="6445"/>
                    <a:pt x="6446" y="4997"/>
                    <a:pt x="6446" y="3223"/>
                  </a:cubicBezTo>
                  <a:cubicBezTo>
                    <a:pt x="6446" y="1448"/>
                    <a:pt x="4998" y="0"/>
                    <a:pt x="322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8" name="Google Shape;568;p23"/>
            <p:cNvSpPr/>
            <p:nvPr/>
          </p:nvSpPr>
          <p:spPr>
            <a:xfrm rot="7632065">
              <a:off x="419964" y="2625994"/>
              <a:ext cx="94373" cy="79923"/>
            </a:xfrm>
            <a:custGeom>
              <a:avLst/>
              <a:gdLst/>
              <a:ahLst/>
              <a:cxnLst/>
              <a:rect l="l" t="t" r="r" b="b"/>
              <a:pathLst>
                <a:path w="3775" h="3197" extrusionOk="0">
                  <a:moveTo>
                    <a:pt x="2475" y="1"/>
                  </a:moveTo>
                  <a:cubicBezTo>
                    <a:pt x="1" y="1"/>
                    <a:pt x="180" y="3196"/>
                    <a:pt x="180" y="3196"/>
                  </a:cubicBezTo>
                  <a:cubicBezTo>
                    <a:pt x="866" y="453"/>
                    <a:pt x="2761" y="228"/>
                    <a:pt x="3478" y="228"/>
                  </a:cubicBezTo>
                  <a:cubicBezTo>
                    <a:pt x="3620" y="228"/>
                    <a:pt x="3715" y="236"/>
                    <a:pt x="3747" y="236"/>
                  </a:cubicBezTo>
                  <a:cubicBezTo>
                    <a:pt x="3774" y="236"/>
                    <a:pt x="3756" y="230"/>
                    <a:pt x="3683" y="208"/>
                  </a:cubicBezTo>
                  <a:cubicBezTo>
                    <a:pt x="3223" y="64"/>
                    <a:pt x="2823" y="1"/>
                    <a:pt x="247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569" name="Google Shape;569;p23"/>
          <p:cNvGrpSpPr/>
          <p:nvPr/>
        </p:nvGrpSpPr>
        <p:grpSpPr>
          <a:xfrm>
            <a:off x="301724" y="2023038"/>
            <a:ext cx="148902" cy="148902"/>
            <a:chOff x="553999" y="2452938"/>
            <a:chExt cx="148902" cy="148902"/>
          </a:xfrm>
        </p:grpSpPr>
        <p:sp>
          <p:nvSpPr>
            <p:cNvPr id="570" name="Google Shape;570;p23"/>
            <p:cNvSpPr/>
            <p:nvPr/>
          </p:nvSpPr>
          <p:spPr>
            <a:xfrm rot="7632065">
              <a:off x="575314" y="2474252"/>
              <a:ext cx="106273" cy="106273"/>
            </a:xfrm>
            <a:custGeom>
              <a:avLst/>
              <a:gdLst/>
              <a:ahLst/>
              <a:cxnLst/>
              <a:rect l="l" t="t" r="r" b="b"/>
              <a:pathLst>
                <a:path w="4251" h="4251" extrusionOk="0">
                  <a:moveTo>
                    <a:pt x="2149" y="234"/>
                  </a:moveTo>
                  <a:cubicBezTo>
                    <a:pt x="3177" y="234"/>
                    <a:pt x="4017" y="1075"/>
                    <a:pt x="4017" y="2102"/>
                  </a:cubicBezTo>
                  <a:cubicBezTo>
                    <a:pt x="4017" y="3176"/>
                    <a:pt x="3177" y="4017"/>
                    <a:pt x="2149" y="4017"/>
                  </a:cubicBezTo>
                  <a:cubicBezTo>
                    <a:pt x="1075" y="4017"/>
                    <a:pt x="234" y="3176"/>
                    <a:pt x="234" y="2102"/>
                  </a:cubicBezTo>
                  <a:cubicBezTo>
                    <a:pt x="234" y="1075"/>
                    <a:pt x="1075" y="234"/>
                    <a:pt x="2149" y="234"/>
                  </a:cubicBezTo>
                  <a:close/>
                  <a:moveTo>
                    <a:pt x="2149" y="1"/>
                  </a:moveTo>
                  <a:cubicBezTo>
                    <a:pt x="982" y="1"/>
                    <a:pt x="1" y="935"/>
                    <a:pt x="1" y="2102"/>
                  </a:cubicBezTo>
                  <a:cubicBezTo>
                    <a:pt x="1" y="3316"/>
                    <a:pt x="982" y="4250"/>
                    <a:pt x="2149" y="4250"/>
                  </a:cubicBezTo>
                  <a:cubicBezTo>
                    <a:pt x="3317" y="4250"/>
                    <a:pt x="4251" y="3316"/>
                    <a:pt x="4251" y="2102"/>
                  </a:cubicBezTo>
                  <a:cubicBezTo>
                    <a:pt x="4251" y="935"/>
                    <a:pt x="3317" y="1"/>
                    <a:pt x="214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1" name="Google Shape;571;p23"/>
            <p:cNvSpPr/>
            <p:nvPr/>
          </p:nvSpPr>
          <p:spPr>
            <a:xfrm rot="7632065">
              <a:off x="614770" y="2497658"/>
              <a:ext cx="62499" cy="53774"/>
            </a:xfrm>
            <a:custGeom>
              <a:avLst/>
              <a:gdLst/>
              <a:ahLst/>
              <a:cxnLst/>
              <a:rect l="l" t="t" r="r" b="b"/>
              <a:pathLst>
                <a:path w="2500" h="2151" extrusionOk="0">
                  <a:moveTo>
                    <a:pt x="1637" y="0"/>
                  </a:moveTo>
                  <a:cubicBezTo>
                    <a:pt x="0" y="0"/>
                    <a:pt x="108" y="2150"/>
                    <a:pt x="108" y="2150"/>
                  </a:cubicBezTo>
                  <a:cubicBezTo>
                    <a:pt x="586" y="306"/>
                    <a:pt x="1814" y="160"/>
                    <a:pt x="2293" y="160"/>
                  </a:cubicBezTo>
                  <a:cubicBezTo>
                    <a:pt x="2382" y="160"/>
                    <a:pt x="2446" y="165"/>
                    <a:pt x="2473" y="165"/>
                  </a:cubicBezTo>
                  <a:cubicBezTo>
                    <a:pt x="2499" y="165"/>
                    <a:pt x="2492" y="161"/>
                    <a:pt x="2443" y="142"/>
                  </a:cubicBezTo>
                  <a:cubicBezTo>
                    <a:pt x="2136" y="44"/>
                    <a:pt x="1869" y="0"/>
                    <a:pt x="163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572" name="Google Shape;572;p23"/>
          <p:cNvGrpSpPr/>
          <p:nvPr/>
        </p:nvGrpSpPr>
        <p:grpSpPr>
          <a:xfrm>
            <a:off x="5688624" y="4808913"/>
            <a:ext cx="148902" cy="148902"/>
            <a:chOff x="553999" y="2452938"/>
            <a:chExt cx="148902" cy="148902"/>
          </a:xfrm>
        </p:grpSpPr>
        <p:sp>
          <p:nvSpPr>
            <p:cNvPr id="573" name="Google Shape;573;p23"/>
            <p:cNvSpPr/>
            <p:nvPr/>
          </p:nvSpPr>
          <p:spPr>
            <a:xfrm rot="7632065">
              <a:off x="575314" y="2474252"/>
              <a:ext cx="106273" cy="106273"/>
            </a:xfrm>
            <a:custGeom>
              <a:avLst/>
              <a:gdLst/>
              <a:ahLst/>
              <a:cxnLst/>
              <a:rect l="l" t="t" r="r" b="b"/>
              <a:pathLst>
                <a:path w="4251" h="4251" extrusionOk="0">
                  <a:moveTo>
                    <a:pt x="2149" y="234"/>
                  </a:moveTo>
                  <a:cubicBezTo>
                    <a:pt x="3177" y="234"/>
                    <a:pt x="4017" y="1075"/>
                    <a:pt x="4017" y="2102"/>
                  </a:cubicBezTo>
                  <a:cubicBezTo>
                    <a:pt x="4017" y="3176"/>
                    <a:pt x="3177" y="4017"/>
                    <a:pt x="2149" y="4017"/>
                  </a:cubicBezTo>
                  <a:cubicBezTo>
                    <a:pt x="1075" y="4017"/>
                    <a:pt x="234" y="3176"/>
                    <a:pt x="234" y="2102"/>
                  </a:cubicBezTo>
                  <a:cubicBezTo>
                    <a:pt x="234" y="1075"/>
                    <a:pt x="1075" y="234"/>
                    <a:pt x="2149" y="234"/>
                  </a:cubicBezTo>
                  <a:close/>
                  <a:moveTo>
                    <a:pt x="2149" y="1"/>
                  </a:moveTo>
                  <a:cubicBezTo>
                    <a:pt x="982" y="1"/>
                    <a:pt x="1" y="935"/>
                    <a:pt x="1" y="2102"/>
                  </a:cubicBezTo>
                  <a:cubicBezTo>
                    <a:pt x="1" y="3316"/>
                    <a:pt x="982" y="4250"/>
                    <a:pt x="2149" y="4250"/>
                  </a:cubicBezTo>
                  <a:cubicBezTo>
                    <a:pt x="3317" y="4250"/>
                    <a:pt x="4251" y="3316"/>
                    <a:pt x="4251" y="2102"/>
                  </a:cubicBezTo>
                  <a:cubicBezTo>
                    <a:pt x="4251" y="935"/>
                    <a:pt x="3317" y="1"/>
                    <a:pt x="214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4" name="Google Shape;574;p23"/>
            <p:cNvSpPr/>
            <p:nvPr/>
          </p:nvSpPr>
          <p:spPr>
            <a:xfrm rot="7632065">
              <a:off x="614770" y="2497658"/>
              <a:ext cx="62499" cy="53774"/>
            </a:xfrm>
            <a:custGeom>
              <a:avLst/>
              <a:gdLst/>
              <a:ahLst/>
              <a:cxnLst/>
              <a:rect l="l" t="t" r="r" b="b"/>
              <a:pathLst>
                <a:path w="2500" h="2151" extrusionOk="0">
                  <a:moveTo>
                    <a:pt x="1637" y="0"/>
                  </a:moveTo>
                  <a:cubicBezTo>
                    <a:pt x="0" y="0"/>
                    <a:pt x="108" y="2150"/>
                    <a:pt x="108" y="2150"/>
                  </a:cubicBezTo>
                  <a:cubicBezTo>
                    <a:pt x="586" y="306"/>
                    <a:pt x="1814" y="160"/>
                    <a:pt x="2293" y="160"/>
                  </a:cubicBezTo>
                  <a:cubicBezTo>
                    <a:pt x="2382" y="160"/>
                    <a:pt x="2446" y="165"/>
                    <a:pt x="2473" y="165"/>
                  </a:cubicBezTo>
                  <a:cubicBezTo>
                    <a:pt x="2499" y="165"/>
                    <a:pt x="2492" y="161"/>
                    <a:pt x="2443" y="142"/>
                  </a:cubicBezTo>
                  <a:cubicBezTo>
                    <a:pt x="2136" y="44"/>
                    <a:pt x="1869" y="0"/>
                    <a:pt x="163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pic>
        <p:nvPicPr>
          <p:cNvPr id="575" name="Google Shape;575;p23"/>
          <p:cNvPicPr preferRelativeResize="0"/>
          <p:nvPr/>
        </p:nvPicPr>
        <p:blipFill>
          <a:blip r:embed="rId2">
            <a:alphaModFix amt="74000"/>
          </a:blip>
          <a:stretch>
            <a:fillRect/>
          </a:stretch>
        </p:blipFill>
        <p:spPr>
          <a:xfrm rot="10800000" flipH="1">
            <a:off x="428137" y="-1078391"/>
            <a:ext cx="7678126" cy="1653350"/>
          </a:xfrm>
          <a:prstGeom prst="rect">
            <a:avLst/>
          </a:prstGeom>
          <a:noFill/>
          <a:ln>
            <a:noFill/>
          </a:ln>
        </p:spPr>
      </p:pic>
      <p:sp>
        <p:nvSpPr>
          <p:cNvPr id="576" name="Google Shape;576;p23"/>
          <p:cNvSpPr/>
          <p:nvPr/>
        </p:nvSpPr>
        <p:spPr>
          <a:xfrm rot="-1174605">
            <a:off x="3895690" y="4519429"/>
            <a:ext cx="637531" cy="341469"/>
          </a:xfrm>
          <a:custGeom>
            <a:avLst/>
            <a:gdLst/>
            <a:ahLst/>
            <a:cxnLst/>
            <a:rect l="l" t="t" r="r" b="b"/>
            <a:pathLst>
              <a:path w="10713" h="5738" extrusionOk="0">
                <a:moveTo>
                  <a:pt x="380" y="0"/>
                </a:moveTo>
                <a:cubicBezTo>
                  <a:pt x="355" y="0"/>
                  <a:pt x="347" y="3"/>
                  <a:pt x="347" y="3"/>
                </a:cubicBezTo>
                <a:cubicBezTo>
                  <a:pt x="0" y="122"/>
                  <a:pt x="736" y="826"/>
                  <a:pt x="736" y="826"/>
                </a:cubicBezTo>
                <a:cubicBezTo>
                  <a:pt x="790" y="1129"/>
                  <a:pt x="2035" y="2005"/>
                  <a:pt x="2035" y="2005"/>
                </a:cubicBezTo>
                <a:cubicBezTo>
                  <a:pt x="2035" y="2005"/>
                  <a:pt x="1764" y="2276"/>
                  <a:pt x="1894" y="2308"/>
                </a:cubicBezTo>
                <a:cubicBezTo>
                  <a:pt x="1911" y="2312"/>
                  <a:pt x="1933" y="2314"/>
                  <a:pt x="1958" y="2314"/>
                </a:cubicBezTo>
                <a:cubicBezTo>
                  <a:pt x="2142" y="2314"/>
                  <a:pt x="2511" y="2221"/>
                  <a:pt x="2511" y="2221"/>
                </a:cubicBezTo>
                <a:cubicBezTo>
                  <a:pt x="2716" y="2308"/>
                  <a:pt x="2716" y="2784"/>
                  <a:pt x="3322" y="3574"/>
                </a:cubicBezTo>
                <a:cubicBezTo>
                  <a:pt x="3700" y="4075"/>
                  <a:pt x="3869" y="4167"/>
                  <a:pt x="3941" y="4167"/>
                </a:cubicBezTo>
                <a:cubicBezTo>
                  <a:pt x="3983" y="4167"/>
                  <a:pt x="3993" y="4137"/>
                  <a:pt x="3993" y="4137"/>
                </a:cubicBezTo>
                <a:cubicBezTo>
                  <a:pt x="3820" y="3844"/>
                  <a:pt x="3701" y="2882"/>
                  <a:pt x="3701" y="2881"/>
                </a:cubicBezTo>
                <a:lnTo>
                  <a:pt x="3701" y="2881"/>
                </a:lnTo>
                <a:cubicBezTo>
                  <a:pt x="4177" y="3228"/>
                  <a:pt x="4967" y="3433"/>
                  <a:pt x="5313" y="3531"/>
                </a:cubicBezTo>
                <a:cubicBezTo>
                  <a:pt x="5659" y="3628"/>
                  <a:pt x="5638" y="3877"/>
                  <a:pt x="5789" y="3909"/>
                </a:cubicBezTo>
                <a:cubicBezTo>
                  <a:pt x="5801" y="3913"/>
                  <a:pt x="5814" y="3914"/>
                  <a:pt x="5828" y="3914"/>
                </a:cubicBezTo>
                <a:cubicBezTo>
                  <a:pt x="5984" y="3914"/>
                  <a:pt x="6222" y="3704"/>
                  <a:pt x="6222" y="3704"/>
                </a:cubicBezTo>
                <a:cubicBezTo>
                  <a:pt x="6237" y="3703"/>
                  <a:pt x="6253" y="3703"/>
                  <a:pt x="6269" y="3703"/>
                </a:cubicBezTo>
                <a:cubicBezTo>
                  <a:pt x="6908" y="3703"/>
                  <a:pt x="8076" y="4330"/>
                  <a:pt x="8235" y="4710"/>
                </a:cubicBezTo>
                <a:cubicBezTo>
                  <a:pt x="8397" y="5100"/>
                  <a:pt x="8905" y="5738"/>
                  <a:pt x="8905" y="5738"/>
                </a:cubicBezTo>
                <a:cubicBezTo>
                  <a:pt x="8905" y="5738"/>
                  <a:pt x="9025" y="5186"/>
                  <a:pt x="8884" y="5013"/>
                </a:cubicBezTo>
                <a:cubicBezTo>
                  <a:pt x="8732" y="4840"/>
                  <a:pt x="9003" y="4429"/>
                  <a:pt x="9219" y="4169"/>
                </a:cubicBezTo>
                <a:cubicBezTo>
                  <a:pt x="9446" y="3909"/>
                  <a:pt x="10712" y="3249"/>
                  <a:pt x="10712" y="3249"/>
                </a:cubicBezTo>
                <a:cubicBezTo>
                  <a:pt x="10669" y="3248"/>
                  <a:pt x="10627" y="3247"/>
                  <a:pt x="10585" y="3247"/>
                </a:cubicBezTo>
                <a:cubicBezTo>
                  <a:pt x="9293" y="3247"/>
                  <a:pt x="8434" y="3856"/>
                  <a:pt x="8237" y="3856"/>
                </a:cubicBezTo>
                <a:cubicBezTo>
                  <a:pt x="8232" y="3856"/>
                  <a:pt x="8228" y="3856"/>
                  <a:pt x="8224" y="3855"/>
                </a:cubicBezTo>
                <a:cubicBezTo>
                  <a:pt x="8051" y="3834"/>
                  <a:pt x="6081" y="2362"/>
                  <a:pt x="5724" y="2059"/>
                </a:cubicBezTo>
                <a:cubicBezTo>
                  <a:pt x="5356" y="1767"/>
                  <a:pt x="5605" y="1486"/>
                  <a:pt x="5692" y="1269"/>
                </a:cubicBezTo>
                <a:cubicBezTo>
                  <a:pt x="5778" y="1053"/>
                  <a:pt x="6081" y="826"/>
                  <a:pt x="5887" y="717"/>
                </a:cubicBezTo>
                <a:cubicBezTo>
                  <a:pt x="5868" y="707"/>
                  <a:pt x="5842" y="702"/>
                  <a:pt x="5810" y="702"/>
                </a:cubicBezTo>
                <a:cubicBezTo>
                  <a:pt x="5486" y="702"/>
                  <a:pt x="4542" y="1200"/>
                  <a:pt x="4404" y="1269"/>
                </a:cubicBezTo>
                <a:cubicBezTo>
                  <a:pt x="4400" y="1271"/>
                  <a:pt x="4393" y="1272"/>
                  <a:pt x="4384" y="1272"/>
                </a:cubicBezTo>
                <a:cubicBezTo>
                  <a:pt x="4093" y="1272"/>
                  <a:pt x="1510" y="269"/>
                  <a:pt x="985" y="122"/>
                </a:cubicBezTo>
                <a:cubicBezTo>
                  <a:pt x="599" y="16"/>
                  <a:pt x="441" y="0"/>
                  <a:pt x="380" y="0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five columns">
  <p:cSld name="BLANK_23">
    <p:spTree>
      <p:nvGrpSpPr>
        <p:cNvPr id="1" name="Shape 5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8" name="Google Shape;578;p24"/>
          <p:cNvSpPr txBox="1">
            <a:spLocks noGrp="1"/>
          </p:cNvSpPr>
          <p:nvPr>
            <p:ph type="title"/>
          </p:nvPr>
        </p:nvSpPr>
        <p:spPr>
          <a:xfrm>
            <a:off x="713175" y="463422"/>
            <a:ext cx="77178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 b="1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579" name="Google Shape;579;p24"/>
          <p:cNvSpPr txBox="1">
            <a:spLocks noGrp="1"/>
          </p:cNvSpPr>
          <p:nvPr>
            <p:ph type="subTitle" idx="1"/>
          </p:nvPr>
        </p:nvSpPr>
        <p:spPr>
          <a:xfrm>
            <a:off x="822525" y="1949068"/>
            <a:ext cx="2252100" cy="448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1800" b="1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>
                <a:solidFill>
                  <a:schemeClr val="dk1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>
                <a:solidFill>
                  <a:schemeClr val="dk1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>
                <a:solidFill>
                  <a:schemeClr val="dk1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>
                <a:solidFill>
                  <a:schemeClr val="dk1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>
                <a:solidFill>
                  <a:schemeClr val="dk1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>
                <a:solidFill>
                  <a:schemeClr val="dk1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>
                <a:solidFill>
                  <a:schemeClr val="dk1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580" name="Google Shape;580;p24"/>
          <p:cNvSpPr txBox="1">
            <a:spLocks noGrp="1"/>
          </p:cNvSpPr>
          <p:nvPr>
            <p:ph type="subTitle" idx="2"/>
          </p:nvPr>
        </p:nvSpPr>
        <p:spPr>
          <a:xfrm>
            <a:off x="822525" y="2239611"/>
            <a:ext cx="22521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lt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581" name="Google Shape;581;p24"/>
          <p:cNvSpPr txBox="1">
            <a:spLocks noGrp="1"/>
          </p:cNvSpPr>
          <p:nvPr>
            <p:ph type="subTitle" idx="3"/>
          </p:nvPr>
        </p:nvSpPr>
        <p:spPr>
          <a:xfrm>
            <a:off x="3445950" y="1949068"/>
            <a:ext cx="2252100" cy="448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1800" b="1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>
                <a:solidFill>
                  <a:schemeClr val="dk1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>
                <a:solidFill>
                  <a:schemeClr val="dk1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>
                <a:solidFill>
                  <a:schemeClr val="dk1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>
                <a:solidFill>
                  <a:schemeClr val="dk1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>
                <a:solidFill>
                  <a:schemeClr val="dk1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>
                <a:solidFill>
                  <a:schemeClr val="dk1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>
                <a:solidFill>
                  <a:schemeClr val="dk1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582" name="Google Shape;582;p24"/>
          <p:cNvSpPr txBox="1">
            <a:spLocks noGrp="1"/>
          </p:cNvSpPr>
          <p:nvPr>
            <p:ph type="subTitle" idx="4"/>
          </p:nvPr>
        </p:nvSpPr>
        <p:spPr>
          <a:xfrm>
            <a:off x="3445950" y="2239611"/>
            <a:ext cx="22521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lt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583" name="Google Shape;583;p24"/>
          <p:cNvSpPr txBox="1">
            <a:spLocks noGrp="1"/>
          </p:cNvSpPr>
          <p:nvPr>
            <p:ph type="subTitle" idx="5"/>
          </p:nvPr>
        </p:nvSpPr>
        <p:spPr>
          <a:xfrm>
            <a:off x="6069375" y="1949075"/>
            <a:ext cx="2252100" cy="448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1800" b="1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>
                <a:solidFill>
                  <a:schemeClr val="dk1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>
                <a:solidFill>
                  <a:schemeClr val="dk1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>
                <a:solidFill>
                  <a:schemeClr val="dk1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>
                <a:solidFill>
                  <a:schemeClr val="dk1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>
                <a:solidFill>
                  <a:schemeClr val="dk1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>
                <a:solidFill>
                  <a:schemeClr val="dk1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>
                <a:solidFill>
                  <a:schemeClr val="dk1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584" name="Google Shape;584;p24"/>
          <p:cNvSpPr txBox="1">
            <a:spLocks noGrp="1"/>
          </p:cNvSpPr>
          <p:nvPr>
            <p:ph type="subTitle" idx="6"/>
          </p:nvPr>
        </p:nvSpPr>
        <p:spPr>
          <a:xfrm>
            <a:off x="6069375" y="2239608"/>
            <a:ext cx="22521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lt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585" name="Google Shape;585;p24"/>
          <p:cNvSpPr txBox="1">
            <a:spLocks noGrp="1"/>
          </p:cNvSpPr>
          <p:nvPr>
            <p:ph type="subTitle" idx="7"/>
          </p:nvPr>
        </p:nvSpPr>
        <p:spPr>
          <a:xfrm>
            <a:off x="2134238" y="3700776"/>
            <a:ext cx="2252100" cy="448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1800" b="1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>
                <a:solidFill>
                  <a:schemeClr val="dk1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>
                <a:solidFill>
                  <a:schemeClr val="dk1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>
                <a:solidFill>
                  <a:schemeClr val="dk1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>
                <a:solidFill>
                  <a:schemeClr val="dk1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>
                <a:solidFill>
                  <a:schemeClr val="dk1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>
                <a:solidFill>
                  <a:schemeClr val="dk1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>
                <a:solidFill>
                  <a:schemeClr val="dk1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586" name="Google Shape;586;p24"/>
          <p:cNvSpPr txBox="1">
            <a:spLocks noGrp="1"/>
          </p:cNvSpPr>
          <p:nvPr>
            <p:ph type="subTitle" idx="8"/>
          </p:nvPr>
        </p:nvSpPr>
        <p:spPr>
          <a:xfrm>
            <a:off x="2134238" y="3991320"/>
            <a:ext cx="22521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lt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587" name="Google Shape;587;p24"/>
          <p:cNvSpPr txBox="1">
            <a:spLocks noGrp="1"/>
          </p:cNvSpPr>
          <p:nvPr>
            <p:ph type="subTitle" idx="9"/>
          </p:nvPr>
        </p:nvSpPr>
        <p:spPr>
          <a:xfrm>
            <a:off x="4757663" y="3700776"/>
            <a:ext cx="2252100" cy="448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1800" b="1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>
                <a:solidFill>
                  <a:schemeClr val="dk1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>
                <a:solidFill>
                  <a:schemeClr val="dk1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>
                <a:solidFill>
                  <a:schemeClr val="dk1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>
                <a:solidFill>
                  <a:schemeClr val="dk1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>
                <a:solidFill>
                  <a:schemeClr val="dk1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>
                <a:solidFill>
                  <a:schemeClr val="dk1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>
                <a:solidFill>
                  <a:schemeClr val="dk1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588" name="Google Shape;588;p24"/>
          <p:cNvSpPr txBox="1">
            <a:spLocks noGrp="1"/>
          </p:cNvSpPr>
          <p:nvPr>
            <p:ph type="subTitle" idx="13"/>
          </p:nvPr>
        </p:nvSpPr>
        <p:spPr>
          <a:xfrm>
            <a:off x="4757663" y="3991320"/>
            <a:ext cx="22521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lt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grpSp>
        <p:nvGrpSpPr>
          <p:cNvPr id="589" name="Google Shape;589;p24"/>
          <p:cNvGrpSpPr/>
          <p:nvPr/>
        </p:nvGrpSpPr>
        <p:grpSpPr>
          <a:xfrm rot="-7485384">
            <a:off x="573637" y="4409768"/>
            <a:ext cx="279081" cy="387658"/>
            <a:chOff x="8018675" y="736700"/>
            <a:chExt cx="279075" cy="387650"/>
          </a:xfrm>
        </p:grpSpPr>
        <p:sp>
          <p:nvSpPr>
            <p:cNvPr id="590" name="Google Shape;590;p24"/>
            <p:cNvSpPr/>
            <p:nvPr/>
          </p:nvSpPr>
          <p:spPr>
            <a:xfrm>
              <a:off x="8018675" y="812600"/>
              <a:ext cx="70075" cy="70075"/>
            </a:xfrm>
            <a:custGeom>
              <a:avLst/>
              <a:gdLst/>
              <a:ahLst/>
              <a:cxnLst/>
              <a:rect l="l" t="t" r="r" b="b"/>
              <a:pathLst>
                <a:path w="2803" h="2803" extrusionOk="0">
                  <a:moveTo>
                    <a:pt x="1402" y="141"/>
                  </a:moveTo>
                  <a:cubicBezTo>
                    <a:pt x="2102" y="141"/>
                    <a:pt x="2662" y="701"/>
                    <a:pt x="2662" y="1402"/>
                  </a:cubicBezTo>
                  <a:cubicBezTo>
                    <a:pt x="2662" y="2102"/>
                    <a:pt x="2102" y="2662"/>
                    <a:pt x="1402" y="2662"/>
                  </a:cubicBezTo>
                  <a:cubicBezTo>
                    <a:pt x="701" y="2662"/>
                    <a:pt x="141" y="2102"/>
                    <a:pt x="141" y="1402"/>
                  </a:cubicBezTo>
                  <a:cubicBezTo>
                    <a:pt x="141" y="701"/>
                    <a:pt x="701" y="141"/>
                    <a:pt x="1402" y="141"/>
                  </a:cubicBezTo>
                  <a:close/>
                  <a:moveTo>
                    <a:pt x="1402" y="0"/>
                  </a:moveTo>
                  <a:cubicBezTo>
                    <a:pt x="608" y="0"/>
                    <a:pt x="1" y="608"/>
                    <a:pt x="1" y="1402"/>
                  </a:cubicBezTo>
                  <a:cubicBezTo>
                    <a:pt x="1" y="2195"/>
                    <a:pt x="608" y="2803"/>
                    <a:pt x="1402" y="2803"/>
                  </a:cubicBezTo>
                  <a:cubicBezTo>
                    <a:pt x="2195" y="2803"/>
                    <a:pt x="2803" y="2195"/>
                    <a:pt x="2803" y="1402"/>
                  </a:cubicBezTo>
                  <a:cubicBezTo>
                    <a:pt x="2803" y="608"/>
                    <a:pt x="2195" y="0"/>
                    <a:pt x="1402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1" name="Google Shape;591;p24"/>
            <p:cNvSpPr/>
            <p:nvPr/>
          </p:nvSpPr>
          <p:spPr>
            <a:xfrm>
              <a:off x="8023875" y="822000"/>
              <a:ext cx="42350" cy="35000"/>
            </a:xfrm>
            <a:custGeom>
              <a:avLst/>
              <a:gdLst/>
              <a:ahLst/>
              <a:cxnLst/>
              <a:rect l="l" t="t" r="r" b="b"/>
              <a:pathLst>
                <a:path w="1694" h="1400" extrusionOk="0">
                  <a:moveTo>
                    <a:pt x="1115" y="0"/>
                  </a:moveTo>
                  <a:cubicBezTo>
                    <a:pt x="1" y="0"/>
                    <a:pt x="73" y="1399"/>
                    <a:pt x="73" y="1399"/>
                  </a:cubicBezTo>
                  <a:cubicBezTo>
                    <a:pt x="384" y="190"/>
                    <a:pt x="1231" y="105"/>
                    <a:pt x="1557" y="105"/>
                  </a:cubicBezTo>
                  <a:cubicBezTo>
                    <a:pt x="1610" y="105"/>
                    <a:pt x="1649" y="108"/>
                    <a:pt x="1670" y="108"/>
                  </a:cubicBezTo>
                  <a:cubicBezTo>
                    <a:pt x="1694" y="108"/>
                    <a:pt x="1693" y="105"/>
                    <a:pt x="1661" y="91"/>
                  </a:cubicBezTo>
                  <a:cubicBezTo>
                    <a:pt x="1453" y="28"/>
                    <a:pt x="1272" y="0"/>
                    <a:pt x="111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2" name="Google Shape;592;p24"/>
            <p:cNvSpPr/>
            <p:nvPr/>
          </p:nvSpPr>
          <p:spPr>
            <a:xfrm>
              <a:off x="8065375" y="969050"/>
              <a:ext cx="154150" cy="155300"/>
            </a:xfrm>
            <a:custGeom>
              <a:avLst/>
              <a:gdLst/>
              <a:ahLst/>
              <a:cxnLst/>
              <a:rect l="l" t="t" r="r" b="b"/>
              <a:pathLst>
                <a:path w="6166" h="6212" extrusionOk="0">
                  <a:moveTo>
                    <a:pt x="3083" y="327"/>
                  </a:moveTo>
                  <a:cubicBezTo>
                    <a:pt x="4624" y="327"/>
                    <a:pt x="5838" y="1588"/>
                    <a:pt x="5838" y="3083"/>
                  </a:cubicBezTo>
                  <a:cubicBezTo>
                    <a:pt x="5838" y="4624"/>
                    <a:pt x="4624" y="5885"/>
                    <a:pt x="3083" y="5885"/>
                  </a:cubicBezTo>
                  <a:cubicBezTo>
                    <a:pt x="1542" y="5885"/>
                    <a:pt x="327" y="4624"/>
                    <a:pt x="327" y="3083"/>
                  </a:cubicBezTo>
                  <a:cubicBezTo>
                    <a:pt x="327" y="1588"/>
                    <a:pt x="1542" y="327"/>
                    <a:pt x="3083" y="327"/>
                  </a:cubicBezTo>
                  <a:close/>
                  <a:moveTo>
                    <a:pt x="3083" y="0"/>
                  </a:moveTo>
                  <a:cubicBezTo>
                    <a:pt x="1355" y="0"/>
                    <a:pt x="1" y="1402"/>
                    <a:pt x="1" y="3083"/>
                  </a:cubicBezTo>
                  <a:cubicBezTo>
                    <a:pt x="1" y="4811"/>
                    <a:pt x="1355" y="6212"/>
                    <a:pt x="3083" y="6212"/>
                  </a:cubicBezTo>
                  <a:cubicBezTo>
                    <a:pt x="4764" y="6212"/>
                    <a:pt x="6165" y="4811"/>
                    <a:pt x="6165" y="3083"/>
                  </a:cubicBezTo>
                  <a:cubicBezTo>
                    <a:pt x="6165" y="1402"/>
                    <a:pt x="4764" y="0"/>
                    <a:pt x="308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3" name="Google Shape;593;p24"/>
            <p:cNvSpPr/>
            <p:nvPr/>
          </p:nvSpPr>
          <p:spPr>
            <a:xfrm>
              <a:off x="8078150" y="990575"/>
              <a:ext cx="90625" cy="76575"/>
            </a:xfrm>
            <a:custGeom>
              <a:avLst/>
              <a:gdLst/>
              <a:ahLst/>
              <a:cxnLst/>
              <a:rect l="l" t="t" r="r" b="b"/>
              <a:pathLst>
                <a:path w="3625" h="3063" extrusionOk="0">
                  <a:moveTo>
                    <a:pt x="2358" y="1"/>
                  </a:moveTo>
                  <a:cubicBezTo>
                    <a:pt x="1" y="1"/>
                    <a:pt x="143" y="3062"/>
                    <a:pt x="143" y="3062"/>
                  </a:cubicBezTo>
                  <a:cubicBezTo>
                    <a:pt x="813" y="484"/>
                    <a:pt x="2563" y="211"/>
                    <a:pt x="3293" y="211"/>
                  </a:cubicBezTo>
                  <a:cubicBezTo>
                    <a:pt x="3490" y="211"/>
                    <a:pt x="3613" y="230"/>
                    <a:pt x="3621" y="230"/>
                  </a:cubicBezTo>
                  <a:cubicBezTo>
                    <a:pt x="3624" y="230"/>
                    <a:pt x="3603" y="226"/>
                    <a:pt x="3553" y="214"/>
                  </a:cubicBezTo>
                  <a:cubicBezTo>
                    <a:pt x="3096" y="65"/>
                    <a:pt x="2701" y="1"/>
                    <a:pt x="2358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4" name="Google Shape;594;p24"/>
            <p:cNvSpPr/>
            <p:nvPr/>
          </p:nvSpPr>
          <p:spPr>
            <a:xfrm>
              <a:off x="8172800" y="736700"/>
              <a:ext cx="124950" cy="126125"/>
            </a:xfrm>
            <a:custGeom>
              <a:avLst/>
              <a:gdLst/>
              <a:ahLst/>
              <a:cxnLst/>
              <a:rect l="l" t="t" r="r" b="b"/>
              <a:pathLst>
                <a:path w="4998" h="5045" extrusionOk="0">
                  <a:moveTo>
                    <a:pt x="2522" y="281"/>
                  </a:moveTo>
                  <a:cubicBezTo>
                    <a:pt x="3736" y="281"/>
                    <a:pt x="4764" y="1309"/>
                    <a:pt x="4764" y="2523"/>
                  </a:cubicBezTo>
                  <a:cubicBezTo>
                    <a:pt x="4764" y="3784"/>
                    <a:pt x="3736" y="4811"/>
                    <a:pt x="2522" y="4811"/>
                  </a:cubicBezTo>
                  <a:cubicBezTo>
                    <a:pt x="1261" y="4811"/>
                    <a:pt x="234" y="3784"/>
                    <a:pt x="234" y="2523"/>
                  </a:cubicBezTo>
                  <a:cubicBezTo>
                    <a:pt x="234" y="1309"/>
                    <a:pt x="1261" y="281"/>
                    <a:pt x="2522" y="281"/>
                  </a:cubicBezTo>
                  <a:close/>
                  <a:moveTo>
                    <a:pt x="2522" y="1"/>
                  </a:moveTo>
                  <a:cubicBezTo>
                    <a:pt x="1121" y="1"/>
                    <a:pt x="0" y="1168"/>
                    <a:pt x="0" y="2523"/>
                  </a:cubicBezTo>
                  <a:cubicBezTo>
                    <a:pt x="0" y="3924"/>
                    <a:pt x="1121" y="5045"/>
                    <a:pt x="2522" y="5045"/>
                  </a:cubicBezTo>
                  <a:cubicBezTo>
                    <a:pt x="3876" y="5045"/>
                    <a:pt x="4997" y="3924"/>
                    <a:pt x="4997" y="2523"/>
                  </a:cubicBezTo>
                  <a:cubicBezTo>
                    <a:pt x="4997" y="1168"/>
                    <a:pt x="3876" y="1"/>
                    <a:pt x="2522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5" name="Google Shape;595;p24"/>
            <p:cNvSpPr/>
            <p:nvPr/>
          </p:nvSpPr>
          <p:spPr>
            <a:xfrm>
              <a:off x="8183225" y="754700"/>
              <a:ext cx="73925" cy="62600"/>
            </a:xfrm>
            <a:custGeom>
              <a:avLst/>
              <a:gdLst/>
              <a:ahLst/>
              <a:cxnLst/>
              <a:rect l="l" t="t" r="r" b="b"/>
              <a:pathLst>
                <a:path w="2957" h="2504" extrusionOk="0">
                  <a:moveTo>
                    <a:pt x="1936" y="0"/>
                  </a:moveTo>
                  <a:cubicBezTo>
                    <a:pt x="0" y="0"/>
                    <a:pt x="144" y="2503"/>
                    <a:pt x="144" y="2503"/>
                  </a:cubicBezTo>
                  <a:cubicBezTo>
                    <a:pt x="683" y="377"/>
                    <a:pt x="2101" y="178"/>
                    <a:pt x="2688" y="178"/>
                  </a:cubicBezTo>
                  <a:cubicBezTo>
                    <a:pt x="2823" y="178"/>
                    <a:pt x="2914" y="188"/>
                    <a:pt x="2940" y="188"/>
                  </a:cubicBezTo>
                  <a:cubicBezTo>
                    <a:pt x="2957" y="188"/>
                    <a:pt x="2945" y="184"/>
                    <a:pt x="2899" y="168"/>
                  </a:cubicBezTo>
                  <a:cubicBezTo>
                    <a:pt x="2531" y="51"/>
                    <a:pt x="2212" y="0"/>
                    <a:pt x="1936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pic>
        <p:nvPicPr>
          <p:cNvPr id="596" name="Google Shape;596;p24"/>
          <p:cNvPicPr preferRelativeResize="0"/>
          <p:nvPr/>
        </p:nvPicPr>
        <p:blipFill>
          <a:blip r:embed="rId2">
            <a:alphaModFix amt="74000"/>
          </a:blip>
          <a:stretch>
            <a:fillRect/>
          </a:stretch>
        </p:blipFill>
        <p:spPr>
          <a:xfrm>
            <a:off x="422898" y="4523026"/>
            <a:ext cx="7678126" cy="1653350"/>
          </a:xfrm>
          <a:prstGeom prst="rect">
            <a:avLst/>
          </a:prstGeom>
          <a:noFill/>
          <a:ln>
            <a:noFill/>
          </a:ln>
        </p:spPr>
      </p:pic>
      <p:sp>
        <p:nvSpPr>
          <p:cNvPr id="597" name="Google Shape;597;p24"/>
          <p:cNvSpPr/>
          <p:nvPr/>
        </p:nvSpPr>
        <p:spPr>
          <a:xfrm rot="10800000">
            <a:off x="7130717" y="3228859"/>
            <a:ext cx="2216642" cy="2073312"/>
          </a:xfrm>
          <a:custGeom>
            <a:avLst/>
            <a:gdLst/>
            <a:ahLst/>
            <a:cxnLst/>
            <a:rect l="l" t="t" r="r" b="b"/>
            <a:pathLst>
              <a:path w="122365" h="131953" extrusionOk="0">
                <a:moveTo>
                  <a:pt x="37372" y="111100"/>
                </a:moveTo>
                <a:lnTo>
                  <a:pt x="37372" y="111100"/>
                </a:lnTo>
                <a:cubicBezTo>
                  <a:pt x="37492" y="112772"/>
                  <a:pt x="37953" y="114366"/>
                  <a:pt x="39127" y="115781"/>
                </a:cubicBezTo>
                <a:lnTo>
                  <a:pt x="39127" y="115781"/>
                </a:lnTo>
                <a:cubicBezTo>
                  <a:pt x="38531" y="114345"/>
                  <a:pt x="37934" y="112770"/>
                  <a:pt x="37372" y="111100"/>
                </a:cubicBezTo>
                <a:close/>
                <a:moveTo>
                  <a:pt x="51871" y="1"/>
                </a:moveTo>
                <a:cubicBezTo>
                  <a:pt x="46593" y="1"/>
                  <a:pt x="41310" y="436"/>
                  <a:pt x="36039" y="884"/>
                </a:cubicBezTo>
                <a:cubicBezTo>
                  <a:pt x="27941" y="2124"/>
                  <a:pt x="17387" y="1492"/>
                  <a:pt x="9947" y="6477"/>
                </a:cubicBezTo>
                <a:cubicBezTo>
                  <a:pt x="2481" y="11438"/>
                  <a:pt x="4354" y="20751"/>
                  <a:pt x="4961" y="28217"/>
                </a:cubicBezTo>
                <a:cubicBezTo>
                  <a:pt x="5594" y="36897"/>
                  <a:pt x="4961" y="43730"/>
                  <a:pt x="4354" y="51803"/>
                </a:cubicBezTo>
                <a:cubicBezTo>
                  <a:pt x="3114" y="59902"/>
                  <a:pt x="3721" y="68582"/>
                  <a:pt x="2481" y="76048"/>
                </a:cubicBezTo>
                <a:cubicBezTo>
                  <a:pt x="1874" y="84121"/>
                  <a:pt x="634" y="91562"/>
                  <a:pt x="1874" y="99027"/>
                </a:cubicBezTo>
                <a:cubicBezTo>
                  <a:pt x="2481" y="105860"/>
                  <a:pt x="4961" y="112061"/>
                  <a:pt x="3114" y="118286"/>
                </a:cubicBezTo>
                <a:cubicBezTo>
                  <a:pt x="1874" y="121374"/>
                  <a:pt x="1" y="123247"/>
                  <a:pt x="634" y="126360"/>
                </a:cubicBezTo>
                <a:cubicBezTo>
                  <a:pt x="1030" y="126309"/>
                  <a:pt x="1407" y="126286"/>
                  <a:pt x="1767" y="126286"/>
                </a:cubicBezTo>
                <a:cubicBezTo>
                  <a:pt x="4998" y="126286"/>
                  <a:pt x="6867" y="128119"/>
                  <a:pt x="9422" y="128119"/>
                </a:cubicBezTo>
                <a:cubicBezTo>
                  <a:pt x="10143" y="128119"/>
                  <a:pt x="10918" y="127974"/>
                  <a:pt x="11794" y="127600"/>
                </a:cubicBezTo>
                <a:cubicBezTo>
                  <a:pt x="12427" y="126967"/>
                  <a:pt x="15540" y="124487"/>
                  <a:pt x="16147" y="123879"/>
                </a:cubicBezTo>
                <a:cubicBezTo>
                  <a:pt x="19260" y="120134"/>
                  <a:pt x="18020" y="123247"/>
                  <a:pt x="16780" y="120134"/>
                </a:cubicBezTo>
                <a:cubicBezTo>
                  <a:pt x="16780" y="118894"/>
                  <a:pt x="14907" y="118894"/>
                  <a:pt x="14300" y="117046"/>
                </a:cubicBezTo>
                <a:cubicBezTo>
                  <a:pt x="14300" y="115781"/>
                  <a:pt x="16147" y="113934"/>
                  <a:pt x="16780" y="113301"/>
                </a:cubicBezTo>
                <a:cubicBezTo>
                  <a:pt x="18020" y="110213"/>
                  <a:pt x="19260" y="107708"/>
                  <a:pt x="19868" y="104620"/>
                </a:cubicBezTo>
                <a:cubicBezTo>
                  <a:pt x="21740" y="96547"/>
                  <a:pt x="30446" y="87841"/>
                  <a:pt x="29814" y="79768"/>
                </a:cubicBezTo>
                <a:lnTo>
                  <a:pt x="29814" y="79768"/>
                </a:lnTo>
                <a:lnTo>
                  <a:pt x="30497" y="85336"/>
                </a:lnTo>
                <a:cubicBezTo>
                  <a:pt x="29485" y="90726"/>
                  <a:pt x="29206" y="102115"/>
                  <a:pt x="29206" y="110213"/>
                </a:cubicBezTo>
                <a:cubicBezTo>
                  <a:pt x="29206" y="113301"/>
                  <a:pt x="30446" y="116414"/>
                  <a:pt x="31054" y="120134"/>
                </a:cubicBezTo>
                <a:cubicBezTo>
                  <a:pt x="31686" y="123879"/>
                  <a:pt x="31054" y="128207"/>
                  <a:pt x="32294" y="131953"/>
                </a:cubicBezTo>
                <a:cubicBezTo>
                  <a:pt x="34166" y="122614"/>
                  <a:pt x="34774" y="112061"/>
                  <a:pt x="32294" y="102115"/>
                </a:cubicBezTo>
                <a:cubicBezTo>
                  <a:pt x="31686" y="97155"/>
                  <a:pt x="31054" y="91562"/>
                  <a:pt x="32294" y="86601"/>
                </a:cubicBezTo>
                <a:cubicBezTo>
                  <a:pt x="32926" y="83488"/>
                  <a:pt x="34774" y="73568"/>
                  <a:pt x="37887" y="71695"/>
                </a:cubicBezTo>
                <a:lnTo>
                  <a:pt x="37887" y="71695"/>
                </a:lnTo>
                <a:cubicBezTo>
                  <a:pt x="36039" y="74808"/>
                  <a:pt x="35407" y="74808"/>
                  <a:pt x="35407" y="77896"/>
                </a:cubicBezTo>
                <a:cubicBezTo>
                  <a:pt x="35407" y="79136"/>
                  <a:pt x="36647" y="80376"/>
                  <a:pt x="36647" y="82248"/>
                </a:cubicBezTo>
                <a:cubicBezTo>
                  <a:pt x="36647" y="84729"/>
                  <a:pt x="35407" y="86601"/>
                  <a:pt x="34774" y="88474"/>
                </a:cubicBezTo>
                <a:cubicBezTo>
                  <a:pt x="33283" y="95480"/>
                  <a:pt x="35023" y="104117"/>
                  <a:pt x="37372" y="111100"/>
                </a:cubicBezTo>
                <a:lnTo>
                  <a:pt x="37372" y="111100"/>
                </a:lnTo>
                <a:cubicBezTo>
                  <a:pt x="37177" y="108376"/>
                  <a:pt x="37887" y="105445"/>
                  <a:pt x="37887" y="102748"/>
                </a:cubicBezTo>
                <a:cubicBezTo>
                  <a:pt x="38519" y="97787"/>
                  <a:pt x="37279" y="93434"/>
                  <a:pt x="37279" y="89081"/>
                </a:cubicBezTo>
                <a:cubicBezTo>
                  <a:pt x="37279" y="84121"/>
                  <a:pt x="41759" y="69772"/>
                  <a:pt x="39886" y="67292"/>
                </a:cubicBezTo>
                <a:lnTo>
                  <a:pt x="40848" y="65495"/>
                </a:lnTo>
                <a:cubicBezTo>
                  <a:pt x="40848" y="65495"/>
                  <a:pt x="41253" y="67621"/>
                  <a:pt x="41253" y="68228"/>
                </a:cubicBezTo>
                <a:cubicBezTo>
                  <a:pt x="43480" y="76149"/>
                  <a:pt x="42240" y="78528"/>
                  <a:pt x="42240" y="82248"/>
                </a:cubicBezTo>
                <a:cubicBezTo>
                  <a:pt x="42240" y="88474"/>
                  <a:pt x="42240" y="96547"/>
                  <a:pt x="44112" y="102115"/>
                </a:cubicBezTo>
                <a:cubicBezTo>
                  <a:pt x="44112" y="94042"/>
                  <a:pt x="45960" y="85361"/>
                  <a:pt x="44720" y="77288"/>
                </a:cubicBezTo>
                <a:cubicBezTo>
                  <a:pt x="43480" y="72935"/>
                  <a:pt x="42240" y="69822"/>
                  <a:pt x="45960" y="65469"/>
                </a:cubicBezTo>
                <a:cubicBezTo>
                  <a:pt x="46593" y="66102"/>
                  <a:pt x="47200" y="66735"/>
                  <a:pt x="47833" y="66735"/>
                </a:cubicBezTo>
                <a:lnTo>
                  <a:pt x="48339" y="68329"/>
                </a:lnTo>
                <a:cubicBezTo>
                  <a:pt x="48339" y="75162"/>
                  <a:pt x="45378" y="90726"/>
                  <a:pt x="49073" y="90954"/>
                </a:cubicBezTo>
                <a:cubicBezTo>
                  <a:pt x="45960" y="83488"/>
                  <a:pt x="53426" y="72303"/>
                  <a:pt x="49680" y="65469"/>
                </a:cubicBezTo>
                <a:cubicBezTo>
                  <a:pt x="50946" y="64229"/>
                  <a:pt x="51426" y="65140"/>
                  <a:pt x="53198" y="62812"/>
                </a:cubicBezTo>
                <a:cubicBezTo>
                  <a:pt x="53578" y="60939"/>
                  <a:pt x="52793" y="59902"/>
                  <a:pt x="51553" y="59269"/>
                </a:cubicBezTo>
                <a:cubicBezTo>
                  <a:pt x="53426" y="58029"/>
                  <a:pt x="55906" y="58636"/>
                  <a:pt x="58386" y="58029"/>
                </a:cubicBezTo>
                <a:cubicBezTo>
                  <a:pt x="61499" y="56789"/>
                  <a:pt x="63346" y="54309"/>
                  <a:pt x="65852" y="53069"/>
                </a:cubicBezTo>
                <a:cubicBezTo>
                  <a:pt x="66585" y="52819"/>
                  <a:pt x="67559" y="52740"/>
                  <a:pt x="68652" y="52740"/>
                </a:cubicBezTo>
                <a:cubicBezTo>
                  <a:pt x="70567" y="52740"/>
                  <a:pt x="72844" y="52984"/>
                  <a:pt x="74818" y="52984"/>
                </a:cubicBezTo>
                <a:cubicBezTo>
                  <a:pt x="77435" y="52984"/>
                  <a:pt x="79518" y="52556"/>
                  <a:pt x="79518" y="50563"/>
                </a:cubicBezTo>
                <a:cubicBezTo>
                  <a:pt x="84106" y="50563"/>
                  <a:pt x="85343" y="47624"/>
                  <a:pt x="88767" y="47624"/>
                </a:cubicBezTo>
                <a:cubicBezTo>
                  <a:pt x="89497" y="47624"/>
                  <a:pt x="90328" y="47758"/>
                  <a:pt x="91311" y="48083"/>
                </a:cubicBezTo>
                <a:cubicBezTo>
                  <a:pt x="91311" y="44996"/>
                  <a:pt x="98145" y="43730"/>
                  <a:pt x="101257" y="41883"/>
                </a:cubicBezTo>
                <a:cubicBezTo>
                  <a:pt x="105585" y="39403"/>
                  <a:pt x="104978" y="34417"/>
                  <a:pt x="109938" y="33177"/>
                </a:cubicBezTo>
                <a:cubicBezTo>
                  <a:pt x="106825" y="28824"/>
                  <a:pt x="113051" y="28824"/>
                  <a:pt x="116164" y="28824"/>
                </a:cubicBezTo>
                <a:cubicBezTo>
                  <a:pt x="115531" y="25104"/>
                  <a:pt x="122364" y="23231"/>
                  <a:pt x="117404" y="20144"/>
                </a:cubicBezTo>
                <a:cubicBezTo>
                  <a:pt x="118011" y="19511"/>
                  <a:pt x="118644" y="18271"/>
                  <a:pt x="119251" y="18271"/>
                </a:cubicBezTo>
                <a:cubicBezTo>
                  <a:pt x="112418" y="16423"/>
                  <a:pt x="111811" y="7717"/>
                  <a:pt x="104978" y="5237"/>
                </a:cubicBezTo>
                <a:lnTo>
                  <a:pt x="107458" y="3997"/>
                </a:lnTo>
                <a:cubicBezTo>
                  <a:pt x="105598" y="2124"/>
                  <a:pt x="102339" y="1656"/>
                  <a:pt x="98923" y="1656"/>
                </a:cubicBezTo>
                <a:cubicBezTo>
                  <a:pt x="95506" y="1656"/>
                  <a:pt x="91931" y="2124"/>
                  <a:pt x="89439" y="2124"/>
                </a:cubicBezTo>
                <a:cubicBezTo>
                  <a:pt x="87949" y="2214"/>
                  <a:pt x="86471" y="2253"/>
                  <a:pt x="85003" y="2253"/>
                </a:cubicBezTo>
                <a:cubicBezTo>
                  <a:pt x="76065" y="2253"/>
                  <a:pt x="67450" y="795"/>
                  <a:pt x="58386" y="252"/>
                </a:cubicBezTo>
                <a:cubicBezTo>
                  <a:pt x="56216" y="75"/>
                  <a:pt x="54044" y="1"/>
                  <a:pt x="51871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598" name="Google Shape;598;p24"/>
          <p:cNvGrpSpPr/>
          <p:nvPr/>
        </p:nvGrpSpPr>
        <p:grpSpPr>
          <a:xfrm>
            <a:off x="8613697" y="1515970"/>
            <a:ext cx="225787" cy="225787"/>
            <a:chOff x="327572" y="2556895"/>
            <a:chExt cx="225787" cy="225787"/>
          </a:xfrm>
        </p:grpSpPr>
        <p:sp>
          <p:nvSpPr>
            <p:cNvPr id="599" name="Google Shape;599;p24"/>
            <p:cNvSpPr/>
            <p:nvPr/>
          </p:nvSpPr>
          <p:spPr>
            <a:xfrm rot="7632065">
              <a:off x="359893" y="2589215"/>
              <a:ext cx="161146" cy="161146"/>
            </a:xfrm>
            <a:custGeom>
              <a:avLst/>
              <a:gdLst/>
              <a:ahLst/>
              <a:cxnLst/>
              <a:rect l="l" t="t" r="r" b="b"/>
              <a:pathLst>
                <a:path w="6446" h="6446" extrusionOk="0">
                  <a:moveTo>
                    <a:pt x="3223" y="327"/>
                  </a:moveTo>
                  <a:cubicBezTo>
                    <a:pt x="4811" y="327"/>
                    <a:pt x="6119" y="1635"/>
                    <a:pt x="6119" y="3223"/>
                  </a:cubicBezTo>
                  <a:cubicBezTo>
                    <a:pt x="6119" y="4811"/>
                    <a:pt x="4811" y="6118"/>
                    <a:pt x="3223" y="6118"/>
                  </a:cubicBezTo>
                  <a:cubicBezTo>
                    <a:pt x="1635" y="6118"/>
                    <a:pt x="374" y="4811"/>
                    <a:pt x="374" y="3223"/>
                  </a:cubicBezTo>
                  <a:cubicBezTo>
                    <a:pt x="374" y="1635"/>
                    <a:pt x="1635" y="327"/>
                    <a:pt x="3223" y="327"/>
                  </a:cubicBezTo>
                  <a:close/>
                  <a:moveTo>
                    <a:pt x="3223" y="0"/>
                  </a:moveTo>
                  <a:cubicBezTo>
                    <a:pt x="1449" y="0"/>
                    <a:pt x="1" y="1448"/>
                    <a:pt x="1" y="3223"/>
                  </a:cubicBezTo>
                  <a:cubicBezTo>
                    <a:pt x="1" y="4997"/>
                    <a:pt x="1449" y="6445"/>
                    <a:pt x="3223" y="6445"/>
                  </a:cubicBezTo>
                  <a:cubicBezTo>
                    <a:pt x="4998" y="6445"/>
                    <a:pt x="6446" y="4997"/>
                    <a:pt x="6446" y="3223"/>
                  </a:cubicBezTo>
                  <a:cubicBezTo>
                    <a:pt x="6446" y="1448"/>
                    <a:pt x="4998" y="0"/>
                    <a:pt x="322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0" name="Google Shape;600;p24"/>
            <p:cNvSpPr/>
            <p:nvPr/>
          </p:nvSpPr>
          <p:spPr>
            <a:xfrm rot="7632065">
              <a:off x="419964" y="2625994"/>
              <a:ext cx="94373" cy="79923"/>
            </a:xfrm>
            <a:custGeom>
              <a:avLst/>
              <a:gdLst/>
              <a:ahLst/>
              <a:cxnLst/>
              <a:rect l="l" t="t" r="r" b="b"/>
              <a:pathLst>
                <a:path w="3775" h="3197" extrusionOk="0">
                  <a:moveTo>
                    <a:pt x="2475" y="1"/>
                  </a:moveTo>
                  <a:cubicBezTo>
                    <a:pt x="1" y="1"/>
                    <a:pt x="180" y="3196"/>
                    <a:pt x="180" y="3196"/>
                  </a:cubicBezTo>
                  <a:cubicBezTo>
                    <a:pt x="866" y="453"/>
                    <a:pt x="2761" y="228"/>
                    <a:pt x="3478" y="228"/>
                  </a:cubicBezTo>
                  <a:cubicBezTo>
                    <a:pt x="3620" y="228"/>
                    <a:pt x="3715" y="236"/>
                    <a:pt x="3747" y="236"/>
                  </a:cubicBezTo>
                  <a:cubicBezTo>
                    <a:pt x="3774" y="236"/>
                    <a:pt x="3756" y="230"/>
                    <a:pt x="3683" y="208"/>
                  </a:cubicBezTo>
                  <a:cubicBezTo>
                    <a:pt x="3223" y="64"/>
                    <a:pt x="2823" y="1"/>
                    <a:pt x="247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601" name="Google Shape;601;p24"/>
          <p:cNvGrpSpPr/>
          <p:nvPr/>
        </p:nvGrpSpPr>
        <p:grpSpPr>
          <a:xfrm>
            <a:off x="302299" y="2019463"/>
            <a:ext cx="148902" cy="148902"/>
            <a:chOff x="553999" y="2452938"/>
            <a:chExt cx="148902" cy="148902"/>
          </a:xfrm>
        </p:grpSpPr>
        <p:sp>
          <p:nvSpPr>
            <p:cNvPr id="602" name="Google Shape;602;p24"/>
            <p:cNvSpPr/>
            <p:nvPr/>
          </p:nvSpPr>
          <p:spPr>
            <a:xfrm rot="7632065">
              <a:off x="575314" y="2474252"/>
              <a:ext cx="106273" cy="106273"/>
            </a:xfrm>
            <a:custGeom>
              <a:avLst/>
              <a:gdLst/>
              <a:ahLst/>
              <a:cxnLst/>
              <a:rect l="l" t="t" r="r" b="b"/>
              <a:pathLst>
                <a:path w="4251" h="4251" extrusionOk="0">
                  <a:moveTo>
                    <a:pt x="2149" y="234"/>
                  </a:moveTo>
                  <a:cubicBezTo>
                    <a:pt x="3177" y="234"/>
                    <a:pt x="4017" y="1075"/>
                    <a:pt x="4017" y="2102"/>
                  </a:cubicBezTo>
                  <a:cubicBezTo>
                    <a:pt x="4017" y="3176"/>
                    <a:pt x="3177" y="4017"/>
                    <a:pt x="2149" y="4017"/>
                  </a:cubicBezTo>
                  <a:cubicBezTo>
                    <a:pt x="1075" y="4017"/>
                    <a:pt x="234" y="3176"/>
                    <a:pt x="234" y="2102"/>
                  </a:cubicBezTo>
                  <a:cubicBezTo>
                    <a:pt x="234" y="1075"/>
                    <a:pt x="1075" y="234"/>
                    <a:pt x="2149" y="234"/>
                  </a:cubicBezTo>
                  <a:close/>
                  <a:moveTo>
                    <a:pt x="2149" y="1"/>
                  </a:moveTo>
                  <a:cubicBezTo>
                    <a:pt x="982" y="1"/>
                    <a:pt x="1" y="935"/>
                    <a:pt x="1" y="2102"/>
                  </a:cubicBezTo>
                  <a:cubicBezTo>
                    <a:pt x="1" y="3316"/>
                    <a:pt x="982" y="4250"/>
                    <a:pt x="2149" y="4250"/>
                  </a:cubicBezTo>
                  <a:cubicBezTo>
                    <a:pt x="3317" y="4250"/>
                    <a:pt x="4251" y="3316"/>
                    <a:pt x="4251" y="2102"/>
                  </a:cubicBezTo>
                  <a:cubicBezTo>
                    <a:pt x="4251" y="935"/>
                    <a:pt x="3317" y="1"/>
                    <a:pt x="214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3" name="Google Shape;603;p24"/>
            <p:cNvSpPr/>
            <p:nvPr/>
          </p:nvSpPr>
          <p:spPr>
            <a:xfrm rot="7632065">
              <a:off x="614770" y="2497658"/>
              <a:ext cx="62499" cy="53774"/>
            </a:xfrm>
            <a:custGeom>
              <a:avLst/>
              <a:gdLst/>
              <a:ahLst/>
              <a:cxnLst/>
              <a:rect l="l" t="t" r="r" b="b"/>
              <a:pathLst>
                <a:path w="2500" h="2151" extrusionOk="0">
                  <a:moveTo>
                    <a:pt x="1637" y="0"/>
                  </a:moveTo>
                  <a:cubicBezTo>
                    <a:pt x="0" y="0"/>
                    <a:pt x="108" y="2150"/>
                    <a:pt x="108" y="2150"/>
                  </a:cubicBezTo>
                  <a:cubicBezTo>
                    <a:pt x="586" y="306"/>
                    <a:pt x="1814" y="160"/>
                    <a:pt x="2293" y="160"/>
                  </a:cubicBezTo>
                  <a:cubicBezTo>
                    <a:pt x="2382" y="160"/>
                    <a:pt x="2446" y="165"/>
                    <a:pt x="2473" y="165"/>
                  </a:cubicBezTo>
                  <a:cubicBezTo>
                    <a:pt x="2499" y="165"/>
                    <a:pt x="2492" y="161"/>
                    <a:pt x="2443" y="142"/>
                  </a:cubicBezTo>
                  <a:cubicBezTo>
                    <a:pt x="2136" y="44"/>
                    <a:pt x="1869" y="0"/>
                    <a:pt x="163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604" name="Google Shape;604;p24"/>
          <p:cNvGrpSpPr/>
          <p:nvPr/>
        </p:nvGrpSpPr>
        <p:grpSpPr>
          <a:xfrm>
            <a:off x="7120974" y="213588"/>
            <a:ext cx="148902" cy="148902"/>
            <a:chOff x="553999" y="2452938"/>
            <a:chExt cx="148902" cy="148902"/>
          </a:xfrm>
        </p:grpSpPr>
        <p:sp>
          <p:nvSpPr>
            <p:cNvPr id="605" name="Google Shape;605;p24"/>
            <p:cNvSpPr/>
            <p:nvPr/>
          </p:nvSpPr>
          <p:spPr>
            <a:xfrm rot="7632065">
              <a:off x="575314" y="2474252"/>
              <a:ext cx="106273" cy="106273"/>
            </a:xfrm>
            <a:custGeom>
              <a:avLst/>
              <a:gdLst/>
              <a:ahLst/>
              <a:cxnLst/>
              <a:rect l="l" t="t" r="r" b="b"/>
              <a:pathLst>
                <a:path w="4251" h="4251" extrusionOk="0">
                  <a:moveTo>
                    <a:pt x="2149" y="234"/>
                  </a:moveTo>
                  <a:cubicBezTo>
                    <a:pt x="3177" y="234"/>
                    <a:pt x="4017" y="1075"/>
                    <a:pt x="4017" y="2102"/>
                  </a:cubicBezTo>
                  <a:cubicBezTo>
                    <a:pt x="4017" y="3176"/>
                    <a:pt x="3177" y="4017"/>
                    <a:pt x="2149" y="4017"/>
                  </a:cubicBezTo>
                  <a:cubicBezTo>
                    <a:pt x="1075" y="4017"/>
                    <a:pt x="234" y="3176"/>
                    <a:pt x="234" y="2102"/>
                  </a:cubicBezTo>
                  <a:cubicBezTo>
                    <a:pt x="234" y="1075"/>
                    <a:pt x="1075" y="234"/>
                    <a:pt x="2149" y="234"/>
                  </a:cubicBezTo>
                  <a:close/>
                  <a:moveTo>
                    <a:pt x="2149" y="1"/>
                  </a:moveTo>
                  <a:cubicBezTo>
                    <a:pt x="982" y="1"/>
                    <a:pt x="1" y="935"/>
                    <a:pt x="1" y="2102"/>
                  </a:cubicBezTo>
                  <a:cubicBezTo>
                    <a:pt x="1" y="3316"/>
                    <a:pt x="982" y="4250"/>
                    <a:pt x="2149" y="4250"/>
                  </a:cubicBezTo>
                  <a:cubicBezTo>
                    <a:pt x="3317" y="4250"/>
                    <a:pt x="4251" y="3316"/>
                    <a:pt x="4251" y="2102"/>
                  </a:cubicBezTo>
                  <a:cubicBezTo>
                    <a:pt x="4251" y="935"/>
                    <a:pt x="3317" y="1"/>
                    <a:pt x="214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6" name="Google Shape;606;p24"/>
            <p:cNvSpPr/>
            <p:nvPr/>
          </p:nvSpPr>
          <p:spPr>
            <a:xfrm rot="7632065">
              <a:off x="614770" y="2497658"/>
              <a:ext cx="62499" cy="53774"/>
            </a:xfrm>
            <a:custGeom>
              <a:avLst/>
              <a:gdLst/>
              <a:ahLst/>
              <a:cxnLst/>
              <a:rect l="l" t="t" r="r" b="b"/>
              <a:pathLst>
                <a:path w="2500" h="2151" extrusionOk="0">
                  <a:moveTo>
                    <a:pt x="1637" y="0"/>
                  </a:moveTo>
                  <a:cubicBezTo>
                    <a:pt x="0" y="0"/>
                    <a:pt x="108" y="2150"/>
                    <a:pt x="108" y="2150"/>
                  </a:cubicBezTo>
                  <a:cubicBezTo>
                    <a:pt x="586" y="306"/>
                    <a:pt x="1814" y="160"/>
                    <a:pt x="2293" y="160"/>
                  </a:cubicBezTo>
                  <a:cubicBezTo>
                    <a:pt x="2382" y="160"/>
                    <a:pt x="2446" y="165"/>
                    <a:pt x="2473" y="165"/>
                  </a:cubicBezTo>
                  <a:cubicBezTo>
                    <a:pt x="2499" y="165"/>
                    <a:pt x="2492" y="161"/>
                    <a:pt x="2443" y="142"/>
                  </a:cubicBezTo>
                  <a:cubicBezTo>
                    <a:pt x="2136" y="44"/>
                    <a:pt x="1869" y="0"/>
                    <a:pt x="163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607" name="Google Shape;607;p24"/>
          <p:cNvGrpSpPr/>
          <p:nvPr/>
        </p:nvGrpSpPr>
        <p:grpSpPr>
          <a:xfrm>
            <a:off x="422897" y="362495"/>
            <a:ext cx="225787" cy="225787"/>
            <a:chOff x="327572" y="2556895"/>
            <a:chExt cx="225787" cy="225787"/>
          </a:xfrm>
        </p:grpSpPr>
        <p:sp>
          <p:nvSpPr>
            <p:cNvPr id="608" name="Google Shape;608;p24"/>
            <p:cNvSpPr/>
            <p:nvPr/>
          </p:nvSpPr>
          <p:spPr>
            <a:xfrm rot="7632065">
              <a:off x="359893" y="2589215"/>
              <a:ext cx="161146" cy="161146"/>
            </a:xfrm>
            <a:custGeom>
              <a:avLst/>
              <a:gdLst/>
              <a:ahLst/>
              <a:cxnLst/>
              <a:rect l="l" t="t" r="r" b="b"/>
              <a:pathLst>
                <a:path w="6446" h="6446" extrusionOk="0">
                  <a:moveTo>
                    <a:pt x="3223" y="327"/>
                  </a:moveTo>
                  <a:cubicBezTo>
                    <a:pt x="4811" y="327"/>
                    <a:pt x="6119" y="1635"/>
                    <a:pt x="6119" y="3223"/>
                  </a:cubicBezTo>
                  <a:cubicBezTo>
                    <a:pt x="6119" y="4811"/>
                    <a:pt x="4811" y="6118"/>
                    <a:pt x="3223" y="6118"/>
                  </a:cubicBezTo>
                  <a:cubicBezTo>
                    <a:pt x="1635" y="6118"/>
                    <a:pt x="374" y="4811"/>
                    <a:pt x="374" y="3223"/>
                  </a:cubicBezTo>
                  <a:cubicBezTo>
                    <a:pt x="374" y="1635"/>
                    <a:pt x="1635" y="327"/>
                    <a:pt x="3223" y="327"/>
                  </a:cubicBezTo>
                  <a:close/>
                  <a:moveTo>
                    <a:pt x="3223" y="0"/>
                  </a:moveTo>
                  <a:cubicBezTo>
                    <a:pt x="1449" y="0"/>
                    <a:pt x="1" y="1448"/>
                    <a:pt x="1" y="3223"/>
                  </a:cubicBezTo>
                  <a:cubicBezTo>
                    <a:pt x="1" y="4997"/>
                    <a:pt x="1449" y="6445"/>
                    <a:pt x="3223" y="6445"/>
                  </a:cubicBezTo>
                  <a:cubicBezTo>
                    <a:pt x="4998" y="6445"/>
                    <a:pt x="6446" y="4997"/>
                    <a:pt x="6446" y="3223"/>
                  </a:cubicBezTo>
                  <a:cubicBezTo>
                    <a:pt x="6446" y="1448"/>
                    <a:pt x="4998" y="0"/>
                    <a:pt x="322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9" name="Google Shape;609;p24"/>
            <p:cNvSpPr/>
            <p:nvPr/>
          </p:nvSpPr>
          <p:spPr>
            <a:xfrm rot="7632065">
              <a:off x="419964" y="2625994"/>
              <a:ext cx="94373" cy="79923"/>
            </a:xfrm>
            <a:custGeom>
              <a:avLst/>
              <a:gdLst/>
              <a:ahLst/>
              <a:cxnLst/>
              <a:rect l="l" t="t" r="r" b="b"/>
              <a:pathLst>
                <a:path w="3775" h="3197" extrusionOk="0">
                  <a:moveTo>
                    <a:pt x="2475" y="1"/>
                  </a:moveTo>
                  <a:cubicBezTo>
                    <a:pt x="1" y="1"/>
                    <a:pt x="180" y="3196"/>
                    <a:pt x="180" y="3196"/>
                  </a:cubicBezTo>
                  <a:cubicBezTo>
                    <a:pt x="866" y="453"/>
                    <a:pt x="2761" y="228"/>
                    <a:pt x="3478" y="228"/>
                  </a:cubicBezTo>
                  <a:cubicBezTo>
                    <a:pt x="3620" y="228"/>
                    <a:pt x="3715" y="236"/>
                    <a:pt x="3747" y="236"/>
                  </a:cubicBezTo>
                  <a:cubicBezTo>
                    <a:pt x="3774" y="236"/>
                    <a:pt x="3756" y="230"/>
                    <a:pt x="3683" y="208"/>
                  </a:cubicBezTo>
                  <a:cubicBezTo>
                    <a:pt x="3223" y="64"/>
                    <a:pt x="2823" y="1"/>
                    <a:pt x="247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six columns">
  <p:cSld name="BLANK_5">
    <p:spTree>
      <p:nvGrpSpPr>
        <p:cNvPr id="1" name="Shape 6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1" name="Google Shape;611;p25"/>
          <p:cNvSpPr txBox="1">
            <a:spLocks noGrp="1"/>
          </p:cNvSpPr>
          <p:nvPr>
            <p:ph type="title"/>
          </p:nvPr>
        </p:nvSpPr>
        <p:spPr>
          <a:xfrm>
            <a:off x="713175" y="463422"/>
            <a:ext cx="77178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 b="1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612" name="Google Shape;612;p25"/>
          <p:cNvSpPr txBox="1">
            <a:spLocks noGrp="1"/>
          </p:cNvSpPr>
          <p:nvPr>
            <p:ph type="subTitle" idx="1"/>
          </p:nvPr>
        </p:nvSpPr>
        <p:spPr>
          <a:xfrm>
            <a:off x="1897353" y="1437075"/>
            <a:ext cx="2292600" cy="387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1800" b="1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 b="1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 b="1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 b="1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 b="1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 b="1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 b="1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 b="1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 b="1"/>
            </a:lvl9pPr>
          </a:lstStyle>
          <a:p>
            <a:endParaRPr/>
          </a:p>
        </p:txBody>
      </p:sp>
      <p:sp>
        <p:nvSpPr>
          <p:cNvPr id="613" name="Google Shape;613;p25"/>
          <p:cNvSpPr txBox="1">
            <a:spLocks noGrp="1"/>
          </p:cNvSpPr>
          <p:nvPr>
            <p:ph type="subTitle" idx="2"/>
          </p:nvPr>
        </p:nvSpPr>
        <p:spPr>
          <a:xfrm>
            <a:off x="1897347" y="1698075"/>
            <a:ext cx="2292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14" name="Google Shape;614;p25"/>
          <p:cNvSpPr txBox="1">
            <a:spLocks noGrp="1"/>
          </p:cNvSpPr>
          <p:nvPr>
            <p:ph type="subTitle" idx="3"/>
          </p:nvPr>
        </p:nvSpPr>
        <p:spPr>
          <a:xfrm>
            <a:off x="1897353" y="2462600"/>
            <a:ext cx="2292600" cy="387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1800" b="1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 b="1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 b="1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 b="1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 b="1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 b="1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 b="1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 b="1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 b="1"/>
            </a:lvl9pPr>
          </a:lstStyle>
          <a:p>
            <a:endParaRPr/>
          </a:p>
        </p:txBody>
      </p:sp>
      <p:sp>
        <p:nvSpPr>
          <p:cNvPr id="615" name="Google Shape;615;p25"/>
          <p:cNvSpPr txBox="1">
            <a:spLocks noGrp="1"/>
          </p:cNvSpPr>
          <p:nvPr>
            <p:ph type="subTitle" idx="4"/>
          </p:nvPr>
        </p:nvSpPr>
        <p:spPr>
          <a:xfrm>
            <a:off x="1897347" y="2723600"/>
            <a:ext cx="2292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16" name="Google Shape;616;p25"/>
          <p:cNvSpPr txBox="1">
            <a:spLocks noGrp="1"/>
          </p:cNvSpPr>
          <p:nvPr>
            <p:ph type="subTitle" idx="5"/>
          </p:nvPr>
        </p:nvSpPr>
        <p:spPr>
          <a:xfrm>
            <a:off x="1897353" y="3488125"/>
            <a:ext cx="2292600" cy="387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1800" b="1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 b="1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 b="1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 b="1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 b="1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 b="1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 b="1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 b="1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 b="1"/>
            </a:lvl9pPr>
          </a:lstStyle>
          <a:p>
            <a:endParaRPr/>
          </a:p>
        </p:txBody>
      </p:sp>
      <p:sp>
        <p:nvSpPr>
          <p:cNvPr id="617" name="Google Shape;617;p25"/>
          <p:cNvSpPr txBox="1">
            <a:spLocks noGrp="1"/>
          </p:cNvSpPr>
          <p:nvPr>
            <p:ph type="subTitle" idx="6"/>
          </p:nvPr>
        </p:nvSpPr>
        <p:spPr>
          <a:xfrm>
            <a:off x="1897347" y="3749125"/>
            <a:ext cx="2292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18" name="Google Shape;618;p25"/>
          <p:cNvSpPr txBox="1">
            <a:spLocks noGrp="1"/>
          </p:cNvSpPr>
          <p:nvPr>
            <p:ph type="subTitle" idx="7"/>
          </p:nvPr>
        </p:nvSpPr>
        <p:spPr>
          <a:xfrm>
            <a:off x="4954053" y="1437075"/>
            <a:ext cx="2292600" cy="387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1800" b="1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1pPr>
            <a:lvl2pPr lvl="1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 b="1"/>
            </a:lvl2pPr>
            <a:lvl3pPr lvl="2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 b="1"/>
            </a:lvl3pPr>
            <a:lvl4pPr lvl="3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 b="1"/>
            </a:lvl4pPr>
            <a:lvl5pPr lvl="4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 b="1"/>
            </a:lvl5pPr>
            <a:lvl6pPr lvl="5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 b="1"/>
            </a:lvl6pPr>
            <a:lvl7pPr lvl="6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 b="1"/>
            </a:lvl7pPr>
            <a:lvl8pPr lvl="7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 b="1"/>
            </a:lvl8pPr>
            <a:lvl9pPr lvl="8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 b="1"/>
            </a:lvl9pPr>
          </a:lstStyle>
          <a:p>
            <a:endParaRPr/>
          </a:p>
        </p:txBody>
      </p:sp>
      <p:sp>
        <p:nvSpPr>
          <p:cNvPr id="619" name="Google Shape;619;p25"/>
          <p:cNvSpPr txBox="1">
            <a:spLocks noGrp="1"/>
          </p:cNvSpPr>
          <p:nvPr>
            <p:ph type="subTitle" idx="8"/>
          </p:nvPr>
        </p:nvSpPr>
        <p:spPr>
          <a:xfrm>
            <a:off x="4954047" y="1698075"/>
            <a:ext cx="2292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</a:defRPr>
            </a:lvl1pPr>
            <a:lvl2pPr lvl="1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20" name="Google Shape;620;p25"/>
          <p:cNvSpPr txBox="1">
            <a:spLocks noGrp="1"/>
          </p:cNvSpPr>
          <p:nvPr>
            <p:ph type="subTitle" idx="9"/>
          </p:nvPr>
        </p:nvSpPr>
        <p:spPr>
          <a:xfrm>
            <a:off x="4954053" y="2462600"/>
            <a:ext cx="2292600" cy="387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1800" b="1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1pPr>
            <a:lvl2pPr lvl="1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 b="1"/>
            </a:lvl2pPr>
            <a:lvl3pPr lvl="2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 b="1"/>
            </a:lvl3pPr>
            <a:lvl4pPr lvl="3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 b="1"/>
            </a:lvl4pPr>
            <a:lvl5pPr lvl="4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 b="1"/>
            </a:lvl5pPr>
            <a:lvl6pPr lvl="5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 b="1"/>
            </a:lvl6pPr>
            <a:lvl7pPr lvl="6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 b="1"/>
            </a:lvl7pPr>
            <a:lvl8pPr lvl="7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 b="1"/>
            </a:lvl8pPr>
            <a:lvl9pPr lvl="8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 b="1"/>
            </a:lvl9pPr>
          </a:lstStyle>
          <a:p>
            <a:endParaRPr/>
          </a:p>
        </p:txBody>
      </p:sp>
      <p:sp>
        <p:nvSpPr>
          <p:cNvPr id="621" name="Google Shape;621;p25"/>
          <p:cNvSpPr txBox="1">
            <a:spLocks noGrp="1"/>
          </p:cNvSpPr>
          <p:nvPr>
            <p:ph type="subTitle" idx="13"/>
          </p:nvPr>
        </p:nvSpPr>
        <p:spPr>
          <a:xfrm>
            <a:off x="4954047" y="2723600"/>
            <a:ext cx="2292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</a:defRPr>
            </a:lvl1pPr>
            <a:lvl2pPr lvl="1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22" name="Google Shape;622;p25"/>
          <p:cNvSpPr txBox="1">
            <a:spLocks noGrp="1"/>
          </p:cNvSpPr>
          <p:nvPr>
            <p:ph type="subTitle" idx="14"/>
          </p:nvPr>
        </p:nvSpPr>
        <p:spPr>
          <a:xfrm>
            <a:off x="4954053" y="3488125"/>
            <a:ext cx="2292600" cy="387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1800" b="1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1pPr>
            <a:lvl2pPr lvl="1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 b="1"/>
            </a:lvl2pPr>
            <a:lvl3pPr lvl="2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 b="1"/>
            </a:lvl3pPr>
            <a:lvl4pPr lvl="3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 b="1"/>
            </a:lvl4pPr>
            <a:lvl5pPr lvl="4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 b="1"/>
            </a:lvl5pPr>
            <a:lvl6pPr lvl="5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 b="1"/>
            </a:lvl6pPr>
            <a:lvl7pPr lvl="6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 b="1"/>
            </a:lvl7pPr>
            <a:lvl8pPr lvl="7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 b="1"/>
            </a:lvl8pPr>
            <a:lvl9pPr lvl="8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 b="1"/>
            </a:lvl9pPr>
          </a:lstStyle>
          <a:p>
            <a:endParaRPr/>
          </a:p>
        </p:txBody>
      </p:sp>
      <p:sp>
        <p:nvSpPr>
          <p:cNvPr id="623" name="Google Shape;623;p25"/>
          <p:cNvSpPr txBox="1">
            <a:spLocks noGrp="1"/>
          </p:cNvSpPr>
          <p:nvPr>
            <p:ph type="subTitle" idx="15"/>
          </p:nvPr>
        </p:nvSpPr>
        <p:spPr>
          <a:xfrm>
            <a:off x="4954047" y="3749125"/>
            <a:ext cx="2292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</a:defRPr>
            </a:lvl1pPr>
            <a:lvl2pPr lvl="1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grpSp>
        <p:nvGrpSpPr>
          <p:cNvPr id="624" name="Google Shape;624;p25"/>
          <p:cNvGrpSpPr/>
          <p:nvPr/>
        </p:nvGrpSpPr>
        <p:grpSpPr>
          <a:xfrm>
            <a:off x="8543410" y="1036132"/>
            <a:ext cx="225787" cy="225787"/>
            <a:chOff x="327572" y="2556895"/>
            <a:chExt cx="225787" cy="225787"/>
          </a:xfrm>
        </p:grpSpPr>
        <p:sp>
          <p:nvSpPr>
            <p:cNvPr id="625" name="Google Shape;625;p25"/>
            <p:cNvSpPr/>
            <p:nvPr/>
          </p:nvSpPr>
          <p:spPr>
            <a:xfrm rot="7632065">
              <a:off x="359893" y="2589215"/>
              <a:ext cx="161146" cy="161146"/>
            </a:xfrm>
            <a:custGeom>
              <a:avLst/>
              <a:gdLst/>
              <a:ahLst/>
              <a:cxnLst/>
              <a:rect l="l" t="t" r="r" b="b"/>
              <a:pathLst>
                <a:path w="6446" h="6446" extrusionOk="0">
                  <a:moveTo>
                    <a:pt x="3223" y="327"/>
                  </a:moveTo>
                  <a:cubicBezTo>
                    <a:pt x="4811" y="327"/>
                    <a:pt x="6119" y="1635"/>
                    <a:pt x="6119" y="3223"/>
                  </a:cubicBezTo>
                  <a:cubicBezTo>
                    <a:pt x="6119" y="4811"/>
                    <a:pt x="4811" y="6118"/>
                    <a:pt x="3223" y="6118"/>
                  </a:cubicBezTo>
                  <a:cubicBezTo>
                    <a:pt x="1635" y="6118"/>
                    <a:pt x="374" y="4811"/>
                    <a:pt x="374" y="3223"/>
                  </a:cubicBezTo>
                  <a:cubicBezTo>
                    <a:pt x="374" y="1635"/>
                    <a:pt x="1635" y="327"/>
                    <a:pt x="3223" y="327"/>
                  </a:cubicBezTo>
                  <a:close/>
                  <a:moveTo>
                    <a:pt x="3223" y="0"/>
                  </a:moveTo>
                  <a:cubicBezTo>
                    <a:pt x="1449" y="0"/>
                    <a:pt x="1" y="1448"/>
                    <a:pt x="1" y="3223"/>
                  </a:cubicBezTo>
                  <a:cubicBezTo>
                    <a:pt x="1" y="4997"/>
                    <a:pt x="1449" y="6445"/>
                    <a:pt x="3223" y="6445"/>
                  </a:cubicBezTo>
                  <a:cubicBezTo>
                    <a:pt x="4998" y="6445"/>
                    <a:pt x="6446" y="4997"/>
                    <a:pt x="6446" y="3223"/>
                  </a:cubicBezTo>
                  <a:cubicBezTo>
                    <a:pt x="6446" y="1448"/>
                    <a:pt x="4998" y="0"/>
                    <a:pt x="322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6" name="Google Shape;626;p25"/>
            <p:cNvSpPr/>
            <p:nvPr/>
          </p:nvSpPr>
          <p:spPr>
            <a:xfrm rot="7632065">
              <a:off x="419964" y="2625994"/>
              <a:ext cx="94373" cy="79923"/>
            </a:xfrm>
            <a:custGeom>
              <a:avLst/>
              <a:gdLst/>
              <a:ahLst/>
              <a:cxnLst/>
              <a:rect l="l" t="t" r="r" b="b"/>
              <a:pathLst>
                <a:path w="3775" h="3197" extrusionOk="0">
                  <a:moveTo>
                    <a:pt x="2475" y="1"/>
                  </a:moveTo>
                  <a:cubicBezTo>
                    <a:pt x="1" y="1"/>
                    <a:pt x="180" y="3196"/>
                    <a:pt x="180" y="3196"/>
                  </a:cubicBezTo>
                  <a:cubicBezTo>
                    <a:pt x="866" y="453"/>
                    <a:pt x="2761" y="228"/>
                    <a:pt x="3478" y="228"/>
                  </a:cubicBezTo>
                  <a:cubicBezTo>
                    <a:pt x="3620" y="228"/>
                    <a:pt x="3715" y="236"/>
                    <a:pt x="3747" y="236"/>
                  </a:cubicBezTo>
                  <a:cubicBezTo>
                    <a:pt x="3774" y="236"/>
                    <a:pt x="3756" y="230"/>
                    <a:pt x="3683" y="208"/>
                  </a:cubicBezTo>
                  <a:cubicBezTo>
                    <a:pt x="3223" y="64"/>
                    <a:pt x="2823" y="1"/>
                    <a:pt x="247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627" name="Google Shape;627;p25"/>
          <p:cNvGrpSpPr/>
          <p:nvPr/>
        </p:nvGrpSpPr>
        <p:grpSpPr>
          <a:xfrm>
            <a:off x="434949" y="2231413"/>
            <a:ext cx="148902" cy="148902"/>
            <a:chOff x="553999" y="2452938"/>
            <a:chExt cx="148902" cy="148902"/>
          </a:xfrm>
        </p:grpSpPr>
        <p:sp>
          <p:nvSpPr>
            <p:cNvPr id="628" name="Google Shape;628;p25"/>
            <p:cNvSpPr/>
            <p:nvPr/>
          </p:nvSpPr>
          <p:spPr>
            <a:xfrm rot="7632065">
              <a:off x="575314" y="2474252"/>
              <a:ext cx="106273" cy="106273"/>
            </a:xfrm>
            <a:custGeom>
              <a:avLst/>
              <a:gdLst/>
              <a:ahLst/>
              <a:cxnLst/>
              <a:rect l="l" t="t" r="r" b="b"/>
              <a:pathLst>
                <a:path w="4251" h="4251" extrusionOk="0">
                  <a:moveTo>
                    <a:pt x="2149" y="234"/>
                  </a:moveTo>
                  <a:cubicBezTo>
                    <a:pt x="3177" y="234"/>
                    <a:pt x="4017" y="1075"/>
                    <a:pt x="4017" y="2102"/>
                  </a:cubicBezTo>
                  <a:cubicBezTo>
                    <a:pt x="4017" y="3176"/>
                    <a:pt x="3177" y="4017"/>
                    <a:pt x="2149" y="4017"/>
                  </a:cubicBezTo>
                  <a:cubicBezTo>
                    <a:pt x="1075" y="4017"/>
                    <a:pt x="234" y="3176"/>
                    <a:pt x="234" y="2102"/>
                  </a:cubicBezTo>
                  <a:cubicBezTo>
                    <a:pt x="234" y="1075"/>
                    <a:pt x="1075" y="234"/>
                    <a:pt x="2149" y="234"/>
                  </a:cubicBezTo>
                  <a:close/>
                  <a:moveTo>
                    <a:pt x="2149" y="1"/>
                  </a:moveTo>
                  <a:cubicBezTo>
                    <a:pt x="982" y="1"/>
                    <a:pt x="1" y="935"/>
                    <a:pt x="1" y="2102"/>
                  </a:cubicBezTo>
                  <a:cubicBezTo>
                    <a:pt x="1" y="3316"/>
                    <a:pt x="982" y="4250"/>
                    <a:pt x="2149" y="4250"/>
                  </a:cubicBezTo>
                  <a:cubicBezTo>
                    <a:pt x="3317" y="4250"/>
                    <a:pt x="4251" y="3316"/>
                    <a:pt x="4251" y="2102"/>
                  </a:cubicBezTo>
                  <a:cubicBezTo>
                    <a:pt x="4251" y="935"/>
                    <a:pt x="3317" y="1"/>
                    <a:pt x="214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9" name="Google Shape;629;p25"/>
            <p:cNvSpPr/>
            <p:nvPr/>
          </p:nvSpPr>
          <p:spPr>
            <a:xfrm rot="7632065">
              <a:off x="614770" y="2497658"/>
              <a:ext cx="62499" cy="53774"/>
            </a:xfrm>
            <a:custGeom>
              <a:avLst/>
              <a:gdLst/>
              <a:ahLst/>
              <a:cxnLst/>
              <a:rect l="l" t="t" r="r" b="b"/>
              <a:pathLst>
                <a:path w="2500" h="2151" extrusionOk="0">
                  <a:moveTo>
                    <a:pt x="1637" y="0"/>
                  </a:moveTo>
                  <a:cubicBezTo>
                    <a:pt x="0" y="0"/>
                    <a:pt x="108" y="2150"/>
                    <a:pt x="108" y="2150"/>
                  </a:cubicBezTo>
                  <a:cubicBezTo>
                    <a:pt x="586" y="306"/>
                    <a:pt x="1814" y="160"/>
                    <a:pt x="2293" y="160"/>
                  </a:cubicBezTo>
                  <a:cubicBezTo>
                    <a:pt x="2382" y="160"/>
                    <a:pt x="2446" y="165"/>
                    <a:pt x="2473" y="165"/>
                  </a:cubicBezTo>
                  <a:cubicBezTo>
                    <a:pt x="2499" y="165"/>
                    <a:pt x="2492" y="161"/>
                    <a:pt x="2443" y="142"/>
                  </a:cubicBezTo>
                  <a:cubicBezTo>
                    <a:pt x="2136" y="44"/>
                    <a:pt x="1869" y="0"/>
                    <a:pt x="163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630" name="Google Shape;630;p25"/>
          <p:cNvGrpSpPr/>
          <p:nvPr/>
        </p:nvGrpSpPr>
        <p:grpSpPr>
          <a:xfrm>
            <a:off x="4408860" y="4527332"/>
            <a:ext cx="225787" cy="225787"/>
            <a:chOff x="327572" y="2556895"/>
            <a:chExt cx="225787" cy="225787"/>
          </a:xfrm>
        </p:grpSpPr>
        <p:sp>
          <p:nvSpPr>
            <p:cNvPr id="631" name="Google Shape;631;p25"/>
            <p:cNvSpPr/>
            <p:nvPr/>
          </p:nvSpPr>
          <p:spPr>
            <a:xfrm rot="7632065">
              <a:off x="359893" y="2589215"/>
              <a:ext cx="161146" cy="161146"/>
            </a:xfrm>
            <a:custGeom>
              <a:avLst/>
              <a:gdLst/>
              <a:ahLst/>
              <a:cxnLst/>
              <a:rect l="l" t="t" r="r" b="b"/>
              <a:pathLst>
                <a:path w="6446" h="6446" extrusionOk="0">
                  <a:moveTo>
                    <a:pt x="3223" y="327"/>
                  </a:moveTo>
                  <a:cubicBezTo>
                    <a:pt x="4811" y="327"/>
                    <a:pt x="6119" y="1635"/>
                    <a:pt x="6119" y="3223"/>
                  </a:cubicBezTo>
                  <a:cubicBezTo>
                    <a:pt x="6119" y="4811"/>
                    <a:pt x="4811" y="6118"/>
                    <a:pt x="3223" y="6118"/>
                  </a:cubicBezTo>
                  <a:cubicBezTo>
                    <a:pt x="1635" y="6118"/>
                    <a:pt x="374" y="4811"/>
                    <a:pt x="374" y="3223"/>
                  </a:cubicBezTo>
                  <a:cubicBezTo>
                    <a:pt x="374" y="1635"/>
                    <a:pt x="1635" y="327"/>
                    <a:pt x="3223" y="327"/>
                  </a:cubicBezTo>
                  <a:close/>
                  <a:moveTo>
                    <a:pt x="3223" y="0"/>
                  </a:moveTo>
                  <a:cubicBezTo>
                    <a:pt x="1449" y="0"/>
                    <a:pt x="1" y="1448"/>
                    <a:pt x="1" y="3223"/>
                  </a:cubicBezTo>
                  <a:cubicBezTo>
                    <a:pt x="1" y="4997"/>
                    <a:pt x="1449" y="6445"/>
                    <a:pt x="3223" y="6445"/>
                  </a:cubicBezTo>
                  <a:cubicBezTo>
                    <a:pt x="4998" y="6445"/>
                    <a:pt x="6446" y="4997"/>
                    <a:pt x="6446" y="3223"/>
                  </a:cubicBezTo>
                  <a:cubicBezTo>
                    <a:pt x="6446" y="1448"/>
                    <a:pt x="4998" y="0"/>
                    <a:pt x="322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2" name="Google Shape;632;p25"/>
            <p:cNvSpPr/>
            <p:nvPr/>
          </p:nvSpPr>
          <p:spPr>
            <a:xfrm rot="7632065">
              <a:off x="419964" y="2625994"/>
              <a:ext cx="94373" cy="79923"/>
            </a:xfrm>
            <a:custGeom>
              <a:avLst/>
              <a:gdLst/>
              <a:ahLst/>
              <a:cxnLst/>
              <a:rect l="l" t="t" r="r" b="b"/>
              <a:pathLst>
                <a:path w="3775" h="3197" extrusionOk="0">
                  <a:moveTo>
                    <a:pt x="2475" y="1"/>
                  </a:moveTo>
                  <a:cubicBezTo>
                    <a:pt x="1" y="1"/>
                    <a:pt x="180" y="3196"/>
                    <a:pt x="180" y="3196"/>
                  </a:cubicBezTo>
                  <a:cubicBezTo>
                    <a:pt x="866" y="453"/>
                    <a:pt x="2761" y="228"/>
                    <a:pt x="3478" y="228"/>
                  </a:cubicBezTo>
                  <a:cubicBezTo>
                    <a:pt x="3620" y="228"/>
                    <a:pt x="3715" y="236"/>
                    <a:pt x="3747" y="236"/>
                  </a:cubicBezTo>
                  <a:cubicBezTo>
                    <a:pt x="3774" y="236"/>
                    <a:pt x="3756" y="230"/>
                    <a:pt x="3683" y="208"/>
                  </a:cubicBezTo>
                  <a:cubicBezTo>
                    <a:pt x="3223" y="64"/>
                    <a:pt x="2823" y="1"/>
                    <a:pt x="247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633" name="Google Shape;633;p25"/>
          <p:cNvSpPr/>
          <p:nvPr/>
        </p:nvSpPr>
        <p:spPr>
          <a:xfrm rot="10800000" flipH="1">
            <a:off x="-203358" y="3228859"/>
            <a:ext cx="2216642" cy="2073312"/>
          </a:xfrm>
          <a:custGeom>
            <a:avLst/>
            <a:gdLst/>
            <a:ahLst/>
            <a:cxnLst/>
            <a:rect l="l" t="t" r="r" b="b"/>
            <a:pathLst>
              <a:path w="122365" h="131953" extrusionOk="0">
                <a:moveTo>
                  <a:pt x="37372" y="111100"/>
                </a:moveTo>
                <a:lnTo>
                  <a:pt x="37372" y="111100"/>
                </a:lnTo>
                <a:cubicBezTo>
                  <a:pt x="37492" y="112772"/>
                  <a:pt x="37953" y="114366"/>
                  <a:pt x="39127" y="115781"/>
                </a:cubicBezTo>
                <a:lnTo>
                  <a:pt x="39127" y="115781"/>
                </a:lnTo>
                <a:cubicBezTo>
                  <a:pt x="38531" y="114345"/>
                  <a:pt x="37934" y="112770"/>
                  <a:pt x="37372" y="111100"/>
                </a:cubicBezTo>
                <a:close/>
                <a:moveTo>
                  <a:pt x="51871" y="1"/>
                </a:moveTo>
                <a:cubicBezTo>
                  <a:pt x="46593" y="1"/>
                  <a:pt x="41310" y="436"/>
                  <a:pt x="36039" y="884"/>
                </a:cubicBezTo>
                <a:cubicBezTo>
                  <a:pt x="27941" y="2124"/>
                  <a:pt x="17387" y="1492"/>
                  <a:pt x="9947" y="6477"/>
                </a:cubicBezTo>
                <a:cubicBezTo>
                  <a:pt x="2481" y="11438"/>
                  <a:pt x="4354" y="20751"/>
                  <a:pt x="4961" y="28217"/>
                </a:cubicBezTo>
                <a:cubicBezTo>
                  <a:pt x="5594" y="36897"/>
                  <a:pt x="4961" y="43730"/>
                  <a:pt x="4354" y="51803"/>
                </a:cubicBezTo>
                <a:cubicBezTo>
                  <a:pt x="3114" y="59902"/>
                  <a:pt x="3721" y="68582"/>
                  <a:pt x="2481" y="76048"/>
                </a:cubicBezTo>
                <a:cubicBezTo>
                  <a:pt x="1874" y="84121"/>
                  <a:pt x="634" y="91562"/>
                  <a:pt x="1874" y="99027"/>
                </a:cubicBezTo>
                <a:cubicBezTo>
                  <a:pt x="2481" y="105860"/>
                  <a:pt x="4961" y="112061"/>
                  <a:pt x="3114" y="118286"/>
                </a:cubicBezTo>
                <a:cubicBezTo>
                  <a:pt x="1874" y="121374"/>
                  <a:pt x="1" y="123247"/>
                  <a:pt x="634" y="126360"/>
                </a:cubicBezTo>
                <a:cubicBezTo>
                  <a:pt x="1030" y="126309"/>
                  <a:pt x="1407" y="126286"/>
                  <a:pt x="1767" y="126286"/>
                </a:cubicBezTo>
                <a:cubicBezTo>
                  <a:pt x="4998" y="126286"/>
                  <a:pt x="6867" y="128119"/>
                  <a:pt x="9422" y="128119"/>
                </a:cubicBezTo>
                <a:cubicBezTo>
                  <a:pt x="10143" y="128119"/>
                  <a:pt x="10918" y="127974"/>
                  <a:pt x="11794" y="127600"/>
                </a:cubicBezTo>
                <a:cubicBezTo>
                  <a:pt x="12427" y="126967"/>
                  <a:pt x="15540" y="124487"/>
                  <a:pt x="16147" y="123879"/>
                </a:cubicBezTo>
                <a:cubicBezTo>
                  <a:pt x="19260" y="120134"/>
                  <a:pt x="18020" y="123247"/>
                  <a:pt x="16780" y="120134"/>
                </a:cubicBezTo>
                <a:cubicBezTo>
                  <a:pt x="16780" y="118894"/>
                  <a:pt x="14907" y="118894"/>
                  <a:pt x="14300" y="117046"/>
                </a:cubicBezTo>
                <a:cubicBezTo>
                  <a:pt x="14300" y="115781"/>
                  <a:pt x="16147" y="113934"/>
                  <a:pt x="16780" y="113301"/>
                </a:cubicBezTo>
                <a:cubicBezTo>
                  <a:pt x="18020" y="110213"/>
                  <a:pt x="19260" y="107708"/>
                  <a:pt x="19868" y="104620"/>
                </a:cubicBezTo>
                <a:cubicBezTo>
                  <a:pt x="21740" y="96547"/>
                  <a:pt x="30446" y="87841"/>
                  <a:pt x="29814" y="79768"/>
                </a:cubicBezTo>
                <a:lnTo>
                  <a:pt x="29814" y="79768"/>
                </a:lnTo>
                <a:lnTo>
                  <a:pt x="30497" y="85336"/>
                </a:lnTo>
                <a:cubicBezTo>
                  <a:pt x="29485" y="90726"/>
                  <a:pt x="29206" y="102115"/>
                  <a:pt x="29206" y="110213"/>
                </a:cubicBezTo>
                <a:cubicBezTo>
                  <a:pt x="29206" y="113301"/>
                  <a:pt x="30446" y="116414"/>
                  <a:pt x="31054" y="120134"/>
                </a:cubicBezTo>
                <a:cubicBezTo>
                  <a:pt x="31686" y="123879"/>
                  <a:pt x="31054" y="128207"/>
                  <a:pt x="32294" y="131953"/>
                </a:cubicBezTo>
                <a:cubicBezTo>
                  <a:pt x="34166" y="122614"/>
                  <a:pt x="34774" y="112061"/>
                  <a:pt x="32294" y="102115"/>
                </a:cubicBezTo>
                <a:cubicBezTo>
                  <a:pt x="31686" y="97155"/>
                  <a:pt x="31054" y="91562"/>
                  <a:pt x="32294" y="86601"/>
                </a:cubicBezTo>
                <a:cubicBezTo>
                  <a:pt x="32926" y="83488"/>
                  <a:pt x="34774" y="73568"/>
                  <a:pt x="37887" y="71695"/>
                </a:cubicBezTo>
                <a:lnTo>
                  <a:pt x="37887" y="71695"/>
                </a:lnTo>
                <a:cubicBezTo>
                  <a:pt x="36039" y="74808"/>
                  <a:pt x="35407" y="74808"/>
                  <a:pt x="35407" y="77896"/>
                </a:cubicBezTo>
                <a:cubicBezTo>
                  <a:pt x="35407" y="79136"/>
                  <a:pt x="36647" y="80376"/>
                  <a:pt x="36647" y="82248"/>
                </a:cubicBezTo>
                <a:cubicBezTo>
                  <a:pt x="36647" y="84729"/>
                  <a:pt x="35407" y="86601"/>
                  <a:pt x="34774" y="88474"/>
                </a:cubicBezTo>
                <a:cubicBezTo>
                  <a:pt x="33283" y="95480"/>
                  <a:pt x="35023" y="104117"/>
                  <a:pt x="37372" y="111100"/>
                </a:cubicBezTo>
                <a:lnTo>
                  <a:pt x="37372" y="111100"/>
                </a:lnTo>
                <a:cubicBezTo>
                  <a:pt x="37177" y="108376"/>
                  <a:pt x="37887" y="105445"/>
                  <a:pt x="37887" y="102748"/>
                </a:cubicBezTo>
                <a:cubicBezTo>
                  <a:pt x="38519" y="97787"/>
                  <a:pt x="37279" y="93434"/>
                  <a:pt x="37279" y="89081"/>
                </a:cubicBezTo>
                <a:cubicBezTo>
                  <a:pt x="37279" y="84121"/>
                  <a:pt x="41759" y="69772"/>
                  <a:pt x="39886" y="67292"/>
                </a:cubicBezTo>
                <a:lnTo>
                  <a:pt x="40848" y="65495"/>
                </a:lnTo>
                <a:cubicBezTo>
                  <a:pt x="40848" y="65495"/>
                  <a:pt x="41253" y="67621"/>
                  <a:pt x="41253" y="68228"/>
                </a:cubicBezTo>
                <a:cubicBezTo>
                  <a:pt x="43480" y="76149"/>
                  <a:pt x="42240" y="78528"/>
                  <a:pt x="42240" y="82248"/>
                </a:cubicBezTo>
                <a:cubicBezTo>
                  <a:pt x="42240" y="88474"/>
                  <a:pt x="42240" y="96547"/>
                  <a:pt x="44112" y="102115"/>
                </a:cubicBezTo>
                <a:cubicBezTo>
                  <a:pt x="44112" y="94042"/>
                  <a:pt x="45960" y="85361"/>
                  <a:pt x="44720" y="77288"/>
                </a:cubicBezTo>
                <a:cubicBezTo>
                  <a:pt x="43480" y="72935"/>
                  <a:pt x="42240" y="69822"/>
                  <a:pt x="45960" y="65469"/>
                </a:cubicBezTo>
                <a:cubicBezTo>
                  <a:pt x="46593" y="66102"/>
                  <a:pt x="47200" y="66735"/>
                  <a:pt x="47833" y="66735"/>
                </a:cubicBezTo>
                <a:lnTo>
                  <a:pt x="48339" y="68329"/>
                </a:lnTo>
                <a:cubicBezTo>
                  <a:pt x="48339" y="75162"/>
                  <a:pt x="45378" y="90726"/>
                  <a:pt x="49073" y="90954"/>
                </a:cubicBezTo>
                <a:cubicBezTo>
                  <a:pt x="45960" y="83488"/>
                  <a:pt x="53426" y="72303"/>
                  <a:pt x="49680" y="65469"/>
                </a:cubicBezTo>
                <a:cubicBezTo>
                  <a:pt x="50946" y="64229"/>
                  <a:pt x="51426" y="65140"/>
                  <a:pt x="53198" y="62812"/>
                </a:cubicBezTo>
                <a:cubicBezTo>
                  <a:pt x="53578" y="60939"/>
                  <a:pt x="52793" y="59902"/>
                  <a:pt x="51553" y="59269"/>
                </a:cubicBezTo>
                <a:cubicBezTo>
                  <a:pt x="53426" y="58029"/>
                  <a:pt x="55906" y="58636"/>
                  <a:pt x="58386" y="58029"/>
                </a:cubicBezTo>
                <a:cubicBezTo>
                  <a:pt x="61499" y="56789"/>
                  <a:pt x="63346" y="54309"/>
                  <a:pt x="65852" y="53069"/>
                </a:cubicBezTo>
                <a:cubicBezTo>
                  <a:pt x="66585" y="52819"/>
                  <a:pt x="67559" y="52740"/>
                  <a:pt x="68652" y="52740"/>
                </a:cubicBezTo>
                <a:cubicBezTo>
                  <a:pt x="70567" y="52740"/>
                  <a:pt x="72844" y="52984"/>
                  <a:pt x="74818" y="52984"/>
                </a:cubicBezTo>
                <a:cubicBezTo>
                  <a:pt x="77435" y="52984"/>
                  <a:pt x="79518" y="52556"/>
                  <a:pt x="79518" y="50563"/>
                </a:cubicBezTo>
                <a:cubicBezTo>
                  <a:pt x="84106" y="50563"/>
                  <a:pt x="85343" y="47624"/>
                  <a:pt x="88767" y="47624"/>
                </a:cubicBezTo>
                <a:cubicBezTo>
                  <a:pt x="89497" y="47624"/>
                  <a:pt x="90328" y="47758"/>
                  <a:pt x="91311" y="48083"/>
                </a:cubicBezTo>
                <a:cubicBezTo>
                  <a:pt x="91311" y="44996"/>
                  <a:pt x="98145" y="43730"/>
                  <a:pt x="101257" y="41883"/>
                </a:cubicBezTo>
                <a:cubicBezTo>
                  <a:pt x="105585" y="39403"/>
                  <a:pt x="104978" y="34417"/>
                  <a:pt x="109938" y="33177"/>
                </a:cubicBezTo>
                <a:cubicBezTo>
                  <a:pt x="106825" y="28824"/>
                  <a:pt x="113051" y="28824"/>
                  <a:pt x="116164" y="28824"/>
                </a:cubicBezTo>
                <a:cubicBezTo>
                  <a:pt x="115531" y="25104"/>
                  <a:pt x="122364" y="23231"/>
                  <a:pt x="117404" y="20144"/>
                </a:cubicBezTo>
                <a:cubicBezTo>
                  <a:pt x="118011" y="19511"/>
                  <a:pt x="118644" y="18271"/>
                  <a:pt x="119251" y="18271"/>
                </a:cubicBezTo>
                <a:cubicBezTo>
                  <a:pt x="112418" y="16423"/>
                  <a:pt x="111811" y="7717"/>
                  <a:pt x="104978" y="5237"/>
                </a:cubicBezTo>
                <a:lnTo>
                  <a:pt x="107458" y="3997"/>
                </a:lnTo>
                <a:cubicBezTo>
                  <a:pt x="105598" y="2124"/>
                  <a:pt x="102339" y="1656"/>
                  <a:pt x="98923" y="1656"/>
                </a:cubicBezTo>
                <a:cubicBezTo>
                  <a:pt x="95506" y="1656"/>
                  <a:pt x="91931" y="2124"/>
                  <a:pt x="89439" y="2124"/>
                </a:cubicBezTo>
                <a:cubicBezTo>
                  <a:pt x="87949" y="2214"/>
                  <a:pt x="86471" y="2253"/>
                  <a:pt x="85003" y="2253"/>
                </a:cubicBezTo>
                <a:cubicBezTo>
                  <a:pt x="76065" y="2253"/>
                  <a:pt x="67450" y="795"/>
                  <a:pt x="58386" y="252"/>
                </a:cubicBezTo>
                <a:cubicBezTo>
                  <a:pt x="56216" y="75"/>
                  <a:pt x="54044" y="1"/>
                  <a:pt x="51871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634" name="Google Shape;634;p25"/>
          <p:cNvPicPr preferRelativeResize="0"/>
          <p:nvPr/>
        </p:nvPicPr>
        <p:blipFill>
          <a:blip r:embed="rId2">
            <a:alphaModFix amt="74000"/>
          </a:blip>
          <a:stretch>
            <a:fillRect/>
          </a:stretch>
        </p:blipFill>
        <p:spPr>
          <a:xfrm rot="10800000">
            <a:off x="4189812" y="-1078391"/>
            <a:ext cx="7678126" cy="1653350"/>
          </a:xfrm>
          <a:prstGeom prst="rect">
            <a:avLst/>
          </a:prstGeom>
          <a:noFill/>
          <a:ln>
            <a:noFill/>
          </a:ln>
        </p:spPr>
      </p:pic>
      <p:pic>
        <p:nvPicPr>
          <p:cNvPr id="635" name="Google Shape;635;p25"/>
          <p:cNvPicPr preferRelativeResize="0"/>
          <p:nvPr/>
        </p:nvPicPr>
        <p:blipFill>
          <a:blip r:embed="rId2">
            <a:alphaModFix amt="74000"/>
          </a:blip>
          <a:stretch>
            <a:fillRect/>
          </a:stretch>
        </p:blipFill>
        <p:spPr>
          <a:xfrm rot="10800000" flipH="1">
            <a:off x="-2723938" y="-1078391"/>
            <a:ext cx="7678126" cy="165335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636" name="Google Shape;636;p25"/>
          <p:cNvGrpSpPr/>
          <p:nvPr/>
        </p:nvGrpSpPr>
        <p:grpSpPr>
          <a:xfrm rot="-7485384">
            <a:off x="8231287" y="4409768"/>
            <a:ext cx="279081" cy="387658"/>
            <a:chOff x="8018675" y="736700"/>
            <a:chExt cx="279075" cy="387650"/>
          </a:xfrm>
        </p:grpSpPr>
        <p:sp>
          <p:nvSpPr>
            <p:cNvPr id="637" name="Google Shape;637;p25"/>
            <p:cNvSpPr/>
            <p:nvPr/>
          </p:nvSpPr>
          <p:spPr>
            <a:xfrm>
              <a:off x="8018675" y="812600"/>
              <a:ext cx="70075" cy="70075"/>
            </a:xfrm>
            <a:custGeom>
              <a:avLst/>
              <a:gdLst/>
              <a:ahLst/>
              <a:cxnLst/>
              <a:rect l="l" t="t" r="r" b="b"/>
              <a:pathLst>
                <a:path w="2803" h="2803" extrusionOk="0">
                  <a:moveTo>
                    <a:pt x="1402" y="141"/>
                  </a:moveTo>
                  <a:cubicBezTo>
                    <a:pt x="2102" y="141"/>
                    <a:pt x="2662" y="701"/>
                    <a:pt x="2662" y="1402"/>
                  </a:cubicBezTo>
                  <a:cubicBezTo>
                    <a:pt x="2662" y="2102"/>
                    <a:pt x="2102" y="2662"/>
                    <a:pt x="1402" y="2662"/>
                  </a:cubicBezTo>
                  <a:cubicBezTo>
                    <a:pt x="701" y="2662"/>
                    <a:pt x="141" y="2102"/>
                    <a:pt x="141" y="1402"/>
                  </a:cubicBezTo>
                  <a:cubicBezTo>
                    <a:pt x="141" y="701"/>
                    <a:pt x="701" y="141"/>
                    <a:pt x="1402" y="141"/>
                  </a:cubicBezTo>
                  <a:close/>
                  <a:moveTo>
                    <a:pt x="1402" y="0"/>
                  </a:moveTo>
                  <a:cubicBezTo>
                    <a:pt x="608" y="0"/>
                    <a:pt x="1" y="608"/>
                    <a:pt x="1" y="1402"/>
                  </a:cubicBezTo>
                  <a:cubicBezTo>
                    <a:pt x="1" y="2195"/>
                    <a:pt x="608" y="2803"/>
                    <a:pt x="1402" y="2803"/>
                  </a:cubicBezTo>
                  <a:cubicBezTo>
                    <a:pt x="2195" y="2803"/>
                    <a:pt x="2803" y="2195"/>
                    <a:pt x="2803" y="1402"/>
                  </a:cubicBezTo>
                  <a:cubicBezTo>
                    <a:pt x="2803" y="608"/>
                    <a:pt x="2195" y="0"/>
                    <a:pt x="1402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8" name="Google Shape;638;p25"/>
            <p:cNvSpPr/>
            <p:nvPr/>
          </p:nvSpPr>
          <p:spPr>
            <a:xfrm>
              <a:off x="8023875" y="822000"/>
              <a:ext cx="42350" cy="35000"/>
            </a:xfrm>
            <a:custGeom>
              <a:avLst/>
              <a:gdLst/>
              <a:ahLst/>
              <a:cxnLst/>
              <a:rect l="l" t="t" r="r" b="b"/>
              <a:pathLst>
                <a:path w="1694" h="1400" extrusionOk="0">
                  <a:moveTo>
                    <a:pt x="1115" y="0"/>
                  </a:moveTo>
                  <a:cubicBezTo>
                    <a:pt x="1" y="0"/>
                    <a:pt x="73" y="1399"/>
                    <a:pt x="73" y="1399"/>
                  </a:cubicBezTo>
                  <a:cubicBezTo>
                    <a:pt x="384" y="190"/>
                    <a:pt x="1231" y="105"/>
                    <a:pt x="1557" y="105"/>
                  </a:cubicBezTo>
                  <a:cubicBezTo>
                    <a:pt x="1610" y="105"/>
                    <a:pt x="1649" y="108"/>
                    <a:pt x="1670" y="108"/>
                  </a:cubicBezTo>
                  <a:cubicBezTo>
                    <a:pt x="1694" y="108"/>
                    <a:pt x="1693" y="105"/>
                    <a:pt x="1661" y="91"/>
                  </a:cubicBezTo>
                  <a:cubicBezTo>
                    <a:pt x="1453" y="28"/>
                    <a:pt x="1272" y="0"/>
                    <a:pt x="111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9" name="Google Shape;639;p25"/>
            <p:cNvSpPr/>
            <p:nvPr/>
          </p:nvSpPr>
          <p:spPr>
            <a:xfrm>
              <a:off x="8065375" y="969050"/>
              <a:ext cx="154150" cy="155300"/>
            </a:xfrm>
            <a:custGeom>
              <a:avLst/>
              <a:gdLst/>
              <a:ahLst/>
              <a:cxnLst/>
              <a:rect l="l" t="t" r="r" b="b"/>
              <a:pathLst>
                <a:path w="6166" h="6212" extrusionOk="0">
                  <a:moveTo>
                    <a:pt x="3083" y="327"/>
                  </a:moveTo>
                  <a:cubicBezTo>
                    <a:pt x="4624" y="327"/>
                    <a:pt x="5838" y="1588"/>
                    <a:pt x="5838" y="3083"/>
                  </a:cubicBezTo>
                  <a:cubicBezTo>
                    <a:pt x="5838" y="4624"/>
                    <a:pt x="4624" y="5885"/>
                    <a:pt x="3083" y="5885"/>
                  </a:cubicBezTo>
                  <a:cubicBezTo>
                    <a:pt x="1542" y="5885"/>
                    <a:pt x="327" y="4624"/>
                    <a:pt x="327" y="3083"/>
                  </a:cubicBezTo>
                  <a:cubicBezTo>
                    <a:pt x="327" y="1588"/>
                    <a:pt x="1542" y="327"/>
                    <a:pt x="3083" y="327"/>
                  </a:cubicBezTo>
                  <a:close/>
                  <a:moveTo>
                    <a:pt x="3083" y="0"/>
                  </a:moveTo>
                  <a:cubicBezTo>
                    <a:pt x="1355" y="0"/>
                    <a:pt x="1" y="1402"/>
                    <a:pt x="1" y="3083"/>
                  </a:cubicBezTo>
                  <a:cubicBezTo>
                    <a:pt x="1" y="4811"/>
                    <a:pt x="1355" y="6212"/>
                    <a:pt x="3083" y="6212"/>
                  </a:cubicBezTo>
                  <a:cubicBezTo>
                    <a:pt x="4764" y="6212"/>
                    <a:pt x="6165" y="4811"/>
                    <a:pt x="6165" y="3083"/>
                  </a:cubicBezTo>
                  <a:cubicBezTo>
                    <a:pt x="6165" y="1402"/>
                    <a:pt x="4764" y="0"/>
                    <a:pt x="308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0" name="Google Shape;640;p25"/>
            <p:cNvSpPr/>
            <p:nvPr/>
          </p:nvSpPr>
          <p:spPr>
            <a:xfrm>
              <a:off x="8078150" y="990575"/>
              <a:ext cx="90625" cy="76575"/>
            </a:xfrm>
            <a:custGeom>
              <a:avLst/>
              <a:gdLst/>
              <a:ahLst/>
              <a:cxnLst/>
              <a:rect l="l" t="t" r="r" b="b"/>
              <a:pathLst>
                <a:path w="3625" h="3063" extrusionOk="0">
                  <a:moveTo>
                    <a:pt x="2358" y="1"/>
                  </a:moveTo>
                  <a:cubicBezTo>
                    <a:pt x="1" y="1"/>
                    <a:pt x="143" y="3062"/>
                    <a:pt x="143" y="3062"/>
                  </a:cubicBezTo>
                  <a:cubicBezTo>
                    <a:pt x="813" y="484"/>
                    <a:pt x="2563" y="211"/>
                    <a:pt x="3293" y="211"/>
                  </a:cubicBezTo>
                  <a:cubicBezTo>
                    <a:pt x="3490" y="211"/>
                    <a:pt x="3613" y="230"/>
                    <a:pt x="3621" y="230"/>
                  </a:cubicBezTo>
                  <a:cubicBezTo>
                    <a:pt x="3624" y="230"/>
                    <a:pt x="3603" y="226"/>
                    <a:pt x="3553" y="214"/>
                  </a:cubicBezTo>
                  <a:cubicBezTo>
                    <a:pt x="3096" y="65"/>
                    <a:pt x="2701" y="1"/>
                    <a:pt x="2358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1" name="Google Shape;641;p25"/>
            <p:cNvSpPr/>
            <p:nvPr/>
          </p:nvSpPr>
          <p:spPr>
            <a:xfrm>
              <a:off x="8172800" y="736700"/>
              <a:ext cx="124950" cy="126125"/>
            </a:xfrm>
            <a:custGeom>
              <a:avLst/>
              <a:gdLst/>
              <a:ahLst/>
              <a:cxnLst/>
              <a:rect l="l" t="t" r="r" b="b"/>
              <a:pathLst>
                <a:path w="4998" h="5045" extrusionOk="0">
                  <a:moveTo>
                    <a:pt x="2522" y="281"/>
                  </a:moveTo>
                  <a:cubicBezTo>
                    <a:pt x="3736" y="281"/>
                    <a:pt x="4764" y="1309"/>
                    <a:pt x="4764" y="2523"/>
                  </a:cubicBezTo>
                  <a:cubicBezTo>
                    <a:pt x="4764" y="3784"/>
                    <a:pt x="3736" y="4811"/>
                    <a:pt x="2522" y="4811"/>
                  </a:cubicBezTo>
                  <a:cubicBezTo>
                    <a:pt x="1261" y="4811"/>
                    <a:pt x="234" y="3784"/>
                    <a:pt x="234" y="2523"/>
                  </a:cubicBezTo>
                  <a:cubicBezTo>
                    <a:pt x="234" y="1309"/>
                    <a:pt x="1261" y="281"/>
                    <a:pt x="2522" y="281"/>
                  </a:cubicBezTo>
                  <a:close/>
                  <a:moveTo>
                    <a:pt x="2522" y="1"/>
                  </a:moveTo>
                  <a:cubicBezTo>
                    <a:pt x="1121" y="1"/>
                    <a:pt x="0" y="1168"/>
                    <a:pt x="0" y="2523"/>
                  </a:cubicBezTo>
                  <a:cubicBezTo>
                    <a:pt x="0" y="3924"/>
                    <a:pt x="1121" y="5045"/>
                    <a:pt x="2522" y="5045"/>
                  </a:cubicBezTo>
                  <a:cubicBezTo>
                    <a:pt x="3876" y="5045"/>
                    <a:pt x="4997" y="3924"/>
                    <a:pt x="4997" y="2523"/>
                  </a:cubicBezTo>
                  <a:cubicBezTo>
                    <a:pt x="4997" y="1168"/>
                    <a:pt x="3876" y="1"/>
                    <a:pt x="2522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2" name="Google Shape;642;p25"/>
            <p:cNvSpPr/>
            <p:nvPr/>
          </p:nvSpPr>
          <p:spPr>
            <a:xfrm>
              <a:off x="8183225" y="754700"/>
              <a:ext cx="73925" cy="62600"/>
            </a:xfrm>
            <a:custGeom>
              <a:avLst/>
              <a:gdLst/>
              <a:ahLst/>
              <a:cxnLst/>
              <a:rect l="l" t="t" r="r" b="b"/>
              <a:pathLst>
                <a:path w="2957" h="2504" extrusionOk="0">
                  <a:moveTo>
                    <a:pt x="1936" y="0"/>
                  </a:moveTo>
                  <a:cubicBezTo>
                    <a:pt x="0" y="0"/>
                    <a:pt x="144" y="2503"/>
                    <a:pt x="144" y="2503"/>
                  </a:cubicBezTo>
                  <a:cubicBezTo>
                    <a:pt x="683" y="377"/>
                    <a:pt x="2101" y="178"/>
                    <a:pt x="2688" y="178"/>
                  </a:cubicBezTo>
                  <a:cubicBezTo>
                    <a:pt x="2823" y="178"/>
                    <a:pt x="2914" y="188"/>
                    <a:pt x="2940" y="188"/>
                  </a:cubicBezTo>
                  <a:cubicBezTo>
                    <a:pt x="2957" y="188"/>
                    <a:pt x="2945" y="184"/>
                    <a:pt x="2899" y="168"/>
                  </a:cubicBezTo>
                  <a:cubicBezTo>
                    <a:pt x="2531" y="51"/>
                    <a:pt x="2212" y="0"/>
                    <a:pt x="1936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Numbers and text">
  <p:cSld name="BLANK_14">
    <p:spTree>
      <p:nvGrpSpPr>
        <p:cNvPr id="1" name="Shape 6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4" name="Google Shape;644;p26"/>
          <p:cNvSpPr txBox="1">
            <a:spLocks noGrp="1"/>
          </p:cNvSpPr>
          <p:nvPr>
            <p:ph type="title" hasCustomPrompt="1"/>
          </p:nvPr>
        </p:nvSpPr>
        <p:spPr>
          <a:xfrm>
            <a:off x="713175" y="888525"/>
            <a:ext cx="3649200" cy="828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7000"/>
              <a:buNone/>
              <a:defRPr sz="5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7000"/>
              <a:buNone/>
              <a:defRPr sz="7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7000"/>
              <a:buNone/>
              <a:defRPr sz="7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7000"/>
              <a:buNone/>
              <a:defRPr sz="7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7000"/>
              <a:buNone/>
              <a:defRPr sz="7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7000"/>
              <a:buNone/>
              <a:defRPr sz="7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7000"/>
              <a:buNone/>
              <a:defRPr sz="7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7000"/>
              <a:buNone/>
              <a:defRPr sz="7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7000"/>
              <a:buNone/>
              <a:defRPr sz="7000"/>
            </a:lvl9pPr>
          </a:lstStyle>
          <a:p>
            <a:r>
              <a:t>xx%</a:t>
            </a:r>
          </a:p>
        </p:txBody>
      </p:sp>
      <p:sp>
        <p:nvSpPr>
          <p:cNvPr id="645" name="Google Shape;645;p26"/>
          <p:cNvSpPr txBox="1">
            <a:spLocks noGrp="1"/>
          </p:cNvSpPr>
          <p:nvPr>
            <p:ph type="subTitle" idx="1"/>
          </p:nvPr>
        </p:nvSpPr>
        <p:spPr>
          <a:xfrm>
            <a:off x="713175" y="1856000"/>
            <a:ext cx="3649200" cy="458700"/>
          </a:xfrm>
          <a:prstGeom prst="rect">
            <a:avLst/>
          </a:prstGeom>
          <a:solidFill>
            <a:schemeClr val="dk1"/>
          </a:solidFill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646" name="Google Shape;646;p26"/>
          <p:cNvSpPr txBox="1">
            <a:spLocks noGrp="1"/>
          </p:cNvSpPr>
          <p:nvPr>
            <p:ph type="title" idx="2" hasCustomPrompt="1"/>
          </p:nvPr>
        </p:nvSpPr>
        <p:spPr>
          <a:xfrm>
            <a:off x="4781650" y="888525"/>
            <a:ext cx="3649200" cy="828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7000"/>
              <a:buNone/>
              <a:defRPr sz="5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7000"/>
              <a:buNone/>
              <a:defRPr sz="7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7000"/>
              <a:buNone/>
              <a:defRPr sz="7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7000"/>
              <a:buNone/>
              <a:defRPr sz="7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7000"/>
              <a:buNone/>
              <a:defRPr sz="7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7000"/>
              <a:buNone/>
              <a:defRPr sz="7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7000"/>
              <a:buNone/>
              <a:defRPr sz="7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7000"/>
              <a:buNone/>
              <a:defRPr sz="7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7000"/>
              <a:buNone/>
              <a:defRPr sz="7000"/>
            </a:lvl9pPr>
          </a:lstStyle>
          <a:p>
            <a:r>
              <a:t>xx%</a:t>
            </a:r>
          </a:p>
        </p:txBody>
      </p:sp>
      <p:sp>
        <p:nvSpPr>
          <p:cNvPr id="647" name="Google Shape;647;p26"/>
          <p:cNvSpPr txBox="1">
            <a:spLocks noGrp="1"/>
          </p:cNvSpPr>
          <p:nvPr>
            <p:ph type="subTitle" idx="3"/>
          </p:nvPr>
        </p:nvSpPr>
        <p:spPr>
          <a:xfrm>
            <a:off x="4781650" y="1856000"/>
            <a:ext cx="3649200" cy="458700"/>
          </a:xfrm>
          <a:prstGeom prst="rect">
            <a:avLst/>
          </a:prstGeom>
          <a:solidFill>
            <a:schemeClr val="dk1"/>
          </a:solidFill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648" name="Google Shape;648;p26"/>
          <p:cNvSpPr txBox="1">
            <a:spLocks noGrp="1"/>
          </p:cNvSpPr>
          <p:nvPr>
            <p:ph type="title" idx="4" hasCustomPrompt="1"/>
          </p:nvPr>
        </p:nvSpPr>
        <p:spPr>
          <a:xfrm>
            <a:off x="2747400" y="2828700"/>
            <a:ext cx="3649200" cy="828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7000"/>
              <a:buNone/>
              <a:defRPr sz="5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7000"/>
              <a:buNone/>
              <a:defRPr sz="7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7000"/>
              <a:buNone/>
              <a:defRPr sz="7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7000"/>
              <a:buNone/>
              <a:defRPr sz="7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7000"/>
              <a:buNone/>
              <a:defRPr sz="7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7000"/>
              <a:buNone/>
              <a:defRPr sz="7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7000"/>
              <a:buNone/>
              <a:defRPr sz="7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7000"/>
              <a:buNone/>
              <a:defRPr sz="7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7000"/>
              <a:buNone/>
              <a:defRPr sz="7000"/>
            </a:lvl9pPr>
          </a:lstStyle>
          <a:p>
            <a:r>
              <a:t>xx%</a:t>
            </a:r>
          </a:p>
        </p:txBody>
      </p:sp>
      <p:sp>
        <p:nvSpPr>
          <p:cNvPr id="649" name="Google Shape;649;p26"/>
          <p:cNvSpPr txBox="1">
            <a:spLocks noGrp="1"/>
          </p:cNvSpPr>
          <p:nvPr>
            <p:ph type="subTitle" idx="5"/>
          </p:nvPr>
        </p:nvSpPr>
        <p:spPr>
          <a:xfrm>
            <a:off x="2747400" y="3796275"/>
            <a:ext cx="3649200" cy="458700"/>
          </a:xfrm>
          <a:prstGeom prst="rect">
            <a:avLst/>
          </a:prstGeom>
          <a:solidFill>
            <a:schemeClr val="dk1"/>
          </a:solidFill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>
            <a:endParaRPr/>
          </a:p>
        </p:txBody>
      </p:sp>
      <p:pic>
        <p:nvPicPr>
          <p:cNvPr id="650" name="Google Shape;650;p26"/>
          <p:cNvPicPr preferRelativeResize="0"/>
          <p:nvPr/>
        </p:nvPicPr>
        <p:blipFill>
          <a:blip r:embed="rId2">
            <a:alphaModFix amt="74000"/>
          </a:blip>
          <a:stretch>
            <a:fillRect/>
          </a:stretch>
        </p:blipFill>
        <p:spPr>
          <a:xfrm>
            <a:off x="2889898" y="4446571"/>
            <a:ext cx="7678126" cy="1653350"/>
          </a:xfrm>
          <a:prstGeom prst="rect">
            <a:avLst/>
          </a:prstGeom>
          <a:noFill/>
          <a:ln>
            <a:noFill/>
          </a:ln>
        </p:spPr>
      </p:pic>
      <p:pic>
        <p:nvPicPr>
          <p:cNvPr id="651" name="Google Shape;651;p26"/>
          <p:cNvPicPr preferRelativeResize="0"/>
          <p:nvPr/>
        </p:nvPicPr>
        <p:blipFill>
          <a:blip r:embed="rId2">
            <a:alphaModFix amt="74000"/>
          </a:blip>
          <a:stretch>
            <a:fillRect/>
          </a:stretch>
        </p:blipFill>
        <p:spPr>
          <a:xfrm>
            <a:off x="-2412152" y="4446571"/>
            <a:ext cx="7678126" cy="1653350"/>
          </a:xfrm>
          <a:prstGeom prst="rect">
            <a:avLst/>
          </a:prstGeom>
          <a:noFill/>
          <a:ln>
            <a:noFill/>
          </a:ln>
        </p:spPr>
      </p:pic>
      <p:sp>
        <p:nvSpPr>
          <p:cNvPr id="652" name="Google Shape;652;p26"/>
          <p:cNvSpPr/>
          <p:nvPr/>
        </p:nvSpPr>
        <p:spPr>
          <a:xfrm rot="10800000">
            <a:off x="7386042" y="3353596"/>
            <a:ext cx="2216642" cy="2073312"/>
          </a:xfrm>
          <a:custGeom>
            <a:avLst/>
            <a:gdLst/>
            <a:ahLst/>
            <a:cxnLst/>
            <a:rect l="l" t="t" r="r" b="b"/>
            <a:pathLst>
              <a:path w="122365" h="131953" extrusionOk="0">
                <a:moveTo>
                  <a:pt x="37372" y="111100"/>
                </a:moveTo>
                <a:lnTo>
                  <a:pt x="37372" y="111100"/>
                </a:lnTo>
                <a:cubicBezTo>
                  <a:pt x="37492" y="112772"/>
                  <a:pt x="37953" y="114366"/>
                  <a:pt x="39127" y="115781"/>
                </a:cubicBezTo>
                <a:lnTo>
                  <a:pt x="39127" y="115781"/>
                </a:lnTo>
                <a:cubicBezTo>
                  <a:pt x="38531" y="114345"/>
                  <a:pt x="37934" y="112770"/>
                  <a:pt x="37372" y="111100"/>
                </a:cubicBezTo>
                <a:close/>
                <a:moveTo>
                  <a:pt x="51871" y="1"/>
                </a:moveTo>
                <a:cubicBezTo>
                  <a:pt x="46593" y="1"/>
                  <a:pt x="41310" y="436"/>
                  <a:pt x="36039" y="884"/>
                </a:cubicBezTo>
                <a:cubicBezTo>
                  <a:pt x="27941" y="2124"/>
                  <a:pt x="17387" y="1492"/>
                  <a:pt x="9947" y="6477"/>
                </a:cubicBezTo>
                <a:cubicBezTo>
                  <a:pt x="2481" y="11438"/>
                  <a:pt x="4354" y="20751"/>
                  <a:pt x="4961" y="28217"/>
                </a:cubicBezTo>
                <a:cubicBezTo>
                  <a:pt x="5594" y="36897"/>
                  <a:pt x="4961" y="43730"/>
                  <a:pt x="4354" y="51803"/>
                </a:cubicBezTo>
                <a:cubicBezTo>
                  <a:pt x="3114" y="59902"/>
                  <a:pt x="3721" y="68582"/>
                  <a:pt x="2481" y="76048"/>
                </a:cubicBezTo>
                <a:cubicBezTo>
                  <a:pt x="1874" y="84121"/>
                  <a:pt x="634" y="91562"/>
                  <a:pt x="1874" y="99027"/>
                </a:cubicBezTo>
                <a:cubicBezTo>
                  <a:pt x="2481" y="105860"/>
                  <a:pt x="4961" y="112061"/>
                  <a:pt x="3114" y="118286"/>
                </a:cubicBezTo>
                <a:cubicBezTo>
                  <a:pt x="1874" y="121374"/>
                  <a:pt x="1" y="123247"/>
                  <a:pt x="634" y="126360"/>
                </a:cubicBezTo>
                <a:cubicBezTo>
                  <a:pt x="1030" y="126309"/>
                  <a:pt x="1407" y="126286"/>
                  <a:pt x="1767" y="126286"/>
                </a:cubicBezTo>
                <a:cubicBezTo>
                  <a:pt x="4998" y="126286"/>
                  <a:pt x="6867" y="128119"/>
                  <a:pt x="9422" y="128119"/>
                </a:cubicBezTo>
                <a:cubicBezTo>
                  <a:pt x="10143" y="128119"/>
                  <a:pt x="10918" y="127974"/>
                  <a:pt x="11794" y="127600"/>
                </a:cubicBezTo>
                <a:cubicBezTo>
                  <a:pt x="12427" y="126967"/>
                  <a:pt x="15540" y="124487"/>
                  <a:pt x="16147" y="123879"/>
                </a:cubicBezTo>
                <a:cubicBezTo>
                  <a:pt x="19260" y="120134"/>
                  <a:pt x="18020" y="123247"/>
                  <a:pt x="16780" y="120134"/>
                </a:cubicBezTo>
                <a:cubicBezTo>
                  <a:pt x="16780" y="118894"/>
                  <a:pt x="14907" y="118894"/>
                  <a:pt x="14300" y="117046"/>
                </a:cubicBezTo>
                <a:cubicBezTo>
                  <a:pt x="14300" y="115781"/>
                  <a:pt x="16147" y="113934"/>
                  <a:pt x="16780" y="113301"/>
                </a:cubicBezTo>
                <a:cubicBezTo>
                  <a:pt x="18020" y="110213"/>
                  <a:pt x="19260" y="107708"/>
                  <a:pt x="19868" y="104620"/>
                </a:cubicBezTo>
                <a:cubicBezTo>
                  <a:pt x="21740" y="96547"/>
                  <a:pt x="30446" y="87841"/>
                  <a:pt x="29814" y="79768"/>
                </a:cubicBezTo>
                <a:lnTo>
                  <a:pt x="29814" y="79768"/>
                </a:lnTo>
                <a:lnTo>
                  <a:pt x="30497" y="85336"/>
                </a:lnTo>
                <a:cubicBezTo>
                  <a:pt x="29485" y="90726"/>
                  <a:pt x="29206" y="102115"/>
                  <a:pt x="29206" y="110213"/>
                </a:cubicBezTo>
                <a:cubicBezTo>
                  <a:pt x="29206" y="113301"/>
                  <a:pt x="30446" y="116414"/>
                  <a:pt x="31054" y="120134"/>
                </a:cubicBezTo>
                <a:cubicBezTo>
                  <a:pt x="31686" y="123879"/>
                  <a:pt x="31054" y="128207"/>
                  <a:pt x="32294" y="131953"/>
                </a:cubicBezTo>
                <a:cubicBezTo>
                  <a:pt x="34166" y="122614"/>
                  <a:pt x="34774" y="112061"/>
                  <a:pt x="32294" y="102115"/>
                </a:cubicBezTo>
                <a:cubicBezTo>
                  <a:pt x="31686" y="97155"/>
                  <a:pt x="31054" y="91562"/>
                  <a:pt x="32294" y="86601"/>
                </a:cubicBezTo>
                <a:cubicBezTo>
                  <a:pt x="32926" y="83488"/>
                  <a:pt x="34774" y="73568"/>
                  <a:pt x="37887" y="71695"/>
                </a:cubicBezTo>
                <a:lnTo>
                  <a:pt x="37887" y="71695"/>
                </a:lnTo>
                <a:cubicBezTo>
                  <a:pt x="36039" y="74808"/>
                  <a:pt x="35407" y="74808"/>
                  <a:pt x="35407" y="77896"/>
                </a:cubicBezTo>
                <a:cubicBezTo>
                  <a:pt x="35407" y="79136"/>
                  <a:pt x="36647" y="80376"/>
                  <a:pt x="36647" y="82248"/>
                </a:cubicBezTo>
                <a:cubicBezTo>
                  <a:pt x="36647" y="84729"/>
                  <a:pt x="35407" y="86601"/>
                  <a:pt x="34774" y="88474"/>
                </a:cubicBezTo>
                <a:cubicBezTo>
                  <a:pt x="33283" y="95480"/>
                  <a:pt x="35023" y="104117"/>
                  <a:pt x="37372" y="111100"/>
                </a:cubicBezTo>
                <a:lnTo>
                  <a:pt x="37372" y="111100"/>
                </a:lnTo>
                <a:cubicBezTo>
                  <a:pt x="37177" y="108376"/>
                  <a:pt x="37887" y="105445"/>
                  <a:pt x="37887" y="102748"/>
                </a:cubicBezTo>
                <a:cubicBezTo>
                  <a:pt x="38519" y="97787"/>
                  <a:pt x="37279" y="93434"/>
                  <a:pt x="37279" y="89081"/>
                </a:cubicBezTo>
                <a:cubicBezTo>
                  <a:pt x="37279" y="84121"/>
                  <a:pt x="41759" y="69772"/>
                  <a:pt x="39886" y="67292"/>
                </a:cubicBezTo>
                <a:lnTo>
                  <a:pt x="40848" y="65495"/>
                </a:lnTo>
                <a:cubicBezTo>
                  <a:pt x="40848" y="65495"/>
                  <a:pt x="41253" y="67621"/>
                  <a:pt x="41253" y="68228"/>
                </a:cubicBezTo>
                <a:cubicBezTo>
                  <a:pt x="43480" y="76149"/>
                  <a:pt x="42240" y="78528"/>
                  <a:pt x="42240" y="82248"/>
                </a:cubicBezTo>
                <a:cubicBezTo>
                  <a:pt x="42240" y="88474"/>
                  <a:pt x="42240" y="96547"/>
                  <a:pt x="44112" y="102115"/>
                </a:cubicBezTo>
                <a:cubicBezTo>
                  <a:pt x="44112" y="94042"/>
                  <a:pt x="45960" y="85361"/>
                  <a:pt x="44720" y="77288"/>
                </a:cubicBezTo>
                <a:cubicBezTo>
                  <a:pt x="43480" y="72935"/>
                  <a:pt x="42240" y="69822"/>
                  <a:pt x="45960" y="65469"/>
                </a:cubicBezTo>
                <a:cubicBezTo>
                  <a:pt x="46593" y="66102"/>
                  <a:pt x="47200" y="66735"/>
                  <a:pt x="47833" y="66735"/>
                </a:cubicBezTo>
                <a:lnTo>
                  <a:pt x="48339" y="68329"/>
                </a:lnTo>
                <a:cubicBezTo>
                  <a:pt x="48339" y="75162"/>
                  <a:pt x="45378" y="90726"/>
                  <a:pt x="49073" y="90954"/>
                </a:cubicBezTo>
                <a:cubicBezTo>
                  <a:pt x="45960" y="83488"/>
                  <a:pt x="53426" y="72303"/>
                  <a:pt x="49680" y="65469"/>
                </a:cubicBezTo>
                <a:cubicBezTo>
                  <a:pt x="50946" y="64229"/>
                  <a:pt x="51426" y="65140"/>
                  <a:pt x="53198" y="62812"/>
                </a:cubicBezTo>
                <a:cubicBezTo>
                  <a:pt x="53578" y="60939"/>
                  <a:pt x="52793" y="59902"/>
                  <a:pt x="51553" y="59269"/>
                </a:cubicBezTo>
                <a:cubicBezTo>
                  <a:pt x="53426" y="58029"/>
                  <a:pt x="55906" y="58636"/>
                  <a:pt x="58386" y="58029"/>
                </a:cubicBezTo>
                <a:cubicBezTo>
                  <a:pt x="61499" y="56789"/>
                  <a:pt x="63346" y="54309"/>
                  <a:pt x="65852" y="53069"/>
                </a:cubicBezTo>
                <a:cubicBezTo>
                  <a:pt x="66585" y="52819"/>
                  <a:pt x="67559" y="52740"/>
                  <a:pt x="68652" y="52740"/>
                </a:cubicBezTo>
                <a:cubicBezTo>
                  <a:pt x="70567" y="52740"/>
                  <a:pt x="72844" y="52984"/>
                  <a:pt x="74818" y="52984"/>
                </a:cubicBezTo>
                <a:cubicBezTo>
                  <a:pt x="77435" y="52984"/>
                  <a:pt x="79518" y="52556"/>
                  <a:pt x="79518" y="50563"/>
                </a:cubicBezTo>
                <a:cubicBezTo>
                  <a:pt x="84106" y="50563"/>
                  <a:pt x="85343" y="47624"/>
                  <a:pt x="88767" y="47624"/>
                </a:cubicBezTo>
                <a:cubicBezTo>
                  <a:pt x="89497" y="47624"/>
                  <a:pt x="90328" y="47758"/>
                  <a:pt x="91311" y="48083"/>
                </a:cubicBezTo>
                <a:cubicBezTo>
                  <a:pt x="91311" y="44996"/>
                  <a:pt x="98145" y="43730"/>
                  <a:pt x="101257" y="41883"/>
                </a:cubicBezTo>
                <a:cubicBezTo>
                  <a:pt x="105585" y="39403"/>
                  <a:pt x="104978" y="34417"/>
                  <a:pt x="109938" y="33177"/>
                </a:cubicBezTo>
                <a:cubicBezTo>
                  <a:pt x="106825" y="28824"/>
                  <a:pt x="113051" y="28824"/>
                  <a:pt x="116164" y="28824"/>
                </a:cubicBezTo>
                <a:cubicBezTo>
                  <a:pt x="115531" y="25104"/>
                  <a:pt x="122364" y="23231"/>
                  <a:pt x="117404" y="20144"/>
                </a:cubicBezTo>
                <a:cubicBezTo>
                  <a:pt x="118011" y="19511"/>
                  <a:pt x="118644" y="18271"/>
                  <a:pt x="119251" y="18271"/>
                </a:cubicBezTo>
                <a:cubicBezTo>
                  <a:pt x="112418" y="16423"/>
                  <a:pt x="111811" y="7717"/>
                  <a:pt x="104978" y="5237"/>
                </a:cubicBezTo>
                <a:lnTo>
                  <a:pt x="107458" y="3997"/>
                </a:lnTo>
                <a:cubicBezTo>
                  <a:pt x="105598" y="2124"/>
                  <a:pt x="102339" y="1656"/>
                  <a:pt x="98923" y="1656"/>
                </a:cubicBezTo>
                <a:cubicBezTo>
                  <a:pt x="95506" y="1656"/>
                  <a:pt x="91931" y="2124"/>
                  <a:pt x="89439" y="2124"/>
                </a:cubicBezTo>
                <a:cubicBezTo>
                  <a:pt x="87949" y="2214"/>
                  <a:pt x="86471" y="2253"/>
                  <a:pt x="85003" y="2253"/>
                </a:cubicBezTo>
                <a:cubicBezTo>
                  <a:pt x="76065" y="2253"/>
                  <a:pt x="67450" y="795"/>
                  <a:pt x="58386" y="252"/>
                </a:cubicBezTo>
                <a:cubicBezTo>
                  <a:pt x="56216" y="75"/>
                  <a:pt x="54044" y="1"/>
                  <a:pt x="51871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653" name="Google Shape;653;p26"/>
          <p:cNvGrpSpPr/>
          <p:nvPr/>
        </p:nvGrpSpPr>
        <p:grpSpPr>
          <a:xfrm rot="10021946" flipH="1">
            <a:off x="448009" y="464477"/>
            <a:ext cx="360801" cy="197351"/>
            <a:chOff x="771625" y="3641125"/>
            <a:chExt cx="360800" cy="197350"/>
          </a:xfrm>
        </p:grpSpPr>
        <p:sp>
          <p:nvSpPr>
            <p:cNvPr id="654" name="Google Shape;654;p26"/>
            <p:cNvSpPr/>
            <p:nvPr/>
          </p:nvSpPr>
          <p:spPr>
            <a:xfrm>
              <a:off x="971275" y="3677325"/>
              <a:ext cx="161150" cy="161150"/>
            </a:xfrm>
            <a:custGeom>
              <a:avLst/>
              <a:gdLst/>
              <a:ahLst/>
              <a:cxnLst/>
              <a:rect l="l" t="t" r="r" b="b"/>
              <a:pathLst>
                <a:path w="6446" h="6446" extrusionOk="0">
                  <a:moveTo>
                    <a:pt x="3223" y="327"/>
                  </a:moveTo>
                  <a:cubicBezTo>
                    <a:pt x="4811" y="327"/>
                    <a:pt x="6119" y="1635"/>
                    <a:pt x="6119" y="3223"/>
                  </a:cubicBezTo>
                  <a:cubicBezTo>
                    <a:pt x="6119" y="4811"/>
                    <a:pt x="4811" y="6118"/>
                    <a:pt x="3223" y="6118"/>
                  </a:cubicBezTo>
                  <a:cubicBezTo>
                    <a:pt x="1635" y="6118"/>
                    <a:pt x="374" y="4811"/>
                    <a:pt x="374" y="3223"/>
                  </a:cubicBezTo>
                  <a:cubicBezTo>
                    <a:pt x="374" y="1635"/>
                    <a:pt x="1635" y="327"/>
                    <a:pt x="3223" y="327"/>
                  </a:cubicBezTo>
                  <a:close/>
                  <a:moveTo>
                    <a:pt x="3223" y="0"/>
                  </a:moveTo>
                  <a:cubicBezTo>
                    <a:pt x="1449" y="0"/>
                    <a:pt x="1" y="1448"/>
                    <a:pt x="1" y="3223"/>
                  </a:cubicBezTo>
                  <a:cubicBezTo>
                    <a:pt x="1" y="4997"/>
                    <a:pt x="1449" y="6445"/>
                    <a:pt x="3223" y="6445"/>
                  </a:cubicBezTo>
                  <a:cubicBezTo>
                    <a:pt x="4998" y="6445"/>
                    <a:pt x="6446" y="4997"/>
                    <a:pt x="6446" y="3223"/>
                  </a:cubicBezTo>
                  <a:cubicBezTo>
                    <a:pt x="6446" y="1448"/>
                    <a:pt x="4998" y="0"/>
                    <a:pt x="322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5" name="Google Shape;655;p26"/>
            <p:cNvSpPr/>
            <p:nvPr/>
          </p:nvSpPr>
          <p:spPr>
            <a:xfrm>
              <a:off x="985475" y="3699000"/>
              <a:ext cx="94375" cy="79925"/>
            </a:xfrm>
            <a:custGeom>
              <a:avLst/>
              <a:gdLst/>
              <a:ahLst/>
              <a:cxnLst/>
              <a:rect l="l" t="t" r="r" b="b"/>
              <a:pathLst>
                <a:path w="3775" h="3197" extrusionOk="0">
                  <a:moveTo>
                    <a:pt x="2475" y="1"/>
                  </a:moveTo>
                  <a:cubicBezTo>
                    <a:pt x="1" y="1"/>
                    <a:pt x="180" y="3196"/>
                    <a:pt x="180" y="3196"/>
                  </a:cubicBezTo>
                  <a:cubicBezTo>
                    <a:pt x="866" y="453"/>
                    <a:pt x="2761" y="228"/>
                    <a:pt x="3478" y="228"/>
                  </a:cubicBezTo>
                  <a:cubicBezTo>
                    <a:pt x="3620" y="228"/>
                    <a:pt x="3715" y="236"/>
                    <a:pt x="3747" y="236"/>
                  </a:cubicBezTo>
                  <a:cubicBezTo>
                    <a:pt x="3774" y="236"/>
                    <a:pt x="3756" y="230"/>
                    <a:pt x="3683" y="208"/>
                  </a:cubicBezTo>
                  <a:cubicBezTo>
                    <a:pt x="3223" y="64"/>
                    <a:pt x="2823" y="1"/>
                    <a:pt x="247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6" name="Google Shape;656;p26"/>
            <p:cNvSpPr/>
            <p:nvPr/>
          </p:nvSpPr>
          <p:spPr>
            <a:xfrm>
              <a:off x="771625" y="3641125"/>
              <a:ext cx="106275" cy="106275"/>
            </a:xfrm>
            <a:custGeom>
              <a:avLst/>
              <a:gdLst/>
              <a:ahLst/>
              <a:cxnLst/>
              <a:rect l="l" t="t" r="r" b="b"/>
              <a:pathLst>
                <a:path w="4251" h="4251" extrusionOk="0">
                  <a:moveTo>
                    <a:pt x="2149" y="234"/>
                  </a:moveTo>
                  <a:cubicBezTo>
                    <a:pt x="3177" y="234"/>
                    <a:pt x="4017" y="1075"/>
                    <a:pt x="4017" y="2102"/>
                  </a:cubicBezTo>
                  <a:cubicBezTo>
                    <a:pt x="4017" y="3176"/>
                    <a:pt x="3177" y="4017"/>
                    <a:pt x="2149" y="4017"/>
                  </a:cubicBezTo>
                  <a:cubicBezTo>
                    <a:pt x="1075" y="4017"/>
                    <a:pt x="234" y="3176"/>
                    <a:pt x="234" y="2102"/>
                  </a:cubicBezTo>
                  <a:cubicBezTo>
                    <a:pt x="234" y="1075"/>
                    <a:pt x="1075" y="234"/>
                    <a:pt x="2149" y="234"/>
                  </a:cubicBezTo>
                  <a:close/>
                  <a:moveTo>
                    <a:pt x="2149" y="1"/>
                  </a:moveTo>
                  <a:cubicBezTo>
                    <a:pt x="982" y="1"/>
                    <a:pt x="1" y="935"/>
                    <a:pt x="1" y="2102"/>
                  </a:cubicBezTo>
                  <a:cubicBezTo>
                    <a:pt x="1" y="3316"/>
                    <a:pt x="982" y="4250"/>
                    <a:pt x="2149" y="4250"/>
                  </a:cubicBezTo>
                  <a:cubicBezTo>
                    <a:pt x="3317" y="4250"/>
                    <a:pt x="4251" y="3316"/>
                    <a:pt x="4251" y="2102"/>
                  </a:cubicBezTo>
                  <a:cubicBezTo>
                    <a:pt x="4251" y="935"/>
                    <a:pt x="3317" y="1"/>
                    <a:pt x="214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7" name="Google Shape;657;p26"/>
            <p:cNvSpPr/>
            <p:nvPr/>
          </p:nvSpPr>
          <p:spPr>
            <a:xfrm>
              <a:off x="780625" y="3655100"/>
              <a:ext cx="62500" cy="53775"/>
            </a:xfrm>
            <a:custGeom>
              <a:avLst/>
              <a:gdLst/>
              <a:ahLst/>
              <a:cxnLst/>
              <a:rect l="l" t="t" r="r" b="b"/>
              <a:pathLst>
                <a:path w="2500" h="2151" extrusionOk="0">
                  <a:moveTo>
                    <a:pt x="1637" y="0"/>
                  </a:moveTo>
                  <a:cubicBezTo>
                    <a:pt x="0" y="0"/>
                    <a:pt x="108" y="2150"/>
                    <a:pt x="108" y="2150"/>
                  </a:cubicBezTo>
                  <a:cubicBezTo>
                    <a:pt x="586" y="306"/>
                    <a:pt x="1814" y="160"/>
                    <a:pt x="2293" y="160"/>
                  </a:cubicBezTo>
                  <a:cubicBezTo>
                    <a:pt x="2382" y="160"/>
                    <a:pt x="2446" y="165"/>
                    <a:pt x="2473" y="165"/>
                  </a:cubicBezTo>
                  <a:cubicBezTo>
                    <a:pt x="2499" y="165"/>
                    <a:pt x="2492" y="161"/>
                    <a:pt x="2443" y="142"/>
                  </a:cubicBezTo>
                  <a:cubicBezTo>
                    <a:pt x="2136" y="44"/>
                    <a:pt x="1869" y="0"/>
                    <a:pt x="163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658" name="Google Shape;658;p26"/>
          <p:cNvGrpSpPr/>
          <p:nvPr/>
        </p:nvGrpSpPr>
        <p:grpSpPr>
          <a:xfrm rot="8334763">
            <a:off x="507097" y="4409773"/>
            <a:ext cx="412170" cy="387645"/>
            <a:chOff x="1195450" y="2857700"/>
            <a:chExt cx="412175" cy="387650"/>
          </a:xfrm>
        </p:grpSpPr>
        <p:sp>
          <p:nvSpPr>
            <p:cNvPr id="659" name="Google Shape;659;p26"/>
            <p:cNvSpPr/>
            <p:nvPr/>
          </p:nvSpPr>
          <p:spPr>
            <a:xfrm>
              <a:off x="1195450" y="2933600"/>
              <a:ext cx="70075" cy="70075"/>
            </a:xfrm>
            <a:custGeom>
              <a:avLst/>
              <a:gdLst/>
              <a:ahLst/>
              <a:cxnLst/>
              <a:rect l="l" t="t" r="r" b="b"/>
              <a:pathLst>
                <a:path w="2803" h="2803" extrusionOk="0">
                  <a:moveTo>
                    <a:pt x="1402" y="141"/>
                  </a:moveTo>
                  <a:cubicBezTo>
                    <a:pt x="2102" y="141"/>
                    <a:pt x="2662" y="701"/>
                    <a:pt x="2662" y="1402"/>
                  </a:cubicBezTo>
                  <a:cubicBezTo>
                    <a:pt x="2662" y="2102"/>
                    <a:pt x="2102" y="2662"/>
                    <a:pt x="1402" y="2662"/>
                  </a:cubicBezTo>
                  <a:cubicBezTo>
                    <a:pt x="701" y="2662"/>
                    <a:pt x="141" y="2102"/>
                    <a:pt x="141" y="1402"/>
                  </a:cubicBezTo>
                  <a:cubicBezTo>
                    <a:pt x="141" y="701"/>
                    <a:pt x="701" y="141"/>
                    <a:pt x="1402" y="141"/>
                  </a:cubicBezTo>
                  <a:close/>
                  <a:moveTo>
                    <a:pt x="1402" y="0"/>
                  </a:moveTo>
                  <a:cubicBezTo>
                    <a:pt x="608" y="0"/>
                    <a:pt x="1" y="608"/>
                    <a:pt x="1" y="1402"/>
                  </a:cubicBezTo>
                  <a:cubicBezTo>
                    <a:pt x="1" y="2195"/>
                    <a:pt x="608" y="2803"/>
                    <a:pt x="1402" y="2803"/>
                  </a:cubicBezTo>
                  <a:cubicBezTo>
                    <a:pt x="2195" y="2803"/>
                    <a:pt x="2803" y="2195"/>
                    <a:pt x="2803" y="1402"/>
                  </a:cubicBezTo>
                  <a:cubicBezTo>
                    <a:pt x="2803" y="608"/>
                    <a:pt x="2195" y="0"/>
                    <a:pt x="1402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0" name="Google Shape;660;p26"/>
            <p:cNvSpPr/>
            <p:nvPr/>
          </p:nvSpPr>
          <p:spPr>
            <a:xfrm>
              <a:off x="1200650" y="2943000"/>
              <a:ext cx="42350" cy="35000"/>
            </a:xfrm>
            <a:custGeom>
              <a:avLst/>
              <a:gdLst/>
              <a:ahLst/>
              <a:cxnLst/>
              <a:rect l="l" t="t" r="r" b="b"/>
              <a:pathLst>
                <a:path w="1694" h="1400" extrusionOk="0">
                  <a:moveTo>
                    <a:pt x="1115" y="0"/>
                  </a:moveTo>
                  <a:cubicBezTo>
                    <a:pt x="1" y="0"/>
                    <a:pt x="73" y="1399"/>
                    <a:pt x="73" y="1399"/>
                  </a:cubicBezTo>
                  <a:cubicBezTo>
                    <a:pt x="384" y="190"/>
                    <a:pt x="1231" y="105"/>
                    <a:pt x="1557" y="105"/>
                  </a:cubicBezTo>
                  <a:cubicBezTo>
                    <a:pt x="1610" y="105"/>
                    <a:pt x="1649" y="108"/>
                    <a:pt x="1670" y="108"/>
                  </a:cubicBezTo>
                  <a:cubicBezTo>
                    <a:pt x="1694" y="108"/>
                    <a:pt x="1693" y="105"/>
                    <a:pt x="1661" y="91"/>
                  </a:cubicBezTo>
                  <a:cubicBezTo>
                    <a:pt x="1453" y="28"/>
                    <a:pt x="1272" y="0"/>
                    <a:pt x="111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1" name="Google Shape;661;p26"/>
            <p:cNvSpPr/>
            <p:nvPr/>
          </p:nvSpPr>
          <p:spPr>
            <a:xfrm>
              <a:off x="1242150" y="3090050"/>
              <a:ext cx="154150" cy="155300"/>
            </a:xfrm>
            <a:custGeom>
              <a:avLst/>
              <a:gdLst/>
              <a:ahLst/>
              <a:cxnLst/>
              <a:rect l="l" t="t" r="r" b="b"/>
              <a:pathLst>
                <a:path w="6166" h="6212" extrusionOk="0">
                  <a:moveTo>
                    <a:pt x="3083" y="327"/>
                  </a:moveTo>
                  <a:cubicBezTo>
                    <a:pt x="4624" y="327"/>
                    <a:pt x="5838" y="1588"/>
                    <a:pt x="5838" y="3083"/>
                  </a:cubicBezTo>
                  <a:cubicBezTo>
                    <a:pt x="5838" y="4624"/>
                    <a:pt x="4624" y="5885"/>
                    <a:pt x="3083" y="5885"/>
                  </a:cubicBezTo>
                  <a:cubicBezTo>
                    <a:pt x="1542" y="5885"/>
                    <a:pt x="327" y="4624"/>
                    <a:pt x="327" y="3083"/>
                  </a:cubicBezTo>
                  <a:cubicBezTo>
                    <a:pt x="327" y="1588"/>
                    <a:pt x="1542" y="327"/>
                    <a:pt x="3083" y="327"/>
                  </a:cubicBezTo>
                  <a:close/>
                  <a:moveTo>
                    <a:pt x="3083" y="0"/>
                  </a:moveTo>
                  <a:cubicBezTo>
                    <a:pt x="1355" y="0"/>
                    <a:pt x="1" y="1402"/>
                    <a:pt x="1" y="3083"/>
                  </a:cubicBezTo>
                  <a:cubicBezTo>
                    <a:pt x="1" y="4811"/>
                    <a:pt x="1355" y="6212"/>
                    <a:pt x="3083" y="6212"/>
                  </a:cubicBezTo>
                  <a:cubicBezTo>
                    <a:pt x="4764" y="6212"/>
                    <a:pt x="6165" y="4811"/>
                    <a:pt x="6165" y="3083"/>
                  </a:cubicBezTo>
                  <a:cubicBezTo>
                    <a:pt x="6165" y="1402"/>
                    <a:pt x="4764" y="0"/>
                    <a:pt x="308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2" name="Google Shape;662;p26"/>
            <p:cNvSpPr/>
            <p:nvPr/>
          </p:nvSpPr>
          <p:spPr>
            <a:xfrm>
              <a:off x="1254925" y="3111575"/>
              <a:ext cx="90625" cy="76575"/>
            </a:xfrm>
            <a:custGeom>
              <a:avLst/>
              <a:gdLst/>
              <a:ahLst/>
              <a:cxnLst/>
              <a:rect l="l" t="t" r="r" b="b"/>
              <a:pathLst>
                <a:path w="3625" h="3063" extrusionOk="0">
                  <a:moveTo>
                    <a:pt x="2358" y="1"/>
                  </a:moveTo>
                  <a:cubicBezTo>
                    <a:pt x="1" y="1"/>
                    <a:pt x="143" y="3062"/>
                    <a:pt x="143" y="3062"/>
                  </a:cubicBezTo>
                  <a:cubicBezTo>
                    <a:pt x="813" y="484"/>
                    <a:pt x="2563" y="211"/>
                    <a:pt x="3293" y="211"/>
                  </a:cubicBezTo>
                  <a:cubicBezTo>
                    <a:pt x="3490" y="211"/>
                    <a:pt x="3613" y="230"/>
                    <a:pt x="3621" y="230"/>
                  </a:cubicBezTo>
                  <a:cubicBezTo>
                    <a:pt x="3624" y="230"/>
                    <a:pt x="3603" y="226"/>
                    <a:pt x="3553" y="214"/>
                  </a:cubicBezTo>
                  <a:cubicBezTo>
                    <a:pt x="3096" y="65"/>
                    <a:pt x="2701" y="1"/>
                    <a:pt x="2358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3" name="Google Shape;663;p26"/>
            <p:cNvSpPr/>
            <p:nvPr/>
          </p:nvSpPr>
          <p:spPr>
            <a:xfrm>
              <a:off x="1349575" y="2857700"/>
              <a:ext cx="124950" cy="126125"/>
            </a:xfrm>
            <a:custGeom>
              <a:avLst/>
              <a:gdLst/>
              <a:ahLst/>
              <a:cxnLst/>
              <a:rect l="l" t="t" r="r" b="b"/>
              <a:pathLst>
                <a:path w="4998" h="5045" extrusionOk="0">
                  <a:moveTo>
                    <a:pt x="2522" y="281"/>
                  </a:moveTo>
                  <a:cubicBezTo>
                    <a:pt x="3736" y="281"/>
                    <a:pt x="4764" y="1309"/>
                    <a:pt x="4764" y="2523"/>
                  </a:cubicBezTo>
                  <a:cubicBezTo>
                    <a:pt x="4764" y="3784"/>
                    <a:pt x="3736" y="4811"/>
                    <a:pt x="2522" y="4811"/>
                  </a:cubicBezTo>
                  <a:cubicBezTo>
                    <a:pt x="1261" y="4811"/>
                    <a:pt x="234" y="3784"/>
                    <a:pt x="234" y="2523"/>
                  </a:cubicBezTo>
                  <a:cubicBezTo>
                    <a:pt x="234" y="1309"/>
                    <a:pt x="1261" y="281"/>
                    <a:pt x="2522" y="281"/>
                  </a:cubicBezTo>
                  <a:close/>
                  <a:moveTo>
                    <a:pt x="2522" y="1"/>
                  </a:moveTo>
                  <a:cubicBezTo>
                    <a:pt x="1121" y="1"/>
                    <a:pt x="0" y="1168"/>
                    <a:pt x="0" y="2523"/>
                  </a:cubicBezTo>
                  <a:cubicBezTo>
                    <a:pt x="0" y="3924"/>
                    <a:pt x="1121" y="5045"/>
                    <a:pt x="2522" y="5045"/>
                  </a:cubicBezTo>
                  <a:cubicBezTo>
                    <a:pt x="3876" y="5045"/>
                    <a:pt x="4997" y="3924"/>
                    <a:pt x="4997" y="2523"/>
                  </a:cubicBezTo>
                  <a:cubicBezTo>
                    <a:pt x="4997" y="1168"/>
                    <a:pt x="3876" y="1"/>
                    <a:pt x="2522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4" name="Google Shape;664;p26"/>
            <p:cNvSpPr/>
            <p:nvPr/>
          </p:nvSpPr>
          <p:spPr>
            <a:xfrm>
              <a:off x="1360000" y="2875700"/>
              <a:ext cx="73925" cy="62600"/>
            </a:xfrm>
            <a:custGeom>
              <a:avLst/>
              <a:gdLst/>
              <a:ahLst/>
              <a:cxnLst/>
              <a:rect l="l" t="t" r="r" b="b"/>
              <a:pathLst>
                <a:path w="2957" h="2504" extrusionOk="0">
                  <a:moveTo>
                    <a:pt x="1936" y="0"/>
                  </a:moveTo>
                  <a:cubicBezTo>
                    <a:pt x="0" y="0"/>
                    <a:pt x="144" y="2503"/>
                    <a:pt x="144" y="2503"/>
                  </a:cubicBezTo>
                  <a:cubicBezTo>
                    <a:pt x="683" y="377"/>
                    <a:pt x="2101" y="178"/>
                    <a:pt x="2688" y="178"/>
                  </a:cubicBezTo>
                  <a:cubicBezTo>
                    <a:pt x="2823" y="178"/>
                    <a:pt x="2914" y="188"/>
                    <a:pt x="2940" y="188"/>
                  </a:cubicBezTo>
                  <a:cubicBezTo>
                    <a:pt x="2957" y="188"/>
                    <a:pt x="2945" y="184"/>
                    <a:pt x="2899" y="168"/>
                  </a:cubicBezTo>
                  <a:cubicBezTo>
                    <a:pt x="2531" y="51"/>
                    <a:pt x="2212" y="0"/>
                    <a:pt x="1936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5" name="Google Shape;665;p26"/>
            <p:cNvSpPr/>
            <p:nvPr/>
          </p:nvSpPr>
          <p:spPr>
            <a:xfrm>
              <a:off x="1530525" y="2952275"/>
              <a:ext cx="77100" cy="75925"/>
            </a:xfrm>
            <a:custGeom>
              <a:avLst/>
              <a:gdLst/>
              <a:ahLst/>
              <a:cxnLst/>
              <a:rect l="l" t="t" r="r" b="b"/>
              <a:pathLst>
                <a:path w="3084" h="3037" extrusionOk="0">
                  <a:moveTo>
                    <a:pt x="1542" y="141"/>
                  </a:moveTo>
                  <a:cubicBezTo>
                    <a:pt x="2289" y="141"/>
                    <a:pt x="2896" y="748"/>
                    <a:pt x="2896" y="1495"/>
                  </a:cubicBezTo>
                  <a:cubicBezTo>
                    <a:pt x="2896" y="2242"/>
                    <a:pt x="2289" y="2896"/>
                    <a:pt x="1542" y="2896"/>
                  </a:cubicBezTo>
                  <a:cubicBezTo>
                    <a:pt x="795" y="2896"/>
                    <a:pt x="188" y="2242"/>
                    <a:pt x="188" y="1495"/>
                  </a:cubicBezTo>
                  <a:cubicBezTo>
                    <a:pt x="188" y="748"/>
                    <a:pt x="795" y="141"/>
                    <a:pt x="1542" y="141"/>
                  </a:cubicBezTo>
                  <a:close/>
                  <a:moveTo>
                    <a:pt x="1542" y="1"/>
                  </a:moveTo>
                  <a:cubicBezTo>
                    <a:pt x="701" y="1"/>
                    <a:pt x="1" y="655"/>
                    <a:pt x="1" y="1495"/>
                  </a:cubicBezTo>
                  <a:cubicBezTo>
                    <a:pt x="1" y="2336"/>
                    <a:pt x="701" y="3036"/>
                    <a:pt x="1542" y="3036"/>
                  </a:cubicBezTo>
                  <a:cubicBezTo>
                    <a:pt x="2383" y="3036"/>
                    <a:pt x="3083" y="2336"/>
                    <a:pt x="3083" y="1495"/>
                  </a:cubicBezTo>
                  <a:cubicBezTo>
                    <a:pt x="3083" y="655"/>
                    <a:pt x="2383" y="1"/>
                    <a:pt x="1542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6" name="Google Shape;666;p26"/>
            <p:cNvSpPr/>
            <p:nvPr/>
          </p:nvSpPr>
          <p:spPr>
            <a:xfrm>
              <a:off x="1538075" y="2962600"/>
              <a:ext cx="43725" cy="37575"/>
            </a:xfrm>
            <a:custGeom>
              <a:avLst/>
              <a:gdLst/>
              <a:ahLst/>
              <a:cxnLst/>
              <a:rect l="l" t="t" r="r" b="b"/>
              <a:pathLst>
                <a:path w="1749" h="1503" extrusionOk="0">
                  <a:moveTo>
                    <a:pt x="1141" y="1"/>
                  </a:moveTo>
                  <a:cubicBezTo>
                    <a:pt x="1" y="1"/>
                    <a:pt x="72" y="1502"/>
                    <a:pt x="72" y="1502"/>
                  </a:cubicBezTo>
                  <a:cubicBezTo>
                    <a:pt x="374" y="228"/>
                    <a:pt x="1231" y="110"/>
                    <a:pt x="1585" y="110"/>
                  </a:cubicBezTo>
                  <a:cubicBezTo>
                    <a:pt x="1666" y="110"/>
                    <a:pt x="1720" y="116"/>
                    <a:pt x="1737" y="116"/>
                  </a:cubicBezTo>
                  <a:cubicBezTo>
                    <a:pt x="1748" y="116"/>
                    <a:pt x="1740" y="112"/>
                    <a:pt x="1707" y="101"/>
                  </a:cubicBezTo>
                  <a:cubicBezTo>
                    <a:pt x="1491" y="31"/>
                    <a:pt x="1303" y="1"/>
                    <a:pt x="114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667" name="Google Shape;667;p26"/>
          <p:cNvGrpSpPr/>
          <p:nvPr/>
        </p:nvGrpSpPr>
        <p:grpSpPr>
          <a:xfrm rot="-7632065" flipH="1">
            <a:off x="8250453" y="2785698"/>
            <a:ext cx="360792" cy="197345"/>
            <a:chOff x="771625" y="3641125"/>
            <a:chExt cx="360800" cy="197350"/>
          </a:xfrm>
        </p:grpSpPr>
        <p:sp>
          <p:nvSpPr>
            <p:cNvPr id="668" name="Google Shape;668;p26"/>
            <p:cNvSpPr/>
            <p:nvPr/>
          </p:nvSpPr>
          <p:spPr>
            <a:xfrm>
              <a:off x="971275" y="3677325"/>
              <a:ext cx="161150" cy="161150"/>
            </a:xfrm>
            <a:custGeom>
              <a:avLst/>
              <a:gdLst/>
              <a:ahLst/>
              <a:cxnLst/>
              <a:rect l="l" t="t" r="r" b="b"/>
              <a:pathLst>
                <a:path w="6446" h="6446" extrusionOk="0">
                  <a:moveTo>
                    <a:pt x="3223" y="327"/>
                  </a:moveTo>
                  <a:cubicBezTo>
                    <a:pt x="4811" y="327"/>
                    <a:pt x="6119" y="1635"/>
                    <a:pt x="6119" y="3223"/>
                  </a:cubicBezTo>
                  <a:cubicBezTo>
                    <a:pt x="6119" y="4811"/>
                    <a:pt x="4811" y="6118"/>
                    <a:pt x="3223" y="6118"/>
                  </a:cubicBezTo>
                  <a:cubicBezTo>
                    <a:pt x="1635" y="6118"/>
                    <a:pt x="374" y="4811"/>
                    <a:pt x="374" y="3223"/>
                  </a:cubicBezTo>
                  <a:cubicBezTo>
                    <a:pt x="374" y="1635"/>
                    <a:pt x="1635" y="327"/>
                    <a:pt x="3223" y="327"/>
                  </a:cubicBezTo>
                  <a:close/>
                  <a:moveTo>
                    <a:pt x="3223" y="0"/>
                  </a:moveTo>
                  <a:cubicBezTo>
                    <a:pt x="1449" y="0"/>
                    <a:pt x="1" y="1448"/>
                    <a:pt x="1" y="3223"/>
                  </a:cubicBezTo>
                  <a:cubicBezTo>
                    <a:pt x="1" y="4997"/>
                    <a:pt x="1449" y="6445"/>
                    <a:pt x="3223" y="6445"/>
                  </a:cubicBezTo>
                  <a:cubicBezTo>
                    <a:pt x="4998" y="6445"/>
                    <a:pt x="6446" y="4997"/>
                    <a:pt x="6446" y="3223"/>
                  </a:cubicBezTo>
                  <a:cubicBezTo>
                    <a:pt x="6446" y="1448"/>
                    <a:pt x="4998" y="0"/>
                    <a:pt x="322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9" name="Google Shape;669;p26"/>
            <p:cNvSpPr/>
            <p:nvPr/>
          </p:nvSpPr>
          <p:spPr>
            <a:xfrm>
              <a:off x="985475" y="3699000"/>
              <a:ext cx="94375" cy="79925"/>
            </a:xfrm>
            <a:custGeom>
              <a:avLst/>
              <a:gdLst/>
              <a:ahLst/>
              <a:cxnLst/>
              <a:rect l="l" t="t" r="r" b="b"/>
              <a:pathLst>
                <a:path w="3775" h="3197" extrusionOk="0">
                  <a:moveTo>
                    <a:pt x="2475" y="1"/>
                  </a:moveTo>
                  <a:cubicBezTo>
                    <a:pt x="1" y="1"/>
                    <a:pt x="180" y="3196"/>
                    <a:pt x="180" y="3196"/>
                  </a:cubicBezTo>
                  <a:cubicBezTo>
                    <a:pt x="866" y="453"/>
                    <a:pt x="2761" y="228"/>
                    <a:pt x="3478" y="228"/>
                  </a:cubicBezTo>
                  <a:cubicBezTo>
                    <a:pt x="3620" y="228"/>
                    <a:pt x="3715" y="236"/>
                    <a:pt x="3747" y="236"/>
                  </a:cubicBezTo>
                  <a:cubicBezTo>
                    <a:pt x="3774" y="236"/>
                    <a:pt x="3756" y="230"/>
                    <a:pt x="3683" y="208"/>
                  </a:cubicBezTo>
                  <a:cubicBezTo>
                    <a:pt x="3223" y="64"/>
                    <a:pt x="2823" y="1"/>
                    <a:pt x="247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0" name="Google Shape;670;p26"/>
            <p:cNvSpPr/>
            <p:nvPr/>
          </p:nvSpPr>
          <p:spPr>
            <a:xfrm>
              <a:off x="771625" y="3641125"/>
              <a:ext cx="106275" cy="106275"/>
            </a:xfrm>
            <a:custGeom>
              <a:avLst/>
              <a:gdLst/>
              <a:ahLst/>
              <a:cxnLst/>
              <a:rect l="l" t="t" r="r" b="b"/>
              <a:pathLst>
                <a:path w="4251" h="4251" extrusionOk="0">
                  <a:moveTo>
                    <a:pt x="2149" y="234"/>
                  </a:moveTo>
                  <a:cubicBezTo>
                    <a:pt x="3177" y="234"/>
                    <a:pt x="4017" y="1075"/>
                    <a:pt x="4017" y="2102"/>
                  </a:cubicBezTo>
                  <a:cubicBezTo>
                    <a:pt x="4017" y="3176"/>
                    <a:pt x="3177" y="4017"/>
                    <a:pt x="2149" y="4017"/>
                  </a:cubicBezTo>
                  <a:cubicBezTo>
                    <a:pt x="1075" y="4017"/>
                    <a:pt x="234" y="3176"/>
                    <a:pt x="234" y="2102"/>
                  </a:cubicBezTo>
                  <a:cubicBezTo>
                    <a:pt x="234" y="1075"/>
                    <a:pt x="1075" y="234"/>
                    <a:pt x="2149" y="234"/>
                  </a:cubicBezTo>
                  <a:close/>
                  <a:moveTo>
                    <a:pt x="2149" y="1"/>
                  </a:moveTo>
                  <a:cubicBezTo>
                    <a:pt x="982" y="1"/>
                    <a:pt x="1" y="935"/>
                    <a:pt x="1" y="2102"/>
                  </a:cubicBezTo>
                  <a:cubicBezTo>
                    <a:pt x="1" y="3316"/>
                    <a:pt x="982" y="4250"/>
                    <a:pt x="2149" y="4250"/>
                  </a:cubicBezTo>
                  <a:cubicBezTo>
                    <a:pt x="3317" y="4250"/>
                    <a:pt x="4251" y="3316"/>
                    <a:pt x="4251" y="2102"/>
                  </a:cubicBezTo>
                  <a:cubicBezTo>
                    <a:pt x="4251" y="935"/>
                    <a:pt x="3317" y="1"/>
                    <a:pt x="214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1" name="Google Shape;671;p26"/>
            <p:cNvSpPr/>
            <p:nvPr/>
          </p:nvSpPr>
          <p:spPr>
            <a:xfrm>
              <a:off x="780625" y="3655100"/>
              <a:ext cx="62500" cy="53775"/>
            </a:xfrm>
            <a:custGeom>
              <a:avLst/>
              <a:gdLst/>
              <a:ahLst/>
              <a:cxnLst/>
              <a:rect l="l" t="t" r="r" b="b"/>
              <a:pathLst>
                <a:path w="2500" h="2151" extrusionOk="0">
                  <a:moveTo>
                    <a:pt x="1637" y="0"/>
                  </a:moveTo>
                  <a:cubicBezTo>
                    <a:pt x="0" y="0"/>
                    <a:pt x="108" y="2150"/>
                    <a:pt x="108" y="2150"/>
                  </a:cubicBezTo>
                  <a:cubicBezTo>
                    <a:pt x="586" y="306"/>
                    <a:pt x="1814" y="160"/>
                    <a:pt x="2293" y="160"/>
                  </a:cubicBezTo>
                  <a:cubicBezTo>
                    <a:pt x="2382" y="160"/>
                    <a:pt x="2446" y="165"/>
                    <a:pt x="2473" y="165"/>
                  </a:cubicBezTo>
                  <a:cubicBezTo>
                    <a:pt x="2499" y="165"/>
                    <a:pt x="2492" y="161"/>
                    <a:pt x="2443" y="142"/>
                  </a:cubicBezTo>
                  <a:cubicBezTo>
                    <a:pt x="2136" y="44"/>
                    <a:pt x="1869" y="0"/>
                    <a:pt x="163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672" name="Google Shape;672;p26"/>
          <p:cNvGrpSpPr/>
          <p:nvPr/>
        </p:nvGrpSpPr>
        <p:grpSpPr>
          <a:xfrm>
            <a:off x="4459110" y="426507"/>
            <a:ext cx="225787" cy="225787"/>
            <a:chOff x="327572" y="2556895"/>
            <a:chExt cx="225787" cy="225787"/>
          </a:xfrm>
        </p:grpSpPr>
        <p:sp>
          <p:nvSpPr>
            <p:cNvPr id="673" name="Google Shape;673;p26"/>
            <p:cNvSpPr/>
            <p:nvPr/>
          </p:nvSpPr>
          <p:spPr>
            <a:xfrm rot="7632065">
              <a:off x="359893" y="2589215"/>
              <a:ext cx="161146" cy="161146"/>
            </a:xfrm>
            <a:custGeom>
              <a:avLst/>
              <a:gdLst/>
              <a:ahLst/>
              <a:cxnLst/>
              <a:rect l="l" t="t" r="r" b="b"/>
              <a:pathLst>
                <a:path w="6446" h="6446" extrusionOk="0">
                  <a:moveTo>
                    <a:pt x="3223" y="327"/>
                  </a:moveTo>
                  <a:cubicBezTo>
                    <a:pt x="4811" y="327"/>
                    <a:pt x="6119" y="1635"/>
                    <a:pt x="6119" y="3223"/>
                  </a:cubicBezTo>
                  <a:cubicBezTo>
                    <a:pt x="6119" y="4811"/>
                    <a:pt x="4811" y="6118"/>
                    <a:pt x="3223" y="6118"/>
                  </a:cubicBezTo>
                  <a:cubicBezTo>
                    <a:pt x="1635" y="6118"/>
                    <a:pt x="374" y="4811"/>
                    <a:pt x="374" y="3223"/>
                  </a:cubicBezTo>
                  <a:cubicBezTo>
                    <a:pt x="374" y="1635"/>
                    <a:pt x="1635" y="327"/>
                    <a:pt x="3223" y="327"/>
                  </a:cubicBezTo>
                  <a:close/>
                  <a:moveTo>
                    <a:pt x="3223" y="0"/>
                  </a:moveTo>
                  <a:cubicBezTo>
                    <a:pt x="1449" y="0"/>
                    <a:pt x="1" y="1448"/>
                    <a:pt x="1" y="3223"/>
                  </a:cubicBezTo>
                  <a:cubicBezTo>
                    <a:pt x="1" y="4997"/>
                    <a:pt x="1449" y="6445"/>
                    <a:pt x="3223" y="6445"/>
                  </a:cubicBezTo>
                  <a:cubicBezTo>
                    <a:pt x="4998" y="6445"/>
                    <a:pt x="6446" y="4997"/>
                    <a:pt x="6446" y="3223"/>
                  </a:cubicBezTo>
                  <a:cubicBezTo>
                    <a:pt x="6446" y="1448"/>
                    <a:pt x="4998" y="0"/>
                    <a:pt x="322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4" name="Google Shape;674;p26"/>
            <p:cNvSpPr/>
            <p:nvPr/>
          </p:nvSpPr>
          <p:spPr>
            <a:xfrm rot="7632065">
              <a:off x="419964" y="2625994"/>
              <a:ext cx="94373" cy="79923"/>
            </a:xfrm>
            <a:custGeom>
              <a:avLst/>
              <a:gdLst/>
              <a:ahLst/>
              <a:cxnLst/>
              <a:rect l="l" t="t" r="r" b="b"/>
              <a:pathLst>
                <a:path w="3775" h="3197" extrusionOk="0">
                  <a:moveTo>
                    <a:pt x="2475" y="1"/>
                  </a:moveTo>
                  <a:cubicBezTo>
                    <a:pt x="1" y="1"/>
                    <a:pt x="180" y="3196"/>
                    <a:pt x="180" y="3196"/>
                  </a:cubicBezTo>
                  <a:cubicBezTo>
                    <a:pt x="866" y="453"/>
                    <a:pt x="2761" y="228"/>
                    <a:pt x="3478" y="228"/>
                  </a:cubicBezTo>
                  <a:cubicBezTo>
                    <a:pt x="3620" y="228"/>
                    <a:pt x="3715" y="236"/>
                    <a:pt x="3747" y="236"/>
                  </a:cubicBezTo>
                  <a:cubicBezTo>
                    <a:pt x="3774" y="236"/>
                    <a:pt x="3756" y="230"/>
                    <a:pt x="3683" y="208"/>
                  </a:cubicBezTo>
                  <a:cubicBezTo>
                    <a:pt x="3223" y="64"/>
                    <a:pt x="2823" y="1"/>
                    <a:pt x="247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675" name="Google Shape;675;p26"/>
          <p:cNvGrpSpPr/>
          <p:nvPr/>
        </p:nvGrpSpPr>
        <p:grpSpPr>
          <a:xfrm>
            <a:off x="386499" y="2478088"/>
            <a:ext cx="148902" cy="148902"/>
            <a:chOff x="553999" y="2452938"/>
            <a:chExt cx="148902" cy="148902"/>
          </a:xfrm>
        </p:grpSpPr>
        <p:sp>
          <p:nvSpPr>
            <p:cNvPr id="676" name="Google Shape;676;p26"/>
            <p:cNvSpPr/>
            <p:nvPr/>
          </p:nvSpPr>
          <p:spPr>
            <a:xfrm rot="7632065">
              <a:off x="575314" y="2474252"/>
              <a:ext cx="106273" cy="106273"/>
            </a:xfrm>
            <a:custGeom>
              <a:avLst/>
              <a:gdLst/>
              <a:ahLst/>
              <a:cxnLst/>
              <a:rect l="l" t="t" r="r" b="b"/>
              <a:pathLst>
                <a:path w="4251" h="4251" extrusionOk="0">
                  <a:moveTo>
                    <a:pt x="2149" y="234"/>
                  </a:moveTo>
                  <a:cubicBezTo>
                    <a:pt x="3177" y="234"/>
                    <a:pt x="4017" y="1075"/>
                    <a:pt x="4017" y="2102"/>
                  </a:cubicBezTo>
                  <a:cubicBezTo>
                    <a:pt x="4017" y="3176"/>
                    <a:pt x="3177" y="4017"/>
                    <a:pt x="2149" y="4017"/>
                  </a:cubicBezTo>
                  <a:cubicBezTo>
                    <a:pt x="1075" y="4017"/>
                    <a:pt x="234" y="3176"/>
                    <a:pt x="234" y="2102"/>
                  </a:cubicBezTo>
                  <a:cubicBezTo>
                    <a:pt x="234" y="1075"/>
                    <a:pt x="1075" y="234"/>
                    <a:pt x="2149" y="234"/>
                  </a:cubicBezTo>
                  <a:close/>
                  <a:moveTo>
                    <a:pt x="2149" y="1"/>
                  </a:moveTo>
                  <a:cubicBezTo>
                    <a:pt x="982" y="1"/>
                    <a:pt x="1" y="935"/>
                    <a:pt x="1" y="2102"/>
                  </a:cubicBezTo>
                  <a:cubicBezTo>
                    <a:pt x="1" y="3316"/>
                    <a:pt x="982" y="4250"/>
                    <a:pt x="2149" y="4250"/>
                  </a:cubicBezTo>
                  <a:cubicBezTo>
                    <a:pt x="3317" y="4250"/>
                    <a:pt x="4251" y="3316"/>
                    <a:pt x="4251" y="2102"/>
                  </a:cubicBezTo>
                  <a:cubicBezTo>
                    <a:pt x="4251" y="935"/>
                    <a:pt x="3317" y="1"/>
                    <a:pt x="214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7" name="Google Shape;677;p26"/>
            <p:cNvSpPr/>
            <p:nvPr/>
          </p:nvSpPr>
          <p:spPr>
            <a:xfrm rot="7632065">
              <a:off x="614770" y="2497658"/>
              <a:ext cx="62499" cy="53774"/>
            </a:xfrm>
            <a:custGeom>
              <a:avLst/>
              <a:gdLst/>
              <a:ahLst/>
              <a:cxnLst/>
              <a:rect l="l" t="t" r="r" b="b"/>
              <a:pathLst>
                <a:path w="2500" h="2151" extrusionOk="0">
                  <a:moveTo>
                    <a:pt x="1637" y="0"/>
                  </a:moveTo>
                  <a:cubicBezTo>
                    <a:pt x="0" y="0"/>
                    <a:pt x="108" y="2150"/>
                    <a:pt x="108" y="2150"/>
                  </a:cubicBezTo>
                  <a:cubicBezTo>
                    <a:pt x="586" y="306"/>
                    <a:pt x="1814" y="160"/>
                    <a:pt x="2293" y="160"/>
                  </a:cubicBezTo>
                  <a:cubicBezTo>
                    <a:pt x="2382" y="160"/>
                    <a:pt x="2446" y="165"/>
                    <a:pt x="2473" y="165"/>
                  </a:cubicBezTo>
                  <a:cubicBezTo>
                    <a:pt x="2499" y="165"/>
                    <a:pt x="2492" y="161"/>
                    <a:pt x="2443" y="142"/>
                  </a:cubicBezTo>
                  <a:cubicBezTo>
                    <a:pt x="2136" y="44"/>
                    <a:pt x="1869" y="0"/>
                    <a:pt x="163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678" name="Google Shape;678;p26"/>
          <p:cNvGrpSpPr/>
          <p:nvPr/>
        </p:nvGrpSpPr>
        <p:grpSpPr>
          <a:xfrm>
            <a:off x="8565737" y="597763"/>
            <a:ext cx="148902" cy="148902"/>
            <a:chOff x="553999" y="2452938"/>
            <a:chExt cx="148902" cy="148902"/>
          </a:xfrm>
        </p:grpSpPr>
        <p:sp>
          <p:nvSpPr>
            <p:cNvPr id="679" name="Google Shape;679;p26"/>
            <p:cNvSpPr/>
            <p:nvPr/>
          </p:nvSpPr>
          <p:spPr>
            <a:xfrm rot="7632065">
              <a:off x="575314" y="2474252"/>
              <a:ext cx="106273" cy="106273"/>
            </a:xfrm>
            <a:custGeom>
              <a:avLst/>
              <a:gdLst/>
              <a:ahLst/>
              <a:cxnLst/>
              <a:rect l="l" t="t" r="r" b="b"/>
              <a:pathLst>
                <a:path w="4251" h="4251" extrusionOk="0">
                  <a:moveTo>
                    <a:pt x="2149" y="234"/>
                  </a:moveTo>
                  <a:cubicBezTo>
                    <a:pt x="3177" y="234"/>
                    <a:pt x="4017" y="1075"/>
                    <a:pt x="4017" y="2102"/>
                  </a:cubicBezTo>
                  <a:cubicBezTo>
                    <a:pt x="4017" y="3176"/>
                    <a:pt x="3177" y="4017"/>
                    <a:pt x="2149" y="4017"/>
                  </a:cubicBezTo>
                  <a:cubicBezTo>
                    <a:pt x="1075" y="4017"/>
                    <a:pt x="234" y="3176"/>
                    <a:pt x="234" y="2102"/>
                  </a:cubicBezTo>
                  <a:cubicBezTo>
                    <a:pt x="234" y="1075"/>
                    <a:pt x="1075" y="234"/>
                    <a:pt x="2149" y="234"/>
                  </a:cubicBezTo>
                  <a:close/>
                  <a:moveTo>
                    <a:pt x="2149" y="1"/>
                  </a:moveTo>
                  <a:cubicBezTo>
                    <a:pt x="982" y="1"/>
                    <a:pt x="1" y="935"/>
                    <a:pt x="1" y="2102"/>
                  </a:cubicBezTo>
                  <a:cubicBezTo>
                    <a:pt x="1" y="3316"/>
                    <a:pt x="982" y="4250"/>
                    <a:pt x="2149" y="4250"/>
                  </a:cubicBezTo>
                  <a:cubicBezTo>
                    <a:pt x="3317" y="4250"/>
                    <a:pt x="4251" y="3316"/>
                    <a:pt x="4251" y="2102"/>
                  </a:cubicBezTo>
                  <a:cubicBezTo>
                    <a:pt x="4251" y="935"/>
                    <a:pt x="3317" y="1"/>
                    <a:pt x="214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0" name="Google Shape;680;p26"/>
            <p:cNvSpPr/>
            <p:nvPr/>
          </p:nvSpPr>
          <p:spPr>
            <a:xfrm rot="7632065">
              <a:off x="614770" y="2497658"/>
              <a:ext cx="62499" cy="53774"/>
            </a:xfrm>
            <a:custGeom>
              <a:avLst/>
              <a:gdLst/>
              <a:ahLst/>
              <a:cxnLst/>
              <a:rect l="l" t="t" r="r" b="b"/>
              <a:pathLst>
                <a:path w="2500" h="2151" extrusionOk="0">
                  <a:moveTo>
                    <a:pt x="1637" y="0"/>
                  </a:moveTo>
                  <a:cubicBezTo>
                    <a:pt x="0" y="0"/>
                    <a:pt x="108" y="2150"/>
                    <a:pt x="108" y="2150"/>
                  </a:cubicBezTo>
                  <a:cubicBezTo>
                    <a:pt x="586" y="306"/>
                    <a:pt x="1814" y="160"/>
                    <a:pt x="2293" y="160"/>
                  </a:cubicBezTo>
                  <a:cubicBezTo>
                    <a:pt x="2382" y="160"/>
                    <a:pt x="2446" y="165"/>
                    <a:pt x="2473" y="165"/>
                  </a:cubicBezTo>
                  <a:cubicBezTo>
                    <a:pt x="2499" y="165"/>
                    <a:pt x="2492" y="161"/>
                    <a:pt x="2443" y="142"/>
                  </a:cubicBezTo>
                  <a:cubicBezTo>
                    <a:pt x="2136" y="44"/>
                    <a:pt x="1869" y="0"/>
                    <a:pt x="163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681" name="Google Shape;681;p26"/>
          <p:cNvGrpSpPr/>
          <p:nvPr/>
        </p:nvGrpSpPr>
        <p:grpSpPr>
          <a:xfrm>
            <a:off x="4719349" y="4603588"/>
            <a:ext cx="148902" cy="148902"/>
            <a:chOff x="553999" y="2452938"/>
            <a:chExt cx="148902" cy="148902"/>
          </a:xfrm>
        </p:grpSpPr>
        <p:sp>
          <p:nvSpPr>
            <p:cNvPr id="682" name="Google Shape;682;p26"/>
            <p:cNvSpPr/>
            <p:nvPr/>
          </p:nvSpPr>
          <p:spPr>
            <a:xfrm rot="7632065">
              <a:off x="575314" y="2474252"/>
              <a:ext cx="106273" cy="106273"/>
            </a:xfrm>
            <a:custGeom>
              <a:avLst/>
              <a:gdLst/>
              <a:ahLst/>
              <a:cxnLst/>
              <a:rect l="l" t="t" r="r" b="b"/>
              <a:pathLst>
                <a:path w="4251" h="4251" extrusionOk="0">
                  <a:moveTo>
                    <a:pt x="2149" y="234"/>
                  </a:moveTo>
                  <a:cubicBezTo>
                    <a:pt x="3177" y="234"/>
                    <a:pt x="4017" y="1075"/>
                    <a:pt x="4017" y="2102"/>
                  </a:cubicBezTo>
                  <a:cubicBezTo>
                    <a:pt x="4017" y="3176"/>
                    <a:pt x="3177" y="4017"/>
                    <a:pt x="2149" y="4017"/>
                  </a:cubicBezTo>
                  <a:cubicBezTo>
                    <a:pt x="1075" y="4017"/>
                    <a:pt x="234" y="3176"/>
                    <a:pt x="234" y="2102"/>
                  </a:cubicBezTo>
                  <a:cubicBezTo>
                    <a:pt x="234" y="1075"/>
                    <a:pt x="1075" y="234"/>
                    <a:pt x="2149" y="234"/>
                  </a:cubicBezTo>
                  <a:close/>
                  <a:moveTo>
                    <a:pt x="2149" y="1"/>
                  </a:moveTo>
                  <a:cubicBezTo>
                    <a:pt x="982" y="1"/>
                    <a:pt x="1" y="935"/>
                    <a:pt x="1" y="2102"/>
                  </a:cubicBezTo>
                  <a:cubicBezTo>
                    <a:pt x="1" y="3316"/>
                    <a:pt x="982" y="4250"/>
                    <a:pt x="2149" y="4250"/>
                  </a:cubicBezTo>
                  <a:cubicBezTo>
                    <a:pt x="3317" y="4250"/>
                    <a:pt x="4251" y="3316"/>
                    <a:pt x="4251" y="2102"/>
                  </a:cubicBezTo>
                  <a:cubicBezTo>
                    <a:pt x="4251" y="935"/>
                    <a:pt x="3317" y="1"/>
                    <a:pt x="214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3" name="Google Shape;683;p26"/>
            <p:cNvSpPr/>
            <p:nvPr/>
          </p:nvSpPr>
          <p:spPr>
            <a:xfrm rot="7632065">
              <a:off x="614770" y="2497658"/>
              <a:ext cx="62499" cy="53774"/>
            </a:xfrm>
            <a:custGeom>
              <a:avLst/>
              <a:gdLst/>
              <a:ahLst/>
              <a:cxnLst/>
              <a:rect l="l" t="t" r="r" b="b"/>
              <a:pathLst>
                <a:path w="2500" h="2151" extrusionOk="0">
                  <a:moveTo>
                    <a:pt x="1637" y="0"/>
                  </a:moveTo>
                  <a:cubicBezTo>
                    <a:pt x="0" y="0"/>
                    <a:pt x="108" y="2150"/>
                    <a:pt x="108" y="2150"/>
                  </a:cubicBezTo>
                  <a:cubicBezTo>
                    <a:pt x="586" y="306"/>
                    <a:pt x="1814" y="160"/>
                    <a:pt x="2293" y="160"/>
                  </a:cubicBezTo>
                  <a:cubicBezTo>
                    <a:pt x="2382" y="160"/>
                    <a:pt x="2446" y="165"/>
                    <a:pt x="2473" y="165"/>
                  </a:cubicBezTo>
                  <a:cubicBezTo>
                    <a:pt x="2499" y="165"/>
                    <a:pt x="2492" y="161"/>
                    <a:pt x="2443" y="142"/>
                  </a:cubicBezTo>
                  <a:cubicBezTo>
                    <a:pt x="2136" y="44"/>
                    <a:pt x="1869" y="0"/>
                    <a:pt x="163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Numbers and text 1">
  <p:cSld name="BLANK_19">
    <p:spTree>
      <p:nvGrpSpPr>
        <p:cNvPr id="1" name="Shape 6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5" name="Google Shape;685;p27"/>
          <p:cNvSpPr txBox="1">
            <a:spLocks noGrp="1"/>
          </p:cNvSpPr>
          <p:nvPr>
            <p:ph type="title" hasCustomPrompt="1"/>
          </p:nvPr>
        </p:nvSpPr>
        <p:spPr>
          <a:xfrm>
            <a:off x="744375" y="4032591"/>
            <a:ext cx="1833600" cy="4581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>
                <a:solidFill>
                  <a:schemeClr val="dk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9pPr>
          </a:lstStyle>
          <a:p>
            <a:r>
              <a:t>xx%</a:t>
            </a:r>
          </a:p>
        </p:txBody>
      </p:sp>
      <p:sp>
        <p:nvSpPr>
          <p:cNvPr id="686" name="Google Shape;686;p27"/>
          <p:cNvSpPr txBox="1">
            <a:spLocks noGrp="1"/>
          </p:cNvSpPr>
          <p:nvPr>
            <p:ph type="subTitle" idx="1"/>
          </p:nvPr>
        </p:nvSpPr>
        <p:spPr>
          <a:xfrm>
            <a:off x="744375" y="3184637"/>
            <a:ext cx="1833600" cy="771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87" name="Google Shape;687;p27"/>
          <p:cNvSpPr txBox="1">
            <a:spLocks noGrp="1"/>
          </p:cNvSpPr>
          <p:nvPr>
            <p:ph type="subTitle" idx="2"/>
          </p:nvPr>
        </p:nvSpPr>
        <p:spPr>
          <a:xfrm>
            <a:off x="744375" y="2945672"/>
            <a:ext cx="1833600" cy="378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Sora"/>
              <a:buNone/>
              <a:defRPr sz="2000" b="1">
                <a:latin typeface="Sora"/>
                <a:ea typeface="Sora"/>
                <a:cs typeface="Sora"/>
                <a:sym typeface="Sora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Sora"/>
              <a:buNone/>
              <a:defRPr sz="2000" b="1">
                <a:latin typeface="Sora"/>
                <a:ea typeface="Sora"/>
                <a:cs typeface="Sora"/>
                <a:sym typeface="Sora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Sora"/>
              <a:buNone/>
              <a:defRPr sz="2000" b="1">
                <a:latin typeface="Sora"/>
                <a:ea typeface="Sora"/>
                <a:cs typeface="Sora"/>
                <a:sym typeface="Sora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Sora"/>
              <a:buNone/>
              <a:defRPr sz="2000" b="1">
                <a:latin typeface="Sora"/>
                <a:ea typeface="Sora"/>
                <a:cs typeface="Sora"/>
                <a:sym typeface="Sora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Sora"/>
              <a:buNone/>
              <a:defRPr sz="2000" b="1">
                <a:latin typeface="Sora"/>
                <a:ea typeface="Sora"/>
                <a:cs typeface="Sora"/>
                <a:sym typeface="Sora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Sora"/>
              <a:buNone/>
              <a:defRPr sz="2000" b="1">
                <a:latin typeface="Sora"/>
                <a:ea typeface="Sora"/>
                <a:cs typeface="Sora"/>
                <a:sym typeface="Sora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Sora"/>
              <a:buNone/>
              <a:defRPr sz="2000" b="1">
                <a:latin typeface="Sora"/>
                <a:ea typeface="Sora"/>
                <a:cs typeface="Sora"/>
                <a:sym typeface="Sora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Sora"/>
              <a:buNone/>
              <a:defRPr sz="2000" b="1">
                <a:latin typeface="Sora"/>
                <a:ea typeface="Sora"/>
                <a:cs typeface="Sora"/>
                <a:sym typeface="Sora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Sora"/>
              <a:buNone/>
              <a:defRPr sz="2000" b="1">
                <a:latin typeface="Sora"/>
                <a:ea typeface="Sora"/>
                <a:cs typeface="Sora"/>
                <a:sym typeface="Sora"/>
              </a:defRPr>
            </a:lvl9pPr>
          </a:lstStyle>
          <a:p>
            <a:endParaRPr/>
          </a:p>
        </p:txBody>
      </p:sp>
      <p:sp>
        <p:nvSpPr>
          <p:cNvPr id="688" name="Google Shape;688;p27"/>
          <p:cNvSpPr txBox="1">
            <a:spLocks noGrp="1"/>
          </p:cNvSpPr>
          <p:nvPr>
            <p:ph type="title" idx="3" hasCustomPrompt="1"/>
          </p:nvPr>
        </p:nvSpPr>
        <p:spPr>
          <a:xfrm>
            <a:off x="2684900" y="4032591"/>
            <a:ext cx="1833600" cy="4581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>
                <a:solidFill>
                  <a:schemeClr val="dk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9pPr>
          </a:lstStyle>
          <a:p>
            <a:r>
              <a:t>xx%</a:t>
            </a:r>
          </a:p>
        </p:txBody>
      </p:sp>
      <p:sp>
        <p:nvSpPr>
          <p:cNvPr id="689" name="Google Shape;689;p27"/>
          <p:cNvSpPr txBox="1">
            <a:spLocks noGrp="1"/>
          </p:cNvSpPr>
          <p:nvPr>
            <p:ph type="subTitle" idx="4"/>
          </p:nvPr>
        </p:nvSpPr>
        <p:spPr>
          <a:xfrm>
            <a:off x="2684900" y="3184637"/>
            <a:ext cx="1833600" cy="771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90" name="Google Shape;690;p27"/>
          <p:cNvSpPr txBox="1">
            <a:spLocks noGrp="1"/>
          </p:cNvSpPr>
          <p:nvPr>
            <p:ph type="subTitle" idx="5"/>
          </p:nvPr>
        </p:nvSpPr>
        <p:spPr>
          <a:xfrm>
            <a:off x="2684900" y="2945672"/>
            <a:ext cx="1833600" cy="378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Sora"/>
              <a:buNone/>
              <a:defRPr sz="2000" b="1">
                <a:latin typeface="Sora"/>
                <a:ea typeface="Sora"/>
                <a:cs typeface="Sora"/>
                <a:sym typeface="Sora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Sora"/>
              <a:buNone/>
              <a:defRPr sz="2000" b="1">
                <a:latin typeface="Sora"/>
                <a:ea typeface="Sora"/>
                <a:cs typeface="Sora"/>
                <a:sym typeface="Sora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Sora"/>
              <a:buNone/>
              <a:defRPr sz="2000" b="1">
                <a:latin typeface="Sora"/>
                <a:ea typeface="Sora"/>
                <a:cs typeface="Sora"/>
                <a:sym typeface="Sora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Sora"/>
              <a:buNone/>
              <a:defRPr sz="2000" b="1">
                <a:latin typeface="Sora"/>
                <a:ea typeface="Sora"/>
                <a:cs typeface="Sora"/>
                <a:sym typeface="Sora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Sora"/>
              <a:buNone/>
              <a:defRPr sz="2000" b="1">
                <a:latin typeface="Sora"/>
                <a:ea typeface="Sora"/>
                <a:cs typeface="Sora"/>
                <a:sym typeface="Sora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Sora"/>
              <a:buNone/>
              <a:defRPr sz="2000" b="1">
                <a:latin typeface="Sora"/>
                <a:ea typeface="Sora"/>
                <a:cs typeface="Sora"/>
                <a:sym typeface="Sora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Sora"/>
              <a:buNone/>
              <a:defRPr sz="2000" b="1">
                <a:latin typeface="Sora"/>
                <a:ea typeface="Sora"/>
                <a:cs typeface="Sora"/>
                <a:sym typeface="Sora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Sora"/>
              <a:buNone/>
              <a:defRPr sz="2000" b="1">
                <a:latin typeface="Sora"/>
                <a:ea typeface="Sora"/>
                <a:cs typeface="Sora"/>
                <a:sym typeface="Sora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Sora"/>
              <a:buNone/>
              <a:defRPr sz="2000" b="1">
                <a:latin typeface="Sora"/>
                <a:ea typeface="Sora"/>
                <a:cs typeface="Sora"/>
                <a:sym typeface="Sora"/>
              </a:defRPr>
            </a:lvl9pPr>
          </a:lstStyle>
          <a:p>
            <a:endParaRPr/>
          </a:p>
        </p:txBody>
      </p:sp>
      <p:sp>
        <p:nvSpPr>
          <p:cNvPr id="691" name="Google Shape;691;p27"/>
          <p:cNvSpPr txBox="1">
            <a:spLocks noGrp="1"/>
          </p:cNvSpPr>
          <p:nvPr>
            <p:ph type="title" idx="6" hasCustomPrompt="1"/>
          </p:nvPr>
        </p:nvSpPr>
        <p:spPr>
          <a:xfrm>
            <a:off x="4646938" y="4032591"/>
            <a:ext cx="1833600" cy="4581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>
                <a:solidFill>
                  <a:schemeClr val="dk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9pPr>
          </a:lstStyle>
          <a:p>
            <a:r>
              <a:t>xx%</a:t>
            </a:r>
          </a:p>
        </p:txBody>
      </p:sp>
      <p:sp>
        <p:nvSpPr>
          <p:cNvPr id="692" name="Google Shape;692;p27"/>
          <p:cNvSpPr txBox="1">
            <a:spLocks noGrp="1"/>
          </p:cNvSpPr>
          <p:nvPr>
            <p:ph type="subTitle" idx="7"/>
          </p:nvPr>
        </p:nvSpPr>
        <p:spPr>
          <a:xfrm>
            <a:off x="4646938" y="3184637"/>
            <a:ext cx="1833600" cy="771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93" name="Google Shape;693;p27"/>
          <p:cNvSpPr txBox="1">
            <a:spLocks noGrp="1"/>
          </p:cNvSpPr>
          <p:nvPr>
            <p:ph type="subTitle" idx="8"/>
          </p:nvPr>
        </p:nvSpPr>
        <p:spPr>
          <a:xfrm>
            <a:off x="4646938" y="2945672"/>
            <a:ext cx="1833600" cy="378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Sora"/>
              <a:buNone/>
              <a:defRPr sz="2000" b="1">
                <a:latin typeface="Sora"/>
                <a:ea typeface="Sora"/>
                <a:cs typeface="Sora"/>
                <a:sym typeface="Sora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Sora"/>
              <a:buNone/>
              <a:defRPr sz="2000" b="1">
                <a:latin typeface="Sora"/>
                <a:ea typeface="Sora"/>
                <a:cs typeface="Sora"/>
                <a:sym typeface="Sora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Sora"/>
              <a:buNone/>
              <a:defRPr sz="2000" b="1">
                <a:latin typeface="Sora"/>
                <a:ea typeface="Sora"/>
                <a:cs typeface="Sora"/>
                <a:sym typeface="Sora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Sora"/>
              <a:buNone/>
              <a:defRPr sz="2000" b="1">
                <a:latin typeface="Sora"/>
                <a:ea typeface="Sora"/>
                <a:cs typeface="Sora"/>
                <a:sym typeface="Sora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Sora"/>
              <a:buNone/>
              <a:defRPr sz="2000" b="1">
                <a:latin typeface="Sora"/>
                <a:ea typeface="Sora"/>
                <a:cs typeface="Sora"/>
                <a:sym typeface="Sora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Sora"/>
              <a:buNone/>
              <a:defRPr sz="2000" b="1">
                <a:latin typeface="Sora"/>
                <a:ea typeface="Sora"/>
                <a:cs typeface="Sora"/>
                <a:sym typeface="Sora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Sora"/>
              <a:buNone/>
              <a:defRPr sz="2000" b="1">
                <a:latin typeface="Sora"/>
                <a:ea typeface="Sora"/>
                <a:cs typeface="Sora"/>
                <a:sym typeface="Sora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Sora"/>
              <a:buNone/>
              <a:defRPr sz="2000" b="1">
                <a:latin typeface="Sora"/>
                <a:ea typeface="Sora"/>
                <a:cs typeface="Sora"/>
                <a:sym typeface="Sora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Sora"/>
              <a:buNone/>
              <a:defRPr sz="2000" b="1">
                <a:latin typeface="Sora"/>
                <a:ea typeface="Sora"/>
                <a:cs typeface="Sora"/>
                <a:sym typeface="Sora"/>
              </a:defRPr>
            </a:lvl9pPr>
          </a:lstStyle>
          <a:p>
            <a:endParaRPr/>
          </a:p>
        </p:txBody>
      </p:sp>
      <p:sp>
        <p:nvSpPr>
          <p:cNvPr id="694" name="Google Shape;694;p27"/>
          <p:cNvSpPr txBox="1">
            <a:spLocks noGrp="1"/>
          </p:cNvSpPr>
          <p:nvPr>
            <p:ph type="title" idx="9" hasCustomPrompt="1"/>
          </p:nvPr>
        </p:nvSpPr>
        <p:spPr>
          <a:xfrm>
            <a:off x="6566100" y="4032591"/>
            <a:ext cx="1833600" cy="4581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>
                <a:solidFill>
                  <a:schemeClr val="dk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9pPr>
          </a:lstStyle>
          <a:p>
            <a:r>
              <a:t>xx%</a:t>
            </a:r>
          </a:p>
        </p:txBody>
      </p:sp>
      <p:sp>
        <p:nvSpPr>
          <p:cNvPr id="695" name="Google Shape;695;p27"/>
          <p:cNvSpPr txBox="1">
            <a:spLocks noGrp="1"/>
          </p:cNvSpPr>
          <p:nvPr>
            <p:ph type="subTitle" idx="13"/>
          </p:nvPr>
        </p:nvSpPr>
        <p:spPr>
          <a:xfrm>
            <a:off x="6566100" y="3184637"/>
            <a:ext cx="1833600" cy="771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96" name="Google Shape;696;p27"/>
          <p:cNvSpPr txBox="1">
            <a:spLocks noGrp="1"/>
          </p:cNvSpPr>
          <p:nvPr>
            <p:ph type="subTitle" idx="14"/>
          </p:nvPr>
        </p:nvSpPr>
        <p:spPr>
          <a:xfrm>
            <a:off x="6566100" y="2945672"/>
            <a:ext cx="1833600" cy="378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Sora"/>
              <a:buNone/>
              <a:defRPr sz="2000" b="1">
                <a:latin typeface="Sora"/>
                <a:ea typeface="Sora"/>
                <a:cs typeface="Sora"/>
                <a:sym typeface="Sora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Sora"/>
              <a:buNone/>
              <a:defRPr sz="2000" b="1">
                <a:latin typeface="Sora"/>
                <a:ea typeface="Sora"/>
                <a:cs typeface="Sora"/>
                <a:sym typeface="Sora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Sora"/>
              <a:buNone/>
              <a:defRPr sz="2000" b="1">
                <a:latin typeface="Sora"/>
                <a:ea typeface="Sora"/>
                <a:cs typeface="Sora"/>
                <a:sym typeface="Sora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Sora"/>
              <a:buNone/>
              <a:defRPr sz="2000" b="1">
                <a:latin typeface="Sora"/>
                <a:ea typeface="Sora"/>
                <a:cs typeface="Sora"/>
                <a:sym typeface="Sora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Sora"/>
              <a:buNone/>
              <a:defRPr sz="2000" b="1">
                <a:latin typeface="Sora"/>
                <a:ea typeface="Sora"/>
                <a:cs typeface="Sora"/>
                <a:sym typeface="Sora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Sora"/>
              <a:buNone/>
              <a:defRPr sz="2000" b="1">
                <a:latin typeface="Sora"/>
                <a:ea typeface="Sora"/>
                <a:cs typeface="Sora"/>
                <a:sym typeface="Sora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Sora"/>
              <a:buNone/>
              <a:defRPr sz="2000" b="1">
                <a:latin typeface="Sora"/>
                <a:ea typeface="Sora"/>
                <a:cs typeface="Sora"/>
                <a:sym typeface="Sora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Sora"/>
              <a:buNone/>
              <a:defRPr sz="2000" b="1">
                <a:latin typeface="Sora"/>
                <a:ea typeface="Sora"/>
                <a:cs typeface="Sora"/>
                <a:sym typeface="Sora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Sora"/>
              <a:buNone/>
              <a:defRPr sz="2000" b="1">
                <a:latin typeface="Sora"/>
                <a:ea typeface="Sora"/>
                <a:cs typeface="Sora"/>
                <a:sym typeface="Sora"/>
              </a:defRPr>
            </a:lvl9pPr>
          </a:lstStyle>
          <a:p>
            <a:endParaRPr/>
          </a:p>
        </p:txBody>
      </p:sp>
      <p:grpSp>
        <p:nvGrpSpPr>
          <p:cNvPr id="697" name="Google Shape;697;p27"/>
          <p:cNvGrpSpPr/>
          <p:nvPr/>
        </p:nvGrpSpPr>
        <p:grpSpPr>
          <a:xfrm>
            <a:off x="8564173" y="2250713"/>
            <a:ext cx="306545" cy="461081"/>
            <a:chOff x="8547017" y="4299535"/>
            <a:chExt cx="306545" cy="461081"/>
          </a:xfrm>
        </p:grpSpPr>
        <p:sp>
          <p:nvSpPr>
            <p:cNvPr id="698" name="Google Shape;698;p27"/>
            <p:cNvSpPr/>
            <p:nvPr/>
          </p:nvSpPr>
          <p:spPr>
            <a:xfrm rot="-8334763" flipH="1">
              <a:off x="8650800" y="4331064"/>
              <a:ext cx="154148" cy="155298"/>
            </a:xfrm>
            <a:custGeom>
              <a:avLst/>
              <a:gdLst/>
              <a:ahLst/>
              <a:cxnLst/>
              <a:rect l="l" t="t" r="r" b="b"/>
              <a:pathLst>
                <a:path w="6166" h="6212" extrusionOk="0">
                  <a:moveTo>
                    <a:pt x="3083" y="327"/>
                  </a:moveTo>
                  <a:cubicBezTo>
                    <a:pt x="4624" y="327"/>
                    <a:pt x="5838" y="1588"/>
                    <a:pt x="5838" y="3083"/>
                  </a:cubicBezTo>
                  <a:cubicBezTo>
                    <a:pt x="5838" y="4624"/>
                    <a:pt x="4624" y="5885"/>
                    <a:pt x="3083" y="5885"/>
                  </a:cubicBezTo>
                  <a:cubicBezTo>
                    <a:pt x="1542" y="5885"/>
                    <a:pt x="327" y="4624"/>
                    <a:pt x="327" y="3083"/>
                  </a:cubicBezTo>
                  <a:cubicBezTo>
                    <a:pt x="327" y="1588"/>
                    <a:pt x="1542" y="327"/>
                    <a:pt x="3083" y="327"/>
                  </a:cubicBezTo>
                  <a:close/>
                  <a:moveTo>
                    <a:pt x="3083" y="0"/>
                  </a:moveTo>
                  <a:cubicBezTo>
                    <a:pt x="1355" y="0"/>
                    <a:pt x="1" y="1402"/>
                    <a:pt x="1" y="3083"/>
                  </a:cubicBezTo>
                  <a:cubicBezTo>
                    <a:pt x="1" y="4811"/>
                    <a:pt x="1355" y="6212"/>
                    <a:pt x="3083" y="6212"/>
                  </a:cubicBezTo>
                  <a:cubicBezTo>
                    <a:pt x="4764" y="6212"/>
                    <a:pt x="6165" y="4811"/>
                    <a:pt x="6165" y="3083"/>
                  </a:cubicBezTo>
                  <a:cubicBezTo>
                    <a:pt x="6165" y="1402"/>
                    <a:pt x="4764" y="0"/>
                    <a:pt x="308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9" name="Google Shape;699;p27"/>
            <p:cNvSpPr/>
            <p:nvPr/>
          </p:nvSpPr>
          <p:spPr>
            <a:xfrm rot="-8334763" flipH="1">
              <a:off x="8656529" y="4371392"/>
              <a:ext cx="90624" cy="76574"/>
            </a:xfrm>
            <a:custGeom>
              <a:avLst/>
              <a:gdLst/>
              <a:ahLst/>
              <a:cxnLst/>
              <a:rect l="l" t="t" r="r" b="b"/>
              <a:pathLst>
                <a:path w="3625" h="3063" extrusionOk="0">
                  <a:moveTo>
                    <a:pt x="2358" y="1"/>
                  </a:moveTo>
                  <a:cubicBezTo>
                    <a:pt x="1" y="1"/>
                    <a:pt x="143" y="3062"/>
                    <a:pt x="143" y="3062"/>
                  </a:cubicBezTo>
                  <a:cubicBezTo>
                    <a:pt x="813" y="484"/>
                    <a:pt x="2563" y="211"/>
                    <a:pt x="3293" y="211"/>
                  </a:cubicBezTo>
                  <a:cubicBezTo>
                    <a:pt x="3490" y="211"/>
                    <a:pt x="3613" y="230"/>
                    <a:pt x="3621" y="230"/>
                  </a:cubicBezTo>
                  <a:cubicBezTo>
                    <a:pt x="3624" y="230"/>
                    <a:pt x="3603" y="226"/>
                    <a:pt x="3553" y="214"/>
                  </a:cubicBezTo>
                  <a:cubicBezTo>
                    <a:pt x="3096" y="65"/>
                    <a:pt x="2701" y="1"/>
                    <a:pt x="2358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0" name="Google Shape;700;p27"/>
            <p:cNvSpPr/>
            <p:nvPr/>
          </p:nvSpPr>
          <p:spPr>
            <a:xfrm rot="-8334763" flipH="1">
              <a:off x="8573075" y="4592773"/>
              <a:ext cx="124948" cy="126123"/>
            </a:xfrm>
            <a:custGeom>
              <a:avLst/>
              <a:gdLst/>
              <a:ahLst/>
              <a:cxnLst/>
              <a:rect l="l" t="t" r="r" b="b"/>
              <a:pathLst>
                <a:path w="4998" h="5045" extrusionOk="0">
                  <a:moveTo>
                    <a:pt x="2522" y="281"/>
                  </a:moveTo>
                  <a:cubicBezTo>
                    <a:pt x="3736" y="281"/>
                    <a:pt x="4764" y="1309"/>
                    <a:pt x="4764" y="2523"/>
                  </a:cubicBezTo>
                  <a:cubicBezTo>
                    <a:pt x="4764" y="3784"/>
                    <a:pt x="3736" y="4811"/>
                    <a:pt x="2522" y="4811"/>
                  </a:cubicBezTo>
                  <a:cubicBezTo>
                    <a:pt x="1261" y="4811"/>
                    <a:pt x="234" y="3784"/>
                    <a:pt x="234" y="2523"/>
                  </a:cubicBezTo>
                  <a:cubicBezTo>
                    <a:pt x="234" y="1309"/>
                    <a:pt x="1261" y="281"/>
                    <a:pt x="2522" y="281"/>
                  </a:cubicBezTo>
                  <a:close/>
                  <a:moveTo>
                    <a:pt x="2522" y="1"/>
                  </a:moveTo>
                  <a:cubicBezTo>
                    <a:pt x="1121" y="1"/>
                    <a:pt x="0" y="1168"/>
                    <a:pt x="0" y="2523"/>
                  </a:cubicBezTo>
                  <a:cubicBezTo>
                    <a:pt x="0" y="3924"/>
                    <a:pt x="1121" y="5045"/>
                    <a:pt x="2522" y="5045"/>
                  </a:cubicBezTo>
                  <a:cubicBezTo>
                    <a:pt x="3876" y="5045"/>
                    <a:pt x="4997" y="3924"/>
                    <a:pt x="4997" y="2523"/>
                  </a:cubicBezTo>
                  <a:cubicBezTo>
                    <a:pt x="4997" y="1168"/>
                    <a:pt x="3876" y="1"/>
                    <a:pt x="2522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1" name="Google Shape;701;p27"/>
            <p:cNvSpPr/>
            <p:nvPr/>
          </p:nvSpPr>
          <p:spPr>
            <a:xfrm rot="-8334763" flipH="1">
              <a:off x="8578171" y="4624992"/>
              <a:ext cx="73924" cy="62599"/>
            </a:xfrm>
            <a:custGeom>
              <a:avLst/>
              <a:gdLst/>
              <a:ahLst/>
              <a:cxnLst/>
              <a:rect l="l" t="t" r="r" b="b"/>
              <a:pathLst>
                <a:path w="2957" h="2504" extrusionOk="0">
                  <a:moveTo>
                    <a:pt x="1936" y="0"/>
                  </a:moveTo>
                  <a:cubicBezTo>
                    <a:pt x="0" y="0"/>
                    <a:pt x="144" y="2503"/>
                    <a:pt x="144" y="2503"/>
                  </a:cubicBezTo>
                  <a:cubicBezTo>
                    <a:pt x="683" y="377"/>
                    <a:pt x="2101" y="178"/>
                    <a:pt x="2688" y="178"/>
                  </a:cubicBezTo>
                  <a:cubicBezTo>
                    <a:pt x="2823" y="178"/>
                    <a:pt x="2914" y="188"/>
                    <a:pt x="2940" y="188"/>
                  </a:cubicBezTo>
                  <a:cubicBezTo>
                    <a:pt x="2957" y="188"/>
                    <a:pt x="2945" y="184"/>
                    <a:pt x="2899" y="168"/>
                  </a:cubicBezTo>
                  <a:cubicBezTo>
                    <a:pt x="2531" y="51"/>
                    <a:pt x="2212" y="0"/>
                    <a:pt x="1936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2" name="Google Shape;702;p27"/>
            <p:cNvSpPr/>
            <p:nvPr/>
          </p:nvSpPr>
          <p:spPr>
            <a:xfrm rot="-8334763" flipH="1">
              <a:off x="8761008" y="4668706"/>
              <a:ext cx="77099" cy="75924"/>
            </a:xfrm>
            <a:custGeom>
              <a:avLst/>
              <a:gdLst/>
              <a:ahLst/>
              <a:cxnLst/>
              <a:rect l="l" t="t" r="r" b="b"/>
              <a:pathLst>
                <a:path w="3084" h="3037" extrusionOk="0">
                  <a:moveTo>
                    <a:pt x="1542" y="141"/>
                  </a:moveTo>
                  <a:cubicBezTo>
                    <a:pt x="2289" y="141"/>
                    <a:pt x="2896" y="748"/>
                    <a:pt x="2896" y="1495"/>
                  </a:cubicBezTo>
                  <a:cubicBezTo>
                    <a:pt x="2896" y="2242"/>
                    <a:pt x="2289" y="2896"/>
                    <a:pt x="1542" y="2896"/>
                  </a:cubicBezTo>
                  <a:cubicBezTo>
                    <a:pt x="795" y="2896"/>
                    <a:pt x="188" y="2242"/>
                    <a:pt x="188" y="1495"/>
                  </a:cubicBezTo>
                  <a:cubicBezTo>
                    <a:pt x="188" y="748"/>
                    <a:pt x="795" y="141"/>
                    <a:pt x="1542" y="141"/>
                  </a:cubicBezTo>
                  <a:close/>
                  <a:moveTo>
                    <a:pt x="1542" y="1"/>
                  </a:moveTo>
                  <a:cubicBezTo>
                    <a:pt x="701" y="1"/>
                    <a:pt x="1" y="655"/>
                    <a:pt x="1" y="1495"/>
                  </a:cubicBezTo>
                  <a:cubicBezTo>
                    <a:pt x="1" y="2336"/>
                    <a:pt x="701" y="3036"/>
                    <a:pt x="1542" y="3036"/>
                  </a:cubicBezTo>
                  <a:cubicBezTo>
                    <a:pt x="2383" y="3036"/>
                    <a:pt x="3083" y="2336"/>
                    <a:pt x="3083" y="1495"/>
                  </a:cubicBezTo>
                  <a:cubicBezTo>
                    <a:pt x="3083" y="655"/>
                    <a:pt x="2383" y="1"/>
                    <a:pt x="1542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3" name="Google Shape;703;p27"/>
            <p:cNvSpPr/>
            <p:nvPr/>
          </p:nvSpPr>
          <p:spPr>
            <a:xfrm rot="-8334763" flipH="1">
              <a:off x="8764992" y="4688546"/>
              <a:ext cx="43724" cy="37575"/>
            </a:xfrm>
            <a:custGeom>
              <a:avLst/>
              <a:gdLst/>
              <a:ahLst/>
              <a:cxnLst/>
              <a:rect l="l" t="t" r="r" b="b"/>
              <a:pathLst>
                <a:path w="1749" h="1503" extrusionOk="0">
                  <a:moveTo>
                    <a:pt x="1141" y="1"/>
                  </a:moveTo>
                  <a:cubicBezTo>
                    <a:pt x="1" y="1"/>
                    <a:pt x="72" y="1502"/>
                    <a:pt x="72" y="1502"/>
                  </a:cubicBezTo>
                  <a:cubicBezTo>
                    <a:pt x="374" y="228"/>
                    <a:pt x="1231" y="110"/>
                    <a:pt x="1585" y="110"/>
                  </a:cubicBezTo>
                  <a:cubicBezTo>
                    <a:pt x="1666" y="110"/>
                    <a:pt x="1720" y="116"/>
                    <a:pt x="1737" y="116"/>
                  </a:cubicBezTo>
                  <a:cubicBezTo>
                    <a:pt x="1748" y="116"/>
                    <a:pt x="1740" y="112"/>
                    <a:pt x="1707" y="101"/>
                  </a:cubicBezTo>
                  <a:cubicBezTo>
                    <a:pt x="1491" y="31"/>
                    <a:pt x="1303" y="1"/>
                    <a:pt x="114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pic>
        <p:nvPicPr>
          <p:cNvPr id="704" name="Google Shape;704;p27"/>
          <p:cNvPicPr preferRelativeResize="0"/>
          <p:nvPr/>
        </p:nvPicPr>
        <p:blipFill>
          <a:blip r:embed="rId2">
            <a:alphaModFix amt="74000"/>
          </a:blip>
          <a:stretch>
            <a:fillRect/>
          </a:stretch>
        </p:blipFill>
        <p:spPr>
          <a:xfrm>
            <a:off x="-1918088" y="4632450"/>
            <a:ext cx="7678126" cy="1653350"/>
          </a:xfrm>
          <a:prstGeom prst="rect">
            <a:avLst/>
          </a:prstGeom>
          <a:noFill/>
          <a:ln>
            <a:noFill/>
          </a:ln>
        </p:spPr>
      </p:pic>
      <p:pic>
        <p:nvPicPr>
          <p:cNvPr id="705" name="Google Shape;705;p27"/>
          <p:cNvPicPr preferRelativeResize="0"/>
          <p:nvPr/>
        </p:nvPicPr>
        <p:blipFill>
          <a:blip r:embed="rId2">
            <a:alphaModFix amt="74000"/>
          </a:blip>
          <a:stretch>
            <a:fillRect/>
          </a:stretch>
        </p:blipFill>
        <p:spPr>
          <a:xfrm>
            <a:off x="3383962" y="4632450"/>
            <a:ext cx="7678126" cy="1653350"/>
          </a:xfrm>
          <a:prstGeom prst="rect">
            <a:avLst/>
          </a:prstGeom>
          <a:noFill/>
          <a:ln>
            <a:noFill/>
          </a:ln>
        </p:spPr>
      </p:pic>
      <p:sp>
        <p:nvSpPr>
          <p:cNvPr id="706" name="Google Shape;706;p27"/>
          <p:cNvSpPr/>
          <p:nvPr/>
        </p:nvSpPr>
        <p:spPr>
          <a:xfrm rot="10800000" flipH="1">
            <a:off x="-203358" y="3228859"/>
            <a:ext cx="2216642" cy="2073312"/>
          </a:xfrm>
          <a:custGeom>
            <a:avLst/>
            <a:gdLst/>
            <a:ahLst/>
            <a:cxnLst/>
            <a:rect l="l" t="t" r="r" b="b"/>
            <a:pathLst>
              <a:path w="122365" h="131953" extrusionOk="0">
                <a:moveTo>
                  <a:pt x="37372" y="111100"/>
                </a:moveTo>
                <a:lnTo>
                  <a:pt x="37372" y="111100"/>
                </a:lnTo>
                <a:cubicBezTo>
                  <a:pt x="37492" y="112772"/>
                  <a:pt x="37953" y="114366"/>
                  <a:pt x="39127" y="115781"/>
                </a:cubicBezTo>
                <a:lnTo>
                  <a:pt x="39127" y="115781"/>
                </a:lnTo>
                <a:cubicBezTo>
                  <a:pt x="38531" y="114345"/>
                  <a:pt x="37934" y="112770"/>
                  <a:pt x="37372" y="111100"/>
                </a:cubicBezTo>
                <a:close/>
                <a:moveTo>
                  <a:pt x="51871" y="1"/>
                </a:moveTo>
                <a:cubicBezTo>
                  <a:pt x="46593" y="1"/>
                  <a:pt x="41310" y="436"/>
                  <a:pt x="36039" y="884"/>
                </a:cubicBezTo>
                <a:cubicBezTo>
                  <a:pt x="27941" y="2124"/>
                  <a:pt x="17387" y="1492"/>
                  <a:pt x="9947" y="6477"/>
                </a:cubicBezTo>
                <a:cubicBezTo>
                  <a:pt x="2481" y="11438"/>
                  <a:pt x="4354" y="20751"/>
                  <a:pt x="4961" y="28217"/>
                </a:cubicBezTo>
                <a:cubicBezTo>
                  <a:pt x="5594" y="36897"/>
                  <a:pt x="4961" y="43730"/>
                  <a:pt x="4354" y="51803"/>
                </a:cubicBezTo>
                <a:cubicBezTo>
                  <a:pt x="3114" y="59902"/>
                  <a:pt x="3721" y="68582"/>
                  <a:pt x="2481" y="76048"/>
                </a:cubicBezTo>
                <a:cubicBezTo>
                  <a:pt x="1874" y="84121"/>
                  <a:pt x="634" y="91562"/>
                  <a:pt x="1874" y="99027"/>
                </a:cubicBezTo>
                <a:cubicBezTo>
                  <a:pt x="2481" y="105860"/>
                  <a:pt x="4961" y="112061"/>
                  <a:pt x="3114" y="118286"/>
                </a:cubicBezTo>
                <a:cubicBezTo>
                  <a:pt x="1874" y="121374"/>
                  <a:pt x="1" y="123247"/>
                  <a:pt x="634" y="126360"/>
                </a:cubicBezTo>
                <a:cubicBezTo>
                  <a:pt x="1030" y="126309"/>
                  <a:pt x="1407" y="126286"/>
                  <a:pt x="1767" y="126286"/>
                </a:cubicBezTo>
                <a:cubicBezTo>
                  <a:pt x="4998" y="126286"/>
                  <a:pt x="6867" y="128119"/>
                  <a:pt x="9422" y="128119"/>
                </a:cubicBezTo>
                <a:cubicBezTo>
                  <a:pt x="10143" y="128119"/>
                  <a:pt x="10918" y="127974"/>
                  <a:pt x="11794" y="127600"/>
                </a:cubicBezTo>
                <a:cubicBezTo>
                  <a:pt x="12427" y="126967"/>
                  <a:pt x="15540" y="124487"/>
                  <a:pt x="16147" y="123879"/>
                </a:cubicBezTo>
                <a:cubicBezTo>
                  <a:pt x="19260" y="120134"/>
                  <a:pt x="18020" y="123247"/>
                  <a:pt x="16780" y="120134"/>
                </a:cubicBezTo>
                <a:cubicBezTo>
                  <a:pt x="16780" y="118894"/>
                  <a:pt x="14907" y="118894"/>
                  <a:pt x="14300" y="117046"/>
                </a:cubicBezTo>
                <a:cubicBezTo>
                  <a:pt x="14300" y="115781"/>
                  <a:pt x="16147" y="113934"/>
                  <a:pt x="16780" y="113301"/>
                </a:cubicBezTo>
                <a:cubicBezTo>
                  <a:pt x="18020" y="110213"/>
                  <a:pt x="19260" y="107708"/>
                  <a:pt x="19868" y="104620"/>
                </a:cubicBezTo>
                <a:cubicBezTo>
                  <a:pt x="21740" y="96547"/>
                  <a:pt x="30446" y="87841"/>
                  <a:pt x="29814" y="79768"/>
                </a:cubicBezTo>
                <a:lnTo>
                  <a:pt x="29814" y="79768"/>
                </a:lnTo>
                <a:lnTo>
                  <a:pt x="30497" y="85336"/>
                </a:lnTo>
                <a:cubicBezTo>
                  <a:pt x="29485" y="90726"/>
                  <a:pt x="29206" y="102115"/>
                  <a:pt x="29206" y="110213"/>
                </a:cubicBezTo>
                <a:cubicBezTo>
                  <a:pt x="29206" y="113301"/>
                  <a:pt x="30446" y="116414"/>
                  <a:pt x="31054" y="120134"/>
                </a:cubicBezTo>
                <a:cubicBezTo>
                  <a:pt x="31686" y="123879"/>
                  <a:pt x="31054" y="128207"/>
                  <a:pt x="32294" y="131953"/>
                </a:cubicBezTo>
                <a:cubicBezTo>
                  <a:pt x="34166" y="122614"/>
                  <a:pt x="34774" y="112061"/>
                  <a:pt x="32294" y="102115"/>
                </a:cubicBezTo>
                <a:cubicBezTo>
                  <a:pt x="31686" y="97155"/>
                  <a:pt x="31054" y="91562"/>
                  <a:pt x="32294" y="86601"/>
                </a:cubicBezTo>
                <a:cubicBezTo>
                  <a:pt x="32926" y="83488"/>
                  <a:pt x="34774" y="73568"/>
                  <a:pt x="37887" y="71695"/>
                </a:cubicBezTo>
                <a:lnTo>
                  <a:pt x="37887" y="71695"/>
                </a:lnTo>
                <a:cubicBezTo>
                  <a:pt x="36039" y="74808"/>
                  <a:pt x="35407" y="74808"/>
                  <a:pt x="35407" y="77896"/>
                </a:cubicBezTo>
                <a:cubicBezTo>
                  <a:pt x="35407" y="79136"/>
                  <a:pt x="36647" y="80376"/>
                  <a:pt x="36647" y="82248"/>
                </a:cubicBezTo>
                <a:cubicBezTo>
                  <a:pt x="36647" y="84729"/>
                  <a:pt x="35407" y="86601"/>
                  <a:pt x="34774" y="88474"/>
                </a:cubicBezTo>
                <a:cubicBezTo>
                  <a:pt x="33283" y="95480"/>
                  <a:pt x="35023" y="104117"/>
                  <a:pt x="37372" y="111100"/>
                </a:cubicBezTo>
                <a:lnTo>
                  <a:pt x="37372" y="111100"/>
                </a:lnTo>
                <a:cubicBezTo>
                  <a:pt x="37177" y="108376"/>
                  <a:pt x="37887" y="105445"/>
                  <a:pt x="37887" y="102748"/>
                </a:cubicBezTo>
                <a:cubicBezTo>
                  <a:pt x="38519" y="97787"/>
                  <a:pt x="37279" y="93434"/>
                  <a:pt x="37279" y="89081"/>
                </a:cubicBezTo>
                <a:cubicBezTo>
                  <a:pt x="37279" y="84121"/>
                  <a:pt x="41759" y="69772"/>
                  <a:pt x="39886" y="67292"/>
                </a:cubicBezTo>
                <a:lnTo>
                  <a:pt x="40848" y="65495"/>
                </a:lnTo>
                <a:cubicBezTo>
                  <a:pt x="40848" y="65495"/>
                  <a:pt x="41253" y="67621"/>
                  <a:pt x="41253" y="68228"/>
                </a:cubicBezTo>
                <a:cubicBezTo>
                  <a:pt x="43480" y="76149"/>
                  <a:pt x="42240" y="78528"/>
                  <a:pt x="42240" y="82248"/>
                </a:cubicBezTo>
                <a:cubicBezTo>
                  <a:pt x="42240" y="88474"/>
                  <a:pt x="42240" y="96547"/>
                  <a:pt x="44112" y="102115"/>
                </a:cubicBezTo>
                <a:cubicBezTo>
                  <a:pt x="44112" y="94042"/>
                  <a:pt x="45960" y="85361"/>
                  <a:pt x="44720" y="77288"/>
                </a:cubicBezTo>
                <a:cubicBezTo>
                  <a:pt x="43480" y="72935"/>
                  <a:pt x="42240" y="69822"/>
                  <a:pt x="45960" y="65469"/>
                </a:cubicBezTo>
                <a:cubicBezTo>
                  <a:pt x="46593" y="66102"/>
                  <a:pt x="47200" y="66735"/>
                  <a:pt x="47833" y="66735"/>
                </a:cubicBezTo>
                <a:lnTo>
                  <a:pt x="48339" y="68329"/>
                </a:lnTo>
                <a:cubicBezTo>
                  <a:pt x="48339" y="75162"/>
                  <a:pt x="45378" y="90726"/>
                  <a:pt x="49073" y="90954"/>
                </a:cubicBezTo>
                <a:cubicBezTo>
                  <a:pt x="45960" y="83488"/>
                  <a:pt x="53426" y="72303"/>
                  <a:pt x="49680" y="65469"/>
                </a:cubicBezTo>
                <a:cubicBezTo>
                  <a:pt x="50946" y="64229"/>
                  <a:pt x="51426" y="65140"/>
                  <a:pt x="53198" y="62812"/>
                </a:cubicBezTo>
                <a:cubicBezTo>
                  <a:pt x="53578" y="60939"/>
                  <a:pt x="52793" y="59902"/>
                  <a:pt x="51553" y="59269"/>
                </a:cubicBezTo>
                <a:cubicBezTo>
                  <a:pt x="53426" y="58029"/>
                  <a:pt x="55906" y="58636"/>
                  <a:pt x="58386" y="58029"/>
                </a:cubicBezTo>
                <a:cubicBezTo>
                  <a:pt x="61499" y="56789"/>
                  <a:pt x="63346" y="54309"/>
                  <a:pt x="65852" y="53069"/>
                </a:cubicBezTo>
                <a:cubicBezTo>
                  <a:pt x="66585" y="52819"/>
                  <a:pt x="67559" y="52740"/>
                  <a:pt x="68652" y="52740"/>
                </a:cubicBezTo>
                <a:cubicBezTo>
                  <a:pt x="70567" y="52740"/>
                  <a:pt x="72844" y="52984"/>
                  <a:pt x="74818" y="52984"/>
                </a:cubicBezTo>
                <a:cubicBezTo>
                  <a:pt x="77435" y="52984"/>
                  <a:pt x="79518" y="52556"/>
                  <a:pt x="79518" y="50563"/>
                </a:cubicBezTo>
                <a:cubicBezTo>
                  <a:pt x="84106" y="50563"/>
                  <a:pt x="85343" y="47624"/>
                  <a:pt x="88767" y="47624"/>
                </a:cubicBezTo>
                <a:cubicBezTo>
                  <a:pt x="89497" y="47624"/>
                  <a:pt x="90328" y="47758"/>
                  <a:pt x="91311" y="48083"/>
                </a:cubicBezTo>
                <a:cubicBezTo>
                  <a:pt x="91311" y="44996"/>
                  <a:pt x="98145" y="43730"/>
                  <a:pt x="101257" y="41883"/>
                </a:cubicBezTo>
                <a:cubicBezTo>
                  <a:pt x="105585" y="39403"/>
                  <a:pt x="104978" y="34417"/>
                  <a:pt x="109938" y="33177"/>
                </a:cubicBezTo>
                <a:cubicBezTo>
                  <a:pt x="106825" y="28824"/>
                  <a:pt x="113051" y="28824"/>
                  <a:pt x="116164" y="28824"/>
                </a:cubicBezTo>
                <a:cubicBezTo>
                  <a:pt x="115531" y="25104"/>
                  <a:pt x="122364" y="23231"/>
                  <a:pt x="117404" y="20144"/>
                </a:cubicBezTo>
                <a:cubicBezTo>
                  <a:pt x="118011" y="19511"/>
                  <a:pt x="118644" y="18271"/>
                  <a:pt x="119251" y="18271"/>
                </a:cubicBezTo>
                <a:cubicBezTo>
                  <a:pt x="112418" y="16423"/>
                  <a:pt x="111811" y="7717"/>
                  <a:pt x="104978" y="5237"/>
                </a:cubicBezTo>
                <a:lnTo>
                  <a:pt x="107458" y="3997"/>
                </a:lnTo>
                <a:cubicBezTo>
                  <a:pt x="105598" y="2124"/>
                  <a:pt x="102339" y="1656"/>
                  <a:pt x="98923" y="1656"/>
                </a:cubicBezTo>
                <a:cubicBezTo>
                  <a:pt x="95506" y="1656"/>
                  <a:pt x="91931" y="2124"/>
                  <a:pt x="89439" y="2124"/>
                </a:cubicBezTo>
                <a:cubicBezTo>
                  <a:pt x="87949" y="2214"/>
                  <a:pt x="86471" y="2253"/>
                  <a:pt x="85003" y="2253"/>
                </a:cubicBezTo>
                <a:cubicBezTo>
                  <a:pt x="76065" y="2253"/>
                  <a:pt x="67450" y="795"/>
                  <a:pt x="58386" y="252"/>
                </a:cubicBezTo>
                <a:cubicBezTo>
                  <a:pt x="56216" y="75"/>
                  <a:pt x="54044" y="1"/>
                  <a:pt x="51871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07" name="Google Shape;707;p27"/>
          <p:cNvSpPr/>
          <p:nvPr/>
        </p:nvSpPr>
        <p:spPr>
          <a:xfrm rot="10800000">
            <a:off x="7130717" y="3228859"/>
            <a:ext cx="2216642" cy="2073312"/>
          </a:xfrm>
          <a:custGeom>
            <a:avLst/>
            <a:gdLst/>
            <a:ahLst/>
            <a:cxnLst/>
            <a:rect l="l" t="t" r="r" b="b"/>
            <a:pathLst>
              <a:path w="122365" h="131953" extrusionOk="0">
                <a:moveTo>
                  <a:pt x="37372" y="111100"/>
                </a:moveTo>
                <a:lnTo>
                  <a:pt x="37372" y="111100"/>
                </a:lnTo>
                <a:cubicBezTo>
                  <a:pt x="37492" y="112772"/>
                  <a:pt x="37953" y="114366"/>
                  <a:pt x="39127" y="115781"/>
                </a:cubicBezTo>
                <a:lnTo>
                  <a:pt x="39127" y="115781"/>
                </a:lnTo>
                <a:cubicBezTo>
                  <a:pt x="38531" y="114345"/>
                  <a:pt x="37934" y="112770"/>
                  <a:pt x="37372" y="111100"/>
                </a:cubicBezTo>
                <a:close/>
                <a:moveTo>
                  <a:pt x="51871" y="1"/>
                </a:moveTo>
                <a:cubicBezTo>
                  <a:pt x="46593" y="1"/>
                  <a:pt x="41310" y="436"/>
                  <a:pt x="36039" y="884"/>
                </a:cubicBezTo>
                <a:cubicBezTo>
                  <a:pt x="27941" y="2124"/>
                  <a:pt x="17387" y="1492"/>
                  <a:pt x="9947" y="6477"/>
                </a:cubicBezTo>
                <a:cubicBezTo>
                  <a:pt x="2481" y="11438"/>
                  <a:pt x="4354" y="20751"/>
                  <a:pt x="4961" y="28217"/>
                </a:cubicBezTo>
                <a:cubicBezTo>
                  <a:pt x="5594" y="36897"/>
                  <a:pt x="4961" y="43730"/>
                  <a:pt x="4354" y="51803"/>
                </a:cubicBezTo>
                <a:cubicBezTo>
                  <a:pt x="3114" y="59902"/>
                  <a:pt x="3721" y="68582"/>
                  <a:pt x="2481" y="76048"/>
                </a:cubicBezTo>
                <a:cubicBezTo>
                  <a:pt x="1874" y="84121"/>
                  <a:pt x="634" y="91562"/>
                  <a:pt x="1874" y="99027"/>
                </a:cubicBezTo>
                <a:cubicBezTo>
                  <a:pt x="2481" y="105860"/>
                  <a:pt x="4961" y="112061"/>
                  <a:pt x="3114" y="118286"/>
                </a:cubicBezTo>
                <a:cubicBezTo>
                  <a:pt x="1874" y="121374"/>
                  <a:pt x="1" y="123247"/>
                  <a:pt x="634" y="126360"/>
                </a:cubicBezTo>
                <a:cubicBezTo>
                  <a:pt x="1030" y="126309"/>
                  <a:pt x="1407" y="126286"/>
                  <a:pt x="1767" y="126286"/>
                </a:cubicBezTo>
                <a:cubicBezTo>
                  <a:pt x="4998" y="126286"/>
                  <a:pt x="6867" y="128119"/>
                  <a:pt x="9422" y="128119"/>
                </a:cubicBezTo>
                <a:cubicBezTo>
                  <a:pt x="10143" y="128119"/>
                  <a:pt x="10918" y="127974"/>
                  <a:pt x="11794" y="127600"/>
                </a:cubicBezTo>
                <a:cubicBezTo>
                  <a:pt x="12427" y="126967"/>
                  <a:pt x="15540" y="124487"/>
                  <a:pt x="16147" y="123879"/>
                </a:cubicBezTo>
                <a:cubicBezTo>
                  <a:pt x="19260" y="120134"/>
                  <a:pt x="18020" y="123247"/>
                  <a:pt x="16780" y="120134"/>
                </a:cubicBezTo>
                <a:cubicBezTo>
                  <a:pt x="16780" y="118894"/>
                  <a:pt x="14907" y="118894"/>
                  <a:pt x="14300" y="117046"/>
                </a:cubicBezTo>
                <a:cubicBezTo>
                  <a:pt x="14300" y="115781"/>
                  <a:pt x="16147" y="113934"/>
                  <a:pt x="16780" y="113301"/>
                </a:cubicBezTo>
                <a:cubicBezTo>
                  <a:pt x="18020" y="110213"/>
                  <a:pt x="19260" y="107708"/>
                  <a:pt x="19868" y="104620"/>
                </a:cubicBezTo>
                <a:cubicBezTo>
                  <a:pt x="21740" y="96547"/>
                  <a:pt x="30446" y="87841"/>
                  <a:pt x="29814" y="79768"/>
                </a:cubicBezTo>
                <a:lnTo>
                  <a:pt x="29814" y="79768"/>
                </a:lnTo>
                <a:lnTo>
                  <a:pt x="30497" y="85336"/>
                </a:lnTo>
                <a:cubicBezTo>
                  <a:pt x="29485" y="90726"/>
                  <a:pt x="29206" y="102115"/>
                  <a:pt x="29206" y="110213"/>
                </a:cubicBezTo>
                <a:cubicBezTo>
                  <a:pt x="29206" y="113301"/>
                  <a:pt x="30446" y="116414"/>
                  <a:pt x="31054" y="120134"/>
                </a:cubicBezTo>
                <a:cubicBezTo>
                  <a:pt x="31686" y="123879"/>
                  <a:pt x="31054" y="128207"/>
                  <a:pt x="32294" y="131953"/>
                </a:cubicBezTo>
                <a:cubicBezTo>
                  <a:pt x="34166" y="122614"/>
                  <a:pt x="34774" y="112061"/>
                  <a:pt x="32294" y="102115"/>
                </a:cubicBezTo>
                <a:cubicBezTo>
                  <a:pt x="31686" y="97155"/>
                  <a:pt x="31054" y="91562"/>
                  <a:pt x="32294" y="86601"/>
                </a:cubicBezTo>
                <a:cubicBezTo>
                  <a:pt x="32926" y="83488"/>
                  <a:pt x="34774" y="73568"/>
                  <a:pt x="37887" y="71695"/>
                </a:cubicBezTo>
                <a:lnTo>
                  <a:pt x="37887" y="71695"/>
                </a:lnTo>
                <a:cubicBezTo>
                  <a:pt x="36039" y="74808"/>
                  <a:pt x="35407" y="74808"/>
                  <a:pt x="35407" y="77896"/>
                </a:cubicBezTo>
                <a:cubicBezTo>
                  <a:pt x="35407" y="79136"/>
                  <a:pt x="36647" y="80376"/>
                  <a:pt x="36647" y="82248"/>
                </a:cubicBezTo>
                <a:cubicBezTo>
                  <a:pt x="36647" y="84729"/>
                  <a:pt x="35407" y="86601"/>
                  <a:pt x="34774" y="88474"/>
                </a:cubicBezTo>
                <a:cubicBezTo>
                  <a:pt x="33283" y="95480"/>
                  <a:pt x="35023" y="104117"/>
                  <a:pt x="37372" y="111100"/>
                </a:cubicBezTo>
                <a:lnTo>
                  <a:pt x="37372" y="111100"/>
                </a:lnTo>
                <a:cubicBezTo>
                  <a:pt x="37177" y="108376"/>
                  <a:pt x="37887" y="105445"/>
                  <a:pt x="37887" y="102748"/>
                </a:cubicBezTo>
                <a:cubicBezTo>
                  <a:pt x="38519" y="97787"/>
                  <a:pt x="37279" y="93434"/>
                  <a:pt x="37279" y="89081"/>
                </a:cubicBezTo>
                <a:cubicBezTo>
                  <a:pt x="37279" y="84121"/>
                  <a:pt x="41759" y="69772"/>
                  <a:pt x="39886" y="67292"/>
                </a:cubicBezTo>
                <a:lnTo>
                  <a:pt x="40848" y="65495"/>
                </a:lnTo>
                <a:cubicBezTo>
                  <a:pt x="40848" y="65495"/>
                  <a:pt x="41253" y="67621"/>
                  <a:pt x="41253" y="68228"/>
                </a:cubicBezTo>
                <a:cubicBezTo>
                  <a:pt x="43480" y="76149"/>
                  <a:pt x="42240" y="78528"/>
                  <a:pt x="42240" y="82248"/>
                </a:cubicBezTo>
                <a:cubicBezTo>
                  <a:pt x="42240" y="88474"/>
                  <a:pt x="42240" y="96547"/>
                  <a:pt x="44112" y="102115"/>
                </a:cubicBezTo>
                <a:cubicBezTo>
                  <a:pt x="44112" y="94042"/>
                  <a:pt x="45960" y="85361"/>
                  <a:pt x="44720" y="77288"/>
                </a:cubicBezTo>
                <a:cubicBezTo>
                  <a:pt x="43480" y="72935"/>
                  <a:pt x="42240" y="69822"/>
                  <a:pt x="45960" y="65469"/>
                </a:cubicBezTo>
                <a:cubicBezTo>
                  <a:pt x="46593" y="66102"/>
                  <a:pt x="47200" y="66735"/>
                  <a:pt x="47833" y="66735"/>
                </a:cubicBezTo>
                <a:lnTo>
                  <a:pt x="48339" y="68329"/>
                </a:lnTo>
                <a:cubicBezTo>
                  <a:pt x="48339" y="75162"/>
                  <a:pt x="45378" y="90726"/>
                  <a:pt x="49073" y="90954"/>
                </a:cubicBezTo>
                <a:cubicBezTo>
                  <a:pt x="45960" y="83488"/>
                  <a:pt x="53426" y="72303"/>
                  <a:pt x="49680" y="65469"/>
                </a:cubicBezTo>
                <a:cubicBezTo>
                  <a:pt x="50946" y="64229"/>
                  <a:pt x="51426" y="65140"/>
                  <a:pt x="53198" y="62812"/>
                </a:cubicBezTo>
                <a:cubicBezTo>
                  <a:pt x="53578" y="60939"/>
                  <a:pt x="52793" y="59902"/>
                  <a:pt x="51553" y="59269"/>
                </a:cubicBezTo>
                <a:cubicBezTo>
                  <a:pt x="53426" y="58029"/>
                  <a:pt x="55906" y="58636"/>
                  <a:pt x="58386" y="58029"/>
                </a:cubicBezTo>
                <a:cubicBezTo>
                  <a:pt x="61499" y="56789"/>
                  <a:pt x="63346" y="54309"/>
                  <a:pt x="65852" y="53069"/>
                </a:cubicBezTo>
                <a:cubicBezTo>
                  <a:pt x="66585" y="52819"/>
                  <a:pt x="67559" y="52740"/>
                  <a:pt x="68652" y="52740"/>
                </a:cubicBezTo>
                <a:cubicBezTo>
                  <a:pt x="70567" y="52740"/>
                  <a:pt x="72844" y="52984"/>
                  <a:pt x="74818" y="52984"/>
                </a:cubicBezTo>
                <a:cubicBezTo>
                  <a:pt x="77435" y="52984"/>
                  <a:pt x="79518" y="52556"/>
                  <a:pt x="79518" y="50563"/>
                </a:cubicBezTo>
                <a:cubicBezTo>
                  <a:pt x="84106" y="50563"/>
                  <a:pt x="85343" y="47624"/>
                  <a:pt x="88767" y="47624"/>
                </a:cubicBezTo>
                <a:cubicBezTo>
                  <a:pt x="89497" y="47624"/>
                  <a:pt x="90328" y="47758"/>
                  <a:pt x="91311" y="48083"/>
                </a:cubicBezTo>
                <a:cubicBezTo>
                  <a:pt x="91311" y="44996"/>
                  <a:pt x="98145" y="43730"/>
                  <a:pt x="101257" y="41883"/>
                </a:cubicBezTo>
                <a:cubicBezTo>
                  <a:pt x="105585" y="39403"/>
                  <a:pt x="104978" y="34417"/>
                  <a:pt x="109938" y="33177"/>
                </a:cubicBezTo>
                <a:cubicBezTo>
                  <a:pt x="106825" y="28824"/>
                  <a:pt x="113051" y="28824"/>
                  <a:pt x="116164" y="28824"/>
                </a:cubicBezTo>
                <a:cubicBezTo>
                  <a:pt x="115531" y="25104"/>
                  <a:pt x="122364" y="23231"/>
                  <a:pt x="117404" y="20144"/>
                </a:cubicBezTo>
                <a:cubicBezTo>
                  <a:pt x="118011" y="19511"/>
                  <a:pt x="118644" y="18271"/>
                  <a:pt x="119251" y="18271"/>
                </a:cubicBezTo>
                <a:cubicBezTo>
                  <a:pt x="112418" y="16423"/>
                  <a:pt x="111811" y="7717"/>
                  <a:pt x="104978" y="5237"/>
                </a:cubicBezTo>
                <a:lnTo>
                  <a:pt x="107458" y="3997"/>
                </a:lnTo>
                <a:cubicBezTo>
                  <a:pt x="105598" y="2124"/>
                  <a:pt x="102339" y="1656"/>
                  <a:pt x="98923" y="1656"/>
                </a:cubicBezTo>
                <a:cubicBezTo>
                  <a:pt x="95506" y="1656"/>
                  <a:pt x="91931" y="2124"/>
                  <a:pt x="89439" y="2124"/>
                </a:cubicBezTo>
                <a:cubicBezTo>
                  <a:pt x="87949" y="2214"/>
                  <a:pt x="86471" y="2253"/>
                  <a:pt x="85003" y="2253"/>
                </a:cubicBezTo>
                <a:cubicBezTo>
                  <a:pt x="76065" y="2253"/>
                  <a:pt x="67450" y="795"/>
                  <a:pt x="58386" y="252"/>
                </a:cubicBezTo>
                <a:cubicBezTo>
                  <a:pt x="56216" y="75"/>
                  <a:pt x="54044" y="1"/>
                  <a:pt x="51871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708" name="Google Shape;708;p27"/>
          <p:cNvGrpSpPr/>
          <p:nvPr/>
        </p:nvGrpSpPr>
        <p:grpSpPr>
          <a:xfrm>
            <a:off x="386949" y="1133388"/>
            <a:ext cx="148902" cy="148902"/>
            <a:chOff x="553999" y="2452938"/>
            <a:chExt cx="148902" cy="148902"/>
          </a:xfrm>
        </p:grpSpPr>
        <p:sp>
          <p:nvSpPr>
            <p:cNvPr id="709" name="Google Shape;709;p27"/>
            <p:cNvSpPr/>
            <p:nvPr/>
          </p:nvSpPr>
          <p:spPr>
            <a:xfrm rot="7632065">
              <a:off x="575314" y="2474252"/>
              <a:ext cx="106273" cy="106273"/>
            </a:xfrm>
            <a:custGeom>
              <a:avLst/>
              <a:gdLst/>
              <a:ahLst/>
              <a:cxnLst/>
              <a:rect l="l" t="t" r="r" b="b"/>
              <a:pathLst>
                <a:path w="4251" h="4251" extrusionOk="0">
                  <a:moveTo>
                    <a:pt x="2149" y="234"/>
                  </a:moveTo>
                  <a:cubicBezTo>
                    <a:pt x="3177" y="234"/>
                    <a:pt x="4017" y="1075"/>
                    <a:pt x="4017" y="2102"/>
                  </a:cubicBezTo>
                  <a:cubicBezTo>
                    <a:pt x="4017" y="3176"/>
                    <a:pt x="3177" y="4017"/>
                    <a:pt x="2149" y="4017"/>
                  </a:cubicBezTo>
                  <a:cubicBezTo>
                    <a:pt x="1075" y="4017"/>
                    <a:pt x="234" y="3176"/>
                    <a:pt x="234" y="2102"/>
                  </a:cubicBezTo>
                  <a:cubicBezTo>
                    <a:pt x="234" y="1075"/>
                    <a:pt x="1075" y="234"/>
                    <a:pt x="2149" y="234"/>
                  </a:cubicBezTo>
                  <a:close/>
                  <a:moveTo>
                    <a:pt x="2149" y="1"/>
                  </a:moveTo>
                  <a:cubicBezTo>
                    <a:pt x="982" y="1"/>
                    <a:pt x="1" y="935"/>
                    <a:pt x="1" y="2102"/>
                  </a:cubicBezTo>
                  <a:cubicBezTo>
                    <a:pt x="1" y="3316"/>
                    <a:pt x="982" y="4250"/>
                    <a:pt x="2149" y="4250"/>
                  </a:cubicBezTo>
                  <a:cubicBezTo>
                    <a:pt x="3317" y="4250"/>
                    <a:pt x="4251" y="3316"/>
                    <a:pt x="4251" y="2102"/>
                  </a:cubicBezTo>
                  <a:cubicBezTo>
                    <a:pt x="4251" y="935"/>
                    <a:pt x="3317" y="1"/>
                    <a:pt x="214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0" name="Google Shape;710;p27"/>
            <p:cNvSpPr/>
            <p:nvPr/>
          </p:nvSpPr>
          <p:spPr>
            <a:xfrm rot="7632065">
              <a:off x="614770" y="2497658"/>
              <a:ext cx="62499" cy="53774"/>
            </a:xfrm>
            <a:custGeom>
              <a:avLst/>
              <a:gdLst/>
              <a:ahLst/>
              <a:cxnLst/>
              <a:rect l="l" t="t" r="r" b="b"/>
              <a:pathLst>
                <a:path w="2500" h="2151" extrusionOk="0">
                  <a:moveTo>
                    <a:pt x="1637" y="0"/>
                  </a:moveTo>
                  <a:cubicBezTo>
                    <a:pt x="0" y="0"/>
                    <a:pt x="108" y="2150"/>
                    <a:pt x="108" y="2150"/>
                  </a:cubicBezTo>
                  <a:cubicBezTo>
                    <a:pt x="586" y="306"/>
                    <a:pt x="1814" y="160"/>
                    <a:pt x="2293" y="160"/>
                  </a:cubicBezTo>
                  <a:cubicBezTo>
                    <a:pt x="2382" y="160"/>
                    <a:pt x="2446" y="165"/>
                    <a:pt x="2473" y="165"/>
                  </a:cubicBezTo>
                  <a:cubicBezTo>
                    <a:pt x="2499" y="165"/>
                    <a:pt x="2492" y="161"/>
                    <a:pt x="2443" y="142"/>
                  </a:cubicBezTo>
                  <a:cubicBezTo>
                    <a:pt x="2136" y="44"/>
                    <a:pt x="1869" y="0"/>
                    <a:pt x="163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711" name="Google Shape;711;p27"/>
          <p:cNvGrpSpPr/>
          <p:nvPr/>
        </p:nvGrpSpPr>
        <p:grpSpPr>
          <a:xfrm rot="10021946" flipH="1">
            <a:off x="8347834" y="356952"/>
            <a:ext cx="360801" cy="197351"/>
            <a:chOff x="771625" y="3641125"/>
            <a:chExt cx="360800" cy="197350"/>
          </a:xfrm>
        </p:grpSpPr>
        <p:sp>
          <p:nvSpPr>
            <p:cNvPr id="712" name="Google Shape;712;p27"/>
            <p:cNvSpPr/>
            <p:nvPr/>
          </p:nvSpPr>
          <p:spPr>
            <a:xfrm>
              <a:off x="971275" y="3677325"/>
              <a:ext cx="161150" cy="161150"/>
            </a:xfrm>
            <a:custGeom>
              <a:avLst/>
              <a:gdLst/>
              <a:ahLst/>
              <a:cxnLst/>
              <a:rect l="l" t="t" r="r" b="b"/>
              <a:pathLst>
                <a:path w="6446" h="6446" extrusionOk="0">
                  <a:moveTo>
                    <a:pt x="3223" y="327"/>
                  </a:moveTo>
                  <a:cubicBezTo>
                    <a:pt x="4811" y="327"/>
                    <a:pt x="6119" y="1635"/>
                    <a:pt x="6119" y="3223"/>
                  </a:cubicBezTo>
                  <a:cubicBezTo>
                    <a:pt x="6119" y="4811"/>
                    <a:pt x="4811" y="6118"/>
                    <a:pt x="3223" y="6118"/>
                  </a:cubicBezTo>
                  <a:cubicBezTo>
                    <a:pt x="1635" y="6118"/>
                    <a:pt x="374" y="4811"/>
                    <a:pt x="374" y="3223"/>
                  </a:cubicBezTo>
                  <a:cubicBezTo>
                    <a:pt x="374" y="1635"/>
                    <a:pt x="1635" y="327"/>
                    <a:pt x="3223" y="327"/>
                  </a:cubicBezTo>
                  <a:close/>
                  <a:moveTo>
                    <a:pt x="3223" y="0"/>
                  </a:moveTo>
                  <a:cubicBezTo>
                    <a:pt x="1449" y="0"/>
                    <a:pt x="1" y="1448"/>
                    <a:pt x="1" y="3223"/>
                  </a:cubicBezTo>
                  <a:cubicBezTo>
                    <a:pt x="1" y="4997"/>
                    <a:pt x="1449" y="6445"/>
                    <a:pt x="3223" y="6445"/>
                  </a:cubicBezTo>
                  <a:cubicBezTo>
                    <a:pt x="4998" y="6445"/>
                    <a:pt x="6446" y="4997"/>
                    <a:pt x="6446" y="3223"/>
                  </a:cubicBezTo>
                  <a:cubicBezTo>
                    <a:pt x="6446" y="1448"/>
                    <a:pt x="4998" y="0"/>
                    <a:pt x="322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3" name="Google Shape;713;p27"/>
            <p:cNvSpPr/>
            <p:nvPr/>
          </p:nvSpPr>
          <p:spPr>
            <a:xfrm>
              <a:off x="985475" y="3699000"/>
              <a:ext cx="94375" cy="79925"/>
            </a:xfrm>
            <a:custGeom>
              <a:avLst/>
              <a:gdLst/>
              <a:ahLst/>
              <a:cxnLst/>
              <a:rect l="l" t="t" r="r" b="b"/>
              <a:pathLst>
                <a:path w="3775" h="3197" extrusionOk="0">
                  <a:moveTo>
                    <a:pt x="2475" y="1"/>
                  </a:moveTo>
                  <a:cubicBezTo>
                    <a:pt x="1" y="1"/>
                    <a:pt x="180" y="3196"/>
                    <a:pt x="180" y="3196"/>
                  </a:cubicBezTo>
                  <a:cubicBezTo>
                    <a:pt x="866" y="453"/>
                    <a:pt x="2761" y="228"/>
                    <a:pt x="3478" y="228"/>
                  </a:cubicBezTo>
                  <a:cubicBezTo>
                    <a:pt x="3620" y="228"/>
                    <a:pt x="3715" y="236"/>
                    <a:pt x="3747" y="236"/>
                  </a:cubicBezTo>
                  <a:cubicBezTo>
                    <a:pt x="3774" y="236"/>
                    <a:pt x="3756" y="230"/>
                    <a:pt x="3683" y="208"/>
                  </a:cubicBezTo>
                  <a:cubicBezTo>
                    <a:pt x="3223" y="64"/>
                    <a:pt x="2823" y="1"/>
                    <a:pt x="247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4" name="Google Shape;714;p27"/>
            <p:cNvSpPr/>
            <p:nvPr/>
          </p:nvSpPr>
          <p:spPr>
            <a:xfrm>
              <a:off x="771625" y="3641125"/>
              <a:ext cx="106275" cy="106275"/>
            </a:xfrm>
            <a:custGeom>
              <a:avLst/>
              <a:gdLst/>
              <a:ahLst/>
              <a:cxnLst/>
              <a:rect l="l" t="t" r="r" b="b"/>
              <a:pathLst>
                <a:path w="4251" h="4251" extrusionOk="0">
                  <a:moveTo>
                    <a:pt x="2149" y="234"/>
                  </a:moveTo>
                  <a:cubicBezTo>
                    <a:pt x="3177" y="234"/>
                    <a:pt x="4017" y="1075"/>
                    <a:pt x="4017" y="2102"/>
                  </a:cubicBezTo>
                  <a:cubicBezTo>
                    <a:pt x="4017" y="3176"/>
                    <a:pt x="3177" y="4017"/>
                    <a:pt x="2149" y="4017"/>
                  </a:cubicBezTo>
                  <a:cubicBezTo>
                    <a:pt x="1075" y="4017"/>
                    <a:pt x="234" y="3176"/>
                    <a:pt x="234" y="2102"/>
                  </a:cubicBezTo>
                  <a:cubicBezTo>
                    <a:pt x="234" y="1075"/>
                    <a:pt x="1075" y="234"/>
                    <a:pt x="2149" y="234"/>
                  </a:cubicBezTo>
                  <a:close/>
                  <a:moveTo>
                    <a:pt x="2149" y="1"/>
                  </a:moveTo>
                  <a:cubicBezTo>
                    <a:pt x="982" y="1"/>
                    <a:pt x="1" y="935"/>
                    <a:pt x="1" y="2102"/>
                  </a:cubicBezTo>
                  <a:cubicBezTo>
                    <a:pt x="1" y="3316"/>
                    <a:pt x="982" y="4250"/>
                    <a:pt x="2149" y="4250"/>
                  </a:cubicBezTo>
                  <a:cubicBezTo>
                    <a:pt x="3317" y="4250"/>
                    <a:pt x="4251" y="3316"/>
                    <a:pt x="4251" y="2102"/>
                  </a:cubicBezTo>
                  <a:cubicBezTo>
                    <a:pt x="4251" y="935"/>
                    <a:pt x="3317" y="1"/>
                    <a:pt x="214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5" name="Google Shape;715;p27"/>
            <p:cNvSpPr/>
            <p:nvPr/>
          </p:nvSpPr>
          <p:spPr>
            <a:xfrm>
              <a:off x="780625" y="3655100"/>
              <a:ext cx="62500" cy="53775"/>
            </a:xfrm>
            <a:custGeom>
              <a:avLst/>
              <a:gdLst/>
              <a:ahLst/>
              <a:cxnLst/>
              <a:rect l="l" t="t" r="r" b="b"/>
              <a:pathLst>
                <a:path w="2500" h="2151" extrusionOk="0">
                  <a:moveTo>
                    <a:pt x="1637" y="0"/>
                  </a:moveTo>
                  <a:cubicBezTo>
                    <a:pt x="0" y="0"/>
                    <a:pt x="108" y="2150"/>
                    <a:pt x="108" y="2150"/>
                  </a:cubicBezTo>
                  <a:cubicBezTo>
                    <a:pt x="586" y="306"/>
                    <a:pt x="1814" y="160"/>
                    <a:pt x="2293" y="160"/>
                  </a:cubicBezTo>
                  <a:cubicBezTo>
                    <a:pt x="2382" y="160"/>
                    <a:pt x="2446" y="165"/>
                    <a:pt x="2473" y="165"/>
                  </a:cubicBezTo>
                  <a:cubicBezTo>
                    <a:pt x="2499" y="165"/>
                    <a:pt x="2492" y="161"/>
                    <a:pt x="2443" y="142"/>
                  </a:cubicBezTo>
                  <a:cubicBezTo>
                    <a:pt x="2136" y="44"/>
                    <a:pt x="1869" y="0"/>
                    <a:pt x="163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716" name="Google Shape;716;p27"/>
          <p:cNvGrpSpPr/>
          <p:nvPr/>
        </p:nvGrpSpPr>
        <p:grpSpPr>
          <a:xfrm>
            <a:off x="261672" y="2552820"/>
            <a:ext cx="225787" cy="225787"/>
            <a:chOff x="327572" y="2556895"/>
            <a:chExt cx="225787" cy="225787"/>
          </a:xfrm>
        </p:grpSpPr>
        <p:sp>
          <p:nvSpPr>
            <p:cNvPr id="717" name="Google Shape;717;p27"/>
            <p:cNvSpPr/>
            <p:nvPr/>
          </p:nvSpPr>
          <p:spPr>
            <a:xfrm rot="7632065">
              <a:off x="359893" y="2589215"/>
              <a:ext cx="161146" cy="161146"/>
            </a:xfrm>
            <a:custGeom>
              <a:avLst/>
              <a:gdLst/>
              <a:ahLst/>
              <a:cxnLst/>
              <a:rect l="l" t="t" r="r" b="b"/>
              <a:pathLst>
                <a:path w="6446" h="6446" extrusionOk="0">
                  <a:moveTo>
                    <a:pt x="3223" y="327"/>
                  </a:moveTo>
                  <a:cubicBezTo>
                    <a:pt x="4811" y="327"/>
                    <a:pt x="6119" y="1635"/>
                    <a:pt x="6119" y="3223"/>
                  </a:cubicBezTo>
                  <a:cubicBezTo>
                    <a:pt x="6119" y="4811"/>
                    <a:pt x="4811" y="6118"/>
                    <a:pt x="3223" y="6118"/>
                  </a:cubicBezTo>
                  <a:cubicBezTo>
                    <a:pt x="1635" y="6118"/>
                    <a:pt x="374" y="4811"/>
                    <a:pt x="374" y="3223"/>
                  </a:cubicBezTo>
                  <a:cubicBezTo>
                    <a:pt x="374" y="1635"/>
                    <a:pt x="1635" y="327"/>
                    <a:pt x="3223" y="327"/>
                  </a:cubicBezTo>
                  <a:close/>
                  <a:moveTo>
                    <a:pt x="3223" y="0"/>
                  </a:moveTo>
                  <a:cubicBezTo>
                    <a:pt x="1449" y="0"/>
                    <a:pt x="1" y="1448"/>
                    <a:pt x="1" y="3223"/>
                  </a:cubicBezTo>
                  <a:cubicBezTo>
                    <a:pt x="1" y="4997"/>
                    <a:pt x="1449" y="6445"/>
                    <a:pt x="3223" y="6445"/>
                  </a:cubicBezTo>
                  <a:cubicBezTo>
                    <a:pt x="4998" y="6445"/>
                    <a:pt x="6446" y="4997"/>
                    <a:pt x="6446" y="3223"/>
                  </a:cubicBezTo>
                  <a:cubicBezTo>
                    <a:pt x="6446" y="1448"/>
                    <a:pt x="4998" y="0"/>
                    <a:pt x="322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8" name="Google Shape;718;p27"/>
            <p:cNvSpPr/>
            <p:nvPr/>
          </p:nvSpPr>
          <p:spPr>
            <a:xfrm rot="7632065">
              <a:off x="419964" y="2625994"/>
              <a:ext cx="94373" cy="79923"/>
            </a:xfrm>
            <a:custGeom>
              <a:avLst/>
              <a:gdLst/>
              <a:ahLst/>
              <a:cxnLst/>
              <a:rect l="l" t="t" r="r" b="b"/>
              <a:pathLst>
                <a:path w="3775" h="3197" extrusionOk="0">
                  <a:moveTo>
                    <a:pt x="2475" y="1"/>
                  </a:moveTo>
                  <a:cubicBezTo>
                    <a:pt x="1" y="1"/>
                    <a:pt x="180" y="3196"/>
                    <a:pt x="180" y="3196"/>
                  </a:cubicBezTo>
                  <a:cubicBezTo>
                    <a:pt x="866" y="453"/>
                    <a:pt x="2761" y="228"/>
                    <a:pt x="3478" y="228"/>
                  </a:cubicBezTo>
                  <a:cubicBezTo>
                    <a:pt x="3620" y="228"/>
                    <a:pt x="3715" y="236"/>
                    <a:pt x="3747" y="236"/>
                  </a:cubicBezTo>
                  <a:cubicBezTo>
                    <a:pt x="3774" y="236"/>
                    <a:pt x="3756" y="230"/>
                    <a:pt x="3683" y="208"/>
                  </a:cubicBezTo>
                  <a:cubicBezTo>
                    <a:pt x="3223" y="64"/>
                    <a:pt x="2823" y="1"/>
                    <a:pt x="247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ext">
  <p:cSld name="BLANK_15">
    <p:spTree>
      <p:nvGrpSpPr>
        <p:cNvPr id="1" name="Shape 7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0" name="Google Shape;720;p28"/>
          <p:cNvSpPr txBox="1">
            <a:spLocks noGrp="1"/>
          </p:cNvSpPr>
          <p:nvPr>
            <p:ph type="title"/>
          </p:nvPr>
        </p:nvSpPr>
        <p:spPr>
          <a:xfrm>
            <a:off x="4214450" y="1424550"/>
            <a:ext cx="4216500" cy="1483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 b="1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721" name="Google Shape;721;p28"/>
          <p:cNvSpPr txBox="1">
            <a:spLocks noGrp="1"/>
          </p:cNvSpPr>
          <p:nvPr>
            <p:ph type="subTitle" idx="1"/>
          </p:nvPr>
        </p:nvSpPr>
        <p:spPr>
          <a:xfrm>
            <a:off x="4214450" y="2908350"/>
            <a:ext cx="4216500" cy="810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22" name="Google Shape;722;p28"/>
          <p:cNvSpPr>
            <a:spLocks noGrp="1"/>
          </p:cNvSpPr>
          <p:nvPr>
            <p:ph type="pic" idx="2"/>
          </p:nvPr>
        </p:nvSpPr>
        <p:spPr>
          <a:xfrm>
            <a:off x="807864" y="874650"/>
            <a:ext cx="3184500" cy="3394200"/>
          </a:xfrm>
          <a:prstGeom prst="rect">
            <a:avLst/>
          </a:prstGeom>
          <a:noFill/>
          <a:ln>
            <a:noFill/>
          </a:ln>
        </p:spPr>
      </p:sp>
      <p:sp>
        <p:nvSpPr>
          <p:cNvPr id="723" name="Google Shape;723;p28"/>
          <p:cNvSpPr/>
          <p:nvPr/>
        </p:nvSpPr>
        <p:spPr>
          <a:xfrm rot="10800000">
            <a:off x="7386042" y="3353596"/>
            <a:ext cx="2216642" cy="2073312"/>
          </a:xfrm>
          <a:custGeom>
            <a:avLst/>
            <a:gdLst/>
            <a:ahLst/>
            <a:cxnLst/>
            <a:rect l="l" t="t" r="r" b="b"/>
            <a:pathLst>
              <a:path w="122365" h="131953" extrusionOk="0">
                <a:moveTo>
                  <a:pt x="37372" y="111100"/>
                </a:moveTo>
                <a:lnTo>
                  <a:pt x="37372" y="111100"/>
                </a:lnTo>
                <a:cubicBezTo>
                  <a:pt x="37492" y="112772"/>
                  <a:pt x="37953" y="114366"/>
                  <a:pt x="39127" y="115781"/>
                </a:cubicBezTo>
                <a:lnTo>
                  <a:pt x="39127" y="115781"/>
                </a:lnTo>
                <a:cubicBezTo>
                  <a:pt x="38531" y="114345"/>
                  <a:pt x="37934" y="112770"/>
                  <a:pt x="37372" y="111100"/>
                </a:cubicBezTo>
                <a:close/>
                <a:moveTo>
                  <a:pt x="51871" y="1"/>
                </a:moveTo>
                <a:cubicBezTo>
                  <a:pt x="46593" y="1"/>
                  <a:pt x="41310" y="436"/>
                  <a:pt x="36039" y="884"/>
                </a:cubicBezTo>
                <a:cubicBezTo>
                  <a:pt x="27941" y="2124"/>
                  <a:pt x="17387" y="1492"/>
                  <a:pt x="9947" y="6477"/>
                </a:cubicBezTo>
                <a:cubicBezTo>
                  <a:pt x="2481" y="11438"/>
                  <a:pt x="4354" y="20751"/>
                  <a:pt x="4961" y="28217"/>
                </a:cubicBezTo>
                <a:cubicBezTo>
                  <a:pt x="5594" y="36897"/>
                  <a:pt x="4961" y="43730"/>
                  <a:pt x="4354" y="51803"/>
                </a:cubicBezTo>
                <a:cubicBezTo>
                  <a:pt x="3114" y="59902"/>
                  <a:pt x="3721" y="68582"/>
                  <a:pt x="2481" y="76048"/>
                </a:cubicBezTo>
                <a:cubicBezTo>
                  <a:pt x="1874" y="84121"/>
                  <a:pt x="634" y="91562"/>
                  <a:pt x="1874" y="99027"/>
                </a:cubicBezTo>
                <a:cubicBezTo>
                  <a:pt x="2481" y="105860"/>
                  <a:pt x="4961" y="112061"/>
                  <a:pt x="3114" y="118286"/>
                </a:cubicBezTo>
                <a:cubicBezTo>
                  <a:pt x="1874" y="121374"/>
                  <a:pt x="1" y="123247"/>
                  <a:pt x="634" y="126360"/>
                </a:cubicBezTo>
                <a:cubicBezTo>
                  <a:pt x="1030" y="126309"/>
                  <a:pt x="1407" y="126286"/>
                  <a:pt x="1767" y="126286"/>
                </a:cubicBezTo>
                <a:cubicBezTo>
                  <a:pt x="4998" y="126286"/>
                  <a:pt x="6867" y="128119"/>
                  <a:pt x="9422" y="128119"/>
                </a:cubicBezTo>
                <a:cubicBezTo>
                  <a:pt x="10143" y="128119"/>
                  <a:pt x="10918" y="127974"/>
                  <a:pt x="11794" y="127600"/>
                </a:cubicBezTo>
                <a:cubicBezTo>
                  <a:pt x="12427" y="126967"/>
                  <a:pt x="15540" y="124487"/>
                  <a:pt x="16147" y="123879"/>
                </a:cubicBezTo>
                <a:cubicBezTo>
                  <a:pt x="19260" y="120134"/>
                  <a:pt x="18020" y="123247"/>
                  <a:pt x="16780" y="120134"/>
                </a:cubicBezTo>
                <a:cubicBezTo>
                  <a:pt x="16780" y="118894"/>
                  <a:pt x="14907" y="118894"/>
                  <a:pt x="14300" y="117046"/>
                </a:cubicBezTo>
                <a:cubicBezTo>
                  <a:pt x="14300" y="115781"/>
                  <a:pt x="16147" y="113934"/>
                  <a:pt x="16780" y="113301"/>
                </a:cubicBezTo>
                <a:cubicBezTo>
                  <a:pt x="18020" y="110213"/>
                  <a:pt x="19260" y="107708"/>
                  <a:pt x="19868" y="104620"/>
                </a:cubicBezTo>
                <a:cubicBezTo>
                  <a:pt x="21740" y="96547"/>
                  <a:pt x="30446" y="87841"/>
                  <a:pt x="29814" y="79768"/>
                </a:cubicBezTo>
                <a:lnTo>
                  <a:pt x="29814" y="79768"/>
                </a:lnTo>
                <a:lnTo>
                  <a:pt x="30497" y="85336"/>
                </a:lnTo>
                <a:cubicBezTo>
                  <a:pt x="29485" y="90726"/>
                  <a:pt x="29206" y="102115"/>
                  <a:pt x="29206" y="110213"/>
                </a:cubicBezTo>
                <a:cubicBezTo>
                  <a:pt x="29206" y="113301"/>
                  <a:pt x="30446" y="116414"/>
                  <a:pt x="31054" y="120134"/>
                </a:cubicBezTo>
                <a:cubicBezTo>
                  <a:pt x="31686" y="123879"/>
                  <a:pt x="31054" y="128207"/>
                  <a:pt x="32294" y="131953"/>
                </a:cubicBezTo>
                <a:cubicBezTo>
                  <a:pt x="34166" y="122614"/>
                  <a:pt x="34774" y="112061"/>
                  <a:pt x="32294" y="102115"/>
                </a:cubicBezTo>
                <a:cubicBezTo>
                  <a:pt x="31686" y="97155"/>
                  <a:pt x="31054" y="91562"/>
                  <a:pt x="32294" y="86601"/>
                </a:cubicBezTo>
                <a:cubicBezTo>
                  <a:pt x="32926" y="83488"/>
                  <a:pt x="34774" y="73568"/>
                  <a:pt x="37887" y="71695"/>
                </a:cubicBezTo>
                <a:lnTo>
                  <a:pt x="37887" y="71695"/>
                </a:lnTo>
                <a:cubicBezTo>
                  <a:pt x="36039" y="74808"/>
                  <a:pt x="35407" y="74808"/>
                  <a:pt x="35407" y="77896"/>
                </a:cubicBezTo>
                <a:cubicBezTo>
                  <a:pt x="35407" y="79136"/>
                  <a:pt x="36647" y="80376"/>
                  <a:pt x="36647" y="82248"/>
                </a:cubicBezTo>
                <a:cubicBezTo>
                  <a:pt x="36647" y="84729"/>
                  <a:pt x="35407" y="86601"/>
                  <a:pt x="34774" y="88474"/>
                </a:cubicBezTo>
                <a:cubicBezTo>
                  <a:pt x="33283" y="95480"/>
                  <a:pt x="35023" y="104117"/>
                  <a:pt x="37372" y="111100"/>
                </a:cubicBezTo>
                <a:lnTo>
                  <a:pt x="37372" y="111100"/>
                </a:lnTo>
                <a:cubicBezTo>
                  <a:pt x="37177" y="108376"/>
                  <a:pt x="37887" y="105445"/>
                  <a:pt x="37887" y="102748"/>
                </a:cubicBezTo>
                <a:cubicBezTo>
                  <a:pt x="38519" y="97787"/>
                  <a:pt x="37279" y="93434"/>
                  <a:pt x="37279" y="89081"/>
                </a:cubicBezTo>
                <a:cubicBezTo>
                  <a:pt x="37279" y="84121"/>
                  <a:pt x="41759" y="69772"/>
                  <a:pt x="39886" y="67292"/>
                </a:cubicBezTo>
                <a:lnTo>
                  <a:pt x="40848" y="65495"/>
                </a:lnTo>
                <a:cubicBezTo>
                  <a:pt x="40848" y="65495"/>
                  <a:pt x="41253" y="67621"/>
                  <a:pt x="41253" y="68228"/>
                </a:cubicBezTo>
                <a:cubicBezTo>
                  <a:pt x="43480" y="76149"/>
                  <a:pt x="42240" y="78528"/>
                  <a:pt x="42240" y="82248"/>
                </a:cubicBezTo>
                <a:cubicBezTo>
                  <a:pt x="42240" y="88474"/>
                  <a:pt x="42240" y="96547"/>
                  <a:pt x="44112" y="102115"/>
                </a:cubicBezTo>
                <a:cubicBezTo>
                  <a:pt x="44112" y="94042"/>
                  <a:pt x="45960" y="85361"/>
                  <a:pt x="44720" y="77288"/>
                </a:cubicBezTo>
                <a:cubicBezTo>
                  <a:pt x="43480" y="72935"/>
                  <a:pt x="42240" y="69822"/>
                  <a:pt x="45960" y="65469"/>
                </a:cubicBezTo>
                <a:cubicBezTo>
                  <a:pt x="46593" y="66102"/>
                  <a:pt x="47200" y="66735"/>
                  <a:pt x="47833" y="66735"/>
                </a:cubicBezTo>
                <a:lnTo>
                  <a:pt x="48339" y="68329"/>
                </a:lnTo>
                <a:cubicBezTo>
                  <a:pt x="48339" y="75162"/>
                  <a:pt x="45378" y="90726"/>
                  <a:pt x="49073" y="90954"/>
                </a:cubicBezTo>
                <a:cubicBezTo>
                  <a:pt x="45960" y="83488"/>
                  <a:pt x="53426" y="72303"/>
                  <a:pt x="49680" y="65469"/>
                </a:cubicBezTo>
                <a:cubicBezTo>
                  <a:pt x="50946" y="64229"/>
                  <a:pt x="51426" y="65140"/>
                  <a:pt x="53198" y="62812"/>
                </a:cubicBezTo>
                <a:cubicBezTo>
                  <a:pt x="53578" y="60939"/>
                  <a:pt x="52793" y="59902"/>
                  <a:pt x="51553" y="59269"/>
                </a:cubicBezTo>
                <a:cubicBezTo>
                  <a:pt x="53426" y="58029"/>
                  <a:pt x="55906" y="58636"/>
                  <a:pt x="58386" y="58029"/>
                </a:cubicBezTo>
                <a:cubicBezTo>
                  <a:pt x="61499" y="56789"/>
                  <a:pt x="63346" y="54309"/>
                  <a:pt x="65852" y="53069"/>
                </a:cubicBezTo>
                <a:cubicBezTo>
                  <a:pt x="66585" y="52819"/>
                  <a:pt x="67559" y="52740"/>
                  <a:pt x="68652" y="52740"/>
                </a:cubicBezTo>
                <a:cubicBezTo>
                  <a:pt x="70567" y="52740"/>
                  <a:pt x="72844" y="52984"/>
                  <a:pt x="74818" y="52984"/>
                </a:cubicBezTo>
                <a:cubicBezTo>
                  <a:pt x="77435" y="52984"/>
                  <a:pt x="79518" y="52556"/>
                  <a:pt x="79518" y="50563"/>
                </a:cubicBezTo>
                <a:cubicBezTo>
                  <a:pt x="84106" y="50563"/>
                  <a:pt x="85343" y="47624"/>
                  <a:pt x="88767" y="47624"/>
                </a:cubicBezTo>
                <a:cubicBezTo>
                  <a:pt x="89497" y="47624"/>
                  <a:pt x="90328" y="47758"/>
                  <a:pt x="91311" y="48083"/>
                </a:cubicBezTo>
                <a:cubicBezTo>
                  <a:pt x="91311" y="44996"/>
                  <a:pt x="98145" y="43730"/>
                  <a:pt x="101257" y="41883"/>
                </a:cubicBezTo>
                <a:cubicBezTo>
                  <a:pt x="105585" y="39403"/>
                  <a:pt x="104978" y="34417"/>
                  <a:pt x="109938" y="33177"/>
                </a:cubicBezTo>
                <a:cubicBezTo>
                  <a:pt x="106825" y="28824"/>
                  <a:pt x="113051" y="28824"/>
                  <a:pt x="116164" y="28824"/>
                </a:cubicBezTo>
                <a:cubicBezTo>
                  <a:pt x="115531" y="25104"/>
                  <a:pt x="122364" y="23231"/>
                  <a:pt x="117404" y="20144"/>
                </a:cubicBezTo>
                <a:cubicBezTo>
                  <a:pt x="118011" y="19511"/>
                  <a:pt x="118644" y="18271"/>
                  <a:pt x="119251" y="18271"/>
                </a:cubicBezTo>
                <a:cubicBezTo>
                  <a:pt x="112418" y="16423"/>
                  <a:pt x="111811" y="7717"/>
                  <a:pt x="104978" y="5237"/>
                </a:cubicBezTo>
                <a:lnTo>
                  <a:pt x="107458" y="3997"/>
                </a:lnTo>
                <a:cubicBezTo>
                  <a:pt x="105598" y="2124"/>
                  <a:pt x="102339" y="1656"/>
                  <a:pt x="98923" y="1656"/>
                </a:cubicBezTo>
                <a:cubicBezTo>
                  <a:pt x="95506" y="1656"/>
                  <a:pt x="91931" y="2124"/>
                  <a:pt x="89439" y="2124"/>
                </a:cubicBezTo>
                <a:cubicBezTo>
                  <a:pt x="87949" y="2214"/>
                  <a:pt x="86471" y="2253"/>
                  <a:pt x="85003" y="2253"/>
                </a:cubicBezTo>
                <a:cubicBezTo>
                  <a:pt x="76065" y="2253"/>
                  <a:pt x="67450" y="795"/>
                  <a:pt x="58386" y="252"/>
                </a:cubicBezTo>
                <a:cubicBezTo>
                  <a:pt x="56216" y="75"/>
                  <a:pt x="54044" y="1"/>
                  <a:pt x="51871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24" name="Google Shape;724;p28"/>
          <p:cNvSpPr/>
          <p:nvPr/>
        </p:nvSpPr>
        <p:spPr>
          <a:xfrm rot="10800000" flipH="1">
            <a:off x="-203358" y="3228859"/>
            <a:ext cx="2216642" cy="2073312"/>
          </a:xfrm>
          <a:custGeom>
            <a:avLst/>
            <a:gdLst/>
            <a:ahLst/>
            <a:cxnLst/>
            <a:rect l="l" t="t" r="r" b="b"/>
            <a:pathLst>
              <a:path w="122365" h="131953" extrusionOk="0">
                <a:moveTo>
                  <a:pt x="37372" y="111100"/>
                </a:moveTo>
                <a:lnTo>
                  <a:pt x="37372" y="111100"/>
                </a:lnTo>
                <a:cubicBezTo>
                  <a:pt x="37492" y="112772"/>
                  <a:pt x="37953" y="114366"/>
                  <a:pt x="39127" y="115781"/>
                </a:cubicBezTo>
                <a:lnTo>
                  <a:pt x="39127" y="115781"/>
                </a:lnTo>
                <a:cubicBezTo>
                  <a:pt x="38531" y="114345"/>
                  <a:pt x="37934" y="112770"/>
                  <a:pt x="37372" y="111100"/>
                </a:cubicBezTo>
                <a:close/>
                <a:moveTo>
                  <a:pt x="51871" y="1"/>
                </a:moveTo>
                <a:cubicBezTo>
                  <a:pt x="46593" y="1"/>
                  <a:pt x="41310" y="436"/>
                  <a:pt x="36039" y="884"/>
                </a:cubicBezTo>
                <a:cubicBezTo>
                  <a:pt x="27941" y="2124"/>
                  <a:pt x="17387" y="1492"/>
                  <a:pt x="9947" y="6477"/>
                </a:cubicBezTo>
                <a:cubicBezTo>
                  <a:pt x="2481" y="11438"/>
                  <a:pt x="4354" y="20751"/>
                  <a:pt x="4961" y="28217"/>
                </a:cubicBezTo>
                <a:cubicBezTo>
                  <a:pt x="5594" y="36897"/>
                  <a:pt x="4961" y="43730"/>
                  <a:pt x="4354" y="51803"/>
                </a:cubicBezTo>
                <a:cubicBezTo>
                  <a:pt x="3114" y="59902"/>
                  <a:pt x="3721" y="68582"/>
                  <a:pt x="2481" y="76048"/>
                </a:cubicBezTo>
                <a:cubicBezTo>
                  <a:pt x="1874" y="84121"/>
                  <a:pt x="634" y="91562"/>
                  <a:pt x="1874" y="99027"/>
                </a:cubicBezTo>
                <a:cubicBezTo>
                  <a:pt x="2481" y="105860"/>
                  <a:pt x="4961" y="112061"/>
                  <a:pt x="3114" y="118286"/>
                </a:cubicBezTo>
                <a:cubicBezTo>
                  <a:pt x="1874" y="121374"/>
                  <a:pt x="1" y="123247"/>
                  <a:pt x="634" y="126360"/>
                </a:cubicBezTo>
                <a:cubicBezTo>
                  <a:pt x="1030" y="126309"/>
                  <a:pt x="1407" y="126286"/>
                  <a:pt x="1767" y="126286"/>
                </a:cubicBezTo>
                <a:cubicBezTo>
                  <a:pt x="4998" y="126286"/>
                  <a:pt x="6867" y="128119"/>
                  <a:pt x="9422" y="128119"/>
                </a:cubicBezTo>
                <a:cubicBezTo>
                  <a:pt x="10143" y="128119"/>
                  <a:pt x="10918" y="127974"/>
                  <a:pt x="11794" y="127600"/>
                </a:cubicBezTo>
                <a:cubicBezTo>
                  <a:pt x="12427" y="126967"/>
                  <a:pt x="15540" y="124487"/>
                  <a:pt x="16147" y="123879"/>
                </a:cubicBezTo>
                <a:cubicBezTo>
                  <a:pt x="19260" y="120134"/>
                  <a:pt x="18020" y="123247"/>
                  <a:pt x="16780" y="120134"/>
                </a:cubicBezTo>
                <a:cubicBezTo>
                  <a:pt x="16780" y="118894"/>
                  <a:pt x="14907" y="118894"/>
                  <a:pt x="14300" y="117046"/>
                </a:cubicBezTo>
                <a:cubicBezTo>
                  <a:pt x="14300" y="115781"/>
                  <a:pt x="16147" y="113934"/>
                  <a:pt x="16780" y="113301"/>
                </a:cubicBezTo>
                <a:cubicBezTo>
                  <a:pt x="18020" y="110213"/>
                  <a:pt x="19260" y="107708"/>
                  <a:pt x="19868" y="104620"/>
                </a:cubicBezTo>
                <a:cubicBezTo>
                  <a:pt x="21740" y="96547"/>
                  <a:pt x="30446" y="87841"/>
                  <a:pt x="29814" y="79768"/>
                </a:cubicBezTo>
                <a:lnTo>
                  <a:pt x="29814" y="79768"/>
                </a:lnTo>
                <a:lnTo>
                  <a:pt x="30497" y="85336"/>
                </a:lnTo>
                <a:cubicBezTo>
                  <a:pt x="29485" y="90726"/>
                  <a:pt x="29206" y="102115"/>
                  <a:pt x="29206" y="110213"/>
                </a:cubicBezTo>
                <a:cubicBezTo>
                  <a:pt x="29206" y="113301"/>
                  <a:pt x="30446" y="116414"/>
                  <a:pt x="31054" y="120134"/>
                </a:cubicBezTo>
                <a:cubicBezTo>
                  <a:pt x="31686" y="123879"/>
                  <a:pt x="31054" y="128207"/>
                  <a:pt x="32294" y="131953"/>
                </a:cubicBezTo>
                <a:cubicBezTo>
                  <a:pt x="34166" y="122614"/>
                  <a:pt x="34774" y="112061"/>
                  <a:pt x="32294" y="102115"/>
                </a:cubicBezTo>
                <a:cubicBezTo>
                  <a:pt x="31686" y="97155"/>
                  <a:pt x="31054" y="91562"/>
                  <a:pt x="32294" y="86601"/>
                </a:cubicBezTo>
                <a:cubicBezTo>
                  <a:pt x="32926" y="83488"/>
                  <a:pt x="34774" y="73568"/>
                  <a:pt x="37887" y="71695"/>
                </a:cubicBezTo>
                <a:lnTo>
                  <a:pt x="37887" y="71695"/>
                </a:lnTo>
                <a:cubicBezTo>
                  <a:pt x="36039" y="74808"/>
                  <a:pt x="35407" y="74808"/>
                  <a:pt x="35407" y="77896"/>
                </a:cubicBezTo>
                <a:cubicBezTo>
                  <a:pt x="35407" y="79136"/>
                  <a:pt x="36647" y="80376"/>
                  <a:pt x="36647" y="82248"/>
                </a:cubicBezTo>
                <a:cubicBezTo>
                  <a:pt x="36647" y="84729"/>
                  <a:pt x="35407" y="86601"/>
                  <a:pt x="34774" y="88474"/>
                </a:cubicBezTo>
                <a:cubicBezTo>
                  <a:pt x="33283" y="95480"/>
                  <a:pt x="35023" y="104117"/>
                  <a:pt x="37372" y="111100"/>
                </a:cubicBezTo>
                <a:lnTo>
                  <a:pt x="37372" y="111100"/>
                </a:lnTo>
                <a:cubicBezTo>
                  <a:pt x="37177" y="108376"/>
                  <a:pt x="37887" y="105445"/>
                  <a:pt x="37887" y="102748"/>
                </a:cubicBezTo>
                <a:cubicBezTo>
                  <a:pt x="38519" y="97787"/>
                  <a:pt x="37279" y="93434"/>
                  <a:pt x="37279" y="89081"/>
                </a:cubicBezTo>
                <a:cubicBezTo>
                  <a:pt x="37279" y="84121"/>
                  <a:pt x="41759" y="69772"/>
                  <a:pt x="39886" y="67292"/>
                </a:cubicBezTo>
                <a:lnTo>
                  <a:pt x="40848" y="65495"/>
                </a:lnTo>
                <a:cubicBezTo>
                  <a:pt x="40848" y="65495"/>
                  <a:pt x="41253" y="67621"/>
                  <a:pt x="41253" y="68228"/>
                </a:cubicBezTo>
                <a:cubicBezTo>
                  <a:pt x="43480" y="76149"/>
                  <a:pt x="42240" y="78528"/>
                  <a:pt x="42240" y="82248"/>
                </a:cubicBezTo>
                <a:cubicBezTo>
                  <a:pt x="42240" y="88474"/>
                  <a:pt x="42240" y="96547"/>
                  <a:pt x="44112" y="102115"/>
                </a:cubicBezTo>
                <a:cubicBezTo>
                  <a:pt x="44112" y="94042"/>
                  <a:pt x="45960" y="85361"/>
                  <a:pt x="44720" y="77288"/>
                </a:cubicBezTo>
                <a:cubicBezTo>
                  <a:pt x="43480" y="72935"/>
                  <a:pt x="42240" y="69822"/>
                  <a:pt x="45960" y="65469"/>
                </a:cubicBezTo>
                <a:cubicBezTo>
                  <a:pt x="46593" y="66102"/>
                  <a:pt x="47200" y="66735"/>
                  <a:pt x="47833" y="66735"/>
                </a:cubicBezTo>
                <a:lnTo>
                  <a:pt x="48339" y="68329"/>
                </a:lnTo>
                <a:cubicBezTo>
                  <a:pt x="48339" y="75162"/>
                  <a:pt x="45378" y="90726"/>
                  <a:pt x="49073" y="90954"/>
                </a:cubicBezTo>
                <a:cubicBezTo>
                  <a:pt x="45960" y="83488"/>
                  <a:pt x="53426" y="72303"/>
                  <a:pt x="49680" y="65469"/>
                </a:cubicBezTo>
                <a:cubicBezTo>
                  <a:pt x="50946" y="64229"/>
                  <a:pt x="51426" y="65140"/>
                  <a:pt x="53198" y="62812"/>
                </a:cubicBezTo>
                <a:cubicBezTo>
                  <a:pt x="53578" y="60939"/>
                  <a:pt x="52793" y="59902"/>
                  <a:pt x="51553" y="59269"/>
                </a:cubicBezTo>
                <a:cubicBezTo>
                  <a:pt x="53426" y="58029"/>
                  <a:pt x="55906" y="58636"/>
                  <a:pt x="58386" y="58029"/>
                </a:cubicBezTo>
                <a:cubicBezTo>
                  <a:pt x="61499" y="56789"/>
                  <a:pt x="63346" y="54309"/>
                  <a:pt x="65852" y="53069"/>
                </a:cubicBezTo>
                <a:cubicBezTo>
                  <a:pt x="66585" y="52819"/>
                  <a:pt x="67559" y="52740"/>
                  <a:pt x="68652" y="52740"/>
                </a:cubicBezTo>
                <a:cubicBezTo>
                  <a:pt x="70567" y="52740"/>
                  <a:pt x="72844" y="52984"/>
                  <a:pt x="74818" y="52984"/>
                </a:cubicBezTo>
                <a:cubicBezTo>
                  <a:pt x="77435" y="52984"/>
                  <a:pt x="79518" y="52556"/>
                  <a:pt x="79518" y="50563"/>
                </a:cubicBezTo>
                <a:cubicBezTo>
                  <a:pt x="84106" y="50563"/>
                  <a:pt x="85343" y="47624"/>
                  <a:pt x="88767" y="47624"/>
                </a:cubicBezTo>
                <a:cubicBezTo>
                  <a:pt x="89497" y="47624"/>
                  <a:pt x="90328" y="47758"/>
                  <a:pt x="91311" y="48083"/>
                </a:cubicBezTo>
                <a:cubicBezTo>
                  <a:pt x="91311" y="44996"/>
                  <a:pt x="98145" y="43730"/>
                  <a:pt x="101257" y="41883"/>
                </a:cubicBezTo>
                <a:cubicBezTo>
                  <a:pt x="105585" y="39403"/>
                  <a:pt x="104978" y="34417"/>
                  <a:pt x="109938" y="33177"/>
                </a:cubicBezTo>
                <a:cubicBezTo>
                  <a:pt x="106825" y="28824"/>
                  <a:pt x="113051" y="28824"/>
                  <a:pt x="116164" y="28824"/>
                </a:cubicBezTo>
                <a:cubicBezTo>
                  <a:pt x="115531" y="25104"/>
                  <a:pt x="122364" y="23231"/>
                  <a:pt x="117404" y="20144"/>
                </a:cubicBezTo>
                <a:cubicBezTo>
                  <a:pt x="118011" y="19511"/>
                  <a:pt x="118644" y="18271"/>
                  <a:pt x="119251" y="18271"/>
                </a:cubicBezTo>
                <a:cubicBezTo>
                  <a:pt x="112418" y="16423"/>
                  <a:pt x="111811" y="7717"/>
                  <a:pt x="104978" y="5237"/>
                </a:cubicBezTo>
                <a:lnTo>
                  <a:pt x="107458" y="3997"/>
                </a:lnTo>
                <a:cubicBezTo>
                  <a:pt x="105598" y="2124"/>
                  <a:pt x="102339" y="1656"/>
                  <a:pt x="98923" y="1656"/>
                </a:cubicBezTo>
                <a:cubicBezTo>
                  <a:pt x="95506" y="1656"/>
                  <a:pt x="91931" y="2124"/>
                  <a:pt x="89439" y="2124"/>
                </a:cubicBezTo>
                <a:cubicBezTo>
                  <a:pt x="87949" y="2214"/>
                  <a:pt x="86471" y="2253"/>
                  <a:pt x="85003" y="2253"/>
                </a:cubicBezTo>
                <a:cubicBezTo>
                  <a:pt x="76065" y="2253"/>
                  <a:pt x="67450" y="795"/>
                  <a:pt x="58386" y="252"/>
                </a:cubicBezTo>
                <a:cubicBezTo>
                  <a:pt x="56216" y="75"/>
                  <a:pt x="54044" y="1"/>
                  <a:pt x="51871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725" name="Google Shape;725;p28"/>
          <p:cNvPicPr preferRelativeResize="0"/>
          <p:nvPr/>
        </p:nvPicPr>
        <p:blipFill>
          <a:blip r:embed="rId2">
            <a:alphaModFix amt="74000"/>
          </a:blip>
          <a:stretch>
            <a:fillRect/>
          </a:stretch>
        </p:blipFill>
        <p:spPr>
          <a:xfrm rot="10800000" flipH="1">
            <a:off x="2889898" y="-874524"/>
            <a:ext cx="7678126" cy="1653350"/>
          </a:xfrm>
          <a:prstGeom prst="rect">
            <a:avLst/>
          </a:prstGeom>
          <a:noFill/>
          <a:ln>
            <a:noFill/>
          </a:ln>
        </p:spPr>
      </p:pic>
      <p:pic>
        <p:nvPicPr>
          <p:cNvPr id="726" name="Google Shape;726;p28"/>
          <p:cNvPicPr preferRelativeResize="0"/>
          <p:nvPr/>
        </p:nvPicPr>
        <p:blipFill>
          <a:blip r:embed="rId2">
            <a:alphaModFix amt="74000"/>
          </a:blip>
          <a:stretch>
            <a:fillRect/>
          </a:stretch>
        </p:blipFill>
        <p:spPr>
          <a:xfrm rot="10800000" flipH="1">
            <a:off x="-2412152" y="-874524"/>
            <a:ext cx="7678126" cy="1653350"/>
          </a:xfrm>
          <a:prstGeom prst="rect">
            <a:avLst/>
          </a:prstGeom>
          <a:noFill/>
          <a:ln>
            <a:noFill/>
          </a:ln>
        </p:spPr>
      </p:pic>
      <p:sp>
        <p:nvSpPr>
          <p:cNvPr id="727" name="Google Shape;727;p28"/>
          <p:cNvSpPr/>
          <p:nvPr/>
        </p:nvSpPr>
        <p:spPr>
          <a:xfrm rot="-1174605">
            <a:off x="3782415" y="4432867"/>
            <a:ext cx="637531" cy="341469"/>
          </a:xfrm>
          <a:custGeom>
            <a:avLst/>
            <a:gdLst/>
            <a:ahLst/>
            <a:cxnLst/>
            <a:rect l="l" t="t" r="r" b="b"/>
            <a:pathLst>
              <a:path w="10713" h="5738" extrusionOk="0">
                <a:moveTo>
                  <a:pt x="380" y="0"/>
                </a:moveTo>
                <a:cubicBezTo>
                  <a:pt x="355" y="0"/>
                  <a:pt x="347" y="3"/>
                  <a:pt x="347" y="3"/>
                </a:cubicBezTo>
                <a:cubicBezTo>
                  <a:pt x="0" y="122"/>
                  <a:pt x="736" y="826"/>
                  <a:pt x="736" y="826"/>
                </a:cubicBezTo>
                <a:cubicBezTo>
                  <a:pt x="790" y="1129"/>
                  <a:pt x="2035" y="2005"/>
                  <a:pt x="2035" y="2005"/>
                </a:cubicBezTo>
                <a:cubicBezTo>
                  <a:pt x="2035" y="2005"/>
                  <a:pt x="1764" y="2276"/>
                  <a:pt x="1894" y="2308"/>
                </a:cubicBezTo>
                <a:cubicBezTo>
                  <a:pt x="1911" y="2312"/>
                  <a:pt x="1933" y="2314"/>
                  <a:pt x="1958" y="2314"/>
                </a:cubicBezTo>
                <a:cubicBezTo>
                  <a:pt x="2142" y="2314"/>
                  <a:pt x="2511" y="2221"/>
                  <a:pt x="2511" y="2221"/>
                </a:cubicBezTo>
                <a:cubicBezTo>
                  <a:pt x="2716" y="2308"/>
                  <a:pt x="2716" y="2784"/>
                  <a:pt x="3322" y="3574"/>
                </a:cubicBezTo>
                <a:cubicBezTo>
                  <a:pt x="3700" y="4075"/>
                  <a:pt x="3869" y="4167"/>
                  <a:pt x="3941" y="4167"/>
                </a:cubicBezTo>
                <a:cubicBezTo>
                  <a:pt x="3983" y="4167"/>
                  <a:pt x="3993" y="4137"/>
                  <a:pt x="3993" y="4137"/>
                </a:cubicBezTo>
                <a:cubicBezTo>
                  <a:pt x="3820" y="3844"/>
                  <a:pt x="3701" y="2882"/>
                  <a:pt x="3701" y="2881"/>
                </a:cubicBezTo>
                <a:lnTo>
                  <a:pt x="3701" y="2881"/>
                </a:lnTo>
                <a:cubicBezTo>
                  <a:pt x="4177" y="3228"/>
                  <a:pt x="4967" y="3433"/>
                  <a:pt x="5313" y="3531"/>
                </a:cubicBezTo>
                <a:cubicBezTo>
                  <a:pt x="5659" y="3628"/>
                  <a:pt x="5638" y="3877"/>
                  <a:pt x="5789" y="3909"/>
                </a:cubicBezTo>
                <a:cubicBezTo>
                  <a:pt x="5801" y="3913"/>
                  <a:pt x="5814" y="3914"/>
                  <a:pt x="5828" y="3914"/>
                </a:cubicBezTo>
                <a:cubicBezTo>
                  <a:pt x="5984" y="3914"/>
                  <a:pt x="6222" y="3704"/>
                  <a:pt x="6222" y="3704"/>
                </a:cubicBezTo>
                <a:cubicBezTo>
                  <a:pt x="6237" y="3703"/>
                  <a:pt x="6253" y="3703"/>
                  <a:pt x="6269" y="3703"/>
                </a:cubicBezTo>
                <a:cubicBezTo>
                  <a:pt x="6908" y="3703"/>
                  <a:pt x="8076" y="4330"/>
                  <a:pt x="8235" y="4710"/>
                </a:cubicBezTo>
                <a:cubicBezTo>
                  <a:pt x="8397" y="5100"/>
                  <a:pt x="8905" y="5738"/>
                  <a:pt x="8905" y="5738"/>
                </a:cubicBezTo>
                <a:cubicBezTo>
                  <a:pt x="8905" y="5738"/>
                  <a:pt x="9025" y="5186"/>
                  <a:pt x="8884" y="5013"/>
                </a:cubicBezTo>
                <a:cubicBezTo>
                  <a:pt x="8732" y="4840"/>
                  <a:pt x="9003" y="4429"/>
                  <a:pt x="9219" y="4169"/>
                </a:cubicBezTo>
                <a:cubicBezTo>
                  <a:pt x="9446" y="3909"/>
                  <a:pt x="10712" y="3249"/>
                  <a:pt x="10712" y="3249"/>
                </a:cubicBezTo>
                <a:cubicBezTo>
                  <a:pt x="10669" y="3248"/>
                  <a:pt x="10627" y="3247"/>
                  <a:pt x="10585" y="3247"/>
                </a:cubicBezTo>
                <a:cubicBezTo>
                  <a:pt x="9293" y="3247"/>
                  <a:pt x="8434" y="3856"/>
                  <a:pt x="8237" y="3856"/>
                </a:cubicBezTo>
                <a:cubicBezTo>
                  <a:pt x="8232" y="3856"/>
                  <a:pt x="8228" y="3856"/>
                  <a:pt x="8224" y="3855"/>
                </a:cubicBezTo>
                <a:cubicBezTo>
                  <a:pt x="8051" y="3834"/>
                  <a:pt x="6081" y="2362"/>
                  <a:pt x="5724" y="2059"/>
                </a:cubicBezTo>
                <a:cubicBezTo>
                  <a:pt x="5356" y="1767"/>
                  <a:pt x="5605" y="1486"/>
                  <a:pt x="5692" y="1269"/>
                </a:cubicBezTo>
                <a:cubicBezTo>
                  <a:pt x="5778" y="1053"/>
                  <a:pt x="6081" y="826"/>
                  <a:pt x="5887" y="717"/>
                </a:cubicBezTo>
                <a:cubicBezTo>
                  <a:pt x="5868" y="707"/>
                  <a:pt x="5842" y="702"/>
                  <a:pt x="5810" y="702"/>
                </a:cubicBezTo>
                <a:cubicBezTo>
                  <a:pt x="5486" y="702"/>
                  <a:pt x="4542" y="1200"/>
                  <a:pt x="4404" y="1269"/>
                </a:cubicBezTo>
                <a:cubicBezTo>
                  <a:pt x="4400" y="1271"/>
                  <a:pt x="4393" y="1272"/>
                  <a:pt x="4384" y="1272"/>
                </a:cubicBezTo>
                <a:cubicBezTo>
                  <a:pt x="4093" y="1272"/>
                  <a:pt x="1510" y="269"/>
                  <a:pt x="985" y="122"/>
                </a:cubicBezTo>
                <a:cubicBezTo>
                  <a:pt x="599" y="16"/>
                  <a:pt x="441" y="0"/>
                  <a:pt x="380" y="0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728" name="Google Shape;728;p28"/>
          <p:cNvGrpSpPr/>
          <p:nvPr/>
        </p:nvGrpSpPr>
        <p:grpSpPr>
          <a:xfrm rot="-5634287" flipH="1">
            <a:off x="8553859" y="2659781"/>
            <a:ext cx="360808" cy="197354"/>
            <a:chOff x="771625" y="3641125"/>
            <a:chExt cx="360800" cy="197350"/>
          </a:xfrm>
        </p:grpSpPr>
        <p:sp>
          <p:nvSpPr>
            <p:cNvPr id="729" name="Google Shape;729;p28"/>
            <p:cNvSpPr/>
            <p:nvPr/>
          </p:nvSpPr>
          <p:spPr>
            <a:xfrm>
              <a:off x="971275" y="3677325"/>
              <a:ext cx="161150" cy="161150"/>
            </a:xfrm>
            <a:custGeom>
              <a:avLst/>
              <a:gdLst/>
              <a:ahLst/>
              <a:cxnLst/>
              <a:rect l="l" t="t" r="r" b="b"/>
              <a:pathLst>
                <a:path w="6446" h="6446" extrusionOk="0">
                  <a:moveTo>
                    <a:pt x="3223" y="327"/>
                  </a:moveTo>
                  <a:cubicBezTo>
                    <a:pt x="4811" y="327"/>
                    <a:pt x="6119" y="1635"/>
                    <a:pt x="6119" y="3223"/>
                  </a:cubicBezTo>
                  <a:cubicBezTo>
                    <a:pt x="6119" y="4811"/>
                    <a:pt x="4811" y="6118"/>
                    <a:pt x="3223" y="6118"/>
                  </a:cubicBezTo>
                  <a:cubicBezTo>
                    <a:pt x="1635" y="6118"/>
                    <a:pt x="374" y="4811"/>
                    <a:pt x="374" y="3223"/>
                  </a:cubicBezTo>
                  <a:cubicBezTo>
                    <a:pt x="374" y="1635"/>
                    <a:pt x="1635" y="327"/>
                    <a:pt x="3223" y="327"/>
                  </a:cubicBezTo>
                  <a:close/>
                  <a:moveTo>
                    <a:pt x="3223" y="0"/>
                  </a:moveTo>
                  <a:cubicBezTo>
                    <a:pt x="1449" y="0"/>
                    <a:pt x="1" y="1448"/>
                    <a:pt x="1" y="3223"/>
                  </a:cubicBezTo>
                  <a:cubicBezTo>
                    <a:pt x="1" y="4997"/>
                    <a:pt x="1449" y="6445"/>
                    <a:pt x="3223" y="6445"/>
                  </a:cubicBezTo>
                  <a:cubicBezTo>
                    <a:pt x="4998" y="6445"/>
                    <a:pt x="6446" y="4997"/>
                    <a:pt x="6446" y="3223"/>
                  </a:cubicBezTo>
                  <a:cubicBezTo>
                    <a:pt x="6446" y="1448"/>
                    <a:pt x="4998" y="0"/>
                    <a:pt x="322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0" name="Google Shape;730;p28"/>
            <p:cNvSpPr/>
            <p:nvPr/>
          </p:nvSpPr>
          <p:spPr>
            <a:xfrm>
              <a:off x="985475" y="3699000"/>
              <a:ext cx="94375" cy="79925"/>
            </a:xfrm>
            <a:custGeom>
              <a:avLst/>
              <a:gdLst/>
              <a:ahLst/>
              <a:cxnLst/>
              <a:rect l="l" t="t" r="r" b="b"/>
              <a:pathLst>
                <a:path w="3775" h="3197" extrusionOk="0">
                  <a:moveTo>
                    <a:pt x="2475" y="1"/>
                  </a:moveTo>
                  <a:cubicBezTo>
                    <a:pt x="1" y="1"/>
                    <a:pt x="180" y="3196"/>
                    <a:pt x="180" y="3196"/>
                  </a:cubicBezTo>
                  <a:cubicBezTo>
                    <a:pt x="866" y="453"/>
                    <a:pt x="2761" y="228"/>
                    <a:pt x="3478" y="228"/>
                  </a:cubicBezTo>
                  <a:cubicBezTo>
                    <a:pt x="3620" y="228"/>
                    <a:pt x="3715" y="236"/>
                    <a:pt x="3747" y="236"/>
                  </a:cubicBezTo>
                  <a:cubicBezTo>
                    <a:pt x="3774" y="236"/>
                    <a:pt x="3756" y="230"/>
                    <a:pt x="3683" y="208"/>
                  </a:cubicBezTo>
                  <a:cubicBezTo>
                    <a:pt x="3223" y="64"/>
                    <a:pt x="2823" y="1"/>
                    <a:pt x="247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1" name="Google Shape;731;p28"/>
            <p:cNvSpPr/>
            <p:nvPr/>
          </p:nvSpPr>
          <p:spPr>
            <a:xfrm>
              <a:off x="771625" y="3641125"/>
              <a:ext cx="106275" cy="106275"/>
            </a:xfrm>
            <a:custGeom>
              <a:avLst/>
              <a:gdLst/>
              <a:ahLst/>
              <a:cxnLst/>
              <a:rect l="l" t="t" r="r" b="b"/>
              <a:pathLst>
                <a:path w="4251" h="4251" extrusionOk="0">
                  <a:moveTo>
                    <a:pt x="2149" y="234"/>
                  </a:moveTo>
                  <a:cubicBezTo>
                    <a:pt x="3177" y="234"/>
                    <a:pt x="4017" y="1075"/>
                    <a:pt x="4017" y="2102"/>
                  </a:cubicBezTo>
                  <a:cubicBezTo>
                    <a:pt x="4017" y="3176"/>
                    <a:pt x="3177" y="4017"/>
                    <a:pt x="2149" y="4017"/>
                  </a:cubicBezTo>
                  <a:cubicBezTo>
                    <a:pt x="1075" y="4017"/>
                    <a:pt x="234" y="3176"/>
                    <a:pt x="234" y="2102"/>
                  </a:cubicBezTo>
                  <a:cubicBezTo>
                    <a:pt x="234" y="1075"/>
                    <a:pt x="1075" y="234"/>
                    <a:pt x="2149" y="234"/>
                  </a:cubicBezTo>
                  <a:close/>
                  <a:moveTo>
                    <a:pt x="2149" y="1"/>
                  </a:moveTo>
                  <a:cubicBezTo>
                    <a:pt x="982" y="1"/>
                    <a:pt x="1" y="935"/>
                    <a:pt x="1" y="2102"/>
                  </a:cubicBezTo>
                  <a:cubicBezTo>
                    <a:pt x="1" y="3316"/>
                    <a:pt x="982" y="4250"/>
                    <a:pt x="2149" y="4250"/>
                  </a:cubicBezTo>
                  <a:cubicBezTo>
                    <a:pt x="3317" y="4250"/>
                    <a:pt x="4251" y="3316"/>
                    <a:pt x="4251" y="2102"/>
                  </a:cubicBezTo>
                  <a:cubicBezTo>
                    <a:pt x="4251" y="935"/>
                    <a:pt x="3317" y="1"/>
                    <a:pt x="214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2" name="Google Shape;732;p28"/>
            <p:cNvSpPr/>
            <p:nvPr/>
          </p:nvSpPr>
          <p:spPr>
            <a:xfrm>
              <a:off x="780625" y="3655100"/>
              <a:ext cx="62500" cy="53775"/>
            </a:xfrm>
            <a:custGeom>
              <a:avLst/>
              <a:gdLst/>
              <a:ahLst/>
              <a:cxnLst/>
              <a:rect l="l" t="t" r="r" b="b"/>
              <a:pathLst>
                <a:path w="2500" h="2151" extrusionOk="0">
                  <a:moveTo>
                    <a:pt x="1637" y="0"/>
                  </a:moveTo>
                  <a:cubicBezTo>
                    <a:pt x="0" y="0"/>
                    <a:pt x="108" y="2150"/>
                    <a:pt x="108" y="2150"/>
                  </a:cubicBezTo>
                  <a:cubicBezTo>
                    <a:pt x="586" y="306"/>
                    <a:pt x="1814" y="160"/>
                    <a:pt x="2293" y="160"/>
                  </a:cubicBezTo>
                  <a:cubicBezTo>
                    <a:pt x="2382" y="160"/>
                    <a:pt x="2446" y="165"/>
                    <a:pt x="2473" y="165"/>
                  </a:cubicBezTo>
                  <a:cubicBezTo>
                    <a:pt x="2499" y="165"/>
                    <a:pt x="2492" y="161"/>
                    <a:pt x="2443" y="142"/>
                  </a:cubicBezTo>
                  <a:cubicBezTo>
                    <a:pt x="2136" y="44"/>
                    <a:pt x="1869" y="0"/>
                    <a:pt x="163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733" name="Google Shape;733;p28"/>
          <p:cNvGrpSpPr/>
          <p:nvPr/>
        </p:nvGrpSpPr>
        <p:grpSpPr>
          <a:xfrm>
            <a:off x="5791549" y="4736213"/>
            <a:ext cx="148902" cy="148902"/>
            <a:chOff x="553999" y="2452938"/>
            <a:chExt cx="148902" cy="148902"/>
          </a:xfrm>
        </p:grpSpPr>
        <p:sp>
          <p:nvSpPr>
            <p:cNvPr id="734" name="Google Shape;734;p28"/>
            <p:cNvSpPr/>
            <p:nvPr/>
          </p:nvSpPr>
          <p:spPr>
            <a:xfrm rot="7632065">
              <a:off x="575314" y="2474252"/>
              <a:ext cx="106273" cy="106273"/>
            </a:xfrm>
            <a:custGeom>
              <a:avLst/>
              <a:gdLst/>
              <a:ahLst/>
              <a:cxnLst/>
              <a:rect l="l" t="t" r="r" b="b"/>
              <a:pathLst>
                <a:path w="4251" h="4251" extrusionOk="0">
                  <a:moveTo>
                    <a:pt x="2149" y="234"/>
                  </a:moveTo>
                  <a:cubicBezTo>
                    <a:pt x="3177" y="234"/>
                    <a:pt x="4017" y="1075"/>
                    <a:pt x="4017" y="2102"/>
                  </a:cubicBezTo>
                  <a:cubicBezTo>
                    <a:pt x="4017" y="3176"/>
                    <a:pt x="3177" y="4017"/>
                    <a:pt x="2149" y="4017"/>
                  </a:cubicBezTo>
                  <a:cubicBezTo>
                    <a:pt x="1075" y="4017"/>
                    <a:pt x="234" y="3176"/>
                    <a:pt x="234" y="2102"/>
                  </a:cubicBezTo>
                  <a:cubicBezTo>
                    <a:pt x="234" y="1075"/>
                    <a:pt x="1075" y="234"/>
                    <a:pt x="2149" y="234"/>
                  </a:cubicBezTo>
                  <a:close/>
                  <a:moveTo>
                    <a:pt x="2149" y="1"/>
                  </a:moveTo>
                  <a:cubicBezTo>
                    <a:pt x="982" y="1"/>
                    <a:pt x="1" y="935"/>
                    <a:pt x="1" y="2102"/>
                  </a:cubicBezTo>
                  <a:cubicBezTo>
                    <a:pt x="1" y="3316"/>
                    <a:pt x="982" y="4250"/>
                    <a:pt x="2149" y="4250"/>
                  </a:cubicBezTo>
                  <a:cubicBezTo>
                    <a:pt x="3317" y="4250"/>
                    <a:pt x="4251" y="3316"/>
                    <a:pt x="4251" y="2102"/>
                  </a:cubicBezTo>
                  <a:cubicBezTo>
                    <a:pt x="4251" y="935"/>
                    <a:pt x="3317" y="1"/>
                    <a:pt x="214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5" name="Google Shape;735;p28"/>
            <p:cNvSpPr/>
            <p:nvPr/>
          </p:nvSpPr>
          <p:spPr>
            <a:xfrm rot="7632065">
              <a:off x="614770" y="2497658"/>
              <a:ext cx="62499" cy="53774"/>
            </a:xfrm>
            <a:custGeom>
              <a:avLst/>
              <a:gdLst/>
              <a:ahLst/>
              <a:cxnLst/>
              <a:rect l="l" t="t" r="r" b="b"/>
              <a:pathLst>
                <a:path w="2500" h="2151" extrusionOk="0">
                  <a:moveTo>
                    <a:pt x="1637" y="0"/>
                  </a:moveTo>
                  <a:cubicBezTo>
                    <a:pt x="0" y="0"/>
                    <a:pt x="108" y="2150"/>
                    <a:pt x="108" y="2150"/>
                  </a:cubicBezTo>
                  <a:cubicBezTo>
                    <a:pt x="586" y="306"/>
                    <a:pt x="1814" y="160"/>
                    <a:pt x="2293" y="160"/>
                  </a:cubicBezTo>
                  <a:cubicBezTo>
                    <a:pt x="2382" y="160"/>
                    <a:pt x="2446" y="165"/>
                    <a:pt x="2473" y="165"/>
                  </a:cubicBezTo>
                  <a:cubicBezTo>
                    <a:pt x="2499" y="165"/>
                    <a:pt x="2492" y="161"/>
                    <a:pt x="2443" y="142"/>
                  </a:cubicBezTo>
                  <a:cubicBezTo>
                    <a:pt x="2136" y="44"/>
                    <a:pt x="1869" y="0"/>
                    <a:pt x="163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736" name="Google Shape;736;p28"/>
          <p:cNvGrpSpPr/>
          <p:nvPr/>
        </p:nvGrpSpPr>
        <p:grpSpPr>
          <a:xfrm>
            <a:off x="301724" y="1851488"/>
            <a:ext cx="148902" cy="148902"/>
            <a:chOff x="553999" y="2452938"/>
            <a:chExt cx="148902" cy="148902"/>
          </a:xfrm>
        </p:grpSpPr>
        <p:sp>
          <p:nvSpPr>
            <p:cNvPr id="737" name="Google Shape;737;p28"/>
            <p:cNvSpPr/>
            <p:nvPr/>
          </p:nvSpPr>
          <p:spPr>
            <a:xfrm rot="7632065">
              <a:off x="575314" y="2474252"/>
              <a:ext cx="106273" cy="106273"/>
            </a:xfrm>
            <a:custGeom>
              <a:avLst/>
              <a:gdLst/>
              <a:ahLst/>
              <a:cxnLst/>
              <a:rect l="l" t="t" r="r" b="b"/>
              <a:pathLst>
                <a:path w="4251" h="4251" extrusionOk="0">
                  <a:moveTo>
                    <a:pt x="2149" y="234"/>
                  </a:moveTo>
                  <a:cubicBezTo>
                    <a:pt x="3177" y="234"/>
                    <a:pt x="4017" y="1075"/>
                    <a:pt x="4017" y="2102"/>
                  </a:cubicBezTo>
                  <a:cubicBezTo>
                    <a:pt x="4017" y="3176"/>
                    <a:pt x="3177" y="4017"/>
                    <a:pt x="2149" y="4017"/>
                  </a:cubicBezTo>
                  <a:cubicBezTo>
                    <a:pt x="1075" y="4017"/>
                    <a:pt x="234" y="3176"/>
                    <a:pt x="234" y="2102"/>
                  </a:cubicBezTo>
                  <a:cubicBezTo>
                    <a:pt x="234" y="1075"/>
                    <a:pt x="1075" y="234"/>
                    <a:pt x="2149" y="234"/>
                  </a:cubicBezTo>
                  <a:close/>
                  <a:moveTo>
                    <a:pt x="2149" y="1"/>
                  </a:moveTo>
                  <a:cubicBezTo>
                    <a:pt x="982" y="1"/>
                    <a:pt x="1" y="935"/>
                    <a:pt x="1" y="2102"/>
                  </a:cubicBezTo>
                  <a:cubicBezTo>
                    <a:pt x="1" y="3316"/>
                    <a:pt x="982" y="4250"/>
                    <a:pt x="2149" y="4250"/>
                  </a:cubicBezTo>
                  <a:cubicBezTo>
                    <a:pt x="3317" y="4250"/>
                    <a:pt x="4251" y="3316"/>
                    <a:pt x="4251" y="2102"/>
                  </a:cubicBezTo>
                  <a:cubicBezTo>
                    <a:pt x="4251" y="935"/>
                    <a:pt x="3317" y="1"/>
                    <a:pt x="214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8" name="Google Shape;738;p28"/>
            <p:cNvSpPr/>
            <p:nvPr/>
          </p:nvSpPr>
          <p:spPr>
            <a:xfrm rot="7632065">
              <a:off x="614770" y="2497658"/>
              <a:ext cx="62499" cy="53774"/>
            </a:xfrm>
            <a:custGeom>
              <a:avLst/>
              <a:gdLst/>
              <a:ahLst/>
              <a:cxnLst/>
              <a:rect l="l" t="t" r="r" b="b"/>
              <a:pathLst>
                <a:path w="2500" h="2151" extrusionOk="0">
                  <a:moveTo>
                    <a:pt x="1637" y="0"/>
                  </a:moveTo>
                  <a:cubicBezTo>
                    <a:pt x="0" y="0"/>
                    <a:pt x="108" y="2150"/>
                    <a:pt x="108" y="2150"/>
                  </a:cubicBezTo>
                  <a:cubicBezTo>
                    <a:pt x="586" y="306"/>
                    <a:pt x="1814" y="160"/>
                    <a:pt x="2293" y="160"/>
                  </a:cubicBezTo>
                  <a:cubicBezTo>
                    <a:pt x="2382" y="160"/>
                    <a:pt x="2446" y="165"/>
                    <a:pt x="2473" y="165"/>
                  </a:cubicBezTo>
                  <a:cubicBezTo>
                    <a:pt x="2499" y="165"/>
                    <a:pt x="2492" y="161"/>
                    <a:pt x="2443" y="142"/>
                  </a:cubicBezTo>
                  <a:cubicBezTo>
                    <a:pt x="2136" y="44"/>
                    <a:pt x="1869" y="0"/>
                    <a:pt x="163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ext 1">
  <p:cSld name="BLANK_16">
    <p:spTree>
      <p:nvGrpSpPr>
        <p:cNvPr id="1" name="Shape 7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0" name="Google Shape;740;p29"/>
          <p:cNvSpPr txBox="1">
            <a:spLocks noGrp="1"/>
          </p:cNvSpPr>
          <p:nvPr>
            <p:ph type="title"/>
          </p:nvPr>
        </p:nvSpPr>
        <p:spPr>
          <a:xfrm>
            <a:off x="4852067" y="1608675"/>
            <a:ext cx="3559800" cy="111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 b="1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741" name="Google Shape;741;p29"/>
          <p:cNvSpPr txBox="1">
            <a:spLocks noGrp="1"/>
          </p:cNvSpPr>
          <p:nvPr>
            <p:ph type="subTitle" idx="1"/>
          </p:nvPr>
        </p:nvSpPr>
        <p:spPr>
          <a:xfrm>
            <a:off x="4852067" y="2724250"/>
            <a:ext cx="3559800" cy="810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pic>
        <p:nvPicPr>
          <p:cNvPr id="742" name="Google Shape;742;p29"/>
          <p:cNvPicPr preferRelativeResize="0"/>
          <p:nvPr/>
        </p:nvPicPr>
        <p:blipFill>
          <a:blip r:embed="rId2">
            <a:alphaModFix amt="74000"/>
          </a:blip>
          <a:stretch>
            <a:fillRect/>
          </a:stretch>
        </p:blipFill>
        <p:spPr>
          <a:xfrm rot="10800000" flipH="1">
            <a:off x="-2412152" y="-849791"/>
            <a:ext cx="7678126" cy="1653350"/>
          </a:xfrm>
          <a:prstGeom prst="rect">
            <a:avLst/>
          </a:prstGeom>
          <a:noFill/>
          <a:ln>
            <a:noFill/>
          </a:ln>
        </p:spPr>
      </p:pic>
      <p:pic>
        <p:nvPicPr>
          <p:cNvPr id="743" name="Google Shape;743;p29"/>
          <p:cNvPicPr preferRelativeResize="0"/>
          <p:nvPr/>
        </p:nvPicPr>
        <p:blipFill>
          <a:blip r:embed="rId2">
            <a:alphaModFix amt="74000"/>
          </a:blip>
          <a:stretch>
            <a:fillRect/>
          </a:stretch>
        </p:blipFill>
        <p:spPr>
          <a:xfrm rot="10800000" flipH="1">
            <a:off x="2889898" y="-849791"/>
            <a:ext cx="7678126" cy="1653350"/>
          </a:xfrm>
          <a:prstGeom prst="rect">
            <a:avLst/>
          </a:prstGeom>
          <a:noFill/>
          <a:ln>
            <a:noFill/>
          </a:ln>
        </p:spPr>
      </p:pic>
      <p:sp>
        <p:nvSpPr>
          <p:cNvPr id="744" name="Google Shape;744;p29"/>
          <p:cNvSpPr/>
          <p:nvPr/>
        </p:nvSpPr>
        <p:spPr>
          <a:xfrm rot="10800000">
            <a:off x="7386042" y="3353596"/>
            <a:ext cx="2216642" cy="2073312"/>
          </a:xfrm>
          <a:custGeom>
            <a:avLst/>
            <a:gdLst/>
            <a:ahLst/>
            <a:cxnLst/>
            <a:rect l="l" t="t" r="r" b="b"/>
            <a:pathLst>
              <a:path w="122365" h="131953" extrusionOk="0">
                <a:moveTo>
                  <a:pt x="37372" y="111100"/>
                </a:moveTo>
                <a:lnTo>
                  <a:pt x="37372" y="111100"/>
                </a:lnTo>
                <a:cubicBezTo>
                  <a:pt x="37492" y="112772"/>
                  <a:pt x="37953" y="114366"/>
                  <a:pt x="39127" y="115781"/>
                </a:cubicBezTo>
                <a:lnTo>
                  <a:pt x="39127" y="115781"/>
                </a:lnTo>
                <a:cubicBezTo>
                  <a:pt x="38531" y="114345"/>
                  <a:pt x="37934" y="112770"/>
                  <a:pt x="37372" y="111100"/>
                </a:cubicBezTo>
                <a:close/>
                <a:moveTo>
                  <a:pt x="51871" y="1"/>
                </a:moveTo>
                <a:cubicBezTo>
                  <a:pt x="46593" y="1"/>
                  <a:pt x="41310" y="436"/>
                  <a:pt x="36039" y="884"/>
                </a:cubicBezTo>
                <a:cubicBezTo>
                  <a:pt x="27941" y="2124"/>
                  <a:pt x="17387" y="1492"/>
                  <a:pt x="9947" y="6477"/>
                </a:cubicBezTo>
                <a:cubicBezTo>
                  <a:pt x="2481" y="11438"/>
                  <a:pt x="4354" y="20751"/>
                  <a:pt x="4961" y="28217"/>
                </a:cubicBezTo>
                <a:cubicBezTo>
                  <a:pt x="5594" y="36897"/>
                  <a:pt x="4961" y="43730"/>
                  <a:pt x="4354" y="51803"/>
                </a:cubicBezTo>
                <a:cubicBezTo>
                  <a:pt x="3114" y="59902"/>
                  <a:pt x="3721" y="68582"/>
                  <a:pt x="2481" y="76048"/>
                </a:cubicBezTo>
                <a:cubicBezTo>
                  <a:pt x="1874" y="84121"/>
                  <a:pt x="634" y="91562"/>
                  <a:pt x="1874" y="99027"/>
                </a:cubicBezTo>
                <a:cubicBezTo>
                  <a:pt x="2481" y="105860"/>
                  <a:pt x="4961" y="112061"/>
                  <a:pt x="3114" y="118286"/>
                </a:cubicBezTo>
                <a:cubicBezTo>
                  <a:pt x="1874" y="121374"/>
                  <a:pt x="1" y="123247"/>
                  <a:pt x="634" y="126360"/>
                </a:cubicBezTo>
                <a:cubicBezTo>
                  <a:pt x="1030" y="126309"/>
                  <a:pt x="1407" y="126286"/>
                  <a:pt x="1767" y="126286"/>
                </a:cubicBezTo>
                <a:cubicBezTo>
                  <a:pt x="4998" y="126286"/>
                  <a:pt x="6867" y="128119"/>
                  <a:pt x="9422" y="128119"/>
                </a:cubicBezTo>
                <a:cubicBezTo>
                  <a:pt x="10143" y="128119"/>
                  <a:pt x="10918" y="127974"/>
                  <a:pt x="11794" y="127600"/>
                </a:cubicBezTo>
                <a:cubicBezTo>
                  <a:pt x="12427" y="126967"/>
                  <a:pt x="15540" y="124487"/>
                  <a:pt x="16147" y="123879"/>
                </a:cubicBezTo>
                <a:cubicBezTo>
                  <a:pt x="19260" y="120134"/>
                  <a:pt x="18020" y="123247"/>
                  <a:pt x="16780" y="120134"/>
                </a:cubicBezTo>
                <a:cubicBezTo>
                  <a:pt x="16780" y="118894"/>
                  <a:pt x="14907" y="118894"/>
                  <a:pt x="14300" y="117046"/>
                </a:cubicBezTo>
                <a:cubicBezTo>
                  <a:pt x="14300" y="115781"/>
                  <a:pt x="16147" y="113934"/>
                  <a:pt x="16780" y="113301"/>
                </a:cubicBezTo>
                <a:cubicBezTo>
                  <a:pt x="18020" y="110213"/>
                  <a:pt x="19260" y="107708"/>
                  <a:pt x="19868" y="104620"/>
                </a:cubicBezTo>
                <a:cubicBezTo>
                  <a:pt x="21740" y="96547"/>
                  <a:pt x="30446" y="87841"/>
                  <a:pt x="29814" y="79768"/>
                </a:cubicBezTo>
                <a:lnTo>
                  <a:pt x="29814" y="79768"/>
                </a:lnTo>
                <a:lnTo>
                  <a:pt x="30497" y="85336"/>
                </a:lnTo>
                <a:cubicBezTo>
                  <a:pt x="29485" y="90726"/>
                  <a:pt x="29206" y="102115"/>
                  <a:pt x="29206" y="110213"/>
                </a:cubicBezTo>
                <a:cubicBezTo>
                  <a:pt x="29206" y="113301"/>
                  <a:pt x="30446" y="116414"/>
                  <a:pt x="31054" y="120134"/>
                </a:cubicBezTo>
                <a:cubicBezTo>
                  <a:pt x="31686" y="123879"/>
                  <a:pt x="31054" y="128207"/>
                  <a:pt x="32294" y="131953"/>
                </a:cubicBezTo>
                <a:cubicBezTo>
                  <a:pt x="34166" y="122614"/>
                  <a:pt x="34774" y="112061"/>
                  <a:pt x="32294" y="102115"/>
                </a:cubicBezTo>
                <a:cubicBezTo>
                  <a:pt x="31686" y="97155"/>
                  <a:pt x="31054" y="91562"/>
                  <a:pt x="32294" y="86601"/>
                </a:cubicBezTo>
                <a:cubicBezTo>
                  <a:pt x="32926" y="83488"/>
                  <a:pt x="34774" y="73568"/>
                  <a:pt x="37887" y="71695"/>
                </a:cubicBezTo>
                <a:lnTo>
                  <a:pt x="37887" y="71695"/>
                </a:lnTo>
                <a:cubicBezTo>
                  <a:pt x="36039" y="74808"/>
                  <a:pt x="35407" y="74808"/>
                  <a:pt x="35407" y="77896"/>
                </a:cubicBezTo>
                <a:cubicBezTo>
                  <a:pt x="35407" y="79136"/>
                  <a:pt x="36647" y="80376"/>
                  <a:pt x="36647" y="82248"/>
                </a:cubicBezTo>
                <a:cubicBezTo>
                  <a:pt x="36647" y="84729"/>
                  <a:pt x="35407" y="86601"/>
                  <a:pt x="34774" y="88474"/>
                </a:cubicBezTo>
                <a:cubicBezTo>
                  <a:pt x="33283" y="95480"/>
                  <a:pt x="35023" y="104117"/>
                  <a:pt x="37372" y="111100"/>
                </a:cubicBezTo>
                <a:lnTo>
                  <a:pt x="37372" y="111100"/>
                </a:lnTo>
                <a:cubicBezTo>
                  <a:pt x="37177" y="108376"/>
                  <a:pt x="37887" y="105445"/>
                  <a:pt x="37887" y="102748"/>
                </a:cubicBezTo>
                <a:cubicBezTo>
                  <a:pt x="38519" y="97787"/>
                  <a:pt x="37279" y="93434"/>
                  <a:pt x="37279" y="89081"/>
                </a:cubicBezTo>
                <a:cubicBezTo>
                  <a:pt x="37279" y="84121"/>
                  <a:pt x="41759" y="69772"/>
                  <a:pt x="39886" y="67292"/>
                </a:cubicBezTo>
                <a:lnTo>
                  <a:pt x="40848" y="65495"/>
                </a:lnTo>
                <a:cubicBezTo>
                  <a:pt x="40848" y="65495"/>
                  <a:pt x="41253" y="67621"/>
                  <a:pt x="41253" y="68228"/>
                </a:cubicBezTo>
                <a:cubicBezTo>
                  <a:pt x="43480" y="76149"/>
                  <a:pt x="42240" y="78528"/>
                  <a:pt x="42240" y="82248"/>
                </a:cubicBezTo>
                <a:cubicBezTo>
                  <a:pt x="42240" y="88474"/>
                  <a:pt x="42240" y="96547"/>
                  <a:pt x="44112" y="102115"/>
                </a:cubicBezTo>
                <a:cubicBezTo>
                  <a:pt x="44112" y="94042"/>
                  <a:pt x="45960" y="85361"/>
                  <a:pt x="44720" y="77288"/>
                </a:cubicBezTo>
                <a:cubicBezTo>
                  <a:pt x="43480" y="72935"/>
                  <a:pt x="42240" y="69822"/>
                  <a:pt x="45960" y="65469"/>
                </a:cubicBezTo>
                <a:cubicBezTo>
                  <a:pt x="46593" y="66102"/>
                  <a:pt x="47200" y="66735"/>
                  <a:pt x="47833" y="66735"/>
                </a:cubicBezTo>
                <a:lnTo>
                  <a:pt x="48339" y="68329"/>
                </a:lnTo>
                <a:cubicBezTo>
                  <a:pt x="48339" y="75162"/>
                  <a:pt x="45378" y="90726"/>
                  <a:pt x="49073" y="90954"/>
                </a:cubicBezTo>
                <a:cubicBezTo>
                  <a:pt x="45960" y="83488"/>
                  <a:pt x="53426" y="72303"/>
                  <a:pt x="49680" y="65469"/>
                </a:cubicBezTo>
                <a:cubicBezTo>
                  <a:pt x="50946" y="64229"/>
                  <a:pt x="51426" y="65140"/>
                  <a:pt x="53198" y="62812"/>
                </a:cubicBezTo>
                <a:cubicBezTo>
                  <a:pt x="53578" y="60939"/>
                  <a:pt x="52793" y="59902"/>
                  <a:pt x="51553" y="59269"/>
                </a:cubicBezTo>
                <a:cubicBezTo>
                  <a:pt x="53426" y="58029"/>
                  <a:pt x="55906" y="58636"/>
                  <a:pt x="58386" y="58029"/>
                </a:cubicBezTo>
                <a:cubicBezTo>
                  <a:pt x="61499" y="56789"/>
                  <a:pt x="63346" y="54309"/>
                  <a:pt x="65852" y="53069"/>
                </a:cubicBezTo>
                <a:cubicBezTo>
                  <a:pt x="66585" y="52819"/>
                  <a:pt x="67559" y="52740"/>
                  <a:pt x="68652" y="52740"/>
                </a:cubicBezTo>
                <a:cubicBezTo>
                  <a:pt x="70567" y="52740"/>
                  <a:pt x="72844" y="52984"/>
                  <a:pt x="74818" y="52984"/>
                </a:cubicBezTo>
                <a:cubicBezTo>
                  <a:pt x="77435" y="52984"/>
                  <a:pt x="79518" y="52556"/>
                  <a:pt x="79518" y="50563"/>
                </a:cubicBezTo>
                <a:cubicBezTo>
                  <a:pt x="84106" y="50563"/>
                  <a:pt x="85343" y="47624"/>
                  <a:pt x="88767" y="47624"/>
                </a:cubicBezTo>
                <a:cubicBezTo>
                  <a:pt x="89497" y="47624"/>
                  <a:pt x="90328" y="47758"/>
                  <a:pt x="91311" y="48083"/>
                </a:cubicBezTo>
                <a:cubicBezTo>
                  <a:pt x="91311" y="44996"/>
                  <a:pt x="98145" y="43730"/>
                  <a:pt x="101257" y="41883"/>
                </a:cubicBezTo>
                <a:cubicBezTo>
                  <a:pt x="105585" y="39403"/>
                  <a:pt x="104978" y="34417"/>
                  <a:pt x="109938" y="33177"/>
                </a:cubicBezTo>
                <a:cubicBezTo>
                  <a:pt x="106825" y="28824"/>
                  <a:pt x="113051" y="28824"/>
                  <a:pt x="116164" y="28824"/>
                </a:cubicBezTo>
                <a:cubicBezTo>
                  <a:pt x="115531" y="25104"/>
                  <a:pt x="122364" y="23231"/>
                  <a:pt x="117404" y="20144"/>
                </a:cubicBezTo>
                <a:cubicBezTo>
                  <a:pt x="118011" y="19511"/>
                  <a:pt x="118644" y="18271"/>
                  <a:pt x="119251" y="18271"/>
                </a:cubicBezTo>
                <a:cubicBezTo>
                  <a:pt x="112418" y="16423"/>
                  <a:pt x="111811" y="7717"/>
                  <a:pt x="104978" y="5237"/>
                </a:cubicBezTo>
                <a:lnTo>
                  <a:pt x="107458" y="3997"/>
                </a:lnTo>
                <a:cubicBezTo>
                  <a:pt x="105598" y="2124"/>
                  <a:pt x="102339" y="1656"/>
                  <a:pt x="98923" y="1656"/>
                </a:cubicBezTo>
                <a:cubicBezTo>
                  <a:pt x="95506" y="1656"/>
                  <a:pt x="91931" y="2124"/>
                  <a:pt x="89439" y="2124"/>
                </a:cubicBezTo>
                <a:cubicBezTo>
                  <a:pt x="87949" y="2214"/>
                  <a:pt x="86471" y="2253"/>
                  <a:pt x="85003" y="2253"/>
                </a:cubicBezTo>
                <a:cubicBezTo>
                  <a:pt x="76065" y="2253"/>
                  <a:pt x="67450" y="795"/>
                  <a:pt x="58386" y="252"/>
                </a:cubicBezTo>
                <a:cubicBezTo>
                  <a:pt x="56216" y="75"/>
                  <a:pt x="54044" y="1"/>
                  <a:pt x="51871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745" name="Google Shape;745;p29"/>
          <p:cNvGrpSpPr/>
          <p:nvPr/>
        </p:nvGrpSpPr>
        <p:grpSpPr>
          <a:xfrm rot="8334763">
            <a:off x="378360" y="4333573"/>
            <a:ext cx="412170" cy="387645"/>
            <a:chOff x="1195450" y="2857700"/>
            <a:chExt cx="412175" cy="387650"/>
          </a:xfrm>
        </p:grpSpPr>
        <p:sp>
          <p:nvSpPr>
            <p:cNvPr id="746" name="Google Shape;746;p29"/>
            <p:cNvSpPr/>
            <p:nvPr/>
          </p:nvSpPr>
          <p:spPr>
            <a:xfrm>
              <a:off x="1195450" y="2933600"/>
              <a:ext cx="70075" cy="70075"/>
            </a:xfrm>
            <a:custGeom>
              <a:avLst/>
              <a:gdLst/>
              <a:ahLst/>
              <a:cxnLst/>
              <a:rect l="l" t="t" r="r" b="b"/>
              <a:pathLst>
                <a:path w="2803" h="2803" extrusionOk="0">
                  <a:moveTo>
                    <a:pt x="1402" y="141"/>
                  </a:moveTo>
                  <a:cubicBezTo>
                    <a:pt x="2102" y="141"/>
                    <a:pt x="2662" y="701"/>
                    <a:pt x="2662" y="1402"/>
                  </a:cubicBezTo>
                  <a:cubicBezTo>
                    <a:pt x="2662" y="2102"/>
                    <a:pt x="2102" y="2662"/>
                    <a:pt x="1402" y="2662"/>
                  </a:cubicBezTo>
                  <a:cubicBezTo>
                    <a:pt x="701" y="2662"/>
                    <a:pt x="141" y="2102"/>
                    <a:pt x="141" y="1402"/>
                  </a:cubicBezTo>
                  <a:cubicBezTo>
                    <a:pt x="141" y="701"/>
                    <a:pt x="701" y="141"/>
                    <a:pt x="1402" y="141"/>
                  </a:cubicBezTo>
                  <a:close/>
                  <a:moveTo>
                    <a:pt x="1402" y="0"/>
                  </a:moveTo>
                  <a:cubicBezTo>
                    <a:pt x="608" y="0"/>
                    <a:pt x="1" y="608"/>
                    <a:pt x="1" y="1402"/>
                  </a:cubicBezTo>
                  <a:cubicBezTo>
                    <a:pt x="1" y="2195"/>
                    <a:pt x="608" y="2803"/>
                    <a:pt x="1402" y="2803"/>
                  </a:cubicBezTo>
                  <a:cubicBezTo>
                    <a:pt x="2195" y="2803"/>
                    <a:pt x="2803" y="2195"/>
                    <a:pt x="2803" y="1402"/>
                  </a:cubicBezTo>
                  <a:cubicBezTo>
                    <a:pt x="2803" y="608"/>
                    <a:pt x="2195" y="0"/>
                    <a:pt x="1402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7" name="Google Shape;747;p29"/>
            <p:cNvSpPr/>
            <p:nvPr/>
          </p:nvSpPr>
          <p:spPr>
            <a:xfrm>
              <a:off x="1200650" y="2943000"/>
              <a:ext cx="42350" cy="35000"/>
            </a:xfrm>
            <a:custGeom>
              <a:avLst/>
              <a:gdLst/>
              <a:ahLst/>
              <a:cxnLst/>
              <a:rect l="l" t="t" r="r" b="b"/>
              <a:pathLst>
                <a:path w="1694" h="1400" extrusionOk="0">
                  <a:moveTo>
                    <a:pt x="1115" y="0"/>
                  </a:moveTo>
                  <a:cubicBezTo>
                    <a:pt x="1" y="0"/>
                    <a:pt x="73" y="1399"/>
                    <a:pt x="73" y="1399"/>
                  </a:cubicBezTo>
                  <a:cubicBezTo>
                    <a:pt x="384" y="190"/>
                    <a:pt x="1231" y="105"/>
                    <a:pt x="1557" y="105"/>
                  </a:cubicBezTo>
                  <a:cubicBezTo>
                    <a:pt x="1610" y="105"/>
                    <a:pt x="1649" y="108"/>
                    <a:pt x="1670" y="108"/>
                  </a:cubicBezTo>
                  <a:cubicBezTo>
                    <a:pt x="1694" y="108"/>
                    <a:pt x="1693" y="105"/>
                    <a:pt x="1661" y="91"/>
                  </a:cubicBezTo>
                  <a:cubicBezTo>
                    <a:pt x="1453" y="28"/>
                    <a:pt x="1272" y="0"/>
                    <a:pt x="111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8" name="Google Shape;748;p29"/>
            <p:cNvSpPr/>
            <p:nvPr/>
          </p:nvSpPr>
          <p:spPr>
            <a:xfrm>
              <a:off x="1242150" y="3090050"/>
              <a:ext cx="154150" cy="155300"/>
            </a:xfrm>
            <a:custGeom>
              <a:avLst/>
              <a:gdLst/>
              <a:ahLst/>
              <a:cxnLst/>
              <a:rect l="l" t="t" r="r" b="b"/>
              <a:pathLst>
                <a:path w="6166" h="6212" extrusionOk="0">
                  <a:moveTo>
                    <a:pt x="3083" y="327"/>
                  </a:moveTo>
                  <a:cubicBezTo>
                    <a:pt x="4624" y="327"/>
                    <a:pt x="5838" y="1588"/>
                    <a:pt x="5838" y="3083"/>
                  </a:cubicBezTo>
                  <a:cubicBezTo>
                    <a:pt x="5838" y="4624"/>
                    <a:pt x="4624" y="5885"/>
                    <a:pt x="3083" y="5885"/>
                  </a:cubicBezTo>
                  <a:cubicBezTo>
                    <a:pt x="1542" y="5885"/>
                    <a:pt x="327" y="4624"/>
                    <a:pt x="327" y="3083"/>
                  </a:cubicBezTo>
                  <a:cubicBezTo>
                    <a:pt x="327" y="1588"/>
                    <a:pt x="1542" y="327"/>
                    <a:pt x="3083" y="327"/>
                  </a:cubicBezTo>
                  <a:close/>
                  <a:moveTo>
                    <a:pt x="3083" y="0"/>
                  </a:moveTo>
                  <a:cubicBezTo>
                    <a:pt x="1355" y="0"/>
                    <a:pt x="1" y="1402"/>
                    <a:pt x="1" y="3083"/>
                  </a:cubicBezTo>
                  <a:cubicBezTo>
                    <a:pt x="1" y="4811"/>
                    <a:pt x="1355" y="6212"/>
                    <a:pt x="3083" y="6212"/>
                  </a:cubicBezTo>
                  <a:cubicBezTo>
                    <a:pt x="4764" y="6212"/>
                    <a:pt x="6165" y="4811"/>
                    <a:pt x="6165" y="3083"/>
                  </a:cubicBezTo>
                  <a:cubicBezTo>
                    <a:pt x="6165" y="1402"/>
                    <a:pt x="4764" y="0"/>
                    <a:pt x="308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9" name="Google Shape;749;p29"/>
            <p:cNvSpPr/>
            <p:nvPr/>
          </p:nvSpPr>
          <p:spPr>
            <a:xfrm>
              <a:off x="1254925" y="3111575"/>
              <a:ext cx="90625" cy="76575"/>
            </a:xfrm>
            <a:custGeom>
              <a:avLst/>
              <a:gdLst/>
              <a:ahLst/>
              <a:cxnLst/>
              <a:rect l="l" t="t" r="r" b="b"/>
              <a:pathLst>
                <a:path w="3625" h="3063" extrusionOk="0">
                  <a:moveTo>
                    <a:pt x="2358" y="1"/>
                  </a:moveTo>
                  <a:cubicBezTo>
                    <a:pt x="1" y="1"/>
                    <a:pt x="143" y="3062"/>
                    <a:pt x="143" y="3062"/>
                  </a:cubicBezTo>
                  <a:cubicBezTo>
                    <a:pt x="813" y="484"/>
                    <a:pt x="2563" y="211"/>
                    <a:pt x="3293" y="211"/>
                  </a:cubicBezTo>
                  <a:cubicBezTo>
                    <a:pt x="3490" y="211"/>
                    <a:pt x="3613" y="230"/>
                    <a:pt x="3621" y="230"/>
                  </a:cubicBezTo>
                  <a:cubicBezTo>
                    <a:pt x="3624" y="230"/>
                    <a:pt x="3603" y="226"/>
                    <a:pt x="3553" y="214"/>
                  </a:cubicBezTo>
                  <a:cubicBezTo>
                    <a:pt x="3096" y="65"/>
                    <a:pt x="2701" y="1"/>
                    <a:pt x="2358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0" name="Google Shape;750;p29"/>
            <p:cNvSpPr/>
            <p:nvPr/>
          </p:nvSpPr>
          <p:spPr>
            <a:xfrm>
              <a:off x="1349575" y="2857700"/>
              <a:ext cx="124950" cy="126125"/>
            </a:xfrm>
            <a:custGeom>
              <a:avLst/>
              <a:gdLst/>
              <a:ahLst/>
              <a:cxnLst/>
              <a:rect l="l" t="t" r="r" b="b"/>
              <a:pathLst>
                <a:path w="4998" h="5045" extrusionOk="0">
                  <a:moveTo>
                    <a:pt x="2522" y="281"/>
                  </a:moveTo>
                  <a:cubicBezTo>
                    <a:pt x="3736" y="281"/>
                    <a:pt x="4764" y="1309"/>
                    <a:pt x="4764" y="2523"/>
                  </a:cubicBezTo>
                  <a:cubicBezTo>
                    <a:pt x="4764" y="3784"/>
                    <a:pt x="3736" y="4811"/>
                    <a:pt x="2522" y="4811"/>
                  </a:cubicBezTo>
                  <a:cubicBezTo>
                    <a:pt x="1261" y="4811"/>
                    <a:pt x="234" y="3784"/>
                    <a:pt x="234" y="2523"/>
                  </a:cubicBezTo>
                  <a:cubicBezTo>
                    <a:pt x="234" y="1309"/>
                    <a:pt x="1261" y="281"/>
                    <a:pt x="2522" y="281"/>
                  </a:cubicBezTo>
                  <a:close/>
                  <a:moveTo>
                    <a:pt x="2522" y="1"/>
                  </a:moveTo>
                  <a:cubicBezTo>
                    <a:pt x="1121" y="1"/>
                    <a:pt x="0" y="1168"/>
                    <a:pt x="0" y="2523"/>
                  </a:cubicBezTo>
                  <a:cubicBezTo>
                    <a:pt x="0" y="3924"/>
                    <a:pt x="1121" y="5045"/>
                    <a:pt x="2522" y="5045"/>
                  </a:cubicBezTo>
                  <a:cubicBezTo>
                    <a:pt x="3876" y="5045"/>
                    <a:pt x="4997" y="3924"/>
                    <a:pt x="4997" y="2523"/>
                  </a:cubicBezTo>
                  <a:cubicBezTo>
                    <a:pt x="4997" y="1168"/>
                    <a:pt x="3876" y="1"/>
                    <a:pt x="2522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1" name="Google Shape;751;p29"/>
            <p:cNvSpPr/>
            <p:nvPr/>
          </p:nvSpPr>
          <p:spPr>
            <a:xfrm>
              <a:off x="1360000" y="2875700"/>
              <a:ext cx="73925" cy="62600"/>
            </a:xfrm>
            <a:custGeom>
              <a:avLst/>
              <a:gdLst/>
              <a:ahLst/>
              <a:cxnLst/>
              <a:rect l="l" t="t" r="r" b="b"/>
              <a:pathLst>
                <a:path w="2957" h="2504" extrusionOk="0">
                  <a:moveTo>
                    <a:pt x="1936" y="0"/>
                  </a:moveTo>
                  <a:cubicBezTo>
                    <a:pt x="0" y="0"/>
                    <a:pt x="144" y="2503"/>
                    <a:pt x="144" y="2503"/>
                  </a:cubicBezTo>
                  <a:cubicBezTo>
                    <a:pt x="683" y="377"/>
                    <a:pt x="2101" y="178"/>
                    <a:pt x="2688" y="178"/>
                  </a:cubicBezTo>
                  <a:cubicBezTo>
                    <a:pt x="2823" y="178"/>
                    <a:pt x="2914" y="188"/>
                    <a:pt x="2940" y="188"/>
                  </a:cubicBezTo>
                  <a:cubicBezTo>
                    <a:pt x="2957" y="188"/>
                    <a:pt x="2945" y="184"/>
                    <a:pt x="2899" y="168"/>
                  </a:cubicBezTo>
                  <a:cubicBezTo>
                    <a:pt x="2531" y="51"/>
                    <a:pt x="2212" y="0"/>
                    <a:pt x="1936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2" name="Google Shape;752;p29"/>
            <p:cNvSpPr/>
            <p:nvPr/>
          </p:nvSpPr>
          <p:spPr>
            <a:xfrm>
              <a:off x="1530525" y="2952275"/>
              <a:ext cx="77100" cy="75925"/>
            </a:xfrm>
            <a:custGeom>
              <a:avLst/>
              <a:gdLst/>
              <a:ahLst/>
              <a:cxnLst/>
              <a:rect l="l" t="t" r="r" b="b"/>
              <a:pathLst>
                <a:path w="3084" h="3037" extrusionOk="0">
                  <a:moveTo>
                    <a:pt x="1542" y="141"/>
                  </a:moveTo>
                  <a:cubicBezTo>
                    <a:pt x="2289" y="141"/>
                    <a:pt x="2896" y="748"/>
                    <a:pt x="2896" y="1495"/>
                  </a:cubicBezTo>
                  <a:cubicBezTo>
                    <a:pt x="2896" y="2242"/>
                    <a:pt x="2289" y="2896"/>
                    <a:pt x="1542" y="2896"/>
                  </a:cubicBezTo>
                  <a:cubicBezTo>
                    <a:pt x="795" y="2896"/>
                    <a:pt x="188" y="2242"/>
                    <a:pt x="188" y="1495"/>
                  </a:cubicBezTo>
                  <a:cubicBezTo>
                    <a:pt x="188" y="748"/>
                    <a:pt x="795" y="141"/>
                    <a:pt x="1542" y="141"/>
                  </a:cubicBezTo>
                  <a:close/>
                  <a:moveTo>
                    <a:pt x="1542" y="1"/>
                  </a:moveTo>
                  <a:cubicBezTo>
                    <a:pt x="701" y="1"/>
                    <a:pt x="1" y="655"/>
                    <a:pt x="1" y="1495"/>
                  </a:cubicBezTo>
                  <a:cubicBezTo>
                    <a:pt x="1" y="2336"/>
                    <a:pt x="701" y="3036"/>
                    <a:pt x="1542" y="3036"/>
                  </a:cubicBezTo>
                  <a:cubicBezTo>
                    <a:pt x="2383" y="3036"/>
                    <a:pt x="3083" y="2336"/>
                    <a:pt x="3083" y="1495"/>
                  </a:cubicBezTo>
                  <a:cubicBezTo>
                    <a:pt x="3083" y="655"/>
                    <a:pt x="2383" y="1"/>
                    <a:pt x="1542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3" name="Google Shape;753;p29"/>
            <p:cNvSpPr/>
            <p:nvPr/>
          </p:nvSpPr>
          <p:spPr>
            <a:xfrm>
              <a:off x="1538075" y="2962600"/>
              <a:ext cx="43725" cy="37575"/>
            </a:xfrm>
            <a:custGeom>
              <a:avLst/>
              <a:gdLst/>
              <a:ahLst/>
              <a:cxnLst/>
              <a:rect l="l" t="t" r="r" b="b"/>
              <a:pathLst>
                <a:path w="1749" h="1503" extrusionOk="0">
                  <a:moveTo>
                    <a:pt x="1141" y="1"/>
                  </a:moveTo>
                  <a:cubicBezTo>
                    <a:pt x="1" y="1"/>
                    <a:pt x="72" y="1502"/>
                    <a:pt x="72" y="1502"/>
                  </a:cubicBezTo>
                  <a:cubicBezTo>
                    <a:pt x="374" y="228"/>
                    <a:pt x="1231" y="110"/>
                    <a:pt x="1585" y="110"/>
                  </a:cubicBezTo>
                  <a:cubicBezTo>
                    <a:pt x="1666" y="110"/>
                    <a:pt x="1720" y="116"/>
                    <a:pt x="1737" y="116"/>
                  </a:cubicBezTo>
                  <a:cubicBezTo>
                    <a:pt x="1748" y="116"/>
                    <a:pt x="1740" y="112"/>
                    <a:pt x="1707" y="101"/>
                  </a:cubicBezTo>
                  <a:cubicBezTo>
                    <a:pt x="1491" y="31"/>
                    <a:pt x="1303" y="1"/>
                    <a:pt x="114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754" name="Google Shape;754;p29"/>
          <p:cNvGrpSpPr/>
          <p:nvPr/>
        </p:nvGrpSpPr>
        <p:grpSpPr>
          <a:xfrm>
            <a:off x="7670122" y="4106245"/>
            <a:ext cx="225787" cy="225787"/>
            <a:chOff x="327572" y="2556895"/>
            <a:chExt cx="225787" cy="225787"/>
          </a:xfrm>
        </p:grpSpPr>
        <p:sp>
          <p:nvSpPr>
            <p:cNvPr id="755" name="Google Shape;755;p29"/>
            <p:cNvSpPr/>
            <p:nvPr/>
          </p:nvSpPr>
          <p:spPr>
            <a:xfrm rot="7632065">
              <a:off x="359893" y="2589215"/>
              <a:ext cx="161146" cy="161146"/>
            </a:xfrm>
            <a:custGeom>
              <a:avLst/>
              <a:gdLst/>
              <a:ahLst/>
              <a:cxnLst/>
              <a:rect l="l" t="t" r="r" b="b"/>
              <a:pathLst>
                <a:path w="6446" h="6446" extrusionOk="0">
                  <a:moveTo>
                    <a:pt x="3223" y="327"/>
                  </a:moveTo>
                  <a:cubicBezTo>
                    <a:pt x="4811" y="327"/>
                    <a:pt x="6119" y="1635"/>
                    <a:pt x="6119" y="3223"/>
                  </a:cubicBezTo>
                  <a:cubicBezTo>
                    <a:pt x="6119" y="4811"/>
                    <a:pt x="4811" y="6118"/>
                    <a:pt x="3223" y="6118"/>
                  </a:cubicBezTo>
                  <a:cubicBezTo>
                    <a:pt x="1635" y="6118"/>
                    <a:pt x="374" y="4811"/>
                    <a:pt x="374" y="3223"/>
                  </a:cubicBezTo>
                  <a:cubicBezTo>
                    <a:pt x="374" y="1635"/>
                    <a:pt x="1635" y="327"/>
                    <a:pt x="3223" y="327"/>
                  </a:cubicBezTo>
                  <a:close/>
                  <a:moveTo>
                    <a:pt x="3223" y="0"/>
                  </a:moveTo>
                  <a:cubicBezTo>
                    <a:pt x="1449" y="0"/>
                    <a:pt x="1" y="1448"/>
                    <a:pt x="1" y="3223"/>
                  </a:cubicBezTo>
                  <a:cubicBezTo>
                    <a:pt x="1" y="4997"/>
                    <a:pt x="1449" y="6445"/>
                    <a:pt x="3223" y="6445"/>
                  </a:cubicBezTo>
                  <a:cubicBezTo>
                    <a:pt x="4998" y="6445"/>
                    <a:pt x="6446" y="4997"/>
                    <a:pt x="6446" y="3223"/>
                  </a:cubicBezTo>
                  <a:cubicBezTo>
                    <a:pt x="6446" y="1448"/>
                    <a:pt x="4998" y="0"/>
                    <a:pt x="322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6" name="Google Shape;756;p29"/>
            <p:cNvSpPr/>
            <p:nvPr/>
          </p:nvSpPr>
          <p:spPr>
            <a:xfrm rot="7632065">
              <a:off x="419964" y="2625994"/>
              <a:ext cx="94373" cy="79923"/>
            </a:xfrm>
            <a:custGeom>
              <a:avLst/>
              <a:gdLst/>
              <a:ahLst/>
              <a:cxnLst/>
              <a:rect l="l" t="t" r="r" b="b"/>
              <a:pathLst>
                <a:path w="3775" h="3197" extrusionOk="0">
                  <a:moveTo>
                    <a:pt x="2475" y="1"/>
                  </a:moveTo>
                  <a:cubicBezTo>
                    <a:pt x="1" y="1"/>
                    <a:pt x="180" y="3196"/>
                    <a:pt x="180" y="3196"/>
                  </a:cubicBezTo>
                  <a:cubicBezTo>
                    <a:pt x="866" y="453"/>
                    <a:pt x="2761" y="228"/>
                    <a:pt x="3478" y="228"/>
                  </a:cubicBezTo>
                  <a:cubicBezTo>
                    <a:pt x="3620" y="228"/>
                    <a:pt x="3715" y="236"/>
                    <a:pt x="3747" y="236"/>
                  </a:cubicBezTo>
                  <a:cubicBezTo>
                    <a:pt x="3774" y="236"/>
                    <a:pt x="3756" y="230"/>
                    <a:pt x="3683" y="208"/>
                  </a:cubicBezTo>
                  <a:cubicBezTo>
                    <a:pt x="3223" y="64"/>
                    <a:pt x="2823" y="1"/>
                    <a:pt x="247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757" name="Google Shape;757;p29"/>
          <p:cNvGrpSpPr/>
          <p:nvPr/>
        </p:nvGrpSpPr>
        <p:grpSpPr>
          <a:xfrm>
            <a:off x="5577124" y="4660013"/>
            <a:ext cx="148902" cy="148902"/>
            <a:chOff x="553999" y="2452938"/>
            <a:chExt cx="148902" cy="148902"/>
          </a:xfrm>
        </p:grpSpPr>
        <p:sp>
          <p:nvSpPr>
            <p:cNvPr id="758" name="Google Shape;758;p29"/>
            <p:cNvSpPr/>
            <p:nvPr/>
          </p:nvSpPr>
          <p:spPr>
            <a:xfrm rot="7632065">
              <a:off x="575314" y="2474252"/>
              <a:ext cx="106273" cy="106273"/>
            </a:xfrm>
            <a:custGeom>
              <a:avLst/>
              <a:gdLst/>
              <a:ahLst/>
              <a:cxnLst/>
              <a:rect l="l" t="t" r="r" b="b"/>
              <a:pathLst>
                <a:path w="4251" h="4251" extrusionOk="0">
                  <a:moveTo>
                    <a:pt x="2149" y="234"/>
                  </a:moveTo>
                  <a:cubicBezTo>
                    <a:pt x="3177" y="234"/>
                    <a:pt x="4017" y="1075"/>
                    <a:pt x="4017" y="2102"/>
                  </a:cubicBezTo>
                  <a:cubicBezTo>
                    <a:pt x="4017" y="3176"/>
                    <a:pt x="3177" y="4017"/>
                    <a:pt x="2149" y="4017"/>
                  </a:cubicBezTo>
                  <a:cubicBezTo>
                    <a:pt x="1075" y="4017"/>
                    <a:pt x="234" y="3176"/>
                    <a:pt x="234" y="2102"/>
                  </a:cubicBezTo>
                  <a:cubicBezTo>
                    <a:pt x="234" y="1075"/>
                    <a:pt x="1075" y="234"/>
                    <a:pt x="2149" y="234"/>
                  </a:cubicBezTo>
                  <a:close/>
                  <a:moveTo>
                    <a:pt x="2149" y="1"/>
                  </a:moveTo>
                  <a:cubicBezTo>
                    <a:pt x="982" y="1"/>
                    <a:pt x="1" y="935"/>
                    <a:pt x="1" y="2102"/>
                  </a:cubicBezTo>
                  <a:cubicBezTo>
                    <a:pt x="1" y="3316"/>
                    <a:pt x="982" y="4250"/>
                    <a:pt x="2149" y="4250"/>
                  </a:cubicBezTo>
                  <a:cubicBezTo>
                    <a:pt x="3317" y="4250"/>
                    <a:pt x="4251" y="3316"/>
                    <a:pt x="4251" y="2102"/>
                  </a:cubicBezTo>
                  <a:cubicBezTo>
                    <a:pt x="4251" y="935"/>
                    <a:pt x="3317" y="1"/>
                    <a:pt x="214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9" name="Google Shape;759;p29"/>
            <p:cNvSpPr/>
            <p:nvPr/>
          </p:nvSpPr>
          <p:spPr>
            <a:xfrm rot="7632065">
              <a:off x="614770" y="2497658"/>
              <a:ext cx="62499" cy="53774"/>
            </a:xfrm>
            <a:custGeom>
              <a:avLst/>
              <a:gdLst/>
              <a:ahLst/>
              <a:cxnLst/>
              <a:rect l="l" t="t" r="r" b="b"/>
              <a:pathLst>
                <a:path w="2500" h="2151" extrusionOk="0">
                  <a:moveTo>
                    <a:pt x="1637" y="0"/>
                  </a:moveTo>
                  <a:cubicBezTo>
                    <a:pt x="0" y="0"/>
                    <a:pt x="108" y="2150"/>
                    <a:pt x="108" y="2150"/>
                  </a:cubicBezTo>
                  <a:cubicBezTo>
                    <a:pt x="586" y="306"/>
                    <a:pt x="1814" y="160"/>
                    <a:pt x="2293" y="160"/>
                  </a:cubicBezTo>
                  <a:cubicBezTo>
                    <a:pt x="2382" y="160"/>
                    <a:pt x="2446" y="165"/>
                    <a:pt x="2473" y="165"/>
                  </a:cubicBezTo>
                  <a:cubicBezTo>
                    <a:pt x="2499" y="165"/>
                    <a:pt x="2492" y="161"/>
                    <a:pt x="2443" y="142"/>
                  </a:cubicBezTo>
                  <a:cubicBezTo>
                    <a:pt x="2136" y="44"/>
                    <a:pt x="1869" y="0"/>
                    <a:pt x="163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760" name="Google Shape;760;p29"/>
          <p:cNvGrpSpPr/>
          <p:nvPr/>
        </p:nvGrpSpPr>
        <p:grpSpPr>
          <a:xfrm>
            <a:off x="258824" y="1937263"/>
            <a:ext cx="148902" cy="148902"/>
            <a:chOff x="553999" y="2452938"/>
            <a:chExt cx="148902" cy="148902"/>
          </a:xfrm>
        </p:grpSpPr>
        <p:sp>
          <p:nvSpPr>
            <p:cNvPr id="761" name="Google Shape;761;p29"/>
            <p:cNvSpPr/>
            <p:nvPr/>
          </p:nvSpPr>
          <p:spPr>
            <a:xfrm rot="7632065">
              <a:off x="575314" y="2474252"/>
              <a:ext cx="106273" cy="106273"/>
            </a:xfrm>
            <a:custGeom>
              <a:avLst/>
              <a:gdLst/>
              <a:ahLst/>
              <a:cxnLst/>
              <a:rect l="l" t="t" r="r" b="b"/>
              <a:pathLst>
                <a:path w="4251" h="4251" extrusionOk="0">
                  <a:moveTo>
                    <a:pt x="2149" y="234"/>
                  </a:moveTo>
                  <a:cubicBezTo>
                    <a:pt x="3177" y="234"/>
                    <a:pt x="4017" y="1075"/>
                    <a:pt x="4017" y="2102"/>
                  </a:cubicBezTo>
                  <a:cubicBezTo>
                    <a:pt x="4017" y="3176"/>
                    <a:pt x="3177" y="4017"/>
                    <a:pt x="2149" y="4017"/>
                  </a:cubicBezTo>
                  <a:cubicBezTo>
                    <a:pt x="1075" y="4017"/>
                    <a:pt x="234" y="3176"/>
                    <a:pt x="234" y="2102"/>
                  </a:cubicBezTo>
                  <a:cubicBezTo>
                    <a:pt x="234" y="1075"/>
                    <a:pt x="1075" y="234"/>
                    <a:pt x="2149" y="234"/>
                  </a:cubicBezTo>
                  <a:close/>
                  <a:moveTo>
                    <a:pt x="2149" y="1"/>
                  </a:moveTo>
                  <a:cubicBezTo>
                    <a:pt x="982" y="1"/>
                    <a:pt x="1" y="935"/>
                    <a:pt x="1" y="2102"/>
                  </a:cubicBezTo>
                  <a:cubicBezTo>
                    <a:pt x="1" y="3316"/>
                    <a:pt x="982" y="4250"/>
                    <a:pt x="2149" y="4250"/>
                  </a:cubicBezTo>
                  <a:cubicBezTo>
                    <a:pt x="3317" y="4250"/>
                    <a:pt x="4251" y="3316"/>
                    <a:pt x="4251" y="2102"/>
                  </a:cubicBezTo>
                  <a:cubicBezTo>
                    <a:pt x="4251" y="935"/>
                    <a:pt x="3317" y="1"/>
                    <a:pt x="214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2" name="Google Shape;762;p29"/>
            <p:cNvSpPr/>
            <p:nvPr/>
          </p:nvSpPr>
          <p:spPr>
            <a:xfrm rot="7632065">
              <a:off x="614770" y="2497658"/>
              <a:ext cx="62499" cy="53774"/>
            </a:xfrm>
            <a:custGeom>
              <a:avLst/>
              <a:gdLst/>
              <a:ahLst/>
              <a:cxnLst/>
              <a:rect l="l" t="t" r="r" b="b"/>
              <a:pathLst>
                <a:path w="2500" h="2151" extrusionOk="0">
                  <a:moveTo>
                    <a:pt x="1637" y="0"/>
                  </a:moveTo>
                  <a:cubicBezTo>
                    <a:pt x="0" y="0"/>
                    <a:pt x="108" y="2150"/>
                    <a:pt x="108" y="2150"/>
                  </a:cubicBezTo>
                  <a:cubicBezTo>
                    <a:pt x="586" y="306"/>
                    <a:pt x="1814" y="160"/>
                    <a:pt x="2293" y="160"/>
                  </a:cubicBezTo>
                  <a:cubicBezTo>
                    <a:pt x="2382" y="160"/>
                    <a:pt x="2446" y="165"/>
                    <a:pt x="2473" y="165"/>
                  </a:cubicBezTo>
                  <a:cubicBezTo>
                    <a:pt x="2499" y="165"/>
                    <a:pt x="2492" y="161"/>
                    <a:pt x="2443" y="142"/>
                  </a:cubicBezTo>
                  <a:cubicBezTo>
                    <a:pt x="2136" y="44"/>
                    <a:pt x="1869" y="0"/>
                    <a:pt x="163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763" name="Google Shape;763;p29"/>
          <p:cNvGrpSpPr/>
          <p:nvPr/>
        </p:nvGrpSpPr>
        <p:grpSpPr>
          <a:xfrm>
            <a:off x="8665149" y="2724363"/>
            <a:ext cx="148902" cy="148902"/>
            <a:chOff x="553999" y="2452938"/>
            <a:chExt cx="148902" cy="148902"/>
          </a:xfrm>
        </p:grpSpPr>
        <p:sp>
          <p:nvSpPr>
            <p:cNvPr id="764" name="Google Shape;764;p29"/>
            <p:cNvSpPr/>
            <p:nvPr/>
          </p:nvSpPr>
          <p:spPr>
            <a:xfrm rot="7632065">
              <a:off x="575314" y="2474252"/>
              <a:ext cx="106273" cy="106273"/>
            </a:xfrm>
            <a:custGeom>
              <a:avLst/>
              <a:gdLst/>
              <a:ahLst/>
              <a:cxnLst/>
              <a:rect l="l" t="t" r="r" b="b"/>
              <a:pathLst>
                <a:path w="4251" h="4251" extrusionOk="0">
                  <a:moveTo>
                    <a:pt x="2149" y="234"/>
                  </a:moveTo>
                  <a:cubicBezTo>
                    <a:pt x="3177" y="234"/>
                    <a:pt x="4017" y="1075"/>
                    <a:pt x="4017" y="2102"/>
                  </a:cubicBezTo>
                  <a:cubicBezTo>
                    <a:pt x="4017" y="3176"/>
                    <a:pt x="3177" y="4017"/>
                    <a:pt x="2149" y="4017"/>
                  </a:cubicBezTo>
                  <a:cubicBezTo>
                    <a:pt x="1075" y="4017"/>
                    <a:pt x="234" y="3176"/>
                    <a:pt x="234" y="2102"/>
                  </a:cubicBezTo>
                  <a:cubicBezTo>
                    <a:pt x="234" y="1075"/>
                    <a:pt x="1075" y="234"/>
                    <a:pt x="2149" y="234"/>
                  </a:cubicBezTo>
                  <a:close/>
                  <a:moveTo>
                    <a:pt x="2149" y="1"/>
                  </a:moveTo>
                  <a:cubicBezTo>
                    <a:pt x="982" y="1"/>
                    <a:pt x="1" y="935"/>
                    <a:pt x="1" y="2102"/>
                  </a:cubicBezTo>
                  <a:cubicBezTo>
                    <a:pt x="1" y="3316"/>
                    <a:pt x="982" y="4250"/>
                    <a:pt x="2149" y="4250"/>
                  </a:cubicBezTo>
                  <a:cubicBezTo>
                    <a:pt x="3317" y="4250"/>
                    <a:pt x="4251" y="3316"/>
                    <a:pt x="4251" y="2102"/>
                  </a:cubicBezTo>
                  <a:cubicBezTo>
                    <a:pt x="4251" y="935"/>
                    <a:pt x="3317" y="1"/>
                    <a:pt x="214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5" name="Google Shape;765;p29"/>
            <p:cNvSpPr/>
            <p:nvPr/>
          </p:nvSpPr>
          <p:spPr>
            <a:xfrm rot="7632065">
              <a:off x="614770" y="2497658"/>
              <a:ext cx="62499" cy="53774"/>
            </a:xfrm>
            <a:custGeom>
              <a:avLst/>
              <a:gdLst/>
              <a:ahLst/>
              <a:cxnLst/>
              <a:rect l="l" t="t" r="r" b="b"/>
              <a:pathLst>
                <a:path w="2500" h="2151" extrusionOk="0">
                  <a:moveTo>
                    <a:pt x="1637" y="0"/>
                  </a:moveTo>
                  <a:cubicBezTo>
                    <a:pt x="0" y="0"/>
                    <a:pt x="108" y="2150"/>
                    <a:pt x="108" y="2150"/>
                  </a:cubicBezTo>
                  <a:cubicBezTo>
                    <a:pt x="586" y="306"/>
                    <a:pt x="1814" y="160"/>
                    <a:pt x="2293" y="160"/>
                  </a:cubicBezTo>
                  <a:cubicBezTo>
                    <a:pt x="2382" y="160"/>
                    <a:pt x="2446" y="165"/>
                    <a:pt x="2473" y="165"/>
                  </a:cubicBezTo>
                  <a:cubicBezTo>
                    <a:pt x="2499" y="165"/>
                    <a:pt x="2492" y="161"/>
                    <a:pt x="2443" y="142"/>
                  </a:cubicBezTo>
                  <a:cubicBezTo>
                    <a:pt x="2136" y="44"/>
                    <a:pt x="1869" y="0"/>
                    <a:pt x="163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ext 2">
  <p:cSld name="BLANK_17">
    <p:spTree>
      <p:nvGrpSpPr>
        <p:cNvPr id="1" name="Shape 7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7" name="Google Shape;767;p30"/>
          <p:cNvSpPr txBox="1">
            <a:spLocks noGrp="1"/>
          </p:cNvSpPr>
          <p:nvPr>
            <p:ph type="title"/>
          </p:nvPr>
        </p:nvSpPr>
        <p:spPr>
          <a:xfrm>
            <a:off x="713175" y="463422"/>
            <a:ext cx="77178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 b="1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768" name="Google Shape;768;p30"/>
          <p:cNvSpPr txBox="1">
            <a:spLocks noGrp="1"/>
          </p:cNvSpPr>
          <p:nvPr>
            <p:ph type="body" idx="1"/>
          </p:nvPr>
        </p:nvSpPr>
        <p:spPr>
          <a:xfrm>
            <a:off x="713175" y="1370471"/>
            <a:ext cx="7717800" cy="1117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lt1"/>
                </a:solidFill>
              </a:defRPr>
            </a:lvl1pPr>
            <a:lvl2pPr marL="914400" lvl="1" indent="-3175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pic>
        <p:nvPicPr>
          <p:cNvPr id="769" name="Google Shape;769;p30"/>
          <p:cNvPicPr preferRelativeResize="0"/>
          <p:nvPr/>
        </p:nvPicPr>
        <p:blipFill>
          <a:blip r:embed="rId2">
            <a:alphaModFix amt="74000"/>
          </a:blip>
          <a:stretch>
            <a:fillRect/>
          </a:stretch>
        </p:blipFill>
        <p:spPr>
          <a:xfrm rot="10800000" flipH="1">
            <a:off x="580537" y="-1002191"/>
            <a:ext cx="7678126" cy="1653350"/>
          </a:xfrm>
          <a:prstGeom prst="rect">
            <a:avLst/>
          </a:prstGeom>
          <a:noFill/>
          <a:ln>
            <a:noFill/>
          </a:ln>
        </p:spPr>
      </p:pic>
      <p:sp>
        <p:nvSpPr>
          <p:cNvPr id="770" name="Google Shape;770;p30"/>
          <p:cNvSpPr/>
          <p:nvPr/>
        </p:nvSpPr>
        <p:spPr>
          <a:xfrm rot="10800000" flipH="1">
            <a:off x="-203358" y="3228859"/>
            <a:ext cx="2216642" cy="2073312"/>
          </a:xfrm>
          <a:custGeom>
            <a:avLst/>
            <a:gdLst/>
            <a:ahLst/>
            <a:cxnLst/>
            <a:rect l="l" t="t" r="r" b="b"/>
            <a:pathLst>
              <a:path w="122365" h="131953" extrusionOk="0">
                <a:moveTo>
                  <a:pt x="37372" y="111100"/>
                </a:moveTo>
                <a:lnTo>
                  <a:pt x="37372" y="111100"/>
                </a:lnTo>
                <a:cubicBezTo>
                  <a:pt x="37492" y="112772"/>
                  <a:pt x="37953" y="114366"/>
                  <a:pt x="39127" y="115781"/>
                </a:cubicBezTo>
                <a:lnTo>
                  <a:pt x="39127" y="115781"/>
                </a:lnTo>
                <a:cubicBezTo>
                  <a:pt x="38531" y="114345"/>
                  <a:pt x="37934" y="112770"/>
                  <a:pt x="37372" y="111100"/>
                </a:cubicBezTo>
                <a:close/>
                <a:moveTo>
                  <a:pt x="51871" y="1"/>
                </a:moveTo>
                <a:cubicBezTo>
                  <a:pt x="46593" y="1"/>
                  <a:pt x="41310" y="436"/>
                  <a:pt x="36039" y="884"/>
                </a:cubicBezTo>
                <a:cubicBezTo>
                  <a:pt x="27941" y="2124"/>
                  <a:pt x="17387" y="1492"/>
                  <a:pt x="9947" y="6477"/>
                </a:cubicBezTo>
                <a:cubicBezTo>
                  <a:pt x="2481" y="11438"/>
                  <a:pt x="4354" y="20751"/>
                  <a:pt x="4961" y="28217"/>
                </a:cubicBezTo>
                <a:cubicBezTo>
                  <a:pt x="5594" y="36897"/>
                  <a:pt x="4961" y="43730"/>
                  <a:pt x="4354" y="51803"/>
                </a:cubicBezTo>
                <a:cubicBezTo>
                  <a:pt x="3114" y="59902"/>
                  <a:pt x="3721" y="68582"/>
                  <a:pt x="2481" y="76048"/>
                </a:cubicBezTo>
                <a:cubicBezTo>
                  <a:pt x="1874" y="84121"/>
                  <a:pt x="634" y="91562"/>
                  <a:pt x="1874" y="99027"/>
                </a:cubicBezTo>
                <a:cubicBezTo>
                  <a:pt x="2481" y="105860"/>
                  <a:pt x="4961" y="112061"/>
                  <a:pt x="3114" y="118286"/>
                </a:cubicBezTo>
                <a:cubicBezTo>
                  <a:pt x="1874" y="121374"/>
                  <a:pt x="1" y="123247"/>
                  <a:pt x="634" y="126360"/>
                </a:cubicBezTo>
                <a:cubicBezTo>
                  <a:pt x="1030" y="126309"/>
                  <a:pt x="1407" y="126286"/>
                  <a:pt x="1767" y="126286"/>
                </a:cubicBezTo>
                <a:cubicBezTo>
                  <a:pt x="4998" y="126286"/>
                  <a:pt x="6867" y="128119"/>
                  <a:pt x="9422" y="128119"/>
                </a:cubicBezTo>
                <a:cubicBezTo>
                  <a:pt x="10143" y="128119"/>
                  <a:pt x="10918" y="127974"/>
                  <a:pt x="11794" y="127600"/>
                </a:cubicBezTo>
                <a:cubicBezTo>
                  <a:pt x="12427" y="126967"/>
                  <a:pt x="15540" y="124487"/>
                  <a:pt x="16147" y="123879"/>
                </a:cubicBezTo>
                <a:cubicBezTo>
                  <a:pt x="19260" y="120134"/>
                  <a:pt x="18020" y="123247"/>
                  <a:pt x="16780" y="120134"/>
                </a:cubicBezTo>
                <a:cubicBezTo>
                  <a:pt x="16780" y="118894"/>
                  <a:pt x="14907" y="118894"/>
                  <a:pt x="14300" y="117046"/>
                </a:cubicBezTo>
                <a:cubicBezTo>
                  <a:pt x="14300" y="115781"/>
                  <a:pt x="16147" y="113934"/>
                  <a:pt x="16780" y="113301"/>
                </a:cubicBezTo>
                <a:cubicBezTo>
                  <a:pt x="18020" y="110213"/>
                  <a:pt x="19260" y="107708"/>
                  <a:pt x="19868" y="104620"/>
                </a:cubicBezTo>
                <a:cubicBezTo>
                  <a:pt x="21740" y="96547"/>
                  <a:pt x="30446" y="87841"/>
                  <a:pt x="29814" y="79768"/>
                </a:cubicBezTo>
                <a:lnTo>
                  <a:pt x="29814" y="79768"/>
                </a:lnTo>
                <a:lnTo>
                  <a:pt x="30497" y="85336"/>
                </a:lnTo>
                <a:cubicBezTo>
                  <a:pt x="29485" y="90726"/>
                  <a:pt x="29206" y="102115"/>
                  <a:pt x="29206" y="110213"/>
                </a:cubicBezTo>
                <a:cubicBezTo>
                  <a:pt x="29206" y="113301"/>
                  <a:pt x="30446" y="116414"/>
                  <a:pt x="31054" y="120134"/>
                </a:cubicBezTo>
                <a:cubicBezTo>
                  <a:pt x="31686" y="123879"/>
                  <a:pt x="31054" y="128207"/>
                  <a:pt x="32294" y="131953"/>
                </a:cubicBezTo>
                <a:cubicBezTo>
                  <a:pt x="34166" y="122614"/>
                  <a:pt x="34774" y="112061"/>
                  <a:pt x="32294" y="102115"/>
                </a:cubicBezTo>
                <a:cubicBezTo>
                  <a:pt x="31686" y="97155"/>
                  <a:pt x="31054" y="91562"/>
                  <a:pt x="32294" y="86601"/>
                </a:cubicBezTo>
                <a:cubicBezTo>
                  <a:pt x="32926" y="83488"/>
                  <a:pt x="34774" y="73568"/>
                  <a:pt x="37887" y="71695"/>
                </a:cubicBezTo>
                <a:lnTo>
                  <a:pt x="37887" y="71695"/>
                </a:lnTo>
                <a:cubicBezTo>
                  <a:pt x="36039" y="74808"/>
                  <a:pt x="35407" y="74808"/>
                  <a:pt x="35407" y="77896"/>
                </a:cubicBezTo>
                <a:cubicBezTo>
                  <a:pt x="35407" y="79136"/>
                  <a:pt x="36647" y="80376"/>
                  <a:pt x="36647" y="82248"/>
                </a:cubicBezTo>
                <a:cubicBezTo>
                  <a:pt x="36647" y="84729"/>
                  <a:pt x="35407" y="86601"/>
                  <a:pt x="34774" y="88474"/>
                </a:cubicBezTo>
                <a:cubicBezTo>
                  <a:pt x="33283" y="95480"/>
                  <a:pt x="35023" y="104117"/>
                  <a:pt x="37372" y="111100"/>
                </a:cubicBezTo>
                <a:lnTo>
                  <a:pt x="37372" y="111100"/>
                </a:lnTo>
                <a:cubicBezTo>
                  <a:pt x="37177" y="108376"/>
                  <a:pt x="37887" y="105445"/>
                  <a:pt x="37887" y="102748"/>
                </a:cubicBezTo>
                <a:cubicBezTo>
                  <a:pt x="38519" y="97787"/>
                  <a:pt x="37279" y="93434"/>
                  <a:pt x="37279" y="89081"/>
                </a:cubicBezTo>
                <a:cubicBezTo>
                  <a:pt x="37279" y="84121"/>
                  <a:pt x="41759" y="69772"/>
                  <a:pt x="39886" y="67292"/>
                </a:cubicBezTo>
                <a:lnTo>
                  <a:pt x="40848" y="65495"/>
                </a:lnTo>
                <a:cubicBezTo>
                  <a:pt x="40848" y="65495"/>
                  <a:pt x="41253" y="67621"/>
                  <a:pt x="41253" y="68228"/>
                </a:cubicBezTo>
                <a:cubicBezTo>
                  <a:pt x="43480" y="76149"/>
                  <a:pt x="42240" y="78528"/>
                  <a:pt x="42240" y="82248"/>
                </a:cubicBezTo>
                <a:cubicBezTo>
                  <a:pt x="42240" y="88474"/>
                  <a:pt x="42240" y="96547"/>
                  <a:pt x="44112" y="102115"/>
                </a:cubicBezTo>
                <a:cubicBezTo>
                  <a:pt x="44112" y="94042"/>
                  <a:pt x="45960" y="85361"/>
                  <a:pt x="44720" y="77288"/>
                </a:cubicBezTo>
                <a:cubicBezTo>
                  <a:pt x="43480" y="72935"/>
                  <a:pt x="42240" y="69822"/>
                  <a:pt x="45960" y="65469"/>
                </a:cubicBezTo>
                <a:cubicBezTo>
                  <a:pt x="46593" y="66102"/>
                  <a:pt x="47200" y="66735"/>
                  <a:pt x="47833" y="66735"/>
                </a:cubicBezTo>
                <a:lnTo>
                  <a:pt x="48339" y="68329"/>
                </a:lnTo>
                <a:cubicBezTo>
                  <a:pt x="48339" y="75162"/>
                  <a:pt x="45378" y="90726"/>
                  <a:pt x="49073" y="90954"/>
                </a:cubicBezTo>
                <a:cubicBezTo>
                  <a:pt x="45960" y="83488"/>
                  <a:pt x="53426" y="72303"/>
                  <a:pt x="49680" y="65469"/>
                </a:cubicBezTo>
                <a:cubicBezTo>
                  <a:pt x="50946" y="64229"/>
                  <a:pt x="51426" y="65140"/>
                  <a:pt x="53198" y="62812"/>
                </a:cubicBezTo>
                <a:cubicBezTo>
                  <a:pt x="53578" y="60939"/>
                  <a:pt x="52793" y="59902"/>
                  <a:pt x="51553" y="59269"/>
                </a:cubicBezTo>
                <a:cubicBezTo>
                  <a:pt x="53426" y="58029"/>
                  <a:pt x="55906" y="58636"/>
                  <a:pt x="58386" y="58029"/>
                </a:cubicBezTo>
                <a:cubicBezTo>
                  <a:pt x="61499" y="56789"/>
                  <a:pt x="63346" y="54309"/>
                  <a:pt x="65852" y="53069"/>
                </a:cubicBezTo>
                <a:cubicBezTo>
                  <a:pt x="66585" y="52819"/>
                  <a:pt x="67559" y="52740"/>
                  <a:pt x="68652" y="52740"/>
                </a:cubicBezTo>
                <a:cubicBezTo>
                  <a:pt x="70567" y="52740"/>
                  <a:pt x="72844" y="52984"/>
                  <a:pt x="74818" y="52984"/>
                </a:cubicBezTo>
                <a:cubicBezTo>
                  <a:pt x="77435" y="52984"/>
                  <a:pt x="79518" y="52556"/>
                  <a:pt x="79518" y="50563"/>
                </a:cubicBezTo>
                <a:cubicBezTo>
                  <a:pt x="84106" y="50563"/>
                  <a:pt x="85343" y="47624"/>
                  <a:pt x="88767" y="47624"/>
                </a:cubicBezTo>
                <a:cubicBezTo>
                  <a:pt x="89497" y="47624"/>
                  <a:pt x="90328" y="47758"/>
                  <a:pt x="91311" y="48083"/>
                </a:cubicBezTo>
                <a:cubicBezTo>
                  <a:pt x="91311" y="44996"/>
                  <a:pt x="98145" y="43730"/>
                  <a:pt x="101257" y="41883"/>
                </a:cubicBezTo>
                <a:cubicBezTo>
                  <a:pt x="105585" y="39403"/>
                  <a:pt x="104978" y="34417"/>
                  <a:pt x="109938" y="33177"/>
                </a:cubicBezTo>
                <a:cubicBezTo>
                  <a:pt x="106825" y="28824"/>
                  <a:pt x="113051" y="28824"/>
                  <a:pt x="116164" y="28824"/>
                </a:cubicBezTo>
                <a:cubicBezTo>
                  <a:pt x="115531" y="25104"/>
                  <a:pt x="122364" y="23231"/>
                  <a:pt x="117404" y="20144"/>
                </a:cubicBezTo>
                <a:cubicBezTo>
                  <a:pt x="118011" y="19511"/>
                  <a:pt x="118644" y="18271"/>
                  <a:pt x="119251" y="18271"/>
                </a:cubicBezTo>
                <a:cubicBezTo>
                  <a:pt x="112418" y="16423"/>
                  <a:pt x="111811" y="7717"/>
                  <a:pt x="104978" y="5237"/>
                </a:cubicBezTo>
                <a:lnTo>
                  <a:pt x="107458" y="3997"/>
                </a:lnTo>
                <a:cubicBezTo>
                  <a:pt x="105598" y="2124"/>
                  <a:pt x="102339" y="1656"/>
                  <a:pt x="98923" y="1656"/>
                </a:cubicBezTo>
                <a:cubicBezTo>
                  <a:pt x="95506" y="1656"/>
                  <a:pt x="91931" y="2124"/>
                  <a:pt x="89439" y="2124"/>
                </a:cubicBezTo>
                <a:cubicBezTo>
                  <a:pt x="87949" y="2214"/>
                  <a:pt x="86471" y="2253"/>
                  <a:pt x="85003" y="2253"/>
                </a:cubicBezTo>
                <a:cubicBezTo>
                  <a:pt x="76065" y="2253"/>
                  <a:pt x="67450" y="795"/>
                  <a:pt x="58386" y="252"/>
                </a:cubicBezTo>
                <a:cubicBezTo>
                  <a:pt x="56216" y="75"/>
                  <a:pt x="54044" y="1"/>
                  <a:pt x="51871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771" name="Google Shape;771;p30"/>
          <p:cNvGrpSpPr/>
          <p:nvPr/>
        </p:nvGrpSpPr>
        <p:grpSpPr>
          <a:xfrm rot="-7632065" flipH="1">
            <a:off x="8208216" y="4504923"/>
            <a:ext cx="360792" cy="197345"/>
            <a:chOff x="771625" y="3641125"/>
            <a:chExt cx="360800" cy="197350"/>
          </a:xfrm>
        </p:grpSpPr>
        <p:sp>
          <p:nvSpPr>
            <p:cNvPr id="772" name="Google Shape;772;p30"/>
            <p:cNvSpPr/>
            <p:nvPr/>
          </p:nvSpPr>
          <p:spPr>
            <a:xfrm>
              <a:off x="971275" y="3677325"/>
              <a:ext cx="161150" cy="161150"/>
            </a:xfrm>
            <a:custGeom>
              <a:avLst/>
              <a:gdLst/>
              <a:ahLst/>
              <a:cxnLst/>
              <a:rect l="l" t="t" r="r" b="b"/>
              <a:pathLst>
                <a:path w="6446" h="6446" extrusionOk="0">
                  <a:moveTo>
                    <a:pt x="3223" y="327"/>
                  </a:moveTo>
                  <a:cubicBezTo>
                    <a:pt x="4811" y="327"/>
                    <a:pt x="6119" y="1635"/>
                    <a:pt x="6119" y="3223"/>
                  </a:cubicBezTo>
                  <a:cubicBezTo>
                    <a:pt x="6119" y="4811"/>
                    <a:pt x="4811" y="6118"/>
                    <a:pt x="3223" y="6118"/>
                  </a:cubicBezTo>
                  <a:cubicBezTo>
                    <a:pt x="1635" y="6118"/>
                    <a:pt x="374" y="4811"/>
                    <a:pt x="374" y="3223"/>
                  </a:cubicBezTo>
                  <a:cubicBezTo>
                    <a:pt x="374" y="1635"/>
                    <a:pt x="1635" y="327"/>
                    <a:pt x="3223" y="327"/>
                  </a:cubicBezTo>
                  <a:close/>
                  <a:moveTo>
                    <a:pt x="3223" y="0"/>
                  </a:moveTo>
                  <a:cubicBezTo>
                    <a:pt x="1449" y="0"/>
                    <a:pt x="1" y="1448"/>
                    <a:pt x="1" y="3223"/>
                  </a:cubicBezTo>
                  <a:cubicBezTo>
                    <a:pt x="1" y="4997"/>
                    <a:pt x="1449" y="6445"/>
                    <a:pt x="3223" y="6445"/>
                  </a:cubicBezTo>
                  <a:cubicBezTo>
                    <a:pt x="4998" y="6445"/>
                    <a:pt x="6446" y="4997"/>
                    <a:pt x="6446" y="3223"/>
                  </a:cubicBezTo>
                  <a:cubicBezTo>
                    <a:pt x="6446" y="1448"/>
                    <a:pt x="4998" y="0"/>
                    <a:pt x="322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3" name="Google Shape;773;p30"/>
            <p:cNvSpPr/>
            <p:nvPr/>
          </p:nvSpPr>
          <p:spPr>
            <a:xfrm>
              <a:off x="985475" y="3699000"/>
              <a:ext cx="94375" cy="79925"/>
            </a:xfrm>
            <a:custGeom>
              <a:avLst/>
              <a:gdLst/>
              <a:ahLst/>
              <a:cxnLst/>
              <a:rect l="l" t="t" r="r" b="b"/>
              <a:pathLst>
                <a:path w="3775" h="3197" extrusionOk="0">
                  <a:moveTo>
                    <a:pt x="2475" y="1"/>
                  </a:moveTo>
                  <a:cubicBezTo>
                    <a:pt x="1" y="1"/>
                    <a:pt x="180" y="3196"/>
                    <a:pt x="180" y="3196"/>
                  </a:cubicBezTo>
                  <a:cubicBezTo>
                    <a:pt x="866" y="453"/>
                    <a:pt x="2761" y="228"/>
                    <a:pt x="3478" y="228"/>
                  </a:cubicBezTo>
                  <a:cubicBezTo>
                    <a:pt x="3620" y="228"/>
                    <a:pt x="3715" y="236"/>
                    <a:pt x="3747" y="236"/>
                  </a:cubicBezTo>
                  <a:cubicBezTo>
                    <a:pt x="3774" y="236"/>
                    <a:pt x="3756" y="230"/>
                    <a:pt x="3683" y="208"/>
                  </a:cubicBezTo>
                  <a:cubicBezTo>
                    <a:pt x="3223" y="64"/>
                    <a:pt x="2823" y="1"/>
                    <a:pt x="247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4" name="Google Shape;774;p30"/>
            <p:cNvSpPr/>
            <p:nvPr/>
          </p:nvSpPr>
          <p:spPr>
            <a:xfrm>
              <a:off x="771625" y="3641125"/>
              <a:ext cx="106275" cy="106275"/>
            </a:xfrm>
            <a:custGeom>
              <a:avLst/>
              <a:gdLst/>
              <a:ahLst/>
              <a:cxnLst/>
              <a:rect l="l" t="t" r="r" b="b"/>
              <a:pathLst>
                <a:path w="4251" h="4251" extrusionOk="0">
                  <a:moveTo>
                    <a:pt x="2149" y="234"/>
                  </a:moveTo>
                  <a:cubicBezTo>
                    <a:pt x="3177" y="234"/>
                    <a:pt x="4017" y="1075"/>
                    <a:pt x="4017" y="2102"/>
                  </a:cubicBezTo>
                  <a:cubicBezTo>
                    <a:pt x="4017" y="3176"/>
                    <a:pt x="3177" y="4017"/>
                    <a:pt x="2149" y="4017"/>
                  </a:cubicBezTo>
                  <a:cubicBezTo>
                    <a:pt x="1075" y="4017"/>
                    <a:pt x="234" y="3176"/>
                    <a:pt x="234" y="2102"/>
                  </a:cubicBezTo>
                  <a:cubicBezTo>
                    <a:pt x="234" y="1075"/>
                    <a:pt x="1075" y="234"/>
                    <a:pt x="2149" y="234"/>
                  </a:cubicBezTo>
                  <a:close/>
                  <a:moveTo>
                    <a:pt x="2149" y="1"/>
                  </a:moveTo>
                  <a:cubicBezTo>
                    <a:pt x="982" y="1"/>
                    <a:pt x="1" y="935"/>
                    <a:pt x="1" y="2102"/>
                  </a:cubicBezTo>
                  <a:cubicBezTo>
                    <a:pt x="1" y="3316"/>
                    <a:pt x="982" y="4250"/>
                    <a:pt x="2149" y="4250"/>
                  </a:cubicBezTo>
                  <a:cubicBezTo>
                    <a:pt x="3317" y="4250"/>
                    <a:pt x="4251" y="3316"/>
                    <a:pt x="4251" y="2102"/>
                  </a:cubicBezTo>
                  <a:cubicBezTo>
                    <a:pt x="4251" y="935"/>
                    <a:pt x="3317" y="1"/>
                    <a:pt x="214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5" name="Google Shape;775;p30"/>
            <p:cNvSpPr/>
            <p:nvPr/>
          </p:nvSpPr>
          <p:spPr>
            <a:xfrm>
              <a:off x="780625" y="3655100"/>
              <a:ext cx="62500" cy="53775"/>
            </a:xfrm>
            <a:custGeom>
              <a:avLst/>
              <a:gdLst/>
              <a:ahLst/>
              <a:cxnLst/>
              <a:rect l="l" t="t" r="r" b="b"/>
              <a:pathLst>
                <a:path w="2500" h="2151" extrusionOk="0">
                  <a:moveTo>
                    <a:pt x="1637" y="0"/>
                  </a:moveTo>
                  <a:cubicBezTo>
                    <a:pt x="0" y="0"/>
                    <a:pt x="108" y="2150"/>
                    <a:pt x="108" y="2150"/>
                  </a:cubicBezTo>
                  <a:cubicBezTo>
                    <a:pt x="586" y="306"/>
                    <a:pt x="1814" y="160"/>
                    <a:pt x="2293" y="160"/>
                  </a:cubicBezTo>
                  <a:cubicBezTo>
                    <a:pt x="2382" y="160"/>
                    <a:pt x="2446" y="165"/>
                    <a:pt x="2473" y="165"/>
                  </a:cubicBezTo>
                  <a:cubicBezTo>
                    <a:pt x="2499" y="165"/>
                    <a:pt x="2492" y="161"/>
                    <a:pt x="2443" y="142"/>
                  </a:cubicBezTo>
                  <a:cubicBezTo>
                    <a:pt x="2136" y="44"/>
                    <a:pt x="1869" y="0"/>
                    <a:pt x="163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776" name="Google Shape;776;p30"/>
          <p:cNvGrpSpPr/>
          <p:nvPr/>
        </p:nvGrpSpPr>
        <p:grpSpPr>
          <a:xfrm>
            <a:off x="8688824" y="2137700"/>
            <a:ext cx="148902" cy="148902"/>
            <a:chOff x="553999" y="2452938"/>
            <a:chExt cx="148902" cy="148902"/>
          </a:xfrm>
        </p:grpSpPr>
        <p:sp>
          <p:nvSpPr>
            <p:cNvPr id="777" name="Google Shape;777;p30"/>
            <p:cNvSpPr/>
            <p:nvPr/>
          </p:nvSpPr>
          <p:spPr>
            <a:xfrm rot="7632065">
              <a:off x="575314" y="2474252"/>
              <a:ext cx="106273" cy="106273"/>
            </a:xfrm>
            <a:custGeom>
              <a:avLst/>
              <a:gdLst/>
              <a:ahLst/>
              <a:cxnLst/>
              <a:rect l="l" t="t" r="r" b="b"/>
              <a:pathLst>
                <a:path w="4251" h="4251" extrusionOk="0">
                  <a:moveTo>
                    <a:pt x="2149" y="234"/>
                  </a:moveTo>
                  <a:cubicBezTo>
                    <a:pt x="3177" y="234"/>
                    <a:pt x="4017" y="1075"/>
                    <a:pt x="4017" y="2102"/>
                  </a:cubicBezTo>
                  <a:cubicBezTo>
                    <a:pt x="4017" y="3176"/>
                    <a:pt x="3177" y="4017"/>
                    <a:pt x="2149" y="4017"/>
                  </a:cubicBezTo>
                  <a:cubicBezTo>
                    <a:pt x="1075" y="4017"/>
                    <a:pt x="234" y="3176"/>
                    <a:pt x="234" y="2102"/>
                  </a:cubicBezTo>
                  <a:cubicBezTo>
                    <a:pt x="234" y="1075"/>
                    <a:pt x="1075" y="234"/>
                    <a:pt x="2149" y="234"/>
                  </a:cubicBezTo>
                  <a:close/>
                  <a:moveTo>
                    <a:pt x="2149" y="1"/>
                  </a:moveTo>
                  <a:cubicBezTo>
                    <a:pt x="982" y="1"/>
                    <a:pt x="1" y="935"/>
                    <a:pt x="1" y="2102"/>
                  </a:cubicBezTo>
                  <a:cubicBezTo>
                    <a:pt x="1" y="3316"/>
                    <a:pt x="982" y="4250"/>
                    <a:pt x="2149" y="4250"/>
                  </a:cubicBezTo>
                  <a:cubicBezTo>
                    <a:pt x="3317" y="4250"/>
                    <a:pt x="4251" y="3316"/>
                    <a:pt x="4251" y="2102"/>
                  </a:cubicBezTo>
                  <a:cubicBezTo>
                    <a:pt x="4251" y="935"/>
                    <a:pt x="3317" y="1"/>
                    <a:pt x="214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8" name="Google Shape;778;p30"/>
            <p:cNvSpPr/>
            <p:nvPr/>
          </p:nvSpPr>
          <p:spPr>
            <a:xfrm rot="7632065">
              <a:off x="614770" y="2497658"/>
              <a:ext cx="62499" cy="53774"/>
            </a:xfrm>
            <a:custGeom>
              <a:avLst/>
              <a:gdLst/>
              <a:ahLst/>
              <a:cxnLst/>
              <a:rect l="l" t="t" r="r" b="b"/>
              <a:pathLst>
                <a:path w="2500" h="2151" extrusionOk="0">
                  <a:moveTo>
                    <a:pt x="1637" y="0"/>
                  </a:moveTo>
                  <a:cubicBezTo>
                    <a:pt x="0" y="0"/>
                    <a:pt x="108" y="2150"/>
                    <a:pt x="108" y="2150"/>
                  </a:cubicBezTo>
                  <a:cubicBezTo>
                    <a:pt x="586" y="306"/>
                    <a:pt x="1814" y="160"/>
                    <a:pt x="2293" y="160"/>
                  </a:cubicBezTo>
                  <a:cubicBezTo>
                    <a:pt x="2382" y="160"/>
                    <a:pt x="2446" y="165"/>
                    <a:pt x="2473" y="165"/>
                  </a:cubicBezTo>
                  <a:cubicBezTo>
                    <a:pt x="2499" y="165"/>
                    <a:pt x="2492" y="161"/>
                    <a:pt x="2443" y="142"/>
                  </a:cubicBezTo>
                  <a:cubicBezTo>
                    <a:pt x="2136" y="44"/>
                    <a:pt x="1869" y="0"/>
                    <a:pt x="163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779" name="Google Shape;779;p30"/>
          <p:cNvGrpSpPr/>
          <p:nvPr/>
        </p:nvGrpSpPr>
        <p:grpSpPr>
          <a:xfrm>
            <a:off x="280112" y="722350"/>
            <a:ext cx="148902" cy="148902"/>
            <a:chOff x="553999" y="2452938"/>
            <a:chExt cx="148902" cy="148902"/>
          </a:xfrm>
        </p:grpSpPr>
        <p:sp>
          <p:nvSpPr>
            <p:cNvPr id="780" name="Google Shape;780;p30"/>
            <p:cNvSpPr/>
            <p:nvPr/>
          </p:nvSpPr>
          <p:spPr>
            <a:xfrm rot="7632065">
              <a:off x="575314" y="2474252"/>
              <a:ext cx="106273" cy="106273"/>
            </a:xfrm>
            <a:custGeom>
              <a:avLst/>
              <a:gdLst/>
              <a:ahLst/>
              <a:cxnLst/>
              <a:rect l="l" t="t" r="r" b="b"/>
              <a:pathLst>
                <a:path w="4251" h="4251" extrusionOk="0">
                  <a:moveTo>
                    <a:pt x="2149" y="234"/>
                  </a:moveTo>
                  <a:cubicBezTo>
                    <a:pt x="3177" y="234"/>
                    <a:pt x="4017" y="1075"/>
                    <a:pt x="4017" y="2102"/>
                  </a:cubicBezTo>
                  <a:cubicBezTo>
                    <a:pt x="4017" y="3176"/>
                    <a:pt x="3177" y="4017"/>
                    <a:pt x="2149" y="4017"/>
                  </a:cubicBezTo>
                  <a:cubicBezTo>
                    <a:pt x="1075" y="4017"/>
                    <a:pt x="234" y="3176"/>
                    <a:pt x="234" y="2102"/>
                  </a:cubicBezTo>
                  <a:cubicBezTo>
                    <a:pt x="234" y="1075"/>
                    <a:pt x="1075" y="234"/>
                    <a:pt x="2149" y="234"/>
                  </a:cubicBezTo>
                  <a:close/>
                  <a:moveTo>
                    <a:pt x="2149" y="1"/>
                  </a:moveTo>
                  <a:cubicBezTo>
                    <a:pt x="982" y="1"/>
                    <a:pt x="1" y="935"/>
                    <a:pt x="1" y="2102"/>
                  </a:cubicBezTo>
                  <a:cubicBezTo>
                    <a:pt x="1" y="3316"/>
                    <a:pt x="982" y="4250"/>
                    <a:pt x="2149" y="4250"/>
                  </a:cubicBezTo>
                  <a:cubicBezTo>
                    <a:pt x="3317" y="4250"/>
                    <a:pt x="4251" y="3316"/>
                    <a:pt x="4251" y="2102"/>
                  </a:cubicBezTo>
                  <a:cubicBezTo>
                    <a:pt x="4251" y="935"/>
                    <a:pt x="3317" y="1"/>
                    <a:pt x="214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1" name="Google Shape;781;p30"/>
            <p:cNvSpPr/>
            <p:nvPr/>
          </p:nvSpPr>
          <p:spPr>
            <a:xfrm rot="7632065">
              <a:off x="614770" y="2497658"/>
              <a:ext cx="62499" cy="53774"/>
            </a:xfrm>
            <a:custGeom>
              <a:avLst/>
              <a:gdLst/>
              <a:ahLst/>
              <a:cxnLst/>
              <a:rect l="l" t="t" r="r" b="b"/>
              <a:pathLst>
                <a:path w="2500" h="2151" extrusionOk="0">
                  <a:moveTo>
                    <a:pt x="1637" y="0"/>
                  </a:moveTo>
                  <a:cubicBezTo>
                    <a:pt x="0" y="0"/>
                    <a:pt x="108" y="2150"/>
                    <a:pt x="108" y="2150"/>
                  </a:cubicBezTo>
                  <a:cubicBezTo>
                    <a:pt x="586" y="306"/>
                    <a:pt x="1814" y="160"/>
                    <a:pt x="2293" y="160"/>
                  </a:cubicBezTo>
                  <a:cubicBezTo>
                    <a:pt x="2382" y="160"/>
                    <a:pt x="2446" y="165"/>
                    <a:pt x="2473" y="165"/>
                  </a:cubicBezTo>
                  <a:cubicBezTo>
                    <a:pt x="2499" y="165"/>
                    <a:pt x="2492" y="161"/>
                    <a:pt x="2443" y="142"/>
                  </a:cubicBezTo>
                  <a:cubicBezTo>
                    <a:pt x="2136" y="44"/>
                    <a:pt x="1869" y="0"/>
                    <a:pt x="163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782" name="Google Shape;782;p30"/>
          <p:cNvGrpSpPr/>
          <p:nvPr/>
        </p:nvGrpSpPr>
        <p:grpSpPr>
          <a:xfrm>
            <a:off x="7779910" y="237632"/>
            <a:ext cx="225787" cy="225787"/>
            <a:chOff x="327572" y="2556895"/>
            <a:chExt cx="225787" cy="225787"/>
          </a:xfrm>
        </p:grpSpPr>
        <p:sp>
          <p:nvSpPr>
            <p:cNvPr id="783" name="Google Shape;783;p30"/>
            <p:cNvSpPr/>
            <p:nvPr/>
          </p:nvSpPr>
          <p:spPr>
            <a:xfrm rot="7632065">
              <a:off x="359893" y="2589215"/>
              <a:ext cx="161146" cy="161146"/>
            </a:xfrm>
            <a:custGeom>
              <a:avLst/>
              <a:gdLst/>
              <a:ahLst/>
              <a:cxnLst/>
              <a:rect l="l" t="t" r="r" b="b"/>
              <a:pathLst>
                <a:path w="6446" h="6446" extrusionOk="0">
                  <a:moveTo>
                    <a:pt x="3223" y="327"/>
                  </a:moveTo>
                  <a:cubicBezTo>
                    <a:pt x="4811" y="327"/>
                    <a:pt x="6119" y="1635"/>
                    <a:pt x="6119" y="3223"/>
                  </a:cubicBezTo>
                  <a:cubicBezTo>
                    <a:pt x="6119" y="4811"/>
                    <a:pt x="4811" y="6118"/>
                    <a:pt x="3223" y="6118"/>
                  </a:cubicBezTo>
                  <a:cubicBezTo>
                    <a:pt x="1635" y="6118"/>
                    <a:pt x="374" y="4811"/>
                    <a:pt x="374" y="3223"/>
                  </a:cubicBezTo>
                  <a:cubicBezTo>
                    <a:pt x="374" y="1635"/>
                    <a:pt x="1635" y="327"/>
                    <a:pt x="3223" y="327"/>
                  </a:cubicBezTo>
                  <a:close/>
                  <a:moveTo>
                    <a:pt x="3223" y="0"/>
                  </a:moveTo>
                  <a:cubicBezTo>
                    <a:pt x="1449" y="0"/>
                    <a:pt x="1" y="1448"/>
                    <a:pt x="1" y="3223"/>
                  </a:cubicBezTo>
                  <a:cubicBezTo>
                    <a:pt x="1" y="4997"/>
                    <a:pt x="1449" y="6445"/>
                    <a:pt x="3223" y="6445"/>
                  </a:cubicBezTo>
                  <a:cubicBezTo>
                    <a:pt x="4998" y="6445"/>
                    <a:pt x="6446" y="4997"/>
                    <a:pt x="6446" y="3223"/>
                  </a:cubicBezTo>
                  <a:cubicBezTo>
                    <a:pt x="6446" y="1448"/>
                    <a:pt x="4998" y="0"/>
                    <a:pt x="322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4" name="Google Shape;784;p30"/>
            <p:cNvSpPr/>
            <p:nvPr/>
          </p:nvSpPr>
          <p:spPr>
            <a:xfrm rot="7632065">
              <a:off x="419964" y="2625994"/>
              <a:ext cx="94373" cy="79923"/>
            </a:xfrm>
            <a:custGeom>
              <a:avLst/>
              <a:gdLst/>
              <a:ahLst/>
              <a:cxnLst/>
              <a:rect l="l" t="t" r="r" b="b"/>
              <a:pathLst>
                <a:path w="3775" h="3197" extrusionOk="0">
                  <a:moveTo>
                    <a:pt x="2475" y="1"/>
                  </a:moveTo>
                  <a:cubicBezTo>
                    <a:pt x="1" y="1"/>
                    <a:pt x="180" y="3196"/>
                    <a:pt x="180" y="3196"/>
                  </a:cubicBezTo>
                  <a:cubicBezTo>
                    <a:pt x="866" y="453"/>
                    <a:pt x="2761" y="228"/>
                    <a:pt x="3478" y="228"/>
                  </a:cubicBezTo>
                  <a:cubicBezTo>
                    <a:pt x="3620" y="228"/>
                    <a:pt x="3715" y="236"/>
                    <a:pt x="3747" y="236"/>
                  </a:cubicBezTo>
                  <a:cubicBezTo>
                    <a:pt x="3774" y="236"/>
                    <a:pt x="3756" y="230"/>
                    <a:pt x="3683" y="208"/>
                  </a:cubicBezTo>
                  <a:cubicBezTo>
                    <a:pt x="3223" y="64"/>
                    <a:pt x="2823" y="1"/>
                    <a:pt x="247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785" name="Google Shape;785;p30"/>
          <p:cNvGrpSpPr/>
          <p:nvPr/>
        </p:nvGrpSpPr>
        <p:grpSpPr>
          <a:xfrm>
            <a:off x="241672" y="2458857"/>
            <a:ext cx="225787" cy="225787"/>
            <a:chOff x="327572" y="2556895"/>
            <a:chExt cx="225787" cy="225787"/>
          </a:xfrm>
        </p:grpSpPr>
        <p:sp>
          <p:nvSpPr>
            <p:cNvPr id="786" name="Google Shape;786;p30"/>
            <p:cNvSpPr/>
            <p:nvPr/>
          </p:nvSpPr>
          <p:spPr>
            <a:xfrm rot="7632065">
              <a:off x="359893" y="2589215"/>
              <a:ext cx="161146" cy="161146"/>
            </a:xfrm>
            <a:custGeom>
              <a:avLst/>
              <a:gdLst/>
              <a:ahLst/>
              <a:cxnLst/>
              <a:rect l="l" t="t" r="r" b="b"/>
              <a:pathLst>
                <a:path w="6446" h="6446" extrusionOk="0">
                  <a:moveTo>
                    <a:pt x="3223" y="327"/>
                  </a:moveTo>
                  <a:cubicBezTo>
                    <a:pt x="4811" y="327"/>
                    <a:pt x="6119" y="1635"/>
                    <a:pt x="6119" y="3223"/>
                  </a:cubicBezTo>
                  <a:cubicBezTo>
                    <a:pt x="6119" y="4811"/>
                    <a:pt x="4811" y="6118"/>
                    <a:pt x="3223" y="6118"/>
                  </a:cubicBezTo>
                  <a:cubicBezTo>
                    <a:pt x="1635" y="6118"/>
                    <a:pt x="374" y="4811"/>
                    <a:pt x="374" y="3223"/>
                  </a:cubicBezTo>
                  <a:cubicBezTo>
                    <a:pt x="374" y="1635"/>
                    <a:pt x="1635" y="327"/>
                    <a:pt x="3223" y="327"/>
                  </a:cubicBezTo>
                  <a:close/>
                  <a:moveTo>
                    <a:pt x="3223" y="0"/>
                  </a:moveTo>
                  <a:cubicBezTo>
                    <a:pt x="1449" y="0"/>
                    <a:pt x="1" y="1448"/>
                    <a:pt x="1" y="3223"/>
                  </a:cubicBezTo>
                  <a:cubicBezTo>
                    <a:pt x="1" y="4997"/>
                    <a:pt x="1449" y="6445"/>
                    <a:pt x="3223" y="6445"/>
                  </a:cubicBezTo>
                  <a:cubicBezTo>
                    <a:pt x="4998" y="6445"/>
                    <a:pt x="6446" y="4997"/>
                    <a:pt x="6446" y="3223"/>
                  </a:cubicBezTo>
                  <a:cubicBezTo>
                    <a:pt x="6446" y="1448"/>
                    <a:pt x="4998" y="0"/>
                    <a:pt x="322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7" name="Google Shape;787;p30"/>
            <p:cNvSpPr/>
            <p:nvPr/>
          </p:nvSpPr>
          <p:spPr>
            <a:xfrm rot="7632065">
              <a:off x="419964" y="2625994"/>
              <a:ext cx="94373" cy="79923"/>
            </a:xfrm>
            <a:custGeom>
              <a:avLst/>
              <a:gdLst/>
              <a:ahLst/>
              <a:cxnLst/>
              <a:rect l="l" t="t" r="r" b="b"/>
              <a:pathLst>
                <a:path w="3775" h="3197" extrusionOk="0">
                  <a:moveTo>
                    <a:pt x="2475" y="1"/>
                  </a:moveTo>
                  <a:cubicBezTo>
                    <a:pt x="1" y="1"/>
                    <a:pt x="180" y="3196"/>
                    <a:pt x="180" y="3196"/>
                  </a:cubicBezTo>
                  <a:cubicBezTo>
                    <a:pt x="866" y="453"/>
                    <a:pt x="2761" y="228"/>
                    <a:pt x="3478" y="228"/>
                  </a:cubicBezTo>
                  <a:cubicBezTo>
                    <a:pt x="3620" y="228"/>
                    <a:pt x="3715" y="236"/>
                    <a:pt x="3747" y="236"/>
                  </a:cubicBezTo>
                  <a:cubicBezTo>
                    <a:pt x="3774" y="236"/>
                    <a:pt x="3756" y="230"/>
                    <a:pt x="3683" y="208"/>
                  </a:cubicBezTo>
                  <a:cubicBezTo>
                    <a:pt x="3223" y="64"/>
                    <a:pt x="2823" y="1"/>
                    <a:pt x="247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bg>
      <p:bgPr>
        <a:gradFill>
          <a:gsLst>
            <a:gs pos="0">
              <a:schemeClr val="accent1"/>
            </a:gs>
            <a:gs pos="100000">
              <a:schemeClr val="lt2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4"/>
          <p:cNvSpPr txBox="1">
            <a:spLocks noGrp="1"/>
          </p:cNvSpPr>
          <p:nvPr>
            <p:ph type="title"/>
          </p:nvPr>
        </p:nvSpPr>
        <p:spPr>
          <a:xfrm>
            <a:off x="713175" y="463422"/>
            <a:ext cx="77178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4"/>
          <p:cNvSpPr txBox="1">
            <a:spLocks noGrp="1"/>
          </p:cNvSpPr>
          <p:nvPr>
            <p:ph type="body" idx="1"/>
          </p:nvPr>
        </p:nvSpPr>
        <p:spPr>
          <a:xfrm>
            <a:off x="713175" y="1140937"/>
            <a:ext cx="7717800" cy="368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200">
                <a:solidFill>
                  <a:schemeClr val="lt1"/>
                </a:solidFill>
              </a:defRPr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pic>
        <p:nvPicPr>
          <p:cNvPr id="60" name="Google Shape;60;p4"/>
          <p:cNvPicPr preferRelativeResize="0"/>
          <p:nvPr/>
        </p:nvPicPr>
        <p:blipFill>
          <a:blip r:embed="rId2">
            <a:alphaModFix amt="74000"/>
          </a:blip>
          <a:stretch>
            <a:fillRect/>
          </a:stretch>
        </p:blipFill>
        <p:spPr>
          <a:xfrm>
            <a:off x="2648998" y="4523026"/>
            <a:ext cx="7678126" cy="1653350"/>
          </a:xfrm>
          <a:prstGeom prst="rect">
            <a:avLst/>
          </a:prstGeom>
          <a:noFill/>
          <a:ln>
            <a:noFill/>
          </a:ln>
        </p:spPr>
      </p:pic>
      <p:pic>
        <p:nvPicPr>
          <p:cNvPr id="61" name="Google Shape;61;p4"/>
          <p:cNvPicPr preferRelativeResize="0"/>
          <p:nvPr/>
        </p:nvPicPr>
        <p:blipFill>
          <a:blip r:embed="rId2">
            <a:alphaModFix amt="74000"/>
          </a:blip>
          <a:stretch>
            <a:fillRect/>
          </a:stretch>
        </p:blipFill>
        <p:spPr>
          <a:xfrm>
            <a:off x="-1503727" y="4523026"/>
            <a:ext cx="7678126" cy="1653350"/>
          </a:xfrm>
          <a:prstGeom prst="rect">
            <a:avLst/>
          </a:prstGeom>
          <a:noFill/>
          <a:ln>
            <a:noFill/>
          </a:ln>
        </p:spPr>
      </p:pic>
      <p:sp>
        <p:nvSpPr>
          <p:cNvPr id="62" name="Google Shape;62;p4"/>
          <p:cNvSpPr/>
          <p:nvPr/>
        </p:nvSpPr>
        <p:spPr>
          <a:xfrm rot="10800000">
            <a:off x="7386042" y="3353596"/>
            <a:ext cx="2216642" cy="2073312"/>
          </a:xfrm>
          <a:custGeom>
            <a:avLst/>
            <a:gdLst/>
            <a:ahLst/>
            <a:cxnLst/>
            <a:rect l="l" t="t" r="r" b="b"/>
            <a:pathLst>
              <a:path w="122365" h="131953" extrusionOk="0">
                <a:moveTo>
                  <a:pt x="37372" y="111100"/>
                </a:moveTo>
                <a:lnTo>
                  <a:pt x="37372" y="111100"/>
                </a:lnTo>
                <a:cubicBezTo>
                  <a:pt x="37492" y="112772"/>
                  <a:pt x="37953" y="114366"/>
                  <a:pt x="39127" y="115781"/>
                </a:cubicBezTo>
                <a:lnTo>
                  <a:pt x="39127" y="115781"/>
                </a:lnTo>
                <a:cubicBezTo>
                  <a:pt x="38531" y="114345"/>
                  <a:pt x="37934" y="112770"/>
                  <a:pt x="37372" y="111100"/>
                </a:cubicBezTo>
                <a:close/>
                <a:moveTo>
                  <a:pt x="51871" y="1"/>
                </a:moveTo>
                <a:cubicBezTo>
                  <a:pt x="46593" y="1"/>
                  <a:pt x="41310" y="436"/>
                  <a:pt x="36039" y="884"/>
                </a:cubicBezTo>
                <a:cubicBezTo>
                  <a:pt x="27941" y="2124"/>
                  <a:pt x="17387" y="1492"/>
                  <a:pt x="9947" y="6477"/>
                </a:cubicBezTo>
                <a:cubicBezTo>
                  <a:pt x="2481" y="11438"/>
                  <a:pt x="4354" y="20751"/>
                  <a:pt x="4961" y="28217"/>
                </a:cubicBezTo>
                <a:cubicBezTo>
                  <a:pt x="5594" y="36897"/>
                  <a:pt x="4961" y="43730"/>
                  <a:pt x="4354" y="51803"/>
                </a:cubicBezTo>
                <a:cubicBezTo>
                  <a:pt x="3114" y="59902"/>
                  <a:pt x="3721" y="68582"/>
                  <a:pt x="2481" y="76048"/>
                </a:cubicBezTo>
                <a:cubicBezTo>
                  <a:pt x="1874" y="84121"/>
                  <a:pt x="634" y="91562"/>
                  <a:pt x="1874" y="99027"/>
                </a:cubicBezTo>
                <a:cubicBezTo>
                  <a:pt x="2481" y="105860"/>
                  <a:pt x="4961" y="112061"/>
                  <a:pt x="3114" y="118286"/>
                </a:cubicBezTo>
                <a:cubicBezTo>
                  <a:pt x="1874" y="121374"/>
                  <a:pt x="1" y="123247"/>
                  <a:pt x="634" y="126360"/>
                </a:cubicBezTo>
                <a:cubicBezTo>
                  <a:pt x="1030" y="126309"/>
                  <a:pt x="1407" y="126286"/>
                  <a:pt x="1767" y="126286"/>
                </a:cubicBezTo>
                <a:cubicBezTo>
                  <a:pt x="4998" y="126286"/>
                  <a:pt x="6867" y="128119"/>
                  <a:pt x="9422" y="128119"/>
                </a:cubicBezTo>
                <a:cubicBezTo>
                  <a:pt x="10143" y="128119"/>
                  <a:pt x="10918" y="127974"/>
                  <a:pt x="11794" y="127600"/>
                </a:cubicBezTo>
                <a:cubicBezTo>
                  <a:pt x="12427" y="126967"/>
                  <a:pt x="15540" y="124487"/>
                  <a:pt x="16147" y="123879"/>
                </a:cubicBezTo>
                <a:cubicBezTo>
                  <a:pt x="19260" y="120134"/>
                  <a:pt x="18020" y="123247"/>
                  <a:pt x="16780" y="120134"/>
                </a:cubicBezTo>
                <a:cubicBezTo>
                  <a:pt x="16780" y="118894"/>
                  <a:pt x="14907" y="118894"/>
                  <a:pt x="14300" y="117046"/>
                </a:cubicBezTo>
                <a:cubicBezTo>
                  <a:pt x="14300" y="115781"/>
                  <a:pt x="16147" y="113934"/>
                  <a:pt x="16780" y="113301"/>
                </a:cubicBezTo>
                <a:cubicBezTo>
                  <a:pt x="18020" y="110213"/>
                  <a:pt x="19260" y="107708"/>
                  <a:pt x="19868" y="104620"/>
                </a:cubicBezTo>
                <a:cubicBezTo>
                  <a:pt x="21740" y="96547"/>
                  <a:pt x="30446" y="87841"/>
                  <a:pt x="29814" y="79768"/>
                </a:cubicBezTo>
                <a:lnTo>
                  <a:pt x="29814" y="79768"/>
                </a:lnTo>
                <a:lnTo>
                  <a:pt x="30497" y="85336"/>
                </a:lnTo>
                <a:cubicBezTo>
                  <a:pt x="29485" y="90726"/>
                  <a:pt x="29206" y="102115"/>
                  <a:pt x="29206" y="110213"/>
                </a:cubicBezTo>
                <a:cubicBezTo>
                  <a:pt x="29206" y="113301"/>
                  <a:pt x="30446" y="116414"/>
                  <a:pt x="31054" y="120134"/>
                </a:cubicBezTo>
                <a:cubicBezTo>
                  <a:pt x="31686" y="123879"/>
                  <a:pt x="31054" y="128207"/>
                  <a:pt x="32294" y="131953"/>
                </a:cubicBezTo>
                <a:cubicBezTo>
                  <a:pt x="34166" y="122614"/>
                  <a:pt x="34774" y="112061"/>
                  <a:pt x="32294" y="102115"/>
                </a:cubicBezTo>
                <a:cubicBezTo>
                  <a:pt x="31686" y="97155"/>
                  <a:pt x="31054" y="91562"/>
                  <a:pt x="32294" y="86601"/>
                </a:cubicBezTo>
                <a:cubicBezTo>
                  <a:pt x="32926" y="83488"/>
                  <a:pt x="34774" y="73568"/>
                  <a:pt x="37887" y="71695"/>
                </a:cubicBezTo>
                <a:lnTo>
                  <a:pt x="37887" y="71695"/>
                </a:lnTo>
                <a:cubicBezTo>
                  <a:pt x="36039" y="74808"/>
                  <a:pt x="35407" y="74808"/>
                  <a:pt x="35407" y="77896"/>
                </a:cubicBezTo>
                <a:cubicBezTo>
                  <a:pt x="35407" y="79136"/>
                  <a:pt x="36647" y="80376"/>
                  <a:pt x="36647" y="82248"/>
                </a:cubicBezTo>
                <a:cubicBezTo>
                  <a:pt x="36647" y="84729"/>
                  <a:pt x="35407" y="86601"/>
                  <a:pt x="34774" y="88474"/>
                </a:cubicBezTo>
                <a:cubicBezTo>
                  <a:pt x="33283" y="95480"/>
                  <a:pt x="35023" y="104117"/>
                  <a:pt x="37372" y="111100"/>
                </a:cubicBezTo>
                <a:lnTo>
                  <a:pt x="37372" y="111100"/>
                </a:lnTo>
                <a:cubicBezTo>
                  <a:pt x="37177" y="108376"/>
                  <a:pt x="37887" y="105445"/>
                  <a:pt x="37887" y="102748"/>
                </a:cubicBezTo>
                <a:cubicBezTo>
                  <a:pt x="38519" y="97787"/>
                  <a:pt x="37279" y="93434"/>
                  <a:pt x="37279" y="89081"/>
                </a:cubicBezTo>
                <a:cubicBezTo>
                  <a:pt x="37279" y="84121"/>
                  <a:pt x="41759" y="69772"/>
                  <a:pt x="39886" y="67292"/>
                </a:cubicBezTo>
                <a:lnTo>
                  <a:pt x="40848" y="65495"/>
                </a:lnTo>
                <a:cubicBezTo>
                  <a:pt x="40848" y="65495"/>
                  <a:pt x="41253" y="67621"/>
                  <a:pt x="41253" y="68228"/>
                </a:cubicBezTo>
                <a:cubicBezTo>
                  <a:pt x="43480" y="76149"/>
                  <a:pt x="42240" y="78528"/>
                  <a:pt x="42240" y="82248"/>
                </a:cubicBezTo>
                <a:cubicBezTo>
                  <a:pt x="42240" y="88474"/>
                  <a:pt x="42240" y="96547"/>
                  <a:pt x="44112" y="102115"/>
                </a:cubicBezTo>
                <a:cubicBezTo>
                  <a:pt x="44112" y="94042"/>
                  <a:pt x="45960" y="85361"/>
                  <a:pt x="44720" y="77288"/>
                </a:cubicBezTo>
                <a:cubicBezTo>
                  <a:pt x="43480" y="72935"/>
                  <a:pt x="42240" y="69822"/>
                  <a:pt x="45960" y="65469"/>
                </a:cubicBezTo>
                <a:cubicBezTo>
                  <a:pt x="46593" y="66102"/>
                  <a:pt x="47200" y="66735"/>
                  <a:pt x="47833" y="66735"/>
                </a:cubicBezTo>
                <a:lnTo>
                  <a:pt x="48339" y="68329"/>
                </a:lnTo>
                <a:cubicBezTo>
                  <a:pt x="48339" y="75162"/>
                  <a:pt x="45378" y="90726"/>
                  <a:pt x="49073" y="90954"/>
                </a:cubicBezTo>
                <a:cubicBezTo>
                  <a:pt x="45960" y="83488"/>
                  <a:pt x="53426" y="72303"/>
                  <a:pt x="49680" y="65469"/>
                </a:cubicBezTo>
                <a:cubicBezTo>
                  <a:pt x="50946" y="64229"/>
                  <a:pt x="51426" y="65140"/>
                  <a:pt x="53198" y="62812"/>
                </a:cubicBezTo>
                <a:cubicBezTo>
                  <a:pt x="53578" y="60939"/>
                  <a:pt x="52793" y="59902"/>
                  <a:pt x="51553" y="59269"/>
                </a:cubicBezTo>
                <a:cubicBezTo>
                  <a:pt x="53426" y="58029"/>
                  <a:pt x="55906" y="58636"/>
                  <a:pt x="58386" y="58029"/>
                </a:cubicBezTo>
                <a:cubicBezTo>
                  <a:pt x="61499" y="56789"/>
                  <a:pt x="63346" y="54309"/>
                  <a:pt x="65852" y="53069"/>
                </a:cubicBezTo>
                <a:cubicBezTo>
                  <a:pt x="66585" y="52819"/>
                  <a:pt x="67559" y="52740"/>
                  <a:pt x="68652" y="52740"/>
                </a:cubicBezTo>
                <a:cubicBezTo>
                  <a:pt x="70567" y="52740"/>
                  <a:pt x="72844" y="52984"/>
                  <a:pt x="74818" y="52984"/>
                </a:cubicBezTo>
                <a:cubicBezTo>
                  <a:pt x="77435" y="52984"/>
                  <a:pt x="79518" y="52556"/>
                  <a:pt x="79518" y="50563"/>
                </a:cubicBezTo>
                <a:cubicBezTo>
                  <a:pt x="84106" y="50563"/>
                  <a:pt x="85343" y="47624"/>
                  <a:pt x="88767" y="47624"/>
                </a:cubicBezTo>
                <a:cubicBezTo>
                  <a:pt x="89497" y="47624"/>
                  <a:pt x="90328" y="47758"/>
                  <a:pt x="91311" y="48083"/>
                </a:cubicBezTo>
                <a:cubicBezTo>
                  <a:pt x="91311" y="44996"/>
                  <a:pt x="98145" y="43730"/>
                  <a:pt x="101257" y="41883"/>
                </a:cubicBezTo>
                <a:cubicBezTo>
                  <a:pt x="105585" y="39403"/>
                  <a:pt x="104978" y="34417"/>
                  <a:pt x="109938" y="33177"/>
                </a:cubicBezTo>
                <a:cubicBezTo>
                  <a:pt x="106825" y="28824"/>
                  <a:pt x="113051" y="28824"/>
                  <a:pt x="116164" y="28824"/>
                </a:cubicBezTo>
                <a:cubicBezTo>
                  <a:pt x="115531" y="25104"/>
                  <a:pt x="122364" y="23231"/>
                  <a:pt x="117404" y="20144"/>
                </a:cubicBezTo>
                <a:cubicBezTo>
                  <a:pt x="118011" y="19511"/>
                  <a:pt x="118644" y="18271"/>
                  <a:pt x="119251" y="18271"/>
                </a:cubicBezTo>
                <a:cubicBezTo>
                  <a:pt x="112418" y="16423"/>
                  <a:pt x="111811" y="7717"/>
                  <a:pt x="104978" y="5237"/>
                </a:cubicBezTo>
                <a:lnTo>
                  <a:pt x="107458" y="3997"/>
                </a:lnTo>
                <a:cubicBezTo>
                  <a:pt x="105598" y="2124"/>
                  <a:pt x="102339" y="1656"/>
                  <a:pt x="98923" y="1656"/>
                </a:cubicBezTo>
                <a:cubicBezTo>
                  <a:pt x="95506" y="1656"/>
                  <a:pt x="91931" y="2124"/>
                  <a:pt x="89439" y="2124"/>
                </a:cubicBezTo>
                <a:cubicBezTo>
                  <a:pt x="87949" y="2214"/>
                  <a:pt x="86471" y="2253"/>
                  <a:pt x="85003" y="2253"/>
                </a:cubicBezTo>
                <a:cubicBezTo>
                  <a:pt x="76065" y="2253"/>
                  <a:pt x="67450" y="795"/>
                  <a:pt x="58386" y="252"/>
                </a:cubicBezTo>
                <a:cubicBezTo>
                  <a:pt x="56216" y="75"/>
                  <a:pt x="54044" y="1"/>
                  <a:pt x="51871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63" name="Google Shape;63;p4"/>
          <p:cNvGrpSpPr/>
          <p:nvPr/>
        </p:nvGrpSpPr>
        <p:grpSpPr>
          <a:xfrm rot="8334763">
            <a:off x="378360" y="4333573"/>
            <a:ext cx="412170" cy="387645"/>
            <a:chOff x="1195450" y="2857700"/>
            <a:chExt cx="412175" cy="387650"/>
          </a:xfrm>
        </p:grpSpPr>
        <p:sp>
          <p:nvSpPr>
            <p:cNvPr id="64" name="Google Shape;64;p4"/>
            <p:cNvSpPr/>
            <p:nvPr/>
          </p:nvSpPr>
          <p:spPr>
            <a:xfrm>
              <a:off x="1195450" y="2933600"/>
              <a:ext cx="70075" cy="70075"/>
            </a:xfrm>
            <a:custGeom>
              <a:avLst/>
              <a:gdLst/>
              <a:ahLst/>
              <a:cxnLst/>
              <a:rect l="l" t="t" r="r" b="b"/>
              <a:pathLst>
                <a:path w="2803" h="2803" extrusionOk="0">
                  <a:moveTo>
                    <a:pt x="1402" y="141"/>
                  </a:moveTo>
                  <a:cubicBezTo>
                    <a:pt x="2102" y="141"/>
                    <a:pt x="2662" y="701"/>
                    <a:pt x="2662" y="1402"/>
                  </a:cubicBezTo>
                  <a:cubicBezTo>
                    <a:pt x="2662" y="2102"/>
                    <a:pt x="2102" y="2662"/>
                    <a:pt x="1402" y="2662"/>
                  </a:cubicBezTo>
                  <a:cubicBezTo>
                    <a:pt x="701" y="2662"/>
                    <a:pt x="141" y="2102"/>
                    <a:pt x="141" y="1402"/>
                  </a:cubicBezTo>
                  <a:cubicBezTo>
                    <a:pt x="141" y="701"/>
                    <a:pt x="701" y="141"/>
                    <a:pt x="1402" y="141"/>
                  </a:cubicBezTo>
                  <a:close/>
                  <a:moveTo>
                    <a:pt x="1402" y="0"/>
                  </a:moveTo>
                  <a:cubicBezTo>
                    <a:pt x="608" y="0"/>
                    <a:pt x="1" y="608"/>
                    <a:pt x="1" y="1402"/>
                  </a:cubicBezTo>
                  <a:cubicBezTo>
                    <a:pt x="1" y="2195"/>
                    <a:pt x="608" y="2803"/>
                    <a:pt x="1402" y="2803"/>
                  </a:cubicBezTo>
                  <a:cubicBezTo>
                    <a:pt x="2195" y="2803"/>
                    <a:pt x="2803" y="2195"/>
                    <a:pt x="2803" y="1402"/>
                  </a:cubicBezTo>
                  <a:cubicBezTo>
                    <a:pt x="2803" y="608"/>
                    <a:pt x="2195" y="0"/>
                    <a:pt x="1402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" name="Google Shape;65;p4"/>
            <p:cNvSpPr/>
            <p:nvPr/>
          </p:nvSpPr>
          <p:spPr>
            <a:xfrm>
              <a:off x="1200650" y="2943000"/>
              <a:ext cx="42350" cy="35000"/>
            </a:xfrm>
            <a:custGeom>
              <a:avLst/>
              <a:gdLst/>
              <a:ahLst/>
              <a:cxnLst/>
              <a:rect l="l" t="t" r="r" b="b"/>
              <a:pathLst>
                <a:path w="1694" h="1400" extrusionOk="0">
                  <a:moveTo>
                    <a:pt x="1115" y="0"/>
                  </a:moveTo>
                  <a:cubicBezTo>
                    <a:pt x="1" y="0"/>
                    <a:pt x="73" y="1399"/>
                    <a:pt x="73" y="1399"/>
                  </a:cubicBezTo>
                  <a:cubicBezTo>
                    <a:pt x="384" y="190"/>
                    <a:pt x="1231" y="105"/>
                    <a:pt x="1557" y="105"/>
                  </a:cubicBezTo>
                  <a:cubicBezTo>
                    <a:pt x="1610" y="105"/>
                    <a:pt x="1649" y="108"/>
                    <a:pt x="1670" y="108"/>
                  </a:cubicBezTo>
                  <a:cubicBezTo>
                    <a:pt x="1694" y="108"/>
                    <a:pt x="1693" y="105"/>
                    <a:pt x="1661" y="91"/>
                  </a:cubicBezTo>
                  <a:cubicBezTo>
                    <a:pt x="1453" y="28"/>
                    <a:pt x="1272" y="0"/>
                    <a:pt x="111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" name="Google Shape;66;p4"/>
            <p:cNvSpPr/>
            <p:nvPr/>
          </p:nvSpPr>
          <p:spPr>
            <a:xfrm>
              <a:off x="1242150" y="3090050"/>
              <a:ext cx="154150" cy="155300"/>
            </a:xfrm>
            <a:custGeom>
              <a:avLst/>
              <a:gdLst/>
              <a:ahLst/>
              <a:cxnLst/>
              <a:rect l="l" t="t" r="r" b="b"/>
              <a:pathLst>
                <a:path w="6166" h="6212" extrusionOk="0">
                  <a:moveTo>
                    <a:pt x="3083" y="327"/>
                  </a:moveTo>
                  <a:cubicBezTo>
                    <a:pt x="4624" y="327"/>
                    <a:pt x="5838" y="1588"/>
                    <a:pt x="5838" y="3083"/>
                  </a:cubicBezTo>
                  <a:cubicBezTo>
                    <a:pt x="5838" y="4624"/>
                    <a:pt x="4624" y="5885"/>
                    <a:pt x="3083" y="5885"/>
                  </a:cubicBezTo>
                  <a:cubicBezTo>
                    <a:pt x="1542" y="5885"/>
                    <a:pt x="327" y="4624"/>
                    <a:pt x="327" y="3083"/>
                  </a:cubicBezTo>
                  <a:cubicBezTo>
                    <a:pt x="327" y="1588"/>
                    <a:pt x="1542" y="327"/>
                    <a:pt x="3083" y="327"/>
                  </a:cubicBezTo>
                  <a:close/>
                  <a:moveTo>
                    <a:pt x="3083" y="0"/>
                  </a:moveTo>
                  <a:cubicBezTo>
                    <a:pt x="1355" y="0"/>
                    <a:pt x="1" y="1402"/>
                    <a:pt x="1" y="3083"/>
                  </a:cubicBezTo>
                  <a:cubicBezTo>
                    <a:pt x="1" y="4811"/>
                    <a:pt x="1355" y="6212"/>
                    <a:pt x="3083" y="6212"/>
                  </a:cubicBezTo>
                  <a:cubicBezTo>
                    <a:pt x="4764" y="6212"/>
                    <a:pt x="6165" y="4811"/>
                    <a:pt x="6165" y="3083"/>
                  </a:cubicBezTo>
                  <a:cubicBezTo>
                    <a:pt x="6165" y="1402"/>
                    <a:pt x="4764" y="0"/>
                    <a:pt x="308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" name="Google Shape;67;p4"/>
            <p:cNvSpPr/>
            <p:nvPr/>
          </p:nvSpPr>
          <p:spPr>
            <a:xfrm>
              <a:off x="1254925" y="3111575"/>
              <a:ext cx="90625" cy="76575"/>
            </a:xfrm>
            <a:custGeom>
              <a:avLst/>
              <a:gdLst/>
              <a:ahLst/>
              <a:cxnLst/>
              <a:rect l="l" t="t" r="r" b="b"/>
              <a:pathLst>
                <a:path w="3625" h="3063" extrusionOk="0">
                  <a:moveTo>
                    <a:pt x="2358" y="1"/>
                  </a:moveTo>
                  <a:cubicBezTo>
                    <a:pt x="1" y="1"/>
                    <a:pt x="143" y="3062"/>
                    <a:pt x="143" y="3062"/>
                  </a:cubicBezTo>
                  <a:cubicBezTo>
                    <a:pt x="813" y="484"/>
                    <a:pt x="2563" y="211"/>
                    <a:pt x="3293" y="211"/>
                  </a:cubicBezTo>
                  <a:cubicBezTo>
                    <a:pt x="3490" y="211"/>
                    <a:pt x="3613" y="230"/>
                    <a:pt x="3621" y="230"/>
                  </a:cubicBezTo>
                  <a:cubicBezTo>
                    <a:pt x="3624" y="230"/>
                    <a:pt x="3603" y="226"/>
                    <a:pt x="3553" y="214"/>
                  </a:cubicBezTo>
                  <a:cubicBezTo>
                    <a:pt x="3096" y="65"/>
                    <a:pt x="2701" y="1"/>
                    <a:pt x="2358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" name="Google Shape;68;p4"/>
            <p:cNvSpPr/>
            <p:nvPr/>
          </p:nvSpPr>
          <p:spPr>
            <a:xfrm>
              <a:off x="1349575" y="2857700"/>
              <a:ext cx="124950" cy="126125"/>
            </a:xfrm>
            <a:custGeom>
              <a:avLst/>
              <a:gdLst/>
              <a:ahLst/>
              <a:cxnLst/>
              <a:rect l="l" t="t" r="r" b="b"/>
              <a:pathLst>
                <a:path w="4998" h="5045" extrusionOk="0">
                  <a:moveTo>
                    <a:pt x="2522" y="281"/>
                  </a:moveTo>
                  <a:cubicBezTo>
                    <a:pt x="3736" y="281"/>
                    <a:pt x="4764" y="1309"/>
                    <a:pt x="4764" y="2523"/>
                  </a:cubicBezTo>
                  <a:cubicBezTo>
                    <a:pt x="4764" y="3784"/>
                    <a:pt x="3736" y="4811"/>
                    <a:pt x="2522" y="4811"/>
                  </a:cubicBezTo>
                  <a:cubicBezTo>
                    <a:pt x="1261" y="4811"/>
                    <a:pt x="234" y="3784"/>
                    <a:pt x="234" y="2523"/>
                  </a:cubicBezTo>
                  <a:cubicBezTo>
                    <a:pt x="234" y="1309"/>
                    <a:pt x="1261" y="281"/>
                    <a:pt x="2522" y="281"/>
                  </a:cubicBezTo>
                  <a:close/>
                  <a:moveTo>
                    <a:pt x="2522" y="1"/>
                  </a:moveTo>
                  <a:cubicBezTo>
                    <a:pt x="1121" y="1"/>
                    <a:pt x="0" y="1168"/>
                    <a:pt x="0" y="2523"/>
                  </a:cubicBezTo>
                  <a:cubicBezTo>
                    <a:pt x="0" y="3924"/>
                    <a:pt x="1121" y="5045"/>
                    <a:pt x="2522" y="5045"/>
                  </a:cubicBezTo>
                  <a:cubicBezTo>
                    <a:pt x="3876" y="5045"/>
                    <a:pt x="4997" y="3924"/>
                    <a:pt x="4997" y="2523"/>
                  </a:cubicBezTo>
                  <a:cubicBezTo>
                    <a:pt x="4997" y="1168"/>
                    <a:pt x="3876" y="1"/>
                    <a:pt x="2522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" name="Google Shape;69;p4"/>
            <p:cNvSpPr/>
            <p:nvPr/>
          </p:nvSpPr>
          <p:spPr>
            <a:xfrm>
              <a:off x="1360000" y="2875700"/>
              <a:ext cx="73925" cy="62600"/>
            </a:xfrm>
            <a:custGeom>
              <a:avLst/>
              <a:gdLst/>
              <a:ahLst/>
              <a:cxnLst/>
              <a:rect l="l" t="t" r="r" b="b"/>
              <a:pathLst>
                <a:path w="2957" h="2504" extrusionOk="0">
                  <a:moveTo>
                    <a:pt x="1936" y="0"/>
                  </a:moveTo>
                  <a:cubicBezTo>
                    <a:pt x="0" y="0"/>
                    <a:pt x="144" y="2503"/>
                    <a:pt x="144" y="2503"/>
                  </a:cubicBezTo>
                  <a:cubicBezTo>
                    <a:pt x="683" y="377"/>
                    <a:pt x="2101" y="178"/>
                    <a:pt x="2688" y="178"/>
                  </a:cubicBezTo>
                  <a:cubicBezTo>
                    <a:pt x="2823" y="178"/>
                    <a:pt x="2914" y="188"/>
                    <a:pt x="2940" y="188"/>
                  </a:cubicBezTo>
                  <a:cubicBezTo>
                    <a:pt x="2957" y="188"/>
                    <a:pt x="2945" y="184"/>
                    <a:pt x="2899" y="168"/>
                  </a:cubicBezTo>
                  <a:cubicBezTo>
                    <a:pt x="2531" y="51"/>
                    <a:pt x="2212" y="0"/>
                    <a:pt x="1936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" name="Google Shape;70;p4"/>
            <p:cNvSpPr/>
            <p:nvPr/>
          </p:nvSpPr>
          <p:spPr>
            <a:xfrm>
              <a:off x="1530525" y="2952275"/>
              <a:ext cx="77100" cy="75925"/>
            </a:xfrm>
            <a:custGeom>
              <a:avLst/>
              <a:gdLst/>
              <a:ahLst/>
              <a:cxnLst/>
              <a:rect l="l" t="t" r="r" b="b"/>
              <a:pathLst>
                <a:path w="3084" h="3037" extrusionOk="0">
                  <a:moveTo>
                    <a:pt x="1542" y="141"/>
                  </a:moveTo>
                  <a:cubicBezTo>
                    <a:pt x="2289" y="141"/>
                    <a:pt x="2896" y="748"/>
                    <a:pt x="2896" y="1495"/>
                  </a:cubicBezTo>
                  <a:cubicBezTo>
                    <a:pt x="2896" y="2242"/>
                    <a:pt x="2289" y="2896"/>
                    <a:pt x="1542" y="2896"/>
                  </a:cubicBezTo>
                  <a:cubicBezTo>
                    <a:pt x="795" y="2896"/>
                    <a:pt x="188" y="2242"/>
                    <a:pt x="188" y="1495"/>
                  </a:cubicBezTo>
                  <a:cubicBezTo>
                    <a:pt x="188" y="748"/>
                    <a:pt x="795" y="141"/>
                    <a:pt x="1542" y="141"/>
                  </a:cubicBezTo>
                  <a:close/>
                  <a:moveTo>
                    <a:pt x="1542" y="1"/>
                  </a:moveTo>
                  <a:cubicBezTo>
                    <a:pt x="701" y="1"/>
                    <a:pt x="1" y="655"/>
                    <a:pt x="1" y="1495"/>
                  </a:cubicBezTo>
                  <a:cubicBezTo>
                    <a:pt x="1" y="2336"/>
                    <a:pt x="701" y="3036"/>
                    <a:pt x="1542" y="3036"/>
                  </a:cubicBezTo>
                  <a:cubicBezTo>
                    <a:pt x="2383" y="3036"/>
                    <a:pt x="3083" y="2336"/>
                    <a:pt x="3083" y="1495"/>
                  </a:cubicBezTo>
                  <a:cubicBezTo>
                    <a:pt x="3083" y="655"/>
                    <a:pt x="2383" y="1"/>
                    <a:pt x="1542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" name="Google Shape;71;p4"/>
            <p:cNvSpPr/>
            <p:nvPr/>
          </p:nvSpPr>
          <p:spPr>
            <a:xfrm>
              <a:off x="1538075" y="2962600"/>
              <a:ext cx="43725" cy="37575"/>
            </a:xfrm>
            <a:custGeom>
              <a:avLst/>
              <a:gdLst/>
              <a:ahLst/>
              <a:cxnLst/>
              <a:rect l="l" t="t" r="r" b="b"/>
              <a:pathLst>
                <a:path w="1749" h="1503" extrusionOk="0">
                  <a:moveTo>
                    <a:pt x="1141" y="1"/>
                  </a:moveTo>
                  <a:cubicBezTo>
                    <a:pt x="1" y="1"/>
                    <a:pt x="72" y="1502"/>
                    <a:pt x="72" y="1502"/>
                  </a:cubicBezTo>
                  <a:cubicBezTo>
                    <a:pt x="374" y="228"/>
                    <a:pt x="1231" y="110"/>
                    <a:pt x="1585" y="110"/>
                  </a:cubicBezTo>
                  <a:cubicBezTo>
                    <a:pt x="1666" y="110"/>
                    <a:pt x="1720" y="116"/>
                    <a:pt x="1737" y="116"/>
                  </a:cubicBezTo>
                  <a:cubicBezTo>
                    <a:pt x="1748" y="116"/>
                    <a:pt x="1740" y="112"/>
                    <a:pt x="1707" y="101"/>
                  </a:cubicBezTo>
                  <a:cubicBezTo>
                    <a:pt x="1491" y="31"/>
                    <a:pt x="1303" y="1"/>
                    <a:pt x="114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72" name="Google Shape;72;p4"/>
          <p:cNvGrpSpPr/>
          <p:nvPr/>
        </p:nvGrpSpPr>
        <p:grpSpPr>
          <a:xfrm rot="-7632065" flipH="1">
            <a:off x="8570841" y="2837148"/>
            <a:ext cx="360792" cy="197345"/>
            <a:chOff x="771625" y="3641125"/>
            <a:chExt cx="360800" cy="197350"/>
          </a:xfrm>
        </p:grpSpPr>
        <p:sp>
          <p:nvSpPr>
            <p:cNvPr id="73" name="Google Shape;73;p4"/>
            <p:cNvSpPr/>
            <p:nvPr/>
          </p:nvSpPr>
          <p:spPr>
            <a:xfrm>
              <a:off x="971275" y="3677325"/>
              <a:ext cx="161150" cy="161150"/>
            </a:xfrm>
            <a:custGeom>
              <a:avLst/>
              <a:gdLst/>
              <a:ahLst/>
              <a:cxnLst/>
              <a:rect l="l" t="t" r="r" b="b"/>
              <a:pathLst>
                <a:path w="6446" h="6446" extrusionOk="0">
                  <a:moveTo>
                    <a:pt x="3223" y="327"/>
                  </a:moveTo>
                  <a:cubicBezTo>
                    <a:pt x="4811" y="327"/>
                    <a:pt x="6119" y="1635"/>
                    <a:pt x="6119" y="3223"/>
                  </a:cubicBezTo>
                  <a:cubicBezTo>
                    <a:pt x="6119" y="4811"/>
                    <a:pt x="4811" y="6118"/>
                    <a:pt x="3223" y="6118"/>
                  </a:cubicBezTo>
                  <a:cubicBezTo>
                    <a:pt x="1635" y="6118"/>
                    <a:pt x="374" y="4811"/>
                    <a:pt x="374" y="3223"/>
                  </a:cubicBezTo>
                  <a:cubicBezTo>
                    <a:pt x="374" y="1635"/>
                    <a:pt x="1635" y="327"/>
                    <a:pt x="3223" y="327"/>
                  </a:cubicBezTo>
                  <a:close/>
                  <a:moveTo>
                    <a:pt x="3223" y="0"/>
                  </a:moveTo>
                  <a:cubicBezTo>
                    <a:pt x="1449" y="0"/>
                    <a:pt x="1" y="1448"/>
                    <a:pt x="1" y="3223"/>
                  </a:cubicBezTo>
                  <a:cubicBezTo>
                    <a:pt x="1" y="4997"/>
                    <a:pt x="1449" y="6445"/>
                    <a:pt x="3223" y="6445"/>
                  </a:cubicBezTo>
                  <a:cubicBezTo>
                    <a:pt x="4998" y="6445"/>
                    <a:pt x="6446" y="4997"/>
                    <a:pt x="6446" y="3223"/>
                  </a:cubicBezTo>
                  <a:cubicBezTo>
                    <a:pt x="6446" y="1448"/>
                    <a:pt x="4998" y="0"/>
                    <a:pt x="322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" name="Google Shape;74;p4"/>
            <p:cNvSpPr/>
            <p:nvPr/>
          </p:nvSpPr>
          <p:spPr>
            <a:xfrm>
              <a:off x="985475" y="3699000"/>
              <a:ext cx="94375" cy="79925"/>
            </a:xfrm>
            <a:custGeom>
              <a:avLst/>
              <a:gdLst/>
              <a:ahLst/>
              <a:cxnLst/>
              <a:rect l="l" t="t" r="r" b="b"/>
              <a:pathLst>
                <a:path w="3775" h="3197" extrusionOk="0">
                  <a:moveTo>
                    <a:pt x="2475" y="1"/>
                  </a:moveTo>
                  <a:cubicBezTo>
                    <a:pt x="1" y="1"/>
                    <a:pt x="180" y="3196"/>
                    <a:pt x="180" y="3196"/>
                  </a:cubicBezTo>
                  <a:cubicBezTo>
                    <a:pt x="866" y="453"/>
                    <a:pt x="2761" y="228"/>
                    <a:pt x="3478" y="228"/>
                  </a:cubicBezTo>
                  <a:cubicBezTo>
                    <a:pt x="3620" y="228"/>
                    <a:pt x="3715" y="236"/>
                    <a:pt x="3747" y="236"/>
                  </a:cubicBezTo>
                  <a:cubicBezTo>
                    <a:pt x="3774" y="236"/>
                    <a:pt x="3756" y="230"/>
                    <a:pt x="3683" y="208"/>
                  </a:cubicBezTo>
                  <a:cubicBezTo>
                    <a:pt x="3223" y="64"/>
                    <a:pt x="2823" y="1"/>
                    <a:pt x="247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" name="Google Shape;75;p4"/>
            <p:cNvSpPr/>
            <p:nvPr/>
          </p:nvSpPr>
          <p:spPr>
            <a:xfrm>
              <a:off x="771625" y="3641125"/>
              <a:ext cx="106275" cy="106275"/>
            </a:xfrm>
            <a:custGeom>
              <a:avLst/>
              <a:gdLst/>
              <a:ahLst/>
              <a:cxnLst/>
              <a:rect l="l" t="t" r="r" b="b"/>
              <a:pathLst>
                <a:path w="4251" h="4251" extrusionOk="0">
                  <a:moveTo>
                    <a:pt x="2149" y="234"/>
                  </a:moveTo>
                  <a:cubicBezTo>
                    <a:pt x="3177" y="234"/>
                    <a:pt x="4017" y="1075"/>
                    <a:pt x="4017" y="2102"/>
                  </a:cubicBezTo>
                  <a:cubicBezTo>
                    <a:pt x="4017" y="3176"/>
                    <a:pt x="3177" y="4017"/>
                    <a:pt x="2149" y="4017"/>
                  </a:cubicBezTo>
                  <a:cubicBezTo>
                    <a:pt x="1075" y="4017"/>
                    <a:pt x="234" y="3176"/>
                    <a:pt x="234" y="2102"/>
                  </a:cubicBezTo>
                  <a:cubicBezTo>
                    <a:pt x="234" y="1075"/>
                    <a:pt x="1075" y="234"/>
                    <a:pt x="2149" y="234"/>
                  </a:cubicBezTo>
                  <a:close/>
                  <a:moveTo>
                    <a:pt x="2149" y="1"/>
                  </a:moveTo>
                  <a:cubicBezTo>
                    <a:pt x="982" y="1"/>
                    <a:pt x="1" y="935"/>
                    <a:pt x="1" y="2102"/>
                  </a:cubicBezTo>
                  <a:cubicBezTo>
                    <a:pt x="1" y="3316"/>
                    <a:pt x="982" y="4250"/>
                    <a:pt x="2149" y="4250"/>
                  </a:cubicBezTo>
                  <a:cubicBezTo>
                    <a:pt x="3317" y="4250"/>
                    <a:pt x="4251" y="3316"/>
                    <a:pt x="4251" y="2102"/>
                  </a:cubicBezTo>
                  <a:cubicBezTo>
                    <a:pt x="4251" y="935"/>
                    <a:pt x="3317" y="1"/>
                    <a:pt x="214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" name="Google Shape;76;p4"/>
            <p:cNvSpPr/>
            <p:nvPr/>
          </p:nvSpPr>
          <p:spPr>
            <a:xfrm>
              <a:off x="780625" y="3655100"/>
              <a:ext cx="62500" cy="53775"/>
            </a:xfrm>
            <a:custGeom>
              <a:avLst/>
              <a:gdLst/>
              <a:ahLst/>
              <a:cxnLst/>
              <a:rect l="l" t="t" r="r" b="b"/>
              <a:pathLst>
                <a:path w="2500" h="2151" extrusionOk="0">
                  <a:moveTo>
                    <a:pt x="1637" y="0"/>
                  </a:moveTo>
                  <a:cubicBezTo>
                    <a:pt x="0" y="0"/>
                    <a:pt x="108" y="2150"/>
                    <a:pt x="108" y="2150"/>
                  </a:cubicBezTo>
                  <a:cubicBezTo>
                    <a:pt x="586" y="306"/>
                    <a:pt x="1814" y="160"/>
                    <a:pt x="2293" y="160"/>
                  </a:cubicBezTo>
                  <a:cubicBezTo>
                    <a:pt x="2382" y="160"/>
                    <a:pt x="2446" y="165"/>
                    <a:pt x="2473" y="165"/>
                  </a:cubicBezTo>
                  <a:cubicBezTo>
                    <a:pt x="2499" y="165"/>
                    <a:pt x="2492" y="161"/>
                    <a:pt x="2443" y="142"/>
                  </a:cubicBezTo>
                  <a:cubicBezTo>
                    <a:pt x="2136" y="44"/>
                    <a:pt x="1869" y="0"/>
                    <a:pt x="163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77" name="Google Shape;77;p4"/>
          <p:cNvGrpSpPr/>
          <p:nvPr/>
        </p:nvGrpSpPr>
        <p:grpSpPr>
          <a:xfrm>
            <a:off x="353222" y="237645"/>
            <a:ext cx="225787" cy="225787"/>
            <a:chOff x="327572" y="2556895"/>
            <a:chExt cx="225787" cy="225787"/>
          </a:xfrm>
        </p:grpSpPr>
        <p:sp>
          <p:nvSpPr>
            <p:cNvPr id="78" name="Google Shape;78;p4"/>
            <p:cNvSpPr/>
            <p:nvPr/>
          </p:nvSpPr>
          <p:spPr>
            <a:xfrm rot="7632065">
              <a:off x="359893" y="2589215"/>
              <a:ext cx="161146" cy="161146"/>
            </a:xfrm>
            <a:custGeom>
              <a:avLst/>
              <a:gdLst/>
              <a:ahLst/>
              <a:cxnLst/>
              <a:rect l="l" t="t" r="r" b="b"/>
              <a:pathLst>
                <a:path w="6446" h="6446" extrusionOk="0">
                  <a:moveTo>
                    <a:pt x="3223" y="327"/>
                  </a:moveTo>
                  <a:cubicBezTo>
                    <a:pt x="4811" y="327"/>
                    <a:pt x="6119" y="1635"/>
                    <a:pt x="6119" y="3223"/>
                  </a:cubicBezTo>
                  <a:cubicBezTo>
                    <a:pt x="6119" y="4811"/>
                    <a:pt x="4811" y="6118"/>
                    <a:pt x="3223" y="6118"/>
                  </a:cubicBezTo>
                  <a:cubicBezTo>
                    <a:pt x="1635" y="6118"/>
                    <a:pt x="374" y="4811"/>
                    <a:pt x="374" y="3223"/>
                  </a:cubicBezTo>
                  <a:cubicBezTo>
                    <a:pt x="374" y="1635"/>
                    <a:pt x="1635" y="327"/>
                    <a:pt x="3223" y="327"/>
                  </a:cubicBezTo>
                  <a:close/>
                  <a:moveTo>
                    <a:pt x="3223" y="0"/>
                  </a:moveTo>
                  <a:cubicBezTo>
                    <a:pt x="1449" y="0"/>
                    <a:pt x="1" y="1448"/>
                    <a:pt x="1" y="3223"/>
                  </a:cubicBezTo>
                  <a:cubicBezTo>
                    <a:pt x="1" y="4997"/>
                    <a:pt x="1449" y="6445"/>
                    <a:pt x="3223" y="6445"/>
                  </a:cubicBezTo>
                  <a:cubicBezTo>
                    <a:pt x="4998" y="6445"/>
                    <a:pt x="6446" y="4997"/>
                    <a:pt x="6446" y="3223"/>
                  </a:cubicBezTo>
                  <a:cubicBezTo>
                    <a:pt x="6446" y="1448"/>
                    <a:pt x="4998" y="0"/>
                    <a:pt x="322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" name="Google Shape;79;p4"/>
            <p:cNvSpPr/>
            <p:nvPr/>
          </p:nvSpPr>
          <p:spPr>
            <a:xfrm rot="7632065">
              <a:off x="419964" y="2625994"/>
              <a:ext cx="94373" cy="79923"/>
            </a:xfrm>
            <a:custGeom>
              <a:avLst/>
              <a:gdLst/>
              <a:ahLst/>
              <a:cxnLst/>
              <a:rect l="l" t="t" r="r" b="b"/>
              <a:pathLst>
                <a:path w="3775" h="3197" extrusionOk="0">
                  <a:moveTo>
                    <a:pt x="2475" y="1"/>
                  </a:moveTo>
                  <a:cubicBezTo>
                    <a:pt x="1" y="1"/>
                    <a:pt x="180" y="3196"/>
                    <a:pt x="180" y="3196"/>
                  </a:cubicBezTo>
                  <a:cubicBezTo>
                    <a:pt x="866" y="453"/>
                    <a:pt x="2761" y="228"/>
                    <a:pt x="3478" y="228"/>
                  </a:cubicBezTo>
                  <a:cubicBezTo>
                    <a:pt x="3620" y="228"/>
                    <a:pt x="3715" y="236"/>
                    <a:pt x="3747" y="236"/>
                  </a:cubicBezTo>
                  <a:cubicBezTo>
                    <a:pt x="3774" y="236"/>
                    <a:pt x="3756" y="230"/>
                    <a:pt x="3683" y="208"/>
                  </a:cubicBezTo>
                  <a:cubicBezTo>
                    <a:pt x="3223" y="64"/>
                    <a:pt x="2823" y="1"/>
                    <a:pt x="247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80" name="Google Shape;80;p4"/>
          <p:cNvGrpSpPr/>
          <p:nvPr/>
        </p:nvGrpSpPr>
        <p:grpSpPr>
          <a:xfrm>
            <a:off x="301724" y="2023038"/>
            <a:ext cx="148902" cy="148902"/>
            <a:chOff x="553999" y="2452938"/>
            <a:chExt cx="148902" cy="148902"/>
          </a:xfrm>
        </p:grpSpPr>
        <p:sp>
          <p:nvSpPr>
            <p:cNvPr id="81" name="Google Shape;81;p4"/>
            <p:cNvSpPr/>
            <p:nvPr/>
          </p:nvSpPr>
          <p:spPr>
            <a:xfrm rot="7632065">
              <a:off x="575314" y="2474252"/>
              <a:ext cx="106273" cy="106273"/>
            </a:xfrm>
            <a:custGeom>
              <a:avLst/>
              <a:gdLst/>
              <a:ahLst/>
              <a:cxnLst/>
              <a:rect l="l" t="t" r="r" b="b"/>
              <a:pathLst>
                <a:path w="4251" h="4251" extrusionOk="0">
                  <a:moveTo>
                    <a:pt x="2149" y="234"/>
                  </a:moveTo>
                  <a:cubicBezTo>
                    <a:pt x="3177" y="234"/>
                    <a:pt x="4017" y="1075"/>
                    <a:pt x="4017" y="2102"/>
                  </a:cubicBezTo>
                  <a:cubicBezTo>
                    <a:pt x="4017" y="3176"/>
                    <a:pt x="3177" y="4017"/>
                    <a:pt x="2149" y="4017"/>
                  </a:cubicBezTo>
                  <a:cubicBezTo>
                    <a:pt x="1075" y="4017"/>
                    <a:pt x="234" y="3176"/>
                    <a:pt x="234" y="2102"/>
                  </a:cubicBezTo>
                  <a:cubicBezTo>
                    <a:pt x="234" y="1075"/>
                    <a:pt x="1075" y="234"/>
                    <a:pt x="2149" y="234"/>
                  </a:cubicBezTo>
                  <a:close/>
                  <a:moveTo>
                    <a:pt x="2149" y="1"/>
                  </a:moveTo>
                  <a:cubicBezTo>
                    <a:pt x="982" y="1"/>
                    <a:pt x="1" y="935"/>
                    <a:pt x="1" y="2102"/>
                  </a:cubicBezTo>
                  <a:cubicBezTo>
                    <a:pt x="1" y="3316"/>
                    <a:pt x="982" y="4250"/>
                    <a:pt x="2149" y="4250"/>
                  </a:cubicBezTo>
                  <a:cubicBezTo>
                    <a:pt x="3317" y="4250"/>
                    <a:pt x="4251" y="3316"/>
                    <a:pt x="4251" y="2102"/>
                  </a:cubicBezTo>
                  <a:cubicBezTo>
                    <a:pt x="4251" y="935"/>
                    <a:pt x="3317" y="1"/>
                    <a:pt x="214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" name="Google Shape;82;p4"/>
            <p:cNvSpPr/>
            <p:nvPr/>
          </p:nvSpPr>
          <p:spPr>
            <a:xfrm rot="7632065">
              <a:off x="614770" y="2497658"/>
              <a:ext cx="62499" cy="53774"/>
            </a:xfrm>
            <a:custGeom>
              <a:avLst/>
              <a:gdLst/>
              <a:ahLst/>
              <a:cxnLst/>
              <a:rect l="l" t="t" r="r" b="b"/>
              <a:pathLst>
                <a:path w="2500" h="2151" extrusionOk="0">
                  <a:moveTo>
                    <a:pt x="1637" y="0"/>
                  </a:moveTo>
                  <a:cubicBezTo>
                    <a:pt x="0" y="0"/>
                    <a:pt x="108" y="2150"/>
                    <a:pt x="108" y="2150"/>
                  </a:cubicBezTo>
                  <a:cubicBezTo>
                    <a:pt x="586" y="306"/>
                    <a:pt x="1814" y="160"/>
                    <a:pt x="2293" y="160"/>
                  </a:cubicBezTo>
                  <a:cubicBezTo>
                    <a:pt x="2382" y="160"/>
                    <a:pt x="2446" y="165"/>
                    <a:pt x="2473" y="165"/>
                  </a:cubicBezTo>
                  <a:cubicBezTo>
                    <a:pt x="2499" y="165"/>
                    <a:pt x="2492" y="161"/>
                    <a:pt x="2443" y="142"/>
                  </a:cubicBezTo>
                  <a:cubicBezTo>
                    <a:pt x="2136" y="44"/>
                    <a:pt x="1869" y="0"/>
                    <a:pt x="163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83" name="Google Shape;83;p4"/>
          <p:cNvSpPr/>
          <p:nvPr/>
        </p:nvSpPr>
        <p:spPr>
          <a:xfrm rot="-1534804">
            <a:off x="8112078" y="300059"/>
            <a:ext cx="637537" cy="341472"/>
          </a:xfrm>
          <a:custGeom>
            <a:avLst/>
            <a:gdLst/>
            <a:ahLst/>
            <a:cxnLst/>
            <a:rect l="l" t="t" r="r" b="b"/>
            <a:pathLst>
              <a:path w="10713" h="5738" extrusionOk="0">
                <a:moveTo>
                  <a:pt x="380" y="0"/>
                </a:moveTo>
                <a:cubicBezTo>
                  <a:pt x="355" y="0"/>
                  <a:pt x="347" y="3"/>
                  <a:pt x="347" y="3"/>
                </a:cubicBezTo>
                <a:cubicBezTo>
                  <a:pt x="0" y="122"/>
                  <a:pt x="736" y="826"/>
                  <a:pt x="736" y="826"/>
                </a:cubicBezTo>
                <a:cubicBezTo>
                  <a:pt x="790" y="1129"/>
                  <a:pt x="2035" y="2005"/>
                  <a:pt x="2035" y="2005"/>
                </a:cubicBezTo>
                <a:cubicBezTo>
                  <a:pt x="2035" y="2005"/>
                  <a:pt x="1764" y="2276"/>
                  <a:pt x="1894" y="2308"/>
                </a:cubicBezTo>
                <a:cubicBezTo>
                  <a:pt x="1911" y="2312"/>
                  <a:pt x="1933" y="2314"/>
                  <a:pt x="1958" y="2314"/>
                </a:cubicBezTo>
                <a:cubicBezTo>
                  <a:pt x="2142" y="2314"/>
                  <a:pt x="2511" y="2221"/>
                  <a:pt x="2511" y="2221"/>
                </a:cubicBezTo>
                <a:cubicBezTo>
                  <a:pt x="2716" y="2308"/>
                  <a:pt x="2716" y="2784"/>
                  <a:pt x="3322" y="3574"/>
                </a:cubicBezTo>
                <a:cubicBezTo>
                  <a:pt x="3700" y="4075"/>
                  <a:pt x="3869" y="4167"/>
                  <a:pt x="3941" y="4167"/>
                </a:cubicBezTo>
                <a:cubicBezTo>
                  <a:pt x="3983" y="4167"/>
                  <a:pt x="3993" y="4137"/>
                  <a:pt x="3993" y="4137"/>
                </a:cubicBezTo>
                <a:cubicBezTo>
                  <a:pt x="3820" y="3844"/>
                  <a:pt x="3701" y="2882"/>
                  <a:pt x="3701" y="2881"/>
                </a:cubicBezTo>
                <a:lnTo>
                  <a:pt x="3701" y="2881"/>
                </a:lnTo>
                <a:cubicBezTo>
                  <a:pt x="4177" y="3228"/>
                  <a:pt x="4967" y="3433"/>
                  <a:pt x="5313" y="3531"/>
                </a:cubicBezTo>
                <a:cubicBezTo>
                  <a:pt x="5659" y="3628"/>
                  <a:pt x="5638" y="3877"/>
                  <a:pt x="5789" y="3909"/>
                </a:cubicBezTo>
                <a:cubicBezTo>
                  <a:pt x="5801" y="3913"/>
                  <a:pt x="5814" y="3914"/>
                  <a:pt x="5828" y="3914"/>
                </a:cubicBezTo>
                <a:cubicBezTo>
                  <a:pt x="5984" y="3914"/>
                  <a:pt x="6222" y="3704"/>
                  <a:pt x="6222" y="3704"/>
                </a:cubicBezTo>
                <a:cubicBezTo>
                  <a:pt x="6237" y="3703"/>
                  <a:pt x="6253" y="3703"/>
                  <a:pt x="6269" y="3703"/>
                </a:cubicBezTo>
                <a:cubicBezTo>
                  <a:pt x="6908" y="3703"/>
                  <a:pt x="8076" y="4330"/>
                  <a:pt x="8235" y="4710"/>
                </a:cubicBezTo>
                <a:cubicBezTo>
                  <a:pt x="8397" y="5100"/>
                  <a:pt x="8905" y="5738"/>
                  <a:pt x="8905" y="5738"/>
                </a:cubicBezTo>
                <a:cubicBezTo>
                  <a:pt x="8905" y="5738"/>
                  <a:pt x="9025" y="5186"/>
                  <a:pt x="8884" y="5013"/>
                </a:cubicBezTo>
                <a:cubicBezTo>
                  <a:pt x="8732" y="4840"/>
                  <a:pt x="9003" y="4429"/>
                  <a:pt x="9219" y="4169"/>
                </a:cubicBezTo>
                <a:cubicBezTo>
                  <a:pt x="9446" y="3909"/>
                  <a:pt x="10712" y="3249"/>
                  <a:pt x="10712" y="3249"/>
                </a:cubicBezTo>
                <a:cubicBezTo>
                  <a:pt x="10669" y="3248"/>
                  <a:pt x="10627" y="3247"/>
                  <a:pt x="10585" y="3247"/>
                </a:cubicBezTo>
                <a:cubicBezTo>
                  <a:pt x="9293" y="3247"/>
                  <a:pt x="8434" y="3856"/>
                  <a:pt x="8237" y="3856"/>
                </a:cubicBezTo>
                <a:cubicBezTo>
                  <a:pt x="8232" y="3856"/>
                  <a:pt x="8228" y="3856"/>
                  <a:pt x="8224" y="3855"/>
                </a:cubicBezTo>
                <a:cubicBezTo>
                  <a:pt x="8051" y="3834"/>
                  <a:pt x="6081" y="2362"/>
                  <a:pt x="5724" y="2059"/>
                </a:cubicBezTo>
                <a:cubicBezTo>
                  <a:pt x="5356" y="1767"/>
                  <a:pt x="5605" y="1486"/>
                  <a:pt x="5692" y="1269"/>
                </a:cubicBezTo>
                <a:cubicBezTo>
                  <a:pt x="5778" y="1053"/>
                  <a:pt x="6081" y="826"/>
                  <a:pt x="5887" y="717"/>
                </a:cubicBezTo>
                <a:cubicBezTo>
                  <a:pt x="5868" y="707"/>
                  <a:pt x="5842" y="702"/>
                  <a:pt x="5810" y="702"/>
                </a:cubicBezTo>
                <a:cubicBezTo>
                  <a:pt x="5486" y="702"/>
                  <a:pt x="4542" y="1200"/>
                  <a:pt x="4404" y="1269"/>
                </a:cubicBezTo>
                <a:cubicBezTo>
                  <a:pt x="4400" y="1271"/>
                  <a:pt x="4393" y="1272"/>
                  <a:pt x="4384" y="1272"/>
                </a:cubicBezTo>
                <a:cubicBezTo>
                  <a:pt x="4093" y="1272"/>
                  <a:pt x="1510" y="269"/>
                  <a:pt x="985" y="122"/>
                </a:cubicBezTo>
                <a:cubicBezTo>
                  <a:pt x="599" y="16"/>
                  <a:pt x="441" y="0"/>
                  <a:pt x="380" y="0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 1">
  <p:cSld name="BLANK_22">
    <p:spTree>
      <p:nvGrpSpPr>
        <p:cNvPr id="1" name="Shape 7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9" name="Google Shape;789;p31"/>
          <p:cNvSpPr txBox="1">
            <a:spLocks noGrp="1"/>
          </p:cNvSpPr>
          <p:nvPr>
            <p:ph type="title"/>
          </p:nvPr>
        </p:nvSpPr>
        <p:spPr>
          <a:xfrm>
            <a:off x="713175" y="463422"/>
            <a:ext cx="77178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 b="1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pic>
        <p:nvPicPr>
          <p:cNvPr id="790" name="Google Shape;790;p31"/>
          <p:cNvPicPr preferRelativeResize="0"/>
          <p:nvPr/>
        </p:nvPicPr>
        <p:blipFill>
          <a:blip r:embed="rId2">
            <a:alphaModFix amt="74000"/>
          </a:blip>
          <a:stretch>
            <a:fillRect/>
          </a:stretch>
        </p:blipFill>
        <p:spPr>
          <a:xfrm rot="10800000" flipH="1">
            <a:off x="-2412152" y="-1078391"/>
            <a:ext cx="7678126" cy="1653350"/>
          </a:xfrm>
          <a:prstGeom prst="rect">
            <a:avLst/>
          </a:prstGeom>
          <a:noFill/>
          <a:ln>
            <a:noFill/>
          </a:ln>
        </p:spPr>
      </p:pic>
      <p:pic>
        <p:nvPicPr>
          <p:cNvPr id="791" name="Google Shape;791;p31"/>
          <p:cNvPicPr preferRelativeResize="0"/>
          <p:nvPr/>
        </p:nvPicPr>
        <p:blipFill>
          <a:blip r:embed="rId2">
            <a:alphaModFix amt="74000"/>
          </a:blip>
          <a:stretch>
            <a:fillRect/>
          </a:stretch>
        </p:blipFill>
        <p:spPr>
          <a:xfrm rot="10800000" flipH="1">
            <a:off x="2889898" y="-1078391"/>
            <a:ext cx="7678126" cy="1653350"/>
          </a:xfrm>
          <a:prstGeom prst="rect">
            <a:avLst/>
          </a:prstGeom>
          <a:noFill/>
          <a:ln>
            <a:noFill/>
          </a:ln>
        </p:spPr>
      </p:pic>
      <p:sp>
        <p:nvSpPr>
          <p:cNvPr id="792" name="Google Shape;792;p31"/>
          <p:cNvSpPr/>
          <p:nvPr/>
        </p:nvSpPr>
        <p:spPr>
          <a:xfrm rot="10800000" flipH="1">
            <a:off x="-203358" y="3228859"/>
            <a:ext cx="2216642" cy="2073312"/>
          </a:xfrm>
          <a:custGeom>
            <a:avLst/>
            <a:gdLst/>
            <a:ahLst/>
            <a:cxnLst/>
            <a:rect l="l" t="t" r="r" b="b"/>
            <a:pathLst>
              <a:path w="122365" h="131953" extrusionOk="0">
                <a:moveTo>
                  <a:pt x="37372" y="111100"/>
                </a:moveTo>
                <a:lnTo>
                  <a:pt x="37372" y="111100"/>
                </a:lnTo>
                <a:cubicBezTo>
                  <a:pt x="37492" y="112772"/>
                  <a:pt x="37953" y="114366"/>
                  <a:pt x="39127" y="115781"/>
                </a:cubicBezTo>
                <a:lnTo>
                  <a:pt x="39127" y="115781"/>
                </a:lnTo>
                <a:cubicBezTo>
                  <a:pt x="38531" y="114345"/>
                  <a:pt x="37934" y="112770"/>
                  <a:pt x="37372" y="111100"/>
                </a:cubicBezTo>
                <a:close/>
                <a:moveTo>
                  <a:pt x="51871" y="1"/>
                </a:moveTo>
                <a:cubicBezTo>
                  <a:pt x="46593" y="1"/>
                  <a:pt x="41310" y="436"/>
                  <a:pt x="36039" y="884"/>
                </a:cubicBezTo>
                <a:cubicBezTo>
                  <a:pt x="27941" y="2124"/>
                  <a:pt x="17387" y="1492"/>
                  <a:pt x="9947" y="6477"/>
                </a:cubicBezTo>
                <a:cubicBezTo>
                  <a:pt x="2481" y="11438"/>
                  <a:pt x="4354" y="20751"/>
                  <a:pt x="4961" y="28217"/>
                </a:cubicBezTo>
                <a:cubicBezTo>
                  <a:pt x="5594" y="36897"/>
                  <a:pt x="4961" y="43730"/>
                  <a:pt x="4354" y="51803"/>
                </a:cubicBezTo>
                <a:cubicBezTo>
                  <a:pt x="3114" y="59902"/>
                  <a:pt x="3721" y="68582"/>
                  <a:pt x="2481" y="76048"/>
                </a:cubicBezTo>
                <a:cubicBezTo>
                  <a:pt x="1874" y="84121"/>
                  <a:pt x="634" y="91562"/>
                  <a:pt x="1874" y="99027"/>
                </a:cubicBezTo>
                <a:cubicBezTo>
                  <a:pt x="2481" y="105860"/>
                  <a:pt x="4961" y="112061"/>
                  <a:pt x="3114" y="118286"/>
                </a:cubicBezTo>
                <a:cubicBezTo>
                  <a:pt x="1874" y="121374"/>
                  <a:pt x="1" y="123247"/>
                  <a:pt x="634" y="126360"/>
                </a:cubicBezTo>
                <a:cubicBezTo>
                  <a:pt x="1030" y="126309"/>
                  <a:pt x="1407" y="126286"/>
                  <a:pt x="1767" y="126286"/>
                </a:cubicBezTo>
                <a:cubicBezTo>
                  <a:pt x="4998" y="126286"/>
                  <a:pt x="6867" y="128119"/>
                  <a:pt x="9422" y="128119"/>
                </a:cubicBezTo>
                <a:cubicBezTo>
                  <a:pt x="10143" y="128119"/>
                  <a:pt x="10918" y="127974"/>
                  <a:pt x="11794" y="127600"/>
                </a:cubicBezTo>
                <a:cubicBezTo>
                  <a:pt x="12427" y="126967"/>
                  <a:pt x="15540" y="124487"/>
                  <a:pt x="16147" y="123879"/>
                </a:cubicBezTo>
                <a:cubicBezTo>
                  <a:pt x="19260" y="120134"/>
                  <a:pt x="18020" y="123247"/>
                  <a:pt x="16780" y="120134"/>
                </a:cubicBezTo>
                <a:cubicBezTo>
                  <a:pt x="16780" y="118894"/>
                  <a:pt x="14907" y="118894"/>
                  <a:pt x="14300" y="117046"/>
                </a:cubicBezTo>
                <a:cubicBezTo>
                  <a:pt x="14300" y="115781"/>
                  <a:pt x="16147" y="113934"/>
                  <a:pt x="16780" y="113301"/>
                </a:cubicBezTo>
                <a:cubicBezTo>
                  <a:pt x="18020" y="110213"/>
                  <a:pt x="19260" y="107708"/>
                  <a:pt x="19868" y="104620"/>
                </a:cubicBezTo>
                <a:cubicBezTo>
                  <a:pt x="21740" y="96547"/>
                  <a:pt x="30446" y="87841"/>
                  <a:pt x="29814" y="79768"/>
                </a:cubicBezTo>
                <a:lnTo>
                  <a:pt x="29814" y="79768"/>
                </a:lnTo>
                <a:lnTo>
                  <a:pt x="30497" y="85336"/>
                </a:lnTo>
                <a:cubicBezTo>
                  <a:pt x="29485" y="90726"/>
                  <a:pt x="29206" y="102115"/>
                  <a:pt x="29206" y="110213"/>
                </a:cubicBezTo>
                <a:cubicBezTo>
                  <a:pt x="29206" y="113301"/>
                  <a:pt x="30446" y="116414"/>
                  <a:pt x="31054" y="120134"/>
                </a:cubicBezTo>
                <a:cubicBezTo>
                  <a:pt x="31686" y="123879"/>
                  <a:pt x="31054" y="128207"/>
                  <a:pt x="32294" y="131953"/>
                </a:cubicBezTo>
                <a:cubicBezTo>
                  <a:pt x="34166" y="122614"/>
                  <a:pt x="34774" y="112061"/>
                  <a:pt x="32294" y="102115"/>
                </a:cubicBezTo>
                <a:cubicBezTo>
                  <a:pt x="31686" y="97155"/>
                  <a:pt x="31054" y="91562"/>
                  <a:pt x="32294" y="86601"/>
                </a:cubicBezTo>
                <a:cubicBezTo>
                  <a:pt x="32926" y="83488"/>
                  <a:pt x="34774" y="73568"/>
                  <a:pt x="37887" y="71695"/>
                </a:cubicBezTo>
                <a:lnTo>
                  <a:pt x="37887" y="71695"/>
                </a:lnTo>
                <a:cubicBezTo>
                  <a:pt x="36039" y="74808"/>
                  <a:pt x="35407" y="74808"/>
                  <a:pt x="35407" y="77896"/>
                </a:cubicBezTo>
                <a:cubicBezTo>
                  <a:pt x="35407" y="79136"/>
                  <a:pt x="36647" y="80376"/>
                  <a:pt x="36647" y="82248"/>
                </a:cubicBezTo>
                <a:cubicBezTo>
                  <a:pt x="36647" y="84729"/>
                  <a:pt x="35407" y="86601"/>
                  <a:pt x="34774" y="88474"/>
                </a:cubicBezTo>
                <a:cubicBezTo>
                  <a:pt x="33283" y="95480"/>
                  <a:pt x="35023" y="104117"/>
                  <a:pt x="37372" y="111100"/>
                </a:cubicBezTo>
                <a:lnTo>
                  <a:pt x="37372" y="111100"/>
                </a:lnTo>
                <a:cubicBezTo>
                  <a:pt x="37177" y="108376"/>
                  <a:pt x="37887" y="105445"/>
                  <a:pt x="37887" y="102748"/>
                </a:cubicBezTo>
                <a:cubicBezTo>
                  <a:pt x="38519" y="97787"/>
                  <a:pt x="37279" y="93434"/>
                  <a:pt x="37279" y="89081"/>
                </a:cubicBezTo>
                <a:cubicBezTo>
                  <a:pt x="37279" y="84121"/>
                  <a:pt x="41759" y="69772"/>
                  <a:pt x="39886" y="67292"/>
                </a:cubicBezTo>
                <a:lnTo>
                  <a:pt x="40848" y="65495"/>
                </a:lnTo>
                <a:cubicBezTo>
                  <a:pt x="40848" y="65495"/>
                  <a:pt x="41253" y="67621"/>
                  <a:pt x="41253" y="68228"/>
                </a:cubicBezTo>
                <a:cubicBezTo>
                  <a:pt x="43480" y="76149"/>
                  <a:pt x="42240" y="78528"/>
                  <a:pt x="42240" y="82248"/>
                </a:cubicBezTo>
                <a:cubicBezTo>
                  <a:pt x="42240" y="88474"/>
                  <a:pt x="42240" y="96547"/>
                  <a:pt x="44112" y="102115"/>
                </a:cubicBezTo>
                <a:cubicBezTo>
                  <a:pt x="44112" y="94042"/>
                  <a:pt x="45960" y="85361"/>
                  <a:pt x="44720" y="77288"/>
                </a:cubicBezTo>
                <a:cubicBezTo>
                  <a:pt x="43480" y="72935"/>
                  <a:pt x="42240" y="69822"/>
                  <a:pt x="45960" y="65469"/>
                </a:cubicBezTo>
                <a:cubicBezTo>
                  <a:pt x="46593" y="66102"/>
                  <a:pt x="47200" y="66735"/>
                  <a:pt x="47833" y="66735"/>
                </a:cubicBezTo>
                <a:lnTo>
                  <a:pt x="48339" y="68329"/>
                </a:lnTo>
                <a:cubicBezTo>
                  <a:pt x="48339" y="75162"/>
                  <a:pt x="45378" y="90726"/>
                  <a:pt x="49073" y="90954"/>
                </a:cubicBezTo>
                <a:cubicBezTo>
                  <a:pt x="45960" y="83488"/>
                  <a:pt x="53426" y="72303"/>
                  <a:pt x="49680" y="65469"/>
                </a:cubicBezTo>
                <a:cubicBezTo>
                  <a:pt x="50946" y="64229"/>
                  <a:pt x="51426" y="65140"/>
                  <a:pt x="53198" y="62812"/>
                </a:cubicBezTo>
                <a:cubicBezTo>
                  <a:pt x="53578" y="60939"/>
                  <a:pt x="52793" y="59902"/>
                  <a:pt x="51553" y="59269"/>
                </a:cubicBezTo>
                <a:cubicBezTo>
                  <a:pt x="53426" y="58029"/>
                  <a:pt x="55906" y="58636"/>
                  <a:pt x="58386" y="58029"/>
                </a:cubicBezTo>
                <a:cubicBezTo>
                  <a:pt x="61499" y="56789"/>
                  <a:pt x="63346" y="54309"/>
                  <a:pt x="65852" y="53069"/>
                </a:cubicBezTo>
                <a:cubicBezTo>
                  <a:pt x="66585" y="52819"/>
                  <a:pt x="67559" y="52740"/>
                  <a:pt x="68652" y="52740"/>
                </a:cubicBezTo>
                <a:cubicBezTo>
                  <a:pt x="70567" y="52740"/>
                  <a:pt x="72844" y="52984"/>
                  <a:pt x="74818" y="52984"/>
                </a:cubicBezTo>
                <a:cubicBezTo>
                  <a:pt x="77435" y="52984"/>
                  <a:pt x="79518" y="52556"/>
                  <a:pt x="79518" y="50563"/>
                </a:cubicBezTo>
                <a:cubicBezTo>
                  <a:pt x="84106" y="50563"/>
                  <a:pt x="85343" y="47624"/>
                  <a:pt x="88767" y="47624"/>
                </a:cubicBezTo>
                <a:cubicBezTo>
                  <a:pt x="89497" y="47624"/>
                  <a:pt x="90328" y="47758"/>
                  <a:pt x="91311" y="48083"/>
                </a:cubicBezTo>
                <a:cubicBezTo>
                  <a:pt x="91311" y="44996"/>
                  <a:pt x="98145" y="43730"/>
                  <a:pt x="101257" y="41883"/>
                </a:cubicBezTo>
                <a:cubicBezTo>
                  <a:pt x="105585" y="39403"/>
                  <a:pt x="104978" y="34417"/>
                  <a:pt x="109938" y="33177"/>
                </a:cubicBezTo>
                <a:cubicBezTo>
                  <a:pt x="106825" y="28824"/>
                  <a:pt x="113051" y="28824"/>
                  <a:pt x="116164" y="28824"/>
                </a:cubicBezTo>
                <a:cubicBezTo>
                  <a:pt x="115531" y="25104"/>
                  <a:pt x="122364" y="23231"/>
                  <a:pt x="117404" y="20144"/>
                </a:cubicBezTo>
                <a:cubicBezTo>
                  <a:pt x="118011" y="19511"/>
                  <a:pt x="118644" y="18271"/>
                  <a:pt x="119251" y="18271"/>
                </a:cubicBezTo>
                <a:cubicBezTo>
                  <a:pt x="112418" y="16423"/>
                  <a:pt x="111811" y="7717"/>
                  <a:pt x="104978" y="5237"/>
                </a:cubicBezTo>
                <a:lnTo>
                  <a:pt x="107458" y="3997"/>
                </a:lnTo>
                <a:cubicBezTo>
                  <a:pt x="105598" y="2124"/>
                  <a:pt x="102339" y="1656"/>
                  <a:pt x="98923" y="1656"/>
                </a:cubicBezTo>
                <a:cubicBezTo>
                  <a:pt x="95506" y="1656"/>
                  <a:pt x="91931" y="2124"/>
                  <a:pt x="89439" y="2124"/>
                </a:cubicBezTo>
                <a:cubicBezTo>
                  <a:pt x="87949" y="2214"/>
                  <a:pt x="86471" y="2253"/>
                  <a:pt x="85003" y="2253"/>
                </a:cubicBezTo>
                <a:cubicBezTo>
                  <a:pt x="76065" y="2253"/>
                  <a:pt x="67450" y="795"/>
                  <a:pt x="58386" y="252"/>
                </a:cubicBezTo>
                <a:cubicBezTo>
                  <a:pt x="56216" y="75"/>
                  <a:pt x="54044" y="1"/>
                  <a:pt x="51871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93" name="Google Shape;793;p31"/>
          <p:cNvSpPr/>
          <p:nvPr/>
        </p:nvSpPr>
        <p:spPr>
          <a:xfrm rot="-2328616" flipH="1">
            <a:off x="8011600" y="4376922"/>
            <a:ext cx="492444" cy="453362"/>
          </a:xfrm>
          <a:custGeom>
            <a:avLst/>
            <a:gdLst/>
            <a:ahLst/>
            <a:cxnLst/>
            <a:rect l="l" t="t" r="r" b="b"/>
            <a:pathLst>
              <a:path w="9463" h="8712" extrusionOk="0">
                <a:moveTo>
                  <a:pt x="9085" y="1"/>
                </a:moveTo>
                <a:cubicBezTo>
                  <a:pt x="9083" y="1"/>
                  <a:pt x="9081" y="1"/>
                  <a:pt x="9079" y="1"/>
                </a:cubicBezTo>
                <a:cubicBezTo>
                  <a:pt x="9079" y="1"/>
                  <a:pt x="9078" y="1"/>
                  <a:pt x="9078" y="1"/>
                </a:cubicBezTo>
                <a:cubicBezTo>
                  <a:pt x="9066" y="1"/>
                  <a:pt x="8953" y="11"/>
                  <a:pt x="8494" y="336"/>
                </a:cubicBezTo>
                <a:cubicBezTo>
                  <a:pt x="8009" y="693"/>
                  <a:pt x="5704" y="2695"/>
                  <a:pt x="5520" y="2695"/>
                </a:cubicBezTo>
                <a:cubicBezTo>
                  <a:pt x="5520" y="2695"/>
                  <a:pt x="5519" y="2695"/>
                  <a:pt x="5519" y="2695"/>
                </a:cubicBezTo>
                <a:cubicBezTo>
                  <a:pt x="5402" y="2681"/>
                  <a:pt x="4762" y="2593"/>
                  <a:pt x="4309" y="2593"/>
                </a:cubicBezTo>
                <a:cubicBezTo>
                  <a:pt x="4089" y="2593"/>
                  <a:pt x="3913" y="2613"/>
                  <a:pt x="3863" y="2674"/>
                </a:cubicBezTo>
                <a:cubicBezTo>
                  <a:pt x="3701" y="2858"/>
                  <a:pt x="4091" y="2977"/>
                  <a:pt x="4253" y="3150"/>
                </a:cubicBezTo>
                <a:cubicBezTo>
                  <a:pt x="4415" y="3334"/>
                  <a:pt x="4761" y="3528"/>
                  <a:pt x="4502" y="3950"/>
                </a:cubicBezTo>
                <a:cubicBezTo>
                  <a:pt x="4253" y="4372"/>
                  <a:pt x="2825" y="6536"/>
                  <a:pt x="2662" y="6612"/>
                </a:cubicBezTo>
                <a:cubicBezTo>
                  <a:pt x="2642" y="6623"/>
                  <a:pt x="2605" y="6627"/>
                  <a:pt x="2554" y="6627"/>
                </a:cubicBezTo>
                <a:cubicBezTo>
                  <a:pt x="2397" y="6627"/>
                  <a:pt x="2102" y="6587"/>
                  <a:pt x="1717" y="6587"/>
                </a:cubicBezTo>
                <a:cubicBezTo>
                  <a:pt x="1251" y="6587"/>
                  <a:pt x="652" y="6646"/>
                  <a:pt x="1" y="6904"/>
                </a:cubicBezTo>
                <a:cubicBezTo>
                  <a:pt x="1" y="6904"/>
                  <a:pt x="1483" y="7099"/>
                  <a:pt x="1797" y="7283"/>
                </a:cubicBezTo>
                <a:cubicBezTo>
                  <a:pt x="2111" y="7456"/>
                  <a:pt x="2511" y="7770"/>
                  <a:pt x="2435" y="7997"/>
                </a:cubicBezTo>
                <a:cubicBezTo>
                  <a:pt x="2349" y="8214"/>
                  <a:pt x="2662" y="8711"/>
                  <a:pt x="2662" y="8711"/>
                </a:cubicBezTo>
                <a:cubicBezTo>
                  <a:pt x="2662" y="8711"/>
                  <a:pt x="2944" y="7900"/>
                  <a:pt x="2965" y="7456"/>
                </a:cubicBezTo>
                <a:cubicBezTo>
                  <a:pt x="2987" y="7023"/>
                  <a:pt x="3972" y="5941"/>
                  <a:pt x="4599" y="5747"/>
                </a:cubicBezTo>
                <a:cubicBezTo>
                  <a:pt x="4599" y="5747"/>
                  <a:pt x="4808" y="5829"/>
                  <a:pt x="4964" y="5829"/>
                </a:cubicBezTo>
                <a:cubicBezTo>
                  <a:pt x="5012" y="5829"/>
                  <a:pt x="5056" y="5821"/>
                  <a:pt x="5086" y="5801"/>
                </a:cubicBezTo>
                <a:cubicBezTo>
                  <a:pt x="5227" y="5703"/>
                  <a:pt x="5119" y="5476"/>
                  <a:pt x="5432" y="5260"/>
                </a:cubicBezTo>
                <a:cubicBezTo>
                  <a:pt x="5735" y="5032"/>
                  <a:pt x="6439" y="4556"/>
                  <a:pt x="6796" y="4037"/>
                </a:cubicBezTo>
                <a:cubicBezTo>
                  <a:pt x="6796" y="4037"/>
                  <a:pt x="7023" y="5022"/>
                  <a:pt x="6947" y="5379"/>
                </a:cubicBezTo>
                <a:cubicBezTo>
                  <a:pt x="6947" y="5379"/>
                  <a:pt x="6961" y="5396"/>
                  <a:pt x="6988" y="5396"/>
                </a:cubicBezTo>
                <a:cubicBezTo>
                  <a:pt x="7055" y="5396"/>
                  <a:pt x="7201" y="5293"/>
                  <a:pt x="7423" y="4589"/>
                </a:cubicBezTo>
                <a:cubicBezTo>
                  <a:pt x="7726" y="3583"/>
                  <a:pt x="7564" y="3117"/>
                  <a:pt x="7737" y="2955"/>
                </a:cubicBezTo>
                <a:cubicBezTo>
                  <a:pt x="7737" y="2955"/>
                  <a:pt x="8246" y="2912"/>
                  <a:pt x="8375" y="2825"/>
                </a:cubicBezTo>
                <a:cubicBezTo>
                  <a:pt x="8494" y="2749"/>
                  <a:pt x="8127" y="2576"/>
                  <a:pt x="8127" y="2576"/>
                </a:cubicBezTo>
                <a:cubicBezTo>
                  <a:pt x="8127" y="2576"/>
                  <a:pt x="9046" y="1267"/>
                  <a:pt x="8992" y="942"/>
                </a:cubicBezTo>
                <a:cubicBezTo>
                  <a:pt x="8992" y="942"/>
                  <a:pt x="9463" y="1"/>
                  <a:pt x="9085" y="1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794" name="Google Shape;794;p31"/>
          <p:cNvGrpSpPr/>
          <p:nvPr/>
        </p:nvGrpSpPr>
        <p:grpSpPr>
          <a:xfrm flipH="1">
            <a:off x="3276975" y="4504925"/>
            <a:ext cx="360800" cy="197350"/>
            <a:chOff x="771625" y="3641125"/>
            <a:chExt cx="360800" cy="197350"/>
          </a:xfrm>
        </p:grpSpPr>
        <p:sp>
          <p:nvSpPr>
            <p:cNvPr id="795" name="Google Shape;795;p31"/>
            <p:cNvSpPr/>
            <p:nvPr/>
          </p:nvSpPr>
          <p:spPr>
            <a:xfrm>
              <a:off x="971275" y="3677325"/>
              <a:ext cx="161150" cy="161150"/>
            </a:xfrm>
            <a:custGeom>
              <a:avLst/>
              <a:gdLst/>
              <a:ahLst/>
              <a:cxnLst/>
              <a:rect l="l" t="t" r="r" b="b"/>
              <a:pathLst>
                <a:path w="6446" h="6446" extrusionOk="0">
                  <a:moveTo>
                    <a:pt x="3223" y="327"/>
                  </a:moveTo>
                  <a:cubicBezTo>
                    <a:pt x="4811" y="327"/>
                    <a:pt x="6119" y="1635"/>
                    <a:pt x="6119" y="3223"/>
                  </a:cubicBezTo>
                  <a:cubicBezTo>
                    <a:pt x="6119" y="4811"/>
                    <a:pt x="4811" y="6118"/>
                    <a:pt x="3223" y="6118"/>
                  </a:cubicBezTo>
                  <a:cubicBezTo>
                    <a:pt x="1635" y="6118"/>
                    <a:pt x="374" y="4811"/>
                    <a:pt x="374" y="3223"/>
                  </a:cubicBezTo>
                  <a:cubicBezTo>
                    <a:pt x="374" y="1635"/>
                    <a:pt x="1635" y="327"/>
                    <a:pt x="3223" y="327"/>
                  </a:cubicBezTo>
                  <a:close/>
                  <a:moveTo>
                    <a:pt x="3223" y="0"/>
                  </a:moveTo>
                  <a:cubicBezTo>
                    <a:pt x="1449" y="0"/>
                    <a:pt x="1" y="1448"/>
                    <a:pt x="1" y="3223"/>
                  </a:cubicBezTo>
                  <a:cubicBezTo>
                    <a:pt x="1" y="4997"/>
                    <a:pt x="1449" y="6445"/>
                    <a:pt x="3223" y="6445"/>
                  </a:cubicBezTo>
                  <a:cubicBezTo>
                    <a:pt x="4998" y="6445"/>
                    <a:pt x="6446" y="4997"/>
                    <a:pt x="6446" y="3223"/>
                  </a:cubicBezTo>
                  <a:cubicBezTo>
                    <a:pt x="6446" y="1448"/>
                    <a:pt x="4998" y="0"/>
                    <a:pt x="322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6" name="Google Shape;796;p31"/>
            <p:cNvSpPr/>
            <p:nvPr/>
          </p:nvSpPr>
          <p:spPr>
            <a:xfrm>
              <a:off x="985475" y="3699000"/>
              <a:ext cx="94375" cy="79925"/>
            </a:xfrm>
            <a:custGeom>
              <a:avLst/>
              <a:gdLst/>
              <a:ahLst/>
              <a:cxnLst/>
              <a:rect l="l" t="t" r="r" b="b"/>
              <a:pathLst>
                <a:path w="3775" h="3197" extrusionOk="0">
                  <a:moveTo>
                    <a:pt x="2475" y="1"/>
                  </a:moveTo>
                  <a:cubicBezTo>
                    <a:pt x="1" y="1"/>
                    <a:pt x="180" y="3196"/>
                    <a:pt x="180" y="3196"/>
                  </a:cubicBezTo>
                  <a:cubicBezTo>
                    <a:pt x="866" y="453"/>
                    <a:pt x="2761" y="228"/>
                    <a:pt x="3478" y="228"/>
                  </a:cubicBezTo>
                  <a:cubicBezTo>
                    <a:pt x="3620" y="228"/>
                    <a:pt x="3715" y="236"/>
                    <a:pt x="3747" y="236"/>
                  </a:cubicBezTo>
                  <a:cubicBezTo>
                    <a:pt x="3774" y="236"/>
                    <a:pt x="3756" y="230"/>
                    <a:pt x="3683" y="208"/>
                  </a:cubicBezTo>
                  <a:cubicBezTo>
                    <a:pt x="3223" y="64"/>
                    <a:pt x="2823" y="1"/>
                    <a:pt x="247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7" name="Google Shape;797;p31"/>
            <p:cNvSpPr/>
            <p:nvPr/>
          </p:nvSpPr>
          <p:spPr>
            <a:xfrm>
              <a:off x="771625" y="3641125"/>
              <a:ext cx="106275" cy="106275"/>
            </a:xfrm>
            <a:custGeom>
              <a:avLst/>
              <a:gdLst/>
              <a:ahLst/>
              <a:cxnLst/>
              <a:rect l="l" t="t" r="r" b="b"/>
              <a:pathLst>
                <a:path w="4251" h="4251" extrusionOk="0">
                  <a:moveTo>
                    <a:pt x="2149" y="234"/>
                  </a:moveTo>
                  <a:cubicBezTo>
                    <a:pt x="3177" y="234"/>
                    <a:pt x="4017" y="1075"/>
                    <a:pt x="4017" y="2102"/>
                  </a:cubicBezTo>
                  <a:cubicBezTo>
                    <a:pt x="4017" y="3176"/>
                    <a:pt x="3177" y="4017"/>
                    <a:pt x="2149" y="4017"/>
                  </a:cubicBezTo>
                  <a:cubicBezTo>
                    <a:pt x="1075" y="4017"/>
                    <a:pt x="234" y="3176"/>
                    <a:pt x="234" y="2102"/>
                  </a:cubicBezTo>
                  <a:cubicBezTo>
                    <a:pt x="234" y="1075"/>
                    <a:pt x="1075" y="234"/>
                    <a:pt x="2149" y="234"/>
                  </a:cubicBezTo>
                  <a:close/>
                  <a:moveTo>
                    <a:pt x="2149" y="1"/>
                  </a:moveTo>
                  <a:cubicBezTo>
                    <a:pt x="982" y="1"/>
                    <a:pt x="1" y="935"/>
                    <a:pt x="1" y="2102"/>
                  </a:cubicBezTo>
                  <a:cubicBezTo>
                    <a:pt x="1" y="3316"/>
                    <a:pt x="982" y="4250"/>
                    <a:pt x="2149" y="4250"/>
                  </a:cubicBezTo>
                  <a:cubicBezTo>
                    <a:pt x="3317" y="4250"/>
                    <a:pt x="4251" y="3316"/>
                    <a:pt x="4251" y="2102"/>
                  </a:cubicBezTo>
                  <a:cubicBezTo>
                    <a:pt x="4251" y="935"/>
                    <a:pt x="3317" y="1"/>
                    <a:pt x="214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8" name="Google Shape;798;p31"/>
            <p:cNvSpPr/>
            <p:nvPr/>
          </p:nvSpPr>
          <p:spPr>
            <a:xfrm>
              <a:off x="780625" y="3655100"/>
              <a:ext cx="62500" cy="53775"/>
            </a:xfrm>
            <a:custGeom>
              <a:avLst/>
              <a:gdLst/>
              <a:ahLst/>
              <a:cxnLst/>
              <a:rect l="l" t="t" r="r" b="b"/>
              <a:pathLst>
                <a:path w="2500" h="2151" extrusionOk="0">
                  <a:moveTo>
                    <a:pt x="1637" y="0"/>
                  </a:moveTo>
                  <a:cubicBezTo>
                    <a:pt x="0" y="0"/>
                    <a:pt x="108" y="2150"/>
                    <a:pt x="108" y="2150"/>
                  </a:cubicBezTo>
                  <a:cubicBezTo>
                    <a:pt x="586" y="306"/>
                    <a:pt x="1814" y="160"/>
                    <a:pt x="2293" y="160"/>
                  </a:cubicBezTo>
                  <a:cubicBezTo>
                    <a:pt x="2382" y="160"/>
                    <a:pt x="2446" y="165"/>
                    <a:pt x="2473" y="165"/>
                  </a:cubicBezTo>
                  <a:cubicBezTo>
                    <a:pt x="2499" y="165"/>
                    <a:pt x="2492" y="161"/>
                    <a:pt x="2443" y="142"/>
                  </a:cubicBezTo>
                  <a:cubicBezTo>
                    <a:pt x="2136" y="44"/>
                    <a:pt x="1869" y="0"/>
                    <a:pt x="163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799" name="Google Shape;799;p31"/>
          <p:cNvGrpSpPr/>
          <p:nvPr/>
        </p:nvGrpSpPr>
        <p:grpSpPr>
          <a:xfrm>
            <a:off x="6209824" y="4716700"/>
            <a:ext cx="148902" cy="148902"/>
            <a:chOff x="553999" y="2452938"/>
            <a:chExt cx="148902" cy="148902"/>
          </a:xfrm>
        </p:grpSpPr>
        <p:sp>
          <p:nvSpPr>
            <p:cNvPr id="800" name="Google Shape;800;p31"/>
            <p:cNvSpPr/>
            <p:nvPr/>
          </p:nvSpPr>
          <p:spPr>
            <a:xfrm rot="7632065">
              <a:off x="575314" y="2474252"/>
              <a:ext cx="106273" cy="106273"/>
            </a:xfrm>
            <a:custGeom>
              <a:avLst/>
              <a:gdLst/>
              <a:ahLst/>
              <a:cxnLst/>
              <a:rect l="l" t="t" r="r" b="b"/>
              <a:pathLst>
                <a:path w="4251" h="4251" extrusionOk="0">
                  <a:moveTo>
                    <a:pt x="2149" y="234"/>
                  </a:moveTo>
                  <a:cubicBezTo>
                    <a:pt x="3177" y="234"/>
                    <a:pt x="4017" y="1075"/>
                    <a:pt x="4017" y="2102"/>
                  </a:cubicBezTo>
                  <a:cubicBezTo>
                    <a:pt x="4017" y="3176"/>
                    <a:pt x="3177" y="4017"/>
                    <a:pt x="2149" y="4017"/>
                  </a:cubicBezTo>
                  <a:cubicBezTo>
                    <a:pt x="1075" y="4017"/>
                    <a:pt x="234" y="3176"/>
                    <a:pt x="234" y="2102"/>
                  </a:cubicBezTo>
                  <a:cubicBezTo>
                    <a:pt x="234" y="1075"/>
                    <a:pt x="1075" y="234"/>
                    <a:pt x="2149" y="234"/>
                  </a:cubicBezTo>
                  <a:close/>
                  <a:moveTo>
                    <a:pt x="2149" y="1"/>
                  </a:moveTo>
                  <a:cubicBezTo>
                    <a:pt x="982" y="1"/>
                    <a:pt x="1" y="935"/>
                    <a:pt x="1" y="2102"/>
                  </a:cubicBezTo>
                  <a:cubicBezTo>
                    <a:pt x="1" y="3316"/>
                    <a:pt x="982" y="4250"/>
                    <a:pt x="2149" y="4250"/>
                  </a:cubicBezTo>
                  <a:cubicBezTo>
                    <a:pt x="3317" y="4250"/>
                    <a:pt x="4251" y="3316"/>
                    <a:pt x="4251" y="2102"/>
                  </a:cubicBezTo>
                  <a:cubicBezTo>
                    <a:pt x="4251" y="935"/>
                    <a:pt x="3317" y="1"/>
                    <a:pt x="214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1" name="Google Shape;801;p31"/>
            <p:cNvSpPr/>
            <p:nvPr/>
          </p:nvSpPr>
          <p:spPr>
            <a:xfrm rot="7632065">
              <a:off x="614770" y="2497658"/>
              <a:ext cx="62499" cy="53774"/>
            </a:xfrm>
            <a:custGeom>
              <a:avLst/>
              <a:gdLst/>
              <a:ahLst/>
              <a:cxnLst/>
              <a:rect l="l" t="t" r="r" b="b"/>
              <a:pathLst>
                <a:path w="2500" h="2151" extrusionOk="0">
                  <a:moveTo>
                    <a:pt x="1637" y="0"/>
                  </a:moveTo>
                  <a:cubicBezTo>
                    <a:pt x="0" y="0"/>
                    <a:pt x="108" y="2150"/>
                    <a:pt x="108" y="2150"/>
                  </a:cubicBezTo>
                  <a:cubicBezTo>
                    <a:pt x="586" y="306"/>
                    <a:pt x="1814" y="160"/>
                    <a:pt x="2293" y="160"/>
                  </a:cubicBezTo>
                  <a:cubicBezTo>
                    <a:pt x="2382" y="160"/>
                    <a:pt x="2446" y="165"/>
                    <a:pt x="2473" y="165"/>
                  </a:cubicBezTo>
                  <a:cubicBezTo>
                    <a:pt x="2499" y="165"/>
                    <a:pt x="2492" y="161"/>
                    <a:pt x="2443" y="142"/>
                  </a:cubicBezTo>
                  <a:cubicBezTo>
                    <a:pt x="2136" y="44"/>
                    <a:pt x="1869" y="0"/>
                    <a:pt x="163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802" name="Google Shape;802;p31"/>
          <p:cNvGrpSpPr/>
          <p:nvPr/>
        </p:nvGrpSpPr>
        <p:grpSpPr>
          <a:xfrm>
            <a:off x="8630822" y="3005207"/>
            <a:ext cx="225787" cy="225787"/>
            <a:chOff x="327572" y="2556895"/>
            <a:chExt cx="225787" cy="225787"/>
          </a:xfrm>
        </p:grpSpPr>
        <p:sp>
          <p:nvSpPr>
            <p:cNvPr id="803" name="Google Shape;803;p31"/>
            <p:cNvSpPr/>
            <p:nvPr/>
          </p:nvSpPr>
          <p:spPr>
            <a:xfrm rot="7632065">
              <a:off x="359893" y="2589215"/>
              <a:ext cx="161146" cy="161146"/>
            </a:xfrm>
            <a:custGeom>
              <a:avLst/>
              <a:gdLst/>
              <a:ahLst/>
              <a:cxnLst/>
              <a:rect l="l" t="t" r="r" b="b"/>
              <a:pathLst>
                <a:path w="6446" h="6446" extrusionOk="0">
                  <a:moveTo>
                    <a:pt x="3223" y="327"/>
                  </a:moveTo>
                  <a:cubicBezTo>
                    <a:pt x="4811" y="327"/>
                    <a:pt x="6119" y="1635"/>
                    <a:pt x="6119" y="3223"/>
                  </a:cubicBezTo>
                  <a:cubicBezTo>
                    <a:pt x="6119" y="4811"/>
                    <a:pt x="4811" y="6118"/>
                    <a:pt x="3223" y="6118"/>
                  </a:cubicBezTo>
                  <a:cubicBezTo>
                    <a:pt x="1635" y="6118"/>
                    <a:pt x="374" y="4811"/>
                    <a:pt x="374" y="3223"/>
                  </a:cubicBezTo>
                  <a:cubicBezTo>
                    <a:pt x="374" y="1635"/>
                    <a:pt x="1635" y="327"/>
                    <a:pt x="3223" y="327"/>
                  </a:cubicBezTo>
                  <a:close/>
                  <a:moveTo>
                    <a:pt x="3223" y="0"/>
                  </a:moveTo>
                  <a:cubicBezTo>
                    <a:pt x="1449" y="0"/>
                    <a:pt x="1" y="1448"/>
                    <a:pt x="1" y="3223"/>
                  </a:cubicBezTo>
                  <a:cubicBezTo>
                    <a:pt x="1" y="4997"/>
                    <a:pt x="1449" y="6445"/>
                    <a:pt x="3223" y="6445"/>
                  </a:cubicBezTo>
                  <a:cubicBezTo>
                    <a:pt x="4998" y="6445"/>
                    <a:pt x="6446" y="4997"/>
                    <a:pt x="6446" y="3223"/>
                  </a:cubicBezTo>
                  <a:cubicBezTo>
                    <a:pt x="6446" y="1448"/>
                    <a:pt x="4998" y="0"/>
                    <a:pt x="322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4" name="Google Shape;804;p31"/>
            <p:cNvSpPr/>
            <p:nvPr/>
          </p:nvSpPr>
          <p:spPr>
            <a:xfrm rot="7632065">
              <a:off x="419964" y="2625994"/>
              <a:ext cx="94373" cy="79923"/>
            </a:xfrm>
            <a:custGeom>
              <a:avLst/>
              <a:gdLst/>
              <a:ahLst/>
              <a:cxnLst/>
              <a:rect l="l" t="t" r="r" b="b"/>
              <a:pathLst>
                <a:path w="3775" h="3197" extrusionOk="0">
                  <a:moveTo>
                    <a:pt x="2475" y="1"/>
                  </a:moveTo>
                  <a:cubicBezTo>
                    <a:pt x="1" y="1"/>
                    <a:pt x="180" y="3196"/>
                    <a:pt x="180" y="3196"/>
                  </a:cubicBezTo>
                  <a:cubicBezTo>
                    <a:pt x="866" y="453"/>
                    <a:pt x="2761" y="228"/>
                    <a:pt x="3478" y="228"/>
                  </a:cubicBezTo>
                  <a:cubicBezTo>
                    <a:pt x="3620" y="228"/>
                    <a:pt x="3715" y="236"/>
                    <a:pt x="3747" y="236"/>
                  </a:cubicBezTo>
                  <a:cubicBezTo>
                    <a:pt x="3774" y="236"/>
                    <a:pt x="3756" y="230"/>
                    <a:pt x="3683" y="208"/>
                  </a:cubicBezTo>
                  <a:cubicBezTo>
                    <a:pt x="3223" y="64"/>
                    <a:pt x="2823" y="1"/>
                    <a:pt x="247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805" name="Google Shape;805;p31"/>
          <p:cNvGrpSpPr/>
          <p:nvPr/>
        </p:nvGrpSpPr>
        <p:grpSpPr>
          <a:xfrm>
            <a:off x="301747" y="1940657"/>
            <a:ext cx="225787" cy="225787"/>
            <a:chOff x="327572" y="2556895"/>
            <a:chExt cx="225787" cy="225787"/>
          </a:xfrm>
        </p:grpSpPr>
        <p:sp>
          <p:nvSpPr>
            <p:cNvPr id="806" name="Google Shape;806;p31"/>
            <p:cNvSpPr/>
            <p:nvPr/>
          </p:nvSpPr>
          <p:spPr>
            <a:xfrm rot="7632065">
              <a:off x="359893" y="2589215"/>
              <a:ext cx="161146" cy="161146"/>
            </a:xfrm>
            <a:custGeom>
              <a:avLst/>
              <a:gdLst/>
              <a:ahLst/>
              <a:cxnLst/>
              <a:rect l="l" t="t" r="r" b="b"/>
              <a:pathLst>
                <a:path w="6446" h="6446" extrusionOk="0">
                  <a:moveTo>
                    <a:pt x="3223" y="327"/>
                  </a:moveTo>
                  <a:cubicBezTo>
                    <a:pt x="4811" y="327"/>
                    <a:pt x="6119" y="1635"/>
                    <a:pt x="6119" y="3223"/>
                  </a:cubicBezTo>
                  <a:cubicBezTo>
                    <a:pt x="6119" y="4811"/>
                    <a:pt x="4811" y="6118"/>
                    <a:pt x="3223" y="6118"/>
                  </a:cubicBezTo>
                  <a:cubicBezTo>
                    <a:pt x="1635" y="6118"/>
                    <a:pt x="374" y="4811"/>
                    <a:pt x="374" y="3223"/>
                  </a:cubicBezTo>
                  <a:cubicBezTo>
                    <a:pt x="374" y="1635"/>
                    <a:pt x="1635" y="327"/>
                    <a:pt x="3223" y="327"/>
                  </a:cubicBezTo>
                  <a:close/>
                  <a:moveTo>
                    <a:pt x="3223" y="0"/>
                  </a:moveTo>
                  <a:cubicBezTo>
                    <a:pt x="1449" y="0"/>
                    <a:pt x="1" y="1448"/>
                    <a:pt x="1" y="3223"/>
                  </a:cubicBezTo>
                  <a:cubicBezTo>
                    <a:pt x="1" y="4997"/>
                    <a:pt x="1449" y="6445"/>
                    <a:pt x="3223" y="6445"/>
                  </a:cubicBezTo>
                  <a:cubicBezTo>
                    <a:pt x="4998" y="6445"/>
                    <a:pt x="6446" y="4997"/>
                    <a:pt x="6446" y="3223"/>
                  </a:cubicBezTo>
                  <a:cubicBezTo>
                    <a:pt x="6446" y="1448"/>
                    <a:pt x="4998" y="0"/>
                    <a:pt x="322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7" name="Google Shape;807;p31"/>
            <p:cNvSpPr/>
            <p:nvPr/>
          </p:nvSpPr>
          <p:spPr>
            <a:xfrm rot="7632065">
              <a:off x="419964" y="2625994"/>
              <a:ext cx="94373" cy="79923"/>
            </a:xfrm>
            <a:custGeom>
              <a:avLst/>
              <a:gdLst/>
              <a:ahLst/>
              <a:cxnLst/>
              <a:rect l="l" t="t" r="r" b="b"/>
              <a:pathLst>
                <a:path w="3775" h="3197" extrusionOk="0">
                  <a:moveTo>
                    <a:pt x="2475" y="1"/>
                  </a:moveTo>
                  <a:cubicBezTo>
                    <a:pt x="1" y="1"/>
                    <a:pt x="180" y="3196"/>
                    <a:pt x="180" y="3196"/>
                  </a:cubicBezTo>
                  <a:cubicBezTo>
                    <a:pt x="866" y="453"/>
                    <a:pt x="2761" y="228"/>
                    <a:pt x="3478" y="228"/>
                  </a:cubicBezTo>
                  <a:cubicBezTo>
                    <a:pt x="3620" y="228"/>
                    <a:pt x="3715" y="236"/>
                    <a:pt x="3747" y="236"/>
                  </a:cubicBezTo>
                  <a:cubicBezTo>
                    <a:pt x="3774" y="236"/>
                    <a:pt x="3756" y="230"/>
                    <a:pt x="3683" y="208"/>
                  </a:cubicBezTo>
                  <a:cubicBezTo>
                    <a:pt x="3223" y="64"/>
                    <a:pt x="2823" y="1"/>
                    <a:pt x="247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 2">
  <p:cSld name="BLANK_21">
    <p:spTree>
      <p:nvGrpSpPr>
        <p:cNvPr id="1" name="Shape 8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9" name="Google Shape;809;p32"/>
          <p:cNvSpPr txBox="1">
            <a:spLocks noGrp="1"/>
          </p:cNvSpPr>
          <p:nvPr>
            <p:ph type="title"/>
          </p:nvPr>
        </p:nvSpPr>
        <p:spPr>
          <a:xfrm>
            <a:off x="713175" y="463422"/>
            <a:ext cx="77178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 b="1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pic>
        <p:nvPicPr>
          <p:cNvPr id="810" name="Google Shape;810;p32"/>
          <p:cNvPicPr preferRelativeResize="0"/>
          <p:nvPr/>
        </p:nvPicPr>
        <p:blipFill>
          <a:blip r:embed="rId2">
            <a:alphaModFix amt="74000"/>
          </a:blip>
          <a:stretch>
            <a:fillRect/>
          </a:stretch>
        </p:blipFill>
        <p:spPr>
          <a:xfrm>
            <a:off x="422898" y="4523026"/>
            <a:ext cx="7678126" cy="1653350"/>
          </a:xfrm>
          <a:prstGeom prst="rect">
            <a:avLst/>
          </a:prstGeom>
          <a:noFill/>
          <a:ln>
            <a:noFill/>
          </a:ln>
        </p:spPr>
      </p:pic>
      <p:sp>
        <p:nvSpPr>
          <p:cNvPr id="811" name="Google Shape;811;p32"/>
          <p:cNvSpPr/>
          <p:nvPr/>
        </p:nvSpPr>
        <p:spPr>
          <a:xfrm rot="10800000">
            <a:off x="7130717" y="3228859"/>
            <a:ext cx="2216642" cy="2073312"/>
          </a:xfrm>
          <a:custGeom>
            <a:avLst/>
            <a:gdLst/>
            <a:ahLst/>
            <a:cxnLst/>
            <a:rect l="l" t="t" r="r" b="b"/>
            <a:pathLst>
              <a:path w="122365" h="131953" extrusionOk="0">
                <a:moveTo>
                  <a:pt x="37372" y="111100"/>
                </a:moveTo>
                <a:lnTo>
                  <a:pt x="37372" y="111100"/>
                </a:lnTo>
                <a:cubicBezTo>
                  <a:pt x="37492" y="112772"/>
                  <a:pt x="37953" y="114366"/>
                  <a:pt x="39127" y="115781"/>
                </a:cubicBezTo>
                <a:lnTo>
                  <a:pt x="39127" y="115781"/>
                </a:lnTo>
                <a:cubicBezTo>
                  <a:pt x="38531" y="114345"/>
                  <a:pt x="37934" y="112770"/>
                  <a:pt x="37372" y="111100"/>
                </a:cubicBezTo>
                <a:close/>
                <a:moveTo>
                  <a:pt x="51871" y="1"/>
                </a:moveTo>
                <a:cubicBezTo>
                  <a:pt x="46593" y="1"/>
                  <a:pt x="41310" y="436"/>
                  <a:pt x="36039" y="884"/>
                </a:cubicBezTo>
                <a:cubicBezTo>
                  <a:pt x="27941" y="2124"/>
                  <a:pt x="17387" y="1492"/>
                  <a:pt x="9947" y="6477"/>
                </a:cubicBezTo>
                <a:cubicBezTo>
                  <a:pt x="2481" y="11438"/>
                  <a:pt x="4354" y="20751"/>
                  <a:pt x="4961" y="28217"/>
                </a:cubicBezTo>
                <a:cubicBezTo>
                  <a:pt x="5594" y="36897"/>
                  <a:pt x="4961" y="43730"/>
                  <a:pt x="4354" y="51803"/>
                </a:cubicBezTo>
                <a:cubicBezTo>
                  <a:pt x="3114" y="59902"/>
                  <a:pt x="3721" y="68582"/>
                  <a:pt x="2481" y="76048"/>
                </a:cubicBezTo>
                <a:cubicBezTo>
                  <a:pt x="1874" y="84121"/>
                  <a:pt x="634" y="91562"/>
                  <a:pt x="1874" y="99027"/>
                </a:cubicBezTo>
                <a:cubicBezTo>
                  <a:pt x="2481" y="105860"/>
                  <a:pt x="4961" y="112061"/>
                  <a:pt x="3114" y="118286"/>
                </a:cubicBezTo>
                <a:cubicBezTo>
                  <a:pt x="1874" y="121374"/>
                  <a:pt x="1" y="123247"/>
                  <a:pt x="634" y="126360"/>
                </a:cubicBezTo>
                <a:cubicBezTo>
                  <a:pt x="1030" y="126309"/>
                  <a:pt x="1407" y="126286"/>
                  <a:pt x="1767" y="126286"/>
                </a:cubicBezTo>
                <a:cubicBezTo>
                  <a:pt x="4998" y="126286"/>
                  <a:pt x="6867" y="128119"/>
                  <a:pt x="9422" y="128119"/>
                </a:cubicBezTo>
                <a:cubicBezTo>
                  <a:pt x="10143" y="128119"/>
                  <a:pt x="10918" y="127974"/>
                  <a:pt x="11794" y="127600"/>
                </a:cubicBezTo>
                <a:cubicBezTo>
                  <a:pt x="12427" y="126967"/>
                  <a:pt x="15540" y="124487"/>
                  <a:pt x="16147" y="123879"/>
                </a:cubicBezTo>
                <a:cubicBezTo>
                  <a:pt x="19260" y="120134"/>
                  <a:pt x="18020" y="123247"/>
                  <a:pt x="16780" y="120134"/>
                </a:cubicBezTo>
                <a:cubicBezTo>
                  <a:pt x="16780" y="118894"/>
                  <a:pt x="14907" y="118894"/>
                  <a:pt x="14300" y="117046"/>
                </a:cubicBezTo>
                <a:cubicBezTo>
                  <a:pt x="14300" y="115781"/>
                  <a:pt x="16147" y="113934"/>
                  <a:pt x="16780" y="113301"/>
                </a:cubicBezTo>
                <a:cubicBezTo>
                  <a:pt x="18020" y="110213"/>
                  <a:pt x="19260" y="107708"/>
                  <a:pt x="19868" y="104620"/>
                </a:cubicBezTo>
                <a:cubicBezTo>
                  <a:pt x="21740" y="96547"/>
                  <a:pt x="30446" y="87841"/>
                  <a:pt x="29814" y="79768"/>
                </a:cubicBezTo>
                <a:lnTo>
                  <a:pt x="29814" y="79768"/>
                </a:lnTo>
                <a:lnTo>
                  <a:pt x="30497" y="85336"/>
                </a:lnTo>
                <a:cubicBezTo>
                  <a:pt x="29485" y="90726"/>
                  <a:pt x="29206" y="102115"/>
                  <a:pt x="29206" y="110213"/>
                </a:cubicBezTo>
                <a:cubicBezTo>
                  <a:pt x="29206" y="113301"/>
                  <a:pt x="30446" y="116414"/>
                  <a:pt x="31054" y="120134"/>
                </a:cubicBezTo>
                <a:cubicBezTo>
                  <a:pt x="31686" y="123879"/>
                  <a:pt x="31054" y="128207"/>
                  <a:pt x="32294" y="131953"/>
                </a:cubicBezTo>
                <a:cubicBezTo>
                  <a:pt x="34166" y="122614"/>
                  <a:pt x="34774" y="112061"/>
                  <a:pt x="32294" y="102115"/>
                </a:cubicBezTo>
                <a:cubicBezTo>
                  <a:pt x="31686" y="97155"/>
                  <a:pt x="31054" y="91562"/>
                  <a:pt x="32294" y="86601"/>
                </a:cubicBezTo>
                <a:cubicBezTo>
                  <a:pt x="32926" y="83488"/>
                  <a:pt x="34774" y="73568"/>
                  <a:pt x="37887" y="71695"/>
                </a:cubicBezTo>
                <a:lnTo>
                  <a:pt x="37887" y="71695"/>
                </a:lnTo>
                <a:cubicBezTo>
                  <a:pt x="36039" y="74808"/>
                  <a:pt x="35407" y="74808"/>
                  <a:pt x="35407" y="77896"/>
                </a:cubicBezTo>
                <a:cubicBezTo>
                  <a:pt x="35407" y="79136"/>
                  <a:pt x="36647" y="80376"/>
                  <a:pt x="36647" y="82248"/>
                </a:cubicBezTo>
                <a:cubicBezTo>
                  <a:pt x="36647" y="84729"/>
                  <a:pt x="35407" y="86601"/>
                  <a:pt x="34774" y="88474"/>
                </a:cubicBezTo>
                <a:cubicBezTo>
                  <a:pt x="33283" y="95480"/>
                  <a:pt x="35023" y="104117"/>
                  <a:pt x="37372" y="111100"/>
                </a:cubicBezTo>
                <a:lnTo>
                  <a:pt x="37372" y="111100"/>
                </a:lnTo>
                <a:cubicBezTo>
                  <a:pt x="37177" y="108376"/>
                  <a:pt x="37887" y="105445"/>
                  <a:pt x="37887" y="102748"/>
                </a:cubicBezTo>
                <a:cubicBezTo>
                  <a:pt x="38519" y="97787"/>
                  <a:pt x="37279" y="93434"/>
                  <a:pt x="37279" y="89081"/>
                </a:cubicBezTo>
                <a:cubicBezTo>
                  <a:pt x="37279" y="84121"/>
                  <a:pt x="41759" y="69772"/>
                  <a:pt x="39886" y="67292"/>
                </a:cubicBezTo>
                <a:lnTo>
                  <a:pt x="40848" y="65495"/>
                </a:lnTo>
                <a:cubicBezTo>
                  <a:pt x="40848" y="65495"/>
                  <a:pt x="41253" y="67621"/>
                  <a:pt x="41253" y="68228"/>
                </a:cubicBezTo>
                <a:cubicBezTo>
                  <a:pt x="43480" y="76149"/>
                  <a:pt x="42240" y="78528"/>
                  <a:pt x="42240" y="82248"/>
                </a:cubicBezTo>
                <a:cubicBezTo>
                  <a:pt x="42240" y="88474"/>
                  <a:pt x="42240" y="96547"/>
                  <a:pt x="44112" y="102115"/>
                </a:cubicBezTo>
                <a:cubicBezTo>
                  <a:pt x="44112" y="94042"/>
                  <a:pt x="45960" y="85361"/>
                  <a:pt x="44720" y="77288"/>
                </a:cubicBezTo>
                <a:cubicBezTo>
                  <a:pt x="43480" y="72935"/>
                  <a:pt x="42240" y="69822"/>
                  <a:pt x="45960" y="65469"/>
                </a:cubicBezTo>
                <a:cubicBezTo>
                  <a:pt x="46593" y="66102"/>
                  <a:pt x="47200" y="66735"/>
                  <a:pt x="47833" y="66735"/>
                </a:cubicBezTo>
                <a:lnTo>
                  <a:pt x="48339" y="68329"/>
                </a:lnTo>
                <a:cubicBezTo>
                  <a:pt x="48339" y="75162"/>
                  <a:pt x="45378" y="90726"/>
                  <a:pt x="49073" y="90954"/>
                </a:cubicBezTo>
                <a:cubicBezTo>
                  <a:pt x="45960" y="83488"/>
                  <a:pt x="53426" y="72303"/>
                  <a:pt x="49680" y="65469"/>
                </a:cubicBezTo>
                <a:cubicBezTo>
                  <a:pt x="50946" y="64229"/>
                  <a:pt x="51426" y="65140"/>
                  <a:pt x="53198" y="62812"/>
                </a:cubicBezTo>
                <a:cubicBezTo>
                  <a:pt x="53578" y="60939"/>
                  <a:pt x="52793" y="59902"/>
                  <a:pt x="51553" y="59269"/>
                </a:cubicBezTo>
                <a:cubicBezTo>
                  <a:pt x="53426" y="58029"/>
                  <a:pt x="55906" y="58636"/>
                  <a:pt x="58386" y="58029"/>
                </a:cubicBezTo>
                <a:cubicBezTo>
                  <a:pt x="61499" y="56789"/>
                  <a:pt x="63346" y="54309"/>
                  <a:pt x="65852" y="53069"/>
                </a:cubicBezTo>
                <a:cubicBezTo>
                  <a:pt x="66585" y="52819"/>
                  <a:pt x="67559" y="52740"/>
                  <a:pt x="68652" y="52740"/>
                </a:cubicBezTo>
                <a:cubicBezTo>
                  <a:pt x="70567" y="52740"/>
                  <a:pt x="72844" y="52984"/>
                  <a:pt x="74818" y="52984"/>
                </a:cubicBezTo>
                <a:cubicBezTo>
                  <a:pt x="77435" y="52984"/>
                  <a:pt x="79518" y="52556"/>
                  <a:pt x="79518" y="50563"/>
                </a:cubicBezTo>
                <a:cubicBezTo>
                  <a:pt x="84106" y="50563"/>
                  <a:pt x="85343" y="47624"/>
                  <a:pt x="88767" y="47624"/>
                </a:cubicBezTo>
                <a:cubicBezTo>
                  <a:pt x="89497" y="47624"/>
                  <a:pt x="90328" y="47758"/>
                  <a:pt x="91311" y="48083"/>
                </a:cubicBezTo>
                <a:cubicBezTo>
                  <a:pt x="91311" y="44996"/>
                  <a:pt x="98145" y="43730"/>
                  <a:pt x="101257" y="41883"/>
                </a:cubicBezTo>
                <a:cubicBezTo>
                  <a:pt x="105585" y="39403"/>
                  <a:pt x="104978" y="34417"/>
                  <a:pt x="109938" y="33177"/>
                </a:cubicBezTo>
                <a:cubicBezTo>
                  <a:pt x="106825" y="28824"/>
                  <a:pt x="113051" y="28824"/>
                  <a:pt x="116164" y="28824"/>
                </a:cubicBezTo>
                <a:cubicBezTo>
                  <a:pt x="115531" y="25104"/>
                  <a:pt x="122364" y="23231"/>
                  <a:pt x="117404" y="20144"/>
                </a:cubicBezTo>
                <a:cubicBezTo>
                  <a:pt x="118011" y="19511"/>
                  <a:pt x="118644" y="18271"/>
                  <a:pt x="119251" y="18271"/>
                </a:cubicBezTo>
                <a:cubicBezTo>
                  <a:pt x="112418" y="16423"/>
                  <a:pt x="111811" y="7717"/>
                  <a:pt x="104978" y="5237"/>
                </a:cubicBezTo>
                <a:lnTo>
                  <a:pt x="107458" y="3997"/>
                </a:lnTo>
                <a:cubicBezTo>
                  <a:pt x="105598" y="2124"/>
                  <a:pt x="102339" y="1656"/>
                  <a:pt x="98923" y="1656"/>
                </a:cubicBezTo>
                <a:cubicBezTo>
                  <a:pt x="95506" y="1656"/>
                  <a:pt x="91931" y="2124"/>
                  <a:pt x="89439" y="2124"/>
                </a:cubicBezTo>
                <a:cubicBezTo>
                  <a:pt x="87949" y="2214"/>
                  <a:pt x="86471" y="2253"/>
                  <a:pt x="85003" y="2253"/>
                </a:cubicBezTo>
                <a:cubicBezTo>
                  <a:pt x="76065" y="2253"/>
                  <a:pt x="67450" y="795"/>
                  <a:pt x="58386" y="252"/>
                </a:cubicBezTo>
                <a:cubicBezTo>
                  <a:pt x="56216" y="75"/>
                  <a:pt x="54044" y="1"/>
                  <a:pt x="51871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812" name="Google Shape;812;p32"/>
          <p:cNvGrpSpPr/>
          <p:nvPr/>
        </p:nvGrpSpPr>
        <p:grpSpPr>
          <a:xfrm>
            <a:off x="8613697" y="1747570"/>
            <a:ext cx="225787" cy="225787"/>
            <a:chOff x="327572" y="2556895"/>
            <a:chExt cx="225787" cy="225787"/>
          </a:xfrm>
        </p:grpSpPr>
        <p:sp>
          <p:nvSpPr>
            <p:cNvPr id="813" name="Google Shape;813;p32"/>
            <p:cNvSpPr/>
            <p:nvPr/>
          </p:nvSpPr>
          <p:spPr>
            <a:xfrm rot="7632065">
              <a:off x="359893" y="2589215"/>
              <a:ext cx="161146" cy="161146"/>
            </a:xfrm>
            <a:custGeom>
              <a:avLst/>
              <a:gdLst/>
              <a:ahLst/>
              <a:cxnLst/>
              <a:rect l="l" t="t" r="r" b="b"/>
              <a:pathLst>
                <a:path w="6446" h="6446" extrusionOk="0">
                  <a:moveTo>
                    <a:pt x="3223" y="327"/>
                  </a:moveTo>
                  <a:cubicBezTo>
                    <a:pt x="4811" y="327"/>
                    <a:pt x="6119" y="1635"/>
                    <a:pt x="6119" y="3223"/>
                  </a:cubicBezTo>
                  <a:cubicBezTo>
                    <a:pt x="6119" y="4811"/>
                    <a:pt x="4811" y="6118"/>
                    <a:pt x="3223" y="6118"/>
                  </a:cubicBezTo>
                  <a:cubicBezTo>
                    <a:pt x="1635" y="6118"/>
                    <a:pt x="374" y="4811"/>
                    <a:pt x="374" y="3223"/>
                  </a:cubicBezTo>
                  <a:cubicBezTo>
                    <a:pt x="374" y="1635"/>
                    <a:pt x="1635" y="327"/>
                    <a:pt x="3223" y="327"/>
                  </a:cubicBezTo>
                  <a:close/>
                  <a:moveTo>
                    <a:pt x="3223" y="0"/>
                  </a:moveTo>
                  <a:cubicBezTo>
                    <a:pt x="1449" y="0"/>
                    <a:pt x="1" y="1448"/>
                    <a:pt x="1" y="3223"/>
                  </a:cubicBezTo>
                  <a:cubicBezTo>
                    <a:pt x="1" y="4997"/>
                    <a:pt x="1449" y="6445"/>
                    <a:pt x="3223" y="6445"/>
                  </a:cubicBezTo>
                  <a:cubicBezTo>
                    <a:pt x="4998" y="6445"/>
                    <a:pt x="6446" y="4997"/>
                    <a:pt x="6446" y="3223"/>
                  </a:cubicBezTo>
                  <a:cubicBezTo>
                    <a:pt x="6446" y="1448"/>
                    <a:pt x="4998" y="0"/>
                    <a:pt x="322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4" name="Google Shape;814;p32"/>
            <p:cNvSpPr/>
            <p:nvPr/>
          </p:nvSpPr>
          <p:spPr>
            <a:xfrm rot="7632065">
              <a:off x="419964" y="2625994"/>
              <a:ext cx="94373" cy="79923"/>
            </a:xfrm>
            <a:custGeom>
              <a:avLst/>
              <a:gdLst/>
              <a:ahLst/>
              <a:cxnLst/>
              <a:rect l="l" t="t" r="r" b="b"/>
              <a:pathLst>
                <a:path w="3775" h="3197" extrusionOk="0">
                  <a:moveTo>
                    <a:pt x="2475" y="1"/>
                  </a:moveTo>
                  <a:cubicBezTo>
                    <a:pt x="1" y="1"/>
                    <a:pt x="180" y="3196"/>
                    <a:pt x="180" y="3196"/>
                  </a:cubicBezTo>
                  <a:cubicBezTo>
                    <a:pt x="866" y="453"/>
                    <a:pt x="2761" y="228"/>
                    <a:pt x="3478" y="228"/>
                  </a:cubicBezTo>
                  <a:cubicBezTo>
                    <a:pt x="3620" y="228"/>
                    <a:pt x="3715" y="236"/>
                    <a:pt x="3747" y="236"/>
                  </a:cubicBezTo>
                  <a:cubicBezTo>
                    <a:pt x="3774" y="236"/>
                    <a:pt x="3756" y="230"/>
                    <a:pt x="3683" y="208"/>
                  </a:cubicBezTo>
                  <a:cubicBezTo>
                    <a:pt x="3223" y="64"/>
                    <a:pt x="2823" y="1"/>
                    <a:pt x="247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815" name="Google Shape;815;p32"/>
          <p:cNvGrpSpPr/>
          <p:nvPr/>
        </p:nvGrpSpPr>
        <p:grpSpPr>
          <a:xfrm>
            <a:off x="361749" y="1925113"/>
            <a:ext cx="148902" cy="148902"/>
            <a:chOff x="553999" y="2452938"/>
            <a:chExt cx="148902" cy="148902"/>
          </a:xfrm>
        </p:grpSpPr>
        <p:sp>
          <p:nvSpPr>
            <p:cNvPr id="816" name="Google Shape;816;p32"/>
            <p:cNvSpPr/>
            <p:nvPr/>
          </p:nvSpPr>
          <p:spPr>
            <a:xfrm rot="7632065">
              <a:off x="575314" y="2474252"/>
              <a:ext cx="106273" cy="106273"/>
            </a:xfrm>
            <a:custGeom>
              <a:avLst/>
              <a:gdLst/>
              <a:ahLst/>
              <a:cxnLst/>
              <a:rect l="l" t="t" r="r" b="b"/>
              <a:pathLst>
                <a:path w="4251" h="4251" extrusionOk="0">
                  <a:moveTo>
                    <a:pt x="2149" y="234"/>
                  </a:moveTo>
                  <a:cubicBezTo>
                    <a:pt x="3177" y="234"/>
                    <a:pt x="4017" y="1075"/>
                    <a:pt x="4017" y="2102"/>
                  </a:cubicBezTo>
                  <a:cubicBezTo>
                    <a:pt x="4017" y="3176"/>
                    <a:pt x="3177" y="4017"/>
                    <a:pt x="2149" y="4017"/>
                  </a:cubicBezTo>
                  <a:cubicBezTo>
                    <a:pt x="1075" y="4017"/>
                    <a:pt x="234" y="3176"/>
                    <a:pt x="234" y="2102"/>
                  </a:cubicBezTo>
                  <a:cubicBezTo>
                    <a:pt x="234" y="1075"/>
                    <a:pt x="1075" y="234"/>
                    <a:pt x="2149" y="234"/>
                  </a:cubicBezTo>
                  <a:close/>
                  <a:moveTo>
                    <a:pt x="2149" y="1"/>
                  </a:moveTo>
                  <a:cubicBezTo>
                    <a:pt x="982" y="1"/>
                    <a:pt x="1" y="935"/>
                    <a:pt x="1" y="2102"/>
                  </a:cubicBezTo>
                  <a:cubicBezTo>
                    <a:pt x="1" y="3316"/>
                    <a:pt x="982" y="4250"/>
                    <a:pt x="2149" y="4250"/>
                  </a:cubicBezTo>
                  <a:cubicBezTo>
                    <a:pt x="3317" y="4250"/>
                    <a:pt x="4251" y="3316"/>
                    <a:pt x="4251" y="2102"/>
                  </a:cubicBezTo>
                  <a:cubicBezTo>
                    <a:pt x="4251" y="935"/>
                    <a:pt x="3317" y="1"/>
                    <a:pt x="214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7" name="Google Shape;817;p32"/>
            <p:cNvSpPr/>
            <p:nvPr/>
          </p:nvSpPr>
          <p:spPr>
            <a:xfrm rot="7632065">
              <a:off x="614770" y="2497658"/>
              <a:ext cx="62499" cy="53774"/>
            </a:xfrm>
            <a:custGeom>
              <a:avLst/>
              <a:gdLst/>
              <a:ahLst/>
              <a:cxnLst/>
              <a:rect l="l" t="t" r="r" b="b"/>
              <a:pathLst>
                <a:path w="2500" h="2151" extrusionOk="0">
                  <a:moveTo>
                    <a:pt x="1637" y="0"/>
                  </a:moveTo>
                  <a:cubicBezTo>
                    <a:pt x="0" y="0"/>
                    <a:pt x="108" y="2150"/>
                    <a:pt x="108" y="2150"/>
                  </a:cubicBezTo>
                  <a:cubicBezTo>
                    <a:pt x="586" y="306"/>
                    <a:pt x="1814" y="160"/>
                    <a:pt x="2293" y="160"/>
                  </a:cubicBezTo>
                  <a:cubicBezTo>
                    <a:pt x="2382" y="160"/>
                    <a:pt x="2446" y="165"/>
                    <a:pt x="2473" y="165"/>
                  </a:cubicBezTo>
                  <a:cubicBezTo>
                    <a:pt x="2499" y="165"/>
                    <a:pt x="2492" y="161"/>
                    <a:pt x="2443" y="142"/>
                  </a:cubicBezTo>
                  <a:cubicBezTo>
                    <a:pt x="2136" y="44"/>
                    <a:pt x="1869" y="0"/>
                    <a:pt x="163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818" name="Google Shape;818;p32"/>
          <p:cNvGrpSpPr/>
          <p:nvPr/>
        </p:nvGrpSpPr>
        <p:grpSpPr>
          <a:xfrm>
            <a:off x="7387049" y="250988"/>
            <a:ext cx="148902" cy="148902"/>
            <a:chOff x="553999" y="2452938"/>
            <a:chExt cx="148902" cy="148902"/>
          </a:xfrm>
        </p:grpSpPr>
        <p:sp>
          <p:nvSpPr>
            <p:cNvPr id="819" name="Google Shape;819;p32"/>
            <p:cNvSpPr/>
            <p:nvPr/>
          </p:nvSpPr>
          <p:spPr>
            <a:xfrm rot="7632065">
              <a:off x="575314" y="2474252"/>
              <a:ext cx="106273" cy="106273"/>
            </a:xfrm>
            <a:custGeom>
              <a:avLst/>
              <a:gdLst/>
              <a:ahLst/>
              <a:cxnLst/>
              <a:rect l="l" t="t" r="r" b="b"/>
              <a:pathLst>
                <a:path w="4251" h="4251" extrusionOk="0">
                  <a:moveTo>
                    <a:pt x="2149" y="234"/>
                  </a:moveTo>
                  <a:cubicBezTo>
                    <a:pt x="3177" y="234"/>
                    <a:pt x="4017" y="1075"/>
                    <a:pt x="4017" y="2102"/>
                  </a:cubicBezTo>
                  <a:cubicBezTo>
                    <a:pt x="4017" y="3176"/>
                    <a:pt x="3177" y="4017"/>
                    <a:pt x="2149" y="4017"/>
                  </a:cubicBezTo>
                  <a:cubicBezTo>
                    <a:pt x="1075" y="4017"/>
                    <a:pt x="234" y="3176"/>
                    <a:pt x="234" y="2102"/>
                  </a:cubicBezTo>
                  <a:cubicBezTo>
                    <a:pt x="234" y="1075"/>
                    <a:pt x="1075" y="234"/>
                    <a:pt x="2149" y="234"/>
                  </a:cubicBezTo>
                  <a:close/>
                  <a:moveTo>
                    <a:pt x="2149" y="1"/>
                  </a:moveTo>
                  <a:cubicBezTo>
                    <a:pt x="982" y="1"/>
                    <a:pt x="1" y="935"/>
                    <a:pt x="1" y="2102"/>
                  </a:cubicBezTo>
                  <a:cubicBezTo>
                    <a:pt x="1" y="3316"/>
                    <a:pt x="982" y="4250"/>
                    <a:pt x="2149" y="4250"/>
                  </a:cubicBezTo>
                  <a:cubicBezTo>
                    <a:pt x="3317" y="4250"/>
                    <a:pt x="4251" y="3316"/>
                    <a:pt x="4251" y="2102"/>
                  </a:cubicBezTo>
                  <a:cubicBezTo>
                    <a:pt x="4251" y="935"/>
                    <a:pt x="3317" y="1"/>
                    <a:pt x="214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0" name="Google Shape;820;p32"/>
            <p:cNvSpPr/>
            <p:nvPr/>
          </p:nvSpPr>
          <p:spPr>
            <a:xfrm rot="7632065">
              <a:off x="614770" y="2497658"/>
              <a:ext cx="62499" cy="53774"/>
            </a:xfrm>
            <a:custGeom>
              <a:avLst/>
              <a:gdLst/>
              <a:ahLst/>
              <a:cxnLst/>
              <a:rect l="l" t="t" r="r" b="b"/>
              <a:pathLst>
                <a:path w="2500" h="2151" extrusionOk="0">
                  <a:moveTo>
                    <a:pt x="1637" y="0"/>
                  </a:moveTo>
                  <a:cubicBezTo>
                    <a:pt x="0" y="0"/>
                    <a:pt x="108" y="2150"/>
                    <a:pt x="108" y="2150"/>
                  </a:cubicBezTo>
                  <a:cubicBezTo>
                    <a:pt x="586" y="306"/>
                    <a:pt x="1814" y="160"/>
                    <a:pt x="2293" y="160"/>
                  </a:cubicBezTo>
                  <a:cubicBezTo>
                    <a:pt x="2382" y="160"/>
                    <a:pt x="2446" y="165"/>
                    <a:pt x="2473" y="165"/>
                  </a:cubicBezTo>
                  <a:cubicBezTo>
                    <a:pt x="2499" y="165"/>
                    <a:pt x="2492" y="161"/>
                    <a:pt x="2443" y="142"/>
                  </a:cubicBezTo>
                  <a:cubicBezTo>
                    <a:pt x="2136" y="44"/>
                    <a:pt x="1869" y="0"/>
                    <a:pt x="163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821" name="Google Shape;821;p32"/>
          <p:cNvGrpSpPr/>
          <p:nvPr/>
        </p:nvGrpSpPr>
        <p:grpSpPr>
          <a:xfrm>
            <a:off x="547822" y="250995"/>
            <a:ext cx="225787" cy="225787"/>
            <a:chOff x="327572" y="2556895"/>
            <a:chExt cx="225787" cy="225787"/>
          </a:xfrm>
        </p:grpSpPr>
        <p:sp>
          <p:nvSpPr>
            <p:cNvPr id="822" name="Google Shape;822;p32"/>
            <p:cNvSpPr/>
            <p:nvPr/>
          </p:nvSpPr>
          <p:spPr>
            <a:xfrm rot="7632065">
              <a:off x="359893" y="2589215"/>
              <a:ext cx="161146" cy="161146"/>
            </a:xfrm>
            <a:custGeom>
              <a:avLst/>
              <a:gdLst/>
              <a:ahLst/>
              <a:cxnLst/>
              <a:rect l="l" t="t" r="r" b="b"/>
              <a:pathLst>
                <a:path w="6446" h="6446" extrusionOk="0">
                  <a:moveTo>
                    <a:pt x="3223" y="327"/>
                  </a:moveTo>
                  <a:cubicBezTo>
                    <a:pt x="4811" y="327"/>
                    <a:pt x="6119" y="1635"/>
                    <a:pt x="6119" y="3223"/>
                  </a:cubicBezTo>
                  <a:cubicBezTo>
                    <a:pt x="6119" y="4811"/>
                    <a:pt x="4811" y="6118"/>
                    <a:pt x="3223" y="6118"/>
                  </a:cubicBezTo>
                  <a:cubicBezTo>
                    <a:pt x="1635" y="6118"/>
                    <a:pt x="374" y="4811"/>
                    <a:pt x="374" y="3223"/>
                  </a:cubicBezTo>
                  <a:cubicBezTo>
                    <a:pt x="374" y="1635"/>
                    <a:pt x="1635" y="327"/>
                    <a:pt x="3223" y="327"/>
                  </a:cubicBezTo>
                  <a:close/>
                  <a:moveTo>
                    <a:pt x="3223" y="0"/>
                  </a:moveTo>
                  <a:cubicBezTo>
                    <a:pt x="1449" y="0"/>
                    <a:pt x="1" y="1448"/>
                    <a:pt x="1" y="3223"/>
                  </a:cubicBezTo>
                  <a:cubicBezTo>
                    <a:pt x="1" y="4997"/>
                    <a:pt x="1449" y="6445"/>
                    <a:pt x="3223" y="6445"/>
                  </a:cubicBezTo>
                  <a:cubicBezTo>
                    <a:pt x="4998" y="6445"/>
                    <a:pt x="6446" y="4997"/>
                    <a:pt x="6446" y="3223"/>
                  </a:cubicBezTo>
                  <a:cubicBezTo>
                    <a:pt x="6446" y="1448"/>
                    <a:pt x="4998" y="0"/>
                    <a:pt x="322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3" name="Google Shape;823;p32"/>
            <p:cNvSpPr/>
            <p:nvPr/>
          </p:nvSpPr>
          <p:spPr>
            <a:xfrm rot="7632065">
              <a:off x="419964" y="2625994"/>
              <a:ext cx="94373" cy="79923"/>
            </a:xfrm>
            <a:custGeom>
              <a:avLst/>
              <a:gdLst/>
              <a:ahLst/>
              <a:cxnLst/>
              <a:rect l="l" t="t" r="r" b="b"/>
              <a:pathLst>
                <a:path w="3775" h="3197" extrusionOk="0">
                  <a:moveTo>
                    <a:pt x="2475" y="1"/>
                  </a:moveTo>
                  <a:cubicBezTo>
                    <a:pt x="1" y="1"/>
                    <a:pt x="180" y="3196"/>
                    <a:pt x="180" y="3196"/>
                  </a:cubicBezTo>
                  <a:cubicBezTo>
                    <a:pt x="866" y="453"/>
                    <a:pt x="2761" y="228"/>
                    <a:pt x="3478" y="228"/>
                  </a:cubicBezTo>
                  <a:cubicBezTo>
                    <a:pt x="3620" y="228"/>
                    <a:pt x="3715" y="236"/>
                    <a:pt x="3747" y="236"/>
                  </a:cubicBezTo>
                  <a:cubicBezTo>
                    <a:pt x="3774" y="236"/>
                    <a:pt x="3756" y="230"/>
                    <a:pt x="3683" y="208"/>
                  </a:cubicBezTo>
                  <a:cubicBezTo>
                    <a:pt x="3223" y="64"/>
                    <a:pt x="2823" y="1"/>
                    <a:pt x="247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824" name="Google Shape;824;p32"/>
          <p:cNvSpPr/>
          <p:nvPr/>
        </p:nvSpPr>
        <p:spPr>
          <a:xfrm rot="4401441">
            <a:off x="404039" y="4519358"/>
            <a:ext cx="360802" cy="287023"/>
          </a:xfrm>
          <a:custGeom>
            <a:avLst/>
            <a:gdLst/>
            <a:ahLst/>
            <a:cxnLst/>
            <a:rect l="l" t="t" r="r" b="b"/>
            <a:pathLst>
              <a:path w="9360" h="7446" extrusionOk="0">
                <a:moveTo>
                  <a:pt x="8997" y="0"/>
                </a:moveTo>
                <a:cubicBezTo>
                  <a:pt x="8973" y="0"/>
                  <a:pt x="8852" y="17"/>
                  <a:pt x="8440" y="261"/>
                </a:cubicBezTo>
                <a:cubicBezTo>
                  <a:pt x="7958" y="539"/>
                  <a:pt x="5682" y="2155"/>
                  <a:pt x="5481" y="2155"/>
                </a:cubicBezTo>
                <a:cubicBezTo>
                  <a:pt x="5479" y="2155"/>
                  <a:pt x="5477" y="2154"/>
                  <a:pt x="5475" y="2154"/>
                </a:cubicBezTo>
                <a:cubicBezTo>
                  <a:pt x="5346" y="2128"/>
                  <a:pt x="4558" y="1938"/>
                  <a:pt x="4160" y="1938"/>
                </a:cubicBezTo>
                <a:cubicBezTo>
                  <a:pt x="4059" y="1938"/>
                  <a:pt x="3983" y="1950"/>
                  <a:pt x="3950" y="1981"/>
                </a:cubicBezTo>
                <a:cubicBezTo>
                  <a:pt x="3787" y="2143"/>
                  <a:pt x="4133" y="2284"/>
                  <a:pt x="4263" y="2468"/>
                </a:cubicBezTo>
                <a:cubicBezTo>
                  <a:pt x="4393" y="2641"/>
                  <a:pt x="4696" y="2847"/>
                  <a:pt x="4426" y="3214"/>
                </a:cubicBezTo>
                <a:cubicBezTo>
                  <a:pt x="4155" y="3582"/>
                  <a:pt x="2640" y="5443"/>
                  <a:pt x="2489" y="5508"/>
                </a:cubicBezTo>
                <a:cubicBezTo>
                  <a:pt x="2477" y="5513"/>
                  <a:pt x="2460" y="5515"/>
                  <a:pt x="2439" y="5515"/>
                </a:cubicBezTo>
                <a:cubicBezTo>
                  <a:pt x="2265" y="5515"/>
                  <a:pt x="1790" y="5370"/>
                  <a:pt x="1141" y="5370"/>
                </a:cubicBezTo>
                <a:cubicBezTo>
                  <a:pt x="802" y="5370"/>
                  <a:pt x="416" y="5410"/>
                  <a:pt x="0" y="5530"/>
                </a:cubicBezTo>
                <a:cubicBezTo>
                  <a:pt x="0" y="5530"/>
                  <a:pt x="1342" y="5844"/>
                  <a:pt x="1623" y="6038"/>
                </a:cubicBezTo>
                <a:cubicBezTo>
                  <a:pt x="1894" y="6222"/>
                  <a:pt x="2240" y="6558"/>
                  <a:pt x="2143" y="6753"/>
                </a:cubicBezTo>
                <a:cubicBezTo>
                  <a:pt x="2045" y="6958"/>
                  <a:pt x="2294" y="7445"/>
                  <a:pt x="2294" y="7445"/>
                </a:cubicBezTo>
                <a:cubicBezTo>
                  <a:pt x="2294" y="7445"/>
                  <a:pt x="2619" y="6720"/>
                  <a:pt x="2684" y="6309"/>
                </a:cubicBezTo>
                <a:cubicBezTo>
                  <a:pt x="2748" y="5909"/>
                  <a:pt x="3744" y="5011"/>
                  <a:pt x="4350" y="4892"/>
                </a:cubicBezTo>
                <a:cubicBezTo>
                  <a:pt x="4350" y="4892"/>
                  <a:pt x="4556" y="4998"/>
                  <a:pt x="4703" y="4998"/>
                </a:cubicBezTo>
                <a:cubicBezTo>
                  <a:pt x="4738" y="4998"/>
                  <a:pt x="4769" y="4992"/>
                  <a:pt x="4793" y="4978"/>
                </a:cubicBezTo>
                <a:cubicBezTo>
                  <a:pt x="4934" y="4902"/>
                  <a:pt x="4848" y="4686"/>
                  <a:pt x="5151" y="4513"/>
                </a:cubicBezTo>
                <a:cubicBezTo>
                  <a:pt x="5464" y="4340"/>
                  <a:pt x="6157" y="3950"/>
                  <a:pt x="6525" y="3507"/>
                </a:cubicBezTo>
                <a:cubicBezTo>
                  <a:pt x="6525" y="3507"/>
                  <a:pt x="6644" y="4437"/>
                  <a:pt x="6546" y="4762"/>
                </a:cubicBezTo>
                <a:cubicBezTo>
                  <a:pt x="6546" y="4762"/>
                  <a:pt x="6559" y="4782"/>
                  <a:pt x="6588" y="4782"/>
                </a:cubicBezTo>
                <a:cubicBezTo>
                  <a:pt x="6652" y="4782"/>
                  <a:pt x="6795" y="4685"/>
                  <a:pt x="7055" y="4069"/>
                </a:cubicBezTo>
                <a:cubicBezTo>
                  <a:pt x="7434" y="3182"/>
                  <a:pt x="7315" y="2728"/>
                  <a:pt x="7488" y="2598"/>
                </a:cubicBezTo>
                <a:cubicBezTo>
                  <a:pt x="7488" y="2598"/>
                  <a:pt x="7975" y="2598"/>
                  <a:pt x="8094" y="2544"/>
                </a:cubicBezTo>
                <a:cubicBezTo>
                  <a:pt x="8213" y="2479"/>
                  <a:pt x="7888" y="2284"/>
                  <a:pt x="7888" y="2284"/>
                </a:cubicBezTo>
                <a:cubicBezTo>
                  <a:pt x="7888" y="2284"/>
                  <a:pt x="8851" y="1159"/>
                  <a:pt x="8840" y="856"/>
                </a:cubicBezTo>
                <a:cubicBezTo>
                  <a:pt x="8840" y="856"/>
                  <a:pt x="9360" y="33"/>
                  <a:pt x="9003" y="1"/>
                </a:cubicBezTo>
                <a:cubicBezTo>
                  <a:pt x="9003" y="1"/>
                  <a:pt x="9001" y="0"/>
                  <a:pt x="8997" y="0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hanks">
  <p:cSld name="BLANK_4">
    <p:spTree>
      <p:nvGrpSpPr>
        <p:cNvPr id="1" name="Shape 8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6" name="Google Shape;826;p33"/>
          <p:cNvSpPr txBox="1">
            <a:spLocks noGrp="1"/>
          </p:cNvSpPr>
          <p:nvPr>
            <p:ph type="title"/>
          </p:nvPr>
        </p:nvSpPr>
        <p:spPr>
          <a:xfrm>
            <a:off x="2870250" y="845772"/>
            <a:ext cx="3403500" cy="67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4200" b="1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827" name="Google Shape;827;p33"/>
          <p:cNvSpPr txBox="1">
            <a:spLocks noGrp="1"/>
          </p:cNvSpPr>
          <p:nvPr>
            <p:ph type="subTitle" idx="1"/>
          </p:nvPr>
        </p:nvSpPr>
        <p:spPr>
          <a:xfrm>
            <a:off x="2870250" y="1523172"/>
            <a:ext cx="3403500" cy="973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grpSp>
        <p:nvGrpSpPr>
          <p:cNvPr id="828" name="Google Shape;828;p33"/>
          <p:cNvGrpSpPr/>
          <p:nvPr/>
        </p:nvGrpSpPr>
        <p:grpSpPr>
          <a:xfrm>
            <a:off x="-47651" y="-143"/>
            <a:ext cx="9247573" cy="5223998"/>
            <a:chOff x="1629950" y="1291650"/>
            <a:chExt cx="4656850" cy="3791000"/>
          </a:xfrm>
        </p:grpSpPr>
        <p:sp>
          <p:nvSpPr>
            <p:cNvPr id="829" name="Google Shape;829;p33"/>
            <p:cNvSpPr/>
            <p:nvPr/>
          </p:nvSpPr>
          <p:spPr>
            <a:xfrm>
              <a:off x="1629950" y="1291650"/>
              <a:ext cx="4656850" cy="3791000"/>
            </a:xfrm>
            <a:custGeom>
              <a:avLst/>
              <a:gdLst/>
              <a:ahLst/>
              <a:cxnLst/>
              <a:rect l="l" t="t" r="r" b="b"/>
              <a:pathLst>
                <a:path w="186274" h="151640" extrusionOk="0">
                  <a:moveTo>
                    <a:pt x="14699" y="3903"/>
                  </a:moveTo>
                  <a:lnTo>
                    <a:pt x="14699" y="5692"/>
                  </a:lnTo>
                  <a:lnTo>
                    <a:pt x="15838" y="5692"/>
                  </a:lnTo>
                  <a:lnTo>
                    <a:pt x="15838" y="31837"/>
                  </a:lnTo>
                  <a:lnTo>
                    <a:pt x="14699" y="31837"/>
                  </a:lnTo>
                  <a:lnTo>
                    <a:pt x="14699" y="33073"/>
                  </a:lnTo>
                  <a:lnTo>
                    <a:pt x="3903" y="33073"/>
                  </a:lnTo>
                  <a:lnTo>
                    <a:pt x="3903" y="3903"/>
                  </a:lnTo>
                  <a:close/>
                  <a:moveTo>
                    <a:pt x="38244" y="3903"/>
                  </a:moveTo>
                  <a:lnTo>
                    <a:pt x="38244" y="5692"/>
                  </a:lnTo>
                  <a:lnTo>
                    <a:pt x="39317" y="5692"/>
                  </a:lnTo>
                  <a:lnTo>
                    <a:pt x="39317" y="31837"/>
                  </a:lnTo>
                  <a:lnTo>
                    <a:pt x="38244" y="31837"/>
                  </a:lnTo>
                  <a:lnTo>
                    <a:pt x="38244" y="33073"/>
                  </a:lnTo>
                  <a:lnTo>
                    <a:pt x="18472" y="33073"/>
                  </a:lnTo>
                  <a:lnTo>
                    <a:pt x="18472" y="31837"/>
                  </a:lnTo>
                  <a:lnTo>
                    <a:pt x="17724" y="31837"/>
                  </a:lnTo>
                  <a:lnTo>
                    <a:pt x="17724" y="5692"/>
                  </a:lnTo>
                  <a:lnTo>
                    <a:pt x="18472" y="5692"/>
                  </a:lnTo>
                  <a:lnTo>
                    <a:pt x="18472" y="3903"/>
                  </a:lnTo>
                  <a:close/>
                  <a:moveTo>
                    <a:pt x="61820" y="3903"/>
                  </a:moveTo>
                  <a:lnTo>
                    <a:pt x="61820" y="5692"/>
                  </a:lnTo>
                  <a:lnTo>
                    <a:pt x="62796" y="5692"/>
                  </a:lnTo>
                  <a:lnTo>
                    <a:pt x="62796" y="33073"/>
                  </a:lnTo>
                  <a:lnTo>
                    <a:pt x="42048" y="33073"/>
                  </a:lnTo>
                  <a:lnTo>
                    <a:pt x="42048" y="31837"/>
                  </a:lnTo>
                  <a:lnTo>
                    <a:pt x="41170" y="31837"/>
                  </a:lnTo>
                  <a:lnTo>
                    <a:pt x="41170" y="5692"/>
                  </a:lnTo>
                  <a:lnTo>
                    <a:pt x="42048" y="5692"/>
                  </a:lnTo>
                  <a:lnTo>
                    <a:pt x="42048" y="3903"/>
                  </a:lnTo>
                  <a:close/>
                  <a:moveTo>
                    <a:pt x="85202" y="3903"/>
                  </a:moveTo>
                  <a:lnTo>
                    <a:pt x="85202" y="5692"/>
                  </a:lnTo>
                  <a:lnTo>
                    <a:pt x="86243" y="5692"/>
                  </a:lnTo>
                  <a:lnTo>
                    <a:pt x="86243" y="31837"/>
                  </a:lnTo>
                  <a:lnTo>
                    <a:pt x="85202" y="31837"/>
                  </a:lnTo>
                  <a:lnTo>
                    <a:pt x="85202" y="33073"/>
                  </a:lnTo>
                  <a:lnTo>
                    <a:pt x="64650" y="33073"/>
                  </a:lnTo>
                  <a:lnTo>
                    <a:pt x="64650" y="5692"/>
                  </a:lnTo>
                  <a:lnTo>
                    <a:pt x="65593" y="5692"/>
                  </a:lnTo>
                  <a:lnTo>
                    <a:pt x="65593" y="3903"/>
                  </a:lnTo>
                  <a:close/>
                  <a:moveTo>
                    <a:pt x="108746" y="3903"/>
                  </a:moveTo>
                  <a:lnTo>
                    <a:pt x="108746" y="5692"/>
                  </a:lnTo>
                  <a:lnTo>
                    <a:pt x="109722" y="5692"/>
                  </a:lnTo>
                  <a:lnTo>
                    <a:pt x="109722" y="31837"/>
                  </a:lnTo>
                  <a:lnTo>
                    <a:pt x="108746" y="31837"/>
                  </a:lnTo>
                  <a:lnTo>
                    <a:pt x="108746" y="33073"/>
                  </a:lnTo>
                  <a:lnTo>
                    <a:pt x="88974" y="33073"/>
                  </a:lnTo>
                  <a:lnTo>
                    <a:pt x="88974" y="31837"/>
                  </a:lnTo>
                  <a:lnTo>
                    <a:pt x="88129" y="31837"/>
                  </a:lnTo>
                  <a:lnTo>
                    <a:pt x="88129" y="5692"/>
                  </a:lnTo>
                  <a:lnTo>
                    <a:pt x="88974" y="5692"/>
                  </a:lnTo>
                  <a:lnTo>
                    <a:pt x="88974" y="3903"/>
                  </a:lnTo>
                  <a:close/>
                  <a:moveTo>
                    <a:pt x="132225" y="3903"/>
                  </a:moveTo>
                  <a:lnTo>
                    <a:pt x="132225" y="5692"/>
                  </a:lnTo>
                  <a:lnTo>
                    <a:pt x="133201" y="5692"/>
                  </a:lnTo>
                  <a:lnTo>
                    <a:pt x="133201" y="31837"/>
                  </a:lnTo>
                  <a:lnTo>
                    <a:pt x="132225" y="31837"/>
                  </a:lnTo>
                  <a:lnTo>
                    <a:pt x="132225" y="33073"/>
                  </a:lnTo>
                  <a:lnTo>
                    <a:pt x="112551" y="33073"/>
                  </a:lnTo>
                  <a:lnTo>
                    <a:pt x="112551" y="31837"/>
                  </a:lnTo>
                  <a:lnTo>
                    <a:pt x="111608" y="31837"/>
                  </a:lnTo>
                  <a:lnTo>
                    <a:pt x="111608" y="5692"/>
                  </a:lnTo>
                  <a:lnTo>
                    <a:pt x="112551" y="5692"/>
                  </a:lnTo>
                  <a:lnTo>
                    <a:pt x="112551" y="3903"/>
                  </a:lnTo>
                  <a:close/>
                  <a:moveTo>
                    <a:pt x="158924" y="3903"/>
                  </a:moveTo>
                  <a:lnTo>
                    <a:pt x="158924" y="5692"/>
                  </a:lnTo>
                  <a:lnTo>
                    <a:pt x="159867" y="5692"/>
                  </a:lnTo>
                  <a:lnTo>
                    <a:pt x="159867" y="31837"/>
                  </a:lnTo>
                  <a:lnTo>
                    <a:pt x="158924" y="31837"/>
                  </a:lnTo>
                  <a:lnTo>
                    <a:pt x="158924" y="33073"/>
                  </a:lnTo>
                  <a:lnTo>
                    <a:pt x="135998" y="33073"/>
                  </a:lnTo>
                  <a:lnTo>
                    <a:pt x="135998" y="31837"/>
                  </a:lnTo>
                  <a:lnTo>
                    <a:pt x="135055" y="31837"/>
                  </a:lnTo>
                  <a:lnTo>
                    <a:pt x="135055" y="5692"/>
                  </a:lnTo>
                  <a:lnTo>
                    <a:pt x="135998" y="5692"/>
                  </a:lnTo>
                  <a:lnTo>
                    <a:pt x="135998" y="3903"/>
                  </a:lnTo>
                  <a:close/>
                  <a:moveTo>
                    <a:pt x="171672" y="3903"/>
                  </a:moveTo>
                  <a:lnTo>
                    <a:pt x="171672" y="5692"/>
                  </a:lnTo>
                  <a:lnTo>
                    <a:pt x="172647" y="5692"/>
                  </a:lnTo>
                  <a:lnTo>
                    <a:pt x="172647" y="31837"/>
                  </a:lnTo>
                  <a:lnTo>
                    <a:pt x="171672" y="31837"/>
                  </a:lnTo>
                  <a:lnTo>
                    <a:pt x="171672" y="33073"/>
                  </a:lnTo>
                  <a:lnTo>
                    <a:pt x="162696" y="33073"/>
                  </a:lnTo>
                  <a:lnTo>
                    <a:pt x="162696" y="31837"/>
                  </a:lnTo>
                  <a:lnTo>
                    <a:pt x="161753" y="31837"/>
                  </a:lnTo>
                  <a:lnTo>
                    <a:pt x="161753" y="5692"/>
                  </a:lnTo>
                  <a:lnTo>
                    <a:pt x="162696" y="5692"/>
                  </a:lnTo>
                  <a:lnTo>
                    <a:pt x="162696" y="3903"/>
                  </a:lnTo>
                  <a:close/>
                  <a:moveTo>
                    <a:pt x="108746" y="34894"/>
                  </a:moveTo>
                  <a:lnTo>
                    <a:pt x="108746" y="36325"/>
                  </a:lnTo>
                  <a:lnTo>
                    <a:pt x="108746" y="37366"/>
                  </a:lnTo>
                  <a:lnTo>
                    <a:pt x="65593" y="37366"/>
                  </a:lnTo>
                  <a:lnTo>
                    <a:pt x="65593" y="34894"/>
                  </a:lnTo>
                  <a:lnTo>
                    <a:pt x="85202" y="34894"/>
                  </a:lnTo>
                  <a:lnTo>
                    <a:pt x="85202" y="36325"/>
                  </a:lnTo>
                  <a:lnTo>
                    <a:pt x="88974" y="36325"/>
                  </a:lnTo>
                  <a:lnTo>
                    <a:pt x="88974" y="34894"/>
                  </a:lnTo>
                  <a:close/>
                  <a:moveTo>
                    <a:pt x="116681" y="34894"/>
                  </a:moveTo>
                  <a:lnTo>
                    <a:pt x="116681" y="40097"/>
                  </a:lnTo>
                  <a:lnTo>
                    <a:pt x="112551" y="40097"/>
                  </a:lnTo>
                  <a:lnTo>
                    <a:pt x="112551" y="36325"/>
                  </a:lnTo>
                  <a:lnTo>
                    <a:pt x="112551" y="34894"/>
                  </a:lnTo>
                  <a:close/>
                  <a:moveTo>
                    <a:pt x="113949" y="46634"/>
                  </a:moveTo>
                  <a:lnTo>
                    <a:pt x="113949" y="48195"/>
                  </a:lnTo>
                  <a:lnTo>
                    <a:pt x="112551" y="48195"/>
                  </a:lnTo>
                  <a:lnTo>
                    <a:pt x="112551" y="46634"/>
                  </a:lnTo>
                  <a:close/>
                  <a:moveTo>
                    <a:pt x="116681" y="46634"/>
                  </a:moveTo>
                  <a:lnTo>
                    <a:pt x="116681" y="48195"/>
                  </a:lnTo>
                  <a:lnTo>
                    <a:pt x="115283" y="48195"/>
                  </a:lnTo>
                  <a:lnTo>
                    <a:pt x="115283" y="46634"/>
                  </a:lnTo>
                  <a:close/>
                  <a:moveTo>
                    <a:pt x="61820" y="34894"/>
                  </a:moveTo>
                  <a:lnTo>
                    <a:pt x="61820" y="37366"/>
                  </a:lnTo>
                  <a:lnTo>
                    <a:pt x="61820" y="41854"/>
                  </a:lnTo>
                  <a:lnTo>
                    <a:pt x="61820" y="91836"/>
                  </a:lnTo>
                  <a:lnTo>
                    <a:pt x="60357" y="91836"/>
                  </a:lnTo>
                  <a:lnTo>
                    <a:pt x="60357" y="34894"/>
                  </a:lnTo>
                  <a:close/>
                  <a:moveTo>
                    <a:pt x="14699" y="34894"/>
                  </a:moveTo>
                  <a:lnTo>
                    <a:pt x="14699" y="36325"/>
                  </a:lnTo>
                  <a:lnTo>
                    <a:pt x="15838" y="36325"/>
                  </a:lnTo>
                  <a:lnTo>
                    <a:pt x="15838" y="95511"/>
                  </a:lnTo>
                  <a:lnTo>
                    <a:pt x="14699" y="95511"/>
                  </a:lnTo>
                  <a:lnTo>
                    <a:pt x="14699" y="96681"/>
                  </a:lnTo>
                  <a:lnTo>
                    <a:pt x="3903" y="96681"/>
                  </a:lnTo>
                  <a:lnTo>
                    <a:pt x="3903" y="34894"/>
                  </a:lnTo>
                  <a:close/>
                  <a:moveTo>
                    <a:pt x="38244" y="34894"/>
                  </a:moveTo>
                  <a:lnTo>
                    <a:pt x="38244" y="36325"/>
                  </a:lnTo>
                  <a:lnTo>
                    <a:pt x="39317" y="36325"/>
                  </a:lnTo>
                  <a:lnTo>
                    <a:pt x="39317" y="95511"/>
                  </a:lnTo>
                  <a:lnTo>
                    <a:pt x="38244" y="95511"/>
                  </a:lnTo>
                  <a:lnTo>
                    <a:pt x="38244" y="96681"/>
                  </a:lnTo>
                  <a:lnTo>
                    <a:pt x="18472" y="96681"/>
                  </a:lnTo>
                  <a:lnTo>
                    <a:pt x="18472" y="95511"/>
                  </a:lnTo>
                  <a:lnTo>
                    <a:pt x="17724" y="95511"/>
                  </a:lnTo>
                  <a:lnTo>
                    <a:pt x="17724" y="36325"/>
                  </a:lnTo>
                  <a:lnTo>
                    <a:pt x="18472" y="36325"/>
                  </a:lnTo>
                  <a:lnTo>
                    <a:pt x="18472" y="34894"/>
                  </a:lnTo>
                  <a:close/>
                  <a:moveTo>
                    <a:pt x="58471" y="34894"/>
                  </a:moveTo>
                  <a:lnTo>
                    <a:pt x="58471" y="91836"/>
                  </a:lnTo>
                  <a:lnTo>
                    <a:pt x="56422" y="91836"/>
                  </a:lnTo>
                  <a:lnTo>
                    <a:pt x="56422" y="96681"/>
                  </a:lnTo>
                  <a:lnTo>
                    <a:pt x="42048" y="96681"/>
                  </a:lnTo>
                  <a:lnTo>
                    <a:pt x="42048" y="95511"/>
                  </a:lnTo>
                  <a:lnTo>
                    <a:pt x="41170" y="95511"/>
                  </a:lnTo>
                  <a:lnTo>
                    <a:pt x="41170" y="36325"/>
                  </a:lnTo>
                  <a:lnTo>
                    <a:pt x="42048" y="36325"/>
                  </a:lnTo>
                  <a:lnTo>
                    <a:pt x="42048" y="34894"/>
                  </a:lnTo>
                  <a:close/>
                  <a:moveTo>
                    <a:pt x="116681" y="54731"/>
                  </a:moveTo>
                  <a:lnTo>
                    <a:pt x="116681" y="96909"/>
                  </a:lnTo>
                  <a:lnTo>
                    <a:pt x="112551" y="96909"/>
                  </a:lnTo>
                  <a:lnTo>
                    <a:pt x="112551" y="95511"/>
                  </a:lnTo>
                  <a:lnTo>
                    <a:pt x="112551" y="54731"/>
                  </a:lnTo>
                  <a:close/>
                  <a:moveTo>
                    <a:pt x="132225" y="34894"/>
                  </a:moveTo>
                  <a:lnTo>
                    <a:pt x="132225" y="36325"/>
                  </a:lnTo>
                  <a:lnTo>
                    <a:pt x="133201" y="36325"/>
                  </a:lnTo>
                  <a:lnTo>
                    <a:pt x="133201" y="95511"/>
                  </a:lnTo>
                  <a:lnTo>
                    <a:pt x="132225" y="95511"/>
                  </a:lnTo>
                  <a:lnTo>
                    <a:pt x="132225" y="96909"/>
                  </a:lnTo>
                  <a:lnTo>
                    <a:pt x="118535" y="96909"/>
                  </a:lnTo>
                  <a:lnTo>
                    <a:pt x="118535" y="34894"/>
                  </a:lnTo>
                  <a:close/>
                  <a:moveTo>
                    <a:pt x="158924" y="34894"/>
                  </a:moveTo>
                  <a:lnTo>
                    <a:pt x="158924" y="36325"/>
                  </a:lnTo>
                  <a:lnTo>
                    <a:pt x="159867" y="36325"/>
                  </a:lnTo>
                  <a:lnTo>
                    <a:pt x="159867" y="95511"/>
                  </a:lnTo>
                  <a:lnTo>
                    <a:pt x="158924" y="95511"/>
                  </a:lnTo>
                  <a:lnTo>
                    <a:pt x="158924" y="96909"/>
                  </a:lnTo>
                  <a:lnTo>
                    <a:pt x="135998" y="96909"/>
                  </a:lnTo>
                  <a:lnTo>
                    <a:pt x="135998" y="95511"/>
                  </a:lnTo>
                  <a:lnTo>
                    <a:pt x="135055" y="95511"/>
                  </a:lnTo>
                  <a:lnTo>
                    <a:pt x="135055" y="36325"/>
                  </a:lnTo>
                  <a:lnTo>
                    <a:pt x="135998" y="36325"/>
                  </a:lnTo>
                  <a:lnTo>
                    <a:pt x="135998" y="34894"/>
                  </a:lnTo>
                  <a:close/>
                  <a:moveTo>
                    <a:pt x="171672" y="34894"/>
                  </a:moveTo>
                  <a:lnTo>
                    <a:pt x="171672" y="36325"/>
                  </a:lnTo>
                  <a:lnTo>
                    <a:pt x="172647" y="36325"/>
                  </a:lnTo>
                  <a:lnTo>
                    <a:pt x="172647" y="95511"/>
                  </a:lnTo>
                  <a:lnTo>
                    <a:pt x="171672" y="95511"/>
                  </a:lnTo>
                  <a:lnTo>
                    <a:pt x="171672" y="96909"/>
                  </a:lnTo>
                  <a:lnTo>
                    <a:pt x="162696" y="96909"/>
                  </a:lnTo>
                  <a:lnTo>
                    <a:pt x="162696" y="95511"/>
                  </a:lnTo>
                  <a:lnTo>
                    <a:pt x="161753" y="95511"/>
                  </a:lnTo>
                  <a:lnTo>
                    <a:pt x="161753" y="36325"/>
                  </a:lnTo>
                  <a:lnTo>
                    <a:pt x="162696" y="36325"/>
                  </a:lnTo>
                  <a:lnTo>
                    <a:pt x="162696" y="34894"/>
                  </a:lnTo>
                  <a:close/>
                  <a:moveTo>
                    <a:pt x="116681" y="98763"/>
                  </a:moveTo>
                  <a:lnTo>
                    <a:pt x="116681" y="125364"/>
                  </a:lnTo>
                  <a:lnTo>
                    <a:pt x="112551" y="125364"/>
                  </a:lnTo>
                  <a:lnTo>
                    <a:pt x="112551" y="99966"/>
                  </a:lnTo>
                  <a:lnTo>
                    <a:pt x="112551" y="98763"/>
                  </a:lnTo>
                  <a:close/>
                  <a:moveTo>
                    <a:pt x="113949" y="131868"/>
                  </a:moveTo>
                  <a:lnTo>
                    <a:pt x="113949" y="133429"/>
                  </a:lnTo>
                  <a:lnTo>
                    <a:pt x="112551" y="133429"/>
                  </a:lnTo>
                  <a:lnTo>
                    <a:pt x="112551" y="131868"/>
                  </a:lnTo>
                  <a:close/>
                  <a:moveTo>
                    <a:pt x="116681" y="131868"/>
                  </a:moveTo>
                  <a:lnTo>
                    <a:pt x="116681" y="133429"/>
                  </a:lnTo>
                  <a:lnTo>
                    <a:pt x="115283" y="133429"/>
                  </a:lnTo>
                  <a:lnTo>
                    <a:pt x="115283" y="131868"/>
                  </a:lnTo>
                  <a:close/>
                  <a:moveTo>
                    <a:pt x="74210" y="41854"/>
                  </a:moveTo>
                  <a:lnTo>
                    <a:pt x="74210" y="143152"/>
                  </a:lnTo>
                  <a:lnTo>
                    <a:pt x="65593" y="143152"/>
                  </a:lnTo>
                  <a:lnTo>
                    <a:pt x="65593" y="101917"/>
                  </a:lnTo>
                  <a:lnTo>
                    <a:pt x="66438" y="101917"/>
                  </a:lnTo>
                  <a:lnTo>
                    <a:pt x="66438" y="91836"/>
                  </a:lnTo>
                  <a:lnTo>
                    <a:pt x="65593" y="91836"/>
                  </a:lnTo>
                  <a:lnTo>
                    <a:pt x="65593" y="41854"/>
                  </a:lnTo>
                  <a:close/>
                  <a:moveTo>
                    <a:pt x="86178" y="41854"/>
                  </a:moveTo>
                  <a:lnTo>
                    <a:pt x="86178" y="143152"/>
                  </a:lnTo>
                  <a:lnTo>
                    <a:pt x="75999" y="143152"/>
                  </a:lnTo>
                  <a:lnTo>
                    <a:pt x="75999" y="41854"/>
                  </a:lnTo>
                  <a:close/>
                  <a:moveTo>
                    <a:pt x="98145" y="41854"/>
                  </a:moveTo>
                  <a:lnTo>
                    <a:pt x="98145" y="143152"/>
                  </a:lnTo>
                  <a:lnTo>
                    <a:pt x="87966" y="143152"/>
                  </a:lnTo>
                  <a:lnTo>
                    <a:pt x="87966" y="41854"/>
                  </a:lnTo>
                  <a:close/>
                  <a:moveTo>
                    <a:pt x="108746" y="41854"/>
                  </a:moveTo>
                  <a:lnTo>
                    <a:pt x="108746" y="95511"/>
                  </a:lnTo>
                  <a:lnTo>
                    <a:pt x="108746" y="99966"/>
                  </a:lnTo>
                  <a:lnTo>
                    <a:pt x="108746" y="143152"/>
                  </a:lnTo>
                  <a:lnTo>
                    <a:pt x="99966" y="143152"/>
                  </a:lnTo>
                  <a:lnTo>
                    <a:pt x="99966" y="41854"/>
                  </a:lnTo>
                  <a:close/>
                  <a:moveTo>
                    <a:pt x="1" y="1"/>
                  </a:moveTo>
                  <a:lnTo>
                    <a:pt x="1" y="120681"/>
                  </a:lnTo>
                  <a:lnTo>
                    <a:pt x="1" y="121917"/>
                  </a:lnTo>
                  <a:lnTo>
                    <a:pt x="1" y="151640"/>
                  </a:lnTo>
                  <a:lnTo>
                    <a:pt x="3903" y="151640"/>
                  </a:lnTo>
                  <a:lnTo>
                    <a:pt x="3903" y="121917"/>
                  </a:lnTo>
                  <a:lnTo>
                    <a:pt x="3903" y="120681"/>
                  </a:lnTo>
                  <a:lnTo>
                    <a:pt x="3903" y="98112"/>
                  </a:lnTo>
                  <a:lnTo>
                    <a:pt x="14667" y="98112"/>
                  </a:lnTo>
                  <a:lnTo>
                    <a:pt x="14667" y="99966"/>
                  </a:lnTo>
                  <a:lnTo>
                    <a:pt x="15838" y="99966"/>
                  </a:lnTo>
                  <a:lnTo>
                    <a:pt x="15838" y="145331"/>
                  </a:lnTo>
                  <a:lnTo>
                    <a:pt x="14667" y="145331"/>
                  </a:lnTo>
                  <a:lnTo>
                    <a:pt x="14667" y="149818"/>
                  </a:lnTo>
                  <a:lnTo>
                    <a:pt x="15838" y="149818"/>
                  </a:lnTo>
                  <a:lnTo>
                    <a:pt x="15838" y="150469"/>
                  </a:lnTo>
                  <a:lnTo>
                    <a:pt x="17724" y="150469"/>
                  </a:lnTo>
                  <a:lnTo>
                    <a:pt x="17724" y="149818"/>
                  </a:lnTo>
                  <a:lnTo>
                    <a:pt x="18472" y="149818"/>
                  </a:lnTo>
                  <a:lnTo>
                    <a:pt x="18472" y="145331"/>
                  </a:lnTo>
                  <a:lnTo>
                    <a:pt x="17724" y="145331"/>
                  </a:lnTo>
                  <a:lnTo>
                    <a:pt x="17724" y="99966"/>
                  </a:lnTo>
                  <a:lnTo>
                    <a:pt x="18472" y="99966"/>
                  </a:lnTo>
                  <a:lnTo>
                    <a:pt x="18472" y="98112"/>
                  </a:lnTo>
                  <a:lnTo>
                    <a:pt x="38244" y="98112"/>
                  </a:lnTo>
                  <a:lnTo>
                    <a:pt x="38244" y="99966"/>
                  </a:lnTo>
                  <a:lnTo>
                    <a:pt x="39317" y="99966"/>
                  </a:lnTo>
                  <a:lnTo>
                    <a:pt x="39317" y="145331"/>
                  </a:lnTo>
                  <a:lnTo>
                    <a:pt x="38244" y="145331"/>
                  </a:lnTo>
                  <a:lnTo>
                    <a:pt x="38244" y="149818"/>
                  </a:lnTo>
                  <a:lnTo>
                    <a:pt x="39317" y="149818"/>
                  </a:lnTo>
                  <a:lnTo>
                    <a:pt x="39317" y="150469"/>
                  </a:lnTo>
                  <a:lnTo>
                    <a:pt x="41170" y="150469"/>
                  </a:lnTo>
                  <a:lnTo>
                    <a:pt x="41170" y="149818"/>
                  </a:lnTo>
                  <a:lnTo>
                    <a:pt x="42048" y="149818"/>
                  </a:lnTo>
                  <a:lnTo>
                    <a:pt x="42048" y="145331"/>
                  </a:lnTo>
                  <a:lnTo>
                    <a:pt x="41170" y="145331"/>
                  </a:lnTo>
                  <a:lnTo>
                    <a:pt x="41170" y="99966"/>
                  </a:lnTo>
                  <a:lnTo>
                    <a:pt x="42048" y="99966"/>
                  </a:lnTo>
                  <a:lnTo>
                    <a:pt x="42048" y="98112"/>
                  </a:lnTo>
                  <a:lnTo>
                    <a:pt x="56422" y="98112"/>
                  </a:lnTo>
                  <a:lnTo>
                    <a:pt x="56422" y="101917"/>
                  </a:lnTo>
                  <a:lnTo>
                    <a:pt x="58471" y="101917"/>
                  </a:lnTo>
                  <a:lnTo>
                    <a:pt x="58471" y="150469"/>
                  </a:lnTo>
                  <a:lnTo>
                    <a:pt x="60357" y="150469"/>
                  </a:lnTo>
                  <a:lnTo>
                    <a:pt x="60357" y="101917"/>
                  </a:lnTo>
                  <a:lnTo>
                    <a:pt x="61820" y="101917"/>
                  </a:lnTo>
                  <a:lnTo>
                    <a:pt x="61820" y="149331"/>
                  </a:lnTo>
                  <a:lnTo>
                    <a:pt x="62796" y="149331"/>
                  </a:lnTo>
                  <a:lnTo>
                    <a:pt x="62796" y="150469"/>
                  </a:lnTo>
                  <a:lnTo>
                    <a:pt x="64650" y="150469"/>
                  </a:lnTo>
                  <a:lnTo>
                    <a:pt x="64650" y="149331"/>
                  </a:lnTo>
                  <a:lnTo>
                    <a:pt x="65593" y="149331"/>
                  </a:lnTo>
                  <a:lnTo>
                    <a:pt x="65593" y="145363"/>
                  </a:lnTo>
                  <a:lnTo>
                    <a:pt x="108746" y="145363"/>
                  </a:lnTo>
                  <a:lnTo>
                    <a:pt x="108746" y="149331"/>
                  </a:lnTo>
                  <a:lnTo>
                    <a:pt x="108746" y="149818"/>
                  </a:lnTo>
                  <a:lnTo>
                    <a:pt x="109722" y="149818"/>
                  </a:lnTo>
                  <a:lnTo>
                    <a:pt x="109722" y="150469"/>
                  </a:lnTo>
                  <a:lnTo>
                    <a:pt x="111575" y="150469"/>
                  </a:lnTo>
                  <a:lnTo>
                    <a:pt x="111575" y="149818"/>
                  </a:lnTo>
                  <a:lnTo>
                    <a:pt x="112551" y="149818"/>
                  </a:lnTo>
                  <a:lnTo>
                    <a:pt x="112551" y="149331"/>
                  </a:lnTo>
                  <a:lnTo>
                    <a:pt x="112551" y="145331"/>
                  </a:lnTo>
                  <a:lnTo>
                    <a:pt x="112551" y="139965"/>
                  </a:lnTo>
                  <a:lnTo>
                    <a:pt x="116681" y="139965"/>
                  </a:lnTo>
                  <a:lnTo>
                    <a:pt x="116681" y="150469"/>
                  </a:lnTo>
                  <a:lnTo>
                    <a:pt x="118535" y="150469"/>
                  </a:lnTo>
                  <a:lnTo>
                    <a:pt x="118535" y="98763"/>
                  </a:lnTo>
                  <a:lnTo>
                    <a:pt x="132225" y="98763"/>
                  </a:lnTo>
                  <a:lnTo>
                    <a:pt x="132225" y="99966"/>
                  </a:lnTo>
                  <a:lnTo>
                    <a:pt x="133201" y="99966"/>
                  </a:lnTo>
                  <a:lnTo>
                    <a:pt x="133201" y="145331"/>
                  </a:lnTo>
                  <a:lnTo>
                    <a:pt x="132225" y="145331"/>
                  </a:lnTo>
                  <a:lnTo>
                    <a:pt x="132225" y="149818"/>
                  </a:lnTo>
                  <a:lnTo>
                    <a:pt x="133201" y="149818"/>
                  </a:lnTo>
                  <a:lnTo>
                    <a:pt x="133201" y="150469"/>
                  </a:lnTo>
                  <a:lnTo>
                    <a:pt x="135055" y="150469"/>
                  </a:lnTo>
                  <a:lnTo>
                    <a:pt x="135055" y="149818"/>
                  </a:lnTo>
                  <a:lnTo>
                    <a:pt x="135998" y="149818"/>
                  </a:lnTo>
                  <a:lnTo>
                    <a:pt x="135998" y="145331"/>
                  </a:lnTo>
                  <a:lnTo>
                    <a:pt x="135055" y="145331"/>
                  </a:lnTo>
                  <a:lnTo>
                    <a:pt x="135055" y="99966"/>
                  </a:lnTo>
                  <a:lnTo>
                    <a:pt x="135998" y="99966"/>
                  </a:lnTo>
                  <a:lnTo>
                    <a:pt x="135998" y="98763"/>
                  </a:lnTo>
                  <a:lnTo>
                    <a:pt x="158924" y="98763"/>
                  </a:lnTo>
                  <a:lnTo>
                    <a:pt x="158924" y="99966"/>
                  </a:lnTo>
                  <a:lnTo>
                    <a:pt x="159867" y="99966"/>
                  </a:lnTo>
                  <a:lnTo>
                    <a:pt x="159867" y="145331"/>
                  </a:lnTo>
                  <a:lnTo>
                    <a:pt x="158924" y="145331"/>
                  </a:lnTo>
                  <a:lnTo>
                    <a:pt x="158924" y="149818"/>
                  </a:lnTo>
                  <a:lnTo>
                    <a:pt x="159867" y="149818"/>
                  </a:lnTo>
                  <a:lnTo>
                    <a:pt x="159867" y="150469"/>
                  </a:lnTo>
                  <a:lnTo>
                    <a:pt x="161753" y="150469"/>
                  </a:lnTo>
                  <a:lnTo>
                    <a:pt x="161753" y="149818"/>
                  </a:lnTo>
                  <a:lnTo>
                    <a:pt x="162696" y="149818"/>
                  </a:lnTo>
                  <a:lnTo>
                    <a:pt x="162696" y="145331"/>
                  </a:lnTo>
                  <a:lnTo>
                    <a:pt x="161753" y="145331"/>
                  </a:lnTo>
                  <a:lnTo>
                    <a:pt x="161753" y="99966"/>
                  </a:lnTo>
                  <a:lnTo>
                    <a:pt x="162696" y="99966"/>
                  </a:lnTo>
                  <a:lnTo>
                    <a:pt x="162696" y="98763"/>
                  </a:lnTo>
                  <a:lnTo>
                    <a:pt x="171672" y="98763"/>
                  </a:lnTo>
                  <a:lnTo>
                    <a:pt x="171672" y="99966"/>
                  </a:lnTo>
                  <a:lnTo>
                    <a:pt x="172647" y="99966"/>
                  </a:lnTo>
                  <a:lnTo>
                    <a:pt x="172647" y="145331"/>
                  </a:lnTo>
                  <a:lnTo>
                    <a:pt x="171672" y="145331"/>
                  </a:lnTo>
                  <a:lnTo>
                    <a:pt x="171672" y="149818"/>
                  </a:lnTo>
                  <a:lnTo>
                    <a:pt x="172647" y="149818"/>
                  </a:lnTo>
                  <a:lnTo>
                    <a:pt x="172647" y="150469"/>
                  </a:lnTo>
                  <a:lnTo>
                    <a:pt x="174533" y="150469"/>
                  </a:lnTo>
                  <a:lnTo>
                    <a:pt x="174533" y="149818"/>
                  </a:lnTo>
                  <a:lnTo>
                    <a:pt x="175477" y="149818"/>
                  </a:lnTo>
                  <a:lnTo>
                    <a:pt x="175477" y="145331"/>
                  </a:lnTo>
                  <a:lnTo>
                    <a:pt x="174533" y="145331"/>
                  </a:lnTo>
                  <a:lnTo>
                    <a:pt x="174533" y="99966"/>
                  </a:lnTo>
                  <a:lnTo>
                    <a:pt x="175477" y="99966"/>
                  </a:lnTo>
                  <a:lnTo>
                    <a:pt x="175477" y="98763"/>
                  </a:lnTo>
                  <a:lnTo>
                    <a:pt x="182111" y="98763"/>
                  </a:lnTo>
                  <a:lnTo>
                    <a:pt x="182111" y="96909"/>
                  </a:lnTo>
                  <a:lnTo>
                    <a:pt x="175477" y="96909"/>
                  </a:lnTo>
                  <a:lnTo>
                    <a:pt x="175477" y="95511"/>
                  </a:lnTo>
                  <a:lnTo>
                    <a:pt x="174533" y="95511"/>
                  </a:lnTo>
                  <a:lnTo>
                    <a:pt x="174533" y="36325"/>
                  </a:lnTo>
                  <a:lnTo>
                    <a:pt x="175477" y="36325"/>
                  </a:lnTo>
                  <a:lnTo>
                    <a:pt x="175477" y="34927"/>
                  </a:lnTo>
                  <a:lnTo>
                    <a:pt x="182208" y="34927"/>
                  </a:lnTo>
                  <a:lnTo>
                    <a:pt x="182208" y="33073"/>
                  </a:lnTo>
                  <a:lnTo>
                    <a:pt x="175477" y="33073"/>
                  </a:lnTo>
                  <a:lnTo>
                    <a:pt x="175477" y="31837"/>
                  </a:lnTo>
                  <a:lnTo>
                    <a:pt x="174533" y="31837"/>
                  </a:lnTo>
                  <a:lnTo>
                    <a:pt x="174533" y="5692"/>
                  </a:lnTo>
                  <a:lnTo>
                    <a:pt x="175477" y="5692"/>
                  </a:lnTo>
                  <a:lnTo>
                    <a:pt x="175477" y="3903"/>
                  </a:lnTo>
                  <a:lnTo>
                    <a:pt x="182371" y="3903"/>
                  </a:lnTo>
                  <a:lnTo>
                    <a:pt x="182371" y="120681"/>
                  </a:lnTo>
                  <a:lnTo>
                    <a:pt x="182371" y="121917"/>
                  </a:lnTo>
                  <a:lnTo>
                    <a:pt x="182371" y="151640"/>
                  </a:lnTo>
                  <a:lnTo>
                    <a:pt x="186273" y="151640"/>
                  </a:lnTo>
                  <a:lnTo>
                    <a:pt x="186273" y="121917"/>
                  </a:lnTo>
                  <a:lnTo>
                    <a:pt x="186273" y="120681"/>
                  </a:lnTo>
                  <a:lnTo>
                    <a:pt x="186273" y="1"/>
                  </a:lnTo>
                  <a:close/>
                </a:path>
              </a:pathLst>
            </a:custGeom>
            <a:solidFill>
              <a:srgbClr val="0D122C">
                <a:alpha val="2917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0" name="Google Shape;830;p33"/>
            <p:cNvSpPr/>
            <p:nvPr/>
          </p:nvSpPr>
          <p:spPr>
            <a:xfrm>
              <a:off x="4457525" y="2668050"/>
              <a:ext cx="75650" cy="34975"/>
            </a:xfrm>
            <a:custGeom>
              <a:avLst/>
              <a:gdLst/>
              <a:ahLst/>
              <a:cxnLst/>
              <a:rect l="l" t="t" r="r" b="b"/>
              <a:pathLst>
                <a:path w="3026" h="1399" extrusionOk="0">
                  <a:moveTo>
                    <a:pt x="1" y="0"/>
                  </a:moveTo>
                  <a:cubicBezTo>
                    <a:pt x="66" y="781"/>
                    <a:pt x="716" y="1399"/>
                    <a:pt x="1497" y="1399"/>
                  </a:cubicBezTo>
                  <a:cubicBezTo>
                    <a:pt x="2310" y="1399"/>
                    <a:pt x="2960" y="781"/>
                    <a:pt x="3025" y="0"/>
                  </a:cubicBezTo>
                  <a:close/>
                </a:path>
              </a:pathLst>
            </a:custGeom>
            <a:solidFill>
              <a:srgbClr val="0D122C">
                <a:alpha val="2917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1" name="Google Shape;831;p33"/>
            <p:cNvSpPr/>
            <p:nvPr/>
          </p:nvSpPr>
          <p:spPr>
            <a:xfrm>
              <a:off x="4457525" y="2250975"/>
              <a:ext cx="75650" cy="35000"/>
            </a:xfrm>
            <a:custGeom>
              <a:avLst/>
              <a:gdLst/>
              <a:ahLst/>
              <a:cxnLst/>
              <a:rect l="l" t="t" r="r" b="b"/>
              <a:pathLst>
                <a:path w="3026" h="1400" extrusionOk="0">
                  <a:moveTo>
                    <a:pt x="1497" y="1"/>
                  </a:moveTo>
                  <a:cubicBezTo>
                    <a:pt x="716" y="1"/>
                    <a:pt x="66" y="619"/>
                    <a:pt x="1" y="1399"/>
                  </a:cubicBezTo>
                  <a:lnTo>
                    <a:pt x="3025" y="1399"/>
                  </a:lnTo>
                  <a:cubicBezTo>
                    <a:pt x="2960" y="619"/>
                    <a:pt x="2310" y="1"/>
                    <a:pt x="1497" y="1"/>
                  </a:cubicBezTo>
                  <a:close/>
                </a:path>
              </a:pathLst>
            </a:custGeom>
            <a:solidFill>
              <a:srgbClr val="0D122C">
                <a:alpha val="2917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2" name="Google Shape;832;p33"/>
            <p:cNvSpPr/>
            <p:nvPr/>
          </p:nvSpPr>
          <p:spPr>
            <a:xfrm>
              <a:off x="4457525" y="4799700"/>
              <a:ext cx="75650" cy="35000"/>
            </a:xfrm>
            <a:custGeom>
              <a:avLst/>
              <a:gdLst/>
              <a:ahLst/>
              <a:cxnLst/>
              <a:rect l="l" t="t" r="r" b="b"/>
              <a:pathLst>
                <a:path w="3026" h="1400" extrusionOk="0">
                  <a:moveTo>
                    <a:pt x="1" y="1"/>
                  </a:moveTo>
                  <a:cubicBezTo>
                    <a:pt x="66" y="781"/>
                    <a:pt x="716" y="1399"/>
                    <a:pt x="1497" y="1399"/>
                  </a:cubicBezTo>
                  <a:cubicBezTo>
                    <a:pt x="2310" y="1399"/>
                    <a:pt x="2960" y="781"/>
                    <a:pt x="3025" y="1"/>
                  </a:cubicBezTo>
                  <a:close/>
                </a:path>
              </a:pathLst>
            </a:custGeom>
            <a:solidFill>
              <a:srgbClr val="0D122C">
                <a:alpha val="2917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3" name="Google Shape;833;p33"/>
            <p:cNvSpPr/>
            <p:nvPr/>
          </p:nvSpPr>
          <p:spPr>
            <a:xfrm>
              <a:off x="4457525" y="4381825"/>
              <a:ext cx="75650" cy="34975"/>
            </a:xfrm>
            <a:custGeom>
              <a:avLst/>
              <a:gdLst/>
              <a:ahLst/>
              <a:cxnLst/>
              <a:rect l="l" t="t" r="r" b="b"/>
              <a:pathLst>
                <a:path w="3026" h="1399" extrusionOk="0">
                  <a:moveTo>
                    <a:pt x="1497" y="1"/>
                  </a:moveTo>
                  <a:cubicBezTo>
                    <a:pt x="716" y="1"/>
                    <a:pt x="66" y="619"/>
                    <a:pt x="1" y="1399"/>
                  </a:cubicBezTo>
                  <a:lnTo>
                    <a:pt x="3025" y="1399"/>
                  </a:lnTo>
                  <a:cubicBezTo>
                    <a:pt x="2960" y="619"/>
                    <a:pt x="2310" y="1"/>
                    <a:pt x="1497" y="1"/>
                  </a:cubicBezTo>
                  <a:close/>
                </a:path>
              </a:pathLst>
            </a:custGeom>
            <a:solidFill>
              <a:srgbClr val="0D122C">
                <a:alpha val="2917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pic>
        <p:nvPicPr>
          <p:cNvPr id="834" name="Google Shape;834;p33"/>
          <p:cNvPicPr preferRelativeResize="0"/>
          <p:nvPr/>
        </p:nvPicPr>
        <p:blipFill>
          <a:blip r:embed="rId2">
            <a:alphaModFix amt="74000"/>
          </a:blip>
          <a:stretch>
            <a:fillRect/>
          </a:stretch>
        </p:blipFill>
        <p:spPr>
          <a:xfrm>
            <a:off x="-2412152" y="4446571"/>
            <a:ext cx="7678126" cy="1653350"/>
          </a:xfrm>
          <a:prstGeom prst="rect">
            <a:avLst/>
          </a:prstGeom>
          <a:noFill/>
          <a:ln>
            <a:noFill/>
          </a:ln>
        </p:spPr>
      </p:pic>
      <p:pic>
        <p:nvPicPr>
          <p:cNvPr id="835" name="Google Shape;835;p33"/>
          <p:cNvPicPr preferRelativeResize="0"/>
          <p:nvPr/>
        </p:nvPicPr>
        <p:blipFill>
          <a:blip r:embed="rId2">
            <a:alphaModFix amt="74000"/>
          </a:blip>
          <a:stretch>
            <a:fillRect/>
          </a:stretch>
        </p:blipFill>
        <p:spPr>
          <a:xfrm>
            <a:off x="2889898" y="4446571"/>
            <a:ext cx="7678126" cy="1653350"/>
          </a:xfrm>
          <a:prstGeom prst="rect">
            <a:avLst/>
          </a:prstGeom>
          <a:noFill/>
          <a:ln>
            <a:noFill/>
          </a:ln>
        </p:spPr>
      </p:pic>
      <p:sp>
        <p:nvSpPr>
          <p:cNvPr id="836" name="Google Shape;836;p33"/>
          <p:cNvSpPr/>
          <p:nvPr/>
        </p:nvSpPr>
        <p:spPr>
          <a:xfrm rot="10800000" flipH="1">
            <a:off x="-203358" y="3228859"/>
            <a:ext cx="2216642" cy="2073312"/>
          </a:xfrm>
          <a:custGeom>
            <a:avLst/>
            <a:gdLst/>
            <a:ahLst/>
            <a:cxnLst/>
            <a:rect l="l" t="t" r="r" b="b"/>
            <a:pathLst>
              <a:path w="122365" h="131953" extrusionOk="0">
                <a:moveTo>
                  <a:pt x="37372" y="111100"/>
                </a:moveTo>
                <a:lnTo>
                  <a:pt x="37372" y="111100"/>
                </a:lnTo>
                <a:cubicBezTo>
                  <a:pt x="37492" y="112772"/>
                  <a:pt x="37953" y="114366"/>
                  <a:pt x="39127" y="115781"/>
                </a:cubicBezTo>
                <a:lnTo>
                  <a:pt x="39127" y="115781"/>
                </a:lnTo>
                <a:cubicBezTo>
                  <a:pt x="38531" y="114345"/>
                  <a:pt x="37934" y="112770"/>
                  <a:pt x="37372" y="111100"/>
                </a:cubicBezTo>
                <a:close/>
                <a:moveTo>
                  <a:pt x="51871" y="1"/>
                </a:moveTo>
                <a:cubicBezTo>
                  <a:pt x="46593" y="1"/>
                  <a:pt x="41310" y="436"/>
                  <a:pt x="36039" y="884"/>
                </a:cubicBezTo>
                <a:cubicBezTo>
                  <a:pt x="27941" y="2124"/>
                  <a:pt x="17387" y="1492"/>
                  <a:pt x="9947" y="6477"/>
                </a:cubicBezTo>
                <a:cubicBezTo>
                  <a:pt x="2481" y="11438"/>
                  <a:pt x="4354" y="20751"/>
                  <a:pt x="4961" y="28217"/>
                </a:cubicBezTo>
                <a:cubicBezTo>
                  <a:pt x="5594" y="36897"/>
                  <a:pt x="4961" y="43730"/>
                  <a:pt x="4354" y="51803"/>
                </a:cubicBezTo>
                <a:cubicBezTo>
                  <a:pt x="3114" y="59902"/>
                  <a:pt x="3721" y="68582"/>
                  <a:pt x="2481" y="76048"/>
                </a:cubicBezTo>
                <a:cubicBezTo>
                  <a:pt x="1874" y="84121"/>
                  <a:pt x="634" y="91562"/>
                  <a:pt x="1874" y="99027"/>
                </a:cubicBezTo>
                <a:cubicBezTo>
                  <a:pt x="2481" y="105860"/>
                  <a:pt x="4961" y="112061"/>
                  <a:pt x="3114" y="118286"/>
                </a:cubicBezTo>
                <a:cubicBezTo>
                  <a:pt x="1874" y="121374"/>
                  <a:pt x="1" y="123247"/>
                  <a:pt x="634" y="126360"/>
                </a:cubicBezTo>
                <a:cubicBezTo>
                  <a:pt x="1030" y="126309"/>
                  <a:pt x="1407" y="126286"/>
                  <a:pt x="1767" y="126286"/>
                </a:cubicBezTo>
                <a:cubicBezTo>
                  <a:pt x="4998" y="126286"/>
                  <a:pt x="6867" y="128119"/>
                  <a:pt x="9422" y="128119"/>
                </a:cubicBezTo>
                <a:cubicBezTo>
                  <a:pt x="10143" y="128119"/>
                  <a:pt x="10918" y="127974"/>
                  <a:pt x="11794" y="127600"/>
                </a:cubicBezTo>
                <a:cubicBezTo>
                  <a:pt x="12427" y="126967"/>
                  <a:pt x="15540" y="124487"/>
                  <a:pt x="16147" y="123879"/>
                </a:cubicBezTo>
                <a:cubicBezTo>
                  <a:pt x="19260" y="120134"/>
                  <a:pt x="18020" y="123247"/>
                  <a:pt x="16780" y="120134"/>
                </a:cubicBezTo>
                <a:cubicBezTo>
                  <a:pt x="16780" y="118894"/>
                  <a:pt x="14907" y="118894"/>
                  <a:pt x="14300" y="117046"/>
                </a:cubicBezTo>
                <a:cubicBezTo>
                  <a:pt x="14300" y="115781"/>
                  <a:pt x="16147" y="113934"/>
                  <a:pt x="16780" y="113301"/>
                </a:cubicBezTo>
                <a:cubicBezTo>
                  <a:pt x="18020" y="110213"/>
                  <a:pt x="19260" y="107708"/>
                  <a:pt x="19868" y="104620"/>
                </a:cubicBezTo>
                <a:cubicBezTo>
                  <a:pt x="21740" y="96547"/>
                  <a:pt x="30446" y="87841"/>
                  <a:pt x="29814" y="79768"/>
                </a:cubicBezTo>
                <a:lnTo>
                  <a:pt x="29814" y="79768"/>
                </a:lnTo>
                <a:lnTo>
                  <a:pt x="30497" y="85336"/>
                </a:lnTo>
                <a:cubicBezTo>
                  <a:pt x="29485" y="90726"/>
                  <a:pt x="29206" y="102115"/>
                  <a:pt x="29206" y="110213"/>
                </a:cubicBezTo>
                <a:cubicBezTo>
                  <a:pt x="29206" y="113301"/>
                  <a:pt x="30446" y="116414"/>
                  <a:pt x="31054" y="120134"/>
                </a:cubicBezTo>
                <a:cubicBezTo>
                  <a:pt x="31686" y="123879"/>
                  <a:pt x="31054" y="128207"/>
                  <a:pt x="32294" y="131953"/>
                </a:cubicBezTo>
                <a:cubicBezTo>
                  <a:pt x="34166" y="122614"/>
                  <a:pt x="34774" y="112061"/>
                  <a:pt x="32294" y="102115"/>
                </a:cubicBezTo>
                <a:cubicBezTo>
                  <a:pt x="31686" y="97155"/>
                  <a:pt x="31054" y="91562"/>
                  <a:pt x="32294" y="86601"/>
                </a:cubicBezTo>
                <a:cubicBezTo>
                  <a:pt x="32926" y="83488"/>
                  <a:pt x="34774" y="73568"/>
                  <a:pt x="37887" y="71695"/>
                </a:cubicBezTo>
                <a:lnTo>
                  <a:pt x="37887" y="71695"/>
                </a:lnTo>
                <a:cubicBezTo>
                  <a:pt x="36039" y="74808"/>
                  <a:pt x="35407" y="74808"/>
                  <a:pt x="35407" y="77896"/>
                </a:cubicBezTo>
                <a:cubicBezTo>
                  <a:pt x="35407" y="79136"/>
                  <a:pt x="36647" y="80376"/>
                  <a:pt x="36647" y="82248"/>
                </a:cubicBezTo>
                <a:cubicBezTo>
                  <a:pt x="36647" y="84729"/>
                  <a:pt x="35407" y="86601"/>
                  <a:pt x="34774" y="88474"/>
                </a:cubicBezTo>
                <a:cubicBezTo>
                  <a:pt x="33283" y="95480"/>
                  <a:pt x="35023" y="104117"/>
                  <a:pt x="37372" y="111100"/>
                </a:cubicBezTo>
                <a:lnTo>
                  <a:pt x="37372" y="111100"/>
                </a:lnTo>
                <a:cubicBezTo>
                  <a:pt x="37177" y="108376"/>
                  <a:pt x="37887" y="105445"/>
                  <a:pt x="37887" y="102748"/>
                </a:cubicBezTo>
                <a:cubicBezTo>
                  <a:pt x="38519" y="97787"/>
                  <a:pt x="37279" y="93434"/>
                  <a:pt x="37279" y="89081"/>
                </a:cubicBezTo>
                <a:cubicBezTo>
                  <a:pt x="37279" y="84121"/>
                  <a:pt x="41759" y="69772"/>
                  <a:pt x="39886" y="67292"/>
                </a:cubicBezTo>
                <a:lnTo>
                  <a:pt x="40848" y="65495"/>
                </a:lnTo>
                <a:cubicBezTo>
                  <a:pt x="40848" y="65495"/>
                  <a:pt x="41253" y="67621"/>
                  <a:pt x="41253" y="68228"/>
                </a:cubicBezTo>
                <a:cubicBezTo>
                  <a:pt x="43480" y="76149"/>
                  <a:pt x="42240" y="78528"/>
                  <a:pt x="42240" y="82248"/>
                </a:cubicBezTo>
                <a:cubicBezTo>
                  <a:pt x="42240" y="88474"/>
                  <a:pt x="42240" y="96547"/>
                  <a:pt x="44112" y="102115"/>
                </a:cubicBezTo>
                <a:cubicBezTo>
                  <a:pt x="44112" y="94042"/>
                  <a:pt x="45960" y="85361"/>
                  <a:pt x="44720" y="77288"/>
                </a:cubicBezTo>
                <a:cubicBezTo>
                  <a:pt x="43480" y="72935"/>
                  <a:pt x="42240" y="69822"/>
                  <a:pt x="45960" y="65469"/>
                </a:cubicBezTo>
                <a:cubicBezTo>
                  <a:pt x="46593" y="66102"/>
                  <a:pt x="47200" y="66735"/>
                  <a:pt x="47833" y="66735"/>
                </a:cubicBezTo>
                <a:lnTo>
                  <a:pt x="48339" y="68329"/>
                </a:lnTo>
                <a:cubicBezTo>
                  <a:pt x="48339" y="75162"/>
                  <a:pt x="45378" y="90726"/>
                  <a:pt x="49073" y="90954"/>
                </a:cubicBezTo>
                <a:cubicBezTo>
                  <a:pt x="45960" y="83488"/>
                  <a:pt x="53426" y="72303"/>
                  <a:pt x="49680" y="65469"/>
                </a:cubicBezTo>
                <a:cubicBezTo>
                  <a:pt x="50946" y="64229"/>
                  <a:pt x="51426" y="65140"/>
                  <a:pt x="53198" y="62812"/>
                </a:cubicBezTo>
                <a:cubicBezTo>
                  <a:pt x="53578" y="60939"/>
                  <a:pt x="52793" y="59902"/>
                  <a:pt x="51553" y="59269"/>
                </a:cubicBezTo>
                <a:cubicBezTo>
                  <a:pt x="53426" y="58029"/>
                  <a:pt x="55906" y="58636"/>
                  <a:pt x="58386" y="58029"/>
                </a:cubicBezTo>
                <a:cubicBezTo>
                  <a:pt x="61499" y="56789"/>
                  <a:pt x="63346" y="54309"/>
                  <a:pt x="65852" y="53069"/>
                </a:cubicBezTo>
                <a:cubicBezTo>
                  <a:pt x="66585" y="52819"/>
                  <a:pt x="67559" y="52740"/>
                  <a:pt x="68652" y="52740"/>
                </a:cubicBezTo>
                <a:cubicBezTo>
                  <a:pt x="70567" y="52740"/>
                  <a:pt x="72844" y="52984"/>
                  <a:pt x="74818" y="52984"/>
                </a:cubicBezTo>
                <a:cubicBezTo>
                  <a:pt x="77435" y="52984"/>
                  <a:pt x="79518" y="52556"/>
                  <a:pt x="79518" y="50563"/>
                </a:cubicBezTo>
                <a:cubicBezTo>
                  <a:pt x="84106" y="50563"/>
                  <a:pt x="85343" y="47624"/>
                  <a:pt x="88767" y="47624"/>
                </a:cubicBezTo>
                <a:cubicBezTo>
                  <a:pt x="89497" y="47624"/>
                  <a:pt x="90328" y="47758"/>
                  <a:pt x="91311" y="48083"/>
                </a:cubicBezTo>
                <a:cubicBezTo>
                  <a:pt x="91311" y="44996"/>
                  <a:pt x="98145" y="43730"/>
                  <a:pt x="101257" y="41883"/>
                </a:cubicBezTo>
                <a:cubicBezTo>
                  <a:pt x="105585" y="39403"/>
                  <a:pt x="104978" y="34417"/>
                  <a:pt x="109938" y="33177"/>
                </a:cubicBezTo>
                <a:cubicBezTo>
                  <a:pt x="106825" y="28824"/>
                  <a:pt x="113051" y="28824"/>
                  <a:pt x="116164" y="28824"/>
                </a:cubicBezTo>
                <a:cubicBezTo>
                  <a:pt x="115531" y="25104"/>
                  <a:pt x="122364" y="23231"/>
                  <a:pt x="117404" y="20144"/>
                </a:cubicBezTo>
                <a:cubicBezTo>
                  <a:pt x="118011" y="19511"/>
                  <a:pt x="118644" y="18271"/>
                  <a:pt x="119251" y="18271"/>
                </a:cubicBezTo>
                <a:cubicBezTo>
                  <a:pt x="112418" y="16423"/>
                  <a:pt x="111811" y="7717"/>
                  <a:pt x="104978" y="5237"/>
                </a:cubicBezTo>
                <a:lnTo>
                  <a:pt x="107458" y="3997"/>
                </a:lnTo>
                <a:cubicBezTo>
                  <a:pt x="105598" y="2124"/>
                  <a:pt x="102339" y="1656"/>
                  <a:pt x="98923" y="1656"/>
                </a:cubicBezTo>
                <a:cubicBezTo>
                  <a:pt x="95506" y="1656"/>
                  <a:pt x="91931" y="2124"/>
                  <a:pt x="89439" y="2124"/>
                </a:cubicBezTo>
                <a:cubicBezTo>
                  <a:pt x="87949" y="2214"/>
                  <a:pt x="86471" y="2253"/>
                  <a:pt x="85003" y="2253"/>
                </a:cubicBezTo>
                <a:cubicBezTo>
                  <a:pt x="76065" y="2253"/>
                  <a:pt x="67450" y="795"/>
                  <a:pt x="58386" y="252"/>
                </a:cubicBezTo>
                <a:cubicBezTo>
                  <a:pt x="56216" y="75"/>
                  <a:pt x="54044" y="1"/>
                  <a:pt x="51871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37" name="Google Shape;837;p33"/>
          <p:cNvSpPr/>
          <p:nvPr/>
        </p:nvSpPr>
        <p:spPr>
          <a:xfrm rot="10800000">
            <a:off x="7130717" y="3228859"/>
            <a:ext cx="2216642" cy="2073312"/>
          </a:xfrm>
          <a:custGeom>
            <a:avLst/>
            <a:gdLst/>
            <a:ahLst/>
            <a:cxnLst/>
            <a:rect l="l" t="t" r="r" b="b"/>
            <a:pathLst>
              <a:path w="122365" h="131953" extrusionOk="0">
                <a:moveTo>
                  <a:pt x="37372" y="111100"/>
                </a:moveTo>
                <a:lnTo>
                  <a:pt x="37372" y="111100"/>
                </a:lnTo>
                <a:cubicBezTo>
                  <a:pt x="37492" y="112772"/>
                  <a:pt x="37953" y="114366"/>
                  <a:pt x="39127" y="115781"/>
                </a:cubicBezTo>
                <a:lnTo>
                  <a:pt x="39127" y="115781"/>
                </a:lnTo>
                <a:cubicBezTo>
                  <a:pt x="38531" y="114345"/>
                  <a:pt x="37934" y="112770"/>
                  <a:pt x="37372" y="111100"/>
                </a:cubicBezTo>
                <a:close/>
                <a:moveTo>
                  <a:pt x="51871" y="1"/>
                </a:moveTo>
                <a:cubicBezTo>
                  <a:pt x="46593" y="1"/>
                  <a:pt x="41310" y="436"/>
                  <a:pt x="36039" y="884"/>
                </a:cubicBezTo>
                <a:cubicBezTo>
                  <a:pt x="27941" y="2124"/>
                  <a:pt x="17387" y="1492"/>
                  <a:pt x="9947" y="6477"/>
                </a:cubicBezTo>
                <a:cubicBezTo>
                  <a:pt x="2481" y="11438"/>
                  <a:pt x="4354" y="20751"/>
                  <a:pt x="4961" y="28217"/>
                </a:cubicBezTo>
                <a:cubicBezTo>
                  <a:pt x="5594" y="36897"/>
                  <a:pt x="4961" y="43730"/>
                  <a:pt x="4354" y="51803"/>
                </a:cubicBezTo>
                <a:cubicBezTo>
                  <a:pt x="3114" y="59902"/>
                  <a:pt x="3721" y="68582"/>
                  <a:pt x="2481" y="76048"/>
                </a:cubicBezTo>
                <a:cubicBezTo>
                  <a:pt x="1874" y="84121"/>
                  <a:pt x="634" y="91562"/>
                  <a:pt x="1874" y="99027"/>
                </a:cubicBezTo>
                <a:cubicBezTo>
                  <a:pt x="2481" y="105860"/>
                  <a:pt x="4961" y="112061"/>
                  <a:pt x="3114" y="118286"/>
                </a:cubicBezTo>
                <a:cubicBezTo>
                  <a:pt x="1874" y="121374"/>
                  <a:pt x="1" y="123247"/>
                  <a:pt x="634" y="126360"/>
                </a:cubicBezTo>
                <a:cubicBezTo>
                  <a:pt x="1030" y="126309"/>
                  <a:pt x="1407" y="126286"/>
                  <a:pt x="1767" y="126286"/>
                </a:cubicBezTo>
                <a:cubicBezTo>
                  <a:pt x="4998" y="126286"/>
                  <a:pt x="6867" y="128119"/>
                  <a:pt x="9422" y="128119"/>
                </a:cubicBezTo>
                <a:cubicBezTo>
                  <a:pt x="10143" y="128119"/>
                  <a:pt x="10918" y="127974"/>
                  <a:pt x="11794" y="127600"/>
                </a:cubicBezTo>
                <a:cubicBezTo>
                  <a:pt x="12427" y="126967"/>
                  <a:pt x="15540" y="124487"/>
                  <a:pt x="16147" y="123879"/>
                </a:cubicBezTo>
                <a:cubicBezTo>
                  <a:pt x="19260" y="120134"/>
                  <a:pt x="18020" y="123247"/>
                  <a:pt x="16780" y="120134"/>
                </a:cubicBezTo>
                <a:cubicBezTo>
                  <a:pt x="16780" y="118894"/>
                  <a:pt x="14907" y="118894"/>
                  <a:pt x="14300" y="117046"/>
                </a:cubicBezTo>
                <a:cubicBezTo>
                  <a:pt x="14300" y="115781"/>
                  <a:pt x="16147" y="113934"/>
                  <a:pt x="16780" y="113301"/>
                </a:cubicBezTo>
                <a:cubicBezTo>
                  <a:pt x="18020" y="110213"/>
                  <a:pt x="19260" y="107708"/>
                  <a:pt x="19868" y="104620"/>
                </a:cubicBezTo>
                <a:cubicBezTo>
                  <a:pt x="21740" y="96547"/>
                  <a:pt x="30446" y="87841"/>
                  <a:pt x="29814" y="79768"/>
                </a:cubicBezTo>
                <a:lnTo>
                  <a:pt x="29814" y="79768"/>
                </a:lnTo>
                <a:lnTo>
                  <a:pt x="30497" y="85336"/>
                </a:lnTo>
                <a:cubicBezTo>
                  <a:pt x="29485" y="90726"/>
                  <a:pt x="29206" y="102115"/>
                  <a:pt x="29206" y="110213"/>
                </a:cubicBezTo>
                <a:cubicBezTo>
                  <a:pt x="29206" y="113301"/>
                  <a:pt x="30446" y="116414"/>
                  <a:pt x="31054" y="120134"/>
                </a:cubicBezTo>
                <a:cubicBezTo>
                  <a:pt x="31686" y="123879"/>
                  <a:pt x="31054" y="128207"/>
                  <a:pt x="32294" y="131953"/>
                </a:cubicBezTo>
                <a:cubicBezTo>
                  <a:pt x="34166" y="122614"/>
                  <a:pt x="34774" y="112061"/>
                  <a:pt x="32294" y="102115"/>
                </a:cubicBezTo>
                <a:cubicBezTo>
                  <a:pt x="31686" y="97155"/>
                  <a:pt x="31054" y="91562"/>
                  <a:pt x="32294" y="86601"/>
                </a:cubicBezTo>
                <a:cubicBezTo>
                  <a:pt x="32926" y="83488"/>
                  <a:pt x="34774" y="73568"/>
                  <a:pt x="37887" y="71695"/>
                </a:cubicBezTo>
                <a:lnTo>
                  <a:pt x="37887" y="71695"/>
                </a:lnTo>
                <a:cubicBezTo>
                  <a:pt x="36039" y="74808"/>
                  <a:pt x="35407" y="74808"/>
                  <a:pt x="35407" y="77896"/>
                </a:cubicBezTo>
                <a:cubicBezTo>
                  <a:pt x="35407" y="79136"/>
                  <a:pt x="36647" y="80376"/>
                  <a:pt x="36647" y="82248"/>
                </a:cubicBezTo>
                <a:cubicBezTo>
                  <a:pt x="36647" y="84729"/>
                  <a:pt x="35407" y="86601"/>
                  <a:pt x="34774" y="88474"/>
                </a:cubicBezTo>
                <a:cubicBezTo>
                  <a:pt x="33283" y="95480"/>
                  <a:pt x="35023" y="104117"/>
                  <a:pt x="37372" y="111100"/>
                </a:cubicBezTo>
                <a:lnTo>
                  <a:pt x="37372" y="111100"/>
                </a:lnTo>
                <a:cubicBezTo>
                  <a:pt x="37177" y="108376"/>
                  <a:pt x="37887" y="105445"/>
                  <a:pt x="37887" y="102748"/>
                </a:cubicBezTo>
                <a:cubicBezTo>
                  <a:pt x="38519" y="97787"/>
                  <a:pt x="37279" y="93434"/>
                  <a:pt x="37279" y="89081"/>
                </a:cubicBezTo>
                <a:cubicBezTo>
                  <a:pt x="37279" y="84121"/>
                  <a:pt x="41759" y="69772"/>
                  <a:pt x="39886" y="67292"/>
                </a:cubicBezTo>
                <a:lnTo>
                  <a:pt x="40848" y="65495"/>
                </a:lnTo>
                <a:cubicBezTo>
                  <a:pt x="40848" y="65495"/>
                  <a:pt x="41253" y="67621"/>
                  <a:pt x="41253" y="68228"/>
                </a:cubicBezTo>
                <a:cubicBezTo>
                  <a:pt x="43480" y="76149"/>
                  <a:pt x="42240" y="78528"/>
                  <a:pt x="42240" y="82248"/>
                </a:cubicBezTo>
                <a:cubicBezTo>
                  <a:pt x="42240" y="88474"/>
                  <a:pt x="42240" y="96547"/>
                  <a:pt x="44112" y="102115"/>
                </a:cubicBezTo>
                <a:cubicBezTo>
                  <a:pt x="44112" y="94042"/>
                  <a:pt x="45960" y="85361"/>
                  <a:pt x="44720" y="77288"/>
                </a:cubicBezTo>
                <a:cubicBezTo>
                  <a:pt x="43480" y="72935"/>
                  <a:pt x="42240" y="69822"/>
                  <a:pt x="45960" y="65469"/>
                </a:cubicBezTo>
                <a:cubicBezTo>
                  <a:pt x="46593" y="66102"/>
                  <a:pt x="47200" y="66735"/>
                  <a:pt x="47833" y="66735"/>
                </a:cubicBezTo>
                <a:lnTo>
                  <a:pt x="48339" y="68329"/>
                </a:lnTo>
                <a:cubicBezTo>
                  <a:pt x="48339" y="75162"/>
                  <a:pt x="45378" y="90726"/>
                  <a:pt x="49073" y="90954"/>
                </a:cubicBezTo>
                <a:cubicBezTo>
                  <a:pt x="45960" y="83488"/>
                  <a:pt x="53426" y="72303"/>
                  <a:pt x="49680" y="65469"/>
                </a:cubicBezTo>
                <a:cubicBezTo>
                  <a:pt x="50946" y="64229"/>
                  <a:pt x="51426" y="65140"/>
                  <a:pt x="53198" y="62812"/>
                </a:cubicBezTo>
                <a:cubicBezTo>
                  <a:pt x="53578" y="60939"/>
                  <a:pt x="52793" y="59902"/>
                  <a:pt x="51553" y="59269"/>
                </a:cubicBezTo>
                <a:cubicBezTo>
                  <a:pt x="53426" y="58029"/>
                  <a:pt x="55906" y="58636"/>
                  <a:pt x="58386" y="58029"/>
                </a:cubicBezTo>
                <a:cubicBezTo>
                  <a:pt x="61499" y="56789"/>
                  <a:pt x="63346" y="54309"/>
                  <a:pt x="65852" y="53069"/>
                </a:cubicBezTo>
                <a:cubicBezTo>
                  <a:pt x="66585" y="52819"/>
                  <a:pt x="67559" y="52740"/>
                  <a:pt x="68652" y="52740"/>
                </a:cubicBezTo>
                <a:cubicBezTo>
                  <a:pt x="70567" y="52740"/>
                  <a:pt x="72844" y="52984"/>
                  <a:pt x="74818" y="52984"/>
                </a:cubicBezTo>
                <a:cubicBezTo>
                  <a:pt x="77435" y="52984"/>
                  <a:pt x="79518" y="52556"/>
                  <a:pt x="79518" y="50563"/>
                </a:cubicBezTo>
                <a:cubicBezTo>
                  <a:pt x="84106" y="50563"/>
                  <a:pt x="85343" y="47624"/>
                  <a:pt x="88767" y="47624"/>
                </a:cubicBezTo>
                <a:cubicBezTo>
                  <a:pt x="89497" y="47624"/>
                  <a:pt x="90328" y="47758"/>
                  <a:pt x="91311" y="48083"/>
                </a:cubicBezTo>
                <a:cubicBezTo>
                  <a:pt x="91311" y="44996"/>
                  <a:pt x="98145" y="43730"/>
                  <a:pt x="101257" y="41883"/>
                </a:cubicBezTo>
                <a:cubicBezTo>
                  <a:pt x="105585" y="39403"/>
                  <a:pt x="104978" y="34417"/>
                  <a:pt x="109938" y="33177"/>
                </a:cubicBezTo>
                <a:cubicBezTo>
                  <a:pt x="106825" y="28824"/>
                  <a:pt x="113051" y="28824"/>
                  <a:pt x="116164" y="28824"/>
                </a:cubicBezTo>
                <a:cubicBezTo>
                  <a:pt x="115531" y="25104"/>
                  <a:pt x="122364" y="23231"/>
                  <a:pt x="117404" y="20144"/>
                </a:cubicBezTo>
                <a:cubicBezTo>
                  <a:pt x="118011" y="19511"/>
                  <a:pt x="118644" y="18271"/>
                  <a:pt x="119251" y="18271"/>
                </a:cubicBezTo>
                <a:cubicBezTo>
                  <a:pt x="112418" y="16423"/>
                  <a:pt x="111811" y="7717"/>
                  <a:pt x="104978" y="5237"/>
                </a:cubicBezTo>
                <a:lnTo>
                  <a:pt x="107458" y="3997"/>
                </a:lnTo>
                <a:cubicBezTo>
                  <a:pt x="105598" y="2124"/>
                  <a:pt x="102339" y="1656"/>
                  <a:pt x="98923" y="1656"/>
                </a:cubicBezTo>
                <a:cubicBezTo>
                  <a:pt x="95506" y="1656"/>
                  <a:pt x="91931" y="2124"/>
                  <a:pt x="89439" y="2124"/>
                </a:cubicBezTo>
                <a:cubicBezTo>
                  <a:pt x="87949" y="2214"/>
                  <a:pt x="86471" y="2253"/>
                  <a:pt x="85003" y="2253"/>
                </a:cubicBezTo>
                <a:cubicBezTo>
                  <a:pt x="76065" y="2253"/>
                  <a:pt x="67450" y="795"/>
                  <a:pt x="58386" y="252"/>
                </a:cubicBezTo>
                <a:cubicBezTo>
                  <a:pt x="56216" y="75"/>
                  <a:pt x="54044" y="1"/>
                  <a:pt x="51871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38" name="Google Shape;838;p33"/>
          <p:cNvSpPr txBox="1"/>
          <p:nvPr/>
        </p:nvSpPr>
        <p:spPr>
          <a:xfrm>
            <a:off x="2870250" y="3372308"/>
            <a:ext cx="3403500" cy="6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Credits: This presentation template was created by </a:t>
            </a:r>
            <a:r>
              <a:rPr lang="en" sz="1200" b="1">
                <a:solidFill>
                  <a:schemeClr val="lt1"/>
                </a:solidFill>
                <a:uFill>
                  <a:noFill/>
                </a:uFill>
                <a:latin typeface="Lato"/>
                <a:ea typeface="Lato"/>
                <a:cs typeface="Lato"/>
                <a:sym typeface="Lato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Slidesgo</a:t>
            </a:r>
            <a:r>
              <a:rPr lang="en" sz="12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, including icons by </a:t>
            </a:r>
            <a:r>
              <a:rPr lang="en" sz="1200" b="1">
                <a:solidFill>
                  <a:schemeClr val="lt1"/>
                </a:solidFill>
                <a:uFill>
                  <a:noFill/>
                </a:uFill>
                <a:latin typeface="Lato"/>
                <a:ea typeface="Lato"/>
                <a:cs typeface="Lato"/>
                <a:sym typeface="Lato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Flaticon</a:t>
            </a:r>
            <a:r>
              <a:rPr lang="en" sz="1200" b="1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 </a:t>
            </a:r>
            <a:r>
              <a:rPr lang="en" sz="12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and infographics &amp; images by </a:t>
            </a:r>
            <a:r>
              <a:rPr lang="en" sz="1200" b="1">
                <a:solidFill>
                  <a:schemeClr val="lt1"/>
                </a:solidFill>
                <a:uFill>
                  <a:noFill/>
                </a:uFill>
                <a:latin typeface="Lato"/>
                <a:ea typeface="Lato"/>
                <a:cs typeface="Lato"/>
                <a:sym typeface="Lato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Freepik</a:t>
            </a:r>
            <a:endParaRPr sz="1200" b="1">
              <a:solidFill>
                <a:schemeClr val="lt1"/>
              </a:solidFill>
              <a:latin typeface="Lato"/>
              <a:ea typeface="Lato"/>
              <a:cs typeface="Lato"/>
              <a:sym typeface="Lato"/>
            </a:endParaRPr>
          </a:p>
        </p:txBody>
      </p:sp>
      <p:grpSp>
        <p:nvGrpSpPr>
          <p:cNvPr id="839" name="Google Shape;839;p33"/>
          <p:cNvGrpSpPr/>
          <p:nvPr/>
        </p:nvGrpSpPr>
        <p:grpSpPr>
          <a:xfrm flipH="1">
            <a:off x="1894450" y="539400"/>
            <a:ext cx="360800" cy="197350"/>
            <a:chOff x="771625" y="3641125"/>
            <a:chExt cx="360800" cy="197350"/>
          </a:xfrm>
        </p:grpSpPr>
        <p:sp>
          <p:nvSpPr>
            <p:cNvPr id="840" name="Google Shape;840;p33"/>
            <p:cNvSpPr/>
            <p:nvPr/>
          </p:nvSpPr>
          <p:spPr>
            <a:xfrm>
              <a:off x="971275" y="3677325"/>
              <a:ext cx="161150" cy="161150"/>
            </a:xfrm>
            <a:custGeom>
              <a:avLst/>
              <a:gdLst/>
              <a:ahLst/>
              <a:cxnLst/>
              <a:rect l="l" t="t" r="r" b="b"/>
              <a:pathLst>
                <a:path w="6446" h="6446" extrusionOk="0">
                  <a:moveTo>
                    <a:pt x="3223" y="327"/>
                  </a:moveTo>
                  <a:cubicBezTo>
                    <a:pt x="4811" y="327"/>
                    <a:pt x="6119" y="1635"/>
                    <a:pt x="6119" y="3223"/>
                  </a:cubicBezTo>
                  <a:cubicBezTo>
                    <a:pt x="6119" y="4811"/>
                    <a:pt x="4811" y="6118"/>
                    <a:pt x="3223" y="6118"/>
                  </a:cubicBezTo>
                  <a:cubicBezTo>
                    <a:pt x="1635" y="6118"/>
                    <a:pt x="374" y="4811"/>
                    <a:pt x="374" y="3223"/>
                  </a:cubicBezTo>
                  <a:cubicBezTo>
                    <a:pt x="374" y="1635"/>
                    <a:pt x="1635" y="327"/>
                    <a:pt x="3223" y="327"/>
                  </a:cubicBezTo>
                  <a:close/>
                  <a:moveTo>
                    <a:pt x="3223" y="0"/>
                  </a:moveTo>
                  <a:cubicBezTo>
                    <a:pt x="1449" y="0"/>
                    <a:pt x="1" y="1448"/>
                    <a:pt x="1" y="3223"/>
                  </a:cubicBezTo>
                  <a:cubicBezTo>
                    <a:pt x="1" y="4997"/>
                    <a:pt x="1449" y="6445"/>
                    <a:pt x="3223" y="6445"/>
                  </a:cubicBezTo>
                  <a:cubicBezTo>
                    <a:pt x="4998" y="6445"/>
                    <a:pt x="6446" y="4997"/>
                    <a:pt x="6446" y="3223"/>
                  </a:cubicBezTo>
                  <a:cubicBezTo>
                    <a:pt x="6446" y="1448"/>
                    <a:pt x="4998" y="0"/>
                    <a:pt x="322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1" name="Google Shape;841;p33"/>
            <p:cNvSpPr/>
            <p:nvPr/>
          </p:nvSpPr>
          <p:spPr>
            <a:xfrm>
              <a:off x="985475" y="3699000"/>
              <a:ext cx="94375" cy="79925"/>
            </a:xfrm>
            <a:custGeom>
              <a:avLst/>
              <a:gdLst/>
              <a:ahLst/>
              <a:cxnLst/>
              <a:rect l="l" t="t" r="r" b="b"/>
              <a:pathLst>
                <a:path w="3775" h="3197" extrusionOk="0">
                  <a:moveTo>
                    <a:pt x="2475" y="1"/>
                  </a:moveTo>
                  <a:cubicBezTo>
                    <a:pt x="1" y="1"/>
                    <a:pt x="180" y="3196"/>
                    <a:pt x="180" y="3196"/>
                  </a:cubicBezTo>
                  <a:cubicBezTo>
                    <a:pt x="866" y="453"/>
                    <a:pt x="2761" y="228"/>
                    <a:pt x="3478" y="228"/>
                  </a:cubicBezTo>
                  <a:cubicBezTo>
                    <a:pt x="3620" y="228"/>
                    <a:pt x="3715" y="236"/>
                    <a:pt x="3747" y="236"/>
                  </a:cubicBezTo>
                  <a:cubicBezTo>
                    <a:pt x="3774" y="236"/>
                    <a:pt x="3756" y="230"/>
                    <a:pt x="3683" y="208"/>
                  </a:cubicBezTo>
                  <a:cubicBezTo>
                    <a:pt x="3223" y="64"/>
                    <a:pt x="2823" y="1"/>
                    <a:pt x="247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2" name="Google Shape;842;p33"/>
            <p:cNvSpPr/>
            <p:nvPr/>
          </p:nvSpPr>
          <p:spPr>
            <a:xfrm>
              <a:off x="771625" y="3641125"/>
              <a:ext cx="106275" cy="106275"/>
            </a:xfrm>
            <a:custGeom>
              <a:avLst/>
              <a:gdLst/>
              <a:ahLst/>
              <a:cxnLst/>
              <a:rect l="l" t="t" r="r" b="b"/>
              <a:pathLst>
                <a:path w="4251" h="4251" extrusionOk="0">
                  <a:moveTo>
                    <a:pt x="2149" y="234"/>
                  </a:moveTo>
                  <a:cubicBezTo>
                    <a:pt x="3177" y="234"/>
                    <a:pt x="4017" y="1075"/>
                    <a:pt x="4017" y="2102"/>
                  </a:cubicBezTo>
                  <a:cubicBezTo>
                    <a:pt x="4017" y="3176"/>
                    <a:pt x="3177" y="4017"/>
                    <a:pt x="2149" y="4017"/>
                  </a:cubicBezTo>
                  <a:cubicBezTo>
                    <a:pt x="1075" y="4017"/>
                    <a:pt x="234" y="3176"/>
                    <a:pt x="234" y="2102"/>
                  </a:cubicBezTo>
                  <a:cubicBezTo>
                    <a:pt x="234" y="1075"/>
                    <a:pt x="1075" y="234"/>
                    <a:pt x="2149" y="234"/>
                  </a:cubicBezTo>
                  <a:close/>
                  <a:moveTo>
                    <a:pt x="2149" y="1"/>
                  </a:moveTo>
                  <a:cubicBezTo>
                    <a:pt x="982" y="1"/>
                    <a:pt x="1" y="935"/>
                    <a:pt x="1" y="2102"/>
                  </a:cubicBezTo>
                  <a:cubicBezTo>
                    <a:pt x="1" y="3316"/>
                    <a:pt x="982" y="4250"/>
                    <a:pt x="2149" y="4250"/>
                  </a:cubicBezTo>
                  <a:cubicBezTo>
                    <a:pt x="3317" y="4250"/>
                    <a:pt x="4251" y="3316"/>
                    <a:pt x="4251" y="2102"/>
                  </a:cubicBezTo>
                  <a:cubicBezTo>
                    <a:pt x="4251" y="935"/>
                    <a:pt x="3317" y="1"/>
                    <a:pt x="214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3" name="Google Shape;843;p33"/>
            <p:cNvSpPr/>
            <p:nvPr/>
          </p:nvSpPr>
          <p:spPr>
            <a:xfrm>
              <a:off x="780625" y="3655100"/>
              <a:ext cx="62500" cy="53775"/>
            </a:xfrm>
            <a:custGeom>
              <a:avLst/>
              <a:gdLst/>
              <a:ahLst/>
              <a:cxnLst/>
              <a:rect l="l" t="t" r="r" b="b"/>
              <a:pathLst>
                <a:path w="2500" h="2151" extrusionOk="0">
                  <a:moveTo>
                    <a:pt x="1637" y="0"/>
                  </a:moveTo>
                  <a:cubicBezTo>
                    <a:pt x="0" y="0"/>
                    <a:pt x="108" y="2150"/>
                    <a:pt x="108" y="2150"/>
                  </a:cubicBezTo>
                  <a:cubicBezTo>
                    <a:pt x="586" y="306"/>
                    <a:pt x="1814" y="160"/>
                    <a:pt x="2293" y="160"/>
                  </a:cubicBezTo>
                  <a:cubicBezTo>
                    <a:pt x="2382" y="160"/>
                    <a:pt x="2446" y="165"/>
                    <a:pt x="2473" y="165"/>
                  </a:cubicBezTo>
                  <a:cubicBezTo>
                    <a:pt x="2499" y="165"/>
                    <a:pt x="2492" y="161"/>
                    <a:pt x="2443" y="142"/>
                  </a:cubicBezTo>
                  <a:cubicBezTo>
                    <a:pt x="2136" y="44"/>
                    <a:pt x="1869" y="0"/>
                    <a:pt x="163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844" name="Google Shape;844;p33"/>
          <p:cNvGrpSpPr/>
          <p:nvPr/>
        </p:nvGrpSpPr>
        <p:grpSpPr>
          <a:xfrm rot="8334763">
            <a:off x="8107060" y="482823"/>
            <a:ext cx="412170" cy="387645"/>
            <a:chOff x="1195450" y="2857700"/>
            <a:chExt cx="412175" cy="387650"/>
          </a:xfrm>
        </p:grpSpPr>
        <p:sp>
          <p:nvSpPr>
            <p:cNvPr id="845" name="Google Shape;845;p33"/>
            <p:cNvSpPr/>
            <p:nvPr/>
          </p:nvSpPr>
          <p:spPr>
            <a:xfrm>
              <a:off x="1195450" y="2933600"/>
              <a:ext cx="70075" cy="70075"/>
            </a:xfrm>
            <a:custGeom>
              <a:avLst/>
              <a:gdLst/>
              <a:ahLst/>
              <a:cxnLst/>
              <a:rect l="l" t="t" r="r" b="b"/>
              <a:pathLst>
                <a:path w="2803" h="2803" extrusionOk="0">
                  <a:moveTo>
                    <a:pt x="1402" y="141"/>
                  </a:moveTo>
                  <a:cubicBezTo>
                    <a:pt x="2102" y="141"/>
                    <a:pt x="2662" y="701"/>
                    <a:pt x="2662" y="1402"/>
                  </a:cubicBezTo>
                  <a:cubicBezTo>
                    <a:pt x="2662" y="2102"/>
                    <a:pt x="2102" y="2662"/>
                    <a:pt x="1402" y="2662"/>
                  </a:cubicBezTo>
                  <a:cubicBezTo>
                    <a:pt x="701" y="2662"/>
                    <a:pt x="141" y="2102"/>
                    <a:pt x="141" y="1402"/>
                  </a:cubicBezTo>
                  <a:cubicBezTo>
                    <a:pt x="141" y="701"/>
                    <a:pt x="701" y="141"/>
                    <a:pt x="1402" y="141"/>
                  </a:cubicBezTo>
                  <a:close/>
                  <a:moveTo>
                    <a:pt x="1402" y="0"/>
                  </a:moveTo>
                  <a:cubicBezTo>
                    <a:pt x="608" y="0"/>
                    <a:pt x="1" y="608"/>
                    <a:pt x="1" y="1402"/>
                  </a:cubicBezTo>
                  <a:cubicBezTo>
                    <a:pt x="1" y="2195"/>
                    <a:pt x="608" y="2803"/>
                    <a:pt x="1402" y="2803"/>
                  </a:cubicBezTo>
                  <a:cubicBezTo>
                    <a:pt x="2195" y="2803"/>
                    <a:pt x="2803" y="2195"/>
                    <a:pt x="2803" y="1402"/>
                  </a:cubicBezTo>
                  <a:cubicBezTo>
                    <a:pt x="2803" y="608"/>
                    <a:pt x="2195" y="0"/>
                    <a:pt x="1402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6" name="Google Shape;846;p33"/>
            <p:cNvSpPr/>
            <p:nvPr/>
          </p:nvSpPr>
          <p:spPr>
            <a:xfrm>
              <a:off x="1200650" y="2943000"/>
              <a:ext cx="42350" cy="35000"/>
            </a:xfrm>
            <a:custGeom>
              <a:avLst/>
              <a:gdLst/>
              <a:ahLst/>
              <a:cxnLst/>
              <a:rect l="l" t="t" r="r" b="b"/>
              <a:pathLst>
                <a:path w="1694" h="1400" extrusionOk="0">
                  <a:moveTo>
                    <a:pt x="1115" y="0"/>
                  </a:moveTo>
                  <a:cubicBezTo>
                    <a:pt x="1" y="0"/>
                    <a:pt x="73" y="1399"/>
                    <a:pt x="73" y="1399"/>
                  </a:cubicBezTo>
                  <a:cubicBezTo>
                    <a:pt x="384" y="190"/>
                    <a:pt x="1231" y="105"/>
                    <a:pt x="1557" y="105"/>
                  </a:cubicBezTo>
                  <a:cubicBezTo>
                    <a:pt x="1610" y="105"/>
                    <a:pt x="1649" y="108"/>
                    <a:pt x="1670" y="108"/>
                  </a:cubicBezTo>
                  <a:cubicBezTo>
                    <a:pt x="1694" y="108"/>
                    <a:pt x="1693" y="105"/>
                    <a:pt x="1661" y="91"/>
                  </a:cubicBezTo>
                  <a:cubicBezTo>
                    <a:pt x="1453" y="28"/>
                    <a:pt x="1272" y="0"/>
                    <a:pt x="111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7" name="Google Shape;847;p33"/>
            <p:cNvSpPr/>
            <p:nvPr/>
          </p:nvSpPr>
          <p:spPr>
            <a:xfrm>
              <a:off x="1242150" y="3090050"/>
              <a:ext cx="154150" cy="155300"/>
            </a:xfrm>
            <a:custGeom>
              <a:avLst/>
              <a:gdLst/>
              <a:ahLst/>
              <a:cxnLst/>
              <a:rect l="l" t="t" r="r" b="b"/>
              <a:pathLst>
                <a:path w="6166" h="6212" extrusionOk="0">
                  <a:moveTo>
                    <a:pt x="3083" y="327"/>
                  </a:moveTo>
                  <a:cubicBezTo>
                    <a:pt x="4624" y="327"/>
                    <a:pt x="5838" y="1588"/>
                    <a:pt x="5838" y="3083"/>
                  </a:cubicBezTo>
                  <a:cubicBezTo>
                    <a:pt x="5838" y="4624"/>
                    <a:pt x="4624" y="5885"/>
                    <a:pt x="3083" y="5885"/>
                  </a:cubicBezTo>
                  <a:cubicBezTo>
                    <a:pt x="1542" y="5885"/>
                    <a:pt x="327" y="4624"/>
                    <a:pt x="327" y="3083"/>
                  </a:cubicBezTo>
                  <a:cubicBezTo>
                    <a:pt x="327" y="1588"/>
                    <a:pt x="1542" y="327"/>
                    <a:pt x="3083" y="327"/>
                  </a:cubicBezTo>
                  <a:close/>
                  <a:moveTo>
                    <a:pt x="3083" y="0"/>
                  </a:moveTo>
                  <a:cubicBezTo>
                    <a:pt x="1355" y="0"/>
                    <a:pt x="1" y="1402"/>
                    <a:pt x="1" y="3083"/>
                  </a:cubicBezTo>
                  <a:cubicBezTo>
                    <a:pt x="1" y="4811"/>
                    <a:pt x="1355" y="6212"/>
                    <a:pt x="3083" y="6212"/>
                  </a:cubicBezTo>
                  <a:cubicBezTo>
                    <a:pt x="4764" y="6212"/>
                    <a:pt x="6165" y="4811"/>
                    <a:pt x="6165" y="3083"/>
                  </a:cubicBezTo>
                  <a:cubicBezTo>
                    <a:pt x="6165" y="1402"/>
                    <a:pt x="4764" y="0"/>
                    <a:pt x="308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8" name="Google Shape;848;p33"/>
            <p:cNvSpPr/>
            <p:nvPr/>
          </p:nvSpPr>
          <p:spPr>
            <a:xfrm>
              <a:off x="1254925" y="3111575"/>
              <a:ext cx="90625" cy="76575"/>
            </a:xfrm>
            <a:custGeom>
              <a:avLst/>
              <a:gdLst/>
              <a:ahLst/>
              <a:cxnLst/>
              <a:rect l="l" t="t" r="r" b="b"/>
              <a:pathLst>
                <a:path w="3625" h="3063" extrusionOk="0">
                  <a:moveTo>
                    <a:pt x="2358" y="1"/>
                  </a:moveTo>
                  <a:cubicBezTo>
                    <a:pt x="1" y="1"/>
                    <a:pt x="143" y="3062"/>
                    <a:pt x="143" y="3062"/>
                  </a:cubicBezTo>
                  <a:cubicBezTo>
                    <a:pt x="813" y="484"/>
                    <a:pt x="2563" y="211"/>
                    <a:pt x="3293" y="211"/>
                  </a:cubicBezTo>
                  <a:cubicBezTo>
                    <a:pt x="3490" y="211"/>
                    <a:pt x="3613" y="230"/>
                    <a:pt x="3621" y="230"/>
                  </a:cubicBezTo>
                  <a:cubicBezTo>
                    <a:pt x="3624" y="230"/>
                    <a:pt x="3603" y="226"/>
                    <a:pt x="3553" y="214"/>
                  </a:cubicBezTo>
                  <a:cubicBezTo>
                    <a:pt x="3096" y="65"/>
                    <a:pt x="2701" y="1"/>
                    <a:pt x="2358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9" name="Google Shape;849;p33"/>
            <p:cNvSpPr/>
            <p:nvPr/>
          </p:nvSpPr>
          <p:spPr>
            <a:xfrm>
              <a:off x="1349575" y="2857700"/>
              <a:ext cx="124950" cy="126125"/>
            </a:xfrm>
            <a:custGeom>
              <a:avLst/>
              <a:gdLst/>
              <a:ahLst/>
              <a:cxnLst/>
              <a:rect l="l" t="t" r="r" b="b"/>
              <a:pathLst>
                <a:path w="4998" h="5045" extrusionOk="0">
                  <a:moveTo>
                    <a:pt x="2522" y="281"/>
                  </a:moveTo>
                  <a:cubicBezTo>
                    <a:pt x="3736" y="281"/>
                    <a:pt x="4764" y="1309"/>
                    <a:pt x="4764" y="2523"/>
                  </a:cubicBezTo>
                  <a:cubicBezTo>
                    <a:pt x="4764" y="3784"/>
                    <a:pt x="3736" y="4811"/>
                    <a:pt x="2522" y="4811"/>
                  </a:cubicBezTo>
                  <a:cubicBezTo>
                    <a:pt x="1261" y="4811"/>
                    <a:pt x="234" y="3784"/>
                    <a:pt x="234" y="2523"/>
                  </a:cubicBezTo>
                  <a:cubicBezTo>
                    <a:pt x="234" y="1309"/>
                    <a:pt x="1261" y="281"/>
                    <a:pt x="2522" y="281"/>
                  </a:cubicBezTo>
                  <a:close/>
                  <a:moveTo>
                    <a:pt x="2522" y="1"/>
                  </a:moveTo>
                  <a:cubicBezTo>
                    <a:pt x="1121" y="1"/>
                    <a:pt x="0" y="1168"/>
                    <a:pt x="0" y="2523"/>
                  </a:cubicBezTo>
                  <a:cubicBezTo>
                    <a:pt x="0" y="3924"/>
                    <a:pt x="1121" y="5045"/>
                    <a:pt x="2522" y="5045"/>
                  </a:cubicBezTo>
                  <a:cubicBezTo>
                    <a:pt x="3876" y="5045"/>
                    <a:pt x="4997" y="3924"/>
                    <a:pt x="4997" y="2523"/>
                  </a:cubicBezTo>
                  <a:cubicBezTo>
                    <a:pt x="4997" y="1168"/>
                    <a:pt x="3876" y="1"/>
                    <a:pt x="2522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0" name="Google Shape;850;p33"/>
            <p:cNvSpPr/>
            <p:nvPr/>
          </p:nvSpPr>
          <p:spPr>
            <a:xfrm>
              <a:off x="1360000" y="2875700"/>
              <a:ext cx="73925" cy="62600"/>
            </a:xfrm>
            <a:custGeom>
              <a:avLst/>
              <a:gdLst/>
              <a:ahLst/>
              <a:cxnLst/>
              <a:rect l="l" t="t" r="r" b="b"/>
              <a:pathLst>
                <a:path w="2957" h="2504" extrusionOk="0">
                  <a:moveTo>
                    <a:pt x="1936" y="0"/>
                  </a:moveTo>
                  <a:cubicBezTo>
                    <a:pt x="0" y="0"/>
                    <a:pt x="144" y="2503"/>
                    <a:pt x="144" y="2503"/>
                  </a:cubicBezTo>
                  <a:cubicBezTo>
                    <a:pt x="683" y="377"/>
                    <a:pt x="2101" y="178"/>
                    <a:pt x="2688" y="178"/>
                  </a:cubicBezTo>
                  <a:cubicBezTo>
                    <a:pt x="2823" y="178"/>
                    <a:pt x="2914" y="188"/>
                    <a:pt x="2940" y="188"/>
                  </a:cubicBezTo>
                  <a:cubicBezTo>
                    <a:pt x="2957" y="188"/>
                    <a:pt x="2945" y="184"/>
                    <a:pt x="2899" y="168"/>
                  </a:cubicBezTo>
                  <a:cubicBezTo>
                    <a:pt x="2531" y="51"/>
                    <a:pt x="2212" y="0"/>
                    <a:pt x="1936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1" name="Google Shape;851;p33"/>
            <p:cNvSpPr/>
            <p:nvPr/>
          </p:nvSpPr>
          <p:spPr>
            <a:xfrm>
              <a:off x="1530525" y="2952275"/>
              <a:ext cx="77100" cy="75925"/>
            </a:xfrm>
            <a:custGeom>
              <a:avLst/>
              <a:gdLst/>
              <a:ahLst/>
              <a:cxnLst/>
              <a:rect l="l" t="t" r="r" b="b"/>
              <a:pathLst>
                <a:path w="3084" h="3037" extrusionOk="0">
                  <a:moveTo>
                    <a:pt x="1542" y="141"/>
                  </a:moveTo>
                  <a:cubicBezTo>
                    <a:pt x="2289" y="141"/>
                    <a:pt x="2896" y="748"/>
                    <a:pt x="2896" y="1495"/>
                  </a:cubicBezTo>
                  <a:cubicBezTo>
                    <a:pt x="2896" y="2242"/>
                    <a:pt x="2289" y="2896"/>
                    <a:pt x="1542" y="2896"/>
                  </a:cubicBezTo>
                  <a:cubicBezTo>
                    <a:pt x="795" y="2896"/>
                    <a:pt x="188" y="2242"/>
                    <a:pt x="188" y="1495"/>
                  </a:cubicBezTo>
                  <a:cubicBezTo>
                    <a:pt x="188" y="748"/>
                    <a:pt x="795" y="141"/>
                    <a:pt x="1542" y="141"/>
                  </a:cubicBezTo>
                  <a:close/>
                  <a:moveTo>
                    <a:pt x="1542" y="1"/>
                  </a:moveTo>
                  <a:cubicBezTo>
                    <a:pt x="701" y="1"/>
                    <a:pt x="1" y="655"/>
                    <a:pt x="1" y="1495"/>
                  </a:cubicBezTo>
                  <a:cubicBezTo>
                    <a:pt x="1" y="2336"/>
                    <a:pt x="701" y="3036"/>
                    <a:pt x="1542" y="3036"/>
                  </a:cubicBezTo>
                  <a:cubicBezTo>
                    <a:pt x="2383" y="3036"/>
                    <a:pt x="3083" y="2336"/>
                    <a:pt x="3083" y="1495"/>
                  </a:cubicBezTo>
                  <a:cubicBezTo>
                    <a:pt x="3083" y="655"/>
                    <a:pt x="2383" y="1"/>
                    <a:pt x="1542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2" name="Google Shape;852;p33"/>
            <p:cNvSpPr/>
            <p:nvPr/>
          </p:nvSpPr>
          <p:spPr>
            <a:xfrm>
              <a:off x="1538075" y="2962600"/>
              <a:ext cx="43725" cy="37575"/>
            </a:xfrm>
            <a:custGeom>
              <a:avLst/>
              <a:gdLst/>
              <a:ahLst/>
              <a:cxnLst/>
              <a:rect l="l" t="t" r="r" b="b"/>
              <a:pathLst>
                <a:path w="1749" h="1503" extrusionOk="0">
                  <a:moveTo>
                    <a:pt x="1141" y="1"/>
                  </a:moveTo>
                  <a:cubicBezTo>
                    <a:pt x="1" y="1"/>
                    <a:pt x="72" y="1502"/>
                    <a:pt x="72" y="1502"/>
                  </a:cubicBezTo>
                  <a:cubicBezTo>
                    <a:pt x="374" y="228"/>
                    <a:pt x="1231" y="110"/>
                    <a:pt x="1585" y="110"/>
                  </a:cubicBezTo>
                  <a:cubicBezTo>
                    <a:pt x="1666" y="110"/>
                    <a:pt x="1720" y="116"/>
                    <a:pt x="1737" y="116"/>
                  </a:cubicBezTo>
                  <a:cubicBezTo>
                    <a:pt x="1748" y="116"/>
                    <a:pt x="1740" y="112"/>
                    <a:pt x="1707" y="101"/>
                  </a:cubicBezTo>
                  <a:cubicBezTo>
                    <a:pt x="1491" y="31"/>
                    <a:pt x="1303" y="1"/>
                    <a:pt x="114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853" name="Google Shape;853;p33"/>
          <p:cNvGrpSpPr/>
          <p:nvPr/>
        </p:nvGrpSpPr>
        <p:grpSpPr>
          <a:xfrm>
            <a:off x="548810" y="1384732"/>
            <a:ext cx="225787" cy="225787"/>
            <a:chOff x="327572" y="2556895"/>
            <a:chExt cx="225787" cy="225787"/>
          </a:xfrm>
        </p:grpSpPr>
        <p:sp>
          <p:nvSpPr>
            <p:cNvPr id="854" name="Google Shape;854;p33"/>
            <p:cNvSpPr/>
            <p:nvPr/>
          </p:nvSpPr>
          <p:spPr>
            <a:xfrm rot="7632065">
              <a:off x="359893" y="2589215"/>
              <a:ext cx="161146" cy="161146"/>
            </a:xfrm>
            <a:custGeom>
              <a:avLst/>
              <a:gdLst/>
              <a:ahLst/>
              <a:cxnLst/>
              <a:rect l="l" t="t" r="r" b="b"/>
              <a:pathLst>
                <a:path w="6446" h="6446" extrusionOk="0">
                  <a:moveTo>
                    <a:pt x="3223" y="327"/>
                  </a:moveTo>
                  <a:cubicBezTo>
                    <a:pt x="4811" y="327"/>
                    <a:pt x="6119" y="1635"/>
                    <a:pt x="6119" y="3223"/>
                  </a:cubicBezTo>
                  <a:cubicBezTo>
                    <a:pt x="6119" y="4811"/>
                    <a:pt x="4811" y="6118"/>
                    <a:pt x="3223" y="6118"/>
                  </a:cubicBezTo>
                  <a:cubicBezTo>
                    <a:pt x="1635" y="6118"/>
                    <a:pt x="374" y="4811"/>
                    <a:pt x="374" y="3223"/>
                  </a:cubicBezTo>
                  <a:cubicBezTo>
                    <a:pt x="374" y="1635"/>
                    <a:pt x="1635" y="327"/>
                    <a:pt x="3223" y="327"/>
                  </a:cubicBezTo>
                  <a:close/>
                  <a:moveTo>
                    <a:pt x="3223" y="0"/>
                  </a:moveTo>
                  <a:cubicBezTo>
                    <a:pt x="1449" y="0"/>
                    <a:pt x="1" y="1448"/>
                    <a:pt x="1" y="3223"/>
                  </a:cubicBezTo>
                  <a:cubicBezTo>
                    <a:pt x="1" y="4997"/>
                    <a:pt x="1449" y="6445"/>
                    <a:pt x="3223" y="6445"/>
                  </a:cubicBezTo>
                  <a:cubicBezTo>
                    <a:pt x="4998" y="6445"/>
                    <a:pt x="6446" y="4997"/>
                    <a:pt x="6446" y="3223"/>
                  </a:cubicBezTo>
                  <a:cubicBezTo>
                    <a:pt x="6446" y="1448"/>
                    <a:pt x="4998" y="0"/>
                    <a:pt x="322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5" name="Google Shape;855;p33"/>
            <p:cNvSpPr/>
            <p:nvPr/>
          </p:nvSpPr>
          <p:spPr>
            <a:xfrm rot="7632065">
              <a:off x="419964" y="2625994"/>
              <a:ext cx="94373" cy="79923"/>
            </a:xfrm>
            <a:custGeom>
              <a:avLst/>
              <a:gdLst/>
              <a:ahLst/>
              <a:cxnLst/>
              <a:rect l="l" t="t" r="r" b="b"/>
              <a:pathLst>
                <a:path w="3775" h="3197" extrusionOk="0">
                  <a:moveTo>
                    <a:pt x="2475" y="1"/>
                  </a:moveTo>
                  <a:cubicBezTo>
                    <a:pt x="1" y="1"/>
                    <a:pt x="180" y="3196"/>
                    <a:pt x="180" y="3196"/>
                  </a:cubicBezTo>
                  <a:cubicBezTo>
                    <a:pt x="866" y="453"/>
                    <a:pt x="2761" y="228"/>
                    <a:pt x="3478" y="228"/>
                  </a:cubicBezTo>
                  <a:cubicBezTo>
                    <a:pt x="3620" y="228"/>
                    <a:pt x="3715" y="236"/>
                    <a:pt x="3747" y="236"/>
                  </a:cubicBezTo>
                  <a:cubicBezTo>
                    <a:pt x="3774" y="236"/>
                    <a:pt x="3756" y="230"/>
                    <a:pt x="3683" y="208"/>
                  </a:cubicBezTo>
                  <a:cubicBezTo>
                    <a:pt x="3223" y="64"/>
                    <a:pt x="2823" y="1"/>
                    <a:pt x="247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856" name="Google Shape;856;p33"/>
          <p:cNvGrpSpPr/>
          <p:nvPr/>
        </p:nvGrpSpPr>
        <p:grpSpPr>
          <a:xfrm>
            <a:off x="3035999" y="4649625"/>
            <a:ext cx="148902" cy="148902"/>
            <a:chOff x="553999" y="2452938"/>
            <a:chExt cx="148902" cy="148902"/>
          </a:xfrm>
        </p:grpSpPr>
        <p:sp>
          <p:nvSpPr>
            <p:cNvPr id="857" name="Google Shape;857;p33"/>
            <p:cNvSpPr/>
            <p:nvPr/>
          </p:nvSpPr>
          <p:spPr>
            <a:xfrm rot="7632065">
              <a:off x="575314" y="2474252"/>
              <a:ext cx="106273" cy="106273"/>
            </a:xfrm>
            <a:custGeom>
              <a:avLst/>
              <a:gdLst/>
              <a:ahLst/>
              <a:cxnLst/>
              <a:rect l="l" t="t" r="r" b="b"/>
              <a:pathLst>
                <a:path w="4251" h="4251" extrusionOk="0">
                  <a:moveTo>
                    <a:pt x="2149" y="234"/>
                  </a:moveTo>
                  <a:cubicBezTo>
                    <a:pt x="3177" y="234"/>
                    <a:pt x="4017" y="1075"/>
                    <a:pt x="4017" y="2102"/>
                  </a:cubicBezTo>
                  <a:cubicBezTo>
                    <a:pt x="4017" y="3176"/>
                    <a:pt x="3177" y="4017"/>
                    <a:pt x="2149" y="4017"/>
                  </a:cubicBezTo>
                  <a:cubicBezTo>
                    <a:pt x="1075" y="4017"/>
                    <a:pt x="234" y="3176"/>
                    <a:pt x="234" y="2102"/>
                  </a:cubicBezTo>
                  <a:cubicBezTo>
                    <a:pt x="234" y="1075"/>
                    <a:pt x="1075" y="234"/>
                    <a:pt x="2149" y="234"/>
                  </a:cubicBezTo>
                  <a:close/>
                  <a:moveTo>
                    <a:pt x="2149" y="1"/>
                  </a:moveTo>
                  <a:cubicBezTo>
                    <a:pt x="982" y="1"/>
                    <a:pt x="1" y="935"/>
                    <a:pt x="1" y="2102"/>
                  </a:cubicBezTo>
                  <a:cubicBezTo>
                    <a:pt x="1" y="3316"/>
                    <a:pt x="982" y="4250"/>
                    <a:pt x="2149" y="4250"/>
                  </a:cubicBezTo>
                  <a:cubicBezTo>
                    <a:pt x="3317" y="4250"/>
                    <a:pt x="4251" y="3316"/>
                    <a:pt x="4251" y="2102"/>
                  </a:cubicBezTo>
                  <a:cubicBezTo>
                    <a:pt x="4251" y="935"/>
                    <a:pt x="3317" y="1"/>
                    <a:pt x="214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8" name="Google Shape;858;p33"/>
            <p:cNvSpPr/>
            <p:nvPr/>
          </p:nvSpPr>
          <p:spPr>
            <a:xfrm rot="7632065">
              <a:off x="614770" y="2497658"/>
              <a:ext cx="62499" cy="53774"/>
            </a:xfrm>
            <a:custGeom>
              <a:avLst/>
              <a:gdLst/>
              <a:ahLst/>
              <a:cxnLst/>
              <a:rect l="l" t="t" r="r" b="b"/>
              <a:pathLst>
                <a:path w="2500" h="2151" extrusionOk="0">
                  <a:moveTo>
                    <a:pt x="1637" y="0"/>
                  </a:moveTo>
                  <a:cubicBezTo>
                    <a:pt x="0" y="0"/>
                    <a:pt x="108" y="2150"/>
                    <a:pt x="108" y="2150"/>
                  </a:cubicBezTo>
                  <a:cubicBezTo>
                    <a:pt x="586" y="306"/>
                    <a:pt x="1814" y="160"/>
                    <a:pt x="2293" y="160"/>
                  </a:cubicBezTo>
                  <a:cubicBezTo>
                    <a:pt x="2382" y="160"/>
                    <a:pt x="2446" y="165"/>
                    <a:pt x="2473" y="165"/>
                  </a:cubicBezTo>
                  <a:cubicBezTo>
                    <a:pt x="2499" y="165"/>
                    <a:pt x="2492" y="161"/>
                    <a:pt x="2443" y="142"/>
                  </a:cubicBezTo>
                  <a:cubicBezTo>
                    <a:pt x="2136" y="44"/>
                    <a:pt x="1869" y="0"/>
                    <a:pt x="163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859" name="Google Shape;859;p33"/>
          <p:cNvGrpSpPr/>
          <p:nvPr/>
        </p:nvGrpSpPr>
        <p:grpSpPr>
          <a:xfrm rot="10021946" flipH="1">
            <a:off x="6291284" y="4563202"/>
            <a:ext cx="360801" cy="197351"/>
            <a:chOff x="771625" y="3641125"/>
            <a:chExt cx="360800" cy="197350"/>
          </a:xfrm>
        </p:grpSpPr>
        <p:sp>
          <p:nvSpPr>
            <p:cNvPr id="860" name="Google Shape;860;p33"/>
            <p:cNvSpPr/>
            <p:nvPr/>
          </p:nvSpPr>
          <p:spPr>
            <a:xfrm>
              <a:off x="971275" y="3677325"/>
              <a:ext cx="161150" cy="161150"/>
            </a:xfrm>
            <a:custGeom>
              <a:avLst/>
              <a:gdLst/>
              <a:ahLst/>
              <a:cxnLst/>
              <a:rect l="l" t="t" r="r" b="b"/>
              <a:pathLst>
                <a:path w="6446" h="6446" extrusionOk="0">
                  <a:moveTo>
                    <a:pt x="3223" y="327"/>
                  </a:moveTo>
                  <a:cubicBezTo>
                    <a:pt x="4811" y="327"/>
                    <a:pt x="6119" y="1635"/>
                    <a:pt x="6119" y="3223"/>
                  </a:cubicBezTo>
                  <a:cubicBezTo>
                    <a:pt x="6119" y="4811"/>
                    <a:pt x="4811" y="6118"/>
                    <a:pt x="3223" y="6118"/>
                  </a:cubicBezTo>
                  <a:cubicBezTo>
                    <a:pt x="1635" y="6118"/>
                    <a:pt x="374" y="4811"/>
                    <a:pt x="374" y="3223"/>
                  </a:cubicBezTo>
                  <a:cubicBezTo>
                    <a:pt x="374" y="1635"/>
                    <a:pt x="1635" y="327"/>
                    <a:pt x="3223" y="327"/>
                  </a:cubicBezTo>
                  <a:close/>
                  <a:moveTo>
                    <a:pt x="3223" y="0"/>
                  </a:moveTo>
                  <a:cubicBezTo>
                    <a:pt x="1449" y="0"/>
                    <a:pt x="1" y="1448"/>
                    <a:pt x="1" y="3223"/>
                  </a:cubicBezTo>
                  <a:cubicBezTo>
                    <a:pt x="1" y="4997"/>
                    <a:pt x="1449" y="6445"/>
                    <a:pt x="3223" y="6445"/>
                  </a:cubicBezTo>
                  <a:cubicBezTo>
                    <a:pt x="4998" y="6445"/>
                    <a:pt x="6446" y="4997"/>
                    <a:pt x="6446" y="3223"/>
                  </a:cubicBezTo>
                  <a:cubicBezTo>
                    <a:pt x="6446" y="1448"/>
                    <a:pt x="4998" y="0"/>
                    <a:pt x="322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1" name="Google Shape;861;p33"/>
            <p:cNvSpPr/>
            <p:nvPr/>
          </p:nvSpPr>
          <p:spPr>
            <a:xfrm>
              <a:off x="985475" y="3699000"/>
              <a:ext cx="94375" cy="79925"/>
            </a:xfrm>
            <a:custGeom>
              <a:avLst/>
              <a:gdLst/>
              <a:ahLst/>
              <a:cxnLst/>
              <a:rect l="l" t="t" r="r" b="b"/>
              <a:pathLst>
                <a:path w="3775" h="3197" extrusionOk="0">
                  <a:moveTo>
                    <a:pt x="2475" y="1"/>
                  </a:moveTo>
                  <a:cubicBezTo>
                    <a:pt x="1" y="1"/>
                    <a:pt x="180" y="3196"/>
                    <a:pt x="180" y="3196"/>
                  </a:cubicBezTo>
                  <a:cubicBezTo>
                    <a:pt x="866" y="453"/>
                    <a:pt x="2761" y="228"/>
                    <a:pt x="3478" y="228"/>
                  </a:cubicBezTo>
                  <a:cubicBezTo>
                    <a:pt x="3620" y="228"/>
                    <a:pt x="3715" y="236"/>
                    <a:pt x="3747" y="236"/>
                  </a:cubicBezTo>
                  <a:cubicBezTo>
                    <a:pt x="3774" y="236"/>
                    <a:pt x="3756" y="230"/>
                    <a:pt x="3683" y="208"/>
                  </a:cubicBezTo>
                  <a:cubicBezTo>
                    <a:pt x="3223" y="64"/>
                    <a:pt x="2823" y="1"/>
                    <a:pt x="247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2" name="Google Shape;862;p33"/>
            <p:cNvSpPr/>
            <p:nvPr/>
          </p:nvSpPr>
          <p:spPr>
            <a:xfrm>
              <a:off x="771625" y="3641125"/>
              <a:ext cx="106275" cy="106275"/>
            </a:xfrm>
            <a:custGeom>
              <a:avLst/>
              <a:gdLst/>
              <a:ahLst/>
              <a:cxnLst/>
              <a:rect l="l" t="t" r="r" b="b"/>
              <a:pathLst>
                <a:path w="4251" h="4251" extrusionOk="0">
                  <a:moveTo>
                    <a:pt x="2149" y="234"/>
                  </a:moveTo>
                  <a:cubicBezTo>
                    <a:pt x="3177" y="234"/>
                    <a:pt x="4017" y="1075"/>
                    <a:pt x="4017" y="2102"/>
                  </a:cubicBezTo>
                  <a:cubicBezTo>
                    <a:pt x="4017" y="3176"/>
                    <a:pt x="3177" y="4017"/>
                    <a:pt x="2149" y="4017"/>
                  </a:cubicBezTo>
                  <a:cubicBezTo>
                    <a:pt x="1075" y="4017"/>
                    <a:pt x="234" y="3176"/>
                    <a:pt x="234" y="2102"/>
                  </a:cubicBezTo>
                  <a:cubicBezTo>
                    <a:pt x="234" y="1075"/>
                    <a:pt x="1075" y="234"/>
                    <a:pt x="2149" y="234"/>
                  </a:cubicBezTo>
                  <a:close/>
                  <a:moveTo>
                    <a:pt x="2149" y="1"/>
                  </a:moveTo>
                  <a:cubicBezTo>
                    <a:pt x="982" y="1"/>
                    <a:pt x="1" y="935"/>
                    <a:pt x="1" y="2102"/>
                  </a:cubicBezTo>
                  <a:cubicBezTo>
                    <a:pt x="1" y="3316"/>
                    <a:pt x="982" y="4250"/>
                    <a:pt x="2149" y="4250"/>
                  </a:cubicBezTo>
                  <a:cubicBezTo>
                    <a:pt x="3317" y="4250"/>
                    <a:pt x="4251" y="3316"/>
                    <a:pt x="4251" y="2102"/>
                  </a:cubicBezTo>
                  <a:cubicBezTo>
                    <a:pt x="4251" y="935"/>
                    <a:pt x="3317" y="1"/>
                    <a:pt x="214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3" name="Google Shape;863;p33"/>
            <p:cNvSpPr/>
            <p:nvPr/>
          </p:nvSpPr>
          <p:spPr>
            <a:xfrm>
              <a:off x="780625" y="3655100"/>
              <a:ext cx="62500" cy="53775"/>
            </a:xfrm>
            <a:custGeom>
              <a:avLst/>
              <a:gdLst/>
              <a:ahLst/>
              <a:cxnLst/>
              <a:rect l="l" t="t" r="r" b="b"/>
              <a:pathLst>
                <a:path w="2500" h="2151" extrusionOk="0">
                  <a:moveTo>
                    <a:pt x="1637" y="0"/>
                  </a:moveTo>
                  <a:cubicBezTo>
                    <a:pt x="0" y="0"/>
                    <a:pt x="108" y="2150"/>
                    <a:pt x="108" y="2150"/>
                  </a:cubicBezTo>
                  <a:cubicBezTo>
                    <a:pt x="586" y="306"/>
                    <a:pt x="1814" y="160"/>
                    <a:pt x="2293" y="160"/>
                  </a:cubicBezTo>
                  <a:cubicBezTo>
                    <a:pt x="2382" y="160"/>
                    <a:pt x="2446" y="165"/>
                    <a:pt x="2473" y="165"/>
                  </a:cubicBezTo>
                  <a:cubicBezTo>
                    <a:pt x="2499" y="165"/>
                    <a:pt x="2492" y="161"/>
                    <a:pt x="2443" y="142"/>
                  </a:cubicBezTo>
                  <a:cubicBezTo>
                    <a:pt x="2136" y="44"/>
                    <a:pt x="1869" y="0"/>
                    <a:pt x="163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">
  <p:cSld name="BLANK_3">
    <p:spTree>
      <p:nvGrpSpPr>
        <p:cNvPr id="1" name="Shape 8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5" name="Google Shape;865;p34"/>
          <p:cNvSpPr/>
          <p:nvPr/>
        </p:nvSpPr>
        <p:spPr>
          <a:xfrm rot="10800000" flipH="1">
            <a:off x="-203358" y="3228859"/>
            <a:ext cx="2216642" cy="2073312"/>
          </a:xfrm>
          <a:custGeom>
            <a:avLst/>
            <a:gdLst/>
            <a:ahLst/>
            <a:cxnLst/>
            <a:rect l="l" t="t" r="r" b="b"/>
            <a:pathLst>
              <a:path w="122365" h="131953" extrusionOk="0">
                <a:moveTo>
                  <a:pt x="37372" y="111100"/>
                </a:moveTo>
                <a:lnTo>
                  <a:pt x="37372" y="111100"/>
                </a:lnTo>
                <a:cubicBezTo>
                  <a:pt x="37492" y="112772"/>
                  <a:pt x="37953" y="114366"/>
                  <a:pt x="39127" y="115781"/>
                </a:cubicBezTo>
                <a:lnTo>
                  <a:pt x="39127" y="115781"/>
                </a:lnTo>
                <a:cubicBezTo>
                  <a:pt x="38531" y="114345"/>
                  <a:pt x="37934" y="112770"/>
                  <a:pt x="37372" y="111100"/>
                </a:cubicBezTo>
                <a:close/>
                <a:moveTo>
                  <a:pt x="51871" y="1"/>
                </a:moveTo>
                <a:cubicBezTo>
                  <a:pt x="46593" y="1"/>
                  <a:pt x="41310" y="436"/>
                  <a:pt x="36039" y="884"/>
                </a:cubicBezTo>
                <a:cubicBezTo>
                  <a:pt x="27941" y="2124"/>
                  <a:pt x="17387" y="1492"/>
                  <a:pt x="9947" y="6477"/>
                </a:cubicBezTo>
                <a:cubicBezTo>
                  <a:pt x="2481" y="11438"/>
                  <a:pt x="4354" y="20751"/>
                  <a:pt x="4961" y="28217"/>
                </a:cubicBezTo>
                <a:cubicBezTo>
                  <a:pt x="5594" y="36897"/>
                  <a:pt x="4961" y="43730"/>
                  <a:pt x="4354" y="51803"/>
                </a:cubicBezTo>
                <a:cubicBezTo>
                  <a:pt x="3114" y="59902"/>
                  <a:pt x="3721" y="68582"/>
                  <a:pt x="2481" y="76048"/>
                </a:cubicBezTo>
                <a:cubicBezTo>
                  <a:pt x="1874" y="84121"/>
                  <a:pt x="634" y="91562"/>
                  <a:pt x="1874" y="99027"/>
                </a:cubicBezTo>
                <a:cubicBezTo>
                  <a:pt x="2481" y="105860"/>
                  <a:pt x="4961" y="112061"/>
                  <a:pt x="3114" y="118286"/>
                </a:cubicBezTo>
                <a:cubicBezTo>
                  <a:pt x="1874" y="121374"/>
                  <a:pt x="1" y="123247"/>
                  <a:pt x="634" y="126360"/>
                </a:cubicBezTo>
                <a:cubicBezTo>
                  <a:pt x="1030" y="126309"/>
                  <a:pt x="1407" y="126286"/>
                  <a:pt x="1767" y="126286"/>
                </a:cubicBezTo>
                <a:cubicBezTo>
                  <a:pt x="4998" y="126286"/>
                  <a:pt x="6867" y="128119"/>
                  <a:pt x="9422" y="128119"/>
                </a:cubicBezTo>
                <a:cubicBezTo>
                  <a:pt x="10143" y="128119"/>
                  <a:pt x="10918" y="127974"/>
                  <a:pt x="11794" y="127600"/>
                </a:cubicBezTo>
                <a:cubicBezTo>
                  <a:pt x="12427" y="126967"/>
                  <a:pt x="15540" y="124487"/>
                  <a:pt x="16147" y="123879"/>
                </a:cubicBezTo>
                <a:cubicBezTo>
                  <a:pt x="19260" y="120134"/>
                  <a:pt x="18020" y="123247"/>
                  <a:pt x="16780" y="120134"/>
                </a:cubicBezTo>
                <a:cubicBezTo>
                  <a:pt x="16780" y="118894"/>
                  <a:pt x="14907" y="118894"/>
                  <a:pt x="14300" y="117046"/>
                </a:cubicBezTo>
                <a:cubicBezTo>
                  <a:pt x="14300" y="115781"/>
                  <a:pt x="16147" y="113934"/>
                  <a:pt x="16780" y="113301"/>
                </a:cubicBezTo>
                <a:cubicBezTo>
                  <a:pt x="18020" y="110213"/>
                  <a:pt x="19260" y="107708"/>
                  <a:pt x="19868" y="104620"/>
                </a:cubicBezTo>
                <a:cubicBezTo>
                  <a:pt x="21740" y="96547"/>
                  <a:pt x="30446" y="87841"/>
                  <a:pt x="29814" y="79768"/>
                </a:cubicBezTo>
                <a:lnTo>
                  <a:pt x="29814" y="79768"/>
                </a:lnTo>
                <a:lnTo>
                  <a:pt x="30497" y="85336"/>
                </a:lnTo>
                <a:cubicBezTo>
                  <a:pt x="29485" y="90726"/>
                  <a:pt x="29206" y="102115"/>
                  <a:pt x="29206" y="110213"/>
                </a:cubicBezTo>
                <a:cubicBezTo>
                  <a:pt x="29206" y="113301"/>
                  <a:pt x="30446" y="116414"/>
                  <a:pt x="31054" y="120134"/>
                </a:cubicBezTo>
                <a:cubicBezTo>
                  <a:pt x="31686" y="123879"/>
                  <a:pt x="31054" y="128207"/>
                  <a:pt x="32294" y="131953"/>
                </a:cubicBezTo>
                <a:cubicBezTo>
                  <a:pt x="34166" y="122614"/>
                  <a:pt x="34774" y="112061"/>
                  <a:pt x="32294" y="102115"/>
                </a:cubicBezTo>
                <a:cubicBezTo>
                  <a:pt x="31686" y="97155"/>
                  <a:pt x="31054" y="91562"/>
                  <a:pt x="32294" y="86601"/>
                </a:cubicBezTo>
                <a:cubicBezTo>
                  <a:pt x="32926" y="83488"/>
                  <a:pt x="34774" y="73568"/>
                  <a:pt x="37887" y="71695"/>
                </a:cubicBezTo>
                <a:lnTo>
                  <a:pt x="37887" y="71695"/>
                </a:lnTo>
                <a:cubicBezTo>
                  <a:pt x="36039" y="74808"/>
                  <a:pt x="35407" y="74808"/>
                  <a:pt x="35407" y="77896"/>
                </a:cubicBezTo>
                <a:cubicBezTo>
                  <a:pt x="35407" y="79136"/>
                  <a:pt x="36647" y="80376"/>
                  <a:pt x="36647" y="82248"/>
                </a:cubicBezTo>
                <a:cubicBezTo>
                  <a:pt x="36647" y="84729"/>
                  <a:pt x="35407" y="86601"/>
                  <a:pt x="34774" y="88474"/>
                </a:cubicBezTo>
                <a:cubicBezTo>
                  <a:pt x="33283" y="95480"/>
                  <a:pt x="35023" y="104117"/>
                  <a:pt x="37372" y="111100"/>
                </a:cubicBezTo>
                <a:lnTo>
                  <a:pt x="37372" y="111100"/>
                </a:lnTo>
                <a:cubicBezTo>
                  <a:pt x="37177" y="108376"/>
                  <a:pt x="37887" y="105445"/>
                  <a:pt x="37887" y="102748"/>
                </a:cubicBezTo>
                <a:cubicBezTo>
                  <a:pt x="38519" y="97787"/>
                  <a:pt x="37279" y="93434"/>
                  <a:pt x="37279" y="89081"/>
                </a:cubicBezTo>
                <a:cubicBezTo>
                  <a:pt x="37279" y="84121"/>
                  <a:pt x="41759" y="69772"/>
                  <a:pt x="39886" y="67292"/>
                </a:cubicBezTo>
                <a:lnTo>
                  <a:pt x="40848" y="65495"/>
                </a:lnTo>
                <a:cubicBezTo>
                  <a:pt x="40848" y="65495"/>
                  <a:pt x="41253" y="67621"/>
                  <a:pt x="41253" y="68228"/>
                </a:cubicBezTo>
                <a:cubicBezTo>
                  <a:pt x="43480" y="76149"/>
                  <a:pt x="42240" y="78528"/>
                  <a:pt x="42240" y="82248"/>
                </a:cubicBezTo>
                <a:cubicBezTo>
                  <a:pt x="42240" y="88474"/>
                  <a:pt x="42240" y="96547"/>
                  <a:pt x="44112" y="102115"/>
                </a:cubicBezTo>
                <a:cubicBezTo>
                  <a:pt x="44112" y="94042"/>
                  <a:pt x="45960" y="85361"/>
                  <a:pt x="44720" y="77288"/>
                </a:cubicBezTo>
                <a:cubicBezTo>
                  <a:pt x="43480" y="72935"/>
                  <a:pt x="42240" y="69822"/>
                  <a:pt x="45960" y="65469"/>
                </a:cubicBezTo>
                <a:cubicBezTo>
                  <a:pt x="46593" y="66102"/>
                  <a:pt x="47200" y="66735"/>
                  <a:pt x="47833" y="66735"/>
                </a:cubicBezTo>
                <a:lnTo>
                  <a:pt x="48339" y="68329"/>
                </a:lnTo>
                <a:cubicBezTo>
                  <a:pt x="48339" y="75162"/>
                  <a:pt x="45378" y="90726"/>
                  <a:pt x="49073" y="90954"/>
                </a:cubicBezTo>
                <a:cubicBezTo>
                  <a:pt x="45960" y="83488"/>
                  <a:pt x="53426" y="72303"/>
                  <a:pt x="49680" y="65469"/>
                </a:cubicBezTo>
                <a:cubicBezTo>
                  <a:pt x="50946" y="64229"/>
                  <a:pt x="51426" y="65140"/>
                  <a:pt x="53198" y="62812"/>
                </a:cubicBezTo>
                <a:cubicBezTo>
                  <a:pt x="53578" y="60939"/>
                  <a:pt x="52793" y="59902"/>
                  <a:pt x="51553" y="59269"/>
                </a:cubicBezTo>
                <a:cubicBezTo>
                  <a:pt x="53426" y="58029"/>
                  <a:pt x="55906" y="58636"/>
                  <a:pt x="58386" y="58029"/>
                </a:cubicBezTo>
                <a:cubicBezTo>
                  <a:pt x="61499" y="56789"/>
                  <a:pt x="63346" y="54309"/>
                  <a:pt x="65852" y="53069"/>
                </a:cubicBezTo>
                <a:cubicBezTo>
                  <a:pt x="66585" y="52819"/>
                  <a:pt x="67559" y="52740"/>
                  <a:pt x="68652" y="52740"/>
                </a:cubicBezTo>
                <a:cubicBezTo>
                  <a:pt x="70567" y="52740"/>
                  <a:pt x="72844" y="52984"/>
                  <a:pt x="74818" y="52984"/>
                </a:cubicBezTo>
                <a:cubicBezTo>
                  <a:pt x="77435" y="52984"/>
                  <a:pt x="79518" y="52556"/>
                  <a:pt x="79518" y="50563"/>
                </a:cubicBezTo>
                <a:cubicBezTo>
                  <a:pt x="84106" y="50563"/>
                  <a:pt x="85343" y="47624"/>
                  <a:pt x="88767" y="47624"/>
                </a:cubicBezTo>
                <a:cubicBezTo>
                  <a:pt x="89497" y="47624"/>
                  <a:pt x="90328" y="47758"/>
                  <a:pt x="91311" y="48083"/>
                </a:cubicBezTo>
                <a:cubicBezTo>
                  <a:pt x="91311" y="44996"/>
                  <a:pt x="98145" y="43730"/>
                  <a:pt x="101257" y="41883"/>
                </a:cubicBezTo>
                <a:cubicBezTo>
                  <a:pt x="105585" y="39403"/>
                  <a:pt x="104978" y="34417"/>
                  <a:pt x="109938" y="33177"/>
                </a:cubicBezTo>
                <a:cubicBezTo>
                  <a:pt x="106825" y="28824"/>
                  <a:pt x="113051" y="28824"/>
                  <a:pt x="116164" y="28824"/>
                </a:cubicBezTo>
                <a:cubicBezTo>
                  <a:pt x="115531" y="25104"/>
                  <a:pt x="122364" y="23231"/>
                  <a:pt x="117404" y="20144"/>
                </a:cubicBezTo>
                <a:cubicBezTo>
                  <a:pt x="118011" y="19511"/>
                  <a:pt x="118644" y="18271"/>
                  <a:pt x="119251" y="18271"/>
                </a:cubicBezTo>
                <a:cubicBezTo>
                  <a:pt x="112418" y="16423"/>
                  <a:pt x="111811" y="7717"/>
                  <a:pt x="104978" y="5237"/>
                </a:cubicBezTo>
                <a:lnTo>
                  <a:pt x="107458" y="3997"/>
                </a:lnTo>
                <a:cubicBezTo>
                  <a:pt x="105598" y="2124"/>
                  <a:pt x="102339" y="1656"/>
                  <a:pt x="98923" y="1656"/>
                </a:cubicBezTo>
                <a:cubicBezTo>
                  <a:pt x="95506" y="1656"/>
                  <a:pt x="91931" y="2124"/>
                  <a:pt x="89439" y="2124"/>
                </a:cubicBezTo>
                <a:cubicBezTo>
                  <a:pt x="87949" y="2214"/>
                  <a:pt x="86471" y="2253"/>
                  <a:pt x="85003" y="2253"/>
                </a:cubicBezTo>
                <a:cubicBezTo>
                  <a:pt x="76065" y="2253"/>
                  <a:pt x="67450" y="795"/>
                  <a:pt x="58386" y="252"/>
                </a:cubicBezTo>
                <a:cubicBezTo>
                  <a:pt x="56216" y="75"/>
                  <a:pt x="54044" y="1"/>
                  <a:pt x="51871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66" name="Google Shape;866;p34"/>
          <p:cNvSpPr/>
          <p:nvPr/>
        </p:nvSpPr>
        <p:spPr>
          <a:xfrm rot="10800000">
            <a:off x="7130717" y="3228859"/>
            <a:ext cx="2216642" cy="2073312"/>
          </a:xfrm>
          <a:custGeom>
            <a:avLst/>
            <a:gdLst/>
            <a:ahLst/>
            <a:cxnLst/>
            <a:rect l="l" t="t" r="r" b="b"/>
            <a:pathLst>
              <a:path w="122365" h="131953" extrusionOk="0">
                <a:moveTo>
                  <a:pt x="37372" y="111100"/>
                </a:moveTo>
                <a:lnTo>
                  <a:pt x="37372" y="111100"/>
                </a:lnTo>
                <a:cubicBezTo>
                  <a:pt x="37492" y="112772"/>
                  <a:pt x="37953" y="114366"/>
                  <a:pt x="39127" y="115781"/>
                </a:cubicBezTo>
                <a:lnTo>
                  <a:pt x="39127" y="115781"/>
                </a:lnTo>
                <a:cubicBezTo>
                  <a:pt x="38531" y="114345"/>
                  <a:pt x="37934" y="112770"/>
                  <a:pt x="37372" y="111100"/>
                </a:cubicBezTo>
                <a:close/>
                <a:moveTo>
                  <a:pt x="51871" y="1"/>
                </a:moveTo>
                <a:cubicBezTo>
                  <a:pt x="46593" y="1"/>
                  <a:pt x="41310" y="436"/>
                  <a:pt x="36039" y="884"/>
                </a:cubicBezTo>
                <a:cubicBezTo>
                  <a:pt x="27941" y="2124"/>
                  <a:pt x="17387" y="1492"/>
                  <a:pt x="9947" y="6477"/>
                </a:cubicBezTo>
                <a:cubicBezTo>
                  <a:pt x="2481" y="11438"/>
                  <a:pt x="4354" y="20751"/>
                  <a:pt x="4961" y="28217"/>
                </a:cubicBezTo>
                <a:cubicBezTo>
                  <a:pt x="5594" y="36897"/>
                  <a:pt x="4961" y="43730"/>
                  <a:pt x="4354" y="51803"/>
                </a:cubicBezTo>
                <a:cubicBezTo>
                  <a:pt x="3114" y="59902"/>
                  <a:pt x="3721" y="68582"/>
                  <a:pt x="2481" y="76048"/>
                </a:cubicBezTo>
                <a:cubicBezTo>
                  <a:pt x="1874" y="84121"/>
                  <a:pt x="634" y="91562"/>
                  <a:pt x="1874" y="99027"/>
                </a:cubicBezTo>
                <a:cubicBezTo>
                  <a:pt x="2481" y="105860"/>
                  <a:pt x="4961" y="112061"/>
                  <a:pt x="3114" y="118286"/>
                </a:cubicBezTo>
                <a:cubicBezTo>
                  <a:pt x="1874" y="121374"/>
                  <a:pt x="1" y="123247"/>
                  <a:pt x="634" y="126360"/>
                </a:cubicBezTo>
                <a:cubicBezTo>
                  <a:pt x="1030" y="126309"/>
                  <a:pt x="1407" y="126286"/>
                  <a:pt x="1767" y="126286"/>
                </a:cubicBezTo>
                <a:cubicBezTo>
                  <a:pt x="4998" y="126286"/>
                  <a:pt x="6867" y="128119"/>
                  <a:pt x="9422" y="128119"/>
                </a:cubicBezTo>
                <a:cubicBezTo>
                  <a:pt x="10143" y="128119"/>
                  <a:pt x="10918" y="127974"/>
                  <a:pt x="11794" y="127600"/>
                </a:cubicBezTo>
                <a:cubicBezTo>
                  <a:pt x="12427" y="126967"/>
                  <a:pt x="15540" y="124487"/>
                  <a:pt x="16147" y="123879"/>
                </a:cubicBezTo>
                <a:cubicBezTo>
                  <a:pt x="19260" y="120134"/>
                  <a:pt x="18020" y="123247"/>
                  <a:pt x="16780" y="120134"/>
                </a:cubicBezTo>
                <a:cubicBezTo>
                  <a:pt x="16780" y="118894"/>
                  <a:pt x="14907" y="118894"/>
                  <a:pt x="14300" y="117046"/>
                </a:cubicBezTo>
                <a:cubicBezTo>
                  <a:pt x="14300" y="115781"/>
                  <a:pt x="16147" y="113934"/>
                  <a:pt x="16780" y="113301"/>
                </a:cubicBezTo>
                <a:cubicBezTo>
                  <a:pt x="18020" y="110213"/>
                  <a:pt x="19260" y="107708"/>
                  <a:pt x="19868" y="104620"/>
                </a:cubicBezTo>
                <a:cubicBezTo>
                  <a:pt x="21740" y="96547"/>
                  <a:pt x="30446" y="87841"/>
                  <a:pt x="29814" y="79768"/>
                </a:cubicBezTo>
                <a:lnTo>
                  <a:pt x="29814" y="79768"/>
                </a:lnTo>
                <a:lnTo>
                  <a:pt x="30497" y="85336"/>
                </a:lnTo>
                <a:cubicBezTo>
                  <a:pt x="29485" y="90726"/>
                  <a:pt x="29206" y="102115"/>
                  <a:pt x="29206" y="110213"/>
                </a:cubicBezTo>
                <a:cubicBezTo>
                  <a:pt x="29206" y="113301"/>
                  <a:pt x="30446" y="116414"/>
                  <a:pt x="31054" y="120134"/>
                </a:cubicBezTo>
                <a:cubicBezTo>
                  <a:pt x="31686" y="123879"/>
                  <a:pt x="31054" y="128207"/>
                  <a:pt x="32294" y="131953"/>
                </a:cubicBezTo>
                <a:cubicBezTo>
                  <a:pt x="34166" y="122614"/>
                  <a:pt x="34774" y="112061"/>
                  <a:pt x="32294" y="102115"/>
                </a:cubicBezTo>
                <a:cubicBezTo>
                  <a:pt x="31686" y="97155"/>
                  <a:pt x="31054" y="91562"/>
                  <a:pt x="32294" y="86601"/>
                </a:cubicBezTo>
                <a:cubicBezTo>
                  <a:pt x="32926" y="83488"/>
                  <a:pt x="34774" y="73568"/>
                  <a:pt x="37887" y="71695"/>
                </a:cubicBezTo>
                <a:lnTo>
                  <a:pt x="37887" y="71695"/>
                </a:lnTo>
                <a:cubicBezTo>
                  <a:pt x="36039" y="74808"/>
                  <a:pt x="35407" y="74808"/>
                  <a:pt x="35407" y="77896"/>
                </a:cubicBezTo>
                <a:cubicBezTo>
                  <a:pt x="35407" y="79136"/>
                  <a:pt x="36647" y="80376"/>
                  <a:pt x="36647" y="82248"/>
                </a:cubicBezTo>
                <a:cubicBezTo>
                  <a:pt x="36647" y="84729"/>
                  <a:pt x="35407" y="86601"/>
                  <a:pt x="34774" y="88474"/>
                </a:cubicBezTo>
                <a:cubicBezTo>
                  <a:pt x="33283" y="95480"/>
                  <a:pt x="35023" y="104117"/>
                  <a:pt x="37372" y="111100"/>
                </a:cubicBezTo>
                <a:lnTo>
                  <a:pt x="37372" y="111100"/>
                </a:lnTo>
                <a:cubicBezTo>
                  <a:pt x="37177" y="108376"/>
                  <a:pt x="37887" y="105445"/>
                  <a:pt x="37887" y="102748"/>
                </a:cubicBezTo>
                <a:cubicBezTo>
                  <a:pt x="38519" y="97787"/>
                  <a:pt x="37279" y="93434"/>
                  <a:pt x="37279" y="89081"/>
                </a:cubicBezTo>
                <a:cubicBezTo>
                  <a:pt x="37279" y="84121"/>
                  <a:pt x="41759" y="69772"/>
                  <a:pt x="39886" y="67292"/>
                </a:cubicBezTo>
                <a:lnTo>
                  <a:pt x="40848" y="65495"/>
                </a:lnTo>
                <a:cubicBezTo>
                  <a:pt x="40848" y="65495"/>
                  <a:pt x="41253" y="67621"/>
                  <a:pt x="41253" y="68228"/>
                </a:cubicBezTo>
                <a:cubicBezTo>
                  <a:pt x="43480" y="76149"/>
                  <a:pt x="42240" y="78528"/>
                  <a:pt x="42240" y="82248"/>
                </a:cubicBezTo>
                <a:cubicBezTo>
                  <a:pt x="42240" y="88474"/>
                  <a:pt x="42240" y="96547"/>
                  <a:pt x="44112" y="102115"/>
                </a:cubicBezTo>
                <a:cubicBezTo>
                  <a:pt x="44112" y="94042"/>
                  <a:pt x="45960" y="85361"/>
                  <a:pt x="44720" y="77288"/>
                </a:cubicBezTo>
                <a:cubicBezTo>
                  <a:pt x="43480" y="72935"/>
                  <a:pt x="42240" y="69822"/>
                  <a:pt x="45960" y="65469"/>
                </a:cubicBezTo>
                <a:cubicBezTo>
                  <a:pt x="46593" y="66102"/>
                  <a:pt x="47200" y="66735"/>
                  <a:pt x="47833" y="66735"/>
                </a:cubicBezTo>
                <a:lnTo>
                  <a:pt x="48339" y="68329"/>
                </a:lnTo>
                <a:cubicBezTo>
                  <a:pt x="48339" y="75162"/>
                  <a:pt x="45378" y="90726"/>
                  <a:pt x="49073" y="90954"/>
                </a:cubicBezTo>
                <a:cubicBezTo>
                  <a:pt x="45960" y="83488"/>
                  <a:pt x="53426" y="72303"/>
                  <a:pt x="49680" y="65469"/>
                </a:cubicBezTo>
                <a:cubicBezTo>
                  <a:pt x="50946" y="64229"/>
                  <a:pt x="51426" y="65140"/>
                  <a:pt x="53198" y="62812"/>
                </a:cubicBezTo>
                <a:cubicBezTo>
                  <a:pt x="53578" y="60939"/>
                  <a:pt x="52793" y="59902"/>
                  <a:pt x="51553" y="59269"/>
                </a:cubicBezTo>
                <a:cubicBezTo>
                  <a:pt x="53426" y="58029"/>
                  <a:pt x="55906" y="58636"/>
                  <a:pt x="58386" y="58029"/>
                </a:cubicBezTo>
                <a:cubicBezTo>
                  <a:pt x="61499" y="56789"/>
                  <a:pt x="63346" y="54309"/>
                  <a:pt x="65852" y="53069"/>
                </a:cubicBezTo>
                <a:cubicBezTo>
                  <a:pt x="66585" y="52819"/>
                  <a:pt x="67559" y="52740"/>
                  <a:pt x="68652" y="52740"/>
                </a:cubicBezTo>
                <a:cubicBezTo>
                  <a:pt x="70567" y="52740"/>
                  <a:pt x="72844" y="52984"/>
                  <a:pt x="74818" y="52984"/>
                </a:cubicBezTo>
                <a:cubicBezTo>
                  <a:pt x="77435" y="52984"/>
                  <a:pt x="79518" y="52556"/>
                  <a:pt x="79518" y="50563"/>
                </a:cubicBezTo>
                <a:cubicBezTo>
                  <a:pt x="84106" y="50563"/>
                  <a:pt x="85343" y="47624"/>
                  <a:pt x="88767" y="47624"/>
                </a:cubicBezTo>
                <a:cubicBezTo>
                  <a:pt x="89497" y="47624"/>
                  <a:pt x="90328" y="47758"/>
                  <a:pt x="91311" y="48083"/>
                </a:cubicBezTo>
                <a:cubicBezTo>
                  <a:pt x="91311" y="44996"/>
                  <a:pt x="98145" y="43730"/>
                  <a:pt x="101257" y="41883"/>
                </a:cubicBezTo>
                <a:cubicBezTo>
                  <a:pt x="105585" y="39403"/>
                  <a:pt x="104978" y="34417"/>
                  <a:pt x="109938" y="33177"/>
                </a:cubicBezTo>
                <a:cubicBezTo>
                  <a:pt x="106825" y="28824"/>
                  <a:pt x="113051" y="28824"/>
                  <a:pt x="116164" y="28824"/>
                </a:cubicBezTo>
                <a:cubicBezTo>
                  <a:pt x="115531" y="25104"/>
                  <a:pt x="122364" y="23231"/>
                  <a:pt x="117404" y="20144"/>
                </a:cubicBezTo>
                <a:cubicBezTo>
                  <a:pt x="118011" y="19511"/>
                  <a:pt x="118644" y="18271"/>
                  <a:pt x="119251" y="18271"/>
                </a:cubicBezTo>
                <a:cubicBezTo>
                  <a:pt x="112418" y="16423"/>
                  <a:pt x="111811" y="7717"/>
                  <a:pt x="104978" y="5237"/>
                </a:cubicBezTo>
                <a:lnTo>
                  <a:pt x="107458" y="3997"/>
                </a:lnTo>
                <a:cubicBezTo>
                  <a:pt x="105598" y="2124"/>
                  <a:pt x="102339" y="1656"/>
                  <a:pt x="98923" y="1656"/>
                </a:cubicBezTo>
                <a:cubicBezTo>
                  <a:pt x="95506" y="1656"/>
                  <a:pt x="91931" y="2124"/>
                  <a:pt x="89439" y="2124"/>
                </a:cubicBezTo>
                <a:cubicBezTo>
                  <a:pt x="87949" y="2214"/>
                  <a:pt x="86471" y="2253"/>
                  <a:pt x="85003" y="2253"/>
                </a:cubicBezTo>
                <a:cubicBezTo>
                  <a:pt x="76065" y="2253"/>
                  <a:pt x="67450" y="795"/>
                  <a:pt x="58386" y="252"/>
                </a:cubicBezTo>
                <a:cubicBezTo>
                  <a:pt x="56216" y="75"/>
                  <a:pt x="54044" y="1"/>
                  <a:pt x="51871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867" name="Google Shape;867;p34"/>
          <p:cNvPicPr preferRelativeResize="0"/>
          <p:nvPr/>
        </p:nvPicPr>
        <p:blipFill>
          <a:blip r:embed="rId2">
            <a:alphaModFix amt="74000"/>
          </a:blip>
          <a:stretch>
            <a:fillRect/>
          </a:stretch>
        </p:blipFill>
        <p:spPr>
          <a:xfrm rot="10800000">
            <a:off x="1177750" y="-1117235"/>
            <a:ext cx="7678126" cy="165335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868" name="Google Shape;868;p34"/>
          <p:cNvGrpSpPr/>
          <p:nvPr/>
        </p:nvGrpSpPr>
        <p:grpSpPr>
          <a:xfrm>
            <a:off x="2151163" y="4525950"/>
            <a:ext cx="154150" cy="155300"/>
            <a:chOff x="404213" y="695550"/>
            <a:chExt cx="154150" cy="155300"/>
          </a:xfrm>
        </p:grpSpPr>
        <p:sp>
          <p:nvSpPr>
            <p:cNvPr id="869" name="Google Shape;869;p34"/>
            <p:cNvSpPr/>
            <p:nvPr/>
          </p:nvSpPr>
          <p:spPr>
            <a:xfrm>
              <a:off x="404213" y="695550"/>
              <a:ext cx="154150" cy="155300"/>
            </a:xfrm>
            <a:custGeom>
              <a:avLst/>
              <a:gdLst/>
              <a:ahLst/>
              <a:cxnLst/>
              <a:rect l="l" t="t" r="r" b="b"/>
              <a:pathLst>
                <a:path w="6166" h="6212" extrusionOk="0">
                  <a:moveTo>
                    <a:pt x="3083" y="327"/>
                  </a:moveTo>
                  <a:cubicBezTo>
                    <a:pt x="4624" y="327"/>
                    <a:pt x="5838" y="1588"/>
                    <a:pt x="5838" y="3083"/>
                  </a:cubicBezTo>
                  <a:cubicBezTo>
                    <a:pt x="5838" y="4624"/>
                    <a:pt x="4624" y="5885"/>
                    <a:pt x="3083" y="5885"/>
                  </a:cubicBezTo>
                  <a:cubicBezTo>
                    <a:pt x="1542" y="5885"/>
                    <a:pt x="327" y="4624"/>
                    <a:pt x="327" y="3083"/>
                  </a:cubicBezTo>
                  <a:cubicBezTo>
                    <a:pt x="327" y="1588"/>
                    <a:pt x="1542" y="327"/>
                    <a:pt x="3083" y="327"/>
                  </a:cubicBezTo>
                  <a:close/>
                  <a:moveTo>
                    <a:pt x="3083" y="0"/>
                  </a:moveTo>
                  <a:cubicBezTo>
                    <a:pt x="1355" y="0"/>
                    <a:pt x="1" y="1402"/>
                    <a:pt x="1" y="3083"/>
                  </a:cubicBezTo>
                  <a:cubicBezTo>
                    <a:pt x="1" y="4811"/>
                    <a:pt x="1355" y="6212"/>
                    <a:pt x="3083" y="6212"/>
                  </a:cubicBezTo>
                  <a:cubicBezTo>
                    <a:pt x="4764" y="6212"/>
                    <a:pt x="6165" y="4811"/>
                    <a:pt x="6165" y="3083"/>
                  </a:cubicBezTo>
                  <a:cubicBezTo>
                    <a:pt x="6165" y="1402"/>
                    <a:pt x="4764" y="0"/>
                    <a:pt x="308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0" name="Google Shape;870;p34"/>
            <p:cNvSpPr/>
            <p:nvPr/>
          </p:nvSpPr>
          <p:spPr>
            <a:xfrm>
              <a:off x="416988" y="717075"/>
              <a:ext cx="90625" cy="76575"/>
            </a:xfrm>
            <a:custGeom>
              <a:avLst/>
              <a:gdLst/>
              <a:ahLst/>
              <a:cxnLst/>
              <a:rect l="l" t="t" r="r" b="b"/>
              <a:pathLst>
                <a:path w="3625" h="3063" extrusionOk="0">
                  <a:moveTo>
                    <a:pt x="2358" y="1"/>
                  </a:moveTo>
                  <a:cubicBezTo>
                    <a:pt x="1" y="1"/>
                    <a:pt x="143" y="3062"/>
                    <a:pt x="143" y="3062"/>
                  </a:cubicBezTo>
                  <a:cubicBezTo>
                    <a:pt x="813" y="484"/>
                    <a:pt x="2563" y="211"/>
                    <a:pt x="3293" y="211"/>
                  </a:cubicBezTo>
                  <a:cubicBezTo>
                    <a:pt x="3490" y="211"/>
                    <a:pt x="3613" y="230"/>
                    <a:pt x="3621" y="230"/>
                  </a:cubicBezTo>
                  <a:cubicBezTo>
                    <a:pt x="3624" y="230"/>
                    <a:pt x="3603" y="226"/>
                    <a:pt x="3553" y="214"/>
                  </a:cubicBezTo>
                  <a:cubicBezTo>
                    <a:pt x="3096" y="65"/>
                    <a:pt x="2701" y="1"/>
                    <a:pt x="2358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871" name="Google Shape;871;p34"/>
          <p:cNvGrpSpPr/>
          <p:nvPr/>
        </p:nvGrpSpPr>
        <p:grpSpPr>
          <a:xfrm rot="-2700000">
            <a:off x="357499" y="463228"/>
            <a:ext cx="412171" cy="170498"/>
            <a:chOff x="357513" y="463200"/>
            <a:chExt cx="412175" cy="170500"/>
          </a:xfrm>
        </p:grpSpPr>
        <p:sp>
          <p:nvSpPr>
            <p:cNvPr id="872" name="Google Shape;872;p34"/>
            <p:cNvSpPr/>
            <p:nvPr/>
          </p:nvSpPr>
          <p:spPr>
            <a:xfrm>
              <a:off x="357513" y="539100"/>
              <a:ext cx="70075" cy="70075"/>
            </a:xfrm>
            <a:custGeom>
              <a:avLst/>
              <a:gdLst/>
              <a:ahLst/>
              <a:cxnLst/>
              <a:rect l="l" t="t" r="r" b="b"/>
              <a:pathLst>
                <a:path w="2803" h="2803" extrusionOk="0">
                  <a:moveTo>
                    <a:pt x="1402" y="141"/>
                  </a:moveTo>
                  <a:cubicBezTo>
                    <a:pt x="2102" y="141"/>
                    <a:pt x="2662" y="701"/>
                    <a:pt x="2662" y="1402"/>
                  </a:cubicBezTo>
                  <a:cubicBezTo>
                    <a:pt x="2662" y="2102"/>
                    <a:pt x="2102" y="2662"/>
                    <a:pt x="1402" y="2662"/>
                  </a:cubicBezTo>
                  <a:cubicBezTo>
                    <a:pt x="701" y="2662"/>
                    <a:pt x="141" y="2102"/>
                    <a:pt x="141" y="1402"/>
                  </a:cubicBezTo>
                  <a:cubicBezTo>
                    <a:pt x="141" y="701"/>
                    <a:pt x="701" y="141"/>
                    <a:pt x="1402" y="141"/>
                  </a:cubicBezTo>
                  <a:close/>
                  <a:moveTo>
                    <a:pt x="1402" y="0"/>
                  </a:moveTo>
                  <a:cubicBezTo>
                    <a:pt x="608" y="0"/>
                    <a:pt x="1" y="608"/>
                    <a:pt x="1" y="1402"/>
                  </a:cubicBezTo>
                  <a:cubicBezTo>
                    <a:pt x="1" y="2195"/>
                    <a:pt x="608" y="2803"/>
                    <a:pt x="1402" y="2803"/>
                  </a:cubicBezTo>
                  <a:cubicBezTo>
                    <a:pt x="2195" y="2803"/>
                    <a:pt x="2803" y="2195"/>
                    <a:pt x="2803" y="1402"/>
                  </a:cubicBezTo>
                  <a:cubicBezTo>
                    <a:pt x="2803" y="608"/>
                    <a:pt x="2195" y="0"/>
                    <a:pt x="1402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3" name="Google Shape;873;p34"/>
            <p:cNvSpPr/>
            <p:nvPr/>
          </p:nvSpPr>
          <p:spPr>
            <a:xfrm>
              <a:off x="362713" y="548500"/>
              <a:ext cx="42350" cy="35000"/>
            </a:xfrm>
            <a:custGeom>
              <a:avLst/>
              <a:gdLst/>
              <a:ahLst/>
              <a:cxnLst/>
              <a:rect l="l" t="t" r="r" b="b"/>
              <a:pathLst>
                <a:path w="1694" h="1400" extrusionOk="0">
                  <a:moveTo>
                    <a:pt x="1115" y="0"/>
                  </a:moveTo>
                  <a:cubicBezTo>
                    <a:pt x="1" y="0"/>
                    <a:pt x="73" y="1399"/>
                    <a:pt x="73" y="1399"/>
                  </a:cubicBezTo>
                  <a:cubicBezTo>
                    <a:pt x="384" y="190"/>
                    <a:pt x="1231" y="105"/>
                    <a:pt x="1557" y="105"/>
                  </a:cubicBezTo>
                  <a:cubicBezTo>
                    <a:pt x="1610" y="105"/>
                    <a:pt x="1649" y="108"/>
                    <a:pt x="1670" y="108"/>
                  </a:cubicBezTo>
                  <a:cubicBezTo>
                    <a:pt x="1694" y="108"/>
                    <a:pt x="1693" y="105"/>
                    <a:pt x="1661" y="91"/>
                  </a:cubicBezTo>
                  <a:cubicBezTo>
                    <a:pt x="1453" y="28"/>
                    <a:pt x="1272" y="0"/>
                    <a:pt x="111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4" name="Google Shape;874;p34"/>
            <p:cNvSpPr/>
            <p:nvPr/>
          </p:nvSpPr>
          <p:spPr>
            <a:xfrm>
              <a:off x="511638" y="463200"/>
              <a:ext cx="124950" cy="126125"/>
            </a:xfrm>
            <a:custGeom>
              <a:avLst/>
              <a:gdLst/>
              <a:ahLst/>
              <a:cxnLst/>
              <a:rect l="l" t="t" r="r" b="b"/>
              <a:pathLst>
                <a:path w="4998" h="5045" extrusionOk="0">
                  <a:moveTo>
                    <a:pt x="2522" y="281"/>
                  </a:moveTo>
                  <a:cubicBezTo>
                    <a:pt x="3736" y="281"/>
                    <a:pt x="4764" y="1309"/>
                    <a:pt x="4764" y="2523"/>
                  </a:cubicBezTo>
                  <a:cubicBezTo>
                    <a:pt x="4764" y="3784"/>
                    <a:pt x="3736" y="4811"/>
                    <a:pt x="2522" y="4811"/>
                  </a:cubicBezTo>
                  <a:cubicBezTo>
                    <a:pt x="1261" y="4811"/>
                    <a:pt x="234" y="3784"/>
                    <a:pt x="234" y="2523"/>
                  </a:cubicBezTo>
                  <a:cubicBezTo>
                    <a:pt x="234" y="1309"/>
                    <a:pt x="1261" y="281"/>
                    <a:pt x="2522" y="281"/>
                  </a:cubicBezTo>
                  <a:close/>
                  <a:moveTo>
                    <a:pt x="2522" y="1"/>
                  </a:moveTo>
                  <a:cubicBezTo>
                    <a:pt x="1121" y="1"/>
                    <a:pt x="0" y="1168"/>
                    <a:pt x="0" y="2523"/>
                  </a:cubicBezTo>
                  <a:cubicBezTo>
                    <a:pt x="0" y="3924"/>
                    <a:pt x="1121" y="5045"/>
                    <a:pt x="2522" y="5045"/>
                  </a:cubicBezTo>
                  <a:cubicBezTo>
                    <a:pt x="3876" y="5045"/>
                    <a:pt x="4997" y="3924"/>
                    <a:pt x="4997" y="2523"/>
                  </a:cubicBezTo>
                  <a:cubicBezTo>
                    <a:pt x="4997" y="1168"/>
                    <a:pt x="3876" y="1"/>
                    <a:pt x="2522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5" name="Google Shape;875;p34"/>
            <p:cNvSpPr/>
            <p:nvPr/>
          </p:nvSpPr>
          <p:spPr>
            <a:xfrm>
              <a:off x="522063" y="481200"/>
              <a:ext cx="73925" cy="62600"/>
            </a:xfrm>
            <a:custGeom>
              <a:avLst/>
              <a:gdLst/>
              <a:ahLst/>
              <a:cxnLst/>
              <a:rect l="l" t="t" r="r" b="b"/>
              <a:pathLst>
                <a:path w="2957" h="2504" extrusionOk="0">
                  <a:moveTo>
                    <a:pt x="1936" y="0"/>
                  </a:moveTo>
                  <a:cubicBezTo>
                    <a:pt x="0" y="0"/>
                    <a:pt x="144" y="2503"/>
                    <a:pt x="144" y="2503"/>
                  </a:cubicBezTo>
                  <a:cubicBezTo>
                    <a:pt x="683" y="377"/>
                    <a:pt x="2101" y="178"/>
                    <a:pt x="2688" y="178"/>
                  </a:cubicBezTo>
                  <a:cubicBezTo>
                    <a:pt x="2823" y="178"/>
                    <a:pt x="2914" y="188"/>
                    <a:pt x="2940" y="188"/>
                  </a:cubicBezTo>
                  <a:cubicBezTo>
                    <a:pt x="2957" y="188"/>
                    <a:pt x="2945" y="184"/>
                    <a:pt x="2899" y="168"/>
                  </a:cubicBezTo>
                  <a:cubicBezTo>
                    <a:pt x="2531" y="51"/>
                    <a:pt x="2212" y="0"/>
                    <a:pt x="1936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6" name="Google Shape;876;p34"/>
            <p:cNvSpPr/>
            <p:nvPr/>
          </p:nvSpPr>
          <p:spPr>
            <a:xfrm>
              <a:off x="692588" y="557775"/>
              <a:ext cx="77100" cy="75925"/>
            </a:xfrm>
            <a:custGeom>
              <a:avLst/>
              <a:gdLst/>
              <a:ahLst/>
              <a:cxnLst/>
              <a:rect l="l" t="t" r="r" b="b"/>
              <a:pathLst>
                <a:path w="3084" h="3037" extrusionOk="0">
                  <a:moveTo>
                    <a:pt x="1542" y="141"/>
                  </a:moveTo>
                  <a:cubicBezTo>
                    <a:pt x="2289" y="141"/>
                    <a:pt x="2896" y="748"/>
                    <a:pt x="2896" y="1495"/>
                  </a:cubicBezTo>
                  <a:cubicBezTo>
                    <a:pt x="2896" y="2242"/>
                    <a:pt x="2289" y="2896"/>
                    <a:pt x="1542" y="2896"/>
                  </a:cubicBezTo>
                  <a:cubicBezTo>
                    <a:pt x="795" y="2896"/>
                    <a:pt x="188" y="2242"/>
                    <a:pt x="188" y="1495"/>
                  </a:cubicBezTo>
                  <a:cubicBezTo>
                    <a:pt x="188" y="748"/>
                    <a:pt x="795" y="141"/>
                    <a:pt x="1542" y="141"/>
                  </a:cubicBezTo>
                  <a:close/>
                  <a:moveTo>
                    <a:pt x="1542" y="1"/>
                  </a:moveTo>
                  <a:cubicBezTo>
                    <a:pt x="701" y="1"/>
                    <a:pt x="1" y="655"/>
                    <a:pt x="1" y="1495"/>
                  </a:cubicBezTo>
                  <a:cubicBezTo>
                    <a:pt x="1" y="2336"/>
                    <a:pt x="701" y="3036"/>
                    <a:pt x="1542" y="3036"/>
                  </a:cubicBezTo>
                  <a:cubicBezTo>
                    <a:pt x="2383" y="3036"/>
                    <a:pt x="3083" y="2336"/>
                    <a:pt x="3083" y="1495"/>
                  </a:cubicBezTo>
                  <a:cubicBezTo>
                    <a:pt x="3083" y="655"/>
                    <a:pt x="2383" y="1"/>
                    <a:pt x="1542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7" name="Google Shape;877;p34"/>
            <p:cNvSpPr/>
            <p:nvPr/>
          </p:nvSpPr>
          <p:spPr>
            <a:xfrm>
              <a:off x="700138" y="568100"/>
              <a:ext cx="43725" cy="37575"/>
            </a:xfrm>
            <a:custGeom>
              <a:avLst/>
              <a:gdLst/>
              <a:ahLst/>
              <a:cxnLst/>
              <a:rect l="l" t="t" r="r" b="b"/>
              <a:pathLst>
                <a:path w="1749" h="1503" extrusionOk="0">
                  <a:moveTo>
                    <a:pt x="1141" y="1"/>
                  </a:moveTo>
                  <a:cubicBezTo>
                    <a:pt x="1" y="1"/>
                    <a:pt x="72" y="1502"/>
                    <a:pt x="72" y="1502"/>
                  </a:cubicBezTo>
                  <a:cubicBezTo>
                    <a:pt x="374" y="228"/>
                    <a:pt x="1231" y="110"/>
                    <a:pt x="1585" y="110"/>
                  </a:cubicBezTo>
                  <a:cubicBezTo>
                    <a:pt x="1666" y="110"/>
                    <a:pt x="1720" y="116"/>
                    <a:pt x="1737" y="116"/>
                  </a:cubicBezTo>
                  <a:cubicBezTo>
                    <a:pt x="1748" y="116"/>
                    <a:pt x="1740" y="112"/>
                    <a:pt x="1707" y="101"/>
                  </a:cubicBezTo>
                  <a:cubicBezTo>
                    <a:pt x="1491" y="31"/>
                    <a:pt x="1303" y="1"/>
                    <a:pt x="114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878" name="Google Shape;878;p34"/>
          <p:cNvGrpSpPr/>
          <p:nvPr/>
        </p:nvGrpSpPr>
        <p:grpSpPr>
          <a:xfrm>
            <a:off x="8699972" y="1606070"/>
            <a:ext cx="225787" cy="225787"/>
            <a:chOff x="327572" y="2556895"/>
            <a:chExt cx="225787" cy="225787"/>
          </a:xfrm>
        </p:grpSpPr>
        <p:sp>
          <p:nvSpPr>
            <p:cNvPr id="879" name="Google Shape;879;p34"/>
            <p:cNvSpPr/>
            <p:nvPr/>
          </p:nvSpPr>
          <p:spPr>
            <a:xfrm rot="7632065">
              <a:off x="359893" y="2589215"/>
              <a:ext cx="161146" cy="161146"/>
            </a:xfrm>
            <a:custGeom>
              <a:avLst/>
              <a:gdLst/>
              <a:ahLst/>
              <a:cxnLst/>
              <a:rect l="l" t="t" r="r" b="b"/>
              <a:pathLst>
                <a:path w="6446" h="6446" extrusionOk="0">
                  <a:moveTo>
                    <a:pt x="3223" y="327"/>
                  </a:moveTo>
                  <a:cubicBezTo>
                    <a:pt x="4811" y="327"/>
                    <a:pt x="6119" y="1635"/>
                    <a:pt x="6119" y="3223"/>
                  </a:cubicBezTo>
                  <a:cubicBezTo>
                    <a:pt x="6119" y="4811"/>
                    <a:pt x="4811" y="6118"/>
                    <a:pt x="3223" y="6118"/>
                  </a:cubicBezTo>
                  <a:cubicBezTo>
                    <a:pt x="1635" y="6118"/>
                    <a:pt x="374" y="4811"/>
                    <a:pt x="374" y="3223"/>
                  </a:cubicBezTo>
                  <a:cubicBezTo>
                    <a:pt x="374" y="1635"/>
                    <a:pt x="1635" y="327"/>
                    <a:pt x="3223" y="327"/>
                  </a:cubicBezTo>
                  <a:close/>
                  <a:moveTo>
                    <a:pt x="3223" y="0"/>
                  </a:moveTo>
                  <a:cubicBezTo>
                    <a:pt x="1449" y="0"/>
                    <a:pt x="1" y="1448"/>
                    <a:pt x="1" y="3223"/>
                  </a:cubicBezTo>
                  <a:cubicBezTo>
                    <a:pt x="1" y="4997"/>
                    <a:pt x="1449" y="6445"/>
                    <a:pt x="3223" y="6445"/>
                  </a:cubicBezTo>
                  <a:cubicBezTo>
                    <a:pt x="4998" y="6445"/>
                    <a:pt x="6446" y="4997"/>
                    <a:pt x="6446" y="3223"/>
                  </a:cubicBezTo>
                  <a:cubicBezTo>
                    <a:pt x="6446" y="1448"/>
                    <a:pt x="4998" y="0"/>
                    <a:pt x="322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0" name="Google Shape;880;p34"/>
            <p:cNvSpPr/>
            <p:nvPr/>
          </p:nvSpPr>
          <p:spPr>
            <a:xfrm rot="7632065">
              <a:off x="419964" y="2625994"/>
              <a:ext cx="94373" cy="79923"/>
            </a:xfrm>
            <a:custGeom>
              <a:avLst/>
              <a:gdLst/>
              <a:ahLst/>
              <a:cxnLst/>
              <a:rect l="l" t="t" r="r" b="b"/>
              <a:pathLst>
                <a:path w="3775" h="3197" extrusionOk="0">
                  <a:moveTo>
                    <a:pt x="2475" y="1"/>
                  </a:moveTo>
                  <a:cubicBezTo>
                    <a:pt x="1" y="1"/>
                    <a:pt x="180" y="3196"/>
                    <a:pt x="180" y="3196"/>
                  </a:cubicBezTo>
                  <a:cubicBezTo>
                    <a:pt x="866" y="453"/>
                    <a:pt x="2761" y="228"/>
                    <a:pt x="3478" y="228"/>
                  </a:cubicBezTo>
                  <a:cubicBezTo>
                    <a:pt x="3620" y="228"/>
                    <a:pt x="3715" y="236"/>
                    <a:pt x="3747" y="236"/>
                  </a:cubicBezTo>
                  <a:cubicBezTo>
                    <a:pt x="3774" y="236"/>
                    <a:pt x="3756" y="230"/>
                    <a:pt x="3683" y="208"/>
                  </a:cubicBezTo>
                  <a:cubicBezTo>
                    <a:pt x="3223" y="64"/>
                    <a:pt x="2823" y="1"/>
                    <a:pt x="247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1">
  <p:cSld name="BLANK_2">
    <p:spTree>
      <p:nvGrpSpPr>
        <p:cNvPr id="1" name="Shape 8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82" name="Google Shape;882;p35"/>
          <p:cNvPicPr preferRelativeResize="0"/>
          <p:nvPr/>
        </p:nvPicPr>
        <p:blipFill>
          <a:blip r:embed="rId2">
            <a:alphaModFix amt="74000"/>
          </a:blip>
          <a:stretch>
            <a:fillRect/>
          </a:stretch>
        </p:blipFill>
        <p:spPr>
          <a:xfrm>
            <a:off x="3383962" y="4464468"/>
            <a:ext cx="7678126" cy="1653350"/>
          </a:xfrm>
          <a:prstGeom prst="rect">
            <a:avLst/>
          </a:prstGeom>
          <a:noFill/>
          <a:ln>
            <a:noFill/>
          </a:ln>
        </p:spPr>
      </p:pic>
      <p:pic>
        <p:nvPicPr>
          <p:cNvPr id="883" name="Google Shape;883;p35"/>
          <p:cNvPicPr preferRelativeResize="0"/>
          <p:nvPr/>
        </p:nvPicPr>
        <p:blipFill>
          <a:blip r:embed="rId2">
            <a:alphaModFix amt="74000"/>
          </a:blip>
          <a:stretch>
            <a:fillRect/>
          </a:stretch>
        </p:blipFill>
        <p:spPr>
          <a:xfrm>
            <a:off x="-1918088" y="4464468"/>
            <a:ext cx="7678126" cy="165335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884" name="Google Shape;884;p35"/>
          <p:cNvGrpSpPr/>
          <p:nvPr/>
        </p:nvGrpSpPr>
        <p:grpSpPr>
          <a:xfrm>
            <a:off x="-47651" y="-143"/>
            <a:ext cx="9247573" cy="5223998"/>
            <a:chOff x="1629950" y="1291650"/>
            <a:chExt cx="4656850" cy="3791000"/>
          </a:xfrm>
        </p:grpSpPr>
        <p:sp>
          <p:nvSpPr>
            <p:cNvPr id="885" name="Google Shape;885;p35"/>
            <p:cNvSpPr/>
            <p:nvPr/>
          </p:nvSpPr>
          <p:spPr>
            <a:xfrm>
              <a:off x="1629950" y="1291650"/>
              <a:ext cx="4656850" cy="3791000"/>
            </a:xfrm>
            <a:custGeom>
              <a:avLst/>
              <a:gdLst/>
              <a:ahLst/>
              <a:cxnLst/>
              <a:rect l="l" t="t" r="r" b="b"/>
              <a:pathLst>
                <a:path w="186274" h="151640" extrusionOk="0">
                  <a:moveTo>
                    <a:pt x="14699" y="3903"/>
                  </a:moveTo>
                  <a:lnTo>
                    <a:pt x="14699" y="5692"/>
                  </a:lnTo>
                  <a:lnTo>
                    <a:pt x="15838" y="5692"/>
                  </a:lnTo>
                  <a:lnTo>
                    <a:pt x="15838" y="31837"/>
                  </a:lnTo>
                  <a:lnTo>
                    <a:pt x="14699" y="31837"/>
                  </a:lnTo>
                  <a:lnTo>
                    <a:pt x="14699" y="33073"/>
                  </a:lnTo>
                  <a:lnTo>
                    <a:pt x="3903" y="33073"/>
                  </a:lnTo>
                  <a:lnTo>
                    <a:pt x="3903" y="3903"/>
                  </a:lnTo>
                  <a:close/>
                  <a:moveTo>
                    <a:pt x="38244" y="3903"/>
                  </a:moveTo>
                  <a:lnTo>
                    <a:pt x="38244" y="5692"/>
                  </a:lnTo>
                  <a:lnTo>
                    <a:pt x="39317" y="5692"/>
                  </a:lnTo>
                  <a:lnTo>
                    <a:pt x="39317" y="31837"/>
                  </a:lnTo>
                  <a:lnTo>
                    <a:pt x="38244" y="31837"/>
                  </a:lnTo>
                  <a:lnTo>
                    <a:pt x="38244" y="33073"/>
                  </a:lnTo>
                  <a:lnTo>
                    <a:pt x="18472" y="33073"/>
                  </a:lnTo>
                  <a:lnTo>
                    <a:pt x="18472" y="31837"/>
                  </a:lnTo>
                  <a:lnTo>
                    <a:pt x="17724" y="31837"/>
                  </a:lnTo>
                  <a:lnTo>
                    <a:pt x="17724" y="5692"/>
                  </a:lnTo>
                  <a:lnTo>
                    <a:pt x="18472" y="5692"/>
                  </a:lnTo>
                  <a:lnTo>
                    <a:pt x="18472" y="3903"/>
                  </a:lnTo>
                  <a:close/>
                  <a:moveTo>
                    <a:pt x="61820" y="3903"/>
                  </a:moveTo>
                  <a:lnTo>
                    <a:pt x="61820" y="5692"/>
                  </a:lnTo>
                  <a:lnTo>
                    <a:pt x="62796" y="5692"/>
                  </a:lnTo>
                  <a:lnTo>
                    <a:pt x="62796" y="33073"/>
                  </a:lnTo>
                  <a:lnTo>
                    <a:pt x="42048" y="33073"/>
                  </a:lnTo>
                  <a:lnTo>
                    <a:pt x="42048" y="31837"/>
                  </a:lnTo>
                  <a:lnTo>
                    <a:pt x="41170" y="31837"/>
                  </a:lnTo>
                  <a:lnTo>
                    <a:pt x="41170" y="5692"/>
                  </a:lnTo>
                  <a:lnTo>
                    <a:pt x="42048" y="5692"/>
                  </a:lnTo>
                  <a:lnTo>
                    <a:pt x="42048" y="3903"/>
                  </a:lnTo>
                  <a:close/>
                  <a:moveTo>
                    <a:pt x="85202" y="3903"/>
                  </a:moveTo>
                  <a:lnTo>
                    <a:pt x="85202" y="5692"/>
                  </a:lnTo>
                  <a:lnTo>
                    <a:pt x="86243" y="5692"/>
                  </a:lnTo>
                  <a:lnTo>
                    <a:pt x="86243" y="31837"/>
                  </a:lnTo>
                  <a:lnTo>
                    <a:pt x="85202" y="31837"/>
                  </a:lnTo>
                  <a:lnTo>
                    <a:pt x="85202" y="33073"/>
                  </a:lnTo>
                  <a:lnTo>
                    <a:pt x="64650" y="33073"/>
                  </a:lnTo>
                  <a:lnTo>
                    <a:pt x="64650" y="5692"/>
                  </a:lnTo>
                  <a:lnTo>
                    <a:pt x="65593" y="5692"/>
                  </a:lnTo>
                  <a:lnTo>
                    <a:pt x="65593" y="3903"/>
                  </a:lnTo>
                  <a:close/>
                  <a:moveTo>
                    <a:pt x="108746" y="3903"/>
                  </a:moveTo>
                  <a:lnTo>
                    <a:pt x="108746" y="5692"/>
                  </a:lnTo>
                  <a:lnTo>
                    <a:pt x="109722" y="5692"/>
                  </a:lnTo>
                  <a:lnTo>
                    <a:pt x="109722" y="31837"/>
                  </a:lnTo>
                  <a:lnTo>
                    <a:pt x="108746" y="31837"/>
                  </a:lnTo>
                  <a:lnTo>
                    <a:pt x="108746" y="33073"/>
                  </a:lnTo>
                  <a:lnTo>
                    <a:pt x="88974" y="33073"/>
                  </a:lnTo>
                  <a:lnTo>
                    <a:pt x="88974" y="31837"/>
                  </a:lnTo>
                  <a:lnTo>
                    <a:pt x="88129" y="31837"/>
                  </a:lnTo>
                  <a:lnTo>
                    <a:pt x="88129" y="5692"/>
                  </a:lnTo>
                  <a:lnTo>
                    <a:pt x="88974" y="5692"/>
                  </a:lnTo>
                  <a:lnTo>
                    <a:pt x="88974" y="3903"/>
                  </a:lnTo>
                  <a:close/>
                  <a:moveTo>
                    <a:pt x="132225" y="3903"/>
                  </a:moveTo>
                  <a:lnTo>
                    <a:pt x="132225" y="5692"/>
                  </a:lnTo>
                  <a:lnTo>
                    <a:pt x="133201" y="5692"/>
                  </a:lnTo>
                  <a:lnTo>
                    <a:pt x="133201" y="31837"/>
                  </a:lnTo>
                  <a:lnTo>
                    <a:pt x="132225" y="31837"/>
                  </a:lnTo>
                  <a:lnTo>
                    <a:pt x="132225" y="33073"/>
                  </a:lnTo>
                  <a:lnTo>
                    <a:pt x="112551" y="33073"/>
                  </a:lnTo>
                  <a:lnTo>
                    <a:pt x="112551" y="31837"/>
                  </a:lnTo>
                  <a:lnTo>
                    <a:pt x="111608" y="31837"/>
                  </a:lnTo>
                  <a:lnTo>
                    <a:pt x="111608" y="5692"/>
                  </a:lnTo>
                  <a:lnTo>
                    <a:pt x="112551" y="5692"/>
                  </a:lnTo>
                  <a:lnTo>
                    <a:pt x="112551" y="3903"/>
                  </a:lnTo>
                  <a:close/>
                  <a:moveTo>
                    <a:pt x="158924" y="3903"/>
                  </a:moveTo>
                  <a:lnTo>
                    <a:pt x="158924" y="5692"/>
                  </a:lnTo>
                  <a:lnTo>
                    <a:pt x="159867" y="5692"/>
                  </a:lnTo>
                  <a:lnTo>
                    <a:pt x="159867" y="31837"/>
                  </a:lnTo>
                  <a:lnTo>
                    <a:pt x="158924" y="31837"/>
                  </a:lnTo>
                  <a:lnTo>
                    <a:pt x="158924" y="33073"/>
                  </a:lnTo>
                  <a:lnTo>
                    <a:pt x="135998" y="33073"/>
                  </a:lnTo>
                  <a:lnTo>
                    <a:pt x="135998" y="31837"/>
                  </a:lnTo>
                  <a:lnTo>
                    <a:pt x="135055" y="31837"/>
                  </a:lnTo>
                  <a:lnTo>
                    <a:pt x="135055" y="5692"/>
                  </a:lnTo>
                  <a:lnTo>
                    <a:pt x="135998" y="5692"/>
                  </a:lnTo>
                  <a:lnTo>
                    <a:pt x="135998" y="3903"/>
                  </a:lnTo>
                  <a:close/>
                  <a:moveTo>
                    <a:pt x="171672" y="3903"/>
                  </a:moveTo>
                  <a:lnTo>
                    <a:pt x="171672" y="5692"/>
                  </a:lnTo>
                  <a:lnTo>
                    <a:pt x="172647" y="5692"/>
                  </a:lnTo>
                  <a:lnTo>
                    <a:pt x="172647" y="31837"/>
                  </a:lnTo>
                  <a:lnTo>
                    <a:pt x="171672" y="31837"/>
                  </a:lnTo>
                  <a:lnTo>
                    <a:pt x="171672" y="33073"/>
                  </a:lnTo>
                  <a:lnTo>
                    <a:pt x="162696" y="33073"/>
                  </a:lnTo>
                  <a:lnTo>
                    <a:pt x="162696" y="31837"/>
                  </a:lnTo>
                  <a:lnTo>
                    <a:pt x="161753" y="31837"/>
                  </a:lnTo>
                  <a:lnTo>
                    <a:pt x="161753" y="5692"/>
                  </a:lnTo>
                  <a:lnTo>
                    <a:pt x="162696" y="5692"/>
                  </a:lnTo>
                  <a:lnTo>
                    <a:pt x="162696" y="3903"/>
                  </a:lnTo>
                  <a:close/>
                  <a:moveTo>
                    <a:pt x="108746" y="34894"/>
                  </a:moveTo>
                  <a:lnTo>
                    <a:pt x="108746" y="36325"/>
                  </a:lnTo>
                  <a:lnTo>
                    <a:pt x="108746" y="37366"/>
                  </a:lnTo>
                  <a:lnTo>
                    <a:pt x="65593" y="37366"/>
                  </a:lnTo>
                  <a:lnTo>
                    <a:pt x="65593" y="34894"/>
                  </a:lnTo>
                  <a:lnTo>
                    <a:pt x="85202" y="34894"/>
                  </a:lnTo>
                  <a:lnTo>
                    <a:pt x="85202" y="36325"/>
                  </a:lnTo>
                  <a:lnTo>
                    <a:pt x="88974" y="36325"/>
                  </a:lnTo>
                  <a:lnTo>
                    <a:pt x="88974" y="34894"/>
                  </a:lnTo>
                  <a:close/>
                  <a:moveTo>
                    <a:pt x="116681" y="34894"/>
                  </a:moveTo>
                  <a:lnTo>
                    <a:pt x="116681" y="40097"/>
                  </a:lnTo>
                  <a:lnTo>
                    <a:pt x="112551" y="40097"/>
                  </a:lnTo>
                  <a:lnTo>
                    <a:pt x="112551" y="36325"/>
                  </a:lnTo>
                  <a:lnTo>
                    <a:pt x="112551" y="34894"/>
                  </a:lnTo>
                  <a:close/>
                  <a:moveTo>
                    <a:pt x="113949" y="46634"/>
                  </a:moveTo>
                  <a:lnTo>
                    <a:pt x="113949" y="48195"/>
                  </a:lnTo>
                  <a:lnTo>
                    <a:pt x="112551" y="48195"/>
                  </a:lnTo>
                  <a:lnTo>
                    <a:pt x="112551" y="46634"/>
                  </a:lnTo>
                  <a:close/>
                  <a:moveTo>
                    <a:pt x="116681" y="46634"/>
                  </a:moveTo>
                  <a:lnTo>
                    <a:pt x="116681" y="48195"/>
                  </a:lnTo>
                  <a:lnTo>
                    <a:pt x="115283" y="48195"/>
                  </a:lnTo>
                  <a:lnTo>
                    <a:pt x="115283" y="46634"/>
                  </a:lnTo>
                  <a:close/>
                  <a:moveTo>
                    <a:pt x="61820" y="34894"/>
                  </a:moveTo>
                  <a:lnTo>
                    <a:pt x="61820" y="37366"/>
                  </a:lnTo>
                  <a:lnTo>
                    <a:pt x="61820" y="41854"/>
                  </a:lnTo>
                  <a:lnTo>
                    <a:pt x="61820" y="91836"/>
                  </a:lnTo>
                  <a:lnTo>
                    <a:pt x="60357" y="91836"/>
                  </a:lnTo>
                  <a:lnTo>
                    <a:pt x="60357" y="34894"/>
                  </a:lnTo>
                  <a:close/>
                  <a:moveTo>
                    <a:pt x="14699" y="34894"/>
                  </a:moveTo>
                  <a:lnTo>
                    <a:pt x="14699" y="36325"/>
                  </a:lnTo>
                  <a:lnTo>
                    <a:pt x="15838" y="36325"/>
                  </a:lnTo>
                  <a:lnTo>
                    <a:pt x="15838" y="95511"/>
                  </a:lnTo>
                  <a:lnTo>
                    <a:pt x="14699" y="95511"/>
                  </a:lnTo>
                  <a:lnTo>
                    <a:pt x="14699" y="96681"/>
                  </a:lnTo>
                  <a:lnTo>
                    <a:pt x="3903" y="96681"/>
                  </a:lnTo>
                  <a:lnTo>
                    <a:pt x="3903" y="34894"/>
                  </a:lnTo>
                  <a:close/>
                  <a:moveTo>
                    <a:pt x="38244" y="34894"/>
                  </a:moveTo>
                  <a:lnTo>
                    <a:pt x="38244" y="36325"/>
                  </a:lnTo>
                  <a:lnTo>
                    <a:pt x="39317" y="36325"/>
                  </a:lnTo>
                  <a:lnTo>
                    <a:pt x="39317" y="95511"/>
                  </a:lnTo>
                  <a:lnTo>
                    <a:pt x="38244" y="95511"/>
                  </a:lnTo>
                  <a:lnTo>
                    <a:pt x="38244" y="96681"/>
                  </a:lnTo>
                  <a:lnTo>
                    <a:pt x="18472" y="96681"/>
                  </a:lnTo>
                  <a:lnTo>
                    <a:pt x="18472" y="95511"/>
                  </a:lnTo>
                  <a:lnTo>
                    <a:pt x="17724" y="95511"/>
                  </a:lnTo>
                  <a:lnTo>
                    <a:pt x="17724" y="36325"/>
                  </a:lnTo>
                  <a:lnTo>
                    <a:pt x="18472" y="36325"/>
                  </a:lnTo>
                  <a:lnTo>
                    <a:pt x="18472" y="34894"/>
                  </a:lnTo>
                  <a:close/>
                  <a:moveTo>
                    <a:pt x="58471" y="34894"/>
                  </a:moveTo>
                  <a:lnTo>
                    <a:pt x="58471" y="91836"/>
                  </a:lnTo>
                  <a:lnTo>
                    <a:pt x="56422" y="91836"/>
                  </a:lnTo>
                  <a:lnTo>
                    <a:pt x="56422" y="96681"/>
                  </a:lnTo>
                  <a:lnTo>
                    <a:pt x="42048" y="96681"/>
                  </a:lnTo>
                  <a:lnTo>
                    <a:pt x="42048" y="95511"/>
                  </a:lnTo>
                  <a:lnTo>
                    <a:pt x="41170" y="95511"/>
                  </a:lnTo>
                  <a:lnTo>
                    <a:pt x="41170" y="36325"/>
                  </a:lnTo>
                  <a:lnTo>
                    <a:pt x="42048" y="36325"/>
                  </a:lnTo>
                  <a:lnTo>
                    <a:pt x="42048" y="34894"/>
                  </a:lnTo>
                  <a:close/>
                  <a:moveTo>
                    <a:pt x="116681" y="54731"/>
                  </a:moveTo>
                  <a:lnTo>
                    <a:pt x="116681" y="96909"/>
                  </a:lnTo>
                  <a:lnTo>
                    <a:pt x="112551" y="96909"/>
                  </a:lnTo>
                  <a:lnTo>
                    <a:pt x="112551" y="95511"/>
                  </a:lnTo>
                  <a:lnTo>
                    <a:pt x="112551" y="54731"/>
                  </a:lnTo>
                  <a:close/>
                  <a:moveTo>
                    <a:pt x="132225" y="34894"/>
                  </a:moveTo>
                  <a:lnTo>
                    <a:pt x="132225" y="36325"/>
                  </a:lnTo>
                  <a:lnTo>
                    <a:pt x="133201" y="36325"/>
                  </a:lnTo>
                  <a:lnTo>
                    <a:pt x="133201" y="95511"/>
                  </a:lnTo>
                  <a:lnTo>
                    <a:pt x="132225" y="95511"/>
                  </a:lnTo>
                  <a:lnTo>
                    <a:pt x="132225" y="96909"/>
                  </a:lnTo>
                  <a:lnTo>
                    <a:pt x="118535" y="96909"/>
                  </a:lnTo>
                  <a:lnTo>
                    <a:pt x="118535" y="34894"/>
                  </a:lnTo>
                  <a:close/>
                  <a:moveTo>
                    <a:pt x="158924" y="34894"/>
                  </a:moveTo>
                  <a:lnTo>
                    <a:pt x="158924" y="36325"/>
                  </a:lnTo>
                  <a:lnTo>
                    <a:pt x="159867" y="36325"/>
                  </a:lnTo>
                  <a:lnTo>
                    <a:pt x="159867" y="95511"/>
                  </a:lnTo>
                  <a:lnTo>
                    <a:pt x="158924" y="95511"/>
                  </a:lnTo>
                  <a:lnTo>
                    <a:pt x="158924" y="96909"/>
                  </a:lnTo>
                  <a:lnTo>
                    <a:pt x="135998" y="96909"/>
                  </a:lnTo>
                  <a:lnTo>
                    <a:pt x="135998" y="95511"/>
                  </a:lnTo>
                  <a:lnTo>
                    <a:pt x="135055" y="95511"/>
                  </a:lnTo>
                  <a:lnTo>
                    <a:pt x="135055" y="36325"/>
                  </a:lnTo>
                  <a:lnTo>
                    <a:pt x="135998" y="36325"/>
                  </a:lnTo>
                  <a:lnTo>
                    <a:pt x="135998" y="34894"/>
                  </a:lnTo>
                  <a:close/>
                  <a:moveTo>
                    <a:pt x="171672" y="34894"/>
                  </a:moveTo>
                  <a:lnTo>
                    <a:pt x="171672" y="36325"/>
                  </a:lnTo>
                  <a:lnTo>
                    <a:pt x="172647" y="36325"/>
                  </a:lnTo>
                  <a:lnTo>
                    <a:pt x="172647" y="95511"/>
                  </a:lnTo>
                  <a:lnTo>
                    <a:pt x="171672" y="95511"/>
                  </a:lnTo>
                  <a:lnTo>
                    <a:pt x="171672" y="96909"/>
                  </a:lnTo>
                  <a:lnTo>
                    <a:pt x="162696" y="96909"/>
                  </a:lnTo>
                  <a:lnTo>
                    <a:pt x="162696" y="95511"/>
                  </a:lnTo>
                  <a:lnTo>
                    <a:pt x="161753" y="95511"/>
                  </a:lnTo>
                  <a:lnTo>
                    <a:pt x="161753" y="36325"/>
                  </a:lnTo>
                  <a:lnTo>
                    <a:pt x="162696" y="36325"/>
                  </a:lnTo>
                  <a:lnTo>
                    <a:pt x="162696" y="34894"/>
                  </a:lnTo>
                  <a:close/>
                  <a:moveTo>
                    <a:pt x="116681" y="98763"/>
                  </a:moveTo>
                  <a:lnTo>
                    <a:pt x="116681" y="125364"/>
                  </a:lnTo>
                  <a:lnTo>
                    <a:pt x="112551" y="125364"/>
                  </a:lnTo>
                  <a:lnTo>
                    <a:pt x="112551" y="99966"/>
                  </a:lnTo>
                  <a:lnTo>
                    <a:pt x="112551" y="98763"/>
                  </a:lnTo>
                  <a:close/>
                  <a:moveTo>
                    <a:pt x="113949" y="131868"/>
                  </a:moveTo>
                  <a:lnTo>
                    <a:pt x="113949" y="133429"/>
                  </a:lnTo>
                  <a:lnTo>
                    <a:pt x="112551" y="133429"/>
                  </a:lnTo>
                  <a:lnTo>
                    <a:pt x="112551" y="131868"/>
                  </a:lnTo>
                  <a:close/>
                  <a:moveTo>
                    <a:pt x="116681" y="131868"/>
                  </a:moveTo>
                  <a:lnTo>
                    <a:pt x="116681" y="133429"/>
                  </a:lnTo>
                  <a:lnTo>
                    <a:pt x="115283" y="133429"/>
                  </a:lnTo>
                  <a:lnTo>
                    <a:pt x="115283" y="131868"/>
                  </a:lnTo>
                  <a:close/>
                  <a:moveTo>
                    <a:pt x="74210" y="41854"/>
                  </a:moveTo>
                  <a:lnTo>
                    <a:pt x="74210" y="143152"/>
                  </a:lnTo>
                  <a:lnTo>
                    <a:pt x="65593" y="143152"/>
                  </a:lnTo>
                  <a:lnTo>
                    <a:pt x="65593" y="101917"/>
                  </a:lnTo>
                  <a:lnTo>
                    <a:pt x="66438" y="101917"/>
                  </a:lnTo>
                  <a:lnTo>
                    <a:pt x="66438" y="91836"/>
                  </a:lnTo>
                  <a:lnTo>
                    <a:pt x="65593" y="91836"/>
                  </a:lnTo>
                  <a:lnTo>
                    <a:pt x="65593" y="41854"/>
                  </a:lnTo>
                  <a:close/>
                  <a:moveTo>
                    <a:pt x="86178" y="41854"/>
                  </a:moveTo>
                  <a:lnTo>
                    <a:pt x="86178" y="143152"/>
                  </a:lnTo>
                  <a:lnTo>
                    <a:pt x="75999" y="143152"/>
                  </a:lnTo>
                  <a:lnTo>
                    <a:pt x="75999" y="41854"/>
                  </a:lnTo>
                  <a:close/>
                  <a:moveTo>
                    <a:pt x="98145" y="41854"/>
                  </a:moveTo>
                  <a:lnTo>
                    <a:pt x="98145" y="143152"/>
                  </a:lnTo>
                  <a:lnTo>
                    <a:pt x="87966" y="143152"/>
                  </a:lnTo>
                  <a:lnTo>
                    <a:pt x="87966" y="41854"/>
                  </a:lnTo>
                  <a:close/>
                  <a:moveTo>
                    <a:pt x="108746" y="41854"/>
                  </a:moveTo>
                  <a:lnTo>
                    <a:pt x="108746" y="95511"/>
                  </a:lnTo>
                  <a:lnTo>
                    <a:pt x="108746" y="99966"/>
                  </a:lnTo>
                  <a:lnTo>
                    <a:pt x="108746" y="143152"/>
                  </a:lnTo>
                  <a:lnTo>
                    <a:pt x="99966" y="143152"/>
                  </a:lnTo>
                  <a:lnTo>
                    <a:pt x="99966" y="41854"/>
                  </a:lnTo>
                  <a:close/>
                  <a:moveTo>
                    <a:pt x="1" y="1"/>
                  </a:moveTo>
                  <a:lnTo>
                    <a:pt x="1" y="120681"/>
                  </a:lnTo>
                  <a:lnTo>
                    <a:pt x="1" y="121917"/>
                  </a:lnTo>
                  <a:lnTo>
                    <a:pt x="1" y="151640"/>
                  </a:lnTo>
                  <a:lnTo>
                    <a:pt x="3903" y="151640"/>
                  </a:lnTo>
                  <a:lnTo>
                    <a:pt x="3903" y="121917"/>
                  </a:lnTo>
                  <a:lnTo>
                    <a:pt x="3903" y="120681"/>
                  </a:lnTo>
                  <a:lnTo>
                    <a:pt x="3903" y="98112"/>
                  </a:lnTo>
                  <a:lnTo>
                    <a:pt x="14667" y="98112"/>
                  </a:lnTo>
                  <a:lnTo>
                    <a:pt x="14667" y="99966"/>
                  </a:lnTo>
                  <a:lnTo>
                    <a:pt x="15838" y="99966"/>
                  </a:lnTo>
                  <a:lnTo>
                    <a:pt x="15838" y="145331"/>
                  </a:lnTo>
                  <a:lnTo>
                    <a:pt x="14667" y="145331"/>
                  </a:lnTo>
                  <a:lnTo>
                    <a:pt x="14667" y="149818"/>
                  </a:lnTo>
                  <a:lnTo>
                    <a:pt x="15838" y="149818"/>
                  </a:lnTo>
                  <a:lnTo>
                    <a:pt x="15838" y="150469"/>
                  </a:lnTo>
                  <a:lnTo>
                    <a:pt x="17724" y="150469"/>
                  </a:lnTo>
                  <a:lnTo>
                    <a:pt x="17724" y="149818"/>
                  </a:lnTo>
                  <a:lnTo>
                    <a:pt x="18472" y="149818"/>
                  </a:lnTo>
                  <a:lnTo>
                    <a:pt x="18472" y="145331"/>
                  </a:lnTo>
                  <a:lnTo>
                    <a:pt x="17724" y="145331"/>
                  </a:lnTo>
                  <a:lnTo>
                    <a:pt x="17724" y="99966"/>
                  </a:lnTo>
                  <a:lnTo>
                    <a:pt x="18472" y="99966"/>
                  </a:lnTo>
                  <a:lnTo>
                    <a:pt x="18472" y="98112"/>
                  </a:lnTo>
                  <a:lnTo>
                    <a:pt x="38244" y="98112"/>
                  </a:lnTo>
                  <a:lnTo>
                    <a:pt x="38244" y="99966"/>
                  </a:lnTo>
                  <a:lnTo>
                    <a:pt x="39317" y="99966"/>
                  </a:lnTo>
                  <a:lnTo>
                    <a:pt x="39317" y="145331"/>
                  </a:lnTo>
                  <a:lnTo>
                    <a:pt x="38244" y="145331"/>
                  </a:lnTo>
                  <a:lnTo>
                    <a:pt x="38244" y="149818"/>
                  </a:lnTo>
                  <a:lnTo>
                    <a:pt x="39317" y="149818"/>
                  </a:lnTo>
                  <a:lnTo>
                    <a:pt x="39317" y="150469"/>
                  </a:lnTo>
                  <a:lnTo>
                    <a:pt x="41170" y="150469"/>
                  </a:lnTo>
                  <a:lnTo>
                    <a:pt x="41170" y="149818"/>
                  </a:lnTo>
                  <a:lnTo>
                    <a:pt x="42048" y="149818"/>
                  </a:lnTo>
                  <a:lnTo>
                    <a:pt x="42048" y="145331"/>
                  </a:lnTo>
                  <a:lnTo>
                    <a:pt x="41170" y="145331"/>
                  </a:lnTo>
                  <a:lnTo>
                    <a:pt x="41170" y="99966"/>
                  </a:lnTo>
                  <a:lnTo>
                    <a:pt x="42048" y="99966"/>
                  </a:lnTo>
                  <a:lnTo>
                    <a:pt x="42048" y="98112"/>
                  </a:lnTo>
                  <a:lnTo>
                    <a:pt x="56422" y="98112"/>
                  </a:lnTo>
                  <a:lnTo>
                    <a:pt x="56422" y="101917"/>
                  </a:lnTo>
                  <a:lnTo>
                    <a:pt x="58471" y="101917"/>
                  </a:lnTo>
                  <a:lnTo>
                    <a:pt x="58471" y="150469"/>
                  </a:lnTo>
                  <a:lnTo>
                    <a:pt x="60357" y="150469"/>
                  </a:lnTo>
                  <a:lnTo>
                    <a:pt x="60357" y="101917"/>
                  </a:lnTo>
                  <a:lnTo>
                    <a:pt x="61820" y="101917"/>
                  </a:lnTo>
                  <a:lnTo>
                    <a:pt x="61820" y="149331"/>
                  </a:lnTo>
                  <a:lnTo>
                    <a:pt x="62796" y="149331"/>
                  </a:lnTo>
                  <a:lnTo>
                    <a:pt x="62796" y="150469"/>
                  </a:lnTo>
                  <a:lnTo>
                    <a:pt x="64650" y="150469"/>
                  </a:lnTo>
                  <a:lnTo>
                    <a:pt x="64650" y="149331"/>
                  </a:lnTo>
                  <a:lnTo>
                    <a:pt x="65593" y="149331"/>
                  </a:lnTo>
                  <a:lnTo>
                    <a:pt x="65593" y="145363"/>
                  </a:lnTo>
                  <a:lnTo>
                    <a:pt x="108746" y="145363"/>
                  </a:lnTo>
                  <a:lnTo>
                    <a:pt x="108746" y="149331"/>
                  </a:lnTo>
                  <a:lnTo>
                    <a:pt x="108746" y="149818"/>
                  </a:lnTo>
                  <a:lnTo>
                    <a:pt x="109722" y="149818"/>
                  </a:lnTo>
                  <a:lnTo>
                    <a:pt x="109722" y="150469"/>
                  </a:lnTo>
                  <a:lnTo>
                    <a:pt x="111575" y="150469"/>
                  </a:lnTo>
                  <a:lnTo>
                    <a:pt x="111575" y="149818"/>
                  </a:lnTo>
                  <a:lnTo>
                    <a:pt x="112551" y="149818"/>
                  </a:lnTo>
                  <a:lnTo>
                    <a:pt x="112551" y="149331"/>
                  </a:lnTo>
                  <a:lnTo>
                    <a:pt x="112551" y="145331"/>
                  </a:lnTo>
                  <a:lnTo>
                    <a:pt x="112551" y="139965"/>
                  </a:lnTo>
                  <a:lnTo>
                    <a:pt x="116681" y="139965"/>
                  </a:lnTo>
                  <a:lnTo>
                    <a:pt x="116681" y="150469"/>
                  </a:lnTo>
                  <a:lnTo>
                    <a:pt x="118535" y="150469"/>
                  </a:lnTo>
                  <a:lnTo>
                    <a:pt x="118535" y="98763"/>
                  </a:lnTo>
                  <a:lnTo>
                    <a:pt x="132225" y="98763"/>
                  </a:lnTo>
                  <a:lnTo>
                    <a:pt x="132225" y="99966"/>
                  </a:lnTo>
                  <a:lnTo>
                    <a:pt x="133201" y="99966"/>
                  </a:lnTo>
                  <a:lnTo>
                    <a:pt x="133201" y="145331"/>
                  </a:lnTo>
                  <a:lnTo>
                    <a:pt x="132225" y="145331"/>
                  </a:lnTo>
                  <a:lnTo>
                    <a:pt x="132225" y="149818"/>
                  </a:lnTo>
                  <a:lnTo>
                    <a:pt x="133201" y="149818"/>
                  </a:lnTo>
                  <a:lnTo>
                    <a:pt x="133201" y="150469"/>
                  </a:lnTo>
                  <a:lnTo>
                    <a:pt x="135055" y="150469"/>
                  </a:lnTo>
                  <a:lnTo>
                    <a:pt x="135055" y="149818"/>
                  </a:lnTo>
                  <a:lnTo>
                    <a:pt x="135998" y="149818"/>
                  </a:lnTo>
                  <a:lnTo>
                    <a:pt x="135998" y="145331"/>
                  </a:lnTo>
                  <a:lnTo>
                    <a:pt x="135055" y="145331"/>
                  </a:lnTo>
                  <a:lnTo>
                    <a:pt x="135055" y="99966"/>
                  </a:lnTo>
                  <a:lnTo>
                    <a:pt x="135998" y="99966"/>
                  </a:lnTo>
                  <a:lnTo>
                    <a:pt x="135998" y="98763"/>
                  </a:lnTo>
                  <a:lnTo>
                    <a:pt x="158924" y="98763"/>
                  </a:lnTo>
                  <a:lnTo>
                    <a:pt x="158924" y="99966"/>
                  </a:lnTo>
                  <a:lnTo>
                    <a:pt x="159867" y="99966"/>
                  </a:lnTo>
                  <a:lnTo>
                    <a:pt x="159867" y="145331"/>
                  </a:lnTo>
                  <a:lnTo>
                    <a:pt x="158924" y="145331"/>
                  </a:lnTo>
                  <a:lnTo>
                    <a:pt x="158924" y="149818"/>
                  </a:lnTo>
                  <a:lnTo>
                    <a:pt x="159867" y="149818"/>
                  </a:lnTo>
                  <a:lnTo>
                    <a:pt x="159867" y="150469"/>
                  </a:lnTo>
                  <a:lnTo>
                    <a:pt x="161753" y="150469"/>
                  </a:lnTo>
                  <a:lnTo>
                    <a:pt x="161753" y="149818"/>
                  </a:lnTo>
                  <a:lnTo>
                    <a:pt x="162696" y="149818"/>
                  </a:lnTo>
                  <a:lnTo>
                    <a:pt x="162696" y="145331"/>
                  </a:lnTo>
                  <a:lnTo>
                    <a:pt x="161753" y="145331"/>
                  </a:lnTo>
                  <a:lnTo>
                    <a:pt x="161753" y="99966"/>
                  </a:lnTo>
                  <a:lnTo>
                    <a:pt x="162696" y="99966"/>
                  </a:lnTo>
                  <a:lnTo>
                    <a:pt x="162696" y="98763"/>
                  </a:lnTo>
                  <a:lnTo>
                    <a:pt x="171672" y="98763"/>
                  </a:lnTo>
                  <a:lnTo>
                    <a:pt x="171672" y="99966"/>
                  </a:lnTo>
                  <a:lnTo>
                    <a:pt x="172647" y="99966"/>
                  </a:lnTo>
                  <a:lnTo>
                    <a:pt x="172647" y="145331"/>
                  </a:lnTo>
                  <a:lnTo>
                    <a:pt x="171672" y="145331"/>
                  </a:lnTo>
                  <a:lnTo>
                    <a:pt x="171672" y="149818"/>
                  </a:lnTo>
                  <a:lnTo>
                    <a:pt x="172647" y="149818"/>
                  </a:lnTo>
                  <a:lnTo>
                    <a:pt x="172647" y="150469"/>
                  </a:lnTo>
                  <a:lnTo>
                    <a:pt x="174533" y="150469"/>
                  </a:lnTo>
                  <a:lnTo>
                    <a:pt x="174533" y="149818"/>
                  </a:lnTo>
                  <a:lnTo>
                    <a:pt x="175477" y="149818"/>
                  </a:lnTo>
                  <a:lnTo>
                    <a:pt x="175477" y="145331"/>
                  </a:lnTo>
                  <a:lnTo>
                    <a:pt x="174533" y="145331"/>
                  </a:lnTo>
                  <a:lnTo>
                    <a:pt x="174533" y="99966"/>
                  </a:lnTo>
                  <a:lnTo>
                    <a:pt x="175477" y="99966"/>
                  </a:lnTo>
                  <a:lnTo>
                    <a:pt x="175477" y="98763"/>
                  </a:lnTo>
                  <a:lnTo>
                    <a:pt x="182111" y="98763"/>
                  </a:lnTo>
                  <a:lnTo>
                    <a:pt x="182111" y="96909"/>
                  </a:lnTo>
                  <a:lnTo>
                    <a:pt x="175477" y="96909"/>
                  </a:lnTo>
                  <a:lnTo>
                    <a:pt x="175477" y="95511"/>
                  </a:lnTo>
                  <a:lnTo>
                    <a:pt x="174533" y="95511"/>
                  </a:lnTo>
                  <a:lnTo>
                    <a:pt x="174533" y="36325"/>
                  </a:lnTo>
                  <a:lnTo>
                    <a:pt x="175477" y="36325"/>
                  </a:lnTo>
                  <a:lnTo>
                    <a:pt x="175477" y="34927"/>
                  </a:lnTo>
                  <a:lnTo>
                    <a:pt x="182208" y="34927"/>
                  </a:lnTo>
                  <a:lnTo>
                    <a:pt x="182208" y="33073"/>
                  </a:lnTo>
                  <a:lnTo>
                    <a:pt x="175477" y="33073"/>
                  </a:lnTo>
                  <a:lnTo>
                    <a:pt x="175477" y="31837"/>
                  </a:lnTo>
                  <a:lnTo>
                    <a:pt x="174533" y="31837"/>
                  </a:lnTo>
                  <a:lnTo>
                    <a:pt x="174533" y="5692"/>
                  </a:lnTo>
                  <a:lnTo>
                    <a:pt x="175477" y="5692"/>
                  </a:lnTo>
                  <a:lnTo>
                    <a:pt x="175477" y="3903"/>
                  </a:lnTo>
                  <a:lnTo>
                    <a:pt x="182371" y="3903"/>
                  </a:lnTo>
                  <a:lnTo>
                    <a:pt x="182371" y="120681"/>
                  </a:lnTo>
                  <a:lnTo>
                    <a:pt x="182371" y="121917"/>
                  </a:lnTo>
                  <a:lnTo>
                    <a:pt x="182371" y="151640"/>
                  </a:lnTo>
                  <a:lnTo>
                    <a:pt x="186273" y="151640"/>
                  </a:lnTo>
                  <a:lnTo>
                    <a:pt x="186273" y="121917"/>
                  </a:lnTo>
                  <a:lnTo>
                    <a:pt x="186273" y="120681"/>
                  </a:lnTo>
                  <a:lnTo>
                    <a:pt x="186273" y="1"/>
                  </a:lnTo>
                  <a:close/>
                </a:path>
              </a:pathLst>
            </a:custGeom>
            <a:solidFill>
              <a:srgbClr val="0D122C">
                <a:alpha val="2917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6" name="Google Shape;886;p35"/>
            <p:cNvSpPr/>
            <p:nvPr/>
          </p:nvSpPr>
          <p:spPr>
            <a:xfrm>
              <a:off x="4457525" y="2668050"/>
              <a:ext cx="75650" cy="34975"/>
            </a:xfrm>
            <a:custGeom>
              <a:avLst/>
              <a:gdLst/>
              <a:ahLst/>
              <a:cxnLst/>
              <a:rect l="l" t="t" r="r" b="b"/>
              <a:pathLst>
                <a:path w="3026" h="1399" extrusionOk="0">
                  <a:moveTo>
                    <a:pt x="1" y="0"/>
                  </a:moveTo>
                  <a:cubicBezTo>
                    <a:pt x="66" y="781"/>
                    <a:pt x="716" y="1399"/>
                    <a:pt x="1497" y="1399"/>
                  </a:cubicBezTo>
                  <a:cubicBezTo>
                    <a:pt x="2310" y="1399"/>
                    <a:pt x="2960" y="781"/>
                    <a:pt x="3025" y="0"/>
                  </a:cubicBezTo>
                  <a:close/>
                </a:path>
              </a:pathLst>
            </a:custGeom>
            <a:solidFill>
              <a:srgbClr val="0D122C">
                <a:alpha val="2917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7" name="Google Shape;887;p35"/>
            <p:cNvSpPr/>
            <p:nvPr/>
          </p:nvSpPr>
          <p:spPr>
            <a:xfrm>
              <a:off x="4457525" y="2250975"/>
              <a:ext cx="75650" cy="35000"/>
            </a:xfrm>
            <a:custGeom>
              <a:avLst/>
              <a:gdLst/>
              <a:ahLst/>
              <a:cxnLst/>
              <a:rect l="l" t="t" r="r" b="b"/>
              <a:pathLst>
                <a:path w="3026" h="1400" extrusionOk="0">
                  <a:moveTo>
                    <a:pt x="1497" y="1"/>
                  </a:moveTo>
                  <a:cubicBezTo>
                    <a:pt x="716" y="1"/>
                    <a:pt x="66" y="619"/>
                    <a:pt x="1" y="1399"/>
                  </a:cubicBezTo>
                  <a:lnTo>
                    <a:pt x="3025" y="1399"/>
                  </a:lnTo>
                  <a:cubicBezTo>
                    <a:pt x="2960" y="619"/>
                    <a:pt x="2310" y="1"/>
                    <a:pt x="1497" y="1"/>
                  </a:cubicBezTo>
                  <a:close/>
                </a:path>
              </a:pathLst>
            </a:custGeom>
            <a:solidFill>
              <a:srgbClr val="0D122C">
                <a:alpha val="2917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8" name="Google Shape;888;p35"/>
            <p:cNvSpPr/>
            <p:nvPr/>
          </p:nvSpPr>
          <p:spPr>
            <a:xfrm>
              <a:off x="4457525" y="4799700"/>
              <a:ext cx="75650" cy="35000"/>
            </a:xfrm>
            <a:custGeom>
              <a:avLst/>
              <a:gdLst/>
              <a:ahLst/>
              <a:cxnLst/>
              <a:rect l="l" t="t" r="r" b="b"/>
              <a:pathLst>
                <a:path w="3026" h="1400" extrusionOk="0">
                  <a:moveTo>
                    <a:pt x="1" y="1"/>
                  </a:moveTo>
                  <a:cubicBezTo>
                    <a:pt x="66" y="781"/>
                    <a:pt x="716" y="1399"/>
                    <a:pt x="1497" y="1399"/>
                  </a:cubicBezTo>
                  <a:cubicBezTo>
                    <a:pt x="2310" y="1399"/>
                    <a:pt x="2960" y="781"/>
                    <a:pt x="3025" y="1"/>
                  </a:cubicBezTo>
                  <a:close/>
                </a:path>
              </a:pathLst>
            </a:custGeom>
            <a:solidFill>
              <a:srgbClr val="0D122C">
                <a:alpha val="2917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9" name="Google Shape;889;p35"/>
            <p:cNvSpPr/>
            <p:nvPr/>
          </p:nvSpPr>
          <p:spPr>
            <a:xfrm>
              <a:off x="4457525" y="4381825"/>
              <a:ext cx="75650" cy="34975"/>
            </a:xfrm>
            <a:custGeom>
              <a:avLst/>
              <a:gdLst/>
              <a:ahLst/>
              <a:cxnLst/>
              <a:rect l="l" t="t" r="r" b="b"/>
              <a:pathLst>
                <a:path w="3026" h="1399" extrusionOk="0">
                  <a:moveTo>
                    <a:pt x="1497" y="1"/>
                  </a:moveTo>
                  <a:cubicBezTo>
                    <a:pt x="716" y="1"/>
                    <a:pt x="66" y="619"/>
                    <a:pt x="1" y="1399"/>
                  </a:cubicBezTo>
                  <a:lnTo>
                    <a:pt x="3025" y="1399"/>
                  </a:lnTo>
                  <a:cubicBezTo>
                    <a:pt x="2960" y="619"/>
                    <a:pt x="2310" y="1"/>
                    <a:pt x="1497" y="1"/>
                  </a:cubicBezTo>
                  <a:close/>
                </a:path>
              </a:pathLst>
            </a:custGeom>
            <a:solidFill>
              <a:srgbClr val="0D122C">
                <a:alpha val="2917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890" name="Google Shape;890;p35"/>
          <p:cNvGrpSpPr/>
          <p:nvPr/>
        </p:nvGrpSpPr>
        <p:grpSpPr>
          <a:xfrm rot="-2121910" flipH="1">
            <a:off x="383942" y="629323"/>
            <a:ext cx="360809" cy="197355"/>
            <a:chOff x="771625" y="3641125"/>
            <a:chExt cx="360800" cy="197350"/>
          </a:xfrm>
        </p:grpSpPr>
        <p:sp>
          <p:nvSpPr>
            <p:cNvPr id="891" name="Google Shape;891;p35"/>
            <p:cNvSpPr/>
            <p:nvPr/>
          </p:nvSpPr>
          <p:spPr>
            <a:xfrm>
              <a:off x="971275" y="3677325"/>
              <a:ext cx="161150" cy="161150"/>
            </a:xfrm>
            <a:custGeom>
              <a:avLst/>
              <a:gdLst/>
              <a:ahLst/>
              <a:cxnLst/>
              <a:rect l="l" t="t" r="r" b="b"/>
              <a:pathLst>
                <a:path w="6446" h="6446" extrusionOk="0">
                  <a:moveTo>
                    <a:pt x="3223" y="327"/>
                  </a:moveTo>
                  <a:cubicBezTo>
                    <a:pt x="4811" y="327"/>
                    <a:pt x="6119" y="1635"/>
                    <a:pt x="6119" y="3223"/>
                  </a:cubicBezTo>
                  <a:cubicBezTo>
                    <a:pt x="6119" y="4811"/>
                    <a:pt x="4811" y="6118"/>
                    <a:pt x="3223" y="6118"/>
                  </a:cubicBezTo>
                  <a:cubicBezTo>
                    <a:pt x="1635" y="6118"/>
                    <a:pt x="374" y="4811"/>
                    <a:pt x="374" y="3223"/>
                  </a:cubicBezTo>
                  <a:cubicBezTo>
                    <a:pt x="374" y="1635"/>
                    <a:pt x="1635" y="327"/>
                    <a:pt x="3223" y="327"/>
                  </a:cubicBezTo>
                  <a:close/>
                  <a:moveTo>
                    <a:pt x="3223" y="0"/>
                  </a:moveTo>
                  <a:cubicBezTo>
                    <a:pt x="1449" y="0"/>
                    <a:pt x="1" y="1448"/>
                    <a:pt x="1" y="3223"/>
                  </a:cubicBezTo>
                  <a:cubicBezTo>
                    <a:pt x="1" y="4997"/>
                    <a:pt x="1449" y="6445"/>
                    <a:pt x="3223" y="6445"/>
                  </a:cubicBezTo>
                  <a:cubicBezTo>
                    <a:pt x="4998" y="6445"/>
                    <a:pt x="6446" y="4997"/>
                    <a:pt x="6446" y="3223"/>
                  </a:cubicBezTo>
                  <a:cubicBezTo>
                    <a:pt x="6446" y="1448"/>
                    <a:pt x="4998" y="0"/>
                    <a:pt x="322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2" name="Google Shape;892;p35"/>
            <p:cNvSpPr/>
            <p:nvPr/>
          </p:nvSpPr>
          <p:spPr>
            <a:xfrm>
              <a:off x="985475" y="3699000"/>
              <a:ext cx="94375" cy="79925"/>
            </a:xfrm>
            <a:custGeom>
              <a:avLst/>
              <a:gdLst/>
              <a:ahLst/>
              <a:cxnLst/>
              <a:rect l="l" t="t" r="r" b="b"/>
              <a:pathLst>
                <a:path w="3775" h="3197" extrusionOk="0">
                  <a:moveTo>
                    <a:pt x="2475" y="1"/>
                  </a:moveTo>
                  <a:cubicBezTo>
                    <a:pt x="1" y="1"/>
                    <a:pt x="180" y="3196"/>
                    <a:pt x="180" y="3196"/>
                  </a:cubicBezTo>
                  <a:cubicBezTo>
                    <a:pt x="866" y="453"/>
                    <a:pt x="2761" y="228"/>
                    <a:pt x="3478" y="228"/>
                  </a:cubicBezTo>
                  <a:cubicBezTo>
                    <a:pt x="3620" y="228"/>
                    <a:pt x="3715" y="236"/>
                    <a:pt x="3747" y="236"/>
                  </a:cubicBezTo>
                  <a:cubicBezTo>
                    <a:pt x="3774" y="236"/>
                    <a:pt x="3756" y="230"/>
                    <a:pt x="3683" y="208"/>
                  </a:cubicBezTo>
                  <a:cubicBezTo>
                    <a:pt x="3223" y="64"/>
                    <a:pt x="2823" y="1"/>
                    <a:pt x="247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3" name="Google Shape;893;p35"/>
            <p:cNvSpPr/>
            <p:nvPr/>
          </p:nvSpPr>
          <p:spPr>
            <a:xfrm>
              <a:off x="771625" y="3641125"/>
              <a:ext cx="106275" cy="106275"/>
            </a:xfrm>
            <a:custGeom>
              <a:avLst/>
              <a:gdLst/>
              <a:ahLst/>
              <a:cxnLst/>
              <a:rect l="l" t="t" r="r" b="b"/>
              <a:pathLst>
                <a:path w="4251" h="4251" extrusionOk="0">
                  <a:moveTo>
                    <a:pt x="2149" y="234"/>
                  </a:moveTo>
                  <a:cubicBezTo>
                    <a:pt x="3177" y="234"/>
                    <a:pt x="4017" y="1075"/>
                    <a:pt x="4017" y="2102"/>
                  </a:cubicBezTo>
                  <a:cubicBezTo>
                    <a:pt x="4017" y="3176"/>
                    <a:pt x="3177" y="4017"/>
                    <a:pt x="2149" y="4017"/>
                  </a:cubicBezTo>
                  <a:cubicBezTo>
                    <a:pt x="1075" y="4017"/>
                    <a:pt x="234" y="3176"/>
                    <a:pt x="234" y="2102"/>
                  </a:cubicBezTo>
                  <a:cubicBezTo>
                    <a:pt x="234" y="1075"/>
                    <a:pt x="1075" y="234"/>
                    <a:pt x="2149" y="234"/>
                  </a:cubicBezTo>
                  <a:close/>
                  <a:moveTo>
                    <a:pt x="2149" y="1"/>
                  </a:moveTo>
                  <a:cubicBezTo>
                    <a:pt x="982" y="1"/>
                    <a:pt x="1" y="935"/>
                    <a:pt x="1" y="2102"/>
                  </a:cubicBezTo>
                  <a:cubicBezTo>
                    <a:pt x="1" y="3316"/>
                    <a:pt x="982" y="4250"/>
                    <a:pt x="2149" y="4250"/>
                  </a:cubicBezTo>
                  <a:cubicBezTo>
                    <a:pt x="3317" y="4250"/>
                    <a:pt x="4251" y="3316"/>
                    <a:pt x="4251" y="2102"/>
                  </a:cubicBezTo>
                  <a:cubicBezTo>
                    <a:pt x="4251" y="935"/>
                    <a:pt x="3317" y="1"/>
                    <a:pt x="214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4" name="Google Shape;894;p35"/>
            <p:cNvSpPr/>
            <p:nvPr/>
          </p:nvSpPr>
          <p:spPr>
            <a:xfrm>
              <a:off x="780625" y="3655100"/>
              <a:ext cx="62500" cy="53775"/>
            </a:xfrm>
            <a:custGeom>
              <a:avLst/>
              <a:gdLst/>
              <a:ahLst/>
              <a:cxnLst/>
              <a:rect l="l" t="t" r="r" b="b"/>
              <a:pathLst>
                <a:path w="2500" h="2151" extrusionOk="0">
                  <a:moveTo>
                    <a:pt x="1637" y="0"/>
                  </a:moveTo>
                  <a:cubicBezTo>
                    <a:pt x="0" y="0"/>
                    <a:pt x="108" y="2150"/>
                    <a:pt x="108" y="2150"/>
                  </a:cubicBezTo>
                  <a:cubicBezTo>
                    <a:pt x="586" y="306"/>
                    <a:pt x="1814" y="160"/>
                    <a:pt x="2293" y="160"/>
                  </a:cubicBezTo>
                  <a:cubicBezTo>
                    <a:pt x="2382" y="160"/>
                    <a:pt x="2446" y="165"/>
                    <a:pt x="2473" y="165"/>
                  </a:cubicBezTo>
                  <a:cubicBezTo>
                    <a:pt x="2499" y="165"/>
                    <a:pt x="2492" y="161"/>
                    <a:pt x="2443" y="142"/>
                  </a:cubicBezTo>
                  <a:cubicBezTo>
                    <a:pt x="2136" y="44"/>
                    <a:pt x="1869" y="0"/>
                    <a:pt x="163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895" name="Google Shape;895;p35"/>
          <p:cNvGrpSpPr/>
          <p:nvPr/>
        </p:nvGrpSpPr>
        <p:grpSpPr>
          <a:xfrm>
            <a:off x="383874" y="3698475"/>
            <a:ext cx="148902" cy="148902"/>
            <a:chOff x="553999" y="2452938"/>
            <a:chExt cx="148902" cy="148902"/>
          </a:xfrm>
        </p:grpSpPr>
        <p:sp>
          <p:nvSpPr>
            <p:cNvPr id="896" name="Google Shape;896;p35"/>
            <p:cNvSpPr/>
            <p:nvPr/>
          </p:nvSpPr>
          <p:spPr>
            <a:xfrm rot="7632065">
              <a:off x="575314" y="2474252"/>
              <a:ext cx="106273" cy="106273"/>
            </a:xfrm>
            <a:custGeom>
              <a:avLst/>
              <a:gdLst/>
              <a:ahLst/>
              <a:cxnLst/>
              <a:rect l="l" t="t" r="r" b="b"/>
              <a:pathLst>
                <a:path w="4251" h="4251" extrusionOk="0">
                  <a:moveTo>
                    <a:pt x="2149" y="234"/>
                  </a:moveTo>
                  <a:cubicBezTo>
                    <a:pt x="3177" y="234"/>
                    <a:pt x="4017" y="1075"/>
                    <a:pt x="4017" y="2102"/>
                  </a:cubicBezTo>
                  <a:cubicBezTo>
                    <a:pt x="4017" y="3176"/>
                    <a:pt x="3177" y="4017"/>
                    <a:pt x="2149" y="4017"/>
                  </a:cubicBezTo>
                  <a:cubicBezTo>
                    <a:pt x="1075" y="4017"/>
                    <a:pt x="234" y="3176"/>
                    <a:pt x="234" y="2102"/>
                  </a:cubicBezTo>
                  <a:cubicBezTo>
                    <a:pt x="234" y="1075"/>
                    <a:pt x="1075" y="234"/>
                    <a:pt x="2149" y="234"/>
                  </a:cubicBezTo>
                  <a:close/>
                  <a:moveTo>
                    <a:pt x="2149" y="1"/>
                  </a:moveTo>
                  <a:cubicBezTo>
                    <a:pt x="982" y="1"/>
                    <a:pt x="1" y="935"/>
                    <a:pt x="1" y="2102"/>
                  </a:cubicBezTo>
                  <a:cubicBezTo>
                    <a:pt x="1" y="3316"/>
                    <a:pt x="982" y="4250"/>
                    <a:pt x="2149" y="4250"/>
                  </a:cubicBezTo>
                  <a:cubicBezTo>
                    <a:pt x="3317" y="4250"/>
                    <a:pt x="4251" y="3316"/>
                    <a:pt x="4251" y="2102"/>
                  </a:cubicBezTo>
                  <a:cubicBezTo>
                    <a:pt x="4251" y="935"/>
                    <a:pt x="3317" y="1"/>
                    <a:pt x="214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7" name="Google Shape;897;p35"/>
            <p:cNvSpPr/>
            <p:nvPr/>
          </p:nvSpPr>
          <p:spPr>
            <a:xfrm rot="7632065">
              <a:off x="614770" y="2497658"/>
              <a:ext cx="62499" cy="53774"/>
            </a:xfrm>
            <a:custGeom>
              <a:avLst/>
              <a:gdLst/>
              <a:ahLst/>
              <a:cxnLst/>
              <a:rect l="l" t="t" r="r" b="b"/>
              <a:pathLst>
                <a:path w="2500" h="2151" extrusionOk="0">
                  <a:moveTo>
                    <a:pt x="1637" y="0"/>
                  </a:moveTo>
                  <a:cubicBezTo>
                    <a:pt x="0" y="0"/>
                    <a:pt x="108" y="2150"/>
                    <a:pt x="108" y="2150"/>
                  </a:cubicBezTo>
                  <a:cubicBezTo>
                    <a:pt x="586" y="306"/>
                    <a:pt x="1814" y="160"/>
                    <a:pt x="2293" y="160"/>
                  </a:cubicBezTo>
                  <a:cubicBezTo>
                    <a:pt x="2382" y="160"/>
                    <a:pt x="2446" y="165"/>
                    <a:pt x="2473" y="165"/>
                  </a:cubicBezTo>
                  <a:cubicBezTo>
                    <a:pt x="2499" y="165"/>
                    <a:pt x="2492" y="161"/>
                    <a:pt x="2443" y="142"/>
                  </a:cubicBezTo>
                  <a:cubicBezTo>
                    <a:pt x="2136" y="44"/>
                    <a:pt x="1869" y="0"/>
                    <a:pt x="163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898" name="Google Shape;898;p35"/>
          <p:cNvGrpSpPr/>
          <p:nvPr/>
        </p:nvGrpSpPr>
        <p:grpSpPr>
          <a:xfrm>
            <a:off x="8700722" y="3660032"/>
            <a:ext cx="225787" cy="225787"/>
            <a:chOff x="327572" y="2556895"/>
            <a:chExt cx="225787" cy="225787"/>
          </a:xfrm>
        </p:grpSpPr>
        <p:sp>
          <p:nvSpPr>
            <p:cNvPr id="899" name="Google Shape;899;p35"/>
            <p:cNvSpPr/>
            <p:nvPr/>
          </p:nvSpPr>
          <p:spPr>
            <a:xfrm rot="7632065">
              <a:off x="359893" y="2589215"/>
              <a:ext cx="161146" cy="161146"/>
            </a:xfrm>
            <a:custGeom>
              <a:avLst/>
              <a:gdLst/>
              <a:ahLst/>
              <a:cxnLst/>
              <a:rect l="l" t="t" r="r" b="b"/>
              <a:pathLst>
                <a:path w="6446" h="6446" extrusionOk="0">
                  <a:moveTo>
                    <a:pt x="3223" y="327"/>
                  </a:moveTo>
                  <a:cubicBezTo>
                    <a:pt x="4811" y="327"/>
                    <a:pt x="6119" y="1635"/>
                    <a:pt x="6119" y="3223"/>
                  </a:cubicBezTo>
                  <a:cubicBezTo>
                    <a:pt x="6119" y="4811"/>
                    <a:pt x="4811" y="6118"/>
                    <a:pt x="3223" y="6118"/>
                  </a:cubicBezTo>
                  <a:cubicBezTo>
                    <a:pt x="1635" y="6118"/>
                    <a:pt x="374" y="4811"/>
                    <a:pt x="374" y="3223"/>
                  </a:cubicBezTo>
                  <a:cubicBezTo>
                    <a:pt x="374" y="1635"/>
                    <a:pt x="1635" y="327"/>
                    <a:pt x="3223" y="327"/>
                  </a:cubicBezTo>
                  <a:close/>
                  <a:moveTo>
                    <a:pt x="3223" y="0"/>
                  </a:moveTo>
                  <a:cubicBezTo>
                    <a:pt x="1449" y="0"/>
                    <a:pt x="1" y="1448"/>
                    <a:pt x="1" y="3223"/>
                  </a:cubicBezTo>
                  <a:cubicBezTo>
                    <a:pt x="1" y="4997"/>
                    <a:pt x="1449" y="6445"/>
                    <a:pt x="3223" y="6445"/>
                  </a:cubicBezTo>
                  <a:cubicBezTo>
                    <a:pt x="4998" y="6445"/>
                    <a:pt x="6446" y="4997"/>
                    <a:pt x="6446" y="3223"/>
                  </a:cubicBezTo>
                  <a:cubicBezTo>
                    <a:pt x="6446" y="1448"/>
                    <a:pt x="4998" y="0"/>
                    <a:pt x="322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0" name="Google Shape;900;p35"/>
            <p:cNvSpPr/>
            <p:nvPr/>
          </p:nvSpPr>
          <p:spPr>
            <a:xfrm rot="7632065">
              <a:off x="419964" y="2625994"/>
              <a:ext cx="94373" cy="79923"/>
            </a:xfrm>
            <a:custGeom>
              <a:avLst/>
              <a:gdLst/>
              <a:ahLst/>
              <a:cxnLst/>
              <a:rect l="l" t="t" r="r" b="b"/>
              <a:pathLst>
                <a:path w="3775" h="3197" extrusionOk="0">
                  <a:moveTo>
                    <a:pt x="2475" y="1"/>
                  </a:moveTo>
                  <a:cubicBezTo>
                    <a:pt x="1" y="1"/>
                    <a:pt x="180" y="3196"/>
                    <a:pt x="180" y="3196"/>
                  </a:cubicBezTo>
                  <a:cubicBezTo>
                    <a:pt x="866" y="453"/>
                    <a:pt x="2761" y="228"/>
                    <a:pt x="3478" y="228"/>
                  </a:cubicBezTo>
                  <a:cubicBezTo>
                    <a:pt x="3620" y="228"/>
                    <a:pt x="3715" y="236"/>
                    <a:pt x="3747" y="236"/>
                  </a:cubicBezTo>
                  <a:cubicBezTo>
                    <a:pt x="3774" y="236"/>
                    <a:pt x="3756" y="230"/>
                    <a:pt x="3683" y="208"/>
                  </a:cubicBezTo>
                  <a:cubicBezTo>
                    <a:pt x="3223" y="64"/>
                    <a:pt x="2823" y="1"/>
                    <a:pt x="247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901" name="Google Shape;901;p35"/>
          <p:cNvGrpSpPr/>
          <p:nvPr/>
        </p:nvGrpSpPr>
        <p:grpSpPr>
          <a:xfrm>
            <a:off x="8281949" y="464950"/>
            <a:ext cx="148902" cy="148902"/>
            <a:chOff x="553999" y="2452938"/>
            <a:chExt cx="148902" cy="148902"/>
          </a:xfrm>
        </p:grpSpPr>
        <p:sp>
          <p:nvSpPr>
            <p:cNvPr id="902" name="Google Shape;902;p35"/>
            <p:cNvSpPr/>
            <p:nvPr/>
          </p:nvSpPr>
          <p:spPr>
            <a:xfrm rot="7632065">
              <a:off x="575314" y="2474252"/>
              <a:ext cx="106273" cy="106273"/>
            </a:xfrm>
            <a:custGeom>
              <a:avLst/>
              <a:gdLst/>
              <a:ahLst/>
              <a:cxnLst/>
              <a:rect l="l" t="t" r="r" b="b"/>
              <a:pathLst>
                <a:path w="4251" h="4251" extrusionOk="0">
                  <a:moveTo>
                    <a:pt x="2149" y="234"/>
                  </a:moveTo>
                  <a:cubicBezTo>
                    <a:pt x="3177" y="234"/>
                    <a:pt x="4017" y="1075"/>
                    <a:pt x="4017" y="2102"/>
                  </a:cubicBezTo>
                  <a:cubicBezTo>
                    <a:pt x="4017" y="3176"/>
                    <a:pt x="3177" y="4017"/>
                    <a:pt x="2149" y="4017"/>
                  </a:cubicBezTo>
                  <a:cubicBezTo>
                    <a:pt x="1075" y="4017"/>
                    <a:pt x="234" y="3176"/>
                    <a:pt x="234" y="2102"/>
                  </a:cubicBezTo>
                  <a:cubicBezTo>
                    <a:pt x="234" y="1075"/>
                    <a:pt x="1075" y="234"/>
                    <a:pt x="2149" y="234"/>
                  </a:cubicBezTo>
                  <a:close/>
                  <a:moveTo>
                    <a:pt x="2149" y="1"/>
                  </a:moveTo>
                  <a:cubicBezTo>
                    <a:pt x="982" y="1"/>
                    <a:pt x="1" y="935"/>
                    <a:pt x="1" y="2102"/>
                  </a:cubicBezTo>
                  <a:cubicBezTo>
                    <a:pt x="1" y="3316"/>
                    <a:pt x="982" y="4250"/>
                    <a:pt x="2149" y="4250"/>
                  </a:cubicBezTo>
                  <a:cubicBezTo>
                    <a:pt x="3317" y="4250"/>
                    <a:pt x="4251" y="3316"/>
                    <a:pt x="4251" y="2102"/>
                  </a:cubicBezTo>
                  <a:cubicBezTo>
                    <a:pt x="4251" y="935"/>
                    <a:pt x="3317" y="1"/>
                    <a:pt x="214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3" name="Google Shape;903;p35"/>
            <p:cNvSpPr/>
            <p:nvPr/>
          </p:nvSpPr>
          <p:spPr>
            <a:xfrm rot="7632065">
              <a:off x="614770" y="2497658"/>
              <a:ext cx="62499" cy="53774"/>
            </a:xfrm>
            <a:custGeom>
              <a:avLst/>
              <a:gdLst/>
              <a:ahLst/>
              <a:cxnLst/>
              <a:rect l="l" t="t" r="r" b="b"/>
              <a:pathLst>
                <a:path w="2500" h="2151" extrusionOk="0">
                  <a:moveTo>
                    <a:pt x="1637" y="0"/>
                  </a:moveTo>
                  <a:cubicBezTo>
                    <a:pt x="0" y="0"/>
                    <a:pt x="108" y="2150"/>
                    <a:pt x="108" y="2150"/>
                  </a:cubicBezTo>
                  <a:cubicBezTo>
                    <a:pt x="586" y="306"/>
                    <a:pt x="1814" y="160"/>
                    <a:pt x="2293" y="160"/>
                  </a:cubicBezTo>
                  <a:cubicBezTo>
                    <a:pt x="2382" y="160"/>
                    <a:pt x="2446" y="165"/>
                    <a:pt x="2473" y="165"/>
                  </a:cubicBezTo>
                  <a:cubicBezTo>
                    <a:pt x="2499" y="165"/>
                    <a:pt x="2492" y="161"/>
                    <a:pt x="2443" y="142"/>
                  </a:cubicBezTo>
                  <a:cubicBezTo>
                    <a:pt x="2136" y="44"/>
                    <a:pt x="1869" y="0"/>
                    <a:pt x="163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bg>
      <p:bgPr>
        <a:gradFill>
          <a:gsLst>
            <a:gs pos="0">
              <a:schemeClr val="accent1"/>
            </a:gs>
            <a:gs pos="100000">
              <a:schemeClr val="lt2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5"/>
          <p:cNvSpPr txBox="1">
            <a:spLocks noGrp="1"/>
          </p:cNvSpPr>
          <p:nvPr>
            <p:ph type="title"/>
          </p:nvPr>
        </p:nvSpPr>
        <p:spPr>
          <a:xfrm>
            <a:off x="713175" y="463422"/>
            <a:ext cx="77178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86" name="Google Shape;86;p5"/>
          <p:cNvSpPr txBox="1">
            <a:spLocks noGrp="1"/>
          </p:cNvSpPr>
          <p:nvPr>
            <p:ph type="subTitle" idx="1"/>
          </p:nvPr>
        </p:nvSpPr>
        <p:spPr>
          <a:xfrm>
            <a:off x="1576375" y="2921076"/>
            <a:ext cx="2685000" cy="387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1800" b="1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 b="1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 b="1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 b="1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 b="1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 b="1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 b="1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 b="1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 b="1"/>
            </a:lvl9pPr>
          </a:lstStyle>
          <a:p>
            <a:endParaRPr/>
          </a:p>
        </p:txBody>
      </p:sp>
      <p:sp>
        <p:nvSpPr>
          <p:cNvPr id="87" name="Google Shape;87;p5"/>
          <p:cNvSpPr txBox="1">
            <a:spLocks noGrp="1"/>
          </p:cNvSpPr>
          <p:nvPr>
            <p:ph type="subTitle" idx="2"/>
          </p:nvPr>
        </p:nvSpPr>
        <p:spPr>
          <a:xfrm>
            <a:off x="1576363" y="3258264"/>
            <a:ext cx="2685000" cy="1007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8" name="Google Shape;88;p5"/>
          <p:cNvSpPr txBox="1">
            <a:spLocks noGrp="1"/>
          </p:cNvSpPr>
          <p:nvPr>
            <p:ph type="subTitle" idx="3"/>
          </p:nvPr>
        </p:nvSpPr>
        <p:spPr>
          <a:xfrm>
            <a:off x="4882636" y="2921076"/>
            <a:ext cx="2685000" cy="387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1800" b="1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 b="1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 b="1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 b="1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 b="1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 b="1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 b="1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 b="1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 b="1"/>
            </a:lvl9pPr>
          </a:lstStyle>
          <a:p>
            <a:endParaRPr/>
          </a:p>
        </p:txBody>
      </p:sp>
      <p:sp>
        <p:nvSpPr>
          <p:cNvPr id="89" name="Google Shape;89;p5"/>
          <p:cNvSpPr txBox="1">
            <a:spLocks noGrp="1"/>
          </p:cNvSpPr>
          <p:nvPr>
            <p:ph type="subTitle" idx="4"/>
          </p:nvPr>
        </p:nvSpPr>
        <p:spPr>
          <a:xfrm>
            <a:off x="4882637" y="3258264"/>
            <a:ext cx="2685000" cy="1007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pic>
        <p:nvPicPr>
          <p:cNvPr id="90" name="Google Shape;90;p5"/>
          <p:cNvPicPr preferRelativeResize="0"/>
          <p:nvPr/>
        </p:nvPicPr>
        <p:blipFill>
          <a:blip r:embed="rId2">
            <a:alphaModFix amt="74000"/>
          </a:blip>
          <a:stretch>
            <a:fillRect/>
          </a:stretch>
        </p:blipFill>
        <p:spPr>
          <a:xfrm>
            <a:off x="422898" y="4523026"/>
            <a:ext cx="7678126" cy="1653350"/>
          </a:xfrm>
          <a:prstGeom prst="rect">
            <a:avLst/>
          </a:prstGeom>
          <a:noFill/>
          <a:ln>
            <a:noFill/>
          </a:ln>
        </p:spPr>
      </p:pic>
      <p:sp>
        <p:nvSpPr>
          <p:cNvPr id="91" name="Google Shape;91;p5"/>
          <p:cNvSpPr/>
          <p:nvPr/>
        </p:nvSpPr>
        <p:spPr>
          <a:xfrm rot="10800000" flipH="1">
            <a:off x="-203358" y="3454300"/>
            <a:ext cx="2216642" cy="2073312"/>
          </a:xfrm>
          <a:custGeom>
            <a:avLst/>
            <a:gdLst/>
            <a:ahLst/>
            <a:cxnLst/>
            <a:rect l="l" t="t" r="r" b="b"/>
            <a:pathLst>
              <a:path w="122365" h="131953" extrusionOk="0">
                <a:moveTo>
                  <a:pt x="37372" y="111100"/>
                </a:moveTo>
                <a:lnTo>
                  <a:pt x="37372" y="111100"/>
                </a:lnTo>
                <a:cubicBezTo>
                  <a:pt x="37492" y="112772"/>
                  <a:pt x="37953" y="114366"/>
                  <a:pt x="39127" y="115781"/>
                </a:cubicBezTo>
                <a:lnTo>
                  <a:pt x="39127" y="115781"/>
                </a:lnTo>
                <a:cubicBezTo>
                  <a:pt x="38531" y="114345"/>
                  <a:pt x="37934" y="112770"/>
                  <a:pt x="37372" y="111100"/>
                </a:cubicBezTo>
                <a:close/>
                <a:moveTo>
                  <a:pt x="51871" y="1"/>
                </a:moveTo>
                <a:cubicBezTo>
                  <a:pt x="46593" y="1"/>
                  <a:pt x="41310" y="436"/>
                  <a:pt x="36039" y="884"/>
                </a:cubicBezTo>
                <a:cubicBezTo>
                  <a:pt x="27941" y="2124"/>
                  <a:pt x="17387" y="1492"/>
                  <a:pt x="9947" y="6477"/>
                </a:cubicBezTo>
                <a:cubicBezTo>
                  <a:pt x="2481" y="11438"/>
                  <a:pt x="4354" y="20751"/>
                  <a:pt x="4961" y="28217"/>
                </a:cubicBezTo>
                <a:cubicBezTo>
                  <a:pt x="5594" y="36897"/>
                  <a:pt x="4961" y="43730"/>
                  <a:pt x="4354" y="51803"/>
                </a:cubicBezTo>
                <a:cubicBezTo>
                  <a:pt x="3114" y="59902"/>
                  <a:pt x="3721" y="68582"/>
                  <a:pt x="2481" y="76048"/>
                </a:cubicBezTo>
                <a:cubicBezTo>
                  <a:pt x="1874" y="84121"/>
                  <a:pt x="634" y="91562"/>
                  <a:pt x="1874" y="99027"/>
                </a:cubicBezTo>
                <a:cubicBezTo>
                  <a:pt x="2481" y="105860"/>
                  <a:pt x="4961" y="112061"/>
                  <a:pt x="3114" y="118286"/>
                </a:cubicBezTo>
                <a:cubicBezTo>
                  <a:pt x="1874" y="121374"/>
                  <a:pt x="1" y="123247"/>
                  <a:pt x="634" y="126360"/>
                </a:cubicBezTo>
                <a:cubicBezTo>
                  <a:pt x="1030" y="126309"/>
                  <a:pt x="1407" y="126286"/>
                  <a:pt x="1767" y="126286"/>
                </a:cubicBezTo>
                <a:cubicBezTo>
                  <a:pt x="4998" y="126286"/>
                  <a:pt x="6867" y="128119"/>
                  <a:pt x="9422" y="128119"/>
                </a:cubicBezTo>
                <a:cubicBezTo>
                  <a:pt x="10143" y="128119"/>
                  <a:pt x="10918" y="127974"/>
                  <a:pt x="11794" y="127600"/>
                </a:cubicBezTo>
                <a:cubicBezTo>
                  <a:pt x="12427" y="126967"/>
                  <a:pt x="15540" y="124487"/>
                  <a:pt x="16147" y="123879"/>
                </a:cubicBezTo>
                <a:cubicBezTo>
                  <a:pt x="19260" y="120134"/>
                  <a:pt x="18020" y="123247"/>
                  <a:pt x="16780" y="120134"/>
                </a:cubicBezTo>
                <a:cubicBezTo>
                  <a:pt x="16780" y="118894"/>
                  <a:pt x="14907" y="118894"/>
                  <a:pt x="14300" y="117046"/>
                </a:cubicBezTo>
                <a:cubicBezTo>
                  <a:pt x="14300" y="115781"/>
                  <a:pt x="16147" y="113934"/>
                  <a:pt x="16780" y="113301"/>
                </a:cubicBezTo>
                <a:cubicBezTo>
                  <a:pt x="18020" y="110213"/>
                  <a:pt x="19260" y="107708"/>
                  <a:pt x="19868" y="104620"/>
                </a:cubicBezTo>
                <a:cubicBezTo>
                  <a:pt x="21740" y="96547"/>
                  <a:pt x="30446" y="87841"/>
                  <a:pt x="29814" y="79768"/>
                </a:cubicBezTo>
                <a:lnTo>
                  <a:pt x="29814" y="79768"/>
                </a:lnTo>
                <a:lnTo>
                  <a:pt x="30497" y="85336"/>
                </a:lnTo>
                <a:cubicBezTo>
                  <a:pt x="29485" y="90726"/>
                  <a:pt x="29206" y="102115"/>
                  <a:pt x="29206" y="110213"/>
                </a:cubicBezTo>
                <a:cubicBezTo>
                  <a:pt x="29206" y="113301"/>
                  <a:pt x="30446" y="116414"/>
                  <a:pt x="31054" y="120134"/>
                </a:cubicBezTo>
                <a:cubicBezTo>
                  <a:pt x="31686" y="123879"/>
                  <a:pt x="31054" y="128207"/>
                  <a:pt x="32294" y="131953"/>
                </a:cubicBezTo>
                <a:cubicBezTo>
                  <a:pt x="34166" y="122614"/>
                  <a:pt x="34774" y="112061"/>
                  <a:pt x="32294" y="102115"/>
                </a:cubicBezTo>
                <a:cubicBezTo>
                  <a:pt x="31686" y="97155"/>
                  <a:pt x="31054" y="91562"/>
                  <a:pt x="32294" y="86601"/>
                </a:cubicBezTo>
                <a:cubicBezTo>
                  <a:pt x="32926" y="83488"/>
                  <a:pt x="34774" y="73568"/>
                  <a:pt x="37887" y="71695"/>
                </a:cubicBezTo>
                <a:lnTo>
                  <a:pt x="37887" y="71695"/>
                </a:lnTo>
                <a:cubicBezTo>
                  <a:pt x="36039" y="74808"/>
                  <a:pt x="35407" y="74808"/>
                  <a:pt x="35407" y="77896"/>
                </a:cubicBezTo>
                <a:cubicBezTo>
                  <a:pt x="35407" y="79136"/>
                  <a:pt x="36647" y="80376"/>
                  <a:pt x="36647" y="82248"/>
                </a:cubicBezTo>
                <a:cubicBezTo>
                  <a:pt x="36647" y="84729"/>
                  <a:pt x="35407" y="86601"/>
                  <a:pt x="34774" y="88474"/>
                </a:cubicBezTo>
                <a:cubicBezTo>
                  <a:pt x="33283" y="95480"/>
                  <a:pt x="35023" y="104117"/>
                  <a:pt x="37372" y="111100"/>
                </a:cubicBezTo>
                <a:lnTo>
                  <a:pt x="37372" y="111100"/>
                </a:lnTo>
                <a:cubicBezTo>
                  <a:pt x="37177" y="108376"/>
                  <a:pt x="37887" y="105445"/>
                  <a:pt x="37887" y="102748"/>
                </a:cubicBezTo>
                <a:cubicBezTo>
                  <a:pt x="38519" y="97787"/>
                  <a:pt x="37279" y="93434"/>
                  <a:pt x="37279" y="89081"/>
                </a:cubicBezTo>
                <a:cubicBezTo>
                  <a:pt x="37279" y="84121"/>
                  <a:pt x="41759" y="69772"/>
                  <a:pt x="39886" y="67292"/>
                </a:cubicBezTo>
                <a:lnTo>
                  <a:pt x="40848" y="65495"/>
                </a:lnTo>
                <a:cubicBezTo>
                  <a:pt x="40848" y="65495"/>
                  <a:pt x="41253" y="67621"/>
                  <a:pt x="41253" y="68228"/>
                </a:cubicBezTo>
                <a:cubicBezTo>
                  <a:pt x="43480" y="76149"/>
                  <a:pt x="42240" y="78528"/>
                  <a:pt x="42240" y="82248"/>
                </a:cubicBezTo>
                <a:cubicBezTo>
                  <a:pt x="42240" y="88474"/>
                  <a:pt x="42240" y="96547"/>
                  <a:pt x="44112" y="102115"/>
                </a:cubicBezTo>
                <a:cubicBezTo>
                  <a:pt x="44112" y="94042"/>
                  <a:pt x="45960" y="85361"/>
                  <a:pt x="44720" y="77288"/>
                </a:cubicBezTo>
                <a:cubicBezTo>
                  <a:pt x="43480" y="72935"/>
                  <a:pt x="42240" y="69822"/>
                  <a:pt x="45960" y="65469"/>
                </a:cubicBezTo>
                <a:cubicBezTo>
                  <a:pt x="46593" y="66102"/>
                  <a:pt x="47200" y="66735"/>
                  <a:pt x="47833" y="66735"/>
                </a:cubicBezTo>
                <a:lnTo>
                  <a:pt x="48339" y="68329"/>
                </a:lnTo>
                <a:cubicBezTo>
                  <a:pt x="48339" y="75162"/>
                  <a:pt x="45378" y="90726"/>
                  <a:pt x="49073" y="90954"/>
                </a:cubicBezTo>
                <a:cubicBezTo>
                  <a:pt x="45960" y="83488"/>
                  <a:pt x="53426" y="72303"/>
                  <a:pt x="49680" y="65469"/>
                </a:cubicBezTo>
                <a:cubicBezTo>
                  <a:pt x="50946" y="64229"/>
                  <a:pt x="51426" y="65140"/>
                  <a:pt x="53198" y="62812"/>
                </a:cubicBezTo>
                <a:cubicBezTo>
                  <a:pt x="53578" y="60939"/>
                  <a:pt x="52793" y="59902"/>
                  <a:pt x="51553" y="59269"/>
                </a:cubicBezTo>
                <a:cubicBezTo>
                  <a:pt x="53426" y="58029"/>
                  <a:pt x="55906" y="58636"/>
                  <a:pt x="58386" y="58029"/>
                </a:cubicBezTo>
                <a:cubicBezTo>
                  <a:pt x="61499" y="56789"/>
                  <a:pt x="63346" y="54309"/>
                  <a:pt x="65852" y="53069"/>
                </a:cubicBezTo>
                <a:cubicBezTo>
                  <a:pt x="66585" y="52819"/>
                  <a:pt x="67559" y="52740"/>
                  <a:pt x="68652" y="52740"/>
                </a:cubicBezTo>
                <a:cubicBezTo>
                  <a:pt x="70567" y="52740"/>
                  <a:pt x="72844" y="52984"/>
                  <a:pt x="74818" y="52984"/>
                </a:cubicBezTo>
                <a:cubicBezTo>
                  <a:pt x="77435" y="52984"/>
                  <a:pt x="79518" y="52556"/>
                  <a:pt x="79518" y="50563"/>
                </a:cubicBezTo>
                <a:cubicBezTo>
                  <a:pt x="84106" y="50563"/>
                  <a:pt x="85343" y="47624"/>
                  <a:pt x="88767" y="47624"/>
                </a:cubicBezTo>
                <a:cubicBezTo>
                  <a:pt x="89497" y="47624"/>
                  <a:pt x="90328" y="47758"/>
                  <a:pt x="91311" y="48083"/>
                </a:cubicBezTo>
                <a:cubicBezTo>
                  <a:pt x="91311" y="44996"/>
                  <a:pt x="98145" y="43730"/>
                  <a:pt x="101257" y="41883"/>
                </a:cubicBezTo>
                <a:cubicBezTo>
                  <a:pt x="105585" y="39403"/>
                  <a:pt x="104978" y="34417"/>
                  <a:pt x="109938" y="33177"/>
                </a:cubicBezTo>
                <a:cubicBezTo>
                  <a:pt x="106825" y="28824"/>
                  <a:pt x="113051" y="28824"/>
                  <a:pt x="116164" y="28824"/>
                </a:cubicBezTo>
                <a:cubicBezTo>
                  <a:pt x="115531" y="25104"/>
                  <a:pt x="122364" y="23231"/>
                  <a:pt x="117404" y="20144"/>
                </a:cubicBezTo>
                <a:cubicBezTo>
                  <a:pt x="118011" y="19511"/>
                  <a:pt x="118644" y="18271"/>
                  <a:pt x="119251" y="18271"/>
                </a:cubicBezTo>
                <a:cubicBezTo>
                  <a:pt x="112418" y="16423"/>
                  <a:pt x="111811" y="7717"/>
                  <a:pt x="104978" y="5237"/>
                </a:cubicBezTo>
                <a:lnTo>
                  <a:pt x="107458" y="3997"/>
                </a:lnTo>
                <a:cubicBezTo>
                  <a:pt x="105598" y="2124"/>
                  <a:pt x="102339" y="1656"/>
                  <a:pt x="98923" y="1656"/>
                </a:cubicBezTo>
                <a:cubicBezTo>
                  <a:pt x="95506" y="1656"/>
                  <a:pt x="91931" y="2124"/>
                  <a:pt x="89439" y="2124"/>
                </a:cubicBezTo>
                <a:cubicBezTo>
                  <a:pt x="87949" y="2214"/>
                  <a:pt x="86471" y="2253"/>
                  <a:pt x="85003" y="2253"/>
                </a:cubicBezTo>
                <a:cubicBezTo>
                  <a:pt x="76065" y="2253"/>
                  <a:pt x="67450" y="795"/>
                  <a:pt x="58386" y="252"/>
                </a:cubicBezTo>
                <a:cubicBezTo>
                  <a:pt x="56216" y="75"/>
                  <a:pt x="54044" y="1"/>
                  <a:pt x="51871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92" name="Google Shape;92;p5"/>
          <p:cNvGrpSpPr/>
          <p:nvPr/>
        </p:nvGrpSpPr>
        <p:grpSpPr>
          <a:xfrm rot="7632065">
            <a:off x="345116" y="2676423"/>
            <a:ext cx="360792" cy="197345"/>
            <a:chOff x="771625" y="3641125"/>
            <a:chExt cx="360800" cy="197350"/>
          </a:xfrm>
        </p:grpSpPr>
        <p:sp>
          <p:nvSpPr>
            <p:cNvPr id="93" name="Google Shape;93;p5"/>
            <p:cNvSpPr/>
            <p:nvPr/>
          </p:nvSpPr>
          <p:spPr>
            <a:xfrm>
              <a:off x="971275" y="3677325"/>
              <a:ext cx="161150" cy="161150"/>
            </a:xfrm>
            <a:custGeom>
              <a:avLst/>
              <a:gdLst/>
              <a:ahLst/>
              <a:cxnLst/>
              <a:rect l="l" t="t" r="r" b="b"/>
              <a:pathLst>
                <a:path w="6446" h="6446" extrusionOk="0">
                  <a:moveTo>
                    <a:pt x="3223" y="327"/>
                  </a:moveTo>
                  <a:cubicBezTo>
                    <a:pt x="4811" y="327"/>
                    <a:pt x="6119" y="1635"/>
                    <a:pt x="6119" y="3223"/>
                  </a:cubicBezTo>
                  <a:cubicBezTo>
                    <a:pt x="6119" y="4811"/>
                    <a:pt x="4811" y="6118"/>
                    <a:pt x="3223" y="6118"/>
                  </a:cubicBezTo>
                  <a:cubicBezTo>
                    <a:pt x="1635" y="6118"/>
                    <a:pt x="374" y="4811"/>
                    <a:pt x="374" y="3223"/>
                  </a:cubicBezTo>
                  <a:cubicBezTo>
                    <a:pt x="374" y="1635"/>
                    <a:pt x="1635" y="327"/>
                    <a:pt x="3223" y="327"/>
                  </a:cubicBezTo>
                  <a:close/>
                  <a:moveTo>
                    <a:pt x="3223" y="0"/>
                  </a:moveTo>
                  <a:cubicBezTo>
                    <a:pt x="1449" y="0"/>
                    <a:pt x="1" y="1448"/>
                    <a:pt x="1" y="3223"/>
                  </a:cubicBezTo>
                  <a:cubicBezTo>
                    <a:pt x="1" y="4997"/>
                    <a:pt x="1449" y="6445"/>
                    <a:pt x="3223" y="6445"/>
                  </a:cubicBezTo>
                  <a:cubicBezTo>
                    <a:pt x="4998" y="6445"/>
                    <a:pt x="6446" y="4997"/>
                    <a:pt x="6446" y="3223"/>
                  </a:cubicBezTo>
                  <a:cubicBezTo>
                    <a:pt x="6446" y="1448"/>
                    <a:pt x="4998" y="0"/>
                    <a:pt x="322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" name="Google Shape;94;p5"/>
            <p:cNvSpPr/>
            <p:nvPr/>
          </p:nvSpPr>
          <p:spPr>
            <a:xfrm>
              <a:off x="985475" y="3699000"/>
              <a:ext cx="94375" cy="79925"/>
            </a:xfrm>
            <a:custGeom>
              <a:avLst/>
              <a:gdLst/>
              <a:ahLst/>
              <a:cxnLst/>
              <a:rect l="l" t="t" r="r" b="b"/>
              <a:pathLst>
                <a:path w="3775" h="3197" extrusionOk="0">
                  <a:moveTo>
                    <a:pt x="2475" y="1"/>
                  </a:moveTo>
                  <a:cubicBezTo>
                    <a:pt x="1" y="1"/>
                    <a:pt x="180" y="3196"/>
                    <a:pt x="180" y="3196"/>
                  </a:cubicBezTo>
                  <a:cubicBezTo>
                    <a:pt x="866" y="453"/>
                    <a:pt x="2761" y="228"/>
                    <a:pt x="3478" y="228"/>
                  </a:cubicBezTo>
                  <a:cubicBezTo>
                    <a:pt x="3620" y="228"/>
                    <a:pt x="3715" y="236"/>
                    <a:pt x="3747" y="236"/>
                  </a:cubicBezTo>
                  <a:cubicBezTo>
                    <a:pt x="3774" y="236"/>
                    <a:pt x="3756" y="230"/>
                    <a:pt x="3683" y="208"/>
                  </a:cubicBezTo>
                  <a:cubicBezTo>
                    <a:pt x="3223" y="64"/>
                    <a:pt x="2823" y="1"/>
                    <a:pt x="247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" name="Google Shape;95;p5"/>
            <p:cNvSpPr/>
            <p:nvPr/>
          </p:nvSpPr>
          <p:spPr>
            <a:xfrm>
              <a:off x="771625" y="3641125"/>
              <a:ext cx="106275" cy="106275"/>
            </a:xfrm>
            <a:custGeom>
              <a:avLst/>
              <a:gdLst/>
              <a:ahLst/>
              <a:cxnLst/>
              <a:rect l="l" t="t" r="r" b="b"/>
              <a:pathLst>
                <a:path w="4251" h="4251" extrusionOk="0">
                  <a:moveTo>
                    <a:pt x="2149" y="234"/>
                  </a:moveTo>
                  <a:cubicBezTo>
                    <a:pt x="3177" y="234"/>
                    <a:pt x="4017" y="1075"/>
                    <a:pt x="4017" y="2102"/>
                  </a:cubicBezTo>
                  <a:cubicBezTo>
                    <a:pt x="4017" y="3176"/>
                    <a:pt x="3177" y="4017"/>
                    <a:pt x="2149" y="4017"/>
                  </a:cubicBezTo>
                  <a:cubicBezTo>
                    <a:pt x="1075" y="4017"/>
                    <a:pt x="234" y="3176"/>
                    <a:pt x="234" y="2102"/>
                  </a:cubicBezTo>
                  <a:cubicBezTo>
                    <a:pt x="234" y="1075"/>
                    <a:pt x="1075" y="234"/>
                    <a:pt x="2149" y="234"/>
                  </a:cubicBezTo>
                  <a:close/>
                  <a:moveTo>
                    <a:pt x="2149" y="1"/>
                  </a:moveTo>
                  <a:cubicBezTo>
                    <a:pt x="982" y="1"/>
                    <a:pt x="1" y="935"/>
                    <a:pt x="1" y="2102"/>
                  </a:cubicBezTo>
                  <a:cubicBezTo>
                    <a:pt x="1" y="3316"/>
                    <a:pt x="982" y="4250"/>
                    <a:pt x="2149" y="4250"/>
                  </a:cubicBezTo>
                  <a:cubicBezTo>
                    <a:pt x="3317" y="4250"/>
                    <a:pt x="4251" y="3316"/>
                    <a:pt x="4251" y="2102"/>
                  </a:cubicBezTo>
                  <a:cubicBezTo>
                    <a:pt x="4251" y="935"/>
                    <a:pt x="3317" y="1"/>
                    <a:pt x="214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" name="Google Shape;96;p5"/>
            <p:cNvSpPr/>
            <p:nvPr/>
          </p:nvSpPr>
          <p:spPr>
            <a:xfrm>
              <a:off x="780625" y="3655100"/>
              <a:ext cx="62500" cy="53775"/>
            </a:xfrm>
            <a:custGeom>
              <a:avLst/>
              <a:gdLst/>
              <a:ahLst/>
              <a:cxnLst/>
              <a:rect l="l" t="t" r="r" b="b"/>
              <a:pathLst>
                <a:path w="2500" h="2151" extrusionOk="0">
                  <a:moveTo>
                    <a:pt x="1637" y="0"/>
                  </a:moveTo>
                  <a:cubicBezTo>
                    <a:pt x="0" y="0"/>
                    <a:pt x="108" y="2150"/>
                    <a:pt x="108" y="2150"/>
                  </a:cubicBezTo>
                  <a:cubicBezTo>
                    <a:pt x="586" y="306"/>
                    <a:pt x="1814" y="160"/>
                    <a:pt x="2293" y="160"/>
                  </a:cubicBezTo>
                  <a:cubicBezTo>
                    <a:pt x="2382" y="160"/>
                    <a:pt x="2446" y="165"/>
                    <a:pt x="2473" y="165"/>
                  </a:cubicBezTo>
                  <a:cubicBezTo>
                    <a:pt x="2499" y="165"/>
                    <a:pt x="2492" y="161"/>
                    <a:pt x="2443" y="142"/>
                  </a:cubicBezTo>
                  <a:cubicBezTo>
                    <a:pt x="2136" y="44"/>
                    <a:pt x="1869" y="0"/>
                    <a:pt x="163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97" name="Google Shape;97;p5"/>
          <p:cNvGrpSpPr/>
          <p:nvPr/>
        </p:nvGrpSpPr>
        <p:grpSpPr>
          <a:xfrm>
            <a:off x="337849" y="314513"/>
            <a:ext cx="148902" cy="148902"/>
            <a:chOff x="553999" y="2452938"/>
            <a:chExt cx="148902" cy="148902"/>
          </a:xfrm>
        </p:grpSpPr>
        <p:sp>
          <p:nvSpPr>
            <p:cNvPr id="98" name="Google Shape;98;p5"/>
            <p:cNvSpPr/>
            <p:nvPr/>
          </p:nvSpPr>
          <p:spPr>
            <a:xfrm rot="7632065">
              <a:off x="575314" y="2474252"/>
              <a:ext cx="106273" cy="106273"/>
            </a:xfrm>
            <a:custGeom>
              <a:avLst/>
              <a:gdLst/>
              <a:ahLst/>
              <a:cxnLst/>
              <a:rect l="l" t="t" r="r" b="b"/>
              <a:pathLst>
                <a:path w="4251" h="4251" extrusionOk="0">
                  <a:moveTo>
                    <a:pt x="2149" y="234"/>
                  </a:moveTo>
                  <a:cubicBezTo>
                    <a:pt x="3177" y="234"/>
                    <a:pt x="4017" y="1075"/>
                    <a:pt x="4017" y="2102"/>
                  </a:cubicBezTo>
                  <a:cubicBezTo>
                    <a:pt x="4017" y="3176"/>
                    <a:pt x="3177" y="4017"/>
                    <a:pt x="2149" y="4017"/>
                  </a:cubicBezTo>
                  <a:cubicBezTo>
                    <a:pt x="1075" y="4017"/>
                    <a:pt x="234" y="3176"/>
                    <a:pt x="234" y="2102"/>
                  </a:cubicBezTo>
                  <a:cubicBezTo>
                    <a:pt x="234" y="1075"/>
                    <a:pt x="1075" y="234"/>
                    <a:pt x="2149" y="234"/>
                  </a:cubicBezTo>
                  <a:close/>
                  <a:moveTo>
                    <a:pt x="2149" y="1"/>
                  </a:moveTo>
                  <a:cubicBezTo>
                    <a:pt x="982" y="1"/>
                    <a:pt x="1" y="935"/>
                    <a:pt x="1" y="2102"/>
                  </a:cubicBezTo>
                  <a:cubicBezTo>
                    <a:pt x="1" y="3316"/>
                    <a:pt x="982" y="4250"/>
                    <a:pt x="2149" y="4250"/>
                  </a:cubicBezTo>
                  <a:cubicBezTo>
                    <a:pt x="3317" y="4250"/>
                    <a:pt x="4251" y="3316"/>
                    <a:pt x="4251" y="2102"/>
                  </a:cubicBezTo>
                  <a:cubicBezTo>
                    <a:pt x="4251" y="935"/>
                    <a:pt x="3317" y="1"/>
                    <a:pt x="214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" name="Google Shape;99;p5"/>
            <p:cNvSpPr/>
            <p:nvPr/>
          </p:nvSpPr>
          <p:spPr>
            <a:xfrm rot="7632065">
              <a:off x="614770" y="2497658"/>
              <a:ext cx="62499" cy="53774"/>
            </a:xfrm>
            <a:custGeom>
              <a:avLst/>
              <a:gdLst/>
              <a:ahLst/>
              <a:cxnLst/>
              <a:rect l="l" t="t" r="r" b="b"/>
              <a:pathLst>
                <a:path w="2500" h="2151" extrusionOk="0">
                  <a:moveTo>
                    <a:pt x="1637" y="0"/>
                  </a:moveTo>
                  <a:cubicBezTo>
                    <a:pt x="0" y="0"/>
                    <a:pt x="108" y="2150"/>
                    <a:pt x="108" y="2150"/>
                  </a:cubicBezTo>
                  <a:cubicBezTo>
                    <a:pt x="586" y="306"/>
                    <a:pt x="1814" y="160"/>
                    <a:pt x="2293" y="160"/>
                  </a:cubicBezTo>
                  <a:cubicBezTo>
                    <a:pt x="2382" y="160"/>
                    <a:pt x="2446" y="165"/>
                    <a:pt x="2473" y="165"/>
                  </a:cubicBezTo>
                  <a:cubicBezTo>
                    <a:pt x="2499" y="165"/>
                    <a:pt x="2492" y="161"/>
                    <a:pt x="2443" y="142"/>
                  </a:cubicBezTo>
                  <a:cubicBezTo>
                    <a:pt x="2136" y="44"/>
                    <a:pt x="1869" y="0"/>
                    <a:pt x="163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00" name="Google Shape;100;p5"/>
          <p:cNvSpPr/>
          <p:nvPr/>
        </p:nvSpPr>
        <p:spPr>
          <a:xfrm rot="10800000">
            <a:off x="7130717" y="3454300"/>
            <a:ext cx="2216642" cy="2073312"/>
          </a:xfrm>
          <a:custGeom>
            <a:avLst/>
            <a:gdLst/>
            <a:ahLst/>
            <a:cxnLst/>
            <a:rect l="l" t="t" r="r" b="b"/>
            <a:pathLst>
              <a:path w="122365" h="131953" extrusionOk="0">
                <a:moveTo>
                  <a:pt x="37372" y="111100"/>
                </a:moveTo>
                <a:lnTo>
                  <a:pt x="37372" y="111100"/>
                </a:lnTo>
                <a:cubicBezTo>
                  <a:pt x="37492" y="112772"/>
                  <a:pt x="37953" y="114366"/>
                  <a:pt x="39127" y="115781"/>
                </a:cubicBezTo>
                <a:lnTo>
                  <a:pt x="39127" y="115781"/>
                </a:lnTo>
                <a:cubicBezTo>
                  <a:pt x="38531" y="114345"/>
                  <a:pt x="37934" y="112770"/>
                  <a:pt x="37372" y="111100"/>
                </a:cubicBezTo>
                <a:close/>
                <a:moveTo>
                  <a:pt x="51871" y="1"/>
                </a:moveTo>
                <a:cubicBezTo>
                  <a:pt x="46593" y="1"/>
                  <a:pt x="41310" y="436"/>
                  <a:pt x="36039" y="884"/>
                </a:cubicBezTo>
                <a:cubicBezTo>
                  <a:pt x="27941" y="2124"/>
                  <a:pt x="17387" y="1492"/>
                  <a:pt x="9947" y="6477"/>
                </a:cubicBezTo>
                <a:cubicBezTo>
                  <a:pt x="2481" y="11438"/>
                  <a:pt x="4354" y="20751"/>
                  <a:pt x="4961" y="28217"/>
                </a:cubicBezTo>
                <a:cubicBezTo>
                  <a:pt x="5594" y="36897"/>
                  <a:pt x="4961" y="43730"/>
                  <a:pt x="4354" y="51803"/>
                </a:cubicBezTo>
                <a:cubicBezTo>
                  <a:pt x="3114" y="59902"/>
                  <a:pt x="3721" y="68582"/>
                  <a:pt x="2481" y="76048"/>
                </a:cubicBezTo>
                <a:cubicBezTo>
                  <a:pt x="1874" y="84121"/>
                  <a:pt x="634" y="91562"/>
                  <a:pt x="1874" y="99027"/>
                </a:cubicBezTo>
                <a:cubicBezTo>
                  <a:pt x="2481" y="105860"/>
                  <a:pt x="4961" y="112061"/>
                  <a:pt x="3114" y="118286"/>
                </a:cubicBezTo>
                <a:cubicBezTo>
                  <a:pt x="1874" y="121374"/>
                  <a:pt x="1" y="123247"/>
                  <a:pt x="634" y="126360"/>
                </a:cubicBezTo>
                <a:cubicBezTo>
                  <a:pt x="1030" y="126309"/>
                  <a:pt x="1407" y="126286"/>
                  <a:pt x="1767" y="126286"/>
                </a:cubicBezTo>
                <a:cubicBezTo>
                  <a:pt x="4998" y="126286"/>
                  <a:pt x="6867" y="128119"/>
                  <a:pt x="9422" y="128119"/>
                </a:cubicBezTo>
                <a:cubicBezTo>
                  <a:pt x="10143" y="128119"/>
                  <a:pt x="10918" y="127974"/>
                  <a:pt x="11794" y="127600"/>
                </a:cubicBezTo>
                <a:cubicBezTo>
                  <a:pt x="12427" y="126967"/>
                  <a:pt x="15540" y="124487"/>
                  <a:pt x="16147" y="123879"/>
                </a:cubicBezTo>
                <a:cubicBezTo>
                  <a:pt x="19260" y="120134"/>
                  <a:pt x="18020" y="123247"/>
                  <a:pt x="16780" y="120134"/>
                </a:cubicBezTo>
                <a:cubicBezTo>
                  <a:pt x="16780" y="118894"/>
                  <a:pt x="14907" y="118894"/>
                  <a:pt x="14300" y="117046"/>
                </a:cubicBezTo>
                <a:cubicBezTo>
                  <a:pt x="14300" y="115781"/>
                  <a:pt x="16147" y="113934"/>
                  <a:pt x="16780" y="113301"/>
                </a:cubicBezTo>
                <a:cubicBezTo>
                  <a:pt x="18020" y="110213"/>
                  <a:pt x="19260" y="107708"/>
                  <a:pt x="19868" y="104620"/>
                </a:cubicBezTo>
                <a:cubicBezTo>
                  <a:pt x="21740" y="96547"/>
                  <a:pt x="30446" y="87841"/>
                  <a:pt x="29814" y="79768"/>
                </a:cubicBezTo>
                <a:lnTo>
                  <a:pt x="29814" y="79768"/>
                </a:lnTo>
                <a:lnTo>
                  <a:pt x="30497" y="85336"/>
                </a:lnTo>
                <a:cubicBezTo>
                  <a:pt x="29485" y="90726"/>
                  <a:pt x="29206" y="102115"/>
                  <a:pt x="29206" y="110213"/>
                </a:cubicBezTo>
                <a:cubicBezTo>
                  <a:pt x="29206" y="113301"/>
                  <a:pt x="30446" y="116414"/>
                  <a:pt x="31054" y="120134"/>
                </a:cubicBezTo>
                <a:cubicBezTo>
                  <a:pt x="31686" y="123879"/>
                  <a:pt x="31054" y="128207"/>
                  <a:pt x="32294" y="131953"/>
                </a:cubicBezTo>
                <a:cubicBezTo>
                  <a:pt x="34166" y="122614"/>
                  <a:pt x="34774" y="112061"/>
                  <a:pt x="32294" y="102115"/>
                </a:cubicBezTo>
                <a:cubicBezTo>
                  <a:pt x="31686" y="97155"/>
                  <a:pt x="31054" y="91562"/>
                  <a:pt x="32294" y="86601"/>
                </a:cubicBezTo>
                <a:cubicBezTo>
                  <a:pt x="32926" y="83488"/>
                  <a:pt x="34774" y="73568"/>
                  <a:pt x="37887" y="71695"/>
                </a:cubicBezTo>
                <a:lnTo>
                  <a:pt x="37887" y="71695"/>
                </a:lnTo>
                <a:cubicBezTo>
                  <a:pt x="36039" y="74808"/>
                  <a:pt x="35407" y="74808"/>
                  <a:pt x="35407" y="77896"/>
                </a:cubicBezTo>
                <a:cubicBezTo>
                  <a:pt x="35407" y="79136"/>
                  <a:pt x="36647" y="80376"/>
                  <a:pt x="36647" y="82248"/>
                </a:cubicBezTo>
                <a:cubicBezTo>
                  <a:pt x="36647" y="84729"/>
                  <a:pt x="35407" y="86601"/>
                  <a:pt x="34774" y="88474"/>
                </a:cubicBezTo>
                <a:cubicBezTo>
                  <a:pt x="33283" y="95480"/>
                  <a:pt x="35023" y="104117"/>
                  <a:pt x="37372" y="111100"/>
                </a:cubicBezTo>
                <a:lnTo>
                  <a:pt x="37372" y="111100"/>
                </a:lnTo>
                <a:cubicBezTo>
                  <a:pt x="37177" y="108376"/>
                  <a:pt x="37887" y="105445"/>
                  <a:pt x="37887" y="102748"/>
                </a:cubicBezTo>
                <a:cubicBezTo>
                  <a:pt x="38519" y="97787"/>
                  <a:pt x="37279" y="93434"/>
                  <a:pt x="37279" y="89081"/>
                </a:cubicBezTo>
                <a:cubicBezTo>
                  <a:pt x="37279" y="84121"/>
                  <a:pt x="41759" y="69772"/>
                  <a:pt x="39886" y="67292"/>
                </a:cubicBezTo>
                <a:lnTo>
                  <a:pt x="40848" y="65495"/>
                </a:lnTo>
                <a:cubicBezTo>
                  <a:pt x="40848" y="65495"/>
                  <a:pt x="41253" y="67621"/>
                  <a:pt x="41253" y="68228"/>
                </a:cubicBezTo>
                <a:cubicBezTo>
                  <a:pt x="43480" y="76149"/>
                  <a:pt x="42240" y="78528"/>
                  <a:pt x="42240" y="82248"/>
                </a:cubicBezTo>
                <a:cubicBezTo>
                  <a:pt x="42240" y="88474"/>
                  <a:pt x="42240" y="96547"/>
                  <a:pt x="44112" y="102115"/>
                </a:cubicBezTo>
                <a:cubicBezTo>
                  <a:pt x="44112" y="94042"/>
                  <a:pt x="45960" y="85361"/>
                  <a:pt x="44720" y="77288"/>
                </a:cubicBezTo>
                <a:cubicBezTo>
                  <a:pt x="43480" y="72935"/>
                  <a:pt x="42240" y="69822"/>
                  <a:pt x="45960" y="65469"/>
                </a:cubicBezTo>
                <a:cubicBezTo>
                  <a:pt x="46593" y="66102"/>
                  <a:pt x="47200" y="66735"/>
                  <a:pt x="47833" y="66735"/>
                </a:cubicBezTo>
                <a:lnTo>
                  <a:pt x="48339" y="68329"/>
                </a:lnTo>
                <a:cubicBezTo>
                  <a:pt x="48339" y="75162"/>
                  <a:pt x="45378" y="90726"/>
                  <a:pt x="49073" y="90954"/>
                </a:cubicBezTo>
                <a:cubicBezTo>
                  <a:pt x="45960" y="83488"/>
                  <a:pt x="53426" y="72303"/>
                  <a:pt x="49680" y="65469"/>
                </a:cubicBezTo>
                <a:cubicBezTo>
                  <a:pt x="50946" y="64229"/>
                  <a:pt x="51426" y="65140"/>
                  <a:pt x="53198" y="62812"/>
                </a:cubicBezTo>
                <a:cubicBezTo>
                  <a:pt x="53578" y="60939"/>
                  <a:pt x="52793" y="59902"/>
                  <a:pt x="51553" y="59269"/>
                </a:cubicBezTo>
                <a:cubicBezTo>
                  <a:pt x="53426" y="58029"/>
                  <a:pt x="55906" y="58636"/>
                  <a:pt x="58386" y="58029"/>
                </a:cubicBezTo>
                <a:cubicBezTo>
                  <a:pt x="61499" y="56789"/>
                  <a:pt x="63346" y="54309"/>
                  <a:pt x="65852" y="53069"/>
                </a:cubicBezTo>
                <a:cubicBezTo>
                  <a:pt x="66585" y="52819"/>
                  <a:pt x="67559" y="52740"/>
                  <a:pt x="68652" y="52740"/>
                </a:cubicBezTo>
                <a:cubicBezTo>
                  <a:pt x="70567" y="52740"/>
                  <a:pt x="72844" y="52984"/>
                  <a:pt x="74818" y="52984"/>
                </a:cubicBezTo>
                <a:cubicBezTo>
                  <a:pt x="77435" y="52984"/>
                  <a:pt x="79518" y="52556"/>
                  <a:pt x="79518" y="50563"/>
                </a:cubicBezTo>
                <a:cubicBezTo>
                  <a:pt x="84106" y="50563"/>
                  <a:pt x="85343" y="47624"/>
                  <a:pt x="88767" y="47624"/>
                </a:cubicBezTo>
                <a:cubicBezTo>
                  <a:pt x="89497" y="47624"/>
                  <a:pt x="90328" y="47758"/>
                  <a:pt x="91311" y="48083"/>
                </a:cubicBezTo>
                <a:cubicBezTo>
                  <a:pt x="91311" y="44996"/>
                  <a:pt x="98145" y="43730"/>
                  <a:pt x="101257" y="41883"/>
                </a:cubicBezTo>
                <a:cubicBezTo>
                  <a:pt x="105585" y="39403"/>
                  <a:pt x="104978" y="34417"/>
                  <a:pt x="109938" y="33177"/>
                </a:cubicBezTo>
                <a:cubicBezTo>
                  <a:pt x="106825" y="28824"/>
                  <a:pt x="113051" y="28824"/>
                  <a:pt x="116164" y="28824"/>
                </a:cubicBezTo>
                <a:cubicBezTo>
                  <a:pt x="115531" y="25104"/>
                  <a:pt x="122364" y="23231"/>
                  <a:pt x="117404" y="20144"/>
                </a:cubicBezTo>
                <a:cubicBezTo>
                  <a:pt x="118011" y="19511"/>
                  <a:pt x="118644" y="18271"/>
                  <a:pt x="119251" y="18271"/>
                </a:cubicBezTo>
                <a:cubicBezTo>
                  <a:pt x="112418" y="16423"/>
                  <a:pt x="111811" y="7717"/>
                  <a:pt x="104978" y="5237"/>
                </a:cubicBezTo>
                <a:lnTo>
                  <a:pt x="107458" y="3997"/>
                </a:lnTo>
                <a:cubicBezTo>
                  <a:pt x="105598" y="2124"/>
                  <a:pt x="102339" y="1656"/>
                  <a:pt x="98923" y="1656"/>
                </a:cubicBezTo>
                <a:cubicBezTo>
                  <a:pt x="95506" y="1656"/>
                  <a:pt x="91931" y="2124"/>
                  <a:pt x="89439" y="2124"/>
                </a:cubicBezTo>
                <a:cubicBezTo>
                  <a:pt x="87949" y="2214"/>
                  <a:pt x="86471" y="2253"/>
                  <a:pt x="85003" y="2253"/>
                </a:cubicBezTo>
                <a:cubicBezTo>
                  <a:pt x="76065" y="2253"/>
                  <a:pt x="67450" y="795"/>
                  <a:pt x="58386" y="252"/>
                </a:cubicBezTo>
                <a:cubicBezTo>
                  <a:pt x="56216" y="75"/>
                  <a:pt x="54044" y="1"/>
                  <a:pt x="51871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6"/>
          <p:cNvSpPr txBox="1">
            <a:spLocks noGrp="1"/>
          </p:cNvSpPr>
          <p:nvPr>
            <p:ph type="title"/>
          </p:nvPr>
        </p:nvSpPr>
        <p:spPr>
          <a:xfrm>
            <a:off x="713175" y="463422"/>
            <a:ext cx="77178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pic>
        <p:nvPicPr>
          <p:cNvPr id="103" name="Google Shape;103;p6"/>
          <p:cNvPicPr preferRelativeResize="0"/>
          <p:nvPr/>
        </p:nvPicPr>
        <p:blipFill>
          <a:blip r:embed="rId2">
            <a:alphaModFix amt="74000"/>
          </a:blip>
          <a:stretch>
            <a:fillRect/>
          </a:stretch>
        </p:blipFill>
        <p:spPr>
          <a:xfrm>
            <a:off x="2648998" y="4523026"/>
            <a:ext cx="7678126" cy="16533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4" name="Google Shape;104;p6"/>
          <p:cNvPicPr preferRelativeResize="0"/>
          <p:nvPr/>
        </p:nvPicPr>
        <p:blipFill>
          <a:blip r:embed="rId2">
            <a:alphaModFix amt="74000"/>
          </a:blip>
          <a:stretch>
            <a:fillRect/>
          </a:stretch>
        </p:blipFill>
        <p:spPr>
          <a:xfrm>
            <a:off x="-1503727" y="4523026"/>
            <a:ext cx="7678126" cy="165335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05" name="Google Shape;105;p6"/>
          <p:cNvGrpSpPr/>
          <p:nvPr/>
        </p:nvGrpSpPr>
        <p:grpSpPr>
          <a:xfrm rot="-6670741" flipH="1">
            <a:off x="8502919" y="2676938"/>
            <a:ext cx="360817" cy="197359"/>
            <a:chOff x="771625" y="3641125"/>
            <a:chExt cx="360800" cy="197350"/>
          </a:xfrm>
        </p:grpSpPr>
        <p:sp>
          <p:nvSpPr>
            <p:cNvPr id="106" name="Google Shape;106;p6"/>
            <p:cNvSpPr/>
            <p:nvPr/>
          </p:nvSpPr>
          <p:spPr>
            <a:xfrm>
              <a:off x="971275" y="3677325"/>
              <a:ext cx="161150" cy="161150"/>
            </a:xfrm>
            <a:custGeom>
              <a:avLst/>
              <a:gdLst/>
              <a:ahLst/>
              <a:cxnLst/>
              <a:rect l="l" t="t" r="r" b="b"/>
              <a:pathLst>
                <a:path w="6446" h="6446" extrusionOk="0">
                  <a:moveTo>
                    <a:pt x="3223" y="327"/>
                  </a:moveTo>
                  <a:cubicBezTo>
                    <a:pt x="4811" y="327"/>
                    <a:pt x="6119" y="1635"/>
                    <a:pt x="6119" y="3223"/>
                  </a:cubicBezTo>
                  <a:cubicBezTo>
                    <a:pt x="6119" y="4811"/>
                    <a:pt x="4811" y="6118"/>
                    <a:pt x="3223" y="6118"/>
                  </a:cubicBezTo>
                  <a:cubicBezTo>
                    <a:pt x="1635" y="6118"/>
                    <a:pt x="374" y="4811"/>
                    <a:pt x="374" y="3223"/>
                  </a:cubicBezTo>
                  <a:cubicBezTo>
                    <a:pt x="374" y="1635"/>
                    <a:pt x="1635" y="327"/>
                    <a:pt x="3223" y="327"/>
                  </a:cubicBezTo>
                  <a:close/>
                  <a:moveTo>
                    <a:pt x="3223" y="0"/>
                  </a:moveTo>
                  <a:cubicBezTo>
                    <a:pt x="1449" y="0"/>
                    <a:pt x="1" y="1448"/>
                    <a:pt x="1" y="3223"/>
                  </a:cubicBezTo>
                  <a:cubicBezTo>
                    <a:pt x="1" y="4997"/>
                    <a:pt x="1449" y="6445"/>
                    <a:pt x="3223" y="6445"/>
                  </a:cubicBezTo>
                  <a:cubicBezTo>
                    <a:pt x="4998" y="6445"/>
                    <a:pt x="6446" y="4997"/>
                    <a:pt x="6446" y="3223"/>
                  </a:cubicBezTo>
                  <a:cubicBezTo>
                    <a:pt x="6446" y="1448"/>
                    <a:pt x="4998" y="0"/>
                    <a:pt x="322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" name="Google Shape;107;p6"/>
            <p:cNvSpPr/>
            <p:nvPr/>
          </p:nvSpPr>
          <p:spPr>
            <a:xfrm>
              <a:off x="985475" y="3699000"/>
              <a:ext cx="94375" cy="79925"/>
            </a:xfrm>
            <a:custGeom>
              <a:avLst/>
              <a:gdLst/>
              <a:ahLst/>
              <a:cxnLst/>
              <a:rect l="l" t="t" r="r" b="b"/>
              <a:pathLst>
                <a:path w="3775" h="3197" extrusionOk="0">
                  <a:moveTo>
                    <a:pt x="2475" y="1"/>
                  </a:moveTo>
                  <a:cubicBezTo>
                    <a:pt x="1" y="1"/>
                    <a:pt x="180" y="3196"/>
                    <a:pt x="180" y="3196"/>
                  </a:cubicBezTo>
                  <a:cubicBezTo>
                    <a:pt x="866" y="453"/>
                    <a:pt x="2761" y="228"/>
                    <a:pt x="3478" y="228"/>
                  </a:cubicBezTo>
                  <a:cubicBezTo>
                    <a:pt x="3620" y="228"/>
                    <a:pt x="3715" y="236"/>
                    <a:pt x="3747" y="236"/>
                  </a:cubicBezTo>
                  <a:cubicBezTo>
                    <a:pt x="3774" y="236"/>
                    <a:pt x="3756" y="230"/>
                    <a:pt x="3683" y="208"/>
                  </a:cubicBezTo>
                  <a:cubicBezTo>
                    <a:pt x="3223" y="64"/>
                    <a:pt x="2823" y="1"/>
                    <a:pt x="247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" name="Google Shape;108;p6"/>
            <p:cNvSpPr/>
            <p:nvPr/>
          </p:nvSpPr>
          <p:spPr>
            <a:xfrm>
              <a:off x="771625" y="3641125"/>
              <a:ext cx="106275" cy="106275"/>
            </a:xfrm>
            <a:custGeom>
              <a:avLst/>
              <a:gdLst/>
              <a:ahLst/>
              <a:cxnLst/>
              <a:rect l="l" t="t" r="r" b="b"/>
              <a:pathLst>
                <a:path w="4251" h="4251" extrusionOk="0">
                  <a:moveTo>
                    <a:pt x="2149" y="234"/>
                  </a:moveTo>
                  <a:cubicBezTo>
                    <a:pt x="3177" y="234"/>
                    <a:pt x="4017" y="1075"/>
                    <a:pt x="4017" y="2102"/>
                  </a:cubicBezTo>
                  <a:cubicBezTo>
                    <a:pt x="4017" y="3176"/>
                    <a:pt x="3177" y="4017"/>
                    <a:pt x="2149" y="4017"/>
                  </a:cubicBezTo>
                  <a:cubicBezTo>
                    <a:pt x="1075" y="4017"/>
                    <a:pt x="234" y="3176"/>
                    <a:pt x="234" y="2102"/>
                  </a:cubicBezTo>
                  <a:cubicBezTo>
                    <a:pt x="234" y="1075"/>
                    <a:pt x="1075" y="234"/>
                    <a:pt x="2149" y="234"/>
                  </a:cubicBezTo>
                  <a:close/>
                  <a:moveTo>
                    <a:pt x="2149" y="1"/>
                  </a:moveTo>
                  <a:cubicBezTo>
                    <a:pt x="982" y="1"/>
                    <a:pt x="1" y="935"/>
                    <a:pt x="1" y="2102"/>
                  </a:cubicBezTo>
                  <a:cubicBezTo>
                    <a:pt x="1" y="3316"/>
                    <a:pt x="982" y="4250"/>
                    <a:pt x="2149" y="4250"/>
                  </a:cubicBezTo>
                  <a:cubicBezTo>
                    <a:pt x="3317" y="4250"/>
                    <a:pt x="4251" y="3316"/>
                    <a:pt x="4251" y="2102"/>
                  </a:cubicBezTo>
                  <a:cubicBezTo>
                    <a:pt x="4251" y="935"/>
                    <a:pt x="3317" y="1"/>
                    <a:pt x="214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" name="Google Shape;109;p6"/>
            <p:cNvSpPr/>
            <p:nvPr/>
          </p:nvSpPr>
          <p:spPr>
            <a:xfrm>
              <a:off x="780625" y="3655100"/>
              <a:ext cx="62500" cy="53775"/>
            </a:xfrm>
            <a:custGeom>
              <a:avLst/>
              <a:gdLst/>
              <a:ahLst/>
              <a:cxnLst/>
              <a:rect l="l" t="t" r="r" b="b"/>
              <a:pathLst>
                <a:path w="2500" h="2151" extrusionOk="0">
                  <a:moveTo>
                    <a:pt x="1637" y="0"/>
                  </a:moveTo>
                  <a:cubicBezTo>
                    <a:pt x="0" y="0"/>
                    <a:pt x="108" y="2150"/>
                    <a:pt x="108" y="2150"/>
                  </a:cubicBezTo>
                  <a:cubicBezTo>
                    <a:pt x="586" y="306"/>
                    <a:pt x="1814" y="160"/>
                    <a:pt x="2293" y="160"/>
                  </a:cubicBezTo>
                  <a:cubicBezTo>
                    <a:pt x="2382" y="160"/>
                    <a:pt x="2446" y="165"/>
                    <a:pt x="2473" y="165"/>
                  </a:cubicBezTo>
                  <a:cubicBezTo>
                    <a:pt x="2499" y="165"/>
                    <a:pt x="2492" y="161"/>
                    <a:pt x="2443" y="142"/>
                  </a:cubicBezTo>
                  <a:cubicBezTo>
                    <a:pt x="2136" y="44"/>
                    <a:pt x="1869" y="0"/>
                    <a:pt x="163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10" name="Google Shape;110;p6"/>
          <p:cNvGrpSpPr/>
          <p:nvPr/>
        </p:nvGrpSpPr>
        <p:grpSpPr>
          <a:xfrm>
            <a:off x="284572" y="2123320"/>
            <a:ext cx="225787" cy="225787"/>
            <a:chOff x="327572" y="2556895"/>
            <a:chExt cx="225787" cy="225787"/>
          </a:xfrm>
        </p:grpSpPr>
        <p:sp>
          <p:nvSpPr>
            <p:cNvPr id="111" name="Google Shape;111;p6"/>
            <p:cNvSpPr/>
            <p:nvPr/>
          </p:nvSpPr>
          <p:spPr>
            <a:xfrm rot="7632065">
              <a:off x="359893" y="2589215"/>
              <a:ext cx="161146" cy="161146"/>
            </a:xfrm>
            <a:custGeom>
              <a:avLst/>
              <a:gdLst/>
              <a:ahLst/>
              <a:cxnLst/>
              <a:rect l="l" t="t" r="r" b="b"/>
              <a:pathLst>
                <a:path w="6446" h="6446" extrusionOk="0">
                  <a:moveTo>
                    <a:pt x="3223" y="327"/>
                  </a:moveTo>
                  <a:cubicBezTo>
                    <a:pt x="4811" y="327"/>
                    <a:pt x="6119" y="1635"/>
                    <a:pt x="6119" y="3223"/>
                  </a:cubicBezTo>
                  <a:cubicBezTo>
                    <a:pt x="6119" y="4811"/>
                    <a:pt x="4811" y="6118"/>
                    <a:pt x="3223" y="6118"/>
                  </a:cubicBezTo>
                  <a:cubicBezTo>
                    <a:pt x="1635" y="6118"/>
                    <a:pt x="374" y="4811"/>
                    <a:pt x="374" y="3223"/>
                  </a:cubicBezTo>
                  <a:cubicBezTo>
                    <a:pt x="374" y="1635"/>
                    <a:pt x="1635" y="327"/>
                    <a:pt x="3223" y="327"/>
                  </a:cubicBezTo>
                  <a:close/>
                  <a:moveTo>
                    <a:pt x="3223" y="0"/>
                  </a:moveTo>
                  <a:cubicBezTo>
                    <a:pt x="1449" y="0"/>
                    <a:pt x="1" y="1448"/>
                    <a:pt x="1" y="3223"/>
                  </a:cubicBezTo>
                  <a:cubicBezTo>
                    <a:pt x="1" y="4997"/>
                    <a:pt x="1449" y="6445"/>
                    <a:pt x="3223" y="6445"/>
                  </a:cubicBezTo>
                  <a:cubicBezTo>
                    <a:pt x="4998" y="6445"/>
                    <a:pt x="6446" y="4997"/>
                    <a:pt x="6446" y="3223"/>
                  </a:cubicBezTo>
                  <a:cubicBezTo>
                    <a:pt x="6446" y="1448"/>
                    <a:pt x="4998" y="0"/>
                    <a:pt x="322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" name="Google Shape;112;p6"/>
            <p:cNvSpPr/>
            <p:nvPr/>
          </p:nvSpPr>
          <p:spPr>
            <a:xfrm rot="7632065">
              <a:off x="419964" y="2625994"/>
              <a:ext cx="94373" cy="79923"/>
            </a:xfrm>
            <a:custGeom>
              <a:avLst/>
              <a:gdLst/>
              <a:ahLst/>
              <a:cxnLst/>
              <a:rect l="l" t="t" r="r" b="b"/>
              <a:pathLst>
                <a:path w="3775" h="3197" extrusionOk="0">
                  <a:moveTo>
                    <a:pt x="2475" y="1"/>
                  </a:moveTo>
                  <a:cubicBezTo>
                    <a:pt x="1" y="1"/>
                    <a:pt x="180" y="3196"/>
                    <a:pt x="180" y="3196"/>
                  </a:cubicBezTo>
                  <a:cubicBezTo>
                    <a:pt x="866" y="453"/>
                    <a:pt x="2761" y="228"/>
                    <a:pt x="3478" y="228"/>
                  </a:cubicBezTo>
                  <a:cubicBezTo>
                    <a:pt x="3620" y="228"/>
                    <a:pt x="3715" y="236"/>
                    <a:pt x="3747" y="236"/>
                  </a:cubicBezTo>
                  <a:cubicBezTo>
                    <a:pt x="3774" y="236"/>
                    <a:pt x="3756" y="230"/>
                    <a:pt x="3683" y="208"/>
                  </a:cubicBezTo>
                  <a:cubicBezTo>
                    <a:pt x="3223" y="64"/>
                    <a:pt x="2823" y="1"/>
                    <a:pt x="247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13" name="Google Shape;113;p6"/>
          <p:cNvSpPr/>
          <p:nvPr/>
        </p:nvSpPr>
        <p:spPr>
          <a:xfrm rot="10800000" flipH="1">
            <a:off x="-203358" y="3228859"/>
            <a:ext cx="2216642" cy="2073312"/>
          </a:xfrm>
          <a:custGeom>
            <a:avLst/>
            <a:gdLst/>
            <a:ahLst/>
            <a:cxnLst/>
            <a:rect l="l" t="t" r="r" b="b"/>
            <a:pathLst>
              <a:path w="122365" h="131953" extrusionOk="0">
                <a:moveTo>
                  <a:pt x="37372" y="111100"/>
                </a:moveTo>
                <a:lnTo>
                  <a:pt x="37372" y="111100"/>
                </a:lnTo>
                <a:cubicBezTo>
                  <a:pt x="37492" y="112772"/>
                  <a:pt x="37953" y="114366"/>
                  <a:pt x="39127" y="115781"/>
                </a:cubicBezTo>
                <a:lnTo>
                  <a:pt x="39127" y="115781"/>
                </a:lnTo>
                <a:cubicBezTo>
                  <a:pt x="38531" y="114345"/>
                  <a:pt x="37934" y="112770"/>
                  <a:pt x="37372" y="111100"/>
                </a:cubicBezTo>
                <a:close/>
                <a:moveTo>
                  <a:pt x="51871" y="1"/>
                </a:moveTo>
                <a:cubicBezTo>
                  <a:pt x="46593" y="1"/>
                  <a:pt x="41310" y="436"/>
                  <a:pt x="36039" y="884"/>
                </a:cubicBezTo>
                <a:cubicBezTo>
                  <a:pt x="27941" y="2124"/>
                  <a:pt x="17387" y="1492"/>
                  <a:pt x="9947" y="6477"/>
                </a:cubicBezTo>
                <a:cubicBezTo>
                  <a:pt x="2481" y="11438"/>
                  <a:pt x="4354" y="20751"/>
                  <a:pt x="4961" y="28217"/>
                </a:cubicBezTo>
                <a:cubicBezTo>
                  <a:pt x="5594" y="36897"/>
                  <a:pt x="4961" y="43730"/>
                  <a:pt x="4354" y="51803"/>
                </a:cubicBezTo>
                <a:cubicBezTo>
                  <a:pt x="3114" y="59902"/>
                  <a:pt x="3721" y="68582"/>
                  <a:pt x="2481" y="76048"/>
                </a:cubicBezTo>
                <a:cubicBezTo>
                  <a:pt x="1874" y="84121"/>
                  <a:pt x="634" y="91562"/>
                  <a:pt x="1874" y="99027"/>
                </a:cubicBezTo>
                <a:cubicBezTo>
                  <a:pt x="2481" y="105860"/>
                  <a:pt x="4961" y="112061"/>
                  <a:pt x="3114" y="118286"/>
                </a:cubicBezTo>
                <a:cubicBezTo>
                  <a:pt x="1874" y="121374"/>
                  <a:pt x="1" y="123247"/>
                  <a:pt x="634" y="126360"/>
                </a:cubicBezTo>
                <a:cubicBezTo>
                  <a:pt x="1030" y="126309"/>
                  <a:pt x="1407" y="126286"/>
                  <a:pt x="1767" y="126286"/>
                </a:cubicBezTo>
                <a:cubicBezTo>
                  <a:pt x="4998" y="126286"/>
                  <a:pt x="6867" y="128119"/>
                  <a:pt x="9422" y="128119"/>
                </a:cubicBezTo>
                <a:cubicBezTo>
                  <a:pt x="10143" y="128119"/>
                  <a:pt x="10918" y="127974"/>
                  <a:pt x="11794" y="127600"/>
                </a:cubicBezTo>
                <a:cubicBezTo>
                  <a:pt x="12427" y="126967"/>
                  <a:pt x="15540" y="124487"/>
                  <a:pt x="16147" y="123879"/>
                </a:cubicBezTo>
                <a:cubicBezTo>
                  <a:pt x="19260" y="120134"/>
                  <a:pt x="18020" y="123247"/>
                  <a:pt x="16780" y="120134"/>
                </a:cubicBezTo>
                <a:cubicBezTo>
                  <a:pt x="16780" y="118894"/>
                  <a:pt x="14907" y="118894"/>
                  <a:pt x="14300" y="117046"/>
                </a:cubicBezTo>
                <a:cubicBezTo>
                  <a:pt x="14300" y="115781"/>
                  <a:pt x="16147" y="113934"/>
                  <a:pt x="16780" y="113301"/>
                </a:cubicBezTo>
                <a:cubicBezTo>
                  <a:pt x="18020" y="110213"/>
                  <a:pt x="19260" y="107708"/>
                  <a:pt x="19868" y="104620"/>
                </a:cubicBezTo>
                <a:cubicBezTo>
                  <a:pt x="21740" y="96547"/>
                  <a:pt x="30446" y="87841"/>
                  <a:pt x="29814" y="79768"/>
                </a:cubicBezTo>
                <a:lnTo>
                  <a:pt x="29814" y="79768"/>
                </a:lnTo>
                <a:lnTo>
                  <a:pt x="30497" y="85336"/>
                </a:lnTo>
                <a:cubicBezTo>
                  <a:pt x="29485" y="90726"/>
                  <a:pt x="29206" y="102115"/>
                  <a:pt x="29206" y="110213"/>
                </a:cubicBezTo>
                <a:cubicBezTo>
                  <a:pt x="29206" y="113301"/>
                  <a:pt x="30446" y="116414"/>
                  <a:pt x="31054" y="120134"/>
                </a:cubicBezTo>
                <a:cubicBezTo>
                  <a:pt x="31686" y="123879"/>
                  <a:pt x="31054" y="128207"/>
                  <a:pt x="32294" y="131953"/>
                </a:cubicBezTo>
                <a:cubicBezTo>
                  <a:pt x="34166" y="122614"/>
                  <a:pt x="34774" y="112061"/>
                  <a:pt x="32294" y="102115"/>
                </a:cubicBezTo>
                <a:cubicBezTo>
                  <a:pt x="31686" y="97155"/>
                  <a:pt x="31054" y="91562"/>
                  <a:pt x="32294" y="86601"/>
                </a:cubicBezTo>
                <a:cubicBezTo>
                  <a:pt x="32926" y="83488"/>
                  <a:pt x="34774" y="73568"/>
                  <a:pt x="37887" y="71695"/>
                </a:cubicBezTo>
                <a:lnTo>
                  <a:pt x="37887" y="71695"/>
                </a:lnTo>
                <a:cubicBezTo>
                  <a:pt x="36039" y="74808"/>
                  <a:pt x="35407" y="74808"/>
                  <a:pt x="35407" y="77896"/>
                </a:cubicBezTo>
                <a:cubicBezTo>
                  <a:pt x="35407" y="79136"/>
                  <a:pt x="36647" y="80376"/>
                  <a:pt x="36647" y="82248"/>
                </a:cubicBezTo>
                <a:cubicBezTo>
                  <a:pt x="36647" y="84729"/>
                  <a:pt x="35407" y="86601"/>
                  <a:pt x="34774" y="88474"/>
                </a:cubicBezTo>
                <a:cubicBezTo>
                  <a:pt x="33283" y="95480"/>
                  <a:pt x="35023" y="104117"/>
                  <a:pt x="37372" y="111100"/>
                </a:cubicBezTo>
                <a:lnTo>
                  <a:pt x="37372" y="111100"/>
                </a:lnTo>
                <a:cubicBezTo>
                  <a:pt x="37177" y="108376"/>
                  <a:pt x="37887" y="105445"/>
                  <a:pt x="37887" y="102748"/>
                </a:cubicBezTo>
                <a:cubicBezTo>
                  <a:pt x="38519" y="97787"/>
                  <a:pt x="37279" y="93434"/>
                  <a:pt x="37279" y="89081"/>
                </a:cubicBezTo>
                <a:cubicBezTo>
                  <a:pt x="37279" y="84121"/>
                  <a:pt x="41759" y="69772"/>
                  <a:pt x="39886" y="67292"/>
                </a:cubicBezTo>
                <a:lnTo>
                  <a:pt x="40848" y="65495"/>
                </a:lnTo>
                <a:cubicBezTo>
                  <a:pt x="40848" y="65495"/>
                  <a:pt x="41253" y="67621"/>
                  <a:pt x="41253" y="68228"/>
                </a:cubicBezTo>
                <a:cubicBezTo>
                  <a:pt x="43480" y="76149"/>
                  <a:pt x="42240" y="78528"/>
                  <a:pt x="42240" y="82248"/>
                </a:cubicBezTo>
                <a:cubicBezTo>
                  <a:pt x="42240" y="88474"/>
                  <a:pt x="42240" y="96547"/>
                  <a:pt x="44112" y="102115"/>
                </a:cubicBezTo>
                <a:cubicBezTo>
                  <a:pt x="44112" y="94042"/>
                  <a:pt x="45960" y="85361"/>
                  <a:pt x="44720" y="77288"/>
                </a:cubicBezTo>
                <a:cubicBezTo>
                  <a:pt x="43480" y="72935"/>
                  <a:pt x="42240" y="69822"/>
                  <a:pt x="45960" y="65469"/>
                </a:cubicBezTo>
                <a:cubicBezTo>
                  <a:pt x="46593" y="66102"/>
                  <a:pt x="47200" y="66735"/>
                  <a:pt x="47833" y="66735"/>
                </a:cubicBezTo>
                <a:lnTo>
                  <a:pt x="48339" y="68329"/>
                </a:lnTo>
                <a:cubicBezTo>
                  <a:pt x="48339" y="75162"/>
                  <a:pt x="45378" y="90726"/>
                  <a:pt x="49073" y="90954"/>
                </a:cubicBezTo>
                <a:cubicBezTo>
                  <a:pt x="45960" y="83488"/>
                  <a:pt x="53426" y="72303"/>
                  <a:pt x="49680" y="65469"/>
                </a:cubicBezTo>
                <a:cubicBezTo>
                  <a:pt x="50946" y="64229"/>
                  <a:pt x="51426" y="65140"/>
                  <a:pt x="53198" y="62812"/>
                </a:cubicBezTo>
                <a:cubicBezTo>
                  <a:pt x="53578" y="60939"/>
                  <a:pt x="52793" y="59902"/>
                  <a:pt x="51553" y="59269"/>
                </a:cubicBezTo>
                <a:cubicBezTo>
                  <a:pt x="53426" y="58029"/>
                  <a:pt x="55906" y="58636"/>
                  <a:pt x="58386" y="58029"/>
                </a:cubicBezTo>
                <a:cubicBezTo>
                  <a:pt x="61499" y="56789"/>
                  <a:pt x="63346" y="54309"/>
                  <a:pt x="65852" y="53069"/>
                </a:cubicBezTo>
                <a:cubicBezTo>
                  <a:pt x="66585" y="52819"/>
                  <a:pt x="67559" y="52740"/>
                  <a:pt x="68652" y="52740"/>
                </a:cubicBezTo>
                <a:cubicBezTo>
                  <a:pt x="70567" y="52740"/>
                  <a:pt x="72844" y="52984"/>
                  <a:pt x="74818" y="52984"/>
                </a:cubicBezTo>
                <a:cubicBezTo>
                  <a:pt x="77435" y="52984"/>
                  <a:pt x="79518" y="52556"/>
                  <a:pt x="79518" y="50563"/>
                </a:cubicBezTo>
                <a:cubicBezTo>
                  <a:pt x="84106" y="50563"/>
                  <a:pt x="85343" y="47624"/>
                  <a:pt x="88767" y="47624"/>
                </a:cubicBezTo>
                <a:cubicBezTo>
                  <a:pt x="89497" y="47624"/>
                  <a:pt x="90328" y="47758"/>
                  <a:pt x="91311" y="48083"/>
                </a:cubicBezTo>
                <a:cubicBezTo>
                  <a:pt x="91311" y="44996"/>
                  <a:pt x="98145" y="43730"/>
                  <a:pt x="101257" y="41883"/>
                </a:cubicBezTo>
                <a:cubicBezTo>
                  <a:pt x="105585" y="39403"/>
                  <a:pt x="104978" y="34417"/>
                  <a:pt x="109938" y="33177"/>
                </a:cubicBezTo>
                <a:cubicBezTo>
                  <a:pt x="106825" y="28824"/>
                  <a:pt x="113051" y="28824"/>
                  <a:pt x="116164" y="28824"/>
                </a:cubicBezTo>
                <a:cubicBezTo>
                  <a:pt x="115531" y="25104"/>
                  <a:pt x="122364" y="23231"/>
                  <a:pt x="117404" y="20144"/>
                </a:cubicBezTo>
                <a:cubicBezTo>
                  <a:pt x="118011" y="19511"/>
                  <a:pt x="118644" y="18271"/>
                  <a:pt x="119251" y="18271"/>
                </a:cubicBezTo>
                <a:cubicBezTo>
                  <a:pt x="112418" y="16423"/>
                  <a:pt x="111811" y="7717"/>
                  <a:pt x="104978" y="5237"/>
                </a:cubicBezTo>
                <a:lnTo>
                  <a:pt x="107458" y="3997"/>
                </a:lnTo>
                <a:cubicBezTo>
                  <a:pt x="105598" y="2124"/>
                  <a:pt x="102339" y="1656"/>
                  <a:pt x="98923" y="1656"/>
                </a:cubicBezTo>
                <a:cubicBezTo>
                  <a:pt x="95506" y="1656"/>
                  <a:pt x="91931" y="2124"/>
                  <a:pt x="89439" y="2124"/>
                </a:cubicBezTo>
                <a:cubicBezTo>
                  <a:pt x="87949" y="2214"/>
                  <a:pt x="86471" y="2253"/>
                  <a:pt x="85003" y="2253"/>
                </a:cubicBezTo>
                <a:cubicBezTo>
                  <a:pt x="76065" y="2253"/>
                  <a:pt x="67450" y="795"/>
                  <a:pt x="58386" y="252"/>
                </a:cubicBezTo>
                <a:cubicBezTo>
                  <a:pt x="56216" y="75"/>
                  <a:pt x="54044" y="1"/>
                  <a:pt x="51871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14" name="Google Shape;114;p6"/>
          <p:cNvGrpSpPr/>
          <p:nvPr/>
        </p:nvGrpSpPr>
        <p:grpSpPr>
          <a:xfrm>
            <a:off x="8374063" y="345563"/>
            <a:ext cx="279075" cy="387650"/>
            <a:chOff x="8032938" y="2792938"/>
            <a:chExt cx="279075" cy="387650"/>
          </a:xfrm>
        </p:grpSpPr>
        <p:sp>
          <p:nvSpPr>
            <p:cNvPr id="115" name="Google Shape;115;p6"/>
            <p:cNvSpPr/>
            <p:nvPr/>
          </p:nvSpPr>
          <p:spPr>
            <a:xfrm>
              <a:off x="8032938" y="2868838"/>
              <a:ext cx="70075" cy="70075"/>
            </a:xfrm>
            <a:custGeom>
              <a:avLst/>
              <a:gdLst/>
              <a:ahLst/>
              <a:cxnLst/>
              <a:rect l="l" t="t" r="r" b="b"/>
              <a:pathLst>
                <a:path w="2803" h="2803" extrusionOk="0">
                  <a:moveTo>
                    <a:pt x="1402" y="141"/>
                  </a:moveTo>
                  <a:cubicBezTo>
                    <a:pt x="2102" y="141"/>
                    <a:pt x="2662" y="701"/>
                    <a:pt x="2662" y="1402"/>
                  </a:cubicBezTo>
                  <a:cubicBezTo>
                    <a:pt x="2662" y="2102"/>
                    <a:pt x="2102" y="2662"/>
                    <a:pt x="1402" y="2662"/>
                  </a:cubicBezTo>
                  <a:cubicBezTo>
                    <a:pt x="701" y="2662"/>
                    <a:pt x="141" y="2102"/>
                    <a:pt x="141" y="1402"/>
                  </a:cubicBezTo>
                  <a:cubicBezTo>
                    <a:pt x="141" y="701"/>
                    <a:pt x="701" y="141"/>
                    <a:pt x="1402" y="141"/>
                  </a:cubicBezTo>
                  <a:close/>
                  <a:moveTo>
                    <a:pt x="1402" y="0"/>
                  </a:moveTo>
                  <a:cubicBezTo>
                    <a:pt x="608" y="0"/>
                    <a:pt x="1" y="608"/>
                    <a:pt x="1" y="1402"/>
                  </a:cubicBezTo>
                  <a:cubicBezTo>
                    <a:pt x="1" y="2195"/>
                    <a:pt x="608" y="2803"/>
                    <a:pt x="1402" y="2803"/>
                  </a:cubicBezTo>
                  <a:cubicBezTo>
                    <a:pt x="2195" y="2803"/>
                    <a:pt x="2803" y="2195"/>
                    <a:pt x="2803" y="1402"/>
                  </a:cubicBezTo>
                  <a:cubicBezTo>
                    <a:pt x="2803" y="608"/>
                    <a:pt x="2195" y="0"/>
                    <a:pt x="1402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" name="Google Shape;116;p6"/>
            <p:cNvSpPr/>
            <p:nvPr/>
          </p:nvSpPr>
          <p:spPr>
            <a:xfrm>
              <a:off x="8038138" y="2878238"/>
              <a:ext cx="42350" cy="35000"/>
            </a:xfrm>
            <a:custGeom>
              <a:avLst/>
              <a:gdLst/>
              <a:ahLst/>
              <a:cxnLst/>
              <a:rect l="l" t="t" r="r" b="b"/>
              <a:pathLst>
                <a:path w="1694" h="1400" extrusionOk="0">
                  <a:moveTo>
                    <a:pt x="1115" y="0"/>
                  </a:moveTo>
                  <a:cubicBezTo>
                    <a:pt x="1" y="0"/>
                    <a:pt x="73" y="1399"/>
                    <a:pt x="73" y="1399"/>
                  </a:cubicBezTo>
                  <a:cubicBezTo>
                    <a:pt x="384" y="190"/>
                    <a:pt x="1231" y="105"/>
                    <a:pt x="1557" y="105"/>
                  </a:cubicBezTo>
                  <a:cubicBezTo>
                    <a:pt x="1610" y="105"/>
                    <a:pt x="1649" y="108"/>
                    <a:pt x="1670" y="108"/>
                  </a:cubicBezTo>
                  <a:cubicBezTo>
                    <a:pt x="1694" y="108"/>
                    <a:pt x="1693" y="105"/>
                    <a:pt x="1661" y="91"/>
                  </a:cubicBezTo>
                  <a:cubicBezTo>
                    <a:pt x="1453" y="28"/>
                    <a:pt x="1272" y="0"/>
                    <a:pt x="111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" name="Google Shape;117;p6"/>
            <p:cNvSpPr/>
            <p:nvPr/>
          </p:nvSpPr>
          <p:spPr>
            <a:xfrm>
              <a:off x="8079638" y="3025288"/>
              <a:ext cx="154150" cy="155300"/>
            </a:xfrm>
            <a:custGeom>
              <a:avLst/>
              <a:gdLst/>
              <a:ahLst/>
              <a:cxnLst/>
              <a:rect l="l" t="t" r="r" b="b"/>
              <a:pathLst>
                <a:path w="6166" h="6212" extrusionOk="0">
                  <a:moveTo>
                    <a:pt x="3083" y="327"/>
                  </a:moveTo>
                  <a:cubicBezTo>
                    <a:pt x="4624" y="327"/>
                    <a:pt x="5838" y="1588"/>
                    <a:pt x="5838" y="3083"/>
                  </a:cubicBezTo>
                  <a:cubicBezTo>
                    <a:pt x="5838" y="4624"/>
                    <a:pt x="4624" y="5885"/>
                    <a:pt x="3083" y="5885"/>
                  </a:cubicBezTo>
                  <a:cubicBezTo>
                    <a:pt x="1542" y="5885"/>
                    <a:pt x="327" y="4624"/>
                    <a:pt x="327" y="3083"/>
                  </a:cubicBezTo>
                  <a:cubicBezTo>
                    <a:pt x="327" y="1588"/>
                    <a:pt x="1542" y="327"/>
                    <a:pt x="3083" y="327"/>
                  </a:cubicBezTo>
                  <a:close/>
                  <a:moveTo>
                    <a:pt x="3083" y="0"/>
                  </a:moveTo>
                  <a:cubicBezTo>
                    <a:pt x="1355" y="0"/>
                    <a:pt x="1" y="1402"/>
                    <a:pt x="1" y="3083"/>
                  </a:cubicBezTo>
                  <a:cubicBezTo>
                    <a:pt x="1" y="4811"/>
                    <a:pt x="1355" y="6212"/>
                    <a:pt x="3083" y="6212"/>
                  </a:cubicBezTo>
                  <a:cubicBezTo>
                    <a:pt x="4764" y="6212"/>
                    <a:pt x="6165" y="4811"/>
                    <a:pt x="6165" y="3083"/>
                  </a:cubicBezTo>
                  <a:cubicBezTo>
                    <a:pt x="6165" y="1402"/>
                    <a:pt x="4764" y="0"/>
                    <a:pt x="308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" name="Google Shape;118;p6"/>
            <p:cNvSpPr/>
            <p:nvPr/>
          </p:nvSpPr>
          <p:spPr>
            <a:xfrm>
              <a:off x="8092413" y="3046813"/>
              <a:ext cx="90625" cy="76575"/>
            </a:xfrm>
            <a:custGeom>
              <a:avLst/>
              <a:gdLst/>
              <a:ahLst/>
              <a:cxnLst/>
              <a:rect l="l" t="t" r="r" b="b"/>
              <a:pathLst>
                <a:path w="3625" h="3063" extrusionOk="0">
                  <a:moveTo>
                    <a:pt x="2358" y="1"/>
                  </a:moveTo>
                  <a:cubicBezTo>
                    <a:pt x="1" y="1"/>
                    <a:pt x="143" y="3062"/>
                    <a:pt x="143" y="3062"/>
                  </a:cubicBezTo>
                  <a:cubicBezTo>
                    <a:pt x="813" y="484"/>
                    <a:pt x="2563" y="211"/>
                    <a:pt x="3293" y="211"/>
                  </a:cubicBezTo>
                  <a:cubicBezTo>
                    <a:pt x="3490" y="211"/>
                    <a:pt x="3613" y="230"/>
                    <a:pt x="3621" y="230"/>
                  </a:cubicBezTo>
                  <a:cubicBezTo>
                    <a:pt x="3624" y="230"/>
                    <a:pt x="3603" y="226"/>
                    <a:pt x="3553" y="214"/>
                  </a:cubicBezTo>
                  <a:cubicBezTo>
                    <a:pt x="3096" y="65"/>
                    <a:pt x="2701" y="1"/>
                    <a:pt x="2358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" name="Google Shape;119;p6"/>
            <p:cNvSpPr/>
            <p:nvPr/>
          </p:nvSpPr>
          <p:spPr>
            <a:xfrm>
              <a:off x="8187063" y="2792938"/>
              <a:ext cx="124950" cy="126125"/>
            </a:xfrm>
            <a:custGeom>
              <a:avLst/>
              <a:gdLst/>
              <a:ahLst/>
              <a:cxnLst/>
              <a:rect l="l" t="t" r="r" b="b"/>
              <a:pathLst>
                <a:path w="4998" h="5045" extrusionOk="0">
                  <a:moveTo>
                    <a:pt x="2522" y="281"/>
                  </a:moveTo>
                  <a:cubicBezTo>
                    <a:pt x="3736" y="281"/>
                    <a:pt x="4764" y="1309"/>
                    <a:pt x="4764" y="2523"/>
                  </a:cubicBezTo>
                  <a:cubicBezTo>
                    <a:pt x="4764" y="3784"/>
                    <a:pt x="3736" y="4811"/>
                    <a:pt x="2522" y="4811"/>
                  </a:cubicBezTo>
                  <a:cubicBezTo>
                    <a:pt x="1261" y="4811"/>
                    <a:pt x="234" y="3784"/>
                    <a:pt x="234" y="2523"/>
                  </a:cubicBezTo>
                  <a:cubicBezTo>
                    <a:pt x="234" y="1309"/>
                    <a:pt x="1261" y="281"/>
                    <a:pt x="2522" y="281"/>
                  </a:cubicBezTo>
                  <a:close/>
                  <a:moveTo>
                    <a:pt x="2522" y="1"/>
                  </a:moveTo>
                  <a:cubicBezTo>
                    <a:pt x="1121" y="1"/>
                    <a:pt x="0" y="1168"/>
                    <a:pt x="0" y="2523"/>
                  </a:cubicBezTo>
                  <a:cubicBezTo>
                    <a:pt x="0" y="3924"/>
                    <a:pt x="1121" y="5045"/>
                    <a:pt x="2522" y="5045"/>
                  </a:cubicBezTo>
                  <a:cubicBezTo>
                    <a:pt x="3876" y="5045"/>
                    <a:pt x="4997" y="3924"/>
                    <a:pt x="4997" y="2523"/>
                  </a:cubicBezTo>
                  <a:cubicBezTo>
                    <a:pt x="4997" y="1168"/>
                    <a:pt x="3876" y="1"/>
                    <a:pt x="2522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" name="Google Shape;120;p6"/>
            <p:cNvSpPr/>
            <p:nvPr/>
          </p:nvSpPr>
          <p:spPr>
            <a:xfrm>
              <a:off x="8197488" y="2810938"/>
              <a:ext cx="73925" cy="62600"/>
            </a:xfrm>
            <a:custGeom>
              <a:avLst/>
              <a:gdLst/>
              <a:ahLst/>
              <a:cxnLst/>
              <a:rect l="l" t="t" r="r" b="b"/>
              <a:pathLst>
                <a:path w="2957" h="2504" extrusionOk="0">
                  <a:moveTo>
                    <a:pt x="1936" y="0"/>
                  </a:moveTo>
                  <a:cubicBezTo>
                    <a:pt x="0" y="0"/>
                    <a:pt x="144" y="2503"/>
                    <a:pt x="144" y="2503"/>
                  </a:cubicBezTo>
                  <a:cubicBezTo>
                    <a:pt x="683" y="377"/>
                    <a:pt x="2101" y="178"/>
                    <a:pt x="2688" y="178"/>
                  </a:cubicBezTo>
                  <a:cubicBezTo>
                    <a:pt x="2823" y="178"/>
                    <a:pt x="2914" y="188"/>
                    <a:pt x="2940" y="188"/>
                  </a:cubicBezTo>
                  <a:cubicBezTo>
                    <a:pt x="2957" y="188"/>
                    <a:pt x="2945" y="184"/>
                    <a:pt x="2899" y="168"/>
                  </a:cubicBezTo>
                  <a:cubicBezTo>
                    <a:pt x="2531" y="51"/>
                    <a:pt x="2212" y="0"/>
                    <a:pt x="1936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21" name="Google Shape;121;p6"/>
          <p:cNvGrpSpPr/>
          <p:nvPr/>
        </p:nvGrpSpPr>
        <p:grpSpPr>
          <a:xfrm>
            <a:off x="571099" y="290300"/>
            <a:ext cx="148902" cy="148902"/>
            <a:chOff x="553999" y="2452938"/>
            <a:chExt cx="148902" cy="148902"/>
          </a:xfrm>
        </p:grpSpPr>
        <p:sp>
          <p:nvSpPr>
            <p:cNvPr id="122" name="Google Shape;122;p6"/>
            <p:cNvSpPr/>
            <p:nvPr/>
          </p:nvSpPr>
          <p:spPr>
            <a:xfrm rot="7632065">
              <a:off x="575314" y="2474252"/>
              <a:ext cx="106273" cy="106273"/>
            </a:xfrm>
            <a:custGeom>
              <a:avLst/>
              <a:gdLst/>
              <a:ahLst/>
              <a:cxnLst/>
              <a:rect l="l" t="t" r="r" b="b"/>
              <a:pathLst>
                <a:path w="4251" h="4251" extrusionOk="0">
                  <a:moveTo>
                    <a:pt x="2149" y="234"/>
                  </a:moveTo>
                  <a:cubicBezTo>
                    <a:pt x="3177" y="234"/>
                    <a:pt x="4017" y="1075"/>
                    <a:pt x="4017" y="2102"/>
                  </a:cubicBezTo>
                  <a:cubicBezTo>
                    <a:pt x="4017" y="3176"/>
                    <a:pt x="3177" y="4017"/>
                    <a:pt x="2149" y="4017"/>
                  </a:cubicBezTo>
                  <a:cubicBezTo>
                    <a:pt x="1075" y="4017"/>
                    <a:pt x="234" y="3176"/>
                    <a:pt x="234" y="2102"/>
                  </a:cubicBezTo>
                  <a:cubicBezTo>
                    <a:pt x="234" y="1075"/>
                    <a:pt x="1075" y="234"/>
                    <a:pt x="2149" y="234"/>
                  </a:cubicBezTo>
                  <a:close/>
                  <a:moveTo>
                    <a:pt x="2149" y="1"/>
                  </a:moveTo>
                  <a:cubicBezTo>
                    <a:pt x="982" y="1"/>
                    <a:pt x="1" y="935"/>
                    <a:pt x="1" y="2102"/>
                  </a:cubicBezTo>
                  <a:cubicBezTo>
                    <a:pt x="1" y="3316"/>
                    <a:pt x="982" y="4250"/>
                    <a:pt x="2149" y="4250"/>
                  </a:cubicBezTo>
                  <a:cubicBezTo>
                    <a:pt x="3317" y="4250"/>
                    <a:pt x="4251" y="3316"/>
                    <a:pt x="4251" y="2102"/>
                  </a:cubicBezTo>
                  <a:cubicBezTo>
                    <a:pt x="4251" y="935"/>
                    <a:pt x="3317" y="1"/>
                    <a:pt x="214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" name="Google Shape;123;p6"/>
            <p:cNvSpPr/>
            <p:nvPr/>
          </p:nvSpPr>
          <p:spPr>
            <a:xfrm rot="7632065">
              <a:off x="614770" y="2497658"/>
              <a:ext cx="62499" cy="53774"/>
            </a:xfrm>
            <a:custGeom>
              <a:avLst/>
              <a:gdLst/>
              <a:ahLst/>
              <a:cxnLst/>
              <a:rect l="l" t="t" r="r" b="b"/>
              <a:pathLst>
                <a:path w="2500" h="2151" extrusionOk="0">
                  <a:moveTo>
                    <a:pt x="1637" y="0"/>
                  </a:moveTo>
                  <a:cubicBezTo>
                    <a:pt x="0" y="0"/>
                    <a:pt x="108" y="2150"/>
                    <a:pt x="108" y="2150"/>
                  </a:cubicBezTo>
                  <a:cubicBezTo>
                    <a:pt x="586" y="306"/>
                    <a:pt x="1814" y="160"/>
                    <a:pt x="2293" y="160"/>
                  </a:cubicBezTo>
                  <a:cubicBezTo>
                    <a:pt x="2382" y="160"/>
                    <a:pt x="2446" y="165"/>
                    <a:pt x="2473" y="165"/>
                  </a:cubicBezTo>
                  <a:cubicBezTo>
                    <a:pt x="2499" y="165"/>
                    <a:pt x="2492" y="161"/>
                    <a:pt x="2443" y="142"/>
                  </a:cubicBezTo>
                  <a:cubicBezTo>
                    <a:pt x="2136" y="44"/>
                    <a:pt x="1869" y="0"/>
                    <a:pt x="163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24" name="Google Shape;124;p6"/>
          <p:cNvSpPr/>
          <p:nvPr/>
        </p:nvSpPr>
        <p:spPr>
          <a:xfrm rot="10800000">
            <a:off x="7130717" y="3228859"/>
            <a:ext cx="2216642" cy="2073312"/>
          </a:xfrm>
          <a:custGeom>
            <a:avLst/>
            <a:gdLst/>
            <a:ahLst/>
            <a:cxnLst/>
            <a:rect l="l" t="t" r="r" b="b"/>
            <a:pathLst>
              <a:path w="122365" h="131953" extrusionOk="0">
                <a:moveTo>
                  <a:pt x="37372" y="111100"/>
                </a:moveTo>
                <a:lnTo>
                  <a:pt x="37372" y="111100"/>
                </a:lnTo>
                <a:cubicBezTo>
                  <a:pt x="37492" y="112772"/>
                  <a:pt x="37953" y="114366"/>
                  <a:pt x="39127" y="115781"/>
                </a:cubicBezTo>
                <a:lnTo>
                  <a:pt x="39127" y="115781"/>
                </a:lnTo>
                <a:cubicBezTo>
                  <a:pt x="38531" y="114345"/>
                  <a:pt x="37934" y="112770"/>
                  <a:pt x="37372" y="111100"/>
                </a:cubicBezTo>
                <a:close/>
                <a:moveTo>
                  <a:pt x="51871" y="1"/>
                </a:moveTo>
                <a:cubicBezTo>
                  <a:pt x="46593" y="1"/>
                  <a:pt x="41310" y="436"/>
                  <a:pt x="36039" y="884"/>
                </a:cubicBezTo>
                <a:cubicBezTo>
                  <a:pt x="27941" y="2124"/>
                  <a:pt x="17387" y="1492"/>
                  <a:pt x="9947" y="6477"/>
                </a:cubicBezTo>
                <a:cubicBezTo>
                  <a:pt x="2481" y="11438"/>
                  <a:pt x="4354" y="20751"/>
                  <a:pt x="4961" y="28217"/>
                </a:cubicBezTo>
                <a:cubicBezTo>
                  <a:pt x="5594" y="36897"/>
                  <a:pt x="4961" y="43730"/>
                  <a:pt x="4354" y="51803"/>
                </a:cubicBezTo>
                <a:cubicBezTo>
                  <a:pt x="3114" y="59902"/>
                  <a:pt x="3721" y="68582"/>
                  <a:pt x="2481" y="76048"/>
                </a:cubicBezTo>
                <a:cubicBezTo>
                  <a:pt x="1874" y="84121"/>
                  <a:pt x="634" y="91562"/>
                  <a:pt x="1874" y="99027"/>
                </a:cubicBezTo>
                <a:cubicBezTo>
                  <a:pt x="2481" y="105860"/>
                  <a:pt x="4961" y="112061"/>
                  <a:pt x="3114" y="118286"/>
                </a:cubicBezTo>
                <a:cubicBezTo>
                  <a:pt x="1874" y="121374"/>
                  <a:pt x="1" y="123247"/>
                  <a:pt x="634" y="126360"/>
                </a:cubicBezTo>
                <a:cubicBezTo>
                  <a:pt x="1030" y="126309"/>
                  <a:pt x="1407" y="126286"/>
                  <a:pt x="1767" y="126286"/>
                </a:cubicBezTo>
                <a:cubicBezTo>
                  <a:pt x="4998" y="126286"/>
                  <a:pt x="6867" y="128119"/>
                  <a:pt x="9422" y="128119"/>
                </a:cubicBezTo>
                <a:cubicBezTo>
                  <a:pt x="10143" y="128119"/>
                  <a:pt x="10918" y="127974"/>
                  <a:pt x="11794" y="127600"/>
                </a:cubicBezTo>
                <a:cubicBezTo>
                  <a:pt x="12427" y="126967"/>
                  <a:pt x="15540" y="124487"/>
                  <a:pt x="16147" y="123879"/>
                </a:cubicBezTo>
                <a:cubicBezTo>
                  <a:pt x="19260" y="120134"/>
                  <a:pt x="18020" y="123247"/>
                  <a:pt x="16780" y="120134"/>
                </a:cubicBezTo>
                <a:cubicBezTo>
                  <a:pt x="16780" y="118894"/>
                  <a:pt x="14907" y="118894"/>
                  <a:pt x="14300" y="117046"/>
                </a:cubicBezTo>
                <a:cubicBezTo>
                  <a:pt x="14300" y="115781"/>
                  <a:pt x="16147" y="113934"/>
                  <a:pt x="16780" y="113301"/>
                </a:cubicBezTo>
                <a:cubicBezTo>
                  <a:pt x="18020" y="110213"/>
                  <a:pt x="19260" y="107708"/>
                  <a:pt x="19868" y="104620"/>
                </a:cubicBezTo>
                <a:cubicBezTo>
                  <a:pt x="21740" y="96547"/>
                  <a:pt x="30446" y="87841"/>
                  <a:pt x="29814" y="79768"/>
                </a:cubicBezTo>
                <a:lnTo>
                  <a:pt x="29814" y="79768"/>
                </a:lnTo>
                <a:lnTo>
                  <a:pt x="30497" y="85336"/>
                </a:lnTo>
                <a:cubicBezTo>
                  <a:pt x="29485" y="90726"/>
                  <a:pt x="29206" y="102115"/>
                  <a:pt x="29206" y="110213"/>
                </a:cubicBezTo>
                <a:cubicBezTo>
                  <a:pt x="29206" y="113301"/>
                  <a:pt x="30446" y="116414"/>
                  <a:pt x="31054" y="120134"/>
                </a:cubicBezTo>
                <a:cubicBezTo>
                  <a:pt x="31686" y="123879"/>
                  <a:pt x="31054" y="128207"/>
                  <a:pt x="32294" y="131953"/>
                </a:cubicBezTo>
                <a:cubicBezTo>
                  <a:pt x="34166" y="122614"/>
                  <a:pt x="34774" y="112061"/>
                  <a:pt x="32294" y="102115"/>
                </a:cubicBezTo>
                <a:cubicBezTo>
                  <a:pt x="31686" y="97155"/>
                  <a:pt x="31054" y="91562"/>
                  <a:pt x="32294" y="86601"/>
                </a:cubicBezTo>
                <a:cubicBezTo>
                  <a:pt x="32926" y="83488"/>
                  <a:pt x="34774" y="73568"/>
                  <a:pt x="37887" y="71695"/>
                </a:cubicBezTo>
                <a:lnTo>
                  <a:pt x="37887" y="71695"/>
                </a:lnTo>
                <a:cubicBezTo>
                  <a:pt x="36039" y="74808"/>
                  <a:pt x="35407" y="74808"/>
                  <a:pt x="35407" y="77896"/>
                </a:cubicBezTo>
                <a:cubicBezTo>
                  <a:pt x="35407" y="79136"/>
                  <a:pt x="36647" y="80376"/>
                  <a:pt x="36647" y="82248"/>
                </a:cubicBezTo>
                <a:cubicBezTo>
                  <a:pt x="36647" y="84729"/>
                  <a:pt x="35407" y="86601"/>
                  <a:pt x="34774" y="88474"/>
                </a:cubicBezTo>
                <a:cubicBezTo>
                  <a:pt x="33283" y="95480"/>
                  <a:pt x="35023" y="104117"/>
                  <a:pt x="37372" y="111100"/>
                </a:cubicBezTo>
                <a:lnTo>
                  <a:pt x="37372" y="111100"/>
                </a:lnTo>
                <a:cubicBezTo>
                  <a:pt x="37177" y="108376"/>
                  <a:pt x="37887" y="105445"/>
                  <a:pt x="37887" y="102748"/>
                </a:cubicBezTo>
                <a:cubicBezTo>
                  <a:pt x="38519" y="97787"/>
                  <a:pt x="37279" y="93434"/>
                  <a:pt x="37279" y="89081"/>
                </a:cubicBezTo>
                <a:cubicBezTo>
                  <a:pt x="37279" y="84121"/>
                  <a:pt x="41759" y="69772"/>
                  <a:pt x="39886" y="67292"/>
                </a:cubicBezTo>
                <a:lnTo>
                  <a:pt x="40848" y="65495"/>
                </a:lnTo>
                <a:cubicBezTo>
                  <a:pt x="40848" y="65495"/>
                  <a:pt x="41253" y="67621"/>
                  <a:pt x="41253" y="68228"/>
                </a:cubicBezTo>
                <a:cubicBezTo>
                  <a:pt x="43480" y="76149"/>
                  <a:pt x="42240" y="78528"/>
                  <a:pt x="42240" y="82248"/>
                </a:cubicBezTo>
                <a:cubicBezTo>
                  <a:pt x="42240" y="88474"/>
                  <a:pt x="42240" y="96547"/>
                  <a:pt x="44112" y="102115"/>
                </a:cubicBezTo>
                <a:cubicBezTo>
                  <a:pt x="44112" y="94042"/>
                  <a:pt x="45960" y="85361"/>
                  <a:pt x="44720" y="77288"/>
                </a:cubicBezTo>
                <a:cubicBezTo>
                  <a:pt x="43480" y="72935"/>
                  <a:pt x="42240" y="69822"/>
                  <a:pt x="45960" y="65469"/>
                </a:cubicBezTo>
                <a:cubicBezTo>
                  <a:pt x="46593" y="66102"/>
                  <a:pt x="47200" y="66735"/>
                  <a:pt x="47833" y="66735"/>
                </a:cubicBezTo>
                <a:lnTo>
                  <a:pt x="48339" y="68329"/>
                </a:lnTo>
                <a:cubicBezTo>
                  <a:pt x="48339" y="75162"/>
                  <a:pt x="45378" y="90726"/>
                  <a:pt x="49073" y="90954"/>
                </a:cubicBezTo>
                <a:cubicBezTo>
                  <a:pt x="45960" y="83488"/>
                  <a:pt x="53426" y="72303"/>
                  <a:pt x="49680" y="65469"/>
                </a:cubicBezTo>
                <a:cubicBezTo>
                  <a:pt x="50946" y="64229"/>
                  <a:pt x="51426" y="65140"/>
                  <a:pt x="53198" y="62812"/>
                </a:cubicBezTo>
                <a:cubicBezTo>
                  <a:pt x="53578" y="60939"/>
                  <a:pt x="52793" y="59902"/>
                  <a:pt x="51553" y="59269"/>
                </a:cubicBezTo>
                <a:cubicBezTo>
                  <a:pt x="53426" y="58029"/>
                  <a:pt x="55906" y="58636"/>
                  <a:pt x="58386" y="58029"/>
                </a:cubicBezTo>
                <a:cubicBezTo>
                  <a:pt x="61499" y="56789"/>
                  <a:pt x="63346" y="54309"/>
                  <a:pt x="65852" y="53069"/>
                </a:cubicBezTo>
                <a:cubicBezTo>
                  <a:pt x="66585" y="52819"/>
                  <a:pt x="67559" y="52740"/>
                  <a:pt x="68652" y="52740"/>
                </a:cubicBezTo>
                <a:cubicBezTo>
                  <a:pt x="70567" y="52740"/>
                  <a:pt x="72844" y="52984"/>
                  <a:pt x="74818" y="52984"/>
                </a:cubicBezTo>
                <a:cubicBezTo>
                  <a:pt x="77435" y="52984"/>
                  <a:pt x="79518" y="52556"/>
                  <a:pt x="79518" y="50563"/>
                </a:cubicBezTo>
                <a:cubicBezTo>
                  <a:pt x="84106" y="50563"/>
                  <a:pt x="85343" y="47624"/>
                  <a:pt x="88767" y="47624"/>
                </a:cubicBezTo>
                <a:cubicBezTo>
                  <a:pt x="89497" y="47624"/>
                  <a:pt x="90328" y="47758"/>
                  <a:pt x="91311" y="48083"/>
                </a:cubicBezTo>
                <a:cubicBezTo>
                  <a:pt x="91311" y="44996"/>
                  <a:pt x="98145" y="43730"/>
                  <a:pt x="101257" y="41883"/>
                </a:cubicBezTo>
                <a:cubicBezTo>
                  <a:pt x="105585" y="39403"/>
                  <a:pt x="104978" y="34417"/>
                  <a:pt x="109938" y="33177"/>
                </a:cubicBezTo>
                <a:cubicBezTo>
                  <a:pt x="106825" y="28824"/>
                  <a:pt x="113051" y="28824"/>
                  <a:pt x="116164" y="28824"/>
                </a:cubicBezTo>
                <a:cubicBezTo>
                  <a:pt x="115531" y="25104"/>
                  <a:pt x="122364" y="23231"/>
                  <a:pt x="117404" y="20144"/>
                </a:cubicBezTo>
                <a:cubicBezTo>
                  <a:pt x="118011" y="19511"/>
                  <a:pt x="118644" y="18271"/>
                  <a:pt x="119251" y="18271"/>
                </a:cubicBezTo>
                <a:cubicBezTo>
                  <a:pt x="112418" y="16423"/>
                  <a:pt x="111811" y="7717"/>
                  <a:pt x="104978" y="5237"/>
                </a:cubicBezTo>
                <a:lnTo>
                  <a:pt x="107458" y="3997"/>
                </a:lnTo>
                <a:cubicBezTo>
                  <a:pt x="105598" y="2124"/>
                  <a:pt x="102339" y="1656"/>
                  <a:pt x="98923" y="1656"/>
                </a:cubicBezTo>
                <a:cubicBezTo>
                  <a:pt x="95506" y="1656"/>
                  <a:pt x="91931" y="2124"/>
                  <a:pt x="89439" y="2124"/>
                </a:cubicBezTo>
                <a:cubicBezTo>
                  <a:pt x="87949" y="2214"/>
                  <a:pt x="86471" y="2253"/>
                  <a:pt x="85003" y="2253"/>
                </a:cubicBezTo>
                <a:cubicBezTo>
                  <a:pt x="76065" y="2253"/>
                  <a:pt x="67450" y="795"/>
                  <a:pt x="58386" y="252"/>
                </a:cubicBezTo>
                <a:cubicBezTo>
                  <a:pt x="56216" y="75"/>
                  <a:pt x="54044" y="1"/>
                  <a:pt x="51871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7"/>
          <p:cNvSpPr txBox="1">
            <a:spLocks noGrp="1"/>
          </p:cNvSpPr>
          <p:nvPr>
            <p:ph type="title"/>
          </p:nvPr>
        </p:nvSpPr>
        <p:spPr>
          <a:xfrm>
            <a:off x="713175" y="969000"/>
            <a:ext cx="4098900" cy="1073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127" name="Google Shape;127;p7"/>
          <p:cNvSpPr txBox="1">
            <a:spLocks noGrp="1"/>
          </p:cNvSpPr>
          <p:nvPr>
            <p:ph type="subTitle" idx="1"/>
          </p:nvPr>
        </p:nvSpPr>
        <p:spPr>
          <a:xfrm>
            <a:off x="713175" y="2042400"/>
            <a:ext cx="4098900" cy="2132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lt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28" name="Google Shape;128;p7"/>
          <p:cNvSpPr>
            <a:spLocks noGrp="1"/>
          </p:cNvSpPr>
          <p:nvPr>
            <p:ph type="pic" idx="2"/>
          </p:nvPr>
        </p:nvSpPr>
        <p:spPr>
          <a:xfrm>
            <a:off x="5162058" y="874650"/>
            <a:ext cx="3184500" cy="3394200"/>
          </a:xfrm>
          <a:prstGeom prst="rect">
            <a:avLst/>
          </a:prstGeom>
          <a:noFill/>
          <a:ln>
            <a:noFill/>
          </a:ln>
        </p:spPr>
      </p:sp>
      <p:sp>
        <p:nvSpPr>
          <p:cNvPr id="129" name="Google Shape;129;p7"/>
          <p:cNvSpPr/>
          <p:nvPr/>
        </p:nvSpPr>
        <p:spPr>
          <a:xfrm rot="10800000">
            <a:off x="7130717" y="3228859"/>
            <a:ext cx="2216642" cy="2073312"/>
          </a:xfrm>
          <a:custGeom>
            <a:avLst/>
            <a:gdLst/>
            <a:ahLst/>
            <a:cxnLst/>
            <a:rect l="l" t="t" r="r" b="b"/>
            <a:pathLst>
              <a:path w="122365" h="131953" extrusionOk="0">
                <a:moveTo>
                  <a:pt x="37372" y="111100"/>
                </a:moveTo>
                <a:lnTo>
                  <a:pt x="37372" y="111100"/>
                </a:lnTo>
                <a:cubicBezTo>
                  <a:pt x="37492" y="112772"/>
                  <a:pt x="37953" y="114366"/>
                  <a:pt x="39127" y="115781"/>
                </a:cubicBezTo>
                <a:lnTo>
                  <a:pt x="39127" y="115781"/>
                </a:lnTo>
                <a:cubicBezTo>
                  <a:pt x="38531" y="114345"/>
                  <a:pt x="37934" y="112770"/>
                  <a:pt x="37372" y="111100"/>
                </a:cubicBezTo>
                <a:close/>
                <a:moveTo>
                  <a:pt x="51871" y="1"/>
                </a:moveTo>
                <a:cubicBezTo>
                  <a:pt x="46593" y="1"/>
                  <a:pt x="41310" y="436"/>
                  <a:pt x="36039" y="884"/>
                </a:cubicBezTo>
                <a:cubicBezTo>
                  <a:pt x="27941" y="2124"/>
                  <a:pt x="17387" y="1492"/>
                  <a:pt x="9947" y="6477"/>
                </a:cubicBezTo>
                <a:cubicBezTo>
                  <a:pt x="2481" y="11438"/>
                  <a:pt x="4354" y="20751"/>
                  <a:pt x="4961" y="28217"/>
                </a:cubicBezTo>
                <a:cubicBezTo>
                  <a:pt x="5594" y="36897"/>
                  <a:pt x="4961" y="43730"/>
                  <a:pt x="4354" y="51803"/>
                </a:cubicBezTo>
                <a:cubicBezTo>
                  <a:pt x="3114" y="59902"/>
                  <a:pt x="3721" y="68582"/>
                  <a:pt x="2481" y="76048"/>
                </a:cubicBezTo>
                <a:cubicBezTo>
                  <a:pt x="1874" y="84121"/>
                  <a:pt x="634" y="91562"/>
                  <a:pt x="1874" y="99027"/>
                </a:cubicBezTo>
                <a:cubicBezTo>
                  <a:pt x="2481" y="105860"/>
                  <a:pt x="4961" y="112061"/>
                  <a:pt x="3114" y="118286"/>
                </a:cubicBezTo>
                <a:cubicBezTo>
                  <a:pt x="1874" y="121374"/>
                  <a:pt x="1" y="123247"/>
                  <a:pt x="634" y="126360"/>
                </a:cubicBezTo>
                <a:cubicBezTo>
                  <a:pt x="1030" y="126309"/>
                  <a:pt x="1407" y="126286"/>
                  <a:pt x="1767" y="126286"/>
                </a:cubicBezTo>
                <a:cubicBezTo>
                  <a:pt x="4998" y="126286"/>
                  <a:pt x="6867" y="128119"/>
                  <a:pt x="9422" y="128119"/>
                </a:cubicBezTo>
                <a:cubicBezTo>
                  <a:pt x="10143" y="128119"/>
                  <a:pt x="10918" y="127974"/>
                  <a:pt x="11794" y="127600"/>
                </a:cubicBezTo>
                <a:cubicBezTo>
                  <a:pt x="12427" y="126967"/>
                  <a:pt x="15540" y="124487"/>
                  <a:pt x="16147" y="123879"/>
                </a:cubicBezTo>
                <a:cubicBezTo>
                  <a:pt x="19260" y="120134"/>
                  <a:pt x="18020" y="123247"/>
                  <a:pt x="16780" y="120134"/>
                </a:cubicBezTo>
                <a:cubicBezTo>
                  <a:pt x="16780" y="118894"/>
                  <a:pt x="14907" y="118894"/>
                  <a:pt x="14300" y="117046"/>
                </a:cubicBezTo>
                <a:cubicBezTo>
                  <a:pt x="14300" y="115781"/>
                  <a:pt x="16147" y="113934"/>
                  <a:pt x="16780" y="113301"/>
                </a:cubicBezTo>
                <a:cubicBezTo>
                  <a:pt x="18020" y="110213"/>
                  <a:pt x="19260" y="107708"/>
                  <a:pt x="19868" y="104620"/>
                </a:cubicBezTo>
                <a:cubicBezTo>
                  <a:pt x="21740" y="96547"/>
                  <a:pt x="30446" y="87841"/>
                  <a:pt x="29814" y="79768"/>
                </a:cubicBezTo>
                <a:lnTo>
                  <a:pt x="29814" y="79768"/>
                </a:lnTo>
                <a:lnTo>
                  <a:pt x="30497" y="85336"/>
                </a:lnTo>
                <a:cubicBezTo>
                  <a:pt x="29485" y="90726"/>
                  <a:pt x="29206" y="102115"/>
                  <a:pt x="29206" y="110213"/>
                </a:cubicBezTo>
                <a:cubicBezTo>
                  <a:pt x="29206" y="113301"/>
                  <a:pt x="30446" y="116414"/>
                  <a:pt x="31054" y="120134"/>
                </a:cubicBezTo>
                <a:cubicBezTo>
                  <a:pt x="31686" y="123879"/>
                  <a:pt x="31054" y="128207"/>
                  <a:pt x="32294" y="131953"/>
                </a:cubicBezTo>
                <a:cubicBezTo>
                  <a:pt x="34166" y="122614"/>
                  <a:pt x="34774" y="112061"/>
                  <a:pt x="32294" y="102115"/>
                </a:cubicBezTo>
                <a:cubicBezTo>
                  <a:pt x="31686" y="97155"/>
                  <a:pt x="31054" y="91562"/>
                  <a:pt x="32294" y="86601"/>
                </a:cubicBezTo>
                <a:cubicBezTo>
                  <a:pt x="32926" y="83488"/>
                  <a:pt x="34774" y="73568"/>
                  <a:pt x="37887" y="71695"/>
                </a:cubicBezTo>
                <a:lnTo>
                  <a:pt x="37887" y="71695"/>
                </a:lnTo>
                <a:cubicBezTo>
                  <a:pt x="36039" y="74808"/>
                  <a:pt x="35407" y="74808"/>
                  <a:pt x="35407" y="77896"/>
                </a:cubicBezTo>
                <a:cubicBezTo>
                  <a:pt x="35407" y="79136"/>
                  <a:pt x="36647" y="80376"/>
                  <a:pt x="36647" y="82248"/>
                </a:cubicBezTo>
                <a:cubicBezTo>
                  <a:pt x="36647" y="84729"/>
                  <a:pt x="35407" y="86601"/>
                  <a:pt x="34774" y="88474"/>
                </a:cubicBezTo>
                <a:cubicBezTo>
                  <a:pt x="33283" y="95480"/>
                  <a:pt x="35023" y="104117"/>
                  <a:pt x="37372" y="111100"/>
                </a:cubicBezTo>
                <a:lnTo>
                  <a:pt x="37372" y="111100"/>
                </a:lnTo>
                <a:cubicBezTo>
                  <a:pt x="37177" y="108376"/>
                  <a:pt x="37887" y="105445"/>
                  <a:pt x="37887" y="102748"/>
                </a:cubicBezTo>
                <a:cubicBezTo>
                  <a:pt x="38519" y="97787"/>
                  <a:pt x="37279" y="93434"/>
                  <a:pt x="37279" y="89081"/>
                </a:cubicBezTo>
                <a:cubicBezTo>
                  <a:pt x="37279" y="84121"/>
                  <a:pt x="41759" y="69772"/>
                  <a:pt x="39886" y="67292"/>
                </a:cubicBezTo>
                <a:lnTo>
                  <a:pt x="40848" y="65495"/>
                </a:lnTo>
                <a:cubicBezTo>
                  <a:pt x="40848" y="65495"/>
                  <a:pt x="41253" y="67621"/>
                  <a:pt x="41253" y="68228"/>
                </a:cubicBezTo>
                <a:cubicBezTo>
                  <a:pt x="43480" y="76149"/>
                  <a:pt x="42240" y="78528"/>
                  <a:pt x="42240" y="82248"/>
                </a:cubicBezTo>
                <a:cubicBezTo>
                  <a:pt x="42240" y="88474"/>
                  <a:pt x="42240" y="96547"/>
                  <a:pt x="44112" y="102115"/>
                </a:cubicBezTo>
                <a:cubicBezTo>
                  <a:pt x="44112" y="94042"/>
                  <a:pt x="45960" y="85361"/>
                  <a:pt x="44720" y="77288"/>
                </a:cubicBezTo>
                <a:cubicBezTo>
                  <a:pt x="43480" y="72935"/>
                  <a:pt x="42240" y="69822"/>
                  <a:pt x="45960" y="65469"/>
                </a:cubicBezTo>
                <a:cubicBezTo>
                  <a:pt x="46593" y="66102"/>
                  <a:pt x="47200" y="66735"/>
                  <a:pt x="47833" y="66735"/>
                </a:cubicBezTo>
                <a:lnTo>
                  <a:pt x="48339" y="68329"/>
                </a:lnTo>
                <a:cubicBezTo>
                  <a:pt x="48339" y="75162"/>
                  <a:pt x="45378" y="90726"/>
                  <a:pt x="49073" y="90954"/>
                </a:cubicBezTo>
                <a:cubicBezTo>
                  <a:pt x="45960" y="83488"/>
                  <a:pt x="53426" y="72303"/>
                  <a:pt x="49680" y="65469"/>
                </a:cubicBezTo>
                <a:cubicBezTo>
                  <a:pt x="50946" y="64229"/>
                  <a:pt x="51426" y="65140"/>
                  <a:pt x="53198" y="62812"/>
                </a:cubicBezTo>
                <a:cubicBezTo>
                  <a:pt x="53578" y="60939"/>
                  <a:pt x="52793" y="59902"/>
                  <a:pt x="51553" y="59269"/>
                </a:cubicBezTo>
                <a:cubicBezTo>
                  <a:pt x="53426" y="58029"/>
                  <a:pt x="55906" y="58636"/>
                  <a:pt x="58386" y="58029"/>
                </a:cubicBezTo>
                <a:cubicBezTo>
                  <a:pt x="61499" y="56789"/>
                  <a:pt x="63346" y="54309"/>
                  <a:pt x="65852" y="53069"/>
                </a:cubicBezTo>
                <a:cubicBezTo>
                  <a:pt x="66585" y="52819"/>
                  <a:pt x="67559" y="52740"/>
                  <a:pt x="68652" y="52740"/>
                </a:cubicBezTo>
                <a:cubicBezTo>
                  <a:pt x="70567" y="52740"/>
                  <a:pt x="72844" y="52984"/>
                  <a:pt x="74818" y="52984"/>
                </a:cubicBezTo>
                <a:cubicBezTo>
                  <a:pt x="77435" y="52984"/>
                  <a:pt x="79518" y="52556"/>
                  <a:pt x="79518" y="50563"/>
                </a:cubicBezTo>
                <a:cubicBezTo>
                  <a:pt x="84106" y="50563"/>
                  <a:pt x="85343" y="47624"/>
                  <a:pt x="88767" y="47624"/>
                </a:cubicBezTo>
                <a:cubicBezTo>
                  <a:pt x="89497" y="47624"/>
                  <a:pt x="90328" y="47758"/>
                  <a:pt x="91311" y="48083"/>
                </a:cubicBezTo>
                <a:cubicBezTo>
                  <a:pt x="91311" y="44996"/>
                  <a:pt x="98145" y="43730"/>
                  <a:pt x="101257" y="41883"/>
                </a:cubicBezTo>
                <a:cubicBezTo>
                  <a:pt x="105585" y="39403"/>
                  <a:pt x="104978" y="34417"/>
                  <a:pt x="109938" y="33177"/>
                </a:cubicBezTo>
                <a:cubicBezTo>
                  <a:pt x="106825" y="28824"/>
                  <a:pt x="113051" y="28824"/>
                  <a:pt x="116164" y="28824"/>
                </a:cubicBezTo>
                <a:cubicBezTo>
                  <a:pt x="115531" y="25104"/>
                  <a:pt x="122364" y="23231"/>
                  <a:pt x="117404" y="20144"/>
                </a:cubicBezTo>
                <a:cubicBezTo>
                  <a:pt x="118011" y="19511"/>
                  <a:pt x="118644" y="18271"/>
                  <a:pt x="119251" y="18271"/>
                </a:cubicBezTo>
                <a:cubicBezTo>
                  <a:pt x="112418" y="16423"/>
                  <a:pt x="111811" y="7717"/>
                  <a:pt x="104978" y="5237"/>
                </a:cubicBezTo>
                <a:lnTo>
                  <a:pt x="107458" y="3997"/>
                </a:lnTo>
                <a:cubicBezTo>
                  <a:pt x="105598" y="2124"/>
                  <a:pt x="102339" y="1656"/>
                  <a:pt x="98923" y="1656"/>
                </a:cubicBezTo>
                <a:cubicBezTo>
                  <a:pt x="95506" y="1656"/>
                  <a:pt x="91931" y="2124"/>
                  <a:pt x="89439" y="2124"/>
                </a:cubicBezTo>
                <a:cubicBezTo>
                  <a:pt x="87949" y="2214"/>
                  <a:pt x="86471" y="2253"/>
                  <a:pt x="85003" y="2253"/>
                </a:cubicBezTo>
                <a:cubicBezTo>
                  <a:pt x="76065" y="2253"/>
                  <a:pt x="67450" y="795"/>
                  <a:pt x="58386" y="252"/>
                </a:cubicBezTo>
                <a:cubicBezTo>
                  <a:pt x="56216" y="75"/>
                  <a:pt x="54044" y="1"/>
                  <a:pt x="51871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30" name="Google Shape;130;p7"/>
          <p:cNvGrpSpPr/>
          <p:nvPr/>
        </p:nvGrpSpPr>
        <p:grpSpPr>
          <a:xfrm rot="5400000">
            <a:off x="536938" y="4409763"/>
            <a:ext cx="279075" cy="387650"/>
            <a:chOff x="8018675" y="736700"/>
            <a:chExt cx="279075" cy="387650"/>
          </a:xfrm>
        </p:grpSpPr>
        <p:sp>
          <p:nvSpPr>
            <p:cNvPr id="131" name="Google Shape;131;p7"/>
            <p:cNvSpPr/>
            <p:nvPr/>
          </p:nvSpPr>
          <p:spPr>
            <a:xfrm>
              <a:off x="8018675" y="812600"/>
              <a:ext cx="70075" cy="70075"/>
            </a:xfrm>
            <a:custGeom>
              <a:avLst/>
              <a:gdLst/>
              <a:ahLst/>
              <a:cxnLst/>
              <a:rect l="l" t="t" r="r" b="b"/>
              <a:pathLst>
                <a:path w="2803" h="2803" extrusionOk="0">
                  <a:moveTo>
                    <a:pt x="1402" y="141"/>
                  </a:moveTo>
                  <a:cubicBezTo>
                    <a:pt x="2102" y="141"/>
                    <a:pt x="2662" y="701"/>
                    <a:pt x="2662" y="1402"/>
                  </a:cubicBezTo>
                  <a:cubicBezTo>
                    <a:pt x="2662" y="2102"/>
                    <a:pt x="2102" y="2662"/>
                    <a:pt x="1402" y="2662"/>
                  </a:cubicBezTo>
                  <a:cubicBezTo>
                    <a:pt x="701" y="2662"/>
                    <a:pt x="141" y="2102"/>
                    <a:pt x="141" y="1402"/>
                  </a:cubicBezTo>
                  <a:cubicBezTo>
                    <a:pt x="141" y="701"/>
                    <a:pt x="701" y="141"/>
                    <a:pt x="1402" y="141"/>
                  </a:cubicBezTo>
                  <a:close/>
                  <a:moveTo>
                    <a:pt x="1402" y="0"/>
                  </a:moveTo>
                  <a:cubicBezTo>
                    <a:pt x="608" y="0"/>
                    <a:pt x="1" y="608"/>
                    <a:pt x="1" y="1402"/>
                  </a:cubicBezTo>
                  <a:cubicBezTo>
                    <a:pt x="1" y="2195"/>
                    <a:pt x="608" y="2803"/>
                    <a:pt x="1402" y="2803"/>
                  </a:cubicBezTo>
                  <a:cubicBezTo>
                    <a:pt x="2195" y="2803"/>
                    <a:pt x="2803" y="2195"/>
                    <a:pt x="2803" y="1402"/>
                  </a:cubicBezTo>
                  <a:cubicBezTo>
                    <a:pt x="2803" y="608"/>
                    <a:pt x="2195" y="0"/>
                    <a:pt x="1402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" name="Google Shape;132;p7"/>
            <p:cNvSpPr/>
            <p:nvPr/>
          </p:nvSpPr>
          <p:spPr>
            <a:xfrm>
              <a:off x="8023875" y="822000"/>
              <a:ext cx="42350" cy="35000"/>
            </a:xfrm>
            <a:custGeom>
              <a:avLst/>
              <a:gdLst/>
              <a:ahLst/>
              <a:cxnLst/>
              <a:rect l="l" t="t" r="r" b="b"/>
              <a:pathLst>
                <a:path w="1694" h="1400" extrusionOk="0">
                  <a:moveTo>
                    <a:pt x="1115" y="0"/>
                  </a:moveTo>
                  <a:cubicBezTo>
                    <a:pt x="1" y="0"/>
                    <a:pt x="73" y="1399"/>
                    <a:pt x="73" y="1399"/>
                  </a:cubicBezTo>
                  <a:cubicBezTo>
                    <a:pt x="384" y="190"/>
                    <a:pt x="1231" y="105"/>
                    <a:pt x="1557" y="105"/>
                  </a:cubicBezTo>
                  <a:cubicBezTo>
                    <a:pt x="1610" y="105"/>
                    <a:pt x="1649" y="108"/>
                    <a:pt x="1670" y="108"/>
                  </a:cubicBezTo>
                  <a:cubicBezTo>
                    <a:pt x="1694" y="108"/>
                    <a:pt x="1693" y="105"/>
                    <a:pt x="1661" y="91"/>
                  </a:cubicBezTo>
                  <a:cubicBezTo>
                    <a:pt x="1453" y="28"/>
                    <a:pt x="1272" y="0"/>
                    <a:pt x="111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" name="Google Shape;133;p7"/>
            <p:cNvSpPr/>
            <p:nvPr/>
          </p:nvSpPr>
          <p:spPr>
            <a:xfrm>
              <a:off x="8065375" y="969050"/>
              <a:ext cx="154150" cy="155300"/>
            </a:xfrm>
            <a:custGeom>
              <a:avLst/>
              <a:gdLst/>
              <a:ahLst/>
              <a:cxnLst/>
              <a:rect l="l" t="t" r="r" b="b"/>
              <a:pathLst>
                <a:path w="6166" h="6212" extrusionOk="0">
                  <a:moveTo>
                    <a:pt x="3083" y="327"/>
                  </a:moveTo>
                  <a:cubicBezTo>
                    <a:pt x="4624" y="327"/>
                    <a:pt x="5838" y="1588"/>
                    <a:pt x="5838" y="3083"/>
                  </a:cubicBezTo>
                  <a:cubicBezTo>
                    <a:pt x="5838" y="4624"/>
                    <a:pt x="4624" y="5885"/>
                    <a:pt x="3083" y="5885"/>
                  </a:cubicBezTo>
                  <a:cubicBezTo>
                    <a:pt x="1542" y="5885"/>
                    <a:pt x="327" y="4624"/>
                    <a:pt x="327" y="3083"/>
                  </a:cubicBezTo>
                  <a:cubicBezTo>
                    <a:pt x="327" y="1588"/>
                    <a:pt x="1542" y="327"/>
                    <a:pt x="3083" y="327"/>
                  </a:cubicBezTo>
                  <a:close/>
                  <a:moveTo>
                    <a:pt x="3083" y="0"/>
                  </a:moveTo>
                  <a:cubicBezTo>
                    <a:pt x="1355" y="0"/>
                    <a:pt x="1" y="1402"/>
                    <a:pt x="1" y="3083"/>
                  </a:cubicBezTo>
                  <a:cubicBezTo>
                    <a:pt x="1" y="4811"/>
                    <a:pt x="1355" y="6212"/>
                    <a:pt x="3083" y="6212"/>
                  </a:cubicBezTo>
                  <a:cubicBezTo>
                    <a:pt x="4764" y="6212"/>
                    <a:pt x="6165" y="4811"/>
                    <a:pt x="6165" y="3083"/>
                  </a:cubicBezTo>
                  <a:cubicBezTo>
                    <a:pt x="6165" y="1402"/>
                    <a:pt x="4764" y="0"/>
                    <a:pt x="308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" name="Google Shape;134;p7"/>
            <p:cNvSpPr/>
            <p:nvPr/>
          </p:nvSpPr>
          <p:spPr>
            <a:xfrm>
              <a:off x="8078150" y="990575"/>
              <a:ext cx="90625" cy="76575"/>
            </a:xfrm>
            <a:custGeom>
              <a:avLst/>
              <a:gdLst/>
              <a:ahLst/>
              <a:cxnLst/>
              <a:rect l="l" t="t" r="r" b="b"/>
              <a:pathLst>
                <a:path w="3625" h="3063" extrusionOk="0">
                  <a:moveTo>
                    <a:pt x="2358" y="1"/>
                  </a:moveTo>
                  <a:cubicBezTo>
                    <a:pt x="1" y="1"/>
                    <a:pt x="143" y="3062"/>
                    <a:pt x="143" y="3062"/>
                  </a:cubicBezTo>
                  <a:cubicBezTo>
                    <a:pt x="813" y="484"/>
                    <a:pt x="2563" y="211"/>
                    <a:pt x="3293" y="211"/>
                  </a:cubicBezTo>
                  <a:cubicBezTo>
                    <a:pt x="3490" y="211"/>
                    <a:pt x="3613" y="230"/>
                    <a:pt x="3621" y="230"/>
                  </a:cubicBezTo>
                  <a:cubicBezTo>
                    <a:pt x="3624" y="230"/>
                    <a:pt x="3603" y="226"/>
                    <a:pt x="3553" y="214"/>
                  </a:cubicBezTo>
                  <a:cubicBezTo>
                    <a:pt x="3096" y="65"/>
                    <a:pt x="2701" y="1"/>
                    <a:pt x="2358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5" name="Google Shape;135;p7"/>
            <p:cNvSpPr/>
            <p:nvPr/>
          </p:nvSpPr>
          <p:spPr>
            <a:xfrm>
              <a:off x="8172800" y="736700"/>
              <a:ext cx="124950" cy="126125"/>
            </a:xfrm>
            <a:custGeom>
              <a:avLst/>
              <a:gdLst/>
              <a:ahLst/>
              <a:cxnLst/>
              <a:rect l="l" t="t" r="r" b="b"/>
              <a:pathLst>
                <a:path w="4998" h="5045" extrusionOk="0">
                  <a:moveTo>
                    <a:pt x="2522" y="281"/>
                  </a:moveTo>
                  <a:cubicBezTo>
                    <a:pt x="3736" y="281"/>
                    <a:pt x="4764" y="1309"/>
                    <a:pt x="4764" y="2523"/>
                  </a:cubicBezTo>
                  <a:cubicBezTo>
                    <a:pt x="4764" y="3784"/>
                    <a:pt x="3736" y="4811"/>
                    <a:pt x="2522" y="4811"/>
                  </a:cubicBezTo>
                  <a:cubicBezTo>
                    <a:pt x="1261" y="4811"/>
                    <a:pt x="234" y="3784"/>
                    <a:pt x="234" y="2523"/>
                  </a:cubicBezTo>
                  <a:cubicBezTo>
                    <a:pt x="234" y="1309"/>
                    <a:pt x="1261" y="281"/>
                    <a:pt x="2522" y="281"/>
                  </a:cubicBezTo>
                  <a:close/>
                  <a:moveTo>
                    <a:pt x="2522" y="1"/>
                  </a:moveTo>
                  <a:cubicBezTo>
                    <a:pt x="1121" y="1"/>
                    <a:pt x="0" y="1168"/>
                    <a:pt x="0" y="2523"/>
                  </a:cubicBezTo>
                  <a:cubicBezTo>
                    <a:pt x="0" y="3924"/>
                    <a:pt x="1121" y="5045"/>
                    <a:pt x="2522" y="5045"/>
                  </a:cubicBezTo>
                  <a:cubicBezTo>
                    <a:pt x="3876" y="5045"/>
                    <a:pt x="4997" y="3924"/>
                    <a:pt x="4997" y="2523"/>
                  </a:cubicBezTo>
                  <a:cubicBezTo>
                    <a:pt x="4997" y="1168"/>
                    <a:pt x="3876" y="1"/>
                    <a:pt x="2522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" name="Google Shape;136;p7"/>
            <p:cNvSpPr/>
            <p:nvPr/>
          </p:nvSpPr>
          <p:spPr>
            <a:xfrm>
              <a:off x="8183225" y="754700"/>
              <a:ext cx="73925" cy="62600"/>
            </a:xfrm>
            <a:custGeom>
              <a:avLst/>
              <a:gdLst/>
              <a:ahLst/>
              <a:cxnLst/>
              <a:rect l="l" t="t" r="r" b="b"/>
              <a:pathLst>
                <a:path w="2957" h="2504" extrusionOk="0">
                  <a:moveTo>
                    <a:pt x="1936" y="0"/>
                  </a:moveTo>
                  <a:cubicBezTo>
                    <a:pt x="0" y="0"/>
                    <a:pt x="144" y="2503"/>
                    <a:pt x="144" y="2503"/>
                  </a:cubicBezTo>
                  <a:cubicBezTo>
                    <a:pt x="683" y="377"/>
                    <a:pt x="2101" y="178"/>
                    <a:pt x="2688" y="178"/>
                  </a:cubicBezTo>
                  <a:cubicBezTo>
                    <a:pt x="2823" y="178"/>
                    <a:pt x="2914" y="188"/>
                    <a:pt x="2940" y="188"/>
                  </a:cubicBezTo>
                  <a:cubicBezTo>
                    <a:pt x="2957" y="188"/>
                    <a:pt x="2945" y="184"/>
                    <a:pt x="2899" y="168"/>
                  </a:cubicBezTo>
                  <a:cubicBezTo>
                    <a:pt x="2531" y="51"/>
                    <a:pt x="2212" y="0"/>
                    <a:pt x="1936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37" name="Google Shape;137;p7"/>
          <p:cNvGrpSpPr/>
          <p:nvPr/>
        </p:nvGrpSpPr>
        <p:grpSpPr>
          <a:xfrm>
            <a:off x="6209824" y="4743125"/>
            <a:ext cx="148902" cy="148902"/>
            <a:chOff x="553999" y="2452938"/>
            <a:chExt cx="148902" cy="148902"/>
          </a:xfrm>
        </p:grpSpPr>
        <p:sp>
          <p:nvSpPr>
            <p:cNvPr id="138" name="Google Shape;138;p7"/>
            <p:cNvSpPr/>
            <p:nvPr/>
          </p:nvSpPr>
          <p:spPr>
            <a:xfrm rot="7632065">
              <a:off x="575314" y="2474252"/>
              <a:ext cx="106273" cy="106273"/>
            </a:xfrm>
            <a:custGeom>
              <a:avLst/>
              <a:gdLst/>
              <a:ahLst/>
              <a:cxnLst/>
              <a:rect l="l" t="t" r="r" b="b"/>
              <a:pathLst>
                <a:path w="4251" h="4251" extrusionOk="0">
                  <a:moveTo>
                    <a:pt x="2149" y="234"/>
                  </a:moveTo>
                  <a:cubicBezTo>
                    <a:pt x="3177" y="234"/>
                    <a:pt x="4017" y="1075"/>
                    <a:pt x="4017" y="2102"/>
                  </a:cubicBezTo>
                  <a:cubicBezTo>
                    <a:pt x="4017" y="3176"/>
                    <a:pt x="3177" y="4017"/>
                    <a:pt x="2149" y="4017"/>
                  </a:cubicBezTo>
                  <a:cubicBezTo>
                    <a:pt x="1075" y="4017"/>
                    <a:pt x="234" y="3176"/>
                    <a:pt x="234" y="2102"/>
                  </a:cubicBezTo>
                  <a:cubicBezTo>
                    <a:pt x="234" y="1075"/>
                    <a:pt x="1075" y="234"/>
                    <a:pt x="2149" y="234"/>
                  </a:cubicBezTo>
                  <a:close/>
                  <a:moveTo>
                    <a:pt x="2149" y="1"/>
                  </a:moveTo>
                  <a:cubicBezTo>
                    <a:pt x="982" y="1"/>
                    <a:pt x="1" y="935"/>
                    <a:pt x="1" y="2102"/>
                  </a:cubicBezTo>
                  <a:cubicBezTo>
                    <a:pt x="1" y="3316"/>
                    <a:pt x="982" y="4250"/>
                    <a:pt x="2149" y="4250"/>
                  </a:cubicBezTo>
                  <a:cubicBezTo>
                    <a:pt x="3317" y="4250"/>
                    <a:pt x="4251" y="3316"/>
                    <a:pt x="4251" y="2102"/>
                  </a:cubicBezTo>
                  <a:cubicBezTo>
                    <a:pt x="4251" y="935"/>
                    <a:pt x="3317" y="1"/>
                    <a:pt x="214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" name="Google Shape;139;p7"/>
            <p:cNvSpPr/>
            <p:nvPr/>
          </p:nvSpPr>
          <p:spPr>
            <a:xfrm rot="7632065">
              <a:off x="614770" y="2497658"/>
              <a:ext cx="62499" cy="53774"/>
            </a:xfrm>
            <a:custGeom>
              <a:avLst/>
              <a:gdLst/>
              <a:ahLst/>
              <a:cxnLst/>
              <a:rect l="l" t="t" r="r" b="b"/>
              <a:pathLst>
                <a:path w="2500" h="2151" extrusionOk="0">
                  <a:moveTo>
                    <a:pt x="1637" y="0"/>
                  </a:moveTo>
                  <a:cubicBezTo>
                    <a:pt x="0" y="0"/>
                    <a:pt x="108" y="2150"/>
                    <a:pt x="108" y="2150"/>
                  </a:cubicBezTo>
                  <a:cubicBezTo>
                    <a:pt x="586" y="306"/>
                    <a:pt x="1814" y="160"/>
                    <a:pt x="2293" y="160"/>
                  </a:cubicBezTo>
                  <a:cubicBezTo>
                    <a:pt x="2382" y="160"/>
                    <a:pt x="2446" y="165"/>
                    <a:pt x="2473" y="165"/>
                  </a:cubicBezTo>
                  <a:cubicBezTo>
                    <a:pt x="2499" y="165"/>
                    <a:pt x="2492" y="161"/>
                    <a:pt x="2443" y="142"/>
                  </a:cubicBezTo>
                  <a:cubicBezTo>
                    <a:pt x="2136" y="44"/>
                    <a:pt x="1869" y="0"/>
                    <a:pt x="163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40" name="Google Shape;140;p7"/>
          <p:cNvGrpSpPr/>
          <p:nvPr/>
        </p:nvGrpSpPr>
        <p:grpSpPr>
          <a:xfrm>
            <a:off x="8645924" y="1474950"/>
            <a:ext cx="148902" cy="148902"/>
            <a:chOff x="553999" y="2452938"/>
            <a:chExt cx="148902" cy="148902"/>
          </a:xfrm>
        </p:grpSpPr>
        <p:sp>
          <p:nvSpPr>
            <p:cNvPr id="141" name="Google Shape;141;p7"/>
            <p:cNvSpPr/>
            <p:nvPr/>
          </p:nvSpPr>
          <p:spPr>
            <a:xfrm rot="7632065">
              <a:off x="575314" y="2474252"/>
              <a:ext cx="106273" cy="106273"/>
            </a:xfrm>
            <a:custGeom>
              <a:avLst/>
              <a:gdLst/>
              <a:ahLst/>
              <a:cxnLst/>
              <a:rect l="l" t="t" r="r" b="b"/>
              <a:pathLst>
                <a:path w="4251" h="4251" extrusionOk="0">
                  <a:moveTo>
                    <a:pt x="2149" y="234"/>
                  </a:moveTo>
                  <a:cubicBezTo>
                    <a:pt x="3177" y="234"/>
                    <a:pt x="4017" y="1075"/>
                    <a:pt x="4017" y="2102"/>
                  </a:cubicBezTo>
                  <a:cubicBezTo>
                    <a:pt x="4017" y="3176"/>
                    <a:pt x="3177" y="4017"/>
                    <a:pt x="2149" y="4017"/>
                  </a:cubicBezTo>
                  <a:cubicBezTo>
                    <a:pt x="1075" y="4017"/>
                    <a:pt x="234" y="3176"/>
                    <a:pt x="234" y="2102"/>
                  </a:cubicBezTo>
                  <a:cubicBezTo>
                    <a:pt x="234" y="1075"/>
                    <a:pt x="1075" y="234"/>
                    <a:pt x="2149" y="234"/>
                  </a:cubicBezTo>
                  <a:close/>
                  <a:moveTo>
                    <a:pt x="2149" y="1"/>
                  </a:moveTo>
                  <a:cubicBezTo>
                    <a:pt x="982" y="1"/>
                    <a:pt x="1" y="935"/>
                    <a:pt x="1" y="2102"/>
                  </a:cubicBezTo>
                  <a:cubicBezTo>
                    <a:pt x="1" y="3316"/>
                    <a:pt x="982" y="4250"/>
                    <a:pt x="2149" y="4250"/>
                  </a:cubicBezTo>
                  <a:cubicBezTo>
                    <a:pt x="3317" y="4250"/>
                    <a:pt x="4251" y="3316"/>
                    <a:pt x="4251" y="2102"/>
                  </a:cubicBezTo>
                  <a:cubicBezTo>
                    <a:pt x="4251" y="935"/>
                    <a:pt x="3317" y="1"/>
                    <a:pt x="214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" name="Google Shape;142;p7"/>
            <p:cNvSpPr/>
            <p:nvPr/>
          </p:nvSpPr>
          <p:spPr>
            <a:xfrm rot="7632065">
              <a:off x="614770" y="2497658"/>
              <a:ext cx="62499" cy="53774"/>
            </a:xfrm>
            <a:custGeom>
              <a:avLst/>
              <a:gdLst/>
              <a:ahLst/>
              <a:cxnLst/>
              <a:rect l="l" t="t" r="r" b="b"/>
              <a:pathLst>
                <a:path w="2500" h="2151" extrusionOk="0">
                  <a:moveTo>
                    <a:pt x="1637" y="0"/>
                  </a:moveTo>
                  <a:cubicBezTo>
                    <a:pt x="0" y="0"/>
                    <a:pt x="108" y="2150"/>
                    <a:pt x="108" y="2150"/>
                  </a:cubicBezTo>
                  <a:cubicBezTo>
                    <a:pt x="586" y="306"/>
                    <a:pt x="1814" y="160"/>
                    <a:pt x="2293" y="160"/>
                  </a:cubicBezTo>
                  <a:cubicBezTo>
                    <a:pt x="2382" y="160"/>
                    <a:pt x="2446" y="165"/>
                    <a:pt x="2473" y="165"/>
                  </a:cubicBezTo>
                  <a:cubicBezTo>
                    <a:pt x="2499" y="165"/>
                    <a:pt x="2492" y="161"/>
                    <a:pt x="2443" y="142"/>
                  </a:cubicBezTo>
                  <a:cubicBezTo>
                    <a:pt x="2136" y="44"/>
                    <a:pt x="1869" y="0"/>
                    <a:pt x="163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43" name="Google Shape;143;p7"/>
          <p:cNvGrpSpPr/>
          <p:nvPr/>
        </p:nvGrpSpPr>
        <p:grpSpPr>
          <a:xfrm>
            <a:off x="327472" y="648870"/>
            <a:ext cx="225787" cy="225787"/>
            <a:chOff x="327572" y="2556895"/>
            <a:chExt cx="225787" cy="225787"/>
          </a:xfrm>
        </p:grpSpPr>
        <p:sp>
          <p:nvSpPr>
            <p:cNvPr id="144" name="Google Shape;144;p7"/>
            <p:cNvSpPr/>
            <p:nvPr/>
          </p:nvSpPr>
          <p:spPr>
            <a:xfrm rot="7632065">
              <a:off x="359893" y="2589215"/>
              <a:ext cx="161146" cy="161146"/>
            </a:xfrm>
            <a:custGeom>
              <a:avLst/>
              <a:gdLst/>
              <a:ahLst/>
              <a:cxnLst/>
              <a:rect l="l" t="t" r="r" b="b"/>
              <a:pathLst>
                <a:path w="6446" h="6446" extrusionOk="0">
                  <a:moveTo>
                    <a:pt x="3223" y="327"/>
                  </a:moveTo>
                  <a:cubicBezTo>
                    <a:pt x="4811" y="327"/>
                    <a:pt x="6119" y="1635"/>
                    <a:pt x="6119" y="3223"/>
                  </a:cubicBezTo>
                  <a:cubicBezTo>
                    <a:pt x="6119" y="4811"/>
                    <a:pt x="4811" y="6118"/>
                    <a:pt x="3223" y="6118"/>
                  </a:cubicBezTo>
                  <a:cubicBezTo>
                    <a:pt x="1635" y="6118"/>
                    <a:pt x="374" y="4811"/>
                    <a:pt x="374" y="3223"/>
                  </a:cubicBezTo>
                  <a:cubicBezTo>
                    <a:pt x="374" y="1635"/>
                    <a:pt x="1635" y="327"/>
                    <a:pt x="3223" y="327"/>
                  </a:cubicBezTo>
                  <a:close/>
                  <a:moveTo>
                    <a:pt x="3223" y="0"/>
                  </a:moveTo>
                  <a:cubicBezTo>
                    <a:pt x="1449" y="0"/>
                    <a:pt x="1" y="1448"/>
                    <a:pt x="1" y="3223"/>
                  </a:cubicBezTo>
                  <a:cubicBezTo>
                    <a:pt x="1" y="4997"/>
                    <a:pt x="1449" y="6445"/>
                    <a:pt x="3223" y="6445"/>
                  </a:cubicBezTo>
                  <a:cubicBezTo>
                    <a:pt x="4998" y="6445"/>
                    <a:pt x="6446" y="4997"/>
                    <a:pt x="6446" y="3223"/>
                  </a:cubicBezTo>
                  <a:cubicBezTo>
                    <a:pt x="6446" y="1448"/>
                    <a:pt x="4998" y="0"/>
                    <a:pt x="322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5" name="Google Shape;145;p7"/>
            <p:cNvSpPr/>
            <p:nvPr/>
          </p:nvSpPr>
          <p:spPr>
            <a:xfrm rot="7632065">
              <a:off x="419964" y="2625994"/>
              <a:ext cx="94373" cy="79923"/>
            </a:xfrm>
            <a:custGeom>
              <a:avLst/>
              <a:gdLst/>
              <a:ahLst/>
              <a:cxnLst/>
              <a:rect l="l" t="t" r="r" b="b"/>
              <a:pathLst>
                <a:path w="3775" h="3197" extrusionOk="0">
                  <a:moveTo>
                    <a:pt x="2475" y="1"/>
                  </a:moveTo>
                  <a:cubicBezTo>
                    <a:pt x="1" y="1"/>
                    <a:pt x="180" y="3196"/>
                    <a:pt x="180" y="3196"/>
                  </a:cubicBezTo>
                  <a:cubicBezTo>
                    <a:pt x="866" y="453"/>
                    <a:pt x="2761" y="228"/>
                    <a:pt x="3478" y="228"/>
                  </a:cubicBezTo>
                  <a:cubicBezTo>
                    <a:pt x="3620" y="228"/>
                    <a:pt x="3715" y="236"/>
                    <a:pt x="3747" y="236"/>
                  </a:cubicBezTo>
                  <a:cubicBezTo>
                    <a:pt x="3774" y="236"/>
                    <a:pt x="3756" y="230"/>
                    <a:pt x="3683" y="208"/>
                  </a:cubicBezTo>
                  <a:cubicBezTo>
                    <a:pt x="3223" y="64"/>
                    <a:pt x="2823" y="1"/>
                    <a:pt x="247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pic>
        <p:nvPicPr>
          <p:cNvPr id="146" name="Google Shape;146;p7"/>
          <p:cNvPicPr preferRelativeResize="0"/>
          <p:nvPr/>
        </p:nvPicPr>
        <p:blipFill>
          <a:blip r:embed="rId2">
            <a:alphaModFix amt="74000"/>
          </a:blip>
          <a:stretch>
            <a:fillRect/>
          </a:stretch>
        </p:blipFill>
        <p:spPr>
          <a:xfrm rot="10800000" flipH="1">
            <a:off x="-2412152" y="-1078391"/>
            <a:ext cx="7678126" cy="16533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7" name="Google Shape;147;p7"/>
          <p:cNvPicPr preferRelativeResize="0"/>
          <p:nvPr/>
        </p:nvPicPr>
        <p:blipFill>
          <a:blip r:embed="rId2">
            <a:alphaModFix amt="74000"/>
          </a:blip>
          <a:stretch>
            <a:fillRect/>
          </a:stretch>
        </p:blipFill>
        <p:spPr>
          <a:xfrm rot="10800000" flipH="1">
            <a:off x="2889898" y="-1078391"/>
            <a:ext cx="7678126" cy="16533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9" name="Google Shape;149;p8"/>
          <p:cNvPicPr preferRelativeResize="0"/>
          <p:nvPr/>
        </p:nvPicPr>
        <p:blipFill>
          <a:blip r:embed="rId2">
            <a:alphaModFix amt="74000"/>
          </a:blip>
          <a:stretch>
            <a:fillRect/>
          </a:stretch>
        </p:blipFill>
        <p:spPr>
          <a:xfrm>
            <a:off x="2648998" y="4523026"/>
            <a:ext cx="7678126" cy="16533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50" name="Google Shape;150;p8"/>
          <p:cNvPicPr preferRelativeResize="0"/>
          <p:nvPr/>
        </p:nvPicPr>
        <p:blipFill>
          <a:blip r:embed="rId2">
            <a:alphaModFix amt="74000"/>
          </a:blip>
          <a:stretch>
            <a:fillRect/>
          </a:stretch>
        </p:blipFill>
        <p:spPr>
          <a:xfrm>
            <a:off x="-1503727" y="4523026"/>
            <a:ext cx="7678126" cy="165335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51" name="Google Shape;151;p8"/>
          <p:cNvGrpSpPr/>
          <p:nvPr/>
        </p:nvGrpSpPr>
        <p:grpSpPr>
          <a:xfrm>
            <a:off x="-47651" y="-143"/>
            <a:ext cx="9247573" cy="5223998"/>
            <a:chOff x="1629950" y="1291650"/>
            <a:chExt cx="4656850" cy="3791000"/>
          </a:xfrm>
        </p:grpSpPr>
        <p:sp>
          <p:nvSpPr>
            <p:cNvPr id="152" name="Google Shape;152;p8"/>
            <p:cNvSpPr/>
            <p:nvPr/>
          </p:nvSpPr>
          <p:spPr>
            <a:xfrm>
              <a:off x="1629950" y="1291650"/>
              <a:ext cx="4656850" cy="3791000"/>
            </a:xfrm>
            <a:custGeom>
              <a:avLst/>
              <a:gdLst/>
              <a:ahLst/>
              <a:cxnLst/>
              <a:rect l="l" t="t" r="r" b="b"/>
              <a:pathLst>
                <a:path w="186274" h="151640" extrusionOk="0">
                  <a:moveTo>
                    <a:pt x="14699" y="3903"/>
                  </a:moveTo>
                  <a:lnTo>
                    <a:pt x="14699" y="5692"/>
                  </a:lnTo>
                  <a:lnTo>
                    <a:pt x="15838" y="5692"/>
                  </a:lnTo>
                  <a:lnTo>
                    <a:pt x="15838" y="31837"/>
                  </a:lnTo>
                  <a:lnTo>
                    <a:pt x="14699" y="31837"/>
                  </a:lnTo>
                  <a:lnTo>
                    <a:pt x="14699" y="33073"/>
                  </a:lnTo>
                  <a:lnTo>
                    <a:pt x="3903" y="33073"/>
                  </a:lnTo>
                  <a:lnTo>
                    <a:pt x="3903" y="3903"/>
                  </a:lnTo>
                  <a:close/>
                  <a:moveTo>
                    <a:pt x="38244" y="3903"/>
                  </a:moveTo>
                  <a:lnTo>
                    <a:pt x="38244" y="5692"/>
                  </a:lnTo>
                  <a:lnTo>
                    <a:pt x="39317" y="5692"/>
                  </a:lnTo>
                  <a:lnTo>
                    <a:pt x="39317" y="31837"/>
                  </a:lnTo>
                  <a:lnTo>
                    <a:pt x="38244" y="31837"/>
                  </a:lnTo>
                  <a:lnTo>
                    <a:pt x="38244" y="33073"/>
                  </a:lnTo>
                  <a:lnTo>
                    <a:pt x="18472" y="33073"/>
                  </a:lnTo>
                  <a:lnTo>
                    <a:pt x="18472" y="31837"/>
                  </a:lnTo>
                  <a:lnTo>
                    <a:pt x="17724" y="31837"/>
                  </a:lnTo>
                  <a:lnTo>
                    <a:pt x="17724" y="5692"/>
                  </a:lnTo>
                  <a:lnTo>
                    <a:pt x="18472" y="5692"/>
                  </a:lnTo>
                  <a:lnTo>
                    <a:pt x="18472" y="3903"/>
                  </a:lnTo>
                  <a:close/>
                  <a:moveTo>
                    <a:pt x="61820" y="3903"/>
                  </a:moveTo>
                  <a:lnTo>
                    <a:pt x="61820" y="5692"/>
                  </a:lnTo>
                  <a:lnTo>
                    <a:pt x="62796" y="5692"/>
                  </a:lnTo>
                  <a:lnTo>
                    <a:pt x="62796" y="33073"/>
                  </a:lnTo>
                  <a:lnTo>
                    <a:pt x="42048" y="33073"/>
                  </a:lnTo>
                  <a:lnTo>
                    <a:pt x="42048" y="31837"/>
                  </a:lnTo>
                  <a:lnTo>
                    <a:pt x="41170" y="31837"/>
                  </a:lnTo>
                  <a:lnTo>
                    <a:pt x="41170" y="5692"/>
                  </a:lnTo>
                  <a:lnTo>
                    <a:pt x="42048" y="5692"/>
                  </a:lnTo>
                  <a:lnTo>
                    <a:pt x="42048" y="3903"/>
                  </a:lnTo>
                  <a:close/>
                  <a:moveTo>
                    <a:pt x="85202" y="3903"/>
                  </a:moveTo>
                  <a:lnTo>
                    <a:pt x="85202" y="5692"/>
                  </a:lnTo>
                  <a:lnTo>
                    <a:pt x="86243" y="5692"/>
                  </a:lnTo>
                  <a:lnTo>
                    <a:pt x="86243" y="31837"/>
                  </a:lnTo>
                  <a:lnTo>
                    <a:pt x="85202" y="31837"/>
                  </a:lnTo>
                  <a:lnTo>
                    <a:pt x="85202" y="33073"/>
                  </a:lnTo>
                  <a:lnTo>
                    <a:pt x="64650" y="33073"/>
                  </a:lnTo>
                  <a:lnTo>
                    <a:pt x="64650" y="5692"/>
                  </a:lnTo>
                  <a:lnTo>
                    <a:pt x="65593" y="5692"/>
                  </a:lnTo>
                  <a:lnTo>
                    <a:pt x="65593" y="3903"/>
                  </a:lnTo>
                  <a:close/>
                  <a:moveTo>
                    <a:pt x="108746" y="3903"/>
                  </a:moveTo>
                  <a:lnTo>
                    <a:pt x="108746" y="5692"/>
                  </a:lnTo>
                  <a:lnTo>
                    <a:pt x="109722" y="5692"/>
                  </a:lnTo>
                  <a:lnTo>
                    <a:pt x="109722" y="31837"/>
                  </a:lnTo>
                  <a:lnTo>
                    <a:pt x="108746" y="31837"/>
                  </a:lnTo>
                  <a:lnTo>
                    <a:pt x="108746" y="33073"/>
                  </a:lnTo>
                  <a:lnTo>
                    <a:pt x="88974" y="33073"/>
                  </a:lnTo>
                  <a:lnTo>
                    <a:pt x="88974" y="31837"/>
                  </a:lnTo>
                  <a:lnTo>
                    <a:pt x="88129" y="31837"/>
                  </a:lnTo>
                  <a:lnTo>
                    <a:pt x="88129" y="5692"/>
                  </a:lnTo>
                  <a:lnTo>
                    <a:pt x="88974" y="5692"/>
                  </a:lnTo>
                  <a:lnTo>
                    <a:pt x="88974" y="3903"/>
                  </a:lnTo>
                  <a:close/>
                  <a:moveTo>
                    <a:pt x="132225" y="3903"/>
                  </a:moveTo>
                  <a:lnTo>
                    <a:pt x="132225" y="5692"/>
                  </a:lnTo>
                  <a:lnTo>
                    <a:pt x="133201" y="5692"/>
                  </a:lnTo>
                  <a:lnTo>
                    <a:pt x="133201" y="31837"/>
                  </a:lnTo>
                  <a:lnTo>
                    <a:pt x="132225" y="31837"/>
                  </a:lnTo>
                  <a:lnTo>
                    <a:pt x="132225" y="33073"/>
                  </a:lnTo>
                  <a:lnTo>
                    <a:pt x="112551" y="33073"/>
                  </a:lnTo>
                  <a:lnTo>
                    <a:pt x="112551" y="31837"/>
                  </a:lnTo>
                  <a:lnTo>
                    <a:pt x="111608" y="31837"/>
                  </a:lnTo>
                  <a:lnTo>
                    <a:pt x="111608" y="5692"/>
                  </a:lnTo>
                  <a:lnTo>
                    <a:pt x="112551" y="5692"/>
                  </a:lnTo>
                  <a:lnTo>
                    <a:pt x="112551" y="3903"/>
                  </a:lnTo>
                  <a:close/>
                  <a:moveTo>
                    <a:pt x="158924" y="3903"/>
                  </a:moveTo>
                  <a:lnTo>
                    <a:pt x="158924" y="5692"/>
                  </a:lnTo>
                  <a:lnTo>
                    <a:pt x="159867" y="5692"/>
                  </a:lnTo>
                  <a:lnTo>
                    <a:pt x="159867" y="31837"/>
                  </a:lnTo>
                  <a:lnTo>
                    <a:pt x="158924" y="31837"/>
                  </a:lnTo>
                  <a:lnTo>
                    <a:pt x="158924" y="33073"/>
                  </a:lnTo>
                  <a:lnTo>
                    <a:pt x="135998" y="33073"/>
                  </a:lnTo>
                  <a:lnTo>
                    <a:pt x="135998" y="31837"/>
                  </a:lnTo>
                  <a:lnTo>
                    <a:pt x="135055" y="31837"/>
                  </a:lnTo>
                  <a:lnTo>
                    <a:pt x="135055" y="5692"/>
                  </a:lnTo>
                  <a:lnTo>
                    <a:pt x="135998" y="5692"/>
                  </a:lnTo>
                  <a:lnTo>
                    <a:pt x="135998" y="3903"/>
                  </a:lnTo>
                  <a:close/>
                  <a:moveTo>
                    <a:pt x="171672" y="3903"/>
                  </a:moveTo>
                  <a:lnTo>
                    <a:pt x="171672" y="5692"/>
                  </a:lnTo>
                  <a:lnTo>
                    <a:pt x="172647" y="5692"/>
                  </a:lnTo>
                  <a:lnTo>
                    <a:pt x="172647" y="31837"/>
                  </a:lnTo>
                  <a:lnTo>
                    <a:pt x="171672" y="31837"/>
                  </a:lnTo>
                  <a:lnTo>
                    <a:pt x="171672" y="33073"/>
                  </a:lnTo>
                  <a:lnTo>
                    <a:pt x="162696" y="33073"/>
                  </a:lnTo>
                  <a:lnTo>
                    <a:pt x="162696" y="31837"/>
                  </a:lnTo>
                  <a:lnTo>
                    <a:pt x="161753" y="31837"/>
                  </a:lnTo>
                  <a:lnTo>
                    <a:pt x="161753" y="5692"/>
                  </a:lnTo>
                  <a:lnTo>
                    <a:pt x="162696" y="5692"/>
                  </a:lnTo>
                  <a:lnTo>
                    <a:pt x="162696" y="3903"/>
                  </a:lnTo>
                  <a:close/>
                  <a:moveTo>
                    <a:pt x="108746" y="34894"/>
                  </a:moveTo>
                  <a:lnTo>
                    <a:pt x="108746" y="36325"/>
                  </a:lnTo>
                  <a:lnTo>
                    <a:pt x="108746" y="37366"/>
                  </a:lnTo>
                  <a:lnTo>
                    <a:pt x="65593" y="37366"/>
                  </a:lnTo>
                  <a:lnTo>
                    <a:pt x="65593" y="34894"/>
                  </a:lnTo>
                  <a:lnTo>
                    <a:pt x="85202" y="34894"/>
                  </a:lnTo>
                  <a:lnTo>
                    <a:pt x="85202" y="36325"/>
                  </a:lnTo>
                  <a:lnTo>
                    <a:pt x="88974" y="36325"/>
                  </a:lnTo>
                  <a:lnTo>
                    <a:pt x="88974" y="34894"/>
                  </a:lnTo>
                  <a:close/>
                  <a:moveTo>
                    <a:pt x="116681" y="34894"/>
                  </a:moveTo>
                  <a:lnTo>
                    <a:pt x="116681" y="40097"/>
                  </a:lnTo>
                  <a:lnTo>
                    <a:pt x="112551" y="40097"/>
                  </a:lnTo>
                  <a:lnTo>
                    <a:pt x="112551" y="36325"/>
                  </a:lnTo>
                  <a:lnTo>
                    <a:pt x="112551" y="34894"/>
                  </a:lnTo>
                  <a:close/>
                  <a:moveTo>
                    <a:pt x="113949" y="46634"/>
                  </a:moveTo>
                  <a:lnTo>
                    <a:pt x="113949" y="48195"/>
                  </a:lnTo>
                  <a:lnTo>
                    <a:pt x="112551" y="48195"/>
                  </a:lnTo>
                  <a:lnTo>
                    <a:pt x="112551" y="46634"/>
                  </a:lnTo>
                  <a:close/>
                  <a:moveTo>
                    <a:pt x="116681" y="46634"/>
                  </a:moveTo>
                  <a:lnTo>
                    <a:pt x="116681" y="48195"/>
                  </a:lnTo>
                  <a:lnTo>
                    <a:pt x="115283" y="48195"/>
                  </a:lnTo>
                  <a:lnTo>
                    <a:pt x="115283" y="46634"/>
                  </a:lnTo>
                  <a:close/>
                  <a:moveTo>
                    <a:pt x="61820" y="34894"/>
                  </a:moveTo>
                  <a:lnTo>
                    <a:pt x="61820" y="37366"/>
                  </a:lnTo>
                  <a:lnTo>
                    <a:pt x="61820" y="41854"/>
                  </a:lnTo>
                  <a:lnTo>
                    <a:pt x="61820" y="91836"/>
                  </a:lnTo>
                  <a:lnTo>
                    <a:pt x="60357" y="91836"/>
                  </a:lnTo>
                  <a:lnTo>
                    <a:pt x="60357" y="34894"/>
                  </a:lnTo>
                  <a:close/>
                  <a:moveTo>
                    <a:pt x="14699" y="34894"/>
                  </a:moveTo>
                  <a:lnTo>
                    <a:pt x="14699" y="36325"/>
                  </a:lnTo>
                  <a:lnTo>
                    <a:pt x="15838" y="36325"/>
                  </a:lnTo>
                  <a:lnTo>
                    <a:pt x="15838" y="95511"/>
                  </a:lnTo>
                  <a:lnTo>
                    <a:pt x="14699" y="95511"/>
                  </a:lnTo>
                  <a:lnTo>
                    <a:pt x="14699" y="96681"/>
                  </a:lnTo>
                  <a:lnTo>
                    <a:pt x="3903" y="96681"/>
                  </a:lnTo>
                  <a:lnTo>
                    <a:pt x="3903" y="34894"/>
                  </a:lnTo>
                  <a:close/>
                  <a:moveTo>
                    <a:pt x="38244" y="34894"/>
                  </a:moveTo>
                  <a:lnTo>
                    <a:pt x="38244" y="36325"/>
                  </a:lnTo>
                  <a:lnTo>
                    <a:pt x="39317" y="36325"/>
                  </a:lnTo>
                  <a:lnTo>
                    <a:pt x="39317" y="95511"/>
                  </a:lnTo>
                  <a:lnTo>
                    <a:pt x="38244" y="95511"/>
                  </a:lnTo>
                  <a:lnTo>
                    <a:pt x="38244" y="96681"/>
                  </a:lnTo>
                  <a:lnTo>
                    <a:pt x="18472" y="96681"/>
                  </a:lnTo>
                  <a:lnTo>
                    <a:pt x="18472" y="95511"/>
                  </a:lnTo>
                  <a:lnTo>
                    <a:pt x="17724" y="95511"/>
                  </a:lnTo>
                  <a:lnTo>
                    <a:pt x="17724" y="36325"/>
                  </a:lnTo>
                  <a:lnTo>
                    <a:pt x="18472" y="36325"/>
                  </a:lnTo>
                  <a:lnTo>
                    <a:pt x="18472" y="34894"/>
                  </a:lnTo>
                  <a:close/>
                  <a:moveTo>
                    <a:pt x="58471" y="34894"/>
                  </a:moveTo>
                  <a:lnTo>
                    <a:pt x="58471" y="91836"/>
                  </a:lnTo>
                  <a:lnTo>
                    <a:pt x="56422" y="91836"/>
                  </a:lnTo>
                  <a:lnTo>
                    <a:pt x="56422" y="96681"/>
                  </a:lnTo>
                  <a:lnTo>
                    <a:pt x="42048" y="96681"/>
                  </a:lnTo>
                  <a:lnTo>
                    <a:pt x="42048" y="95511"/>
                  </a:lnTo>
                  <a:lnTo>
                    <a:pt x="41170" y="95511"/>
                  </a:lnTo>
                  <a:lnTo>
                    <a:pt x="41170" y="36325"/>
                  </a:lnTo>
                  <a:lnTo>
                    <a:pt x="42048" y="36325"/>
                  </a:lnTo>
                  <a:lnTo>
                    <a:pt x="42048" y="34894"/>
                  </a:lnTo>
                  <a:close/>
                  <a:moveTo>
                    <a:pt x="116681" y="54731"/>
                  </a:moveTo>
                  <a:lnTo>
                    <a:pt x="116681" y="96909"/>
                  </a:lnTo>
                  <a:lnTo>
                    <a:pt x="112551" y="96909"/>
                  </a:lnTo>
                  <a:lnTo>
                    <a:pt x="112551" y="95511"/>
                  </a:lnTo>
                  <a:lnTo>
                    <a:pt x="112551" y="54731"/>
                  </a:lnTo>
                  <a:close/>
                  <a:moveTo>
                    <a:pt x="132225" y="34894"/>
                  </a:moveTo>
                  <a:lnTo>
                    <a:pt x="132225" y="36325"/>
                  </a:lnTo>
                  <a:lnTo>
                    <a:pt x="133201" y="36325"/>
                  </a:lnTo>
                  <a:lnTo>
                    <a:pt x="133201" y="95511"/>
                  </a:lnTo>
                  <a:lnTo>
                    <a:pt x="132225" y="95511"/>
                  </a:lnTo>
                  <a:lnTo>
                    <a:pt x="132225" y="96909"/>
                  </a:lnTo>
                  <a:lnTo>
                    <a:pt x="118535" y="96909"/>
                  </a:lnTo>
                  <a:lnTo>
                    <a:pt x="118535" y="34894"/>
                  </a:lnTo>
                  <a:close/>
                  <a:moveTo>
                    <a:pt x="158924" y="34894"/>
                  </a:moveTo>
                  <a:lnTo>
                    <a:pt x="158924" y="36325"/>
                  </a:lnTo>
                  <a:lnTo>
                    <a:pt x="159867" y="36325"/>
                  </a:lnTo>
                  <a:lnTo>
                    <a:pt x="159867" y="95511"/>
                  </a:lnTo>
                  <a:lnTo>
                    <a:pt x="158924" y="95511"/>
                  </a:lnTo>
                  <a:lnTo>
                    <a:pt x="158924" y="96909"/>
                  </a:lnTo>
                  <a:lnTo>
                    <a:pt x="135998" y="96909"/>
                  </a:lnTo>
                  <a:lnTo>
                    <a:pt x="135998" y="95511"/>
                  </a:lnTo>
                  <a:lnTo>
                    <a:pt x="135055" y="95511"/>
                  </a:lnTo>
                  <a:lnTo>
                    <a:pt x="135055" y="36325"/>
                  </a:lnTo>
                  <a:lnTo>
                    <a:pt x="135998" y="36325"/>
                  </a:lnTo>
                  <a:lnTo>
                    <a:pt x="135998" y="34894"/>
                  </a:lnTo>
                  <a:close/>
                  <a:moveTo>
                    <a:pt x="171672" y="34894"/>
                  </a:moveTo>
                  <a:lnTo>
                    <a:pt x="171672" y="36325"/>
                  </a:lnTo>
                  <a:lnTo>
                    <a:pt x="172647" y="36325"/>
                  </a:lnTo>
                  <a:lnTo>
                    <a:pt x="172647" y="95511"/>
                  </a:lnTo>
                  <a:lnTo>
                    <a:pt x="171672" y="95511"/>
                  </a:lnTo>
                  <a:lnTo>
                    <a:pt x="171672" y="96909"/>
                  </a:lnTo>
                  <a:lnTo>
                    <a:pt x="162696" y="96909"/>
                  </a:lnTo>
                  <a:lnTo>
                    <a:pt x="162696" y="95511"/>
                  </a:lnTo>
                  <a:lnTo>
                    <a:pt x="161753" y="95511"/>
                  </a:lnTo>
                  <a:lnTo>
                    <a:pt x="161753" y="36325"/>
                  </a:lnTo>
                  <a:lnTo>
                    <a:pt x="162696" y="36325"/>
                  </a:lnTo>
                  <a:lnTo>
                    <a:pt x="162696" y="34894"/>
                  </a:lnTo>
                  <a:close/>
                  <a:moveTo>
                    <a:pt x="116681" y="98763"/>
                  </a:moveTo>
                  <a:lnTo>
                    <a:pt x="116681" y="125364"/>
                  </a:lnTo>
                  <a:lnTo>
                    <a:pt x="112551" y="125364"/>
                  </a:lnTo>
                  <a:lnTo>
                    <a:pt x="112551" y="99966"/>
                  </a:lnTo>
                  <a:lnTo>
                    <a:pt x="112551" y="98763"/>
                  </a:lnTo>
                  <a:close/>
                  <a:moveTo>
                    <a:pt x="113949" y="131868"/>
                  </a:moveTo>
                  <a:lnTo>
                    <a:pt x="113949" y="133429"/>
                  </a:lnTo>
                  <a:lnTo>
                    <a:pt x="112551" y="133429"/>
                  </a:lnTo>
                  <a:lnTo>
                    <a:pt x="112551" y="131868"/>
                  </a:lnTo>
                  <a:close/>
                  <a:moveTo>
                    <a:pt x="116681" y="131868"/>
                  </a:moveTo>
                  <a:lnTo>
                    <a:pt x="116681" y="133429"/>
                  </a:lnTo>
                  <a:lnTo>
                    <a:pt x="115283" y="133429"/>
                  </a:lnTo>
                  <a:lnTo>
                    <a:pt x="115283" y="131868"/>
                  </a:lnTo>
                  <a:close/>
                  <a:moveTo>
                    <a:pt x="74210" y="41854"/>
                  </a:moveTo>
                  <a:lnTo>
                    <a:pt x="74210" y="143152"/>
                  </a:lnTo>
                  <a:lnTo>
                    <a:pt x="65593" y="143152"/>
                  </a:lnTo>
                  <a:lnTo>
                    <a:pt x="65593" y="101917"/>
                  </a:lnTo>
                  <a:lnTo>
                    <a:pt x="66438" y="101917"/>
                  </a:lnTo>
                  <a:lnTo>
                    <a:pt x="66438" y="91836"/>
                  </a:lnTo>
                  <a:lnTo>
                    <a:pt x="65593" y="91836"/>
                  </a:lnTo>
                  <a:lnTo>
                    <a:pt x="65593" y="41854"/>
                  </a:lnTo>
                  <a:close/>
                  <a:moveTo>
                    <a:pt x="86178" y="41854"/>
                  </a:moveTo>
                  <a:lnTo>
                    <a:pt x="86178" y="143152"/>
                  </a:lnTo>
                  <a:lnTo>
                    <a:pt x="75999" y="143152"/>
                  </a:lnTo>
                  <a:lnTo>
                    <a:pt x="75999" y="41854"/>
                  </a:lnTo>
                  <a:close/>
                  <a:moveTo>
                    <a:pt x="98145" y="41854"/>
                  </a:moveTo>
                  <a:lnTo>
                    <a:pt x="98145" y="143152"/>
                  </a:lnTo>
                  <a:lnTo>
                    <a:pt x="87966" y="143152"/>
                  </a:lnTo>
                  <a:lnTo>
                    <a:pt x="87966" y="41854"/>
                  </a:lnTo>
                  <a:close/>
                  <a:moveTo>
                    <a:pt x="108746" y="41854"/>
                  </a:moveTo>
                  <a:lnTo>
                    <a:pt x="108746" y="95511"/>
                  </a:lnTo>
                  <a:lnTo>
                    <a:pt x="108746" y="99966"/>
                  </a:lnTo>
                  <a:lnTo>
                    <a:pt x="108746" y="143152"/>
                  </a:lnTo>
                  <a:lnTo>
                    <a:pt x="99966" y="143152"/>
                  </a:lnTo>
                  <a:lnTo>
                    <a:pt x="99966" y="41854"/>
                  </a:lnTo>
                  <a:close/>
                  <a:moveTo>
                    <a:pt x="1" y="1"/>
                  </a:moveTo>
                  <a:lnTo>
                    <a:pt x="1" y="120681"/>
                  </a:lnTo>
                  <a:lnTo>
                    <a:pt x="1" y="121917"/>
                  </a:lnTo>
                  <a:lnTo>
                    <a:pt x="1" y="151640"/>
                  </a:lnTo>
                  <a:lnTo>
                    <a:pt x="3903" y="151640"/>
                  </a:lnTo>
                  <a:lnTo>
                    <a:pt x="3903" y="121917"/>
                  </a:lnTo>
                  <a:lnTo>
                    <a:pt x="3903" y="120681"/>
                  </a:lnTo>
                  <a:lnTo>
                    <a:pt x="3903" y="98112"/>
                  </a:lnTo>
                  <a:lnTo>
                    <a:pt x="14667" y="98112"/>
                  </a:lnTo>
                  <a:lnTo>
                    <a:pt x="14667" y="99966"/>
                  </a:lnTo>
                  <a:lnTo>
                    <a:pt x="15838" y="99966"/>
                  </a:lnTo>
                  <a:lnTo>
                    <a:pt x="15838" y="145331"/>
                  </a:lnTo>
                  <a:lnTo>
                    <a:pt x="14667" y="145331"/>
                  </a:lnTo>
                  <a:lnTo>
                    <a:pt x="14667" y="149818"/>
                  </a:lnTo>
                  <a:lnTo>
                    <a:pt x="15838" y="149818"/>
                  </a:lnTo>
                  <a:lnTo>
                    <a:pt x="15838" y="150469"/>
                  </a:lnTo>
                  <a:lnTo>
                    <a:pt x="17724" y="150469"/>
                  </a:lnTo>
                  <a:lnTo>
                    <a:pt x="17724" y="149818"/>
                  </a:lnTo>
                  <a:lnTo>
                    <a:pt x="18472" y="149818"/>
                  </a:lnTo>
                  <a:lnTo>
                    <a:pt x="18472" y="145331"/>
                  </a:lnTo>
                  <a:lnTo>
                    <a:pt x="17724" y="145331"/>
                  </a:lnTo>
                  <a:lnTo>
                    <a:pt x="17724" y="99966"/>
                  </a:lnTo>
                  <a:lnTo>
                    <a:pt x="18472" y="99966"/>
                  </a:lnTo>
                  <a:lnTo>
                    <a:pt x="18472" y="98112"/>
                  </a:lnTo>
                  <a:lnTo>
                    <a:pt x="38244" y="98112"/>
                  </a:lnTo>
                  <a:lnTo>
                    <a:pt x="38244" y="99966"/>
                  </a:lnTo>
                  <a:lnTo>
                    <a:pt x="39317" y="99966"/>
                  </a:lnTo>
                  <a:lnTo>
                    <a:pt x="39317" y="145331"/>
                  </a:lnTo>
                  <a:lnTo>
                    <a:pt x="38244" y="145331"/>
                  </a:lnTo>
                  <a:lnTo>
                    <a:pt x="38244" y="149818"/>
                  </a:lnTo>
                  <a:lnTo>
                    <a:pt x="39317" y="149818"/>
                  </a:lnTo>
                  <a:lnTo>
                    <a:pt x="39317" y="150469"/>
                  </a:lnTo>
                  <a:lnTo>
                    <a:pt x="41170" y="150469"/>
                  </a:lnTo>
                  <a:lnTo>
                    <a:pt x="41170" y="149818"/>
                  </a:lnTo>
                  <a:lnTo>
                    <a:pt x="42048" y="149818"/>
                  </a:lnTo>
                  <a:lnTo>
                    <a:pt x="42048" y="145331"/>
                  </a:lnTo>
                  <a:lnTo>
                    <a:pt x="41170" y="145331"/>
                  </a:lnTo>
                  <a:lnTo>
                    <a:pt x="41170" y="99966"/>
                  </a:lnTo>
                  <a:lnTo>
                    <a:pt x="42048" y="99966"/>
                  </a:lnTo>
                  <a:lnTo>
                    <a:pt x="42048" y="98112"/>
                  </a:lnTo>
                  <a:lnTo>
                    <a:pt x="56422" y="98112"/>
                  </a:lnTo>
                  <a:lnTo>
                    <a:pt x="56422" y="101917"/>
                  </a:lnTo>
                  <a:lnTo>
                    <a:pt x="58471" y="101917"/>
                  </a:lnTo>
                  <a:lnTo>
                    <a:pt x="58471" y="150469"/>
                  </a:lnTo>
                  <a:lnTo>
                    <a:pt x="60357" y="150469"/>
                  </a:lnTo>
                  <a:lnTo>
                    <a:pt x="60357" y="101917"/>
                  </a:lnTo>
                  <a:lnTo>
                    <a:pt x="61820" y="101917"/>
                  </a:lnTo>
                  <a:lnTo>
                    <a:pt x="61820" y="149331"/>
                  </a:lnTo>
                  <a:lnTo>
                    <a:pt x="62796" y="149331"/>
                  </a:lnTo>
                  <a:lnTo>
                    <a:pt x="62796" y="150469"/>
                  </a:lnTo>
                  <a:lnTo>
                    <a:pt x="64650" y="150469"/>
                  </a:lnTo>
                  <a:lnTo>
                    <a:pt x="64650" y="149331"/>
                  </a:lnTo>
                  <a:lnTo>
                    <a:pt x="65593" y="149331"/>
                  </a:lnTo>
                  <a:lnTo>
                    <a:pt x="65593" y="145363"/>
                  </a:lnTo>
                  <a:lnTo>
                    <a:pt x="108746" y="145363"/>
                  </a:lnTo>
                  <a:lnTo>
                    <a:pt x="108746" y="149331"/>
                  </a:lnTo>
                  <a:lnTo>
                    <a:pt x="108746" y="149818"/>
                  </a:lnTo>
                  <a:lnTo>
                    <a:pt x="109722" y="149818"/>
                  </a:lnTo>
                  <a:lnTo>
                    <a:pt x="109722" y="150469"/>
                  </a:lnTo>
                  <a:lnTo>
                    <a:pt x="111575" y="150469"/>
                  </a:lnTo>
                  <a:lnTo>
                    <a:pt x="111575" y="149818"/>
                  </a:lnTo>
                  <a:lnTo>
                    <a:pt x="112551" y="149818"/>
                  </a:lnTo>
                  <a:lnTo>
                    <a:pt x="112551" y="149331"/>
                  </a:lnTo>
                  <a:lnTo>
                    <a:pt x="112551" y="145331"/>
                  </a:lnTo>
                  <a:lnTo>
                    <a:pt x="112551" y="139965"/>
                  </a:lnTo>
                  <a:lnTo>
                    <a:pt x="116681" y="139965"/>
                  </a:lnTo>
                  <a:lnTo>
                    <a:pt x="116681" y="150469"/>
                  </a:lnTo>
                  <a:lnTo>
                    <a:pt x="118535" y="150469"/>
                  </a:lnTo>
                  <a:lnTo>
                    <a:pt x="118535" y="98763"/>
                  </a:lnTo>
                  <a:lnTo>
                    <a:pt x="132225" y="98763"/>
                  </a:lnTo>
                  <a:lnTo>
                    <a:pt x="132225" y="99966"/>
                  </a:lnTo>
                  <a:lnTo>
                    <a:pt x="133201" y="99966"/>
                  </a:lnTo>
                  <a:lnTo>
                    <a:pt x="133201" y="145331"/>
                  </a:lnTo>
                  <a:lnTo>
                    <a:pt x="132225" y="145331"/>
                  </a:lnTo>
                  <a:lnTo>
                    <a:pt x="132225" y="149818"/>
                  </a:lnTo>
                  <a:lnTo>
                    <a:pt x="133201" y="149818"/>
                  </a:lnTo>
                  <a:lnTo>
                    <a:pt x="133201" y="150469"/>
                  </a:lnTo>
                  <a:lnTo>
                    <a:pt x="135055" y="150469"/>
                  </a:lnTo>
                  <a:lnTo>
                    <a:pt x="135055" y="149818"/>
                  </a:lnTo>
                  <a:lnTo>
                    <a:pt x="135998" y="149818"/>
                  </a:lnTo>
                  <a:lnTo>
                    <a:pt x="135998" y="145331"/>
                  </a:lnTo>
                  <a:lnTo>
                    <a:pt x="135055" y="145331"/>
                  </a:lnTo>
                  <a:lnTo>
                    <a:pt x="135055" y="99966"/>
                  </a:lnTo>
                  <a:lnTo>
                    <a:pt x="135998" y="99966"/>
                  </a:lnTo>
                  <a:lnTo>
                    <a:pt x="135998" y="98763"/>
                  </a:lnTo>
                  <a:lnTo>
                    <a:pt x="158924" y="98763"/>
                  </a:lnTo>
                  <a:lnTo>
                    <a:pt x="158924" y="99966"/>
                  </a:lnTo>
                  <a:lnTo>
                    <a:pt x="159867" y="99966"/>
                  </a:lnTo>
                  <a:lnTo>
                    <a:pt x="159867" y="145331"/>
                  </a:lnTo>
                  <a:lnTo>
                    <a:pt x="158924" y="145331"/>
                  </a:lnTo>
                  <a:lnTo>
                    <a:pt x="158924" y="149818"/>
                  </a:lnTo>
                  <a:lnTo>
                    <a:pt x="159867" y="149818"/>
                  </a:lnTo>
                  <a:lnTo>
                    <a:pt x="159867" y="150469"/>
                  </a:lnTo>
                  <a:lnTo>
                    <a:pt x="161753" y="150469"/>
                  </a:lnTo>
                  <a:lnTo>
                    <a:pt x="161753" y="149818"/>
                  </a:lnTo>
                  <a:lnTo>
                    <a:pt x="162696" y="149818"/>
                  </a:lnTo>
                  <a:lnTo>
                    <a:pt x="162696" y="145331"/>
                  </a:lnTo>
                  <a:lnTo>
                    <a:pt x="161753" y="145331"/>
                  </a:lnTo>
                  <a:lnTo>
                    <a:pt x="161753" y="99966"/>
                  </a:lnTo>
                  <a:lnTo>
                    <a:pt x="162696" y="99966"/>
                  </a:lnTo>
                  <a:lnTo>
                    <a:pt x="162696" y="98763"/>
                  </a:lnTo>
                  <a:lnTo>
                    <a:pt x="171672" y="98763"/>
                  </a:lnTo>
                  <a:lnTo>
                    <a:pt x="171672" y="99966"/>
                  </a:lnTo>
                  <a:lnTo>
                    <a:pt x="172647" y="99966"/>
                  </a:lnTo>
                  <a:lnTo>
                    <a:pt x="172647" y="145331"/>
                  </a:lnTo>
                  <a:lnTo>
                    <a:pt x="171672" y="145331"/>
                  </a:lnTo>
                  <a:lnTo>
                    <a:pt x="171672" y="149818"/>
                  </a:lnTo>
                  <a:lnTo>
                    <a:pt x="172647" y="149818"/>
                  </a:lnTo>
                  <a:lnTo>
                    <a:pt x="172647" y="150469"/>
                  </a:lnTo>
                  <a:lnTo>
                    <a:pt x="174533" y="150469"/>
                  </a:lnTo>
                  <a:lnTo>
                    <a:pt x="174533" y="149818"/>
                  </a:lnTo>
                  <a:lnTo>
                    <a:pt x="175477" y="149818"/>
                  </a:lnTo>
                  <a:lnTo>
                    <a:pt x="175477" y="145331"/>
                  </a:lnTo>
                  <a:lnTo>
                    <a:pt x="174533" y="145331"/>
                  </a:lnTo>
                  <a:lnTo>
                    <a:pt x="174533" y="99966"/>
                  </a:lnTo>
                  <a:lnTo>
                    <a:pt x="175477" y="99966"/>
                  </a:lnTo>
                  <a:lnTo>
                    <a:pt x="175477" y="98763"/>
                  </a:lnTo>
                  <a:lnTo>
                    <a:pt x="182111" y="98763"/>
                  </a:lnTo>
                  <a:lnTo>
                    <a:pt x="182111" y="96909"/>
                  </a:lnTo>
                  <a:lnTo>
                    <a:pt x="175477" y="96909"/>
                  </a:lnTo>
                  <a:lnTo>
                    <a:pt x="175477" y="95511"/>
                  </a:lnTo>
                  <a:lnTo>
                    <a:pt x="174533" y="95511"/>
                  </a:lnTo>
                  <a:lnTo>
                    <a:pt x="174533" y="36325"/>
                  </a:lnTo>
                  <a:lnTo>
                    <a:pt x="175477" y="36325"/>
                  </a:lnTo>
                  <a:lnTo>
                    <a:pt x="175477" y="34927"/>
                  </a:lnTo>
                  <a:lnTo>
                    <a:pt x="182208" y="34927"/>
                  </a:lnTo>
                  <a:lnTo>
                    <a:pt x="182208" y="33073"/>
                  </a:lnTo>
                  <a:lnTo>
                    <a:pt x="175477" y="33073"/>
                  </a:lnTo>
                  <a:lnTo>
                    <a:pt x="175477" y="31837"/>
                  </a:lnTo>
                  <a:lnTo>
                    <a:pt x="174533" y="31837"/>
                  </a:lnTo>
                  <a:lnTo>
                    <a:pt x="174533" y="5692"/>
                  </a:lnTo>
                  <a:lnTo>
                    <a:pt x="175477" y="5692"/>
                  </a:lnTo>
                  <a:lnTo>
                    <a:pt x="175477" y="3903"/>
                  </a:lnTo>
                  <a:lnTo>
                    <a:pt x="182371" y="3903"/>
                  </a:lnTo>
                  <a:lnTo>
                    <a:pt x="182371" y="120681"/>
                  </a:lnTo>
                  <a:lnTo>
                    <a:pt x="182371" y="121917"/>
                  </a:lnTo>
                  <a:lnTo>
                    <a:pt x="182371" y="151640"/>
                  </a:lnTo>
                  <a:lnTo>
                    <a:pt x="186273" y="151640"/>
                  </a:lnTo>
                  <a:lnTo>
                    <a:pt x="186273" y="121917"/>
                  </a:lnTo>
                  <a:lnTo>
                    <a:pt x="186273" y="120681"/>
                  </a:lnTo>
                  <a:lnTo>
                    <a:pt x="186273" y="1"/>
                  </a:lnTo>
                  <a:close/>
                </a:path>
              </a:pathLst>
            </a:custGeom>
            <a:solidFill>
              <a:srgbClr val="0D122C">
                <a:alpha val="2917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3" name="Google Shape;153;p8"/>
            <p:cNvSpPr/>
            <p:nvPr/>
          </p:nvSpPr>
          <p:spPr>
            <a:xfrm>
              <a:off x="4457525" y="2668050"/>
              <a:ext cx="75650" cy="34975"/>
            </a:xfrm>
            <a:custGeom>
              <a:avLst/>
              <a:gdLst/>
              <a:ahLst/>
              <a:cxnLst/>
              <a:rect l="l" t="t" r="r" b="b"/>
              <a:pathLst>
                <a:path w="3026" h="1399" extrusionOk="0">
                  <a:moveTo>
                    <a:pt x="1" y="0"/>
                  </a:moveTo>
                  <a:cubicBezTo>
                    <a:pt x="66" y="781"/>
                    <a:pt x="716" y="1399"/>
                    <a:pt x="1497" y="1399"/>
                  </a:cubicBezTo>
                  <a:cubicBezTo>
                    <a:pt x="2310" y="1399"/>
                    <a:pt x="2960" y="781"/>
                    <a:pt x="3025" y="0"/>
                  </a:cubicBezTo>
                  <a:close/>
                </a:path>
              </a:pathLst>
            </a:custGeom>
            <a:solidFill>
              <a:srgbClr val="0D122C">
                <a:alpha val="2917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4" name="Google Shape;154;p8"/>
            <p:cNvSpPr/>
            <p:nvPr/>
          </p:nvSpPr>
          <p:spPr>
            <a:xfrm>
              <a:off x="4457525" y="2250975"/>
              <a:ext cx="75650" cy="35000"/>
            </a:xfrm>
            <a:custGeom>
              <a:avLst/>
              <a:gdLst/>
              <a:ahLst/>
              <a:cxnLst/>
              <a:rect l="l" t="t" r="r" b="b"/>
              <a:pathLst>
                <a:path w="3026" h="1400" extrusionOk="0">
                  <a:moveTo>
                    <a:pt x="1497" y="1"/>
                  </a:moveTo>
                  <a:cubicBezTo>
                    <a:pt x="716" y="1"/>
                    <a:pt x="66" y="619"/>
                    <a:pt x="1" y="1399"/>
                  </a:cubicBezTo>
                  <a:lnTo>
                    <a:pt x="3025" y="1399"/>
                  </a:lnTo>
                  <a:cubicBezTo>
                    <a:pt x="2960" y="619"/>
                    <a:pt x="2310" y="1"/>
                    <a:pt x="1497" y="1"/>
                  </a:cubicBezTo>
                  <a:close/>
                </a:path>
              </a:pathLst>
            </a:custGeom>
            <a:solidFill>
              <a:srgbClr val="0D122C">
                <a:alpha val="2917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5" name="Google Shape;155;p8"/>
            <p:cNvSpPr/>
            <p:nvPr/>
          </p:nvSpPr>
          <p:spPr>
            <a:xfrm>
              <a:off x="4457525" y="4799700"/>
              <a:ext cx="75650" cy="35000"/>
            </a:xfrm>
            <a:custGeom>
              <a:avLst/>
              <a:gdLst/>
              <a:ahLst/>
              <a:cxnLst/>
              <a:rect l="l" t="t" r="r" b="b"/>
              <a:pathLst>
                <a:path w="3026" h="1400" extrusionOk="0">
                  <a:moveTo>
                    <a:pt x="1" y="1"/>
                  </a:moveTo>
                  <a:cubicBezTo>
                    <a:pt x="66" y="781"/>
                    <a:pt x="716" y="1399"/>
                    <a:pt x="1497" y="1399"/>
                  </a:cubicBezTo>
                  <a:cubicBezTo>
                    <a:pt x="2310" y="1399"/>
                    <a:pt x="2960" y="781"/>
                    <a:pt x="3025" y="1"/>
                  </a:cubicBezTo>
                  <a:close/>
                </a:path>
              </a:pathLst>
            </a:custGeom>
            <a:solidFill>
              <a:srgbClr val="0D122C">
                <a:alpha val="2917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6" name="Google Shape;156;p8"/>
            <p:cNvSpPr/>
            <p:nvPr/>
          </p:nvSpPr>
          <p:spPr>
            <a:xfrm>
              <a:off x="4457525" y="4381825"/>
              <a:ext cx="75650" cy="34975"/>
            </a:xfrm>
            <a:custGeom>
              <a:avLst/>
              <a:gdLst/>
              <a:ahLst/>
              <a:cxnLst/>
              <a:rect l="l" t="t" r="r" b="b"/>
              <a:pathLst>
                <a:path w="3026" h="1399" extrusionOk="0">
                  <a:moveTo>
                    <a:pt x="1497" y="1"/>
                  </a:moveTo>
                  <a:cubicBezTo>
                    <a:pt x="716" y="1"/>
                    <a:pt x="66" y="619"/>
                    <a:pt x="1" y="1399"/>
                  </a:cubicBezTo>
                  <a:lnTo>
                    <a:pt x="3025" y="1399"/>
                  </a:lnTo>
                  <a:cubicBezTo>
                    <a:pt x="2960" y="619"/>
                    <a:pt x="2310" y="1"/>
                    <a:pt x="1497" y="1"/>
                  </a:cubicBezTo>
                  <a:close/>
                </a:path>
              </a:pathLst>
            </a:custGeom>
            <a:solidFill>
              <a:srgbClr val="0D122C">
                <a:alpha val="2917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57" name="Google Shape;157;p8"/>
          <p:cNvSpPr txBox="1">
            <a:spLocks noGrp="1"/>
          </p:cNvSpPr>
          <p:nvPr>
            <p:ph type="title"/>
          </p:nvPr>
        </p:nvSpPr>
        <p:spPr>
          <a:xfrm>
            <a:off x="2702025" y="1340850"/>
            <a:ext cx="5728800" cy="246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4800"/>
              <a:buNone/>
              <a:defRPr sz="75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158" name="Google Shape;158;p8"/>
          <p:cNvSpPr/>
          <p:nvPr/>
        </p:nvSpPr>
        <p:spPr>
          <a:xfrm rot="10800000" flipH="1">
            <a:off x="-203358" y="3228859"/>
            <a:ext cx="2216642" cy="2073312"/>
          </a:xfrm>
          <a:custGeom>
            <a:avLst/>
            <a:gdLst/>
            <a:ahLst/>
            <a:cxnLst/>
            <a:rect l="l" t="t" r="r" b="b"/>
            <a:pathLst>
              <a:path w="122365" h="131953" extrusionOk="0">
                <a:moveTo>
                  <a:pt x="37372" y="111100"/>
                </a:moveTo>
                <a:lnTo>
                  <a:pt x="37372" y="111100"/>
                </a:lnTo>
                <a:cubicBezTo>
                  <a:pt x="37492" y="112772"/>
                  <a:pt x="37953" y="114366"/>
                  <a:pt x="39127" y="115781"/>
                </a:cubicBezTo>
                <a:lnTo>
                  <a:pt x="39127" y="115781"/>
                </a:lnTo>
                <a:cubicBezTo>
                  <a:pt x="38531" y="114345"/>
                  <a:pt x="37934" y="112770"/>
                  <a:pt x="37372" y="111100"/>
                </a:cubicBezTo>
                <a:close/>
                <a:moveTo>
                  <a:pt x="51871" y="1"/>
                </a:moveTo>
                <a:cubicBezTo>
                  <a:pt x="46593" y="1"/>
                  <a:pt x="41310" y="436"/>
                  <a:pt x="36039" y="884"/>
                </a:cubicBezTo>
                <a:cubicBezTo>
                  <a:pt x="27941" y="2124"/>
                  <a:pt x="17387" y="1492"/>
                  <a:pt x="9947" y="6477"/>
                </a:cubicBezTo>
                <a:cubicBezTo>
                  <a:pt x="2481" y="11438"/>
                  <a:pt x="4354" y="20751"/>
                  <a:pt x="4961" y="28217"/>
                </a:cubicBezTo>
                <a:cubicBezTo>
                  <a:pt x="5594" y="36897"/>
                  <a:pt x="4961" y="43730"/>
                  <a:pt x="4354" y="51803"/>
                </a:cubicBezTo>
                <a:cubicBezTo>
                  <a:pt x="3114" y="59902"/>
                  <a:pt x="3721" y="68582"/>
                  <a:pt x="2481" y="76048"/>
                </a:cubicBezTo>
                <a:cubicBezTo>
                  <a:pt x="1874" y="84121"/>
                  <a:pt x="634" y="91562"/>
                  <a:pt x="1874" y="99027"/>
                </a:cubicBezTo>
                <a:cubicBezTo>
                  <a:pt x="2481" y="105860"/>
                  <a:pt x="4961" y="112061"/>
                  <a:pt x="3114" y="118286"/>
                </a:cubicBezTo>
                <a:cubicBezTo>
                  <a:pt x="1874" y="121374"/>
                  <a:pt x="1" y="123247"/>
                  <a:pt x="634" y="126360"/>
                </a:cubicBezTo>
                <a:cubicBezTo>
                  <a:pt x="1030" y="126309"/>
                  <a:pt x="1407" y="126286"/>
                  <a:pt x="1767" y="126286"/>
                </a:cubicBezTo>
                <a:cubicBezTo>
                  <a:pt x="4998" y="126286"/>
                  <a:pt x="6867" y="128119"/>
                  <a:pt x="9422" y="128119"/>
                </a:cubicBezTo>
                <a:cubicBezTo>
                  <a:pt x="10143" y="128119"/>
                  <a:pt x="10918" y="127974"/>
                  <a:pt x="11794" y="127600"/>
                </a:cubicBezTo>
                <a:cubicBezTo>
                  <a:pt x="12427" y="126967"/>
                  <a:pt x="15540" y="124487"/>
                  <a:pt x="16147" y="123879"/>
                </a:cubicBezTo>
                <a:cubicBezTo>
                  <a:pt x="19260" y="120134"/>
                  <a:pt x="18020" y="123247"/>
                  <a:pt x="16780" y="120134"/>
                </a:cubicBezTo>
                <a:cubicBezTo>
                  <a:pt x="16780" y="118894"/>
                  <a:pt x="14907" y="118894"/>
                  <a:pt x="14300" y="117046"/>
                </a:cubicBezTo>
                <a:cubicBezTo>
                  <a:pt x="14300" y="115781"/>
                  <a:pt x="16147" y="113934"/>
                  <a:pt x="16780" y="113301"/>
                </a:cubicBezTo>
                <a:cubicBezTo>
                  <a:pt x="18020" y="110213"/>
                  <a:pt x="19260" y="107708"/>
                  <a:pt x="19868" y="104620"/>
                </a:cubicBezTo>
                <a:cubicBezTo>
                  <a:pt x="21740" y="96547"/>
                  <a:pt x="30446" y="87841"/>
                  <a:pt x="29814" y="79768"/>
                </a:cubicBezTo>
                <a:lnTo>
                  <a:pt x="29814" y="79768"/>
                </a:lnTo>
                <a:lnTo>
                  <a:pt x="30497" y="85336"/>
                </a:lnTo>
                <a:cubicBezTo>
                  <a:pt x="29485" y="90726"/>
                  <a:pt x="29206" y="102115"/>
                  <a:pt x="29206" y="110213"/>
                </a:cubicBezTo>
                <a:cubicBezTo>
                  <a:pt x="29206" y="113301"/>
                  <a:pt x="30446" y="116414"/>
                  <a:pt x="31054" y="120134"/>
                </a:cubicBezTo>
                <a:cubicBezTo>
                  <a:pt x="31686" y="123879"/>
                  <a:pt x="31054" y="128207"/>
                  <a:pt x="32294" y="131953"/>
                </a:cubicBezTo>
                <a:cubicBezTo>
                  <a:pt x="34166" y="122614"/>
                  <a:pt x="34774" y="112061"/>
                  <a:pt x="32294" y="102115"/>
                </a:cubicBezTo>
                <a:cubicBezTo>
                  <a:pt x="31686" y="97155"/>
                  <a:pt x="31054" y="91562"/>
                  <a:pt x="32294" y="86601"/>
                </a:cubicBezTo>
                <a:cubicBezTo>
                  <a:pt x="32926" y="83488"/>
                  <a:pt x="34774" y="73568"/>
                  <a:pt x="37887" y="71695"/>
                </a:cubicBezTo>
                <a:lnTo>
                  <a:pt x="37887" y="71695"/>
                </a:lnTo>
                <a:cubicBezTo>
                  <a:pt x="36039" y="74808"/>
                  <a:pt x="35407" y="74808"/>
                  <a:pt x="35407" y="77896"/>
                </a:cubicBezTo>
                <a:cubicBezTo>
                  <a:pt x="35407" y="79136"/>
                  <a:pt x="36647" y="80376"/>
                  <a:pt x="36647" y="82248"/>
                </a:cubicBezTo>
                <a:cubicBezTo>
                  <a:pt x="36647" y="84729"/>
                  <a:pt x="35407" y="86601"/>
                  <a:pt x="34774" y="88474"/>
                </a:cubicBezTo>
                <a:cubicBezTo>
                  <a:pt x="33283" y="95480"/>
                  <a:pt x="35023" y="104117"/>
                  <a:pt x="37372" y="111100"/>
                </a:cubicBezTo>
                <a:lnTo>
                  <a:pt x="37372" y="111100"/>
                </a:lnTo>
                <a:cubicBezTo>
                  <a:pt x="37177" y="108376"/>
                  <a:pt x="37887" y="105445"/>
                  <a:pt x="37887" y="102748"/>
                </a:cubicBezTo>
                <a:cubicBezTo>
                  <a:pt x="38519" y="97787"/>
                  <a:pt x="37279" y="93434"/>
                  <a:pt x="37279" y="89081"/>
                </a:cubicBezTo>
                <a:cubicBezTo>
                  <a:pt x="37279" y="84121"/>
                  <a:pt x="41759" y="69772"/>
                  <a:pt x="39886" y="67292"/>
                </a:cubicBezTo>
                <a:lnTo>
                  <a:pt x="40848" y="65495"/>
                </a:lnTo>
                <a:cubicBezTo>
                  <a:pt x="40848" y="65495"/>
                  <a:pt x="41253" y="67621"/>
                  <a:pt x="41253" y="68228"/>
                </a:cubicBezTo>
                <a:cubicBezTo>
                  <a:pt x="43480" y="76149"/>
                  <a:pt x="42240" y="78528"/>
                  <a:pt x="42240" y="82248"/>
                </a:cubicBezTo>
                <a:cubicBezTo>
                  <a:pt x="42240" y="88474"/>
                  <a:pt x="42240" y="96547"/>
                  <a:pt x="44112" y="102115"/>
                </a:cubicBezTo>
                <a:cubicBezTo>
                  <a:pt x="44112" y="94042"/>
                  <a:pt x="45960" y="85361"/>
                  <a:pt x="44720" y="77288"/>
                </a:cubicBezTo>
                <a:cubicBezTo>
                  <a:pt x="43480" y="72935"/>
                  <a:pt x="42240" y="69822"/>
                  <a:pt x="45960" y="65469"/>
                </a:cubicBezTo>
                <a:cubicBezTo>
                  <a:pt x="46593" y="66102"/>
                  <a:pt x="47200" y="66735"/>
                  <a:pt x="47833" y="66735"/>
                </a:cubicBezTo>
                <a:lnTo>
                  <a:pt x="48339" y="68329"/>
                </a:lnTo>
                <a:cubicBezTo>
                  <a:pt x="48339" y="75162"/>
                  <a:pt x="45378" y="90726"/>
                  <a:pt x="49073" y="90954"/>
                </a:cubicBezTo>
                <a:cubicBezTo>
                  <a:pt x="45960" y="83488"/>
                  <a:pt x="53426" y="72303"/>
                  <a:pt x="49680" y="65469"/>
                </a:cubicBezTo>
                <a:cubicBezTo>
                  <a:pt x="50946" y="64229"/>
                  <a:pt x="51426" y="65140"/>
                  <a:pt x="53198" y="62812"/>
                </a:cubicBezTo>
                <a:cubicBezTo>
                  <a:pt x="53578" y="60939"/>
                  <a:pt x="52793" y="59902"/>
                  <a:pt x="51553" y="59269"/>
                </a:cubicBezTo>
                <a:cubicBezTo>
                  <a:pt x="53426" y="58029"/>
                  <a:pt x="55906" y="58636"/>
                  <a:pt x="58386" y="58029"/>
                </a:cubicBezTo>
                <a:cubicBezTo>
                  <a:pt x="61499" y="56789"/>
                  <a:pt x="63346" y="54309"/>
                  <a:pt x="65852" y="53069"/>
                </a:cubicBezTo>
                <a:cubicBezTo>
                  <a:pt x="66585" y="52819"/>
                  <a:pt x="67559" y="52740"/>
                  <a:pt x="68652" y="52740"/>
                </a:cubicBezTo>
                <a:cubicBezTo>
                  <a:pt x="70567" y="52740"/>
                  <a:pt x="72844" y="52984"/>
                  <a:pt x="74818" y="52984"/>
                </a:cubicBezTo>
                <a:cubicBezTo>
                  <a:pt x="77435" y="52984"/>
                  <a:pt x="79518" y="52556"/>
                  <a:pt x="79518" y="50563"/>
                </a:cubicBezTo>
                <a:cubicBezTo>
                  <a:pt x="84106" y="50563"/>
                  <a:pt x="85343" y="47624"/>
                  <a:pt x="88767" y="47624"/>
                </a:cubicBezTo>
                <a:cubicBezTo>
                  <a:pt x="89497" y="47624"/>
                  <a:pt x="90328" y="47758"/>
                  <a:pt x="91311" y="48083"/>
                </a:cubicBezTo>
                <a:cubicBezTo>
                  <a:pt x="91311" y="44996"/>
                  <a:pt x="98145" y="43730"/>
                  <a:pt x="101257" y="41883"/>
                </a:cubicBezTo>
                <a:cubicBezTo>
                  <a:pt x="105585" y="39403"/>
                  <a:pt x="104978" y="34417"/>
                  <a:pt x="109938" y="33177"/>
                </a:cubicBezTo>
                <a:cubicBezTo>
                  <a:pt x="106825" y="28824"/>
                  <a:pt x="113051" y="28824"/>
                  <a:pt x="116164" y="28824"/>
                </a:cubicBezTo>
                <a:cubicBezTo>
                  <a:pt x="115531" y="25104"/>
                  <a:pt x="122364" y="23231"/>
                  <a:pt x="117404" y="20144"/>
                </a:cubicBezTo>
                <a:cubicBezTo>
                  <a:pt x="118011" y="19511"/>
                  <a:pt x="118644" y="18271"/>
                  <a:pt x="119251" y="18271"/>
                </a:cubicBezTo>
                <a:cubicBezTo>
                  <a:pt x="112418" y="16423"/>
                  <a:pt x="111811" y="7717"/>
                  <a:pt x="104978" y="5237"/>
                </a:cubicBezTo>
                <a:lnTo>
                  <a:pt x="107458" y="3997"/>
                </a:lnTo>
                <a:cubicBezTo>
                  <a:pt x="105598" y="2124"/>
                  <a:pt x="102339" y="1656"/>
                  <a:pt x="98923" y="1656"/>
                </a:cubicBezTo>
                <a:cubicBezTo>
                  <a:pt x="95506" y="1656"/>
                  <a:pt x="91931" y="2124"/>
                  <a:pt x="89439" y="2124"/>
                </a:cubicBezTo>
                <a:cubicBezTo>
                  <a:pt x="87949" y="2214"/>
                  <a:pt x="86471" y="2253"/>
                  <a:pt x="85003" y="2253"/>
                </a:cubicBezTo>
                <a:cubicBezTo>
                  <a:pt x="76065" y="2253"/>
                  <a:pt x="67450" y="795"/>
                  <a:pt x="58386" y="252"/>
                </a:cubicBezTo>
                <a:cubicBezTo>
                  <a:pt x="56216" y="75"/>
                  <a:pt x="54044" y="1"/>
                  <a:pt x="51871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59" name="Google Shape;159;p8"/>
          <p:cNvGrpSpPr/>
          <p:nvPr/>
        </p:nvGrpSpPr>
        <p:grpSpPr>
          <a:xfrm rot="10021946" flipH="1">
            <a:off x="532772" y="489877"/>
            <a:ext cx="360801" cy="197351"/>
            <a:chOff x="771625" y="3641125"/>
            <a:chExt cx="360800" cy="197350"/>
          </a:xfrm>
        </p:grpSpPr>
        <p:sp>
          <p:nvSpPr>
            <p:cNvPr id="160" name="Google Shape;160;p8"/>
            <p:cNvSpPr/>
            <p:nvPr/>
          </p:nvSpPr>
          <p:spPr>
            <a:xfrm>
              <a:off x="971275" y="3677325"/>
              <a:ext cx="161150" cy="161150"/>
            </a:xfrm>
            <a:custGeom>
              <a:avLst/>
              <a:gdLst/>
              <a:ahLst/>
              <a:cxnLst/>
              <a:rect l="l" t="t" r="r" b="b"/>
              <a:pathLst>
                <a:path w="6446" h="6446" extrusionOk="0">
                  <a:moveTo>
                    <a:pt x="3223" y="327"/>
                  </a:moveTo>
                  <a:cubicBezTo>
                    <a:pt x="4811" y="327"/>
                    <a:pt x="6119" y="1635"/>
                    <a:pt x="6119" y="3223"/>
                  </a:cubicBezTo>
                  <a:cubicBezTo>
                    <a:pt x="6119" y="4811"/>
                    <a:pt x="4811" y="6118"/>
                    <a:pt x="3223" y="6118"/>
                  </a:cubicBezTo>
                  <a:cubicBezTo>
                    <a:pt x="1635" y="6118"/>
                    <a:pt x="374" y="4811"/>
                    <a:pt x="374" y="3223"/>
                  </a:cubicBezTo>
                  <a:cubicBezTo>
                    <a:pt x="374" y="1635"/>
                    <a:pt x="1635" y="327"/>
                    <a:pt x="3223" y="327"/>
                  </a:cubicBezTo>
                  <a:close/>
                  <a:moveTo>
                    <a:pt x="3223" y="0"/>
                  </a:moveTo>
                  <a:cubicBezTo>
                    <a:pt x="1449" y="0"/>
                    <a:pt x="1" y="1448"/>
                    <a:pt x="1" y="3223"/>
                  </a:cubicBezTo>
                  <a:cubicBezTo>
                    <a:pt x="1" y="4997"/>
                    <a:pt x="1449" y="6445"/>
                    <a:pt x="3223" y="6445"/>
                  </a:cubicBezTo>
                  <a:cubicBezTo>
                    <a:pt x="4998" y="6445"/>
                    <a:pt x="6446" y="4997"/>
                    <a:pt x="6446" y="3223"/>
                  </a:cubicBezTo>
                  <a:cubicBezTo>
                    <a:pt x="6446" y="1448"/>
                    <a:pt x="4998" y="0"/>
                    <a:pt x="322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1" name="Google Shape;161;p8"/>
            <p:cNvSpPr/>
            <p:nvPr/>
          </p:nvSpPr>
          <p:spPr>
            <a:xfrm>
              <a:off x="985475" y="3699000"/>
              <a:ext cx="94375" cy="79925"/>
            </a:xfrm>
            <a:custGeom>
              <a:avLst/>
              <a:gdLst/>
              <a:ahLst/>
              <a:cxnLst/>
              <a:rect l="l" t="t" r="r" b="b"/>
              <a:pathLst>
                <a:path w="3775" h="3197" extrusionOk="0">
                  <a:moveTo>
                    <a:pt x="2475" y="1"/>
                  </a:moveTo>
                  <a:cubicBezTo>
                    <a:pt x="1" y="1"/>
                    <a:pt x="180" y="3196"/>
                    <a:pt x="180" y="3196"/>
                  </a:cubicBezTo>
                  <a:cubicBezTo>
                    <a:pt x="866" y="453"/>
                    <a:pt x="2761" y="228"/>
                    <a:pt x="3478" y="228"/>
                  </a:cubicBezTo>
                  <a:cubicBezTo>
                    <a:pt x="3620" y="228"/>
                    <a:pt x="3715" y="236"/>
                    <a:pt x="3747" y="236"/>
                  </a:cubicBezTo>
                  <a:cubicBezTo>
                    <a:pt x="3774" y="236"/>
                    <a:pt x="3756" y="230"/>
                    <a:pt x="3683" y="208"/>
                  </a:cubicBezTo>
                  <a:cubicBezTo>
                    <a:pt x="3223" y="64"/>
                    <a:pt x="2823" y="1"/>
                    <a:pt x="247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2" name="Google Shape;162;p8"/>
            <p:cNvSpPr/>
            <p:nvPr/>
          </p:nvSpPr>
          <p:spPr>
            <a:xfrm>
              <a:off x="771625" y="3641125"/>
              <a:ext cx="106275" cy="106275"/>
            </a:xfrm>
            <a:custGeom>
              <a:avLst/>
              <a:gdLst/>
              <a:ahLst/>
              <a:cxnLst/>
              <a:rect l="l" t="t" r="r" b="b"/>
              <a:pathLst>
                <a:path w="4251" h="4251" extrusionOk="0">
                  <a:moveTo>
                    <a:pt x="2149" y="234"/>
                  </a:moveTo>
                  <a:cubicBezTo>
                    <a:pt x="3177" y="234"/>
                    <a:pt x="4017" y="1075"/>
                    <a:pt x="4017" y="2102"/>
                  </a:cubicBezTo>
                  <a:cubicBezTo>
                    <a:pt x="4017" y="3176"/>
                    <a:pt x="3177" y="4017"/>
                    <a:pt x="2149" y="4017"/>
                  </a:cubicBezTo>
                  <a:cubicBezTo>
                    <a:pt x="1075" y="4017"/>
                    <a:pt x="234" y="3176"/>
                    <a:pt x="234" y="2102"/>
                  </a:cubicBezTo>
                  <a:cubicBezTo>
                    <a:pt x="234" y="1075"/>
                    <a:pt x="1075" y="234"/>
                    <a:pt x="2149" y="234"/>
                  </a:cubicBezTo>
                  <a:close/>
                  <a:moveTo>
                    <a:pt x="2149" y="1"/>
                  </a:moveTo>
                  <a:cubicBezTo>
                    <a:pt x="982" y="1"/>
                    <a:pt x="1" y="935"/>
                    <a:pt x="1" y="2102"/>
                  </a:cubicBezTo>
                  <a:cubicBezTo>
                    <a:pt x="1" y="3316"/>
                    <a:pt x="982" y="4250"/>
                    <a:pt x="2149" y="4250"/>
                  </a:cubicBezTo>
                  <a:cubicBezTo>
                    <a:pt x="3317" y="4250"/>
                    <a:pt x="4251" y="3316"/>
                    <a:pt x="4251" y="2102"/>
                  </a:cubicBezTo>
                  <a:cubicBezTo>
                    <a:pt x="4251" y="935"/>
                    <a:pt x="3317" y="1"/>
                    <a:pt x="214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3" name="Google Shape;163;p8"/>
            <p:cNvSpPr/>
            <p:nvPr/>
          </p:nvSpPr>
          <p:spPr>
            <a:xfrm>
              <a:off x="780625" y="3655100"/>
              <a:ext cx="62500" cy="53775"/>
            </a:xfrm>
            <a:custGeom>
              <a:avLst/>
              <a:gdLst/>
              <a:ahLst/>
              <a:cxnLst/>
              <a:rect l="l" t="t" r="r" b="b"/>
              <a:pathLst>
                <a:path w="2500" h="2151" extrusionOk="0">
                  <a:moveTo>
                    <a:pt x="1637" y="0"/>
                  </a:moveTo>
                  <a:cubicBezTo>
                    <a:pt x="0" y="0"/>
                    <a:pt x="108" y="2150"/>
                    <a:pt x="108" y="2150"/>
                  </a:cubicBezTo>
                  <a:cubicBezTo>
                    <a:pt x="586" y="306"/>
                    <a:pt x="1814" y="160"/>
                    <a:pt x="2293" y="160"/>
                  </a:cubicBezTo>
                  <a:cubicBezTo>
                    <a:pt x="2382" y="160"/>
                    <a:pt x="2446" y="165"/>
                    <a:pt x="2473" y="165"/>
                  </a:cubicBezTo>
                  <a:cubicBezTo>
                    <a:pt x="2499" y="165"/>
                    <a:pt x="2492" y="161"/>
                    <a:pt x="2443" y="142"/>
                  </a:cubicBezTo>
                  <a:cubicBezTo>
                    <a:pt x="2136" y="44"/>
                    <a:pt x="1869" y="0"/>
                    <a:pt x="163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64" name="Google Shape;164;p8"/>
          <p:cNvGrpSpPr/>
          <p:nvPr/>
        </p:nvGrpSpPr>
        <p:grpSpPr>
          <a:xfrm>
            <a:off x="368660" y="2175782"/>
            <a:ext cx="225787" cy="225787"/>
            <a:chOff x="327572" y="2556895"/>
            <a:chExt cx="225787" cy="225787"/>
          </a:xfrm>
        </p:grpSpPr>
        <p:sp>
          <p:nvSpPr>
            <p:cNvPr id="165" name="Google Shape;165;p8"/>
            <p:cNvSpPr/>
            <p:nvPr/>
          </p:nvSpPr>
          <p:spPr>
            <a:xfrm rot="7632065">
              <a:off x="359893" y="2589215"/>
              <a:ext cx="161146" cy="161146"/>
            </a:xfrm>
            <a:custGeom>
              <a:avLst/>
              <a:gdLst/>
              <a:ahLst/>
              <a:cxnLst/>
              <a:rect l="l" t="t" r="r" b="b"/>
              <a:pathLst>
                <a:path w="6446" h="6446" extrusionOk="0">
                  <a:moveTo>
                    <a:pt x="3223" y="327"/>
                  </a:moveTo>
                  <a:cubicBezTo>
                    <a:pt x="4811" y="327"/>
                    <a:pt x="6119" y="1635"/>
                    <a:pt x="6119" y="3223"/>
                  </a:cubicBezTo>
                  <a:cubicBezTo>
                    <a:pt x="6119" y="4811"/>
                    <a:pt x="4811" y="6118"/>
                    <a:pt x="3223" y="6118"/>
                  </a:cubicBezTo>
                  <a:cubicBezTo>
                    <a:pt x="1635" y="6118"/>
                    <a:pt x="374" y="4811"/>
                    <a:pt x="374" y="3223"/>
                  </a:cubicBezTo>
                  <a:cubicBezTo>
                    <a:pt x="374" y="1635"/>
                    <a:pt x="1635" y="327"/>
                    <a:pt x="3223" y="327"/>
                  </a:cubicBezTo>
                  <a:close/>
                  <a:moveTo>
                    <a:pt x="3223" y="0"/>
                  </a:moveTo>
                  <a:cubicBezTo>
                    <a:pt x="1449" y="0"/>
                    <a:pt x="1" y="1448"/>
                    <a:pt x="1" y="3223"/>
                  </a:cubicBezTo>
                  <a:cubicBezTo>
                    <a:pt x="1" y="4997"/>
                    <a:pt x="1449" y="6445"/>
                    <a:pt x="3223" y="6445"/>
                  </a:cubicBezTo>
                  <a:cubicBezTo>
                    <a:pt x="4998" y="6445"/>
                    <a:pt x="6446" y="4997"/>
                    <a:pt x="6446" y="3223"/>
                  </a:cubicBezTo>
                  <a:cubicBezTo>
                    <a:pt x="6446" y="1448"/>
                    <a:pt x="4998" y="0"/>
                    <a:pt x="322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6" name="Google Shape;166;p8"/>
            <p:cNvSpPr/>
            <p:nvPr/>
          </p:nvSpPr>
          <p:spPr>
            <a:xfrm rot="7632065">
              <a:off x="419964" y="2625994"/>
              <a:ext cx="94373" cy="79923"/>
            </a:xfrm>
            <a:custGeom>
              <a:avLst/>
              <a:gdLst/>
              <a:ahLst/>
              <a:cxnLst/>
              <a:rect l="l" t="t" r="r" b="b"/>
              <a:pathLst>
                <a:path w="3775" h="3197" extrusionOk="0">
                  <a:moveTo>
                    <a:pt x="2475" y="1"/>
                  </a:moveTo>
                  <a:cubicBezTo>
                    <a:pt x="1" y="1"/>
                    <a:pt x="180" y="3196"/>
                    <a:pt x="180" y="3196"/>
                  </a:cubicBezTo>
                  <a:cubicBezTo>
                    <a:pt x="866" y="453"/>
                    <a:pt x="2761" y="228"/>
                    <a:pt x="3478" y="228"/>
                  </a:cubicBezTo>
                  <a:cubicBezTo>
                    <a:pt x="3620" y="228"/>
                    <a:pt x="3715" y="236"/>
                    <a:pt x="3747" y="236"/>
                  </a:cubicBezTo>
                  <a:cubicBezTo>
                    <a:pt x="3774" y="236"/>
                    <a:pt x="3756" y="230"/>
                    <a:pt x="3683" y="208"/>
                  </a:cubicBezTo>
                  <a:cubicBezTo>
                    <a:pt x="3223" y="64"/>
                    <a:pt x="2823" y="1"/>
                    <a:pt x="247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67" name="Google Shape;167;p8"/>
          <p:cNvGrpSpPr/>
          <p:nvPr/>
        </p:nvGrpSpPr>
        <p:grpSpPr>
          <a:xfrm>
            <a:off x="8109596" y="4352119"/>
            <a:ext cx="372827" cy="309622"/>
            <a:chOff x="526758" y="426494"/>
            <a:chExt cx="372827" cy="309622"/>
          </a:xfrm>
        </p:grpSpPr>
        <p:sp>
          <p:nvSpPr>
            <p:cNvPr id="168" name="Google Shape;168;p8"/>
            <p:cNvSpPr/>
            <p:nvPr/>
          </p:nvSpPr>
          <p:spPr>
            <a:xfrm rot="8334763">
              <a:off x="815114" y="440891"/>
              <a:ext cx="70074" cy="70074"/>
            </a:xfrm>
            <a:custGeom>
              <a:avLst/>
              <a:gdLst/>
              <a:ahLst/>
              <a:cxnLst/>
              <a:rect l="l" t="t" r="r" b="b"/>
              <a:pathLst>
                <a:path w="2803" h="2803" extrusionOk="0">
                  <a:moveTo>
                    <a:pt x="1402" y="141"/>
                  </a:moveTo>
                  <a:cubicBezTo>
                    <a:pt x="2102" y="141"/>
                    <a:pt x="2662" y="701"/>
                    <a:pt x="2662" y="1402"/>
                  </a:cubicBezTo>
                  <a:cubicBezTo>
                    <a:pt x="2662" y="2102"/>
                    <a:pt x="2102" y="2662"/>
                    <a:pt x="1402" y="2662"/>
                  </a:cubicBezTo>
                  <a:cubicBezTo>
                    <a:pt x="701" y="2662"/>
                    <a:pt x="141" y="2102"/>
                    <a:pt x="141" y="1402"/>
                  </a:cubicBezTo>
                  <a:cubicBezTo>
                    <a:pt x="141" y="701"/>
                    <a:pt x="701" y="141"/>
                    <a:pt x="1402" y="141"/>
                  </a:cubicBezTo>
                  <a:close/>
                  <a:moveTo>
                    <a:pt x="1402" y="0"/>
                  </a:moveTo>
                  <a:cubicBezTo>
                    <a:pt x="608" y="0"/>
                    <a:pt x="1" y="608"/>
                    <a:pt x="1" y="1402"/>
                  </a:cubicBezTo>
                  <a:cubicBezTo>
                    <a:pt x="1" y="2195"/>
                    <a:pt x="608" y="2803"/>
                    <a:pt x="1402" y="2803"/>
                  </a:cubicBezTo>
                  <a:cubicBezTo>
                    <a:pt x="2195" y="2803"/>
                    <a:pt x="2803" y="2195"/>
                    <a:pt x="2803" y="1402"/>
                  </a:cubicBezTo>
                  <a:cubicBezTo>
                    <a:pt x="2803" y="608"/>
                    <a:pt x="2195" y="0"/>
                    <a:pt x="1402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" name="Google Shape;169;p8"/>
            <p:cNvSpPr/>
            <p:nvPr/>
          </p:nvSpPr>
          <p:spPr>
            <a:xfrm rot="8334763">
              <a:off x="840853" y="458869"/>
              <a:ext cx="42349" cy="35000"/>
            </a:xfrm>
            <a:custGeom>
              <a:avLst/>
              <a:gdLst/>
              <a:ahLst/>
              <a:cxnLst/>
              <a:rect l="l" t="t" r="r" b="b"/>
              <a:pathLst>
                <a:path w="1694" h="1400" extrusionOk="0">
                  <a:moveTo>
                    <a:pt x="1115" y="0"/>
                  </a:moveTo>
                  <a:cubicBezTo>
                    <a:pt x="1" y="0"/>
                    <a:pt x="73" y="1399"/>
                    <a:pt x="73" y="1399"/>
                  </a:cubicBezTo>
                  <a:cubicBezTo>
                    <a:pt x="384" y="190"/>
                    <a:pt x="1231" y="105"/>
                    <a:pt x="1557" y="105"/>
                  </a:cubicBezTo>
                  <a:cubicBezTo>
                    <a:pt x="1610" y="105"/>
                    <a:pt x="1649" y="108"/>
                    <a:pt x="1670" y="108"/>
                  </a:cubicBezTo>
                  <a:cubicBezTo>
                    <a:pt x="1694" y="108"/>
                    <a:pt x="1693" y="105"/>
                    <a:pt x="1661" y="91"/>
                  </a:cubicBezTo>
                  <a:cubicBezTo>
                    <a:pt x="1453" y="28"/>
                    <a:pt x="1272" y="0"/>
                    <a:pt x="111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0" name="Google Shape;170;p8"/>
            <p:cNvSpPr/>
            <p:nvPr/>
          </p:nvSpPr>
          <p:spPr>
            <a:xfrm rot="8334763">
              <a:off x="682297" y="568273"/>
              <a:ext cx="124948" cy="126123"/>
            </a:xfrm>
            <a:custGeom>
              <a:avLst/>
              <a:gdLst/>
              <a:ahLst/>
              <a:cxnLst/>
              <a:rect l="l" t="t" r="r" b="b"/>
              <a:pathLst>
                <a:path w="4998" h="5045" extrusionOk="0">
                  <a:moveTo>
                    <a:pt x="2522" y="281"/>
                  </a:moveTo>
                  <a:cubicBezTo>
                    <a:pt x="3736" y="281"/>
                    <a:pt x="4764" y="1309"/>
                    <a:pt x="4764" y="2523"/>
                  </a:cubicBezTo>
                  <a:cubicBezTo>
                    <a:pt x="4764" y="3784"/>
                    <a:pt x="3736" y="4811"/>
                    <a:pt x="2522" y="4811"/>
                  </a:cubicBezTo>
                  <a:cubicBezTo>
                    <a:pt x="1261" y="4811"/>
                    <a:pt x="234" y="3784"/>
                    <a:pt x="234" y="2523"/>
                  </a:cubicBezTo>
                  <a:cubicBezTo>
                    <a:pt x="234" y="1309"/>
                    <a:pt x="1261" y="281"/>
                    <a:pt x="2522" y="281"/>
                  </a:cubicBezTo>
                  <a:close/>
                  <a:moveTo>
                    <a:pt x="2522" y="1"/>
                  </a:moveTo>
                  <a:cubicBezTo>
                    <a:pt x="1121" y="1"/>
                    <a:pt x="0" y="1168"/>
                    <a:pt x="0" y="2523"/>
                  </a:cubicBezTo>
                  <a:cubicBezTo>
                    <a:pt x="0" y="3924"/>
                    <a:pt x="1121" y="5045"/>
                    <a:pt x="2522" y="5045"/>
                  </a:cubicBezTo>
                  <a:cubicBezTo>
                    <a:pt x="3876" y="5045"/>
                    <a:pt x="4997" y="3924"/>
                    <a:pt x="4997" y="2523"/>
                  </a:cubicBezTo>
                  <a:cubicBezTo>
                    <a:pt x="4997" y="1168"/>
                    <a:pt x="3876" y="1"/>
                    <a:pt x="2522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1" name="Google Shape;171;p8"/>
            <p:cNvSpPr/>
            <p:nvPr/>
          </p:nvSpPr>
          <p:spPr>
            <a:xfrm rot="8334763">
              <a:off x="728225" y="600492"/>
              <a:ext cx="73924" cy="62599"/>
            </a:xfrm>
            <a:custGeom>
              <a:avLst/>
              <a:gdLst/>
              <a:ahLst/>
              <a:cxnLst/>
              <a:rect l="l" t="t" r="r" b="b"/>
              <a:pathLst>
                <a:path w="2957" h="2504" extrusionOk="0">
                  <a:moveTo>
                    <a:pt x="1936" y="0"/>
                  </a:moveTo>
                  <a:cubicBezTo>
                    <a:pt x="0" y="0"/>
                    <a:pt x="144" y="2503"/>
                    <a:pt x="144" y="2503"/>
                  </a:cubicBezTo>
                  <a:cubicBezTo>
                    <a:pt x="683" y="377"/>
                    <a:pt x="2101" y="178"/>
                    <a:pt x="2688" y="178"/>
                  </a:cubicBezTo>
                  <a:cubicBezTo>
                    <a:pt x="2823" y="178"/>
                    <a:pt x="2914" y="188"/>
                    <a:pt x="2940" y="188"/>
                  </a:cubicBezTo>
                  <a:cubicBezTo>
                    <a:pt x="2957" y="188"/>
                    <a:pt x="2945" y="184"/>
                    <a:pt x="2899" y="168"/>
                  </a:cubicBezTo>
                  <a:cubicBezTo>
                    <a:pt x="2531" y="51"/>
                    <a:pt x="2212" y="0"/>
                    <a:pt x="1936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" name="Google Shape;172;p8"/>
            <p:cNvSpPr/>
            <p:nvPr/>
          </p:nvSpPr>
          <p:spPr>
            <a:xfrm rot="8334763">
              <a:off x="542213" y="644206"/>
              <a:ext cx="77099" cy="75924"/>
            </a:xfrm>
            <a:custGeom>
              <a:avLst/>
              <a:gdLst/>
              <a:ahLst/>
              <a:cxnLst/>
              <a:rect l="l" t="t" r="r" b="b"/>
              <a:pathLst>
                <a:path w="3084" h="3037" extrusionOk="0">
                  <a:moveTo>
                    <a:pt x="1542" y="141"/>
                  </a:moveTo>
                  <a:cubicBezTo>
                    <a:pt x="2289" y="141"/>
                    <a:pt x="2896" y="748"/>
                    <a:pt x="2896" y="1495"/>
                  </a:cubicBezTo>
                  <a:cubicBezTo>
                    <a:pt x="2896" y="2242"/>
                    <a:pt x="2289" y="2896"/>
                    <a:pt x="1542" y="2896"/>
                  </a:cubicBezTo>
                  <a:cubicBezTo>
                    <a:pt x="795" y="2896"/>
                    <a:pt x="188" y="2242"/>
                    <a:pt x="188" y="1495"/>
                  </a:cubicBezTo>
                  <a:cubicBezTo>
                    <a:pt x="188" y="748"/>
                    <a:pt x="795" y="141"/>
                    <a:pt x="1542" y="141"/>
                  </a:cubicBezTo>
                  <a:close/>
                  <a:moveTo>
                    <a:pt x="1542" y="1"/>
                  </a:moveTo>
                  <a:cubicBezTo>
                    <a:pt x="701" y="1"/>
                    <a:pt x="1" y="655"/>
                    <a:pt x="1" y="1495"/>
                  </a:cubicBezTo>
                  <a:cubicBezTo>
                    <a:pt x="1" y="2336"/>
                    <a:pt x="701" y="3036"/>
                    <a:pt x="1542" y="3036"/>
                  </a:cubicBezTo>
                  <a:cubicBezTo>
                    <a:pt x="2383" y="3036"/>
                    <a:pt x="3083" y="2336"/>
                    <a:pt x="3083" y="1495"/>
                  </a:cubicBezTo>
                  <a:cubicBezTo>
                    <a:pt x="3083" y="655"/>
                    <a:pt x="2383" y="1"/>
                    <a:pt x="1542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" name="Google Shape;173;p8"/>
            <p:cNvSpPr/>
            <p:nvPr/>
          </p:nvSpPr>
          <p:spPr>
            <a:xfrm rot="8334763">
              <a:off x="571603" y="664046"/>
              <a:ext cx="43724" cy="37575"/>
            </a:xfrm>
            <a:custGeom>
              <a:avLst/>
              <a:gdLst/>
              <a:ahLst/>
              <a:cxnLst/>
              <a:rect l="l" t="t" r="r" b="b"/>
              <a:pathLst>
                <a:path w="1749" h="1503" extrusionOk="0">
                  <a:moveTo>
                    <a:pt x="1141" y="1"/>
                  </a:moveTo>
                  <a:cubicBezTo>
                    <a:pt x="1" y="1"/>
                    <a:pt x="72" y="1502"/>
                    <a:pt x="72" y="1502"/>
                  </a:cubicBezTo>
                  <a:cubicBezTo>
                    <a:pt x="374" y="228"/>
                    <a:pt x="1231" y="110"/>
                    <a:pt x="1585" y="110"/>
                  </a:cubicBezTo>
                  <a:cubicBezTo>
                    <a:pt x="1666" y="110"/>
                    <a:pt x="1720" y="116"/>
                    <a:pt x="1737" y="116"/>
                  </a:cubicBezTo>
                  <a:cubicBezTo>
                    <a:pt x="1748" y="116"/>
                    <a:pt x="1740" y="112"/>
                    <a:pt x="1707" y="101"/>
                  </a:cubicBezTo>
                  <a:cubicBezTo>
                    <a:pt x="1491" y="31"/>
                    <a:pt x="1303" y="1"/>
                    <a:pt x="114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74" name="Google Shape;174;p8"/>
          <p:cNvGrpSpPr/>
          <p:nvPr/>
        </p:nvGrpSpPr>
        <p:grpSpPr>
          <a:xfrm>
            <a:off x="6602424" y="464938"/>
            <a:ext cx="148902" cy="148902"/>
            <a:chOff x="553999" y="2452938"/>
            <a:chExt cx="148902" cy="148902"/>
          </a:xfrm>
        </p:grpSpPr>
        <p:sp>
          <p:nvSpPr>
            <p:cNvPr id="175" name="Google Shape;175;p8"/>
            <p:cNvSpPr/>
            <p:nvPr/>
          </p:nvSpPr>
          <p:spPr>
            <a:xfrm rot="7632065">
              <a:off x="575314" y="2474252"/>
              <a:ext cx="106273" cy="106273"/>
            </a:xfrm>
            <a:custGeom>
              <a:avLst/>
              <a:gdLst/>
              <a:ahLst/>
              <a:cxnLst/>
              <a:rect l="l" t="t" r="r" b="b"/>
              <a:pathLst>
                <a:path w="4251" h="4251" extrusionOk="0">
                  <a:moveTo>
                    <a:pt x="2149" y="234"/>
                  </a:moveTo>
                  <a:cubicBezTo>
                    <a:pt x="3177" y="234"/>
                    <a:pt x="4017" y="1075"/>
                    <a:pt x="4017" y="2102"/>
                  </a:cubicBezTo>
                  <a:cubicBezTo>
                    <a:pt x="4017" y="3176"/>
                    <a:pt x="3177" y="4017"/>
                    <a:pt x="2149" y="4017"/>
                  </a:cubicBezTo>
                  <a:cubicBezTo>
                    <a:pt x="1075" y="4017"/>
                    <a:pt x="234" y="3176"/>
                    <a:pt x="234" y="2102"/>
                  </a:cubicBezTo>
                  <a:cubicBezTo>
                    <a:pt x="234" y="1075"/>
                    <a:pt x="1075" y="234"/>
                    <a:pt x="2149" y="234"/>
                  </a:cubicBezTo>
                  <a:close/>
                  <a:moveTo>
                    <a:pt x="2149" y="1"/>
                  </a:moveTo>
                  <a:cubicBezTo>
                    <a:pt x="982" y="1"/>
                    <a:pt x="1" y="935"/>
                    <a:pt x="1" y="2102"/>
                  </a:cubicBezTo>
                  <a:cubicBezTo>
                    <a:pt x="1" y="3316"/>
                    <a:pt x="982" y="4250"/>
                    <a:pt x="2149" y="4250"/>
                  </a:cubicBezTo>
                  <a:cubicBezTo>
                    <a:pt x="3317" y="4250"/>
                    <a:pt x="4251" y="3316"/>
                    <a:pt x="4251" y="2102"/>
                  </a:cubicBezTo>
                  <a:cubicBezTo>
                    <a:pt x="4251" y="935"/>
                    <a:pt x="3317" y="1"/>
                    <a:pt x="214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6" name="Google Shape;176;p8"/>
            <p:cNvSpPr/>
            <p:nvPr/>
          </p:nvSpPr>
          <p:spPr>
            <a:xfrm rot="7632065">
              <a:off x="614770" y="2497658"/>
              <a:ext cx="62499" cy="53774"/>
            </a:xfrm>
            <a:custGeom>
              <a:avLst/>
              <a:gdLst/>
              <a:ahLst/>
              <a:cxnLst/>
              <a:rect l="l" t="t" r="r" b="b"/>
              <a:pathLst>
                <a:path w="2500" h="2151" extrusionOk="0">
                  <a:moveTo>
                    <a:pt x="1637" y="0"/>
                  </a:moveTo>
                  <a:cubicBezTo>
                    <a:pt x="0" y="0"/>
                    <a:pt x="108" y="2150"/>
                    <a:pt x="108" y="2150"/>
                  </a:cubicBezTo>
                  <a:cubicBezTo>
                    <a:pt x="586" y="306"/>
                    <a:pt x="1814" y="160"/>
                    <a:pt x="2293" y="160"/>
                  </a:cubicBezTo>
                  <a:cubicBezTo>
                    <a:pt x="2382" y="160"/>
                    <a:pt x="2446" y="165"/>
                    <a:pt x="2473" y="165"/>
                  </a:cubicBezTo>
                  <a:cubicBezTo>
                    <a:pt x="2499" y="165"/>
                    <a:pt x="2492" y="161"/>
                    <a:pt x="2443" y="142"/>
                  </a:cubicBezTo>
                  <a:cubicBezTo>
                    <a:pt x="2136" y="44"/>
                    <a:pt x="1869" y="0"/>
                    <a:pt x="163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77" name="Google Shape;177;p8"/>
          <p:cNvGrpSpPr/>
          <p:nvPr/>
        </p:nvGrpSpPr>
        <p:grpSpPr>
          <a:xfrm>
            <a:off x="6167310" y="4490707"/>
            <a:ext cx="225787" cy="225787"/>
            <a:chOff x="327572" y="2556895"/>
            <a:chExt cx="225787" cy="225787"/>
          </a:xfrm>
        </p:grpSpPr>
        <p:sp>
          <p:nvSpPr>
            <p:cNvPr id="178" name="Google Shape;178;p8"/>
            <p:cNvSpPr/>
            <p:nvPr/>
          </p:nvSpPr>
          <p:spPr>
            <a:xfrm rot="7632065">
              <a:off x="359893" y="2589215"/>
              <a:ext cx="161146" cy="161146"/>
            </a:xfrm>
            <a:custGeom>
              <a:avLst/>
              <a:gdLst/>
              <a:ahLst/>
              <a:cxnLst/>
              <a:rect l="l" t="t" r="r" b="b"/>
              <a:pathLst>
                <a:path w="6446" h="6446" extrusionOk="0">
                  <a:moveTo>
                    <a:pt x="3223" y="327"/>
                  </a:moveTo>
                  <a:cubicBezTo>
                    <a:pt x="4811" y="327"/>
                    <a:pt x="6119" y="1635"/>
                    <a:pt x="6119" y="3223"/>
                  </a:cubicBezTo>
                  <a:cubicBezTo>
                    <a:pt x="6119" y="4811"/>
                    <a:pt x="4811" y="6118"/>
                    <a:pt x="3223" y="6118"/>
                  </a:cubicBezTo>
                  <a:cubicBezTo>
                    <a:pt x="1635" y="6118"/>
                    <a:pt x="374" y="4811"/>
                    <a:pt x="374" y="3223"/>
                  </a:cubicBezTo>
                  <a:cubicBezTo>
                    <a:pt x="374" y="1635"/>
                    <a:pt x="1635" y="327"/>
                    <a:pt x="3223" y="327"/>
                  </a:cubicBezTo>
                  <a:close/>
                  <a:moveTo>
                    <a:pt x="3223" y="0"/>
                  </a:moveTo>
                  <a:cubicBezTo>
                    <a:pt x="1449" y="0"/>
                    <a:pt x="1" y="1448"/>
                    <a:pt x="1" y="3223"/>
                  </a:cubicBezTo>
                  <a:cubicBezTo>
                    <a:pt x="1" y="4997"/>
                    <a:pt x="1449" y="6445"/>
                    <a:pt x="3223" y="6445"/>
                  </a:cubicBezTo>
                  <a:cubicBezTo>
                    <a:pt x="4998" y="6445"/>
                    <a:pt x="6446" y="4997"/>
                    <a:pt x="6446" y="3223"/>
                  </a:cubicBezTo>
                  <a:cubicBezTo>
                    <a:pt x="6446" y="1448"/>
                    <a:pt x="4998" y="0"/>
                    <a:pt x="322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9" name="Google Shape;179;p8"/>
            <p:cNvSpPr/>
            <p:nvPr/>
          </p:nvSpPr>
          <p:spPr>
            <a:xfrm rot="7632065">
              <a:off x="419964" y="2625994"/>
              <a:ext cx="94373" cy="79923"/>
            </a:xfrm>
            <a:custGeom>
              <a:avLst/>
              <a:gdLst/>
              <a:ahLst/>
              <a:cxnLst/>
              <a:rect l="l" t="t" r="r" b="b"/>
              <a:pathLst>
                <a:path w="3775" h="3197" extrusionOk="0">
                  <a:moveTo>
                    <a:pt x="2475" y="1"/>
                  </a:moveTo>
                  <a:cubicBezTo>
                    <a:pt x="1" y="1"/>
                    <a:pt x="180" y="3196"/>
                    <a:pt x="180" y="3196"/>
                  </a:cubicBezTo>
                  <a:cubicBezTo>
                    <a:pt x="866" y="453"/>
                    <a:pt x="2761" y="228"/>
                    <a:pt x="3478" y="228"/>
                  </a:cubicBezTo>
                  <a:cubicBezTo>
                    <a:pt x="3620" y="228"/>
                    <a:pt x="3715" y="236"/>
                    <a:pt x="3747" y="236"/>
                  </a:cubicBezTo>
                  <a:cubicBezTo>
                    <a:pt x="3774" y="236"/>
                    <a:pt x="3756" y="230"/>
                    <a:pt x="3683" y="208"/>
                  </a:cubicBezTo>
                  <a:cubicBezTo>
                    <a:pt x="3223" y="64"/>
                    <a:pt x="2823" y="1"/>
                    <a:pt x="247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p9"/>
          <p:cNvSpPr txBox="1">
            <a:spLocks noGrp="1"/>
          </p:cNvSpPr>
          <p:nvPr>
            <p:ph type="subTitle" idx="1"/>
          </p:nvPr>
        </p:nvSpPr>
        <p:spPr>
          <a:xfrm>
            <a:off x="713175" y="2183850"/>
            <a:ext cx="3858900" cy="1348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182" name="Google Shape;182;p9"/>
          <p:cNvSpPr txBox="1">
            <a:spLocks noGrp="1"/>
          </p:cNvSpPr>
          <p:nvPr>
            <p:ph type="title"/>
          </p:nvPr>
        </p:nvSpPr>
        <p:spPr>
          <a:xfrm>
            <a:off x="713175" y="1611150"/>
            <a:ext cx="3858900" cy="572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 sz="3200"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183" name="Google Shape;183;p9"/>
          <p:cNvSpPr>
            <a:spLocks noGrp="1"/>
          </p:cNvSpPr>
          <p:nvPr>
            <p:ph type="pic" idx="2"/>
          </p:nvPr>
        </p:nvSpPr>
        <p:spPr>
          <a:xfrm>
            <a:off x="5061125" y="874650"/>
            <a:ext cx="3184500" cy="3394200"/>
          </a:xfrm>
          <a:prstGeom prst="rect">
            <a:avLst/>
          </a:prstGeom>
          <a:noFill/>
          <a:ln>
            <a:noFill/>
          </a:ln>
        </p:spPr>
      </p:sp>
      <p:pic>
        <p:nvPicPr>
          <p:cNvPr id="184" name="Google Shape;184;p9"/>
          <p:cNvPicPr preferRelativeResize="0"/>
          <p:nvPr/>
        </p:nvPicPr>
        <p:blipFill>
          <a:blip r:embed="rId2">
            <a:alphaModFix amt="74000"/>
          </a:blip>
          <a:stretch>
            <a:fillRect/>
          </a:stretch>
        </p:blipFill>
        <p:spPr>
          <a:xfrm flipH="1">
            <a:off x="-1421513" y="4465401"/>
            <a:ext cx="7678126" cy="16533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85" name="Google Shape;185;p9"/>
          <p:cNvPicPr preferRelativeResize="0"/>
          <p:nvPr/>
        </p:nvPicPr>
        <p:blipFill>
          <a:blip r:embed="rId2">
            <a:alphaModFix amt="74000"/>
          </a:blip>
          <a:stretch>
            <a:fillRect/>
          </a:stretch>
        </p:blipFill>
        <p:spPr>
          <a:xfrm flipH="1">
            <a:off x="2887387" y="4465401"/>
            <a:ext cx="7678126" cy="1653350"/>
          </a:xfrm>
          <a:prstGeom prst="rect">
            <a:avLst/>
          </a:prstGeom>
          <a:noFill/>
          <a:ln>
            <a:noFill/>
          </a:ln>
        </p:spPr>
      </p:pic>
      <p:sp>
        <p:nvSpPr>
          <p:cNvPr id="186" name="Google Shape;186;p9"/>
          <p:cNvSpPr/>
          <p:nvPr/>
        </p:nvSpPr>
        <p:spPr>
          <a:xfrm rot="10800000" flipH="1">
            <a:off x="-203358" y="3228859"/>
            <a:ext cx="2216642" cy="2073312"/>
          </a:xfrm>
          <a:custGeom>
            <a:avLst/>
            <a:gdLst/>
            <a:ahLst/>
            <a:cxnLst/>
            <a:rect l="l" t="t" r="r" b="b"/>
            <a:pathLst>
              <a:path w="122365" h="131953" extrusionOk="0">
                <a:moveTo>
                  <a:pt x="37372" y="111100"/>
                </a:moveTo>
                <a:lnTo>
                  <a:pt x="37372" y="111100"/>
                </a:lnTo>
                <a:cubicBezTo>
                  <a:pt x="37492" y="112772"/>
                  <a:pt x="37953" y="114366"/>
                  <a:pt x="39127" y="115781"/>
                </a:cubicBezTo>
                <a:lnTo>
                  <a:pt x="39127" y="115781"/>
                </a:lnTo>
                <a:cubicBezTo>
                  <a:pt x="38531" y="114345"/>
                  <a:pt x="37934" y="112770"/>
                  <a:pt x="37372" y="111100"/>
                </a:cubicBezTo>
                <a:close/>
                <a:moveTo>
                  <a:pt x="51871" y="1"/>
                </a:moveTo>
                <a:cubicBezTo>
                  <a:pt x="46593" y="1"/>
                  <a:pt x="41310" y="436"/>
                  <a:pt x="36039" y="884"/>
                </a:cubicBezTo>
                <a:cubicBezTo>
                  <a:pt x="27941" y="2124"/>
                  <a:pt x="17387" y="1492"/>
                  <a:pt x="9947" y="6477"/>
                </a:cubicBezTo>
                <a:cubicBezTo>
                  <a:pt x="2481" y="11438"/>
                  <a:pt x="4354" y="20751"/>
                  <a:pt x="4961" y="28217"/>
                </a:cubicBezTo>
                <a:cubicBezTo>
                  <a:pt x="5594" y="36897"/>
                  <a:pt x="4961" y="43730"/>
                  <a:pt x="4354" y="51803"/>
                </a:cubicBezTo>
                <a:cubicBezTo>
                  <a:pt x="3114" y="59902"/>
                  <a:pt x="3721" y="68582"/>
                  <a:pt x="2481" y="76048"/>
                </a:cubicBezTo>
                <a:cubicBezTo>
                  <a:pt x="1874" y="84121"/>
                  <a:pt x="634" y="91562"/>
                  <a:pt x="1874" y="99027"/>
                </a:cubicBezTo>
                <a:cubicBezTo>
                  <a:pt x="2481" y="105860"/>
                  <a:pt x="4961" y="112061"/>
                  <a:pt x="3114" y="118286"/>
                </a:cubicBezTo>
                <a:cubicBezTo>
                  <a:pt x="1874" y="121374"/>
                  <a:pt x="1" y="123247"/>
                  <a:pt x="634" y="126360"/>
                </a:cubicBezTo>
                <a:cubicBezTo>
                  <a:pt x="1030" y="126309"/>
                  <a:pt x="1407" y="126286"/>
                  <a:pt x="1767" y="126286"/>
                </a:cubicBezTo>
                <a:cubicBezTo>
                  <a:pt x="4998" y="126286"/>
                  <a:pt x="6867" y="128119"/>
                  <a:pt x="9422" y="128119"/>
                </a:cubicBezTo>
                <a:cubicBezTo>
                  <a:pt x="10143" y="128119"/>
                  <a:pt x="10918" y="127974"/>
                  <a:pt x="11794" y="127600"/>
                </a:cubicBezTo>
                <a:cubicBezTo>
                  <a:pt x="12427" y="126967"/>
                  <a:pt x="15540" y="124487"/>
                  <a:pt x="16147" y="123879"/>
                </a:cubicBezTo>
                <a:cubicBezTo>
                  <a:pt x="19260" y="120134"/>
                  <a:pt x="18020" y="123247"/>
                  <a:pt x="16780" y="120134"/>
                </a:cubicBezTo>
                <a:cubicBezTo>
                  <a:pt x="16780" y="118894"/>
                  <a:pt x="14907" y="118894"/>
                  <a:pt x="14300" y="117046"/>
                </a:cubicBezTo>
                <a:cubicBezTo>
                  <a:pt x="14300" y="115781"/>
                  <a:pt x="16147" y="113934"/>
                  <a:pt x="16780" y="113301"/>
                </a:cubicBezTo>
                <a:cubicBezTo>
                  <a:pt x="18020" y="110213"/>
                  <a:pt x="19260" y="107708"/>
                  <a:pt x="19868" y="104620"/>
                </a:cubicBezTo>
                <a:cubicBezTo>
                  <a:pt x="21740" y="96547"/>
                  <a:pt x="30446" y="87841"/>
                  <a:pt x="29814" y="79768"/>
                </a:cubicBezTo>
                <a:lnTo>
                  <a:pt x="29814" y="79768"/>
                </a:lnTo>
                <a:lnTo>
                  <a:pt x="30497" y="85336"/>
                </a:lnTo>
                <a:cubicBezTo>
                  <a:pt x="29485" y="90726"/>
                  <a:pt x="29206" y="102115"/>
                  <a:pt x="29206" y="110213"/>
                </a:cubicBezTo>
                <a:cubicBezTo>
                  <a:pt x="29206" y="113301"/>
                  <a:pt x="30446" y="116414"/>
                  <a:pt x="31054" y="120134"/>
                </a:cubicBezTo>
                <a:cubicBezTo>
                  <a:pt x="31686" y="123879"/>
                  <a:pt x="31054" y="128207"/>
                  <a:pt x="32294" y="131953"/>
                </a:cubicBezTo>
                <a:cubicBezTo>
                  <a:pt x="34166" y="122614"/>
                  <a:pt x="34774" y="112061"/>
                  <a:pt x="32294" y="102115"/>
                </a:cubicBezTo>
                <a:cubicBezTo>
                  <a:pt x="31686" y="97155"/>
                  <a:pt x="31054" y="91562"/>
                  <a:pt x="32294" y="86601"/>
                </a:cubicBezTo>
                <a:cubicBezTo>
                  <a:pt x="32926" y="83488"/>
                  <a:pt x="34774" y="73568"/>
                  <a:pt x="37887" y="71695"/>
                </a:cubicBezTo>
                <a:lnTo>
                  <a:pt x="37887" y="71695"/>
                </a:lnTo>
                <a:cubicBezTo>
                  <a:pt x="36039" y="74808"/>
                  <a:pt x="35407" y="74808"/>
                  <a:pt x="35407" y="77896"/>
                </a:cubicBezTo>
                <a:cubicBezTo>
                  <a:pt x="35407" y="79136"/>
                  <a:pt x="36647" y="80376"/>
                  <a:pt x="36647" y="82248"/>
                </a:cubicBezTo>
                <a:cubicBezTo>
                  <a:pt x="36647" y="84729"/>
                  <a:pt x="35407" y="86601"/>
                  <a:pt x="34774" y="88474"/>
                </a:cubicBezTo>
                <a:cubicBezTo>
                  <a:pt x="33283" y="95480"/>
                  <a:pt x="35023" y="104117"/>
                  <a:pt x="37372" y="111100"/>
                </a:cubicBezTo>
                <a:lnTo>
                  <a:pt x="37372" y="111100"/>
                </a:lnTo>
                <a:cubicBezTo>
                  <a:pt x="37177" y="108376"/>
                  <a:pt x="37887" y="105445"/>
                  <a:pt x="37887" y="102748"/>
                </a:cubicBezTo>
                <a:cubicBezTo>
                  <a:pt x="38519" y="97787"/>
                  <a:pt x="37279" y="93434"/>
                  <a:pt x="37279" y="89081"/>
                </a:cubicBezTo>
                <a:cubicBezTo>
                  <a:pt x="37279" y="84121"/>
                  <a:pt x="41759" y="69772"/>
                  <a:pt x="39886" y="67292"/>
                </a:cubicBezTo>
                <a:lnTo>
                  <a:pt x="40848" y="65495"/>
                </a:lnTo>
                <a:cubicBezTo>
                  <a:pt x="40848" y="65495"/>
                  <a:pt x="41253" y="67621"/>
                  <a:pt x="41253" y="68228"/>
                </a:cubicBezTo>
                <a:cubicBezTo>
                  <a:pt x="43480" y="76149"/>
                  <a:pt x="42240" y="78528"/>
                  <a:pt x="42240" y="82248"/>
                </a:cubicBezTo>
                <a:cubicBezTo>
                  <a:pt x="42240" y="88474"/>
                  <a:pt x="42240" y="96547"/>
                  <a:pt x="44112" y="102115"/>
                </a:cubicBezTo>
                <a:cubicBezTo>
                  <a:pt x="44112" y="94042"/>
                  <a:pt x="45960" y="85361"/>
                  <a:pt x="44720" y="77288"/>
                </a:cubicBezTo>
                <a:cubicBezTo>
                  <a:pt x="43480" y="72935"/>
                  <a:pt x="42240" y="69822"/>
                  <a:pt x="45960" y="65469"/>
                </a:cubicBezTo>
                <a:cubicBezTo>
                  <a:pt x="46593" y="66102"/>
                  <a:pt x="47200" y="66735"/>
                  <a:pt x="47833" y="66735"/>
                </a:cubicBezTo>
                <a:lnTo>
                  <a:pt x="48339" y="68329"/>
                </a:lnTo>
                <a:cubicBezTo>
                  <a:pt x="48339" y="75162"/>
                  <a:pt x="45378" y="90726"/>
                  <a:pt x="49073" y="90954"/>
                </a:cubicBezTo>
                <a:cubicBezTo>
                  <a:pt x="45960" y="83488"/>
                  <a:pt x="53426" y="72303"/>
                  <a:pt x="49680" y="65469"/>
                </a:cubicBezTo>
                <a:cubicBezTo>
                  <a:pt x="50946" y="64229"/>
                  <a:pt x="51426" y="65140"/>
                  <a:pt x="53198" y="62812"/>
                </a:cubicBezTo>
                <a:cubicBezTo>
                  <a:pt x="53578" y="60939"/>
                  <a:pt x="52793" y="59902"/>
                  <a:pt x="51553" y="59269"/>
                </a:cubicBezTo>
                <a:cubicBezTo>
                  <a:pt x="53426" y="58029"/>
                  <a:pt x="55906" y="58636"/>
                  <a:pt x="58386" y="58029"/>
                </a:cubicBezTo>
                <a:cubicBezTo>
                  <a:pt x="61499" y="56789"/>
                  <a:pt x="63346" y="54309"/>
                  <a:pt x="65852" y="53069"/>
                </a:cubicBezTo>
                <a:cubicBezTo>
                  <a:pt x="66585" y="52819"/>
                  <a:pt x="67559" y="52740"/>
                  <a:pt x="68652" y="52740"/>
                </a:cubicBezTo>
                <a:cubicBezTo>
                  <a:pt x="70567" y="52740"/>
                  <a:pt x="72844" y="52984"/>
                  <a:pt x="74818" y="52984"/>
                </a:cubicBezTo>
                <a:cubicBezTo>
                  <a:pt x="77435" y="52984"/>
                  <a:pt x="79518" y="52556"/>
                  <a:pt x="79518" y="50563"/>
                </a:cubicBezTo>
                <a:cubicBezTo>
                  <a:pt x="84106" y="50563"/>
                  <a:pt x="85343" y="47624"/>
                  <a:pt x="88767" y="47624"/>
                </a:cubicBezTo>
                <a:cubicBezTo>
                  <a:pt x="89497" y="47624"/>
                  <a:pt x="90328" y="47758"/>
                  <a:pt x="91311" y="48083"/>
                </a:cubicBezTo>
                <a:cubicBezTo>
                  <a:pt x="91311" y="44996"/>
                  <a:pt x="98145" y="43730"/>
                  <a:pt x="101257" y="41883"/>
                </a:cubicBezTo>
                <a:cubicBezTo>
                  <a:pt x="105585" y="39403"/>
                  <a:pt x="104978" y="34417"/>
                  <a:pt x="109938" y="33177"/>
                </a:cubicBezTo>
                <a:cubicBezTo>
                  <a:pt x="106825" y="28824"/>
                  <a:pt x="113051" y="28824"/>
                  <a:pt x="116164" y="28824"/>
                </a:cubicBezTo>
                <a:cubicBezTo>
                  <a:pt x="115531" y="25104"/>
                  <a:pt x="122364" y="23231"/>
                  <a:pt x="117404" y="20144"/>
                </a:cubicBezTo>
                <a:cubicBezTo>
                  <a:pt x="118011" y="19511"/>
                  <a:pt x="118644" y="18271"/>
                  <a:pt x="119251" y="18271"/>
                </a:cubicBezTo>
                <a:cubicBezTo>
                  <a:pt x="112418" y="16423"/>
                  <a:pt x="111811" y="7717"/>
                  <a:pt x="104978" y="5237"/>
                </a:cubicBezTo>
                <a:lnTo>
                  <a:pt x="107458" y="3997"/>
                </a:lnTo>
                <a:cubicBezTo>
                  <a:pt x="105598" y="2124"/>
                  <a:pt x="102339" y="1656"/>
                  <a:pt x="98923" y="1656"/>
                </a:cubicBezTo>
                <a:cubicBezTo>
                  <a:pt x="95506" y="1656"/>
                  <a:pt x="91931" y="2124"/>
                  <a:pt x="89439" y="2124"/>
                </a:cubicBezTo>
                <a:cubicBezTo>
                  <a:pt x="87949" y="2214"/>
                  <a:pt x="86471" y="2253"/>
                  <a:pt x="85003" y="2253"/>
                </a:cubicBezTo>
                <a:cubicBezTo>
                  <a:pt x="76065" y="2253"/>
                  <a:pt x="67450" y="795"/>
                  <a:pt x="58386" y="252"/>
                </a:cubicBezTo>
                <a:cubicBezTo>
                  <a:pt x="56216" y="75"/>
                  <a:pt x="54044" y="1"/>
                  <a:pt x="51871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7" name="Google Shape;187;p9"/>
          <p:cNvSpPr/>
          <p:nvPr/>
        </p:nvSpPr>
        <p:spPr>
          <a:xfrm rot="1534804" flipH="1">
            <a:off x="514481" y="505321"/>
            <a:ext cx="637537" cy="341472"/>
          </a:xfrm>
          <a:custGeom>
            <a:avLst/>
            <a:gdLst/>
            <a:ahLst/>
            <a:cxnLst/>
            <a:rect l="l" t="t" r="r" b="b"/>
            <a:pathLst>
              <a:path w="10713" h="5738" extrusionOk="0">
                <a:moveTo>
                  <a:pt x="380" y="0"/>
                </a:moveTo>
                <a:cubicBezTo>
                  <a:pt x="355" y="0"/>
                  <a:pt x="347" y="3"/>
                  <a:pt x="347" y="3"/>
                </a:cubicBezTo>
                <a:cubicBezTo>
                  <a:pt x="0" y="122"/>
                  <a:pt x="736" y="826"/>
                  <a:pt x="736" y="826"/>
                </a:cubicBezTo>
                <a:cubicBezTo>
                  <a:pt x="790" y="1129"/>
                  <a:pt x="2035" y="2005"/>
                  <a:pt x="2035" y="2005"/>
                </a:cubicBezTo>
                <a:cubicBezTo>
                  <a:pt x="2035" y="2005"/>
                  <a:pt x="1764" y="2276"/>
                  <a:pt x="1894" y="2308"/>
                </a:cubicBezTo>
                <a:cubicBezTo>
                  <a:pt x="1911" y="2312"/>
                  <a:pt x="1933" y="2314"/>
                  <a:pt x="1958" y="2314"/>
                </a:cubicBezTo>
                <a:cubicBezTo>
                  <a:pt x="2142" y="2314"/>
                  <a:pt x="2511" y="2221"/>
                  <a:pt x="2511" y="2221"/>
                </a:cubicBezTo>
                <a:cubicBezTo>
                  <a:pt x="2716" y="2308"/>
                  <a:pt x="2716" y="2784"/>
                  <a:pt x="3322" y="3574"/>
                </a:cubicBezTo>
                <a:cubicBezTo>
                  <a:pt x="3700" y="4075"/>
                  <a:pt x="3869" y="4167"/>
                  <a:pt x="3941" y="4167"/>
                </a:cubicBezTo>
                <a:cubicBezTo>
                  <a:pt x="3983" y="4167"/>
                  <a:pt x="3993" y="4137"/>
                  <a:pt x="3993" y="4137"/>
                </a:cubicBezTo>
                <a:cubicBezTo>
                  <a:pt x="3820" y="3844"/>
                  <a:pt x="3701" y="2882"/>
                  <a:pt x="3701" y="2881"/>
                </a:cubicBezTo>
                <a:lnTo>
                  <a:pt x="3701" y="2881"/>
                </a:lnTo>
                <a:cubicBezTo>
                  <a:pt x="4177" y="3228"/>
                  <a:pt x="4967" y="3433"/>
                  <a:pt x="5313" y="3531"/>
                </a:cubicBezTo>
                <a:cubicBezTo>
                  <a:pt x="5659" y="3628"/>
                  <a:pt x="5638" y="3877"/>
                  <a:pt x="5789" y="3909"/>
                </a:cubicBezTo>
                <a:cubicBezTo>
                  <a:pt x="5801" y="3913"/>
                  <a:pt x="5814" y="3914"/>
                  <a:pt x="5828" y="3914"/>
                </a:cubicBezTo>
                <a:cubicBezTo>
                  <a:pt x="5984" y="3914"/>
                  <a:pt x="6222" y="3704"/>
                  <a:pt x="6222" y="3704"/>
                </a:cubicBezTo>
                <a:cubicBezTo>
                  <a:pt x="6237" y="3703"/>
                  <a:pt x="6253" y="3703"/>
                  <a:pt x="6269" y="3703"/>
                </a:cubicBezTo>
                <a:cubicBezTo>
                  <a:pt x="6908" y="3703"/>
                  <a:pt x="8076" y="4330"/>
                  <a:pt x="8235" y="4710"/>
                </a:cubicBezTo>
                <a:cubicBezTo>
                  <a:pt x="8397" y="5100"/>
                  <a:pt x="8905" y="5738"/>
                  <a:pt x="8905" y="5738"/>
                </a:cubicBezTo>
                <a:cubicBezTo>
                  <a:pt x="8905" y="5738"/>
                  <a:pt x="9025" y="5186"/>
                  <a:pt x="8884" y="5013"/>
                </a:cubicBezTo>
                <a:cubicBezTo>
                  <a:pt x="8732" y="4840"/>
                  <a:pt x="9003" y="4429"/>
                  <a:pt x="9219" y="4169"/>
                </a:cubicBezTo>
                <a:cubicBezTo>
                  <a:pt x="9446" y="3909"/>
                  <a:pt x="10712" y="3249"/>
                  <a:pt x="10712" y="3249"/>
                </a:cubicBezTo>
                <a:cubicBezTo>
                  <a:pt x="10669" y="3248"/>
                  <a:pt x="10627" y="3247"/>
                  <a:pt x="10585" y="3247"/>
                </a:cubicBezTo>
                <a:cubicBezTo>
                  <a:pt x="9293" y="3247"/>
                  <a:pt x="8434" y="3856"/>
                  <a:pt x="8237" y="3856"/>
                </a:cubicBezTo>
                <a:cubicBezTo>
                  <a:pt x="8232" y="3856"/>
                  <a:pt x="8228" y="3856"/>
                  <a:pt x="8224" y="3855"/>
                </a:cubicBezTo>
                <a:cubicBezTo>
                  <a:pt x="8051" y="3834"/>
                  <a:pt x="6081" y="2362"/>
                  <a:pt x="5724" y="2059"/>
                </a:cubicBezTo>
                <a:cubicBezTo>
                  <a:pt x="5356" y="1767"/>
                  <a:pt x="5605" y="1486"/>
                  <a:pt x="5692" y="1269"/>
                </a:cubicBezTo>
                <a:cubicBezTo>
                  <a:pt x="5778" y="1053"/>
                  <a:pt x="6081" y="826"/>
                  <a:pt x="5887" y="717"/>
                </a:cubicBezTo>
                <a:cubicBezTo>
                  <a:pt x="5868" y="707"/>
                  <a:pt x="5842" y="702"/>
                  <a:pt x="5810" y="702"/>
                </a:cubicBezTo>
                <a:cubicBezTo>
                  <a:pt x="5486" y="702"/>
                  <a:pt x="4542" y="1200"/>
                  <a:pt x="4404" y="1269"/>
                </a:cubicBezTo>
                <a:cubicBezTo>
                  <a:pt x="4400" y="1271"/>
                  <a:pt x="4393" y="1272"/>
                  <a:pt x="4384" y="1272"/>
                </a:cubicBezTo>
                <a:cubicBezTo>
                  <a:pt x="4093" y="1272"/>
                  <a:pt x="1510" y="269"/>
                  <a:pt x="985" y="122"/>
                </a:cubicBezTo>
                <a:cubicBezTo>
                  <a:pt x="599" y="16"/>
                  <a:pt x="441" y="0"/>
                  <a:pt x="380" y="0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88" name="Google Shape;188;p9"/>
          <p:cNvGrpSpPr/>
          <p:nvPr/>
        </p:nvGrpSpPr>
        <p:grpSpPr>
          <a:xfrm>
            <a:off x="8504417" y="4222310"/>
            <a:ext cx="306545" cy="461081"/>
            <a:chOff x="8547017" y="4299535"/>
            <a:chExt cx="306545" cy="461081"/>
          </a:xfrm>
        </p:grpSpPr>
        <p:sp>
          <p:nvSpPr>
            <p:cNvPr id="189" name="Google Shape;189;p9"/>
            <p:cNvSpPr/>
            <p:nvPr/>
          </p:nvSpPr>
          <p:spPr>
            <a:xfrm rot="-8334763" flipH="1">
              <a:off x="8650800" y="4331064"/>
              <a:ext cx="154148" cy="155298"/>
            </a:xfrm>
            <a:custGeom>
              <a:avLst/>
              <a:gdLst/>
              <a:ahLst/>
              <a:cxnLst/>
              <a:rect l="l" t="t" r="r" b="b"/>
              <a:pathLst>
                <a:path w="6166" h="6212" extrusionOk="0">
                  <a:moveTo>
                    <a:pt x="3083" y="327"/>
                  </a:moveTo>
                  <a:cubicBezTo>
                    <a:pt x="4624" y="327"/>
                    <a:pt x="5838" y="1588"/>
                    <a:pt x="5838" y="3083"/>
                  </a:cubicBezTo>
                  <a:cubicBezTo>
                    <a:pt x="5838" y="4624"/>
                    <a:pt x="4624" y="5885"/>
                    <a:pt x="3083" y="5885"/>
                  </a:cubicBezTo>
                  <a:cubicBezTo>
                    <a:pt x="1542" y="5885"/>
                    <a:pt x="327" y="4624"/>
                    <a:pt x="327" y="3083"/>
                  </a:cubicBezTo>
                  <a:cubicBezTo>
                    <a:pt x="327" y="1588"/>
                    <a:pt x="1542" y="327"/>
                    <a:pt x="3083" y="327"/>
                  </a:cubicBezTo>
                  <a:close/>
                  <a:moveTo>
                    <a:pt x="3083" y="0"/>
                  </a:moveTo>
                  <a:cubicBezTo>
                    <a:pt x="1355" y="0"/>
                    <a:pt x="1" y="1402"/>
                    <a:pt x="1" y="3083"/>
                  </a:cubicBezTo>
                  <a:cubicBezTo>
                    <a:pt x="1" y="4811"/>
                    <a:pt x="1355" y="6212"/>
                    <a:pt x="3083" y="6212"/>
                  </a:cubicBezTo>
                  <a:cubicBezTo>
                    <a:pt x="4764" y="6212"/>
                    <a:pt x="6165" y="4811"/>
                    <a:pt x="6165" y="3083"/>
                  </a:cubicBezTo>
                  <a:cubicBezTo>
                    <a:pt x="6165" y="1402"/>
                    <a:pt x="4764" y="0"/>
                    <a:pt x="308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0" name="Google Shape;190;p9"/>
            <p:cNvSpPr/>
            <p:nvPr/>
          </p:nvSpPr>
          <p:spPr>
            <a:xfrm rot="-8334763" flipH="1">
              <a:off x="8656529" y="4371392"/>
              <a:ext cx="90624" cy="76574"/>
            </a:xfrm>
            <a:custGeom>
              <a:avLst/>
              <a:gdLst/>
              <a:ahLst/>
              <a:cxnLst/>
              <a:rect l="l" t="t" r="r" b="b"/>
              <a:pathLst>
                <a:path w="3625" h="3063" extrusionOk="0">
                  <a:moveTo>
                    <a:pt x="2358" y="1"/>
                  </a:moveTo>
                  <a:cubicBezTo>
                    <a:pt x="1" y="1"/>
                    <a:pt x="143" y="3062"/>
                    <a:pt x="143" y="3062"/>
                  </a:cubicBezTo>
                  <a:cubicBezTo>
                    <a:pt x="813" y="484"/>
                    <a:pt x="2563" y="211"/>
                    <a:pt x="3293" y="211"/>
                  </a:cubicBezTo>
                  <a:cubicBezTo>
                    <a:pt x="3490" y="211"/>
                    <a:pt x="3613" y="230"/>
                    <a:pt x="3621" y="230"/>
                  </a:cubicBezTo>
                  <a:cubicBezTo>
                    <a:pt x="3624" y="230"/>
                    <a:pt x="3603" y="226"/>
                    <a:pt x="3553" y="214"/>
                  </a:cubicBezTo>
                  <a:cubicBezTo>
                    <a:pt x="3096" y="65"/>
                    <a:pt x="2701" y="1"/>
                    <a:pt x="2358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1" name="Google Shape;191;p9"/>
            <p:cNvSpPr/>
            <p:nvPr/>
          </p:nvSpPr>
          <p:spPr>
            <a:xfrm rot="-8334763" flipH="1">
              <a:off x="8573075" y="4592773"/>
              <a:ext cx="124948" cy="126123"/>
            </a:xfrm>
            <a:custGeom>
              <a:avLst/>
              <a:gdLst/>
              <a:ahLst/>
              <a:cxnLst/>
              <a:rect l="l" t="t" r="r" b="b"/>
              <a:pathLst>
                <a:path w="4998" h="5045" extrusionOk="0">
                  <a:moveTo>
                    <a:pt x="2522" y="281"/>
                  </a:moveTo>
                  <a:cubicBezTo>
                    <a:pt x="3736" y="281"/>
                    <a:pt x="4764" y="1309"/>
                    <a:pt x="4764" y="2523"/>
                  </a:cubicBezTo>
                  <a:cubicBezTo>
                    <a:pt x="4764" y="3784"/>
                    <a:pt x="3736" y="4811"/>
                    <a:pt x="2522" y="4811"/>
                  </a:cubicBezTo>
                  <a:cubicBezTo>
                    <a:pt x="1261" y="4811"/>
                    <a:pt x="234" y="3784"/>
                    <a:pt x="234" y="2523"/>
                  </a:cubicBezTo>
                  <a:cubicBezTo>
                    <a:pt x="234" y="1309"/>
                    <a:pt x="1261" y="281"/>
                    <a:pt x="2522" y="281"/>
                  </a:cubicBezTo>
                  <a:close/>
                  <a:moveTo>
                    <a:pt x="2522" y="1"/>
                  </a:moveTo>
                  <a:cubicBezTo>
                    <a:pt x="1121" y="1"/>
                    <a:pt x="0" y="1168"/>
                    <a:pt x="0" y="2523"/>
                  </a:cubicBezTo>
                  <a:cubicBezTo>
                    <a:pt x="0" y="3924"/>
                    <a:pt x="1121" y="5045"/>
                    <a:pt x="2522" y="5045"/>
                  </a:cubicBezTo>
                  <a:cubicBezTo>
                    <a:pt x="3876" y="5045"/>
                    <a:pt x="4997" y="3924"/>
                    <a:pt x="4997" y="2523"/>
                  </a:cubicBezTo>
                  <a:cubicBezTo>
                    <a:pt x="4997" y="1168"/>
                    <a:pt x="3876" y="1"/>
                    <a:pt x="2522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2" name="Google Shape;192;p9"/>
            <p:cNvSpPr/>
            <p:nvPr/>
          </p:nvSpPr>
          <p:spPr>
            <a:xfrm rot="-8334763" flipH="1">
              <a:off x="8578171" y="4624992"/>
              <a:ext cx="73924" cy="62599"/>
            </a:xfrm>
            <a:custGeom>
              <a:avLst/>
              <a:gdLst/>
              <a:ahLst/>
              <a:cxnLst/>
              <a:rect l="l" t="t" r="r" b="b"/>
              <a:pathLst>
                <a:path w="2957" h="2504" extrusionOk="0">
                  <a:moveTo>
                    <a:pt x="1936" y="0"/>
                  </a:moveTo>
                  <a:cubicBezTo>
                    <a:pt x="0" y="0"/>
                    <a:pt x="144" y="2503"/>
                    <a:pt x="144" y="2503"/>
                  </a:cubicBezTo>
                  <a:cubicBezTo>
                    <a:pt x="683" y="377"/>
                    <a:pt x="2101" y="178"/>
                    <a:pt x="2688" y="178"/>
                  </a:cubicBezTo>
                  <a:cubicBezTo>
                    <a:pt x="2823" y="178"/>
                    <a:pt x="2914" y="188"/>
                    <a:pt x="2940" y="188"/>
                  </a:cubicBezTo>
                  <a:cubicBezTo>
                    <a:pt x="2957" y="188"/>
                    <a:pt x="2945" y="184"/>
                    <a:pt x="2899" y="168"/>
                  </a:cubicBezTo>
                  <a:cubicBezTo>
                    <a:pt x="2531" y="51"/>
                    <a:pt x="2212" y="0"/>
                    <a:pt x="1936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3" name="Google Shape;193;p9"/>
            <p:cNvSpPr/>
            <p:nvPr/>
          </p:nvSpPr>
          <p:spPr>
            <a:xfrm rot="-8334763" flipH="1">
              <a:off x="8761008" y="4668706"/>
              <a:ext cx="77099" cy="75924"/>
            </a:xfrm>
            <a:custGeom>
              <a:avLst/>
              <a:gdLst/>
              <a:ahLst/>
              <a:cxnLst/>
              <a:rect l="l" t="t" r="r" b="b"/>
              <a:pathLst>
                <a:path w="3084" h="3037" extrusionOk="0">
                  <a:moveTo>
                    <a:pt x="1542" y="141"/>
                  </a:moveTo>
                  <a:cubicBezTo>
                    <a:pt x="2289" y="141"/>
                    <a:pt x="2896" y="748"/>
                    <a:pt x="2896" y="1495"/>
                  </a:cubicBezTo>
                  <a:cubicBezTo>
                    <a:pt x="2896" y="2242"/>
                    <a:pt x="2289" y="2896"/>
                    <a:pt x="1542" y="2896"/>
                  </a:cubicBezTo>
                  <a:cubicBezTo>
                    <a:pt x="795" y="2896"/>
                    <a:pt x="188" y="2242"/>
                    <a:pt x="188" y="1495"/>
                  </a:cubicBezTo>
                  <a:cubicBezTo>
                    <a:pt x="188" y="748"/>
                    <a:pt x="795" y="141"/>
                    <a:pt x="1542" y="141"/>
                  </a:cubicBezTo>
                  <a:close/>
                  <a:moveTo>
                    <a:pt x="1542" y="1"/>
                  </a:moveTo>
                  <a:cubicBezTo>
                    <a:pt x="701" y="1"/>
                    <a:pt x="1" y="655"/>
                    <a:pt x="1" y="1495"/>
                  </a:cubicBezTo>
                  <a:cubicBezTo>
                    <a:pt x="1" y="2336"/>
                    <a:pt x="701" y="3036"/>
                    <a:pt x="1542" y="3036"/>
                  </a:cubicBezTo>
                  <a:cubicBezTo>
                    <a:pt x="2383" y="3036"/>
                    <a:pt x="3083" y="2336"/>
                    <a:pt x="3083" y="1495"/>
                  </a:cubicBezTo>
                  <a:cubicBezTo>
                    <a:pt x="3083" y="655"/>
                    <a:pt x="2383" y="1"/>
                    <a:pt x="1542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4" name="Google Shape;194;p9"/>
            <p:cNvSpPr/>
            <p:nvPr/>
          </p:nvSpPr>
          <p:spPr>
            <a:xfrm rot="-8334763" flipH="1">
              <a:off x="8764992" y="4688546"/>
              <a:ext cx="43724" cy="37575"/>
            </a:xfrm>
            <a:custGeom>
              <a:avLst/>
              <a:gdLst/>
              <a:ahLst/>
              <a:cxnLst/>
              <a:rect l="l" t="t" r="r" b="b"/>
              <a:pathLst>
                <a:path w="1749" h="1503" extrusionOk="0">
                  <a:moveTo>
                    <a:pt x="1141" y="1"/>
                  </a:moveTo>
                  <a:cubicBezTo>
                    <a:pt x="1" y="1"/>
                    <a:pt x="72" y="1502"/>
                    <a:pt x="72" y="1502"/>
                  </a:cubicBezTo>
                  <a:cubicBezTo>
                    <a:pt x="374" y="228"/>
                    <a:pt x="1231" y="110"/>
                    <a:pt x="1585" y="110"/>
                  </a:cubicBezTo>
                  <a:cubicBezTo>
                    <a:pt x="1666" y="110"/>
                    <a:pt x="1720" y="116"/>
                    <a:pt x="1737" y="116"/>
                  </a:cubicBezTo>
                  <a:cubicBezTo>
                    <a:pt x="1748" y="116"/>
                    <a:pt x="1740" y="112"/>
                    <a:pt x="1707" y="101"/>
                  </a:cubicBezTo>
                  <a:cubicBezTo>
                    <a:pt x="1491" y="31"/>
                    <a:pt x="1303" y="1"/>
                    <a:pt x="114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95" name="Google Shape;195;p9"/>
          <p:cNvGrpSpPr/>
          <p:nvPr/>
        </p:nvGrpSpPr>
        <p:grpSpPr>
          <a:xfrm rot="6118578">
            <a:off x="287125" y="2579938"/>
            <a:ext cx="360788" cy="197343"/>
            <a:chOff x="771625" y="3641125"/>
            <a:chExt cx="360800" cy="197350"/>
          </a:xfrm>
        </p:grpSpPr>
        <p:sp>
          <p:nvSpPr>
            <p:cNvPr id="196" name="Google Shape;196;p9"/>
            <p:cNvSpPr/>
            <p:nvPr/>
          </p:nvSpPr>
          <p:spPr>
            <a:xfrm>
              <a:off x="971275" y="3677325"/>
              <a:ext cx="161150" cy="161150"/>
            </a:xfrm>
            <a:custGeom>
              <a:avLst/>
              <a:gdLst/>
              <a:ahLst/>
              <a:cxnLst/>
              <a:rect l="l" t="t" r="r" b="b"/>
              <a:pathLst>
                <a:path w="6446" h="6446" extrusionOk="0">
                  <a:moveTo>
                    <a:pt x="3223" y="327"/>
                  </a:moveTo>
                  <a:cubicBezTo>
                    <a:pt x="4811" y="327"/>
                    <a:pt x="6119" y="1635"/>
                    <a:pt x="6119" y="3223"/>
                  </a:cubicBezTo>
                  <a:cubicBezTo>
                    <a:pt x="6119" y="4811"/>
                    <a:pt x="4811" y="6118"/>
                    <a:pt x="3223" y="6118"/>
                  </a:cubicBezTo>
                  <a:cubicBezTo>
                    <a:pt x="1635" y="6118"/>
                    <a:pt x="374" y="4811"/>
                    <a:pt x="374" y="3223"/>
                  </a:cubicBezTo>
                  <a:cubicBezTo>
                    <a:pt x="374" y="1635"/>
                    <a:pt x="1635" y="327"/>
                    <a:pt x="3223" y="327"/>
                  </a:cubicBezTo>
                  <a:close/>
                  <a:moveTo>
                    <a:pt x="3223" y="0"/>
                  </a:moveTo>
                  <a:cubicBezTo>
                    <a:pt x="1449" y="0"/>
                    <a:pt x="1" y="1448"/>
                    <a:pt x="1" y="3223"/>
                  </a:cubicBezTo>
                  <a:cubicBezTo>
                    <a:pt x="1" y="4997"/>
                    <a:pt x="1449" y="6445"/>
                    <a:pt x="3223" y="6445"/>
                  </a:cubicBezTo>
                  <a:cubicBezTo>
                    <a:pt x="4998" y="6445"/>
                    <a:pt x="6446" y="4997"/>
                    <a:pt x="6446" y="3223"/>
                  </a:cubicBezTo>
                  <a:cubicBezTo>
                    <a:pt x="6446" y="1448"/>
                    <a:pt x="4998" y="0"/>
                    <a:pt x="322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7" name="Google Shape;197;p9"/>
            <p:cNvSpPr/>
            <p:nvPr/>
          </p:nvSpPr>
          <p:spPr>
            <a:xfrm>
              <a:off x="985475" y="3699000"/>
              <a:ext cx="94375" cy="79925"/>
            </a:xfrm>
            <a:custGeom>
              <a:avLst/>
              <a:gdLst/>
              <a:ahLst/>
              <a:cxnLst/>
              <a:rect l="l" t="t" r="r" b="b"/>
              <a:pathLst>
                <a:path w="3775" h="3197" extrusionOk="0">
                  <a:moveTo>
                    <a:pt x="2475" y="1"/>
                  </a:moveTo>
                  <a:cubicBezTo>
                    <a:pt x="1" y="1"/>
                    <a:pt x="180" y="3196"/>
                    <a:pt x="180" y="3196"/>
                  </a:cubicBezTo>
                  <a:cubicBezTo>
                    <a:pt x="866" y="453"/>
                    <a:pt x="2761" y="228"/>
                    <a:pt x="3478" y="228"/>
                  </a:cubicBezTo>
                  <a:cubicBezTo>
                    <a:pt x="3620" y="228"/>
                    <a:pt x="3715" y="236"/>
                    <a:pt x="3747" y="236"/>
                  </a:cubicBezTo>
                  <a:cubicBezTo>
                    <a:pt x="3774" y="236"/>
                    <a:pt x="3756" y="230"/>
                    <a:pt x="3683" y="208"/>
                  </a:cubicBezTo>
                  <a:cubicBezTo>
                    <a:pt x="3223" y="64"/>
                    <a:pt x="2823" y="1"/>
                    <a:pt x="247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8" name="Google Shape;198;p9"/>
            <p:cNvSpPr/>
            <p:nvPr/>
          </p:nvSpPr>
          <p:spPr>
            <a:xfrm>
              <a:off x="771625" y="3641125"/>
              <a:ext cx="106275" cy="106275"/>
            </a:xfrm>
            <a:custGeom>
              <a:avLst/>
              <a:gdLst/>
              <a:ahLst/>
              <a:cxnLst/>
              <a:rect l="l" t="t" r="r" b="b"/>
              <a:pathLst>
                <a:path w="4251" h="4251" extrusionOk="0">
                  <a:moveTo>
                    <a:pt x="2149" y="234"/>
                  </a:moveTo>
                  <a:cubicBezTo>
                    <a:pt x="3177" y="234"/>
                    <a:pt x="4017" y="1075"/>
                    <a:pt x="4017" y="2102"/>
                  </a:cubicBezTo>
                  <a:cubicBezTo>
                    <a:pt x="4017" y="3176"/>
                    <a:pt x="3177" y="4017"/>
                    <a:pt x="2149" y="4017"/>
                  </a:cubicBezTo>
                  <a:cubicBezTo>
                    <a:pt x="1075" y="4017"/>
                    <a:pt x="234" y="3176"/>
                    <a:pt x="234" y="2102"/>
                  </a:cubicBezTo>
                  <a:cubicBezTo>
                    <a:pt x="234" y="1075"/>
                    <a:pt x="1075" y="234"/>
                    <a:pt x="2149" y="234"/>
                  </a:cubicBezTo>
                  <a:close/>
                  <a:moveTo>
                    <a:pt x="2149" y="1"/>
                  </a:moveTo>
                  <a:cubicBezTo>
                    <a:pt x="982" y="1"/>
                    <a:pt x="1" y="935"/>
                    <a:pt x="1" y="2102"/>
                  </a:cubicBezTo>
                  <a:cubicBezTo>
                    <a:pt x="1" y="3316"/>
                    <a:pt x="982" y="4250"/>
                    <a:pt x="2149" y="4250"/>
                  </a:cubicBezTo>
                  <a:cubicBezTo>
                    <a:pt x="3317" y="4250"/>
                    <a:pt x="4251" y="3316"/>
                    <a:pt x="4251" y="2102"/>
                  </a:cubicBezTo>
                  <a:cubicBezTo>
                    <a:pt x="4251" y="935"/>
                    <a:pt x="3317" y="1"/>
                    <a:pt x="214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9" name="Google Shape;199;p9"/>
            <p:cNvSpPr/>
            <p:nvPr/>
          </p:nvSpPr>
          <p:spPr>
            <a:xfrm>
              <a:off x="780625" y="3655100"/>
              <a:ext cx="62500" cy="53775"/>
            </a:xfrm>
            <a:custGeom>
              <a:avLst/>
              <a:gdLst/>
              <a:ahLst/>
              <a:cxnLst/>
              <a:rect l="l" t="t" r="r" b="b"/>
              <a:pathLst>
                <a:path w="2500" h="2151" extrusionOk="0">
                  <a:moveTo>
                    <a:pt x="1637" y="0"/>
                  </a:moveTo>
                  <a:cubicBezTo>
                    <a:pt x="0" y="0"/>
                    <a:pt x="108" y="2150"/>
                    <a:pt x="108" y="2150"/>
                  </a:cubicBezTo>
                  <a:cubicBezTo>
                    <a:pt x="586" y="306"/>
                    <a:pt x="1814" y="160"/>
                    <a:pt x="2293" y="160"/>
                  </a:cubicBezTo>
                  <a:cubicBezTo>
                    <a:pt x="2382" y="160"/>
                    <a:pt x="2446" y="165"/>
                    <a:pt x="2473" y="165"/>
                  </a:cubicBezTo>
                  <a:cubicBezTo>
                    <a:pt x="2499" y="165"/>
                    <a:pt x="2492" y="161"/>
                    <a:pt x="2443" y="142"/>
                  </a:cubicBezTo>
                  <a:cubicBezTo>
                    <a:pt x="2136" y="44"/>
                    <a:pt x="1869" y="0"/>
                    <a:pt x="163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00" name="Google Shape;200;p9"/>
          <p:cNvGrpSpPr/>
          <p:nvPr/>
        </p:nvGrpSpPr>
        <p:grpSpPr>
          <a:xfrm flipH="1">
            <a:off x="7298473" y="229095"/>
            <a:ext cx="225787" cy="225787"/>
            <a:chOff x="327572" y="2556895"/>
            <a:chExt cx="225787" cy="225787"/>
          </a:xfrm>
        </p:grpSpPr>
        <p:sp>
          <p:nvSpPr>
            <p:cNvPr id="201" name="Google Shape;201;p9"/>
            <p:cNvSpPr/>
            <p:nvPr/>
          </p:nvSpPr>
          <p:spPr>
            <a:xfrm rot="7632065">
              <a:off x="359893" y="2589215"/>
              <a:ext cx="161146" cy="161146"/>
            </a:xfrm>
            <a:custGeom>
              <a:avLst/>
              <a:gdLst/>
              <a:ahLst/>
              <a:cxnLst/>
              <a:rect l="l" t="t" r="r" b="b"/>
              <a:pathLst>
                <a:path w="6446" h="6446" extrusionOk="0">
                  <a:moveTo>
                    <a:pt x="3223" y="327"/>
                  </a:moveTo>
                  <a:cubicBezTo>
                    <a:pt x="4811" y="327"/>
                    <a:pt x="6119" y="1635"/>
                    <a:pt x="6119" y="3223"/>
                  </a:cubicBezTo>
                  <a:cubicBezTo>
                    <a:pt x="6119" y="4811"/>
                    <a:pt x="4811" y="6118"/>
                    <a:pt x="3223" y="6118"/>
                  </a:cubicBezTo>
                  <a:cubicBezTo>
                    <a:pt x="1635" y="6118"/>
                    <a:pt x="374" y="4811"/>
                    <a:pt x="374" y="3223"/>
                  </a:cubicBezTo>
                  <a:cubicBezTo>
                    <a:pt x="374" y="1635"/>
                    <a:pt x="1635" y="327"/>
                    <a:pt x="3223" y="327"/>
                  </a:cubicBezTo>
                  <a:close/>
                  <a:moveTo>
                    <a:pt x="3223" y="0"/>
                  </a:moveTo>
                  <a:cubicBezTo>
                    <a:pt x="1449" y="0"/>
                    <a:pt x="1" y="1448"/>
                    <a:pt x="1" y="3223"/>
                  </a:cubicBezTo>
                  <a:cubicBezTo>
                    <a:pt x="1" y="4997"/>
                    <a:pt x="1449" y="6445"/>
                    <a:pt x="3223" y="6445"/>
                  </a:cubicBezTo>
                  <a:cubicBezTo>
                    <a:pt x="4998" y="6445"/>
                    <a:pt x="6446" y="4997"/>
                    <a:pt x="6446" y="3223"/>
                  </a:cubicBezTo>
                  <a:cubicBezTo>
                    <a:pt x="6446" y="1448"/>
                    <a:pt x="4998" y="0"/>
                    <a:pt x="322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2" name="Google Shape;202;p9"/>
            <p:cNvSpPr/>
            <p:nvPr/>
          </p:nvSpPr>
          <p:spPr>
            <a:xfrm rot="7632065">
              <a:off x="419964" y="2625994"/>
              <a:ext cx="94373" cy="79923"/>
            </a:xfrm>
            <a:custGeom>
              <a:avLst/>
              <a:gdLst/>
              <a:ahLst/>
              <a:cxnLst/>
              <a:rect l="l" t="t" r="r" b="b"/>
              <a:pathLst>
                <a:path w="3775" h="3197" extrusionOk="0">
                  <a:moveTo>
                    <a:pt x="2475" y="1"/>
                  </a:moveTo>
                  <a:cubicBezTo>
                    <a:pt x="1" y="1"/>
                    <a:pt x="180" y="3196"/>
                    <a:pt x="180" y="3196"/>
                  </a:cubicBezTo>
                  <a:cubicBezTo>
                    <a:pt x="866" y="453"/>
                    <a:pt x="2761" y="228"/>
                    <a:pt x="3478" y="228"/>
                  </a:cubicBezTo>
                  <a:cubicBezTo>
                    <a:pt x="3620" y="228"/>
                    <a:pt x="3715" y="236"/>
                    <a:pt x="3747" y="236"/>
                  </a:cubicBezTo>
                  <a:cubicBezTo>
                    <a:pt x="3774" y="236"/>
                    <a:pt x="3756" y="230"/>
                    <a:pt x="3683" y="208"/>
                  </a:cubicBezTo>
                  <a:cubicBezTo>
                    <a:pt x="3223" y="64"/>
                    <a:pt x="2823" y="1"/>
                    <a:pt x="247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03" name="Google Shape;203;p9"/>
          <p:cNvGrpSpPr/>
          <p:nvPr/>
        </p:nvGrpSpPr>
        <p:grpSpPr>
          <a:xfrm flipH="1">
            <a:off x="8662057" y="1705688"/>
            <a:ext cx="148902" cy="148902"/>
            <a:chOff x="553999" y="2452938"/>
            <a:chExt cx="148902" cy="148902"/>
          </a:xfrm>
        </p:grpSpPr>
        <p:sp>
          <p:nvSpPr>
            <p:cNvPr id="204" name="Google Shape;204;p9"/>
            <p:cNvSpPr/>
            <p:nvPr/>
          </p:nvSpPr>
          <p:spPr>
            <a:xfrm rot="7632065">
              <a:off x="575314" y="2474252"/>
              <a:ext cx="106273" cy="106273"/>
            </a:xfrm>
            <a:custGeom>
              <a:avLst/>
              <a:gdLst/>
              <a:ahLst/>
              <a:cxnLst/>
              <a:rect l="l" t="t" r="r" b="b"/>
              <a:pathLst>
                <a:path w="4251" h="4251" extrusionOk="0">
                  <a:moveTo>
                    <a:pt x="2149" y="234"/>
                  </a:moveTo>
                  <a:cubicBezTo>
                    <a:pt x="3177" y="234"/>
                    <a:pt x="4017" y="1075"/>
                    <a:pt x="4017" y="2102"/>
                  </a:cubicBezTo>
                  <a:cubicBezTo>
                    <a:pt x="4017" y="3176"/>
                    <a:pt x="3177" y="4017"/>
                    <a:pt x="2149" y="4017"/>
                  </a:cubicBezTo>
                  <a:cubicBezTo>
                    <a:pt x="1075" y="4017"/>
                    <a:pt x="234" y="3176"/>
                    <a:pt x="234" y="2102"/>
                  </a:cubicBezTo>
                  <a:cubicBezTo>
                    <a:pt x="234" y="1075"/>
                    <a:pt x="1075" y="234"/>
                    <a:pt x="2149" y="234"/>
                  </a:cubicBezTo>
                  <a:close/>
                  <a:moveTo>
                    <a:pt x="2149" y="1"/>
                  </a:moveTo>
                  <a:cubicBezTo>
                    <a:pt x="982" y="1"/>
                    <a:pt x="1" y="935"/>
                    <a:pt x="1" y="2102"/>
                  </a:cubicBezTo>
                  <a:cubicBezTo>
                    <a:pt x="1" y="3316"/>
                    <a:pt x="982" y="4250"/>
                    <a:pt x="2149" y="4250"/>
                  </a:cubicBezTo>
                  <a:cubicBezTo>
                    <a:pt x="3317" y="4250"/>
                    <a:pt x="4251" y="3316"/>
                    <a:pt x="4251" y="2102"/>
                  </a:cubicBezTo>
                  <a:cubicBezTo>
                    <a:pt x="4251" y="935"/>
                    <a:pt x="3317" y="1"/>
                    <a:pt x="214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5" name="Google Shape;205;p9"/>
            <p:cNvSpPr/>
            <p:nvPr/>
          </p:nvSpPr>
          <p:spPr>
            <a:xfrm rot="7632065">
              <a:off x="614770" y="2497658"/>
              <a:ext cx="62499" cy="53774"/>
            </a:xfrm>
            <a:custGeom>
              <a:avLst/>
              <a:gdLst/>
              <a:ahLst/>
              <a:cxnLst/>
              <a:rect l="l" t="t" r="r" b="b"/>
              <a:pathLst>
                <a:path w="2500" h="2151" extrusionOk="0">
                  <a:moveTo>
                    <a:pt x="1637" y="0"/>
                  </a:moveTo>
                  <a:cubicBezTo>
                    <a:pt x="0" y="0"/>
                    <a:pt x="108" y="2150"/>
                    <a:pt x="108" y="2150"/>
                  </a:cubicBezTo>
                  <a:cubicBezTo>
                    <a:pt x="586" y="306"/>
                    <a:pt x="1814" y="160"/>
                    <a:pt x="2293" y="160"/>
                  </a:cubicBezTo>
                  <a:cubicBezTo>
                    <a:pt x="2382" y="160"/>
                    <a:pt x="2446" y="165"/>
                    <a:pt x="2473" y="165"/>
                  </a:cubicBezTo>
                  <a:cubicBezTo>
                    <a:pt x="2499" y="165"/>
                    <a:pt x="2492" y="161"/>
                    <a:pt x="2443" y="142"/>
                  </a:cubicBezTo>
                  <a:cubicBezTo>
                    <a:pt x="2136" y="44"/>
                    <a:pt x="1869" y="0"/>
                    <a:pt x="163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06" name="Google Shape;206;p9"/>
          <p:cNvSpPr/>
          <p:nvPr/>
        </p:nvSpPr>
        <p:spPr>
          <a:xfrm rot="-1174605">
            <a:off x="4384811" y="4432867"/>
            <a:ext cx="637531" cy="341469"/>
          </a:xfrm>
          <a:custGeom>
            <a:avLst/>
            <a:gdLst/>
            <a:ahLst/>
            <a:cxnLst/>
            <a:rect l="l" t="t" r="r" b="b"/>
            <a:pathLst>
              <a:path w="10713" h="5738" extrusionOk="0">
                <a:moveTo>
                  <a:pt x="380" y="0"/>
                </a:moveTo>
                <a:cubicBezTo>
                  <a:pt x="355" y="0"/>
                  <a:pt x="347" y="3"/>
                  <a:pt x="347" y="3"/>
                </a:cubicBezTo>
                <a:cubicBezTo>
                  <a:pt x="0" y="122"/>
                  <a:pt x="736" y="826"/>
                  <a:pt x="736" y="826"/>
                </a:cubicBezTo>
                <a:cubicBezTo>
                  <a:pt x="790" y="1129"/>
                  <a:pt x="2035" y="2005"/>
                  <a:pt x="2035" y="2005"/>
                </a:cubicBezTo>
                <a:cubicBezTo>
                  <a:pt x="2035" y="2005"/>
                  <a:pt x="1764" y="2276"/>
                  <a:pt x="1894" y="2308"/>
                </a:cubicBezTo>
                <a:cubicBezTo>
                  <a:pt x="1911" y="2312"/>
                  <a:pt x="1933" y="2314"/>
                  <a:pt x="1958" y="2314"/>
                </a:cubicBezTo>
                <a:cubicBezTo>
                  <a:pt x="2142" y="2314"/>
                  <a:pt x="2511" y="2221"/>
                  <a:pt x="2511" y="2221"/>
                </a:cubicBezTo>
                <a:cubicBezTo>
                  <a:pt x="2716" y="2308"/>
                  <a:pt x="2716" y="2784"/>
                  <a:pt x="3322" y="3574"/>
                </a:cubicBezTo>
                <a:cubicBezTo>
                  <a:pt x="3700" y="4075"/>
                  <a:pt x="3869" y="4167"/>
                  <a:pt x="3941" y="4167"/>
                </a:cubicBezTo>
                <a:cubicBezTo>
                  <a:pt x="3983" y="4167"/>
                  <a:pt x="3993" y="4137"/>
                  <a:pt x="3993" y="4137"/>
                </a:cubicBezTo>
                <a:cubicBezTo>
                  <a:pt x="3820" y="3844"/>
                  <a:pt x="3701" y="2882"/>
                  <a:pt x="3701" y="2881"/>
                </a:cubicBezTo>
                <a:lnTo>
                  <a:pt x="3701" y="2881"/>
                </a:lnTo>
                <a:cubicBezTo>
                  <a:pt x="4177" y="3228"/>
                  <a:pt x="4967" y="3433"/>
                  <a:pt x="5313" y="3531"/>
                </a:cubicBezTo>
                <a:cubicBezTo>
                  <a:pt x="5659" y="3628"/>
                  <a:pt x="5638" y="3877"/>
                  <a:pt x="5789" y="3909"/>
                </a:cubicBezTo>
                <a:cubicBezTo>
                  <a:pt x="5801" y="3913"/>
                  <a:pt x="5814" y="3914"/>
                  <a:pt x="5828" y="3914"/>
                </a:cubicBezTo>
                <a:cubicBezTo>
                  <a:pt x="5984" y="3914"/>
                  <a:pt x="6222" y="3704"/>
                  <a:pt x="6222" y="3704"/>
                </a:cubicBezTo>
                <a:cubicBezTo>
                  <a:pt x="6237" y="3703"/>
                  <a:pt x="6253" y="3703"/>
                  <a:pt x="6269" y="3703"/>
                </a:cubicBezTo>
                <a:cubicBezTo>
                  <a:pt x="6908" y="3703"/>
                  <a:pt x="8076" y="4330"/>
                  <a:pt x="8235" y="4710"/>
                </a:cubicBezTo>
                <a:cubicBezTo>
                  <a:pt x="8397" y="5100"/>
                  <a:pt x="8905" y="5738"/>
                  <a:pt x="8905" y="5738"/>
                </a:cubicBezTo>
                <a:cubicBezTo>
                  <a:pt x="8905" y="5738"/>
                  <a:pt x="9025" y="5186"/>
                  <a:pt x="8884" y="5013"/>
                </a:cubicBezTo>
                <a:cubicBezTo>
                  <a:pt x="8732" y="4840"/>
                  <a:pt x="9003" y="4429"/>
                  <a:pt x="9219" y="4169"/>
                </a:cubicBezTo>
                <a:cubicBezTo>
                  <a:pt x="9446" y="3909"/>
                  <a:pt x="10712" y="3249"/>
                  <a:pt x="10712" y="3249"/>
                </a:cubicBezTo>
                <a:cubicBezTo>
                  <a:pt x="10669" y="3248"/>
                  <a:pt x="10627" y="3247"/>
                  <a:pt x="10585" y="3247"/>
                </a:cubicBezTo>
                <a:cubicBezTo>
                  <a:pt x="9293" y="3247"/>
                  <a:pt x="8434" y="3856"/>
                  <a:pt x="8237" y="3856"/>
                </a:cubicBezTo>
                <a:cubicBezTo>
                  <a:pt x="8232" y="3856"/>
                  <a:pt x="8228" y="3856"/>
                  <a:pt x="8224" y="3855"/>
                </a:cubicBezTo>
                <a:cubicBezTo>
                  <a:pt x="8051" y="3834"/>
                  <a:pt x="6081" y="2362"/>
                  <a:pt x="5724" y="2059"/>
                </a:cubicBezTo>
                <a:cubicBezTo>
                  <a:pt x="5356" y="1767"/>
                  <a:pt x="5605" y="1486"/>
                  <a:pt x="5692" y="1269"/>
                </a:cubicBezTo>
                <a:cubicBezTo>
                  <a:pt x="5778" y="1053"/>
                  <a:pt x="6081" y="826"/>
                  <a:pt x="5887" y="717"/>
                </a:cubicBezTo>
                <a:cubicBezTo>
                  <a:pt x="5868" y="707"/>
                  <a:pt x="5842" y="702"/>
                  <a:pt x="5810" y="702"/>
                </a:cubicBezTo>
                <a:cubicBezTo>
                  <a:pt x="5486" y="702"/>
                  <a:pt x="4542" y="1200"/>
                  <a:pt x="4404" y="1269"/>
                </a:cubicBezTo>
                <a:cubicBezTo>
                  <a:pt x="4400" y="1271"/>
                  <a:pt x="4393" y="1272"/>
                  <a:pt x="4384" y="1272"/>
                </a:cubicBezTo>
                <a:cubicBezTo>
                  <a:pt x="4093" y="1272"/>
                  <a:pt x="1510" y="269"/>
                  <a:pt x="985" y="122"/>
                </a:cubicBezTo>
                <a:cubicBezTo>
                  <a:pt x="599" y="16"/>
                  <a:pt x="441" y="0"/>
                  <a:pt x="380" y="0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Google Shape;208;p10"/>
          <p:cNvSpPr txBox="1">
            <a:spLocks noGrp="1"/>
          </p:cNvSpPr>
          <p:nvPr>
            <p:ph type="body" idx="1"/>
          </p:nvPr>
        </p:nvSpPr>
        <p:spPr>
          <a:xfrm>
            <a:off x="1526850" y="539400"/>
            <a:ext cx="6090300" cy="102660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lt2"/>
              </a:gs>
            </a:gsLst>
            <a:path path="circle">
              <a:fillToRect l="50000" t="50000" r="50000" b="50000"/>
            </a:path>
            <a:tileRect/>
          </a:gra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2286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000" b="1">
                <a:latin typeface="Sora"/>
                <a:ea typeface="Sora"/>
                <a:cs typeface="Sora"/>
                <a:sym typeface="Sora"/>
              </a:defRPr>
            </a:lvl1pPr>
          </a:lstStyle>
          <a:p>
            <a:endParaRPr/>
          </a:p>
        </p:txBody>
      </p:sp>
      <p:pic>
        <p:nvPicPr>
          <p:cNvPr id="209" name="Google Shape;209;p10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3383962" y="4662909"/>
            <a:ext cx="7678126" cy="16533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10" name="Google Shape;210;p10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-1918088" y="4662909"/>
            <a:ext cx="7678126" cy="165335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11" name="Google Shape;211;p10"/>
          <p:cNvGrpSpPr/>
          <p:nvPr/>
        </p:nvGrpSpPr>
        <p:grpSpPr>
          <a:xfrm rot="10021946" flipH="1">
            <a:off x="404034" y="389902"/>
            <a:ext cx="360801" cy="197351"/>
            <a:chOff x="771625" y="3641125"/>
            <a:chExt cx="360800" cy="197350"/>
          </a:xfrm>
        </p:grpSpPr>
        <p:sp>
          <p:nvSpPr>
            <p:cNvPr id="212" name="Google Shape;212;p10"/>
            <p:cNvSpPr/>
            <p:nvPr/>
          </p:nvSpPr>
          <p:spPr>
            <a:xfrm>
              <a:off x="971275" y="3677325"/>
              <a:ext cx="161150" cy="161150"/>
            </a:xfrm>
            <a:custGeom>
              <a:avLst/>
              <a:gdLst/>
              <a:ahLst/>
              <a:cxnLst/>
              <a:rect l="l" t="t" r="r" b="b"/>
              <a:pathLst>
                <a:path w="6446" h="6446" extrusionOk="0">
                  <a:moveTo>
                    <a:pt x="3223" y="327"/>
                  </a:moveTo>
                  <a:cubicBezTo>
                    <a:pt x="4811" y="327"/>
                    <a:pt x="6119" y="1635"/>
                    <a:pt x="6119" y="3223"/>
                  </a:cubicBezTo>
                  <a:cubicBezTo>
                    <a:pt x="6119" y="4811"/>
                    <a:pt x="4811" y="6118"/>
                    <a:pt x="3223" y="6118"/>
                  </a:cubicBezTo>
                  <a:cubicBezTo>
                    <a:pt x="1635" y="6118"/>
                    <a:pt x="374" y="4811"/>
                    <a:pt x="374" y="3223"/>
                  </a:cubicBezTo>
                  <a:cubicBezTo>
                    <a:pt x="374" y="1635"/>
                    <a:pt x="1635" y="327"/>
                    <a:pt x="3223" y="327"/>
                  </a:cubicBezTo>
                  <a:close/>
                  <a:moveTo>
                    <a:pt x="3223" y="0"/>
                  </a:moveTo>
                  <a:cubicBezTo>
                    <a:pt x="1449" y="0"/>
                    <a:pt x="1" y="1448"/>
                    <a:pt x="1" y="3223"/>
                  </a:cubicBezTo>
                  <a:cubicBezTo>
                    <a:pt x="1" y="4997"/>
                    <a:pt x="1449" y="6445"/>
                    <a:pt x="3223" y="6445"/>
                  </a:cubicBezTo>
                  <a:cubicBezTo>
                    <a:pt x="4998" y="6445"/>
                    <a:pt x="6446" y="4997"/>
                    <a:pt x="6446" y="3223"/>
                  </a:cubicBezTo>
                  <a:cubicBezTo>
                    <a:pt x="6446" y="1448"/>
                    <a:pt x="4998" y="0"/>
                    <a:pt x="322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3" name="Google Shape;213;p10"/>
            <p:cNvSpPr/>
            <p:nvPr/>
          </p:nvSpPr>
          <p:spPr>
            <a:xfrm>
              <a:off x="985475" y="3699000"/>
              <a:ext cx="94375" cy="79925"/>
            </a:xfrm>
            <a:custGeom>
              <a:avLst/>
              <a:gdLst/>
              <a:ahLst/>
              <a:cxnLst/>
              <a:rect l="l" t="t" r="r" b="b"/>
              <a:pathLst>
                <a:path w="3775" h="3197" extrusionOk="0">
                  <a:moveTo>
                    <a:pt x="2475" y="1"/>
                  </a:moveTo>
                  <a:cubicBezTo>
                    <a:pt x="1" y="1"/>
                    <a:pt x="180" y="3196"/>
                    <a:pt x="180" y="3196"/>
                  </a:cubicBezTo>
                  <a:cubicBezTo>
                    <a:pt x="866" y="453"/>
                    <a:pt x="2761" y="228"/>
                    <a:pt x="3478" y="228"/>
                  </a:cubicBezTo>
                  <a:cubicBezTo>
                    <a:pt x="3620" y="228"/>
                    <a:pt x="3715" y="236"/>
                    <a:pt x="3747" y="236"/>
                  </a:cubicBezTo>
                  <a:cubicBezTo>
                    <a:pt x="3774" y="236"/>
                    <a:pt x="3756" y="230"/>
                    <a:pt x="3683" y="208"/>
                  </a:cubicBezTo>
                  <a:cubicBezTo>
                    <a:pt x="3223" y="64"/>
                    <a:pt x="2823" y="1"/>
                    <a:pt x="247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4" name="Google Shape;214;p10"/>
            <p:cNvSpPr/>
            <p:nvPr/>
          </p:nvSpPr>
          <p:spPr>
            <a:xfrm>
              <a:off x="771625" y="3641125"/>
              <a:ext cx="106275" cy="106275"/>
            </a:xfrm>
            <a:custGeom>
              <a:avLst/>
              <a:gdLst/>
              <a:ahLst/>
              <a:cxnLst/>
              <a:rect l="l" t="t" r="r" b="b"/>
              <a:pathLst>
                <a:path w="4251" h="4251" extrusionOk="0">
                  <a:moveTo>
                    <a:pt x="2149" y="234"/>
                  </a:moveTo>
                  <a:cubicBezTo>
                    <a:pt x="3177" y="234"/>
                    <a:pt x="4017" y="1075"/>
                    <a:pt x="4017" y="2102"/>
                  </a:cubicBezTo>
                  <a:cubicBezTo>
                    <a:pt x="4017" y="3176"/>
                    <a:pt x="3177" y="4017"/>
                    <a:pt x="2149" y="4017"/>
                  </a:cubicBezTo>
                  <a:cubicBezTo>
                    <a:pt x="1075" y="4017"/>
                    <a:pt x="234" y="3176"/>
                    <a:pt x="234" y="2102"/>
                  </a:cubicBezTo>
                  <a:cubicBezTo>
                    <a:pt x="234" y="1075"/>
                    <a:pt x="1075" y="234"/>
                    <a:pt x="2149" y="234"/>
                  </a:cubicBezTo>
                  <a:close/>
                  <a:moveTo>
                    <a:pt x="2149" y="1"/>
                  </a:moveTo>
                  <a:cubicBezTo>
                    <a:pt x="982" y="1"/>
                    <a:pt x="1" y="935"/>
                    <a:pt x="1" y="2102"/>
                  </a:cubicBezTo>
                  <a:cubicBezTo>
                    <a:pt x="1" y="3316"/>
                    <a:pt x="982" y="4250"/>
                    <a:pt x="2149" y="4250"/>
                  </a:cubicBezTo>
                  <a:cubicBezTo>
                    <a:pt x="3317" y="4250"/>
                    <a:pt x="4251" y="3316"/>
                    <a:pt x="4251" y="2102"/>
                  </a:cubicBezTo>
                  <a:cubicBezTo>
                    <a:pt x="4251" y="935"/>
                    <a:pt x="3317" y="1"/>
                    <a:pt x="214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5" name="Google Shape;215;p10"/>
            <p:cNvSpPr/>
            <p:nvPr/>
          </p:nvSpPr>
          <p:spPr>
            <a:xfrm>
              <a:off x="780625" y="3655100"/>
              <a:ext cx="62500" cy="53775"/>
            </a:xfrm>
            <a:custGeom>
              <a:avLst/>
              <a:gdLst/>
              <a:ahLst/>
              <a:cxnLst/>
              <a:rect l="l" t="t" r="r" b="b"/>
              <a:pathLst>
                <a:path w="2500" h="2151" extrusionOk="0">
                  <a:moveTo>
                    <a:pt x="1637" y="0"/>
                  </a:moveTo>
                  <a:cubicBezTo>
                    <a:pt x="0" y="0"/>
                    <a:pt x="108" y="2150"/>
                    <a:pt x="108" y="2150"/>
                  </a:cubicBezTo>
                  <a:cubicBezTo>
                    <a:pt x="586" y="306"/>
                    <a:pt x="1814" y="160"/>
                    <a:pt x="2293" y="160"/>
                  </a:cubicBezTo>
                  <a:cubicBezTo>
                    <a:pt x="2382" y="160"/>
                    <a:pt x="2446" y="165"/>
                    <a:pt x="2473" y="165"/>
                  </a:cubicBezTo>
                  <a:cubicBezTo>
                    <a:pt x="2499" y="165"/>
                    <a:pt x="2492" y="161"/>
                    <a:pt x="2443" y="142"/>
                  </a:cubicBezTo>
                  <a:cubicBezTo>
                    <a:pt x="2136" y="44"/>
                    <a:pt x="1869" y="0"/>
                    <a:pt x="163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16" name="Google Shape;216;p10"/>
          <p:cNvGrpSpPr/>
          <p:nvPr/>
        </p:nvGrpSpPr>
        <p:grpSpPr>
          <a:xfrm rot="8334763">
            <a:off x="8307197" y="4375448"/>
            <a:ext cx="412170" cy="387645"/>
            <a:chOff x="1195450" y="2857700"/>
            <a:chExt cx="412175" cy="387650"/>
          </a:xfrm>
        </p:grpSpPr>
        <p:sp>
          <p:nvSpPr>
            <p:cNvPr id="217" name="Google Shape;217;p10"/>
            <p:cNvSpPr/>
            <p:nvPr/>
          </p:nvSpPr>
          <p:spPr>
            <a:xfrm>
              <a:off x="1195450" y="2933600"/>
              <a:ext cx="70075" cy="70075"/>
            </a:xfrm>
            <a:custGeom>
              <a:avLst/>
              <a:gdLst/>
              <a:ahLst/>
              <a:cxnLst/>
              <a:rect l="l" t="t" r="r" b="b"/>
              <a:pathLst>
                <a:path w="2803" h="2803" extrusionOk="0">
                  <a:moveTo>
                    <a:pt x="1402" y="141"/>
                  </a:moveTo>
                  <a:cubicBezTo>
                    <a:pt x="2102" y="141"/>
                    <a:pt x="2662" y="701"/>
                    <a:pt x="2662" y="1402"/>
                  </a:cubicBezTo>
                  <a:cubicBezTo>
                    <a:pt x="2662" y="2102"/>
                    <a:pt x="2102" y="2662"/>
                    <a:pt x="1402" y="2662"/>
                  </a:cubicBezTo>
                  <a:cubicBezTo>
                    <a:pt x="701" y="2662"/>
                    <a:pt x="141" y="2102"/>
                    <a:pt x="141" y="1402"/>
                  </a:cubicBezTo>
                  <a:cubicBezTo>
                    <a:pt x="141" y="701"/>
                    <a:pt x="701" y="141"/>
                    <a:pt x="1402" y="141"/>
                  </a:cubicBezTo>
                  <a:close/>
                  <a:moveTo>
                    <a:pt x="1402" y="0"/>
                  </a:moveTo>
                  <a:cubicBezTo>
                    <a:pt x="608" y="0"/>
                    <a:pt x="1" y="608"/>
                    <a:pt x="1" y="1402"/>
                  </a:cubicBezTo>
                  <a:cubicBezTo>
                    <a:pt x="1" y="2195"/>
                    <a:pt x="608" y="2803"/>
                    <a:pt x="1402" y="2803"/>
                  </a:cubicBezTo>
                  <a:cubicBezTo>
                    <a:pt x="2195" y="2803"/>
                    <a:pt x="2803" y="2195"/>
                    <a:pt x="2803" y="1402"/>
                  </a:cubicBezTo>
                  <a:cubicBezTo>
                    <a:pt x="2803" y="608"/>
                    <a:pt x="2195" y="0"/>
                    <a:pt x="1402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8" name="Google Shape;218;p10"/>
            <p:cNvSpPr/>
            <p:nvPr/>
          </p:nvSpPr>
          <p:spPr>
            <a:xfrm>
              <a:off x="1200650" y="2943000"/>
              <a:ext cx="42350" cy="35000"/>
            </a:xfrm>
            <a:custGeom>
              <a:avLst/>
              <a:gdLst/>
              <a:ahLst/>
              <a:cxnLst/>
              <a:rect l="l" t="t" r="r" b="b"/>
              <a:pathLst>
                <a:path w="1694" h="1400" extrusionOk="0">
                  <a:moveTo>
                    <a:pt x="1115" y="0"/>
                  </a:moveTo>
                  <a:cubicBezTo>
                    <a:pt x="1" y="0"/>
                    <a:pt x="73" y="1399"/>
                    <a:pt x="73" y="1399"/>
                  </a:cubicBezTo>
                  <a:cubicBezTo>
                    <a:pt x="384" y="190"/>
                    <a:pt x="1231" y="105"/>
                    <a:pt x="1557" y="105"/>
                  </a:cubicBezTo>
                  <a:cubicBezTo>
                    <a:pt x="1610" y="105"/>
                    <a:pt x="1649" y="108"/>
                    <a:pt x="1670" y="108"/>
                  </a:cubicBezTo>
                  <a:cubicBezTo>
                    <a:pt x="1694" y="108"/>
                    <a:pt x="1693" y="105"/>
                    <a:pt x="1661" y="91"/>
                  </a:cubicBezTo>
                  <a:cubicBezTo>
                    <a:pt x="1453" y="28"/>
                    <a:pt x="1272" y="0"/>
                    <a:pt x="111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9" name="Google Shape;219;p10"/>
            <p:cNvSpPr/>
            <p:nvPr/>
          </p:nvSpPr>
          <p:spPr>
            <a:xfrm>
              <a:off x="1242150" y="3090050"/>
              <a:ext cx="154150" cy="155300"/>
            </a:xfrm>
            <a:custGeom>
              <a:avLst/>
              <a:gdLst/>
              <a:ahLst/>
              <a:cxnLst/>
              <a:rect l="l" t="t" r="r" b="b"/>
              <a:pathLst>
                <a:path w="6166" h="6212" extrusionOk="0">
                  <a:moveTo>
                    <a:pt x="3083" y="327"/>
                  </a:moveTo>
                  <a:cubicBezTo>
                    <a:pt x="4624" y="327"/>
                    <a:pt x="5838" y="1588"/>
                    <a:pt x="5838" y="3083"/>
                  </a:cubicBezTo>
                  <a:cubicBezTo>
                    <a:pt x="5838" y="4624"/>
                    <a:pt x="4624" y="5885"/>
                    <a:pt x="3083" y="5885"/>
                  </a:cubicBezTo>
                  <a:cubicBezTo>
                    <a:pt x="1542" y="5885"/>
                    <a:pt x="327" y="4624"/>
                    <a:pt x="327" y="3083"/>
                  </a:cubicBezTo>
                  <a:cubicBezTo>
                    <a:pt x="327" y="1588"/>
                    <a:pt x="1542" y="327"/>
                    <a:pt x="3083" y="327"/>
                  </a:cubicBezTo>
                  <a:close/>
                  <a:moveTo>
                    <a:pt x="3083" y="0"/>
                  </a:moveTo>
                  <a:cubicBezTo>
                    <a:pt x="1355" y="0"/>
                    <a:pt x="1" y="1402"/>
                    <a:pt x="1" y="3083"/>
                  </a:cubicBezTo>
                  <a:cubicBezTo>
                    <a:pt x="1" y="4811"/>
                    <a:pt x="1355" y="6212"/>
                    <a:pt x="3083" y="6212"/>
                  </a:cubicBezTo>
                  <a:cubicBezTo>
                    <a:pt x="4764" y="6212"/>
                    <a:pt x="6165" y="4811"/>
                    <a:pt x="6165" y="3083"/>
                  </a:cubicBezTo>
                  <a:cubicBezTo>
                    <a:pt x="6165" y="1402"/>
                    <a:pt x="4764" y="0"/>
                    <a:pt x="308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0" name="Google Shape;220;p10"/>
            <p:cNvSpPr/>
            <p:nvPr/>
          </p:nvSpPr>
          <p:spPr>
            <a:xfrm>
              <a:off x="1254925" y="3111575"/>
              <a:ext cx="90625" cy="76575"/>
            </a:xfrm>
            <a:custGeom>
              <a:avLst/>
              <a:gdLst/>
              <a:ahLst/>
              <a:cxnLst/>
              <a:rect l="l" t="t" r="r" b="b"/>
              <a:pathLst>
                <a:path w="3625" h="3063" extrusionOk="0">
                  <a:moveTo>
                    <a:pt x="2358" y="1"/>
                  </a:moveTo>
                  <a:cubicBezTo>
                    <a:pt x="1" y="1"/>
                    <a:pt x="143" y="3062"/>
                    <a:pt x="143" y="3062"/>
                  </a:cubicBezTo>
                  <a:cubicBezTo>
                    <a:pt x="813" y="484"/>
                    <a:pt x="2563" y="211"/>
                    <a:pt x="3293" y="211"/>
                  </a:cubicBezTo>
                  <a:cubicBezTo>
                    <a:pt x="3490" y="211"/>
                    <a:pt x="3613" y="230"/>
                    <a:pt x="3621" y="230"/>
                  </a:cubicBezTo>
                  <a:cubicBezTo>
                    <a:pt x="3624" y="230"/>
                    <a:pt x="3603" y="226"/>
                    <a:pt x="3553" y="214"/>
                  </a:cubicBezTo>
                  <a:cubicBezTo>
                    <a:pt x="3096" y="65"/>
                    <a:pt x="2701" y="1"/>
                    <a:pt x="2358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1" name="Google Shape;221;p10"/>
            <p:cNvSpPr/>
            <p:nvPr/>
          </p:nvSpPr>
          <p:spPr>
            <a:xfrm>
              <a:off x="1349575" y="2857700"/>
              <a:ext cx="124950" cy="126125"/>
            </a:xfrm>
            <a:custGeom>
              <a:avLst/>
              <a:gdLst/>
              <a:ahLst/>
              <a:cxnLst/>
              <a:rect l="l" t="t" r="r" b="b"/>
              <a:pathLst>
                <a:path w="4998" h="5045" extrusionOk="0">
                  <a:moveTo>
                    <a:pt x="2522" y="281"/>
                  </a:moveTo>
                  <a:cubicBezTo>
                    <a:pt x="3736" y="281"/>
                    <a:pt x="4764" y="1309"/>
                    <a:pt x="4764" y="2523"/>
                  </a:cubicBezTo>
                  <a:cubicBezTo>
                    <a:pt x="4764" y="3784"/>
                    <a:pt x="3736" y="4811"/>
                    <a:pt x="2522" y="4811"/>
                  </a:cubicBezTo>
                  <a:cubicBezTo>
                    <a:pt x="1261" y="4811"/>
                    <a:pt x="234" y="3784"/>
                    <a:pt x="234" y="2523"/>
                  </a:cubicBezTo>
                  <a:cubicBezTo>
                    <a:pt x="234" y="1309"/>
                    <a:pt x="1261" y="281"/>
                    <a:pt x="2522" y="281"/>
                  </a:cubicBezTo>
                  <a:close/>
                  <a:moveTo>
                    <a:pt x="2522" y="1"/>
                  </a:moveTo>
                  <a:cubicBezTo>
                    <a:pt x="1121" y="1"/>
                    <a:pt x="0" y="1168"/>
                    <a:pt x="0" y="2523"/>
                  </a:cubicBezTo>
                  <a:cubicBezTo>
                    <a:pt x="0" y="3924"/>
                    <a:pt x="1121" y="5045"/>
                    <a:pt x="2522" y="5045"/>
                  </a:cubicBezTo>
                  <a:cubicBezTo>
                    <a:pt x="3876" y="5045"/>
                    <a:pt x="4997" y="3924"/>
                    <a:pt x="4997" y="2523"/>
                  </a:cubicBezTo>
                  <a:cubicBezTo>
                    <a:pt x="4997" y="1168"/>
                    <a:pt x="3876" y="1"/>
                    <a:pt x="2522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2" name="Google Shape;222;p10"/>
            <p:cNvSpPr/>
            <p:nvPr/>
          </p:nvSpPr>
          <p:spPr>
            <a:xfrm>
              <a:off x="1360000" y="2875700"/>
              <a:ext cx="73925" cy="62600"/>
            </a:xfrm>
            <a:custGeom>
              <a:avLst/>
              <a:gdLst/>
              <a:ahLst/>
              <a:cxnLst/>
              <a:rect l="l" t="t" r="r" b="b"/>
              <a:pathLst>
                <a:path w="2957" h="2504" extrusionOk="0">
                  <a:moveTo>
                    <a:pt x="1936" y="0"/>
                  </a:moveTo>
                  <a:cubicBezTo>
                    <a:pt x="0" y="0"/>
                    <a:pt x="144" y="2503"/>
                    <a:pt x="144" y="2503"/>
                  </a:cubicBezTo>
                  <a:cubicBezTo>
                    <a:pt x="683" y="377"/>
                    <a:pt x="2101" y="178"/>
                    <a:pt x="2688" y="178"/>
                  </a:cubicBezTo>
                  <a:cubicBezTo>
                    <a:pt x="2823" y="178"/>
                    <a:pt x="2914" y="188"/>
                    <a:pt x="2940" y="188"/>
                  </a:cubicBezTo>
                  <a:cubicBezTo>
                    <a:pt x="2957" y="188"/>
                    <a:pt x="2945" y="184"/>
                    <a:pt x="2899" y="168"/>
                  </a:cubicBezTo>
                  <a:cubicBezTo>
                    <a:pt x="2531" y="51"/>
                    <a:pt x="2212" y="0"/>
                    <a:pt x="1936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3" name="Google Shape;223;p10"/>
            <p:cNvSpPr/>
            <p:nvPr/>
          </p:nvSpPr>
          <p:spPr>
            <a:xfrm>
              <a:off x="1530525" y="2952275"/>
              <a:ext cx="77100" cy="75925"/>
            </a:xfrm>
            <a:custGeom>
              <a:avLst/>
              <a:gdLst/>
              <a:ahLst/>
              <a:cxnLst/>
              <a:rect l="l" t="t" r="r" b="b"/>
              <a:pathLst>
                <a:path w="3084" h="3037" extrusionOk="0">
                  <a:moveTo>
                    <a:pt x="1542" y="141"/>
                  </a:moveTo>
                  <a:cubicBezTo>
                    <a:pt x="2289" y="141"/>
                    <a:pt x="2896" y="748"/>
                    <a:pt x="2896" y="1495"/>
                  </a:cubicBezTo>
                  <a:cubicBezTo>
                    <a:pt x="2896" y="2242"/>
                    <a:pt x="2289" y="2896"/>
                    <a:pt x="1542" y="2896"/>
                  </a:cubicBezTo>
                  <a:cubicBezTo>
                    <a:pt x="795" y="2896"/>
                    <a:pt x="188" y="2242"/>
                    <a:pt x="188" y="1495"/>
                  </a:cubicBezTo>
                  <a:cubicBezTo>
                    <a:pt x="188" y="748"/>
                    <a:pt x="795" y="141"/>
                    <a:pt x="1542" y="141"/>
                  </a:cubicBezTo>
                  <a:close/>
                  <a:moveTo>
                    <a:pt x="1542" y="1"/>
                  </a:moveTo>
                  <a:cubicBezTo>
                    <a:pt x="701" y="1"/>
                    <a:pt x="1" y="655"/>
                    <a:pt x="1" y="1495"/>
                  </a:cubicBezTo>
                  <a:cubicBezTo>
                    <a:pt x="1" y="2336"/>
                    <a:pt x="701" y="3036"/>
                    <a:pt x="1542" y="3036"/>
                  </a:cubicBezTo>
                  <a:cubicBezTo>
                    <a:pt x="2383" y="3036"/>
                    <a:pt x="3083" y="2336"/>
                    <a:pt x="3083" y="1495"/>
                  </a:cubicBezTo>
                  <a:cubicBezTo>
                    <a:pt x="3083" y="655"/>
                    <a:pt x="2383" y="1"/>
                    <a:pt x="1542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4" name="Google Shape;224;p10"/>
            <p:cNvSpPr/>
            <p:nvPr/>
          </p:nvSpPr>
          <p:spPr>
            <a:xfrm>
              <a:off x="1538075" y="2962600"/>
              <a:ext cx="43725" cy="37575"/>
            </a:xfrm>
            <a:custGeom>
              <a:avLst/>
              <a:gdLst/>
              <a:ahLst/>
              <a:cxnLst/>
              <a:rect l="l" t="t" r="r" b="b"/>
              <a:pathLst>
                <a:path w="1749" h="1503" extrusionOk="0">
                  <a:moveTo>
                    <a:pt x="1141" y="1"/>
                  </a:moveTo>
                  <a:cubicBezTo>
                    <a:pt x="1" y="1"/>
                    <a:pt x="72" y="1502"/>
                    <a:pt x="72" y="1502"/>
                  </a:cubicBezTo>
                  <a:cubicBezTo>
                    <a:pt x="374" y="228"/>
                    <a:pt x="1231" y="110"/>
                    <a:pt x="1585" y="110"/>
                  </a:cubicBezTo>
                  <a:cubicBezTo>
                    <a:pt x="1666" y="110"/>
                    <a:pt x="1720" y="116"/>
                    <a:pt x="1737" y="116"/>
                  </a:cubicBezTo>
                  <a:cubicBezTo>
                    <a:pt x="1748" y="116"/>
                    <a:pt x="1740" y="112"/>
                    <a:pt x="1707" y="101"/>
                  </a:cubicBezTo>
                  <a:cubicBezTo>
                    <a:pt x="1491" y="31"/>
                    <a:pt x="1303" y="1"/>
                    <a:pt x="114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25" name="Google Shape;225;p10"/>
          <p:cNvGrpSpPr/>
          <p:nvPr/>
        </p:nvGrpSpPr>
        <p:grpSpPr>
          <a:xfrm>
            <a:off x="8361624" y="464938"/>
            <a:ext cx="148902" cy="148902"/>
            <a:chOff x="553999" y="2452938"/>
            <a:chExt cx="148902" cy="148902"/>
          </a:xfrm>
        </p:grpSpPr>
        <p:sp>
          <p:nvSpPr>
            <p:cNvPr id="226" name="Google Shape;226;p10"/>
            <p:cNvSpPr/>
            <p:nvPr/>
          </p:nvSpPr>
          <p:spPr>
            <a:xfrm rot="7632065">
              <a:off x="575314" y="2474252"/>
              <a:ext cx="106273" cy="106273"/>
            </a:xfrm>
            <a:custGeom>
              <a:avLst/>
              <a:gdLst/>
              <a:ahLst/>
              <a:cxnLst/>
              <a:rect l="l" t="t" r="r" b="b"/>
              <a:pathLst>
                <a:path w="4251" h="4251" extrusionOk="0">
                  <a:moveTo>
                    <a:pt x="2149" y="234"/>
                  </a:moveTo>
                  <a:cubicBezTo>
                    <a:pt x="3177" y="234"/>
                    <a:pt x="4017" y="1075"/>
                    <a:pt x="4017" y="2102"/>
                  </a:cubicBezTo>
                  <a:cubicBezTo>
                    <a:pt x="4017" y="3176"/>
                    <a:pt x="3177" y="4017"/>
                    <a:pt x="2149" y="4017"/>
                  </a:cubicBezTo>
                  <a:cubicBezTo>
                    <a:pt x="1075" y="4017"/>
                    <a:pt x="234" y="3176"/>
                    <a:pt x="234" y="2102"/>
                  </a:cubicBezTo>
                  <a:cubicBezTo>
                    <a:pt x="234" y="1075"/>
                    <a:pt x="1075" y="234"/>
                    <a:pt x="2149" y="234"/>
                  </a:cubicBezTo>
                  <a:close/>
                  <a:moveTo>
                    <a:pt x="2149" y="1"/>
                  </a:moveTo>
                  <a:cubicBezTo>
                    <a:pt x="982" y="1"/>
                    <a:pt x="1" y="935"/>
                    <a:pt x="1" y="2102"/>
                  </a:cubicBezTo>
                  <a:cubicBezTo>
                    <a:pt x="1" y="3316"/>
                    <a:pt x="982" y="4250"/>
                    <a:pt x="2149" y="4250"/>
                  </a:cubicBezTo>
                  <a:cubicBezTo>
                    <a:pt x="3317" y="4250"/>
                    <a:pt x="4251" y="3316"/>
                    <a:pt x="4251" y="2102"/>
                  </a:cubicBezTo>
                  <a:cubicBezTo>
                    <a:pt x="4251" y="935"/>
                    <a:pt x="3317" y="1"/>
                    <a:pt x="214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7" name="Google Shape;227;p10"/>
            <p:cNvSpPr/>
            <p:nvPr/>
          </p:nvSpPr>
          <p:spPr>
            <a:xfrm rot="7632065">
              <a:off x="614770" y="2497658"/>
              <a:ext cx="62499" cy="53774"/>
            </a:xfrm>
            <a:custGeom>
              <a:avLst/>
              <a:gdLst/>
              <a:ahLst/>
              <a:cxnLst/>
              <a:rect l="l" t="t" r="r" b="b"/>
              <a:pathLst>
                <a:path w="2500" h="2151" extrusionOk="0">
                  <a:moveTo>
                    <a:pt x="1637" y="0"/>
                  </a:moveTo>
                  <a:cubicBezTo>
                    <a:pt x="0" y="0"/>
                    <a:pt x="108" y="2150"/>
                    <a:pt x="108" y="2150"/>
                  </a:cubicBezTo>
                  <a:cubicBezTo>
                    <a:pt x="586" y="306"/>
                    <a:pt x="1814" y="160"/>
                    <a:pt x="2293" y="160"/>
                  </a:cubicBezTo>
                  <a:cubicBezTo>
                    <a:pt x="2382" y="160"/>
                    <a:pt x="2446" y="165"/>
                    <a:pt x="2473" y="165"/>
                  </a:cubicBezTo>
                  <a:cubicBezTo>
                    <a:pt x="2499" y="165"/>
                    <a:pt x="2492" y="161"/>
                    <a:pt x="2443" y="142"/>
                  </a:cubicBezTo>
                  <a:cubicBezTo>
                    <a:pt x="2136" y="44"/>
                    <a:pt x="1869" y="0"/>
                    <a:pt x="163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28" name="Google Shape;228;p10"/>
          <p:cNvGrpSpPr/>
          <p:nvPr/>
        </p:nvGrpSpPr>
        <p:grpSpPr>
          <a:xfrm>
            <a:off x="368246" y="3971760"/>
            <a:ext cx="306545" cy="461081"/>
            <a:chOff x="368246" y="3971760"/>
            <a:chExt cx="306545" cy="461081"/>
          </a:xfrm>
        </p:grpSpPr>
        <p:sp>
          <p:nvSpPr>
            <p:cNvPr id="229" name="Google Shape;229;p10"/>
            <p:cNvSpPr/>
            <p:nvPr/>
          </p:nvSpPr>
          <p:spPr>
            <a:xfrm rot="8334763">
              <a:off x="416859" y="4003289"/>
              <a:ext cx="154148" cy="155298"/>
            </a:xfrm>
            <a:custGeom>
              <a:avLst/>
              <a:gdLst/>
              <a:ahLst/>
              <a:cxnLst/>
              <a:rect l="l" t="t" r="r" b="b"/>
              <a:pathLst>
                <a:path w="6166" h="6212" extrusionOk="0">
                  <a:moveTo>
                    <a:pt x="3083" y="327"/>
                  </a:moveTo>
                  <a:cubicBezTo>
                    <a:pt x="4624" y="327"/>
                    <a:pt x="5838" y="1588"/>
                    <a:pt x="5838" y="3083"/>
                  </a:cubicBezTo>
                  <a:cubicBezTo>
                    <a:pt x="5838" y="4624"/>
                    <a:pt x="4624" y="5885"/>
                    <a:pt x="3083" y="5885"/>
                  </a:cubicBezTo>
                  <a:cubicBezTo>
                    <a:pt x="1542" y="5885"/>
                    <a:pt x="327" y="4624"/>
                    <a:pt x="327" y="3083"/>
                  </a:cubicBezTo>
                  <a:cubicBezTo>
                    <a:pt x="327" y="1588"/>
                    <a:pt x="1542" y="327"/>
                    <a:pt x="3083" y="327"/>
                  </a:cubicBezTo>
                  <a:close/>
                  <a:moveTo>
                    <a:pt x="3083" y="0"/>
                  </a:moveTo>
                  <a:cubicBezTo>
                    <a:pt x="1355" y="0"/>
                    <a:pt x="1" y="1402"/>
                    <a:pt x="1" y="3083"/>
                  </a:cubicBezTo>
                  <a:cubicBezTo>
                    <a:pt x="1" y="4811"/>
                    <a:pt x="1355" y="6212"/>
                    <a:pt x="3083" y="6212"/>
                  </a:cubicBezTo>
                  <a:cubicBezTo>
                    <a:pt x="4764" y="6212"/>
                    <a:pt x="6165" y="4811"/>
                    <a:pt x="6165" y="3083"/>
                  </a:cubicBezTo>
                  <a:cubicBezTo>
                    <a:pt x="6165" y="1402"/>
                    <a:pt x="4764" y="0"/>
                    <a:pt x="308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0" name="Google Shape;230;p10"/>
            <p:cNvSpPr/>
            <p:nvPr/>
          </p:nvSpPr>
          <p:spPr>
            <a:xfrm rot="8334763">
              <a:off x="474655" y="4043617"/>
              <a:ext cx="90624" cy="76574"/>
            </a:xfrm>
            <a:custGeom>
              <a:avLst/>
              <a:gdLst/>
              <a:ahLst/>
              <a:cxnLst/>
              <a:rect l="l" t="t" r="r" b="b"/>
              <a:pathLst>
                <a:path w="3625" h="3063" extrusionOk="0">
                  <a:moveTo>
                    <a:pt x="2358" y="1"/>
                  </a:moveTo>
                  <a:cubicBezTo>
                    <a:pt x="1" y="1"/>
                    <a:pt x="143" y="3062"/>
                    <a:pt x="143" y="3062"/>
                  </a:cubicBezTo>
                  <a:cubicBezTo>
                    <a:pt x="813" y="484"/>
                    <a:pt x="2563" y="211"/>
                    <a:pt x="3293" y="211"/>
                  </a:cubicBezTo>
                  <a:cubicBezTo>
                    <a:pt x="3490" y="211"/>
                    <a:pt x="3613" y="230"/>
                    <a:pt x="3621" y="230"/>
                  </a:cubicBezTo>
                  <a:cubicBezTo>
                    <a:pt x="3624" y="230"/>
                    <a:pt x="3603" y="226"/>
                    <a:pt x="3553" y="214"/>
                  </a:cubicBezTo>
                  <a:cubicBezTo>
                    <a:pt x="3096" y="65"/>
                    <a:pt x="2701" y="1"/>
                    <a:pt x="2358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1" name="Google Shape;231;p10"/>
            <p:cNvSpPr/>
            <p:nvPr/>
          </p:nvSpPr>
          <p:spPr>
            <a:xfrm rot="8334763">
              <a:off x="523784" y="4264998"/>
              <a:ext cx="124948" cy="126123"/>
            </a:xfrm>
            <a:custGeom>
              <a:avLst/>
              <a:gdLst/>
              <a:ahLst/>
              <a:cxnLst/>
              <a:rect l="l" t="t" r="r" b="b"/>
              <a:pathLst>
                <a:path w="4998" h="5045" extrusionOk="0">
                  <a:moveTo>
                    <a:pt x="2522" y="281"/>
                  </a:moveTo>
                  <a:cubicBezTo>
                    <a:pt x="3736" y="281"/>
                    <a:pt x="4764" y="1309"/>
                    <a:pt x="4764" y="2523"/>
                  </a:cubicBezTo>
                  <a:cubicBezTo>
                    <a:pt x="4764" y="3784"/>
                    <a:pt x="3736" y="4811"/>
                    <a:pt x="2522" y="4811"/>
                  </a:cubicBezTo>
                  <a:cubicBezTo>
                    <a:pt x="1261" y="4811"/>
                    <a:pt x="234" y="3784"/>
                    <a:pt x="234" y="2523"/>
                  </a:cubicBezTo>
                  <a:cubicBezTo>
                    <a:pt x="234" y="1309"/>
                    <a:pt x="1261" y="281"/>
                    <a:pt x="2522" y="281"/>
                  </a:cubicBezTo>
                  <a:close/>
                  <a:moveTo>
                    <a:pt x="2522" y="1"/>
                  </a:moveTo>
                  <a:cubicBezTo>
                    <a:pt x="1121" y="1"/>
                    <a:pt x="0" y="1168"/>
                    <a:pt x="0" y="2523"/>
                  </a:cubicBezTo>
                  <a:cubicBezTo>
                    <a:pt x="0" y="3924"/>
                    <a:pt x="1121" y="5045"/>
                    <a:pt x="2522" y="5045"/>
                  </a:cubicBezTo>
                  <a:cubicBezTo>
                    <a:pt x="3876" y="5045"/>
                    <a:pt x="4997" y="3924"/>
                    <a:pt x="4997" y="2523"/>
                  </a:cubicBezTo>
                  <a:cubicBezTo>
                    <a:pt x="4997" y="1168"/>
                    <a:pt x="3876" y="1"/>
                    <a:pt x="2522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2" name="Google Shape;232;p10"/>
            <p:cNvSpPr/>
            <p:nvPr/>
          </p:nvSpPr>
          <p:spPr>
            <a:xfrm rot="8334763">
              <a:off x="569713" y="4297217"/>
              <a:ext cx="73924" cy="62599"/>
            </a:xfrm>
            <a:custGeom>
              <a:avLst/>
              <a:gdLst/>
              <a:ahLst/>
              <a:cxnLst/>
              <a:rect l="l" t="t" r="r" b="b"/>
              <a:pathLst>
                <a:path w="2957" h="2504" extrusionOk="0">
                  <a:moveTo>
                    <a:pt x="1936" y="0"/>
                  </a:moveTo>
                  <a:cubicBezTo>
                    <a:pt x="0" y="0"/>
                    <a:pt x="144" y="2503"/>
                    <a:pt x="144" y="2503"/>
                  </a:cubicBezTo>
                  <a:cubicBezTo>
                    <a:pt x="683" y="377"/>
                    <a:pt x="2101" y="178"/>
                    <a:pt x="2688" y="178"/>
                  </a:cubicBezTo>
                  <a:cubicBezTo>
                    <a:pt x="2823" y="178"/>
                    <a:pt x="2914" y="188"/>
                    <a:pt x="2940" y="188"/>
                  </a:cubicBezTo>
                  <a:cubicBezTo>
                    <a:pt x="2957" y="188"/>
                    <a:pt x="2945" y="184"/>
                    <a:pt x="2899" y="168"/>
                  </a:cubicBezTo>
                  <a:cubicBezTo>
                    <a:pt x="2531" y="51"/>
                    <a:pt x="2212" y="0"/>
                    <a:pt x="1936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3" name="Google Shape;233;p10"/>
            <p:cNvSpPr/>
            <p:nvPr/>
          </p:nvSpPr>
          <p:spPr>
            <a:xfrm rot="8334763">
              <a:off x="383700" y="4340931"/>
              <a:ext cx="77099" cy="75924"/>
            </a:xfrm>
            <a:custGeom>
              <a:avLst/>
              <a:gdLst/>
              <a:ahLst/>
              <a:cxnLst/>
              <a:rect l="l" t="t" r="r" b="b"/>
              <a:pathLst>
                <a:path w="3084" h="3037" extrusionOk="0">
                  <a:moveTo>
                    <a:pt x="1542" y="141"/>
                  </a:moveTo>
                  <a:cubicBezTo>
                    <a:pt x="2289" y="141"/>
                    <a:pt x="2896" y="748"/>
                    <a:pt x="2896" y="1495"/>
                  </a:cubicBezTo>
                  <a:cubicBezTo>
                    <a:pt x="2896" y="2242"/>
                    <a:pt x="2289" y="2896"/>
                    <a:pt x="1542" y="2896"/>
                  </a:cubicBezTo>
                  <a:cubicBezTo>
                    <a:pt x="795" y="2896"/>
                    <a:pt x="188" y="2242"/>
                    <a:pt x="188" y="1495"/>
                  </a:cubicBezTo>
                  <a:cubicBezTo>
                    <a:pt x="188" y="748"/>
                    <a:pt x="795" y="141"/>
                    <a:pt x="1542" y="141"/>
                  </a:cubicBezTo>
                  <a:close/>
                  <a:moveTo>
                    <a:pt x="1542" y="1"/>
                  </a:moveTo>
                  <a:cubicBezTo>
                    <a:pt x="701" y="1"/>
                    <a:pt x="1" y="655"/>
                    <a:pt x="1" y="1495"/>
                  </a:cubicBezTo>
                  <a:cubicBezTo>
                    <a:pt x="1" y="2336"/>
                    <a:pt x="701" y="3036"/>
                    <a:pt x="1542" y="3036"/>
                  </a:cubicBezTo>
                  <a:cubicBezTo>
                    <a:pt x="2383" y="3036"/>
                    <a:pt x="3083" y="2336"/>
                    <a:pt x="3083" y="1495"/>
                  </a:cubicBezTo>
                  <a:cubicBezTo>
                    <a:pt x="3083" y="655"/>
                    <a:pt x="2383" y="1"/>
                    <a:pt x="1542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4" name="Google Shape;234;p10"/>
            <p:cNvSpPr/>
            <p:nvPr/>
          </p:nvSpPr>
          <p:spPr>
            <a:xfrm rot="8334763">
              <a:off x="413091" y="4360771"/>
              <a:ext cx="43724" cy="37575"/>
            </a:xfrm>
            <a:custGeom>
              <a:avLst/>
              <a:gdLst/>
              <a:ahLst/>
              <a:cxnLst/>
              <a:rect l="l" t="t" r="r" b="b"/>
              <a:pathLst>
                <a:path w="1749" h="1503" extrusionOk="0">
                  <a:moveTo>
                    <a:pt x="1141" y="1"/>
                  </a:moveTo>
                  <a:cubicBezTo>
                    <a:pt x="1" y="1"/>
                    <a:pt x="72" y="1502"/>
                    <a:pt x="72" y="1502"/>
                  </a:cubicBezTo>
                  <a:cubicBezTo>
                    <a:pt x="374" y="228"/>
                    <a:pt x="1231" y="110"/>
                    <a:pt x="1585" y="110"/>
                  </a:cubicBezTo>
                  <a:cubicBezTo>
                    <a:pt x="1666" y="110"/>
                    <a:pt x="1720" y="116"/>
                    <a:pt x="1737" y="116"/>
                  </a:cubicBezTo>
                  <a:cubicBezTo>
                    <a:pt x="1748" y="116"/>
                    <a:pt x="1740" y="112"/>
                    <a:pt x="1707" y="101"/>
                  </a:cubicBezTo>
                  <a:cubicBezTo>
                    <a:pt x="1491" y="31"/>
                    <a:pt x="1303" y="1"/>
                    <a:pt x="114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theme" Target="../theme/theme1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gradFill>
          <a:gsLst>
            <a:gs pos="0">
              <a:schemeClr val="accent1"/>
            </a:gs>
            <a:gs pos="100000">
              <a:schemeClr val="lt2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713175" y="463422"/>
            <a:ext cx="77178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Sora"/>
              <a:buNone/>
              <a:defRPr sz="3000" b="1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Sora"/>
              <a:buNone/>
              <a:defRPr sz="3000" b="1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Sora"/>
              <a:buNone/>
              <a:defRPr sz="3000" b="1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Sora"/>
              <a:buNone/>
              <a:defRPr sz="3000" b="1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Sora"/>
              <a:buNone/>
              <a:defRPr sz="3000" b="1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Sora"/>
              <a:buNone/>
              <a:defRPr sz="3000" b="1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Sora"/>
              <a:buNone/>
              <a:defRPr sz="3000" b="1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Sora"/>
              <a:buNone/>
              <a:defRPr sz="3000" b="1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Sora"/>
              <a:buNone/>
              <a:defRPr sz="3000" b="1">
                <a:solidFill>
                  <a:schemeClr val="lt1"/>
                </a:solidFill>
                <a:latin typeface="Sora"/>
                <a:ea typeface="Sora"/>
                <a:cs typeface="Sora"/>
                <a:sym typeface="Sora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713175" y="1192405"/>
            <a:ext cx="77178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Lato"/>
              <a:buChar char="●"/>
              <a:defRPr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1pPr>
            <a:lvl2pPr marL="914400" lvl="1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Lato"/>
              <a:buChar char="○"/>
              <a:defRPr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2pPr>
            <a:lvl3pPr marL="1371600" lvl="2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Lato"/>
              <a:buChar char="■"/>
              <a:defRPr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3pPr>
            <a:lvl4pPr marL="1828800" lvl="3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Lato"/>
              <a:buChar char="●"/>
              <a:defRPr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4pPr>
            <a:lvl5pPr marL="2286000" lvl="4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Lato"/>
              <a:buChar char="○"/>
              <a:defRPr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5pPr>
            <a:lvl6pPr marL="2743200" lvl="5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Lato"/>
              <a:buChar char="■"/>
              <a:defRPr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6pPr>
            <a:lvl7pPr marL="3200400" lvl="6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Lato"/>
              <a:buChar char="●"/>
              <a:defRPr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7pPr>
            <a:lvl8pPr marL="3657600" lvl="7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Lato"/>
              <a:buChar char="○"/>
              <a:defRPr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8pPr>
            <a:lvl9pPr marL="4114800" lvl="8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Lato"/>
              <a:buChar char="■"/>
              <a:defRPr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  <p:sldLayoutId id="2147483664" r:id="rId17"/>
    <p:sldLayoutId id="2147483665" r:id="rId18"/>
    <p:sldLayoutId id="2147483666" r:id="rId19"/>
    <p:sldLayoutId id="2147483667" r:id="rId20"/>
    <p:sldLayoutId id="2147483668" r:id="rId21"/>
    <p:sldLayoutId id="2147483669" r:id="rId22"/>
    <p:sldLayoutId id="2147483670" r:id="rId23"/>
    <p:sldLayoutId id="2147483671" r:id="rId24"/>
    <p:sldLayoutId id="2147483672" r:id="rId25"/>
    <p:sldLayoutId id="2147483673" r:id="rId26"/>
    <p:sldLayoutId id="2147483674" r:id="rId27"/>
    <p:sldLayoutId id="2147483675" r:id="rId28"/>
    <p:sldLayoutId id="2147483676" r:id="rId29"/>
    <p:sldLayoutId id="2147483677" r:id="rId30"/>
    <p:sldLayoutId id="2147483678" r:id="rId31"/>
    <p:sldLayoutId id="2147483679" r:id="rId32"/>
    <p:sldLayoutId id="2147483680" r:id="rId33"/>
    <p:sldLayoutId id="2147483681" r:id="rId34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0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5" Type="http://schemas.openxmlformats.org/officeDocument/2006/relationships/image" Target="../media/image8.png"/><Relationship Id="rId4" Type="http://schemas.openxmlformats.org/officeDocument/2006/relationships/notesSlide" Target="../notesSlides/notesSlide9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0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0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0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0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0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30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30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30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30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0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9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0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0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14" name="Google Shape;914;p39"/>
          <p:cNvGrpSpPr/>
          <p:nvPr/>
        </p:nvGrpSpPr>
        <p:grpSpPr>
          <a:xfrm>
            <a:off x="1045575" y="3835238"/>
            <a:ext cx="360800" cy="197350"/>
            <a:chOff x="771625" y="3641125"/>
            <a:chExt cx="360800" cy="197350"/>
          </a:xfrm>
        </p:grpSpPr>
        <p:sp>
          <p:nvSpPr>
            <p:cNvPr id="915" name="Google Shape;915;p39"/>
            <p:cNvSpPr/>
            <p:nvPr/>
          </p:nvSpPr>
          <p:spPr>
            <a:xfrm>
              <a:off x="971275" y="3677325"/>
              <a:ext cx="161150" cy="161150"/>
            </a:xfrm>
            <a:custGeom>
              <a:avLst/>
              <a:gdLst/>
              <a:ahLst/>
              <a:cxnLst/>
              <a:rect l="l" t="t" r="r" b="b"/>
              <a:pathLst>
                <a:path w="6446" h="6446" extrusionOk="0">
                  <a:moveTo>
                    <a:pt x="3223" y="327"/>
                  </a:moveTo>
                  <a:cubicBezTo>
                    <a:pt x="4811" y="327"/>
                    <a:pt x="6119" y="1635"/>
                    <a:pt x="6119" y="3223"/>
                  </a:cubicBezTo>
                  <a:cubicBezTo>
                    <a:pt x="6119" y="4811"/>
                    <a:pt x="4811" y="6118"/>
                    <a:pt x="3223" y="6118"/>
                  </a:cubicBezTo>
                  <a:cubicBezTo>
                    <a:pt x="1635" y="6118"/>
                    <a:pt x="374" y="4811"/>
                    <a:pt x="374" y="3223"/>
                  </a:cubicBezTo>
                  <a:cubicBezTo>
                    <a:pt x="374" y="1635"/>
                    <a:pt x="1635" y="327"/>
                    <a:pt x="3223" y="327"/>
                  </a:cubicBezTo>
                  <a:close/>
                  <a:moveTo>
                    <a:pt x="3223" y="0"/>
                  </a:moveTo>
                  <a:cubicBezTo>
                    <a:pt x="1449" y="0"/>
                    <a:pt x="1" y="1448"/>
                    <a:pt x="1" y="3223"/>
                  </a:cubicBezTo>
                  <a:cubicBezTo>
                    <a:pt x="1" y="4997"/>
                    <a:pt x="1449" y="6445"/>
                    <a:pt x="3223" y="6445"/>
                  </a:cubicBezTo>
                  <a:cubicBezTo>
                    <a:pt x="4998" y="6445"/>
                    <a:pt x="6446" y="4997"/>
                    <a:pt x="6446" y="3223"/>
                  </a:cubicBezTo>
                  <a:cubicBezTo>
                    <a:pt x="6446" y="1448"/>
                    <a:pt x="4998" y="0"/>
                    <a:pt x="322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6" name="Google Shape;916;p39"/>
            <p:cNvSpPr/>
            <p:nvPr/>
          </p:nvSpPr>
          <p:spPr>
            <a:xfrm>
              <a:off x="985475" y="3699000"/>
              <a:ext cx="94375" cy="79925"/>
            </a:xfrm>
            <a:custGeom>
              <a:avLst/>
              <a:gdLst/>
              <a:ahLst/>
              <a:cxnLst/>
              <a:rect l="l" t="t" r="r" b="b"/>
              <a:pathLst>
                <a:path w="3775" h="3197" extrusionOk="0">
                  <a:moveTo>
                    <a:pt x="2475" y="1"/>
                  </a:moveTo>
                  <a:cubicBezTo>
                    <a:pt x="1" y="1"/>
                    <a:pt x="180" y="3196"/>
                    <a:pt x="180" y="3196"/>
                  </a:cubicBezTo>
                  <a:cubicBezTo>
                    <a:pt x="866" y="453"/>
                    <a:pt x="2761" y="228"/>
                    <a:pt x="3478" y="228"/>
                  </a:cubicBezTo>
                  <a:cubicBezTo>
                    <a:pt x="3620" y="228"/>
                    <a:pt x="3715" y="236"/>
                    <a:pt x="3747" y="236"/>
                  </a:cubicBezTo>
                  <a:cubicBezTo>
                    <a:pt x="3774" y="236"/>
                    <a:pt x="3756" y="230"/>
                    <a:pt x="3683" y="208"/>
                  </a:cubicBezTo>
                  <a:cubicBezTo>
                    <a:pt x="3223" y="64"/>
                    <a:pt x="2823" y="1"/>
                    <a:pt x="247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7" name="Google Shape;917;p39"/>
            <p:cNvSpPr/>
            <p:nvPr/>
          </p:nvSpPr>
          <p:spPr>
            <a:xfrm>
              <a:off x="771625" y="3641125"/>
              <a:ext cx="106275" cy="106275"/>
            </a:xfrm>
            <a:custGeom>
              <a:avLst/>
              <a:gdLst/>
              <a:ahLst/>
              <a:cxnLst/>
              <a:rect l="l" t="t" r="r" b="b"/>
              <a:pathLst>
                <a:path w="4251" h="4251" extrusionOk="0">
                  <a:moveTo>
                    <a:pt x="2149" y="234"/>
                  </a:moveTo>
                  <a:cubicBezTo>
                    <a:pt x="3177" y="234"/>
                    <a:pt x="4017" y="1075"/>
                    <a:pt x="4017" y="2102"/>
                  </a:cubicBezTo>
                  <a:cubicBezTo>
                    <a:pt x="4017" y="3176"/>
                    <a:pt x="3177" y="4017"/>
                    <a:pt x="2149" y="4017"/>
                  </a:cubicBezTo>
                  <a:cubicBezTo>
                    <a:pt x="1075" y="4017"/>
                    <a:pt x="234" y="3176"/>
                    <a:pt x="234" y="2102"/>
                  </a:cubicBezTo>
                  <a:cubicBezTo>
                    <a:pt x="234" y="1075"/>
                    <a:pt x="1075" y="234"/>
                    <a:pt x="2149" y="234"/>
                  </a:cubicBezTo>
                  <a:close/>
                  <a:moveTo>
                    <a:pt x="2149" y="1"/>
                  </a:moveTo>
                  <a:cubicBezTo>
                    <a:pt x="982" y="1"/>
                    <a:pt x="1" y="935"/>
                    <a:pt x="1" y="2102"/>
                  </a:cubicBezTo>
                  <a:cubicBezTo>
                    <a:pt x="1" y="3316"/>
                    <a:pt x="982" y="4250"/>
                    <a:pt x="2149" y="4250"/>
                  </a:cubicBezTo>
                  <a:cubicBezTo>
                    <a:pt x="3317" y="4250"/>
                    <a:pt x="4251" y="3316"/>
                    <a:pt x="4251" y="2102"/>
                  </a:cubicBezTo>
                  <a:cubicBezTo>
                    <a:pt x="4251" y="935"/>
                    <a:pt x="3317" y="1"/>
                    <a:pt x="214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8" name="Google Shape;918;p39"/>
            <p:cNvSpPr/>
            <p:nvPr/>
          </p:nvSpPr>
          <p:spPr>
            <a:xfrm>
              <a:off x="780625" y="3655100"/>
              <a:ext cx="62500" cy="53775"/>
            </a:xfrm>
            <a:custGeom>
              <a:avLst/>
              <a:gdLst/>
              <a:ahLst/>
              <a:cxnLst/>
              <a:rect l="l" t="t" r="r" b="b"/>
              <a:pathLst>
                <a:path w="2500" h="2151" extrusionOk="0">
                  <a:moveTo>
                    <a:pt x="1637" y="0"/>
                  </a:moveTo>
                  <a:cubicBezTo>
                    <a:pt x="0" y="0"/>
                    <a:pt x="108" y="2150"/>
                    <a:pt x="108" y="2150"/>
                  </a:cubicBezTo>
                  <a:cubicBezTo>
                    <a:pt x="586" y="306"/>
                    <a:pt x="1814" y="160"/>
                    <a:pt x="2293" y="160"/>
                  </a:cubicBezTo>
                  <a:cubicBezTo>
                    <a:pt x="2382" y="160"/>
                    <a:pt x="2446" y="165"/>
                    <a:pt x="2473" y="165"/>
                  </a:cubicBezTo>
                  <a:cubicBezTo>
                    <a:pt x="2499" y="165"/>
                    <a:pt x="2492" y="161"/>
                    <a:pt x="2443" y="142"/>
                  </a:cubicBezTo>
                  <a:cubicBezTo>
                    <a:pt x="2136" y="44"/>
                    <a:pt x="1869" y="0"/>
                    <a:pt x="163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919" name="Google Shape;919;p39"/>
          <p:cNvSpPr/>
          <p:nvPr/>
        </p:nvSpPr>
        <p:spPr>
          <a:xfrm rot="-1357677" flipH="1">
            <a:off x="6346598" y="4389651"/>
            <a:ext cx="1196687" cy="427901"/>
          </a:xfrm>
          <a:custGeom>
            <a:avLst/>
            <a:gdLst/>
            <a:ahLst/>
            <a:cxnLst/>
            <a:rect l="l" t="t" r="r" b="b"/>
            <a:pathLst>
              <a:path w="58559" h="20939" extrusionOk="0">
                <a:moveTo>
                  <a:pt x="29732" y="1"/>
                </a:moveTo>
                <a:cubicBezTo>
                  <a:pt x="28464" y="1"/>
                  <a:pt x="24360" y="5151"/>
                  <a:pt x="23794" y="5824"/>
                </a:cubicBezTo>
                <a:cubicBezTo>
                  <a:pt x="23220" y="6495"/>
                  <a:pt x="7736" y="7177"/>
                  <a:pt x="4761" y="7577"/>
                </a:cubicBezTo>
                <a:cubicBezTo>
                  <a:pt x="1785" y="7988"/>
                  <a:pt x="1428" y="8367"/>
                  <a:pt x="1428" y="8367"/>
                </a:cubicBezTo>
                <a:cubicBezTo>
                  <a:pt x="0" y="9698"/>
                  <a:pt x="5031" y="11505"/>
                  <a:pt x="5031" y="11505"/>
                </a:cubicBezTo>
                <a:cubicBezTo>
                  <a:pt x="5973" y="12857"/>
                  <a:pt x="13850" y="14480"/>
                  <a:pt x="13850" y="14480"/>
                </a:cubicBezTo>
                <a:cubicBezTo>
                  <a:pt x="13850" y="14480"/>
                  <a:pt x="13196" y="16241"/>
                  <a:pt x="13780" y="16241"/>
                </a:cubicBezTo>
                <a:cubicBezTo>
                  <a:pt x="13801" y="16241"/>
                  <a:pt x="13825" y="16238"/>
                  <a:pt x="13850" y="16233"/>
                </a:cubicBezTo>
                <a:cubicBezTo>
                  <a:pt x="14564" y="16103"/>
                  <a:pt x="16620" y="14480"/>
                  <a:pt x="16620" y="14480"/>
                </a:cubicBezTo>
                <a:cubicBezTo>
                  <a:pt x="17799" y="14480"/>
                  <a:pt x="18827" y="16774"/>
                  <a:pt x="23426" y="19349"/>
                </a:cubicBezTo>
                <a:cubicBezTo>
                  <a:pt x="25701" y="20618"/>
                  <a:pt x="26816" y="20939"/>
                  <a:pt x="27362" y="20939"/>
                </a:cubicBezTo>
                <a:cubicBezTo>
                  <a:pt x="27920" y="20939"/>
                  <a:pt x="27884" y="20605"/>
                  <a:pt x="27884" y="20605"/>
                </a:cubicBezTo>
                <a:cubicBezTo>
                  <a:pt x="26401" y="19566"/>
                  <a:pt x="23794" y="15151"/>
                  <a:pt x="23794" y="15151"/>
                </a:cubicBezTo>
                <a:lnTo>
                  <a:pt x="23794" y="15151"/>
                </a:lnTo>
                <a:cubicBezTo>
                  <a:pt x="24759" y="15365"/>
                  <a:pt x="25843" y="15445"/>
                  <a:pt x="26933" y="15445"/>
                </a:cubicBezTo>
                <a:cubicBezTo>
                  <a:pt x="29312" y="15445"/>
                  <a:pt x="31725" y="15066"/>
                  <a:pt x="33023" y="14881"/>
                </a:cubicBezTo>
                <a:cubicBezTo>
                  <a:pt x="33213" y="14854"/>
                  <a:pt x="33388" y="14841"/>
                  <a:pt x="33550" y="14841"/>
                </a:cubicBezTo>
                <a:cubicBezTo>
                  <a:pt x="34915" y="14841"/>
                  <a:pt x="35356" y="15704"/>
                  <a:pt x="36009" y="15704"/>
                </a:cubicBezTo>
                <a:cubicBezTo>
                  <a:pt x="36052" y="15704"/>
                  <a:pt x="36095" y="15700"/>
                  <a:pt x="36139" y="15692"/>
                </a:cubicBezTo>
                <a:cubicBezTo>
                  <a:pt x="36951" y="15562"/>
                  <a:pt x="37762" y="13799"/>
                  <a:pt x="37762" y="13799"/>
                </a:cubicBezTo>
                <a:cubicBezTo>
                  <a:pt x="38982" y="13191"/>
                  <a:pt x="40929" y="12923"/>
                  <a:pt x="42914" y="12923"/>
                </a:cubicBezTo>
                <a:cubicBezTo>
                  <a:pt x="45771" y="12923"/>
                  <a:pt x="48707" y="13478"/>
                  <a:pt x="49665" y="14372"/>
                </a:cubicBezTo>
                <a:cubicBezTo>
                  <a:pt x="51288" y="15898"/>
                  <a:pt x="55129" y="17910"/>
                  <a:pt x="55129" y="17910"/>
                </a:cubicBezTo>
                <a:cubicBezTo>
                  <a:pt x="55129" y="17910"/>
                  <a:pt x="54534" y="15021"/>
                  <a:pt x="53452" y="14480"/>
                </a:cubicBezTo>
                <a:cubicBezTo>
                  <a:pt x="52370" y="13939"/>
                  <a:pt x="52770" y="11364"/>
                  <a:pt x="53311" y="9644"/>
                </a:cubicBezTo>
                <a:cubicBezTo>
                  <a:pt x="53852" y="7923"/>
                  <a:pt x="58559" y="2038"/>
                  <a:pt x="58559" y="2037"/>
                </a:cubicBezTo>
                <a:lnTo>
                  <a:pt x="58559" y="2037"/>
                </a:lnTo>
                <a:cubicBezTo>
                  <a:pt x="51699" y="4786"/>
                  <a:pt x="48712" y="10012"/>
                  <a:pt x="47825" y="10260"/>
                </a:cubicBezTo>
                <a:cubicBezTo>
                  <a:pt x="47789" y="10271"/>
                  <a:pt x="47734" y="10275"/>
                  <a:pt x="47661" y="10275"/>
                </a:cubicBezTo>
                <a:cubicBezTo>
                  <a:pt x="45926" y="10275"/>
                  <a:pt x="34149" y="7550"/>
                  <a:pt x="31855" y="6906"/>
                </a:cubicBezTo>
                <a:cubicBezTo>
                  <a:pt x="29463" y="6225"/>
                  <a:pt x="30048" y="4331"/>
                  <a:pt x="30026" y="3119"/>
                </a:cubicBezTo>
                <a:cubicBezTo>
                  <a:pt x="30004" y="1897"/>
                  <a:pt x="31000" y="144"/>
                  <a:pt x="29777" y="3"/>
                </a:cubicBezTo>
                <a:cubicBezTo>
                  <a:pt x="29762" y="1"/>
                  <a:pt x="29747" y="1"/>
                  <a:pt x="29732" y="1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20" name="Google Shape;920;p39"/>
          <p:cNvSpPr/>
          <p:nvPr/>
        </p:nvSpPr>
        <p:spPr>
          <a:xfrm>
            <a:off x="6921435" y="539410"/>
            <a:ext cx="722479" cy="284330"/>
          </a:xfrm>
          <a:custGeom>
            <a:avLst/>
            <a:gdLst/>
            <a:ahLst/>
            <a:cxnLst/>
            <a:rect l="l" t="t" r="r" b="b"/>
            <a:pathLst>
              <a:path w="15528" h="6111" extrusionOk="0">
                <a:moveTo>
                  <a:pt x="7343" y="0"/>
                </a:moveTo>
                <a:cubicBezTo>
                  <a:pt x="7324" y="0"/>
                  <a:pt x="7308" y="2"/>
                  <a:pt x="7294" y="8"/>
                </a:cubicBezTo>
                <a:cubicBezTo>
                  <a:pt x="6980" y="116"/>
                  <a:pt x="7348" y="505"/>
                  <a:pt x="7413" y="819"/>
                </a:cubicBezTo>
                <a:cubicBezTo>
                  <a:pt x="7478" y="1133"/>
                  <a:pt x="7737" y="1587"/>
                  <a:pt x="7164" y="1901"/>
                </a:cubicBezTo>
                <a:cubicBezTo>
                  <a:pt x="6594" y="2213"/>
                  <a:pt x="3540" y="3708"/>
                  <a:pt x="3263" y="3708"/>
                </a:cubicBezTo>
                <a:cubicBezTo>
                  <a:pt x="3261" y="3708"/>
                  <a:pt x="3259" y="3708"/>
                  <a:pt x="3258" y="3708"/>
                </a:cubicBezTo>
                <a:cubicBezTo>
                  <a:pt x="3009" y="3697"/>
                  <a:pt x="1927" y="2529"/>
                  <a:pt x="1" y="2236"/>
                </a:cubicBezTo>
                <a:lnTo>
                  <a:pt x="1" y="2236"/>
                </a:lnTo>
                <a:cubicBezTo>
                  <a:pt x="1" y="2237"/>
                  <a:pt x="1559" y="3470"/>
                  <a:pt x="1808" y="3881"/>
                </a:cubicBezTo>
                <a:cubicBezTo>
                  <a:pt x="2046" y="4292"/>
                  <a:pt x="2306" y="4931"/>
                  <a:pt x="2057" y="5125"/>
                </a:cubicBezTo>
                <a:cubicBezTo>
                  <a:pt x="1808" y="5331"/>
                  <a:pt x="1830" y="6110"/>
                  <a:pt x="1830" y="6110"/>
                </a:cubicBezTo>
                <a:cubicBezTo>
                  <a:pt x="1830" y="6110"/>
                  <a:pt x="2695" y="5363"/>
                  <a:pt x="3031" y="4877"/>
                </a:cubicBezTo>
                <a:cubicBezTo>
                  <a:pt x="3307" y="4462"/>
                  <a:pt x="4679" y="3986"/>
                  <a:pt x="5609" y="3986"/>
                </a:cubicBezTo>
                <a:cubicBezTo>
                  <a:pt x="5772" y="3986"/>
                  <a:pt x="5922" y="4000"/>
                  <a:pt x="6049" y="4033"/>
                </a:cubicBezTo>
                <a:cubicBezTo>
                  <a:pt x="6049" y="4033"/>
                  <a:pt x="6355" y="4422"/>
                  <a:pt x="6571" y="4422"/>
                </a:cubicBezTo>
                <a:cubicBezTo>
                  <a:pt x="6574" y="4422"/>
                  <a:pt x="6577" y="4422"/>
                  <a:pt x="6580" y="4422"/>
                </a:cubicBezTo>
                <a:cubicBezTo>
                  <a:pt x="6796" y="4401"/>
                  <a:pt x="6828" y="4065"/>
                  <a:pt x="7337" y="4022"/>
                </a:cubicBezTo>
                <a:cubicBezTo>
                  <a:pt x="7835" y="3979"/>
                  <a:pt x="8971" y="3903"/>
                  <a:pt x="9728" y="3546"/>
                </a:cubicBezTo>
                <a:lnTo>
                  <a:pt x="9728" y="3546"/>
                </a:lnTo>
                <a:cubicBezTo>
                  <a:pt x="9728" y="3546"/>
                  <a:pt x="9317" y="4833"/>
                  <a:pt x="8992" y="5190"/>
                </a:cubicBezTo>
                <a:cubicBezTo>
                  <a:pt x="8992" y="5190"/>
                  <a:pt x="9000" y="5253"/>
                  <a:pt x="9090" y="5253"/>
                </a:cubicBezTo>
                <a:cubicBezTo>
                  <a:pt x="9211" y="5253"/>
                  <a:pt x="9479" y="5140"/>
                  <a:pt x="10075" y="4606"/>
                </a:cubicBezTo>
                <a:cubicBezTo>
                  <a:pt x="11102" y="3676"/>
                  <a:pt x="11232" y="3016"/>
                  <a:pt x="11535" y="2951"/>
                </a:cubicBezTo>
                <a:cubicBezTo>
                  <a:pt x="11535" y="2951"/>
                  <a:pt x="12163" y="3243"/>
                  <a:pt x="12347" y="3243"/>
                </a:cubicBezTo>
                <a:cubicBezTo>
                  <a:pt x="12542" y="3232"/>
                  <a:pt x="12249" y="2788"/>
                  <a:pt x="12249" y="2788"/>
                </a:cubicBezTo>
                <a:cubicBezTo>
                  <a:pt x="12249" y="2788"/>
                  <a:pt x="14175" y="1901"/>
                  <a:pt x="14338" y="1501"/>
                </a:cubicBezTo>
                <a:cubicBezTo>
                  <a:pt x="14338" y="1501"/>
                  <a:pt x="15528" y="732"/>
                  <a:pt x="15084" y="484"/>
                </a:cubicBezTo>
                <a:cubicBezTo>
                  <a:pt x="15084" y="484"/>
                  <a:pt x="15027" y="442"/>
                  <a:pt x="14726" y="442"/>
                </a:cubicBezTo>
                <a:cubicBezTo>
                  <a:pt x="14594" y="442"/>
                  <a:pt x="14416" y="450"/>
                  <a:pt x="14175" y="473"/>
                </a:cubicBezTo>
                <a:cubicBezTo>
                  <a:pt x="13454" y="542"/>
                  <a:pt x="10035" y="1161"/>
                  <a:pt x="9307" y="1161"/>
                </a:cubicBezTo>
                <a:cubicBezTo>
                  <a:pt x="9237" y="1161"/>
                  <a:pt x="9192" y="1156"/>
                  <a:pt x="9176" y="1144"/>
                </a:cubicBezTo>
                <a:cubicBezTo>
                  <a:pt x="8991" y="1010"/>
                  <a:pt x="7723" y="0"/>
                  <a:pt x="7343" y="0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21" name="Google Shape;921;p39"/>
          <p:cNvSpPr/>
          <p:nvPr/>
        </p:nvSpPr>
        <p:spPr>
          <a:xfrm rot="-1534804">
            <a:off x="1013140" y="1608446"/>
            <a:ext cx="637537" cy="341472"/>
          </a:xfrm>
          <a:custGeom>
            <a:avLst/>
            <a:gdLst/>
            <a:ahLst/>
            <a:cxnLst/>
            <a:rect l="l" t="t" r="r" b="b"/>
            <a:pathLst>
              <a:path w="10713" h="5738" extrusionOk="0">
                <a:moveTo>
                  <a:pt x="380" y="0"/>
                </a:moveTo>
                <a:cubicBezTo>
                  <a:pt x="355" y="0"/>
                  <a:pt x="347" y="3"/>
                  <a:pt x="347" y="3"/>
                </a:cubicBezTo>
                <a:cubicBezTo>
                  <a:pt x="0" y="122"/>
                  <a:pt x="736" y="826"/>
                  <a:pt x="736" y="826"/>
                </a:cubicBezTo>
                <a:cubicBezTo>
                  <a:pt x="790" y="1129"/>
                  <a:pt x="2035" y="2005"/>
                  <a:pt x="2035" y="2005"/>
                </a:cubicBezTo>
                <a:cubicBezTo>
                  <a:pt x="2035" y="2005"/>
                  <a:pt x="1764" y="2276"/>
                  <a:pt x="1894" y="2308"/>
                </a:cubicBezTo>
                <a:cubicBezTo>
                  <a:pt x="1911" y="2312"/>
                  <a:pt x="1933" y="2314"/>
                  <a:pt x="1958" y="2314"/>
                </a:cubicBezTo>
                <a:cubicBezTo>
                  <a:pt x="2142" y="2314"/>
                  <a:pt x="2511" y="2221"/>
                  <a:pt x="2511" y="2221"/>
                </a:cubicBezTo>
                <a:cubicBezTo>
                  <a:pt x="2716" y="2308"/>
                  <a:pt x="2716" y="2784"/>
                  <a:pt x="3322" y="3574"/>
                </a:cubicBezTo>
                <a:cubicBezTo>
                  <a:pt x="3700" y="4075"/>
                  <a:pt x="3869" y="4167"/>
                  <a:pt x="3941" y="4167"/>
                </a:cubicBezTo>
                <a:cubicBezTo>
                  <a:pt x="3983" y="4167"/>
                  <a:pt x="3993" y="4137"/>
                  <a:pt x="3993" y="4137"/>
                </a:cubicBezTo>
                <a:cubicBezTo>
                  <a:pt x="3820" y="3844"/>
                  <a:pt x="3701" y="2882"/>
                  <a:pt x="3701" y="2881"/>
                </a:cubicBezTo>
                <a:lnTo>
                  <a:pt x="3701" y="2881"/>
                </a:lnTo>
                <a:cubicBezTo>
                  <a:pt x="4177" y="3228"/>
                  <a:pt x="4967" y="3433"/>
                  <a:pt x="5313" y="3531"/>
                </a:cubicBezTo>
                <a:cubicBezTo>
                  <a:pt x="5659" y="3628"/>
                  <a:pt x="5638" y="3877"/>
                  <a:pt x="5789" y="3909"/>
                </a:cubicBezTo>
                <a:cubicBezTo>
                  <a:pt x="5801" y="3913"/>
                  <a:pt x="5814" y="3914"/>
                  <a:pt x="5828" y="3914"/>
                </a:cubicBezTo>
                <a:cubicBezTo>
                  <a:pt x="5984" y="3914"/>
                  <a:pt x="6222" y="3704"/>
                  <a:pt x="6222" y="3704"/>
                </a:cubicBezTo>
                <a:cubicBezTo>
                  <a:pt x="6237" y="3703"/>
                  <a:pt x="6253" y="3703"/>
                  <a:pt x="6269" y="3703"/>
                </a:cubicBezTo>
                <a:cubicBezTo>
                  <a:pt x="6908" y="3703"/>
                  <a:pt x="8076" y="4330"/>
                  <a:pt x="8235" y="4710"/>
                </a:cubicBezTo>
                <a:cubicBezTo>
                  <a:pt x="8397" y="5100"/>
                  <a:pt x="8905" y="5738"/>
                  <a:pt x="8905" y="5738"/>
                </a:cubicBezTo>
                <a:cubicBezTo>
                  <a:pt x="8905" y="5738"/>
                  <a:pt x="9025" y="5186"/>
                  <a:pt x="8884" y="5013"/>
                </a:cubicBezTo>
                <a:cubicBezTo>
                  <a:pt x="8732" y="4840"/>
                  <a:pt x="9003" y="4429"/>
                  <a:pt x="9219" y="4169"/>
                </a:cubicBezTo>
                <a:cubicBezTo>
                  <a:pt x="9446" y="3909"/>
                  <a:pt x="10712" y="3249"/>
                  <a:pt x="10712" y="3249"/>
                </a:cubicBezTo>
                <a:cubicBezTo>
                  <a:pt x="10669" y="3248"/>
                  <a:pt x="10627" y="3247"/>
                  <a:pt x="10585" y="3247"/>
                </a:cubicBezTo>
                <a:cubicBezTo>
                  <a:pt x="9293" y="3247"/>
                  <a:pt x="8434" y="3856"/>
                  <a:pt x="8237" y="3856"/>
                </a:cubicBezTo>
                <a:cubicBezTo>
                  <a:pt x="8232" y="3856"/>
                  <a:pt x="8228" y="3856"/>
                  <a:pt x="8224" y="3855"/>
                </a:cubicBezTo>
                <a:cubicBezTo>
                  <a:pt x="8051" y="3834"/>
                  <a:pt x="6081" y="2362"/>
                  <a:pt x="5724" y="2059"/>
                </a:cubicBezTo>
                <a:cubicBezTo>
                  <a:pt x="5356" y="1767"/>
                  <a:pt x="5605" y="1486"/>
                  <a:pt x="5692" y="1269"/>
                </a:cubicBezTo>
                <a:cubicBezTo>
                  <a:pt x="5778" y="1053"/>
                  <a:pt x="6081" y="826"/>
                  <a:pt x="5887" y="717"/>
                </a:cubicBezTo>
                <a:cubicBezTo>
                  <a:pt x="5868" y="707"/>
                  <a:pt x="5842" y="702"/>
                  <a:pt x="5810" y="702"/>
                </a:cubicBezTo>
                <a:cubicBezTo>
                  <a:pt x="5486" y="702"/>
                  <a:pt x="4542" y="1200"/>
                  <a:pt x="4404" y="1269"/>
                </a:cubicBezTo>
                <a:cubicBezTo>
                  <a:pt x="4400" y="1271"/>
                  <a:pt x="4393" y="1272"/>
                  <a:pt x="4384" y="1272"/>
                </a:cubicBezTo>
                <a:cubicBezTo>
                  <a:pt x="4093" y="1272"/>
                  <a:pt x="1510" y="269"/>
                  <a:pt x="985" y="122"/>
                </a:cubicBezTo>
                <a:cubicBezTo>
                  <a:pt x="599" y="16"/>
                  <a:pt x="441" y="0"/>
                  <a:pt x="380" y="0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922" name="Google Shape;922;p39"/>
          <p:cNvGrpSpPr/>
          <p:nvPr/>
        </p:nvGrpSpPr>
        <p:grpSpPr>
          <a:xfrm>
            <a:off x="8185338" y="2716738"/>
            <a:ext cx="279075" cy="387650"/>
            <a:chOff x="8032938" y="2792938"/>
            <a:chExt cx="279075" cy="387650"/>
          </a:xfrm>
        </p:grpSpPr>
        <p:sp>
          <p:nvSpPr>
            <p:cNvPr id="923" name="Google Shape;923;p39"/>
            <p:cNvSpPr/>
            <p:nvPr/>
          </p:nvSpPr>
          <p:spPr>
            <a:xfrm>
              <a:off x="8032938" y="2868838"/>
              <a:ext cx="70075" cy="70075"/>
            </a:xfrm>
            <a:custGeom>
              <a:avLst/>
              <a:gdLst/>
              <a:ahLst/>
              <a:cxnLst/>
              <a:rect l="l" t="t" r="r" b="b"/>
              <a:pathLst>
                <a:path w="2803" h="2803" extrusionOk="0">
                  <a:moveTo>
                    <a:pt x="1402" y="141"/>
                  </a:moveTo>
                  <a:cubicBezTo>
                    <a:pt x="2102" y="141"/>
                    <a:pt x="2662" y="701"/>
                    <a:pt x="2662" y="1402"/>
                  </a:cubicBezTo>
                  <a:cubicBezTo>
                    <a:pt x="2662" y="2102"/>
                    <a:pt x="2102" y="2662"/>
                    <a:pt x="1402" y="2662"/>
                  </a:cubicBezTo>
                  <a:cubicBezTo>
                    <a:pt x="701" y="2662"/>
                    <a:pt x="141" y="2102"/>
                    <a:pt x="141" y="1402"/>
                  </a:cubicBezTo>
                  <a:cubicBezTo>
                    <a:pt x="141" y="701"/>
                    <a:pt x="701" y="141"/>
                    <a:pt x="1402" y="141"/>
                  </a:cubicBezTo>
                  <a:close/>
                  <a:moveTo>
                    <a:pt x="1402" y="0"/>
                  </a:moveTo>
                  <a:cubicBezTo>
                    <a:pt x="608" y="0"/>
                    <a:pt x="1" y="608"/>
                    <a:pt x="1" y="1402"/>
                  </a:cubicBezTo>
                  <a:cubicBezTo>
                    <a:pt x="1" y="2195"/>
                    <a:pt x="608" y="2803"/>
                    <a:pt x="1402" y="2803"/>
                  </a:cubicBezTo>
                  <a:cubicBezTo>
                    <a:pt x="2195" y="2803"/>
                    <a:pt x="2803" y="2195"/>
                    <a:pt x="2803" y="1402"/>
                  </a:cubicBezTo>
                  <a:cubicBezTo>
                    <a:pt x="2803" y="608"/>
                    <a:pt x="2195" y="0"/>
                    <a:pt x="1402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4" name="Google Shape;924;p39"/>
            <p:cNvSpPr/>
            <p:nvPr/>
          </p:nvSpPr>
          <p:spPr>
            <a:xfrm>
              <a:off x="8038138" y="2878238"/>
              <a:ext cx="42350" cy="35000"/>
            </a:xfrm>
            <a:custGeom>
              <a:avLst/>
              <a:gdLst/>
              <a:ahLst/>
              <a:cxnLst/>
              <a:rect l="l" t="t" r="r" b="b"/>
              <a:pathLst>
                <a:path w="1694" h="1400" extrusionOk="0">
                  <a:moveTo>
                    <a:pt x="1115" y="0"/>
                  </a:moveTo>
                  <a:cubicBezTo>
                    <a:pt x="1" y="0"/>
                    <a:pt x="73" y="1399"/>
                    <a:pt x="73" y="1399"/>
                  </a:cubicBezTo>
                  <a:cubicBezTo>
                    <a:pt x="384" y="190"/>
                    <a:pt x="1231" y="105"/>
                    <a:pt x="1557" y="105"/>
                  </a:cubicBezTo>
                  <a:cubicBezTo>
                    <a:pt x="1610" y="105"/>
                    <a:pt x="1649" y="108"/>
                    <a:pt x="1670" y="108"/>
                  </a:cubicBezTo>
                  <a:cubicBezTo>
                    <a:pt x="1694" y="108"/>
                    <a:pt x="1693" y="105"/>
                    <a:pt x="1661" y="91"/>
                  </a:cubicBezTo>
                  <a:cubicBezTo>
                    <a:pt x="1453" y="28"/>
                    <a:pt x="1272" y="0"/>
                    <a:pt x="111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5" name="Google Shape;925;p39"/>
            <p:cNvSpPr/>
            <p:nvPr/>
          </p:nvSpPr>
          <p:spPr>
            <a:xfrm>
              <a:off x="8079638" y="3025288"/>
              <a:ext cx="154150" cy="155300"/>
            </a:xfrm>
            <a:custGeom>
              <a:avLst/>
              <a:gdLst/>
              <a:ahLst/>
              <a:cxnLst/>
              <a:rect l="l" t="t" r="r" b="b"/>
              <a:pathLst>
                <a:path w="6166" h="6212" extrusionOk="0">
                  <a:moveTo>
                    <a:pt x="3083" y="327"/>
                  </a:moveTo>
                  <a:cubicBezTo>
                    <a:pt x="4624" y="327"/>
                    <a:pt x="5838" y="1588"/>
                    <a:pt x="5838" y="3083"/>
                  </a:cubicBezTo>
                  <a:cubicBezTo>
                    <a:pt x="5838" y="4624"/>
                    <a:pt x="4624" y="5885"/>
                    <a:pt x="3083" y="5885"/>
                  </a:cubicBezTo>
                  <a:cubicBezTo>
                    <a:pt x="1542" y="5885"/>
                    <a:pt x="327" y="4624"/>
                    <a:pt x="327" y="3083"/>
                  </a:cubicBezTo>
                  <a:cubicBezTo>
                    <a:pt x="327" y="1588"/>
                    <a:pt x="1542" y="327"/>
                    <a:pt x="3083" y="327"/>
                  </a:cubicBezTo>
                  <a:close/>
                  <a:moveTo>
                    <a:pt x="3083" y="0"/>
                  </a:moveTo>
                  <a:cubicBezTo>
                    <a:pt x="1355" y="0"/>
                    <a:pt x="1" y="1402"/>
                    <a:pt x="1" y="3083"/>
                  </a:cubicBezTo>
                  <a:cubicBezTo>
                    <a:pt x="1" y="4811"/>
                    <a:pt x="1355" y="6212"/>
                    <a:pt x="3083" y="6212"/>
                  </a:cubicBezTo>
                  <a:cubicBezTo>
                    <a:pt x="4764" y="6212"/>
                    <a:pt x="6165" y="4811"/>
                    <a:pt x="6165" y="3083"/>
                  </a:cubicBezTo>
                  <a:cubicBezTo>
                    <a:pt x="6165" y="1402"/>
                    <a:pt x="4764" y="0"/>
                    <a:pt x="308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6" name="Google Shape;926;p39"/>
            <p:cNvSpPr/>
            <p:nvPr/>
          </p:nvSpPr>
          <p:spPr>
            <a:xfrm>
              <a:off x="8092413" y="3046813"/>
              <a:ext cx="90625" cy="76575"/>
            </a:xfrm>
            <a:custGeom>
              <a:avLst/>
              <a:gdLst/>
              <a:ahLst/>
              <a:cxnLst/>
              <a:rect l="l" t="t" r="r" b="b"/>
              <a:pathLst>
                <a:path w="3625" h="3063" extrusionOk="0">
                  <a:moveTo>
                    <a:pt x="2358" y="1"/>
                  </a:moveTo>
                  <a:cubicBezTo>
                    <a:pt x="1" y="1"/>
                    <a:pt x="143" y="3062"/>
                    <a:pt x="143" y="3062"/>
                  </a:cubicBezTo>
                  <a:cubicBezTo>
                    <a:pt x="813" y="484"/>
                    <a:pt x="2563" y="211"/>
                    <a:pt x="3293" y="211"/>
                  </a:cubicBezTo>
                  <a:cubicBezTo>
                    <a:pt x="3490" y="211"/>
                    <a:pt x="3613" y="230"/>
                    <a:pt x="3621" y="230"/>
                  </a:cubicBezTo>
                  <a:cubicBezTo>
                    <a:pt x="3624" y="230"/>
                    <a:pt x="3603" y="226"/>
                    <a:pt x="3553" y="214"/>
                  </a:cubicBezTo>
                  <a:cubicBezTo>
                    <a:pt x="3096" y="65"/>
                    <a:pt x="2701" y="1"/>
                    <a:pt x="2358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7" name="Google Shape;927;p39"/>
            <p:cNvSpPr/>
            <p:nvPr/>
          </p:nvSpPr>
          <p:spPr>
            <a:xfrm>
              <a:off x="8187063" y="2792938"/>
              <a:ext cx="124950" cy="126125"/>
            </a:xfrm>
            <a:custGeom>
              <a:avLst/>
              <a:gdLst/>
              <a:ahLst/>
              <a:cxnLst/>
              <a:rect l="l" t="t" r="r" b="b"/>
              <a:pathLst>
                <a:path w="4998" h="5045" extrusionOk="0">
                  <a:moveTo>
                    <a:pt x="2522" y="281"/>
                  </a:moveTo>
                  <a:cubicBezTo>
                    <a:pt x="3736" y="281"/>
                    <a:pt x="4764" y="1309"/>
                    <a:pt x="4764" y="2523"/>
                  </a:cubicBezTo>
                  <a:cubicBezTo>
                    <a:pt x="4764" y="3784"/>
                    <a:pt x="3736" y="4811"/>
                    <a:pt x="2522" y="4811"/>
                  </a:cubicBezTo>
                  <a:cubicBezTo>
                    <a:pt x="1261" y="4811"/>
                    <a:pt x="234" y="3784"/>
                    <a:pt x="234" y="2523"/>
                  </a:cubicBezTo>
                  <a:cubicBezTo>
                    <a:pt x="234" y="1309"/>
                    <a:pt x="1261" y="281"/>
                    <a:pt x="2522" y="281"/>
                  </a:cubicBezTo>
                  <a:close/>
                  <a:moveTo>
                    <a:pt x="2522" y="1"/>
                  </a:moveTo>
                  <a:cubicBezTo>
                    <a:pt x="1121" y="1"/>
                    <a:pt x="0" y="1168"/>
                    <a:pt x="0" y="2523"/>
                  </a:cubicBezTo>
                  <a:cubicBezTo>
                    <a:pt x="0" y="3924"/>
                    <a:pt x="1121" y="5045"/>
                    <a:pt x="2522" y="5045"/>
                  </a:cubicBezTo>
                  <a:cubicBezTo>
                    <a:pt x="3876" y="5045"/>
                    <a:pt x="4997" y="3924"/>
                    <a:pt x="4997" y="2523"/>
                  </a:cubicBezTo>
                  <a:cubicBezTo>
                    <a:pt x="4997" y="1168"/>
                    <a:pt x="3876" y="1"/>
                    <a:pt x="2522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8" name="Google Shape;928;p39"/>
            <p:cNvSpPr/>
            <p:nvPr/>
          </p:nvSpPr>
          <p:spPr>
            <a:xfrm>
              <a:off x="8197488" y="2810938"/>
              <a:ext cx="73925" cy="62600"/>
            </a:xfrm>
            <a:custGeom>
              <a:avLst/>
              <a:gdLst/>
              <a:ahLst/>
              <a:cxnLst/>
              <a:rect l="l" t="t" r="r" b="b"/>
              <a:pathLst>
                <a:path w="2957" h="2504" extrusionOk="0">
                  <a:moveTo>
                    <a:pt x="1936" y="0"/>
                  </a:moveTo>
                  <a:cubicBezTo>
                    <a:pt x="0" y="0"/>
                    <a:pt x="144" y="2503"/>
                    <a:pt x="144" y="2503"/>
                  </a:cubicBezTo>
                  <a:cubicBezTo>
                    <a:pt x="683" y="377"/>
                    <a:pt x="2101" y="178"/>
                    <a:pt x="2688" y="178"/>
                  </a:cubicBezTo>
                  <a:cubicBezTo>
                    <a:pt x="2823" y="178"/>
                    <a:pt x="2914" y="188"/>
                    <a:pt x="2940" y="188"/>
                  </a:cubicBezTo>
                  <a:cubicBezTo>
                    <a:pt x="2957" y="188"/>
                    <a:pt x="2945" y="184"/>
                    <a:pt x="2899" y="168"/>
                  </a:cubicBezTo>
                  <a:cubicBezTo>
                    <a:pt x="2531" y="51"/>
                    <a:pt x="2212" y="0"/>
                    <a:pt x="1936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929" name="Google Shape;929;p39"/>
          <p:cNvGrpSpPr/>
          <p:nvPr/>
        </p:nvGrpSpPr>
        <p:grpSpPr>
          <a:xfrm>
            <a:off x="7458763" y="3454238"/>
            <a:ext cx="77100" cy="75925"/>
            <a:chOff x="8368013" y="2887513"/>
            <a:chExt cx="77100" cy="75925"/>
          </a:xfrm>
        </p:grpSpPr>
        <p:sp>
          <p:nvSpPr>
            <p:cNvPr id="930" name="Google Shape;930;p39"/>
            <p:cNvSpPr/>
            <p:nvPr/>
          </p:nvSpPr>
          <p:spPr>
            <a:xfrm>
              <a:off x="8368013" y="2887513"/>
              <a:ext cx="77100" cy="75925"/>
            </a:xfrm>
            <a:custGeom>
              <a:avLst/>
              <a:gdLst/>
              <a:ahLst/>
              <a:cxnLst/>
              <a:rect l="l" t="t" r="r" b="b"/>
              <a:pathLst>
                <a:path w="3084" h="3037" extrusionOk="0">
                  <a:moveTo>
                    <a:pt x="1542" y="141"/>
                  </a:moveTo>
                  <a:cubicBezTo>
                    <a:pt x="2289" y="141"/>
                    <a:pt x="2896" y="748"/>
                    <a:pt x="2896" y="1495"/>
                  </a:cubicBezTo>
                  <a:cubicBezTo>
                    <a:pt x="2896" y="2242"/>
                    <a:pt x="2289" y="2896"/>
                    <a:pt x="1542" y="2896"/>
                  </a:cubicBezTo>
                  <a:cubicBezTo>
                    <a:pt x="795" y="2896"/>
                    <a:pt x="188" y="2242"/>
                    <a:pt x="188" y="1495"/>
                  </a:cubicBezTo>
                  <a:cubicBezTo>
                    <a:pt x="188" y="748"/>
                    <a:pt x="795" y="141"/>
                    <a:pt x="1542" y="141"/>
                  </a:cubicBezTo>
                  <a:close/>
                  <a:moveTo>
                    <a:pt x="1542" y="1"/>
                  </a:moveTo>
                  <a:cubicBezTo>
                    <a:pt x="701" y="1"/>
                    <a:pt x="1" y="655"/>
                    <a:pt x="1" y="1495"/>
                  </a:cubicBezTo>
                  <a:cubicBezTo>
                    <a:pt x="1" y="2336"/>
                    <a:pt x="701" y="3036"/>
                    <a:pt x="1542" y="3036"/>
                  </a:cubicBezTo>
                  <a:cubicBezTo>
                    <a:pt x="2383" y="3036"/>
                    <a:pt x="3083" y="2336"/>
                    <a:pt x="3083" y="1495"/>
                  </a:cubicBezTo>
                  <a:cubicBezTo>
                    <a:pt x="3083" y="655"/>
                    <a:pt x="2383" y="1"/>
                    <a:pt x="1542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1" name="Google Shape;931;p39"/>
            <p:cNvSpPr/>
            <p:nvPr/>
          </p:nvSpPr>
          <p:spPr>
            <a:xfrm>
              <a:off x="8375563" y="2897838"/>
              <a:ext cx="43725" cy="37575"/>
            </a:xfrm>
            <a:custGeom>
              <a:avLst/>
              <a:gdLst/>
              <a:ahLst/>
              <a:cxnLst/>
              <a:rect l="l" t="t" r="r" b="b"/>
              <a:pathLst>
                <a:path w="1749" h="1503" extrusionOk="0">
                  <a:moveTo>
                    <a:pt x="1141" y="1"/>
                  </a:moveTo>
                  <a:cubicBezTo>
                    <a:pt x="1" y="1"/>
                    <a:pt x="72" y="1502"/>
                    <a:pt x="72" y="1502"/>
                  </a:cubicBezTo>
                  <a:cubicBezTo>
                    <a:pt x="374" y="228"/>
                    <a:pt x="1231" y="110"/>
                    <a:pt x="1585" y="110"/>
                  </a:cubicBezTo>
                  <a:cubicBezTo>
                    <a:pt x="1666" y="110"/>
                    <a:pt x="1720" y="116"/>
                    <a:pt x="1737" y="116"/>
                  </a:cubicBezTo>
                  <a:cubicBezTo>
                    <a:pt x="1748" y="116"/>
                    <a:pt x="1740" y="112"/>
                    <a:pt x="1707" y="101"/>
                  </a:cubicBezTo>
                  <a:cubicBezTo>
                    <a:pt x="1491" y="31"/>
                    <a:pt x="1303" y="1"/>
                    <a:pt x="114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932" name="Google Shape;932;p39"/>
          <p:cNvSpPr txBox="1">
            <a:spLocks noGrp="1"/>
          </p:cNvSpPr>
          <p:nvPr>
            <p:ph type="ctrTitle"/>
          </p:nvPr>
        </p:nvSpPr>
        <p:spPr>
          <a:xfrm>
            <a:off x="1609749" y="1086142"/>
            <a:ext cx="5900289" cy="1258895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800" b="1" err="1">
                <a:latin typeface="Sora"/>
              </a:rPr>
              <a:t>sharkPulseApps</a:t>
            </a:r>
            <a:endParaRPr lang="en-US" sz="2800" b="1" err="1">
              <a:solidFill>
                <a:schemeClr val="dk2"/>
              </a:solidFill>
              <a:latin typeface="Sora"/>
            </a:endParaRPr>
          </a:p>
        </p:txBody>
      </p:sp>
      <p:grpSp>
        <p:nvGrpSpPr>
          <p:cNvPr id="934" name="Google Shape;934;p39"/>
          <p:cNvGrpSpPr/>
          <p:nvPr/>
        </p:nvGrpSpPr>
        <p:grpSpPr>
          <a:xfrm>
            <a:off x="1574362" y="782538"/>
            <a:ext cx="148902" cy="148902"/>
            <a:chOff x="553999" y="2452938"/>
            <a:chExt cx="148902" cy="148902"/>
          </a:xfrm>
        </p:grpSpPr>
        <p:sp>
          <p:nvSpPr>
            <p:cNvPr id="935" name="Google Shape;935;p39"/>
            <p:cNvSpPr/>
            <p:nvPr/>
          </p:nvSpPr>
          <p:spPr>
            <a:xfrm rot="7632065">
              <a:off x="575314" y="2474252"/>
              <a:ext cx="106273" cy="106273"/>
            </a:xfrm>
            <a:custGeom>
              <a:avLst/>
              <a:gdLst/>
              <a:ahLst/>
              <a:cxnLst/>
              <a:rect l="l" t="t" r="r" b="b"/>
              <a:pathLst>
                <a:path w="4251" h="4251" extrusionOk="0">
                  <a:moveTo>
                    <a:pt x="2149" y="234"/>
                  </a:moveTo>
                  <a:cubicBezTo>
                    <a:pt x="3177" y="234"/>
                    <a:pt x="4017" y="1075"/>
                    <a:pt x="4017" y="2102"/>
                  </a:cubicBezTo>
                  <a:cubicBezTo>
                    <a:pt x="4017" y="3176"/>
                    <a:pt x="3177" y="4017"/>
                    <a:pt x="2149" y="4017"/>
                  </a:cubicBezTo>
                  <a:cubicBezTo>
                    <a:pt x="1075" y="4017"/>
                    <a:pt x="234" y="3176"/>
                    <a:pt x="234" y="2102"/>
                  </a:cubicBezTo>
                  <a:cubicBezTo>
                    <a:pt x="234" y="1075"/>
                    <a:pt x="1075" y="234"/>
                    <a:pt x="2149" y="234"/>
                  </a:cubicBezTo>
                  <a:close/>
                  <a:moveTo>
                    <a:pt x="2149" y="1"/>
                  </a:moveTo>
                  <a:cubicBezTo>
                    <a:pt x="982" y="1"/>
                    <a:pt x="1" y="935"/>
                    <a:pt x="1" y="2102"/>
                  </a:cubicBezTo>
                  <a:cubicBezTo>
                    <a:pt x="1" y="3316"/>
                    <a:pt x="982" y="4250"/>
                    <a:pt x="2149" y="4250"/>
                  </a:cubicBezTo>
                  <a:cubicBezTo>
                    <a:pt x="3317" y="4250"/>
                    <a:pt x="4251" y="3316"/>
                    <a:pt x="4251" y="2102"/>
                  </a:cubicBezTo>
                  <a:cubicBezTo>
                    <a:pt x="4251" y="935"/>
                    <a:pt x="3317" y="1"/>
                    <a:pt x="214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6" name="Google Shape;936;p39"/>
            <p:cNvSpPr/>
            <p:nvPr/>
          </p:nvSpPr>
          <p:spPr>
            <a:xfrm rot="7632065">
              <a:off x="614770" y="2497658"/>
              <a:ext cx="62499" cy="53774"/>
            </a:xfrm>
            <a:custGeom>
              <a:avLst/>
              <a:gdLst/>
              <a:ahLst/>
              <a:cxnLst/>
              <a:rect l="l" t="t" r="r" b="b"/>
              <a:pathLst>
                <a:path w="2500" h="2151" extrusionOk="0">
                  <a:moveTo>
                    <a:pt x="1637" y="0"/>
                  </a:moveTo>
                  <a:cubicBezTo>
                    <a:pt x="0" y="0"/>
                    <a:pt x="108" y="2150"/>
                    <a:pt x="108" y="2150"/>
                  </a:cubicBezTo>
                  <a:cubicBezTo>
                    <a:pt x="586" y="306"/>
                    <a:pt x="1814" y="160"/>
                    <a:pt x="2293" y="160"/>
                  </a:cubicBezTo>
                  <a:cubicBezTo>
                    <a:pt x="2382" y="160"/>
                    <a:pt x="2446" y="165"/>
                    <a:pt x="2473" y="165"/>
                  </a:cubicBezTo>
                  <a:cubicBezTo>
                    <a:pt x="2499" y="165"/>
                    <a:pt x="2492" y="161"/>
                    <a:pt x="2443" y="142"/>
                  </a:cubicBezTo>
                  <a:cubicBezTo>
                    <a:pt x="2136" y="44"/>
                    <a:pt x="1869" y="0"/>
                    <a:pt x="163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" name="Google Shape;933;p39">
            <a:extLst>
              <a:ext uri="{FF2B5EF4-FFF2-40B4-BE49-F238E27FC236}">
                <a16:creationId xmlns:a16="http://schemas.microsoft.com/office/drawing/2014/main" id="{03090AA6-ABA0-B156-6D74-18DB53F505A7}"/>
              </a:ext>
            </a:extLst>
          </p:cNvPr>
          <p:cNvSpPr txBox="1">
            <a:spLocks/>
          </p:cNvSpPr>
          <p:nvPr/>
        </p:nvSpPr>
        <p:spPr>
          <a:xfrm>
            <a:off x="1676514" y="2373062"/>
            <a:ext cx="5766763" cy="487264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Lato"/>
              <a:buNone/>
              <a:defRPr sz="1600" b="0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1pPr>
            <a:lvl2pPr marL="914400" marR="0" lvl="1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Lato"/>
              <a:buNone/>
              <a:defRPr sz="2800" b="0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2pPr>
            <a:lvl3pPr marL="1371600" marR="0" lvl="2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Lato"/>
              <a:buNone/>
              <a:defRPr sz="2800" b="0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3pPr>
            <a:lvl4pPr marL="1828800" marR="0" lvl="3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Lato"/>
              <a:buNone/>
              <a:defRPr sz="2800" b="0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4pPr>
            <a:lvl5pPr marL="2286000" marR="0" lvl="4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Lato"/>
              <a:buNone/>
              <a:defRPr sz="2800" b="0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5pPr>
            <a:lvl6pPr marL="2743200" marR="0" lvl="5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Lato"/>
              <a:buNone/>
              <a:defRPr sz="2800" b="0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6pPr>
            <a:lvl7pPr marL="3200400" marR="0" lvl="6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Lato"/>
              <a:buNone/>
              <a:defRPr sz="2800" b="0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7pPr>
            <a:lvl8pPr marL="3657600" marR="0" lvl="7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Lato"/>
              <a:buNone/>
              <a:defRPr sz="2800" b="0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8pPr>
            <a:lvl9pPr marL="4114800" marR="0" lvl="8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Lato"/>
              <a:buNone/>
              <a:defRPr sz="2800" b="0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marL="0" indent="0"/>
            <a:r>
              <a:rPr lang="en-US" sz="1800"/>
              <a:t>Mia Hagood, </a:t>
            </a:r>
            <a:r>
              <a:rPr lang="en-US" sz="1800" err="1"/>
              <a:t>Anhtuan</a:t>
            </a:r>
            <a:r>
              <a:rPr lang="en-US" sz="1800"/>
              <a:t> </a:t>
            </a:r>
            <a:r>
              <a:rPr lang="en-US" sz="1800" err="1"/>
              <a:t>Vuong</a:t>
            </a:r>
            <a:r>
              <a:rPr lang="en-US" sz="1800"/>
              <a:t> Tran, Patrick Warner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6ACD98B-82A5-EDD0-A8F1-65D3FF2E56A8}"/>
              </a:ext>
            </a:extLst>
          </p:cNvPr>
          <p:cNvSpPr txBox="1"/>
          <p:nvPr/>
        </p:nvSpPr>
        <p:spPr>
          <a:xfrm>
            <a:off x="2220605" y="3047188"/>
            <a:ext cx="4678575" cy="1342419"/>
          </a:xfrm>
          <a:prstGeom prst="rect">
            <a:avLst/>
          </a:prstGeom>
          <a:noFill/>
        </p:spPr>
        <p:txBody>
          <a:bodyPr wrap="square" lIns="91440" tIns="45720" rIns="91440" bIns="4572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dirty="0">
                <a:solidFill>
                  <a:schemeClr val="bg1"/>
                </a:solidFill>
                <a:latin typeface="Lato"/>
                <a:ea typeface="Lato"/>
                <a:cs typeface="Lato"/>
              </a:rPr>
              <a:t>CS4624: Multimedia, Hypertext, and Information Access</a:t>
            </a:r>
          </a:p>
          <a:p>
            <a:pPr algn="ctr">
              <a:lnSpc>
                <a:spcPct val="150000"/>
              </a:lnSpc>
            </a:pPr>
            <a:r>
              <a:rPr lang="en-US" dirty="0">
                <a:solidFill>
                  <a:schemeClr val="bg1"/>
                </a:solidFill>
                <a:latin typeface="Lato"/>
                <a:ea typeface="Lato"/>
                <a:cs typeface="Lato"/>
              </a:rPr>
              <a:t>Dr. Edward Fox</a:t>
            </a:r>
          </a:p>
          <a:p>
            <a:pPr algn="ctr">
              <a:lnSpc>
                <a:spcPct val="150000"/>
              </a:lnSpc>
            </a:pPr>
            <a:r>
              <a:rPr lang="en-US" b="0" i="0" dirty="0">
                <a:solidFill>
                  <a:schemeClr val="bg1"/>
                </a:solidFill>
                <a:effectLst/>
                <a:latin typeface="Lato"/>
                <a:ea typeface="Lato"/>
                <a:cs typeface="Lato"/>
              </a:rPr>
              <a:t>Virginia Tech, Blacksburg VA 24061</a:t>
            </a:r>
          </a:p>
          <a:p>
            <a:pPr algn="ctr">
              <a:lnSpc>
                <a:spcPct val="150000"/>
              </a:lnSpc>
            </a:pPr>
            <a:r>
              <a:rPr lang="en-US">
                <a:solidFill>
                  <a:schemeClr val="bg1"/>
                </a:solidFill>
                <a:latin typeface="Lato"/>
                <a:ea typeface="Lato"/>
                <a:cs typeface="Lato"/>
              </a:rPr>
              <a:t>May 5</a:t>
            </a:r>
            <a:r>
              <a:rPr lang="en-US" b="0" i="0">
                <a:solidFill>
                  <a:schemeClr val="bg1"/>
                </a:solidFill>
                <a:effectLst/>
                <a:latin typeface="Lato"/>
                <a:ea typeface="Lato"/>
                <a:cs typeface="Lato"/>
              </a:rPr>
              <a:t>, </a:t>
            </a:r>
            <a:r>
              <a:rPr lang="en-US" b="0" i="0" dirty="0">
                <a:solidFill>
                  <a:schemeClr val="bg1"/>
                </a:solidFill>
                <a:effectLst/>
                <a:latin typeface="Lato"/>
                <a:ea typeface="Lato"/>
                <a:cs typeface="Lato"/>
              </a:rPr>
              <a:t>2024</a:t>
            </a:r>
            <a:endParaRPr lang="en-US" dirty="0">
              <a:solidFill>
                <a:schemeClr val="bg1"/>
              </a:solidFill>
              <a:latin typeface="Lato"/>
              <a:ea typeface="Lato"/>
              <a:cs typeface="Lato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FBAFF0BD-3F80-D134-74D5-21198615BF6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55168" y="261113"/>
            <a:ext cx="6090300" cy="1026600"/>
          </a:xfrm>
          <a:noFill/>
          <a:ln>
            <a:noFill/>
          </a:ln>
        </p:spPr>
        <p:txBody>
          <a:bodyPr/>
          <a:lstStyle/>
          <a:p>
            <a:pPr algn="l"/>
            <a:r>
              <a:rPr lang="en-US"/>
              <a:t>Species Coverage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8FE7655-176C-D1BF-BAB4-1254FA9534D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0460" y="1151249"/>
            <a:ext cx="7683080" cy="37531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997320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FBAFF0BD-3F80-D134-74D5-21198615BF6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1976" y="196772"/>
            <a:ext cx="6090300" cy="1026600"/>
          </a:xfrm>
          <a:ln>
            <a:noFill/>
          </a:ln>
        </p:spPr>
        <p:txBody>
          <a:bodyPr/>
          <a:lstStyle/>
          <a:p>
            <a:pPr algn="l"/>
            <a:r>
              <a:rPr lang="en-US" err="1"/>
              <a:t>sharkPulse</a:t>
            </a:r>
            <a:r>
              <a:rPr lang="en-US"/>
              <a:t> Numbers</a:t>
            </a:r>
          </a:p>
        </p:txBody>
      </p:sp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861AB9AA-7412-3D0F-7DC2-9A53531AA66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6361" y="1054816"/>
            <a:ext cx="8027493" cy="38135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455551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CAB31C-A3A1-FBAF-E099-443EF03E58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2341" y="334740"/>
            <a:ext cx="7717800" cy="572700"/>
          </a:xfrm>
        </p:spPr>
        <p:txBody>
          <a:bodyPr/>
          <a:lstStyle/>
          <a:p>
            <a:r>
              <a:rPr lang="en-US"/>
              <a:t>Global Affiliate Map</a:t>
            </a:r>
          </a:p>
        </p:txBody>
      </p:sp>
      <p:pic>
        <p:nvPicPr>
          <p:cNvPr id="3" name="Network - Work - Microsoft​ Edge 2024-04-24 18-32-59">
            <a:hlinkClick r:id="" action="ppaction://media"/>
            <a:extLst>
              <a:ext uri="{FF2B5EF4-FFF2-40B4-BE49-F238E27FC236}">
                <a16:creationId xmlns:a16="http://schemas.microsoft.com/office/drawing/2014/main" id="{F3747775-C767-D79E-58AA-6F6CE50189FD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125575" y="1030104"/>
            <a:ext cx="6711331" cy="36353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47933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1524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CAB31C-A3A1-FBAF-E099-443EF03E58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2341" y="334740"/>
            <a:ext cx="7717800" cy="572700"/>
          </a:xfrm>
        </p:spPr>
        <p:txBody>
          <a:bodyPr/>
          <a:lstStyle/>
          <a:p>
            <a:r>
              <a:rPr lang="en-US"/>
              <a:t>Global Affiliate Map</a:t>
            </a:r>
          </a:p>
        </p:txBody>
      </p:sp>
      <p:pic>
        <p:nvPicPr>
          <p:cNvPr id="6" name="Picture 5" descr="A screenshot of a computer screen&#10;&#10;Description automatically generated">
            <a:extLst>
              <a:ext uri="{FF2B5EF4-FFF2-40B4-BE49-F238E27FC236}">
                <a16:creationId xmlns:a16="http://schemas.microsoft.com/office/drawing/2014/main" id="{9A4BB1E3-50AC-A0C6-D964-366B67E6A97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76802" y="1033018"/>
            <a:ext cx="6608877" cy="35798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090831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DC9FC0B8-67D1-7B03-31E4-D1A1D6FAB2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Taxonomical Accuracy Table</a:t>
            </a:r>
          </a:p>
        </p:txBody>
      </p:sp>
      <p:pic>
        <p:nvPicPr>
          <p:cNvPr id="4" name="Picture 3" descr="A list of species names&#10;&#10;Description automatically generated">
            <a:extLst>
              <a:ext uri="{FF2B5EF4-FFF2-40B4-BE49-F238E27FC236}">
                <a16:creationId xmlns:a16="http://schemas.microsoft.com/office/drawing/2014/main" id="{DB80CF31-64AB-9162-F7A4-EDF31E200A3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9204" y="1108863"/>
            <a:ext cx="7104784" cy="35752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809292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6" name="Google Shape;1216;p48"/>
          <p:cNvSpPr txBox="1">
            <a:spLocks noGrp="1"/>
          </p:cNvSpPr>
          <p:nvPr>
            <p:ph type="title"/>
          </p:nvPr>
        </p:nvSpPr>
        <p:spPr>
          <a:xfrm>
            <a:off x="713175" y="2343150"/>
            <a:ext cx="5094000" cy="986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"/>
              <a:t>BACK END</a:t>
            </a:r>
          </a:p>
        </p:txBody>
      </p:sp>
      <p:sp>
        <p:nvSpPr>
          <p:cNvPr id="1219" name="Google Shape;1219;p48"/>
          <p:cNvSpPr/>
          <p:nvPr/>
        </p:nvSpPr>
        <p:spPr>
          <a:xfrm rot="4401564">
            <a:off x="7141462" y="3378872"/>
            <a:ext cx="442395" cy="351919"/>
          </a:xfrm>
          <a:custGeom>
            <a:avLst/>
            <a:gdLst/>
            <a:ahLst/>
            <a:cxnLst/>
            <a:rect l="l" t="t" r="r" b="b"/>
            <a:pathLst>
              <a:path w="9360" h="7446" extrusionOk="0">
                <a:moveTo>
                  <a:pt x="8997" y="0"/>
                </a:moveTo>
                <a:cubicBezTo>
                  <a:pt x="8973" y="0"/>
                  <a:pt x="8852" y="17"/>
                  <a:pt x="8440" y="261"/>
                </a:cubicBezTo>
                <a:cubicBezTo>
                  <a:pt x="7958" y="539"/>
                  <a:pt x="5682" y="2155"/>
                  <a:pt x="5481" y="2155"/>
                </a:cubicBezTo>
                <a:cubicBezTo>
                  <a:pt x="5479" y="2155"/>
                  <a:pt x="5477" y="2154"/>
                  <a:pt x="5475" y="2154"/>
                </a:cubicBezTo>
                <a:cubicBezTo>
                  <a:pt x="5346" y="2128"/>
                  <a:pt x="4558" y="1938"/>
                  <a:pt x="4160" y="1938"/>
                </a:cubicBezTo>
                <a:cubicBezTo>
                  <a:pt x="4059" y="1938"/>
                  <a:pt x="3983" y="1950"/>
                  <a:pt x="3950" y="1981"/>
                </a:cubicBezTo>
                <a:cubicBezTo>
                  <a:pt x="3787" y="2143"/>
                  <a:pt x="4133" y="2284"/>
                  <a:pt x="4263" y="2468"/>
                </a:cubicBezTo>
                <a:cubicBezTo>
                  <a:pt x="4393" y="2641"/>
                  <a:pt x="4696" y="2847"/>
                  <a:pt x="4426" y="3214"/>
                </a:cubicBezTo>
                <a:cubicBezTo>
                  <a:pt x="4155" y="3582"/>
                  <a:pt x="2640" y="5443"/>
                  <a:pt x="2489" y="5508"/>
                </a:cubicBezTo>
                <a:cubicBezTo>
                  <a:pt x="2477" y="5513"/>
                  <a:pt x="2460" y="5515"/>
                  <a:pt x="2439" y="5515"/>
                </a:cubicBezTo>
                <a:cubicBezTo>
                  <a:pt x="2265" y="5515"/>
                  <a:pt x="1790" y="5370"/>
                  <a:pt x="1141" y="5370"/>
                </a:cubicBezTo>
                <a:cubicBezTo>
                  <a:pt x="802" y="5370"/>
                  <a:pt x="416" y="5410"/>
                  <a:pt x="0" y="5530"/>
                </a:cubicBezTo>
                <a:cubicBezTo>
                  <a:pt x="0" y="5530"/>
                  <a:pt x="1342" y="5844"/>
                  <a:pt x="1623" y="6038"/>
                </a:cubicBezTo>
                <a:cubicBezTo>
                  <a:pt x="1894" y="6222"/>
                  <a:pt x="2240" y="6558"/>
                  <a:pt x="2143" y="6753"/>
                </a:cubicBezTo>
                <a:cubicBezTo>
                  <a:pt x="2045" y="6958"/>
                  <a:pt x="2294" y="7445"/>
                  <a:pt x="2294" y="7445"/>
                </a:cubicBezTo>
                <a:cubicBezTo>
                  <a:pt x="2294" y="7445"/>
                  <a:pt x="2619" y="6720"/>
                  <a:pt x="2684" y="6309"/>
                </a:cubicBezTo>
                <a:cubicBezTo>
                  <a:pt x="2748" y="5909"/>
                  <a:pt x="3744" y="5011"/>
                  <a:pt x="4350" y="4892"/>
                </a:cubicBezTo>
                <a:cubicBezTo>
                  <a:pt x="4350" y="4892"/>
                  <a:pt x="4556" y="4998"/>
                  <a:pt x="4703" y="4998"/>
                </a:cubicBezTo>
                <a:cubicBezTo>
                  <a:pt x="4738" y="4998"/>
                  <a:pt x="4769" y="4992"/>
                  <a:pt x="4793" y="4978"/>
                </a:cubicBezTo>
                <a:cubicBezTo>
                  <a:pt x="4934" y="4902"/>
                  <a:pt x="4848" y="4686"/>
                  <a:pt x="5151" y="4513"/>
                </a:cubicBezTo>
                <a:cubicBezTo>
                  <a:pt x="5464" y="4340"/>
                  <a:pt x="6157" y="3950"/>
                  <a:pt x="6525" y="3507"/>
                </a:cubicBezTo>
                <a:cubicBezTo>
                  <a:pt x="6525" y="3507"/>
                  <a:pt x="6644" y="4437"/>
                  <a:pt x="6546" y="4762"/>
                </a:cubicBezTo>
                <a:cubicBezTo>
                  <a:pt x="6546" y="4762"/>
                  <a:pt x="6559" y="4782"/>
                  <a:pt x="6588" y="4782"/>
                </a:cubicBezTo>
                <a:cubicBezTo>
                  <a:pt x="6652" y="4782"/>
                  <a:pt x="6795" y="4685"/>
                  <a:pt x="7055" y="4069"/>
                </a:cubicBezTo>
                <a:cubicBezTo>
                  <a:pt x="7434" y="3182"/>
                  <a:pt x="7315" y="2728"/>
                  <a:pt x="7488" y="2598"/>
                </a:cubicBezTo>
                <a:cubicBezTo>
                  <a:pt x="7488" y="2598"/>
                  <a:pt x="7975" y="2598"/>
                  <a:pt x="8094" y="2544"/>
                </a:cubicBezTo>
                <a:cubicBezTo>
                  <a:pt x="8213" y="2479"/>
                  <a:pt x="7888" y="2284"/>
                  <a:pt x="7888" y="2284"/>
                </a:cubicBezTo>
                <a:cubicBezTo>
                  <a:pt x="7888" y="2284"/>
                  <a:pt x="8851" y="1159"/>
                  <a:pt x="8840" y="856"/>
                </a:cubicBezTo>
                <a:cubicBezTo>
                  <a:pt x="8840" y="856"/>
                  <a:pt x="9360" y="33"/>
                  <a:pt x="9003" y="1"/>
                </a:cubicBezTo>
                <a:cubicBezTo>
                  <a:pt x="9003" y="1"/>
                  <a:pt x="9001" y="0"/>
                  <a:pt x="8997" y="0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220" name="Google Shape;1220;p48"/>
          <p:cNvGrpSpPr/>
          <p:nvPr/>
        </p:nvGrpSpPr>
        <p:grpSpPr>
          <a:xfrm rot="10021946" flipH="1">
            <a:off x="6983984" y="2184027"/>
            <a:ext cx="360801" cy="197351"/>
            <a:chOff x="771625" y="3641125"/>
            <a:chExt cx="360800" cy="197350"/>
          </a:xfrm>
        </p:grpSpPr>
        <p:sp>
          <p:nvSpPr>
            <p:cNvPr id="1221" name="Google Shape;1221;p48"/>
            <p:cNvSpPr/>
            <p:nvPr/>
          </p:nvSpPr>
          <p:spPr>
            <a:xfrm>
              <a:off x="971275" y="3677325"/>
              <a:ext cx="161150" cy="161150"/>
            </a:xfrm>
            <a:custGeom>
              <a:avLst/>
              <a:gdLst/>
              <a:ahLst/>
              <a:cxnLst/>
              <a:rect l="l" t="t" r="r" b="b"/>
              <a:pathLst>
                <a:path w="6446" h="6446" extrusionOk="0">
                  <a:moveTo>
                    <a:pt x="3223" y="327"/>
                  </a:moveTo>
                  <a:cubicBezTo>
                    <a:pt x="4811" y="327"/>
                    <a:pt x="6119" y="1635"/>
                    <a:pt x="6119" y="3223"/>
                  </a:cubicBezTo>
                  <a:cubicBezTo>
                    <a:pt x="6119" y="4811"/>
                    <a:pt x="4811" y="6118"/>
                    <a:pt x="3223" y="6118"/>
                  </a:cubicBezTo>
                  <a:cubicBezTo>
                    <a:pt x="1635" y="6118"/>
                    <a:pt x="374" y="4811"/>
                    <a:pt x="374" y="3223"/>
                  </a:cubicBezTo>
                  <a:cubicBezTo>
                    <a:pt x="374" y="1635"/>
                    <a:pt x="1635" y="327"/>
                    <a:pt x="3223" y="327"/>
                  </a:cubicBezTo>
                  <a:close/>
                  <a:moveTo>
                    <a:pt x="3223" y="0"/>
                  </a:moveTo>
                  <a:cubicBezTo>
                    <a:pt x="1449" y="0"/>
                    <a:pt x="1" y="1448"/>
                    <a:pt x="1" y="3223"/>
                  </a:cubicBezTo>
                  <a:cubicBezTo>
                    <a:pt x="1" y="4997"/>
                    <a:pt x="1449" y="6445"/>
                    <a:pt x="3223" y="6445"/>
                  </a:cubicBezTo>
                  <a:cubicBezTo>
                    <a:pt x="4998" y="6445"/>
                    <a:pt x="6446" y="4997"/>
                    <a:pt x="6446" y="3223"/>
                  </a:cubicBezTo>
                  <a:cubicBezTo>
                    <a:pt x="6446" y="1448"/>
                    <a:pt x="4998" y="0"/>
                    <a:pt x="322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2" name="Google Shape;1222;p48"/>
            <p:cNvSpPr/>
            <p:nvPr/>
          </p:nvSpPr>
          <p:spPr>
            <a:xfrm>
              <a:off x="985475" y="3699000"/>
              <a:ext cx="94375" cy="79925"/>
            </a:xfrm>
            <a:custGeom>
              <a:avLst/>
              <a:gdLst/>
              <a:ahLst/>
              <a:cxnLst/>
              <a:rect l="l" t="t" r="r" b="b"/>
              <a:pathLst>
                <a:path w="3775" h="3197" extrusionOk="0">
                  <a:moveTo>
                    <a:pt x="2475" y="1"/>
                  </a:moveTo>
                  <a:cubicBezTo>
                    <a:pt x="1" y="1"/>
                    <a:pt x="180" y="3196"/>
                    <a:pt x="180" y="3196"/>
                  </a:cubicBezTo>
                  <a:cubicBezTo>
                    <a:pt x="866" y="453"/>
                    <a:pt x="2761" y="228"/>
                    <a:pt x="3478" y="228"/>
                  </a:cubicBezTo>
                  <a:cubicBezTo>
                    <a:pt x="3620" y="228"/>
                    <a:pt x="3715" y="236"/>
                    <a:pt x="3747" y="236"/>
                  </a:cubicBezTo>
                  <a:cubicBezTo>
                    <a:pt x="3774" y="236"/>
                    <a:pt x="3756" y="230"/>
                    <a:pt x="3683" y="208"/>
                  </a:cubicBezTo>
                  <a:cubicBezTo>
                    <a:pt x="3223" y="64"/>
                    <a:pt x="2823" y="1"/>
                    <a:pt x="247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3" name="Google Shape;1223;p48"/>
            <p:cNvSpPr/>
            <p:nvPr/>
          </p:nvSpPr>
          <p:spPr>
            <a:xfrm>
              <a:off x="771625" y="3641125"/>
              <a:ext cx="106275" cy="106275"/>
            </a:xfrm>
            <a:custGeom>
              <a:avLst/>
              <a:gdLst/>
              <a:ahLst/>
              <a:cxnLst/>
              <a:rect l="l" t="t" r="r" b="b"/>
              <a:pathLst>
                <a:path w="4251" h="4251" extrusionOk="0">
                  <a:moveTo>
                    <a:pt x="2149" y="234"/>
                  </a:moveTo>
                  <a:cubicBezTo>
                    <a:pt x="3177" y="234"/>
                    <a:pt x="4017" y="1075"/>
                    <a:pt x="4017" y="2102"/>
                  </a:cubicBezTo>
                  <a:cubicBezTo>
                    <a:pt x="4017" y="3176"/>
                    <a:pt x="3177" y="4017"/>
                    <a:pt x="2149" y="4017"/>
                  </a:cubicBezTo>
                  <a:cubicBezTo>
                    <a:pt x="1075" y="4017"/>
                    <a:pt x="234" y="3176"/>
                    <a:pt x="234" y="2102"/>
                  </a:cubicBezTo>
                  <a:cubicBezTo>
                    <a:pt x="234" y="1075"/>
                    <a:pt x="1075" y="234"/>
                    <a:pt x="2149" y="234"/>
                  </a:cubicBezTo>
                  <a:close/>
                  <a:moveTo>
                    <a:pt x="2149" y="1"/>
                  </a:moveTo>
                  <a:cubicBezTo>
                    <a:pt x="982" y="1"/>
                    <a:pt x="1" y="935"/>
                    <a:pt x="1" y="2102"/>
                  </a:cubicBezTo>
                  <a:cubicBezTo>
                    <a:pt x="1" y="3316"/>
                    <a:pt x="982" y="4250"/>
                    <a:pt x="2149" y="4250"/>
                  </a:cubicBezTo>
                  <a:cubicBezTo>
                    <a:pt x="3317" y="4250"/>
                    <a:pt x="4251" y="3316"/>
                    <a:pt x="4251" y="2102"/>
                  </a:cubicBezTo>
                  <a:cubicBezTo>
                    <a:pt x="4251" y="935"/>
                    <a:pt x="3317" y="1"/>
                    <a:pt x="214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4" name="Google Shape;1224;p48"/>
            <p:cNvSpPr/>
            <p:nvPr/>
          </p:nvSpPr>
          <p:spPr>
            <a:xfrm>
              <a:off x="780625" y="3655100"/>
              <a:ext cx="62500" cy="53775"/>
            </a:xfrm>
            <a:custGeom>
              <a:avLst/>
              <a:gdLst/>
              <a:ahLst/>
              <a:cxnLst/>
              <a:rect l="l" t="t" r="r" b="b"/>
              <a:pathLst>
                <a:path w="2500" h="2151" extrusionOk="0">
                  <a:moveTo>
                    <a:pt x="1637" y="0"/>
                  </a:moveTo>
                  <a:cubicBezTo>
                    <a:pt x="0" y="0"/>
                    <a:pt x="108" y="2150"/>
                    <a:pt x="108" y="2150"/>
                  </a:cubicBezTo>
                  <a:cubicBezTo>
                    <a:pt x="586" y="306"/>
                    <a:pt x="1814" y="160"/>
                    <a:pt x="2293" y="160"/>
                  </a:cubicBezTo>
                  <a:cubicBezTo>
                    <a:pt x="2382" y="160"/>
                    <a:pt x="2446" y="165"/>
                    <a:pt x="2473" y="165"/>
                  </a:cubicBezTo>
                  <a:cubicBezTo>
                    <a:pt x="2499" y="165"/>
                    <a:pt x="2492" y="161"/>
                    <a:pt x="2443" y="142"/>
                  </a:cubicBezTo>
                  <a:cubicBezTo>
                    <a:pt x="2136" y="44"/>
                    <a:pt x="1869" y="0"/>
                    <a:pt x="163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225" name="Google Shape;1225;p48"/>
          <p:cNvGrpSpPr/>
          <p:nvPr/>
        </p:nvGrpSpPr>
        <p:grpSpPr>
          <a:xfrm>
            <a:off x="3475547" y="1790620"/>
            <a:ext cx="225787" cy="225787"/>
            <a:chOff x="327572" y="2556895"/>
            <a:chExt cx="225787" cy="225787"/>
          </a:xfrm>
        </p:grpSpPr>
        <p:sp>
          <p:nvSpPr>
            <p:cNvPr id="1226" name="Google Shape;1226;p48"/>
            <p:cNvSpPr/>
            <p:nvPr/>
          </p:nvSpPr>
          <p:spPr>
            <a:xfrm rot="7632065">
              <a:off x="359893" y="2589215"/>
              <a:ext cx="161146" cy="161146"/>
            </a:xfrm>
            <a:custGeom>
              <a:avLst/>
              <a:gdLst/>
              <a:ahLst/>
              <a:cxnLst/>
              <a:rect l="l" t="t" r="r" b="b"/>
              <a:pathLst>
                <a:path w="6446" h="6446" extrusionOk="0">
                  <a:moveTo>
                    <a:pt x="3223" y="327"/>
                  </a:moveTo>
                  <a:cubicBezTo>
                    <a:pt x="4811" y="327"/>
                    <a:pt x="6119" y="1635"/>
                    <a:pt x="6119" y="3223"/>
                  </a:cubicBezTo>
                  <a:cubicBezTo>
                    <a:pt x="6119" y="4811"/>
                    <a:pt x="4811" y="6118"/>
                    <a:pt x="3223" y="6118"/>
                  </a:cubicBezTo>
                  <a:cubicBezTo>
                    <a:pt x="1635" y="6118"/>
                    <a:pt x="374" y="4811"/>
                    <a:pt x="374" y="3223"/>
                  </a:cubicBezTo>
                  <a:cubicBezTo>
                    <a:pt x="374" y="1635"/>
                    <a:pt x="1635" y="327"/>
                    <a:pt x="3223" y="327"/>
                  </a:cubicBezTo>
                  <a:close/>
                  <a:moveTo>
                    <a:pt x="3223" y="0"/>
                  </a:moveTo>
                  <a:cubicBezTo>
                    <a:pt x="1449" y="0"/>
                    <a:pt x="1" y="1448"/>
                    <a:pt x="1" y="3223"/>
                  </a:cubicBezTo>
                  <a:cubicBezTo>
                    <a:pt x="1" y="4997"/>
                    <a:pt x="1449" y="6445"/>
                    <a:pt x="3223" y="6445"/>
                  </a:cubicBezTo>
                  <a:cubicBezTo>
                    <a:pt x="4998" y="6445"/>
                    <a:pt x="6446" y="4997"/>
                    <a:pt x="6446" y="3223"/>
                  </a:cubicBezTo>
                  <a:cubicBezTo>
                    <a:pt x="6446" y="1448"/>
                    <a:pt x="4998" y="0"/>
                    <a:pt x="322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7" name="Google Shape;1227;p48"/>
            <p:cNvSpPr/>
            <p:nvPr/>
          </p:nvSpPr>
          <p:spPr>
            <a:xfrm rot="7632065">
              <a:off x="419964" y="2625994"/>
              <a:ext cx="94373" cy="79923"/>
            </a:xfrm>
            <a:custGeom>
              <a:avLst/>
              <a:gdLst/>
              <a:ahLst/>
              <a:cxnLst/>
              <a:rect l="l" t="t" r="r" b="b"/>
              <a:pathLst>
                <a:path w="3775" h="3197" extrusionOk="0">
                  <a:moveTo>
                    <a:pt x="2475" y="1"/>
                  </a:moveTo>
                  <a:cubicBezTo>
                    <a:pt x="1" y="1"/>
                    <a:pt x="180" y="3196"/>
                    <a:pt x="180" y="3196"/>
                  </a:cubicBezTo>
                  <a:cubicBezTo>
                    <a:pt x="866" y="453"/>
                    <a:pt x="2761" y="228"/>
                    <a:pt x="3478" y="228"/>
                  </a:cubicBezTo>
                  <a:cubicBezTo>
                    <a:pt x="3620" y="228"/>
                    <a:pt x="3715" y="236"/>
                    <a:pt x="3747" y="236"/>
                  </a:cubicBezTo>
                  <a:cubicBezTo>
                    <a:pt x="3774" y="236"/>
                    <a:pt x="3756" y="230"/>
                    <a:pt x="3683" y="208"/>
                  </a:cubicBezTo>
                  <a:cubicBezTo>
                    <a:pt x="3223" y="64"/>
                    <a:pt x="2823" y="1"/>
                    <a:pt x="247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228" name="Google Shape;1228;p48"/>
          <p:cNvGrpSpPr/>
          <p:nvPr/>
        </p:nvGrpSpPr>
        <p:grpSpPr>
          <a:xfrm>
            <a:off x="2418649" y="4311925"/>
            <a:ext cx="148902" cy="148902"/>
            <a:chOff x="553999" y="2452938"/>
            <a:chExt cx="148902" cy="148902"/>
          </a:xfrm>
        </p:grpSpPr>
        <p:sp>
          <p:nvSpPr>
            <p:cNvPr id="1229" name="Google Shape;1229;p48"/>
            <p:cNvSpPr/>
            <p:nvPr/>
          </p:nvSpPr>
          <p:spPr>
            <a:xfrm rot="7632065">
              <a:off x="575314" y="2474252"/>
              <a:ext cx="106273" cy="106273"/>
            </a:xfrm>
            <a:custGeom>
              <a:avLst/>
              <a:gdLst/>
              <a:ahLst/>
              <a:cxnLst/>
              <a:rect l="l" t="t" r="r" b="b"/>
              <a:pathLst>
                <a:path w="4251" h="4251" extrusionOk="0">
                  <a:moveTo>
                    <a:pt x="2149" y="234"/>
                  </a:moveTo>
                  <a:cubicBezTo>
                    <a:pt x="3177" y="234"/>
                    <a:pt x="4017" y="1075"/>
                    <a:pt x="4017" y="2102"/>
                  </a:cubicBezTo>
                  <a:cubicBezTo>
                    <a:pt x="4017" y="3176"/>
                    <a:pt x="3177" y="4017"/>
                    <a:pt x="2149" y="4017"/>
                  </a:cubicBezTo>
                  <a:cubicBezTo>
                    <a:pt x="1075" y="4017"/>
                    <a:pt x="234" y="3176"/>
                    <a:pt x="234" y="2102"/>
                  </a:cubicBezTo>
                  <a:cubicBezTo>
                    <a:pt x="234" y="1075"/>
                    <a:pt x="1075" y="234"/>
                    <a:pt x="2149" y="234"/>
                  </a:cubicBezTo>
                  <a:close/>
                  <a:moveTo>
                    <a:pt x="2149" y="1"/>
                  </a:moveTo>
                  <a:cubicBezTo>
                    <a:pt x="982" y="1"/>
                    <a:pt x="1" y="935"/>
                    <a:pt x="1" y="2102"/>
                  </a:cubicBezTo>
                  <a:cubicBezTo>
                    <a:pt x="1" y="3316"/>
                    <a:pt x="982" y="4250"/>
                    <a:pt x="2149" y="4250"/>
                  </a:cubicBezTo>
                  <a:cubicBezTo>
                    <a:pt x="3317" y="4250"/>
                    <a:pt x="4251" y="3316"/>
                    <a:pt x="4251" y="2102"/>
                  </a:cubicBezTo>
                  <a:cubicBezTo>
                    <a:pt x="4251" y="935"/>
                    <a:pt x="3317" y="1"/>
                    <a:pt x="214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0" name="Google Shape;1230;p48"/>
            <p:cNvSpPr/>
            <p:nvPr/>
          </p:nvSpPr>
          <p:spPr>
            <a:xfrm rot="7632065">
              <a:off x="614770" y="2497658"/>
              <a:ext cx="62499" cy="53774"/>
            </a:xfrm>
            <a:custGeom>
              <a:avLst/>
              <a:gdLst/>
              <a:ahLst/>
              <a:cxnLst/>
              <a:rect l="l" t="t" r="r" b="b"/>
              <a:pathLst>
                <a:path w="2500" h="2151" extrusionOk="0">
                  <a:moveTo>
                    <a:pt x="1637" y="0"/>
                  </a:moveTo>
                  <a:cubicBezTo>
                    <a:pt x="0" y="0"/>
                    <a:pt x="108" y="2150"/>
                    <a:pt x="108" y="2150"/>
                  </a:cubicBezTo>
                  <a:cubicBezTo>
                    <a:pt x="586" y="306"/>
                    <a:pt x="1814" y="160"/>
                    <a:pt x="2293" y="160"/>
                  </a:cubicBezTo>
                  <a:cubicBezTo>
                    <a:pt x="2382" y="160"/>
                    <a:pt x="2446" y="165"/>
                    <a:pt x="2473" y="165"/>
                  </a:cubicBezTo>
                  <a:cubicBezTo>
                    <a:pt x="2499" y="165"/>
                    <a:pt x="2492" y="161"/>
                    <a:pt x="2443" y="142"/>
                  </a:cubicBezTo>
                  <a:cubicBezTo>
                    <a:pt x="2136" y="44"/>
                    <a:pt x="1869" y="0"/>
                    <a:pt x="163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231" name="Google Shape;1231;p48"/>
          <p:cNvSpPr/>
          <p:nvPr/>
        </p:nvSpPr>
        <p:spPr>
          <a:xfrm rot="-1626124" flipH="1">
            <a:off x="4661002" y="947780"/>
            <a:ext cx="1090857" cy="867765"/>
          </a:xfrm>
          <a:custGeom>
            <a:avLst/>
            <a:gdLst/>
            <a:ahLst/>
            <a:cxnLst/>
            <a:rect l="l" t="t" r="r" b="b"/>
            <a:pathLst>
              <a:path w="9360" h="7446" extrusionOk="0">
                <a:moveTo>
                  <a:pt x="8997" y="0"/>
                </a:moveTo>
                <a:cubicBezTo>
                  <a:pt x="8973" y="0"/>
                  <a:pt x="8852" y="17"/>
                  <a:pt x="8440" y="261"/>
                </a:cubicBezTo>
                <a:cubicBezTo>
                  <a:pt x="7958" y="539"/>
                  <a:pt x="5682" y="2155"/>
                  <a:pt x="5481" y="2155"/>
                </a:cubicBezTo>
                <a:cubicBezTo>
                  <a:pt x="5479" y="2155"/>
                  <a:pt x="5477" y="2154"/>
                  <a:pt x="5475" y="2154"/>
                </a:cubicBezTo>
                <a:cubicBezTo>
                  <a:pt x="5346" y="2128"/>
                  <a:pt x="4558" y="1938"/>
                  <a:pt x="4160" y="1938"/>
                </a:cubicBezTo>
                <a:cubicBezTo>
                  <a:pt x="4059" y="1938"/>
                  <a:pt x="3983" y="1950"/>
                  <a:pt x="3950" y="1981"/>
                </a:cubicBezTo>
                <a:cubicBezTo>
                  <a:pt x="3787" y="2143"/>
                  <a:pt x="4133" y="2284"/>
                  <a:pt x="4263" y="2468"/>
                </a:cubicBezTo>
                <a:cubicBezTo>
                  <a:pt x="4393" y="2641"/>
                  <a:pt x="4696" y="2847"/>
                  <a:pt x="4426" y="3214"/>
                </a:cubicBezTo>
                <a:cubicBezTo>
                  <a:pt x="4155" y="3582"/>
                  <a:pt x="2640" y="5443"/>
                  <a:pt x="2489" y="5508"/>
                </a:cubicBezTo>
                <a:cubicBezTo>
                  <a:pt x="2477" y="5513"/>
                  <a:pt x="2460" y="5515"/>
                  <a:pt x="2439" y="5515"/>
                </a:cubicBezTo>
                <a:cubicBezTo>
                  <a:pt x="2265" y="5515"/>
                  <a:pt x="1790" y="5370"/>
                  <a:pt x="1141" y="5370"/>
                </a:cubicBezTo>
                <a:cubicBezTo>
                  <a:pt x="802" y="5370"/>
                  <a:pt x="416" y="5410"/>
                  <a:pt x="0" y="5530"/>
                </a:cubicBezTo>
                <a:cubicBezTo>
                  <a:pt x="0" y="5530"/>
                  <a:pt x="1342" y="5844"/>
                  <a:pt x="1623" y="6038"/>
                </a:cubicBezTo>
                <a:cubicBezTo>
                  <a:pt x="1894" y="6222"/>
                  <a:pt x="2240" y="6558"/>
                  <a:pt x="2143" y="6753"/>
                </a:cubicBezTo>
                <a:cubicBezTo>
                  <a:pt x="2045" y="6958"/>
                  <a:pt x="2294" y="7445"/>
                  <a:pt x="2294" y="7445"/>
                </a:cubicBezTo>
                <a:cubicBezTo>
                  <a:pt x="2294" y="7445"/>
                  <a:pt x="2619" y="6720"/>
                  <a:pt x="2684" y="6309"/>
                </a:cubicBezTo>
                <a:cubicBezTo>
                  <a:pt x="2748" y="5909"/>
                  <a:pt x="3744" y="5011"/>
                  <a:pt x="4350" y="4892"/>
                </a:cubicBezTo>
                <a:cubicBezTo>
                  <a:pt x="4350" y="4892"/>
                  <a:pt x="4556" y="4998"/>
                  <a:pt x="4703" y="4998"/>
                </a:cubicBezTo>
                <a:cubicBezTo>
                  <a:pt x="4738" y="4998"/>
                  <a:pt x="4769" y="4992"/>
                  <a:pt x="4793" y="4978"/>
                </a:cubicBezTo>
                <a:cubicBezTo>
                  <a:pt x="4934" y="4902"/>
                  <a:pt x="4848" y="4686"/>
                  <a:pt x="5151" y="4513"/>
                </a:cubicBezTo>
                <a:cubicBezTo>
                  <a:pt x="5464" y="4340"/>
                  <a:pt x="6157" y="3950"/>
                  <a:pt x="6525" y="3507"/>
                </a:cubicBezTo>
                <a:cubicBezTo>
                  <a:pt x="6525" y="3507"/>
                  <a:pt x="6644" y="4437"/>
                  <a:pt x="6546" y="4762"/>
                </a:cubicBezTo>
                <a:cubicBezTo>
                  <a:pt x="6546" y="4762"/>
                  <a:pt x="6559" y="4782"/>
                  <a:pt x="6588" y="4782"/>
                </a:cubicBezTo>
                <a:cubicBezTo>
                  <a:pt x="6652" y="4782"/>
                  <a:pt x="6795" y="4685"/>
                  <a:pt x="7055" y="4069"/>
                </a:cubicBezTo>
                <a:cubicBezTo>
                  <a:pt x="7434" y="3182"/>
                  <a:pt x="7315" y="2728"/>
                  <a:pt x="7488" y="2598"/>
                </a:cubicBezTo>
                <a:cubicBezTo>
                  <a:pt x="7488" y="2598"/>
                  <a:pt x="7975" y="2598"/>
                  <a:pt x="8094" y="2544"/>
                </a:cubicBezTo>
                <a:cubicBezTo>
                  <a:pt x="8213" y="2479"/>
                  <a:pt x="7888" y="2284"/>
                  <a:pt x="7888" y="2284"/>
                </a:cubicBezTo>
                <a:cubicBezTo>
                  <a:pt x="7888" y="2284"/>
                  <a:pt x="8851" y="1159"/>
                  <a:pt x="8840" y="856"/>
                </a:cubicBezTo>
                <a:cubicBezTo>
                  <a:pt x="8840" y="856"/>
                  <a:pt x="9360" y="33"/>
                  <a:pt x="9003" y="1"/>
                </a:cubicBezTo>
                <a:cubicBezTo>
                  <a:pt x="9003" y="1"/>
                  <a:pt x="9001" y="0"/>
                  <a:pt x="8997" y="0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02680675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5" name="Google Shape;1525;p55"/>
          <p:cNvSpPr txBox="1">
            <a:spLocks noGrp="1"/>
          </p:cNvSpPr>
          <p:nvPr>
            <p:ph type="title"/>
          </p:nvPr>
        </p:nvSpPr>
        <p:spPr>
          <a:xfrm>
            <a:off x="713175" y="463422"/>
            <a:ext cx="77178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Database</a:t>
            </a:r>
            <a:endParaRPr lang="en-US"/>
          </a:p>
        </p:txBody>
      </p:sp>
      <p:grpSp>
        <p:nvGrpSpPr>
          <p:cNvPr id="1538" name="Google Shape;1538;p55"/>
          <p:cNvGrpSpPr/>
          <p:nvPr/>
        </p:nvGrpSpPr>
        <p:grpSpPr>
          <a:xfrm rot="10021946" flipH="1">
            <a:off x="7936334" y="726027"/>
            <a:ext cx="360801" cy="197351"/>
            <a:chOff x="771625" y="3641125"/>
            <a:chExt cx="360800" cy="197350"/>
          </a:xfrm>
        </p:grpSpPr>
        <p:sp>
          <p:nvSpPr>
            <p:cNvPr id="1539" name="Google Shape;1539;p55"/>
            <p:cNvSpPr/>
            <p:nvPr/>
          </p:nvSpPr>
          <p:spPr>
            <a:xfrm>
              <a:off x="971275" y="3677325"/>
              <a:ext cx="161150" cy="161150"/>
            </a:xfrm>
            <a:custGeom>
              <a:avLst/>
              <a:gdLst/>
              <a:ahLst/>
              <a:cxnLst/>
              <a:rect l="l" t="t" r="r" b="b"/>
              <a:pathLst>
                <a:path w="6446" h="6446" extrusionOk="0">
                  <a:moveTo>
                    <a:pt x="3223" y="327"/>
                  </a:moveTo>
                  <a:cubicBezTo>
                    <a:pt x="4811" y="327"/>
                    <a:pt x="6119" y="1635"/>
                    <a:pt x="6119" y="3223"/>
                  </a:cubicBezTo>
                  <a:cubicBezTo>
                    <a:pt x="6119" y="4811"/>
                    <a:pt x="4811" y="6118"/>
                    <a:pt x="3223" y="6118"/>
                  </a:cubicBezTo>
                  <a:cubicBezTo>
                    <a:pt x="1635" y="6118"/>
                    <a:pt x="374" y="4811"/>
                    <a:pt x="374" y="3223"/>
                  </a:cubicBezTo>
                  <a:cubicBezTo>
                    <a:pt x="374" y="1635"/>
                    <a:pt x="1635" y="327"/>
                    <a:pt x="3223" y="327"/>
                  </a:cubicBezTo>
                  <a:close/>
                  <a:moveTo>
                    <a:pt x="3223" y="0"/>
                  </a:moveTo>
                  <a:cubicBezTo>
                    <a:pt x="1449" y="0"/>
                    <a:pt x="1" y="1448"/>
                    <a:pt x="1" y="3223"/>
                  </a:cubicBezTo>
                  <a:cubicBezTo>
                    <a:pt x="1" y="4997"/>
                    <a:pt x="1449" y="6445"/>
                    <a:pt x="3223" y="6445"/>
                  </a:cubicBezTo>
                  <a:cubicBezTo>
                    <a:pt x="4998" y="6445"/>
                    <a:pt x="6446" y="4997"/>
                    <a:pt x="6446" y="3223"/>
                  </a:cubicBezTo>
                  <a:cubicBezTo>
                    <a:pt x="6446" y="1448"/>
                    <a:pt x="4998" y="0"/>
                    <a:pt x="322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40" name="Google Shape;1540;p55"/>
            <p:cNvSpPr/>
            <p:nvPr/>
          </p:nvSpPr>
          <p:spPr>
            <a:xfrm>
              <a:off x="985475" y="3699000"/>
              <a:ext cx="94375" cy="79925"/>
            </a:xfrm>
            <a:custGeom>
              <a:avLst/>
              <a:gdLst/>
              <a:ahLst/>
              <a:cxnLst/>
              <a:rect l="l" t="t" r="r" b="b"/>
              <a:pathLst>
                <a:path w="3775" h="3197" extrusionOk="0">
                  <a:moveTo>
                    <a:pt x="2475" y="1"/>
                  </a:moveTo>
                  <a:cubicBezTo>
                    <a:pt x="1" y="1"/>
                    <a:pt x="180" y="3196"/>
                    <a:pt x="180" y="3196"/>
                  </a:cubicBezTo>
                  <a:cubicBezTo>
                    <a:pt x="866" y="453"/>
                    <a:pt x="2761" y="228"/>
                    <a:pt x="3478" y="228"/>
                  </a:cubicBezTo>
                  <a:cubicBezTo>
                    <a:pt x="3620" y="228"/>
                    <a:pt x="3715" y="236"/>
                    <a:pt x="3747" y="236"/>
                  </a:cubicBezTo>
                  <a:cubicBezTo>
                    <a:pt x="3774" y="236"/>
                    <a:pt x="3756" y="230"/>
                    <a:pt x="3683" y="208"/>
                  </a:cubicBezTo>
                  <a:cubicBezTo>
                    <a:pt x="3223" y="64"/>
                    <a:pt x="2823" y="1"/>
                    <a:pt x="247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41" name="Google Shape;1541;p55"/>
            <p:cNvSpPr/>
            <p:nvPr/>
          </p:nvSpPr>
          <p:spPr>
            <a:xfrm>
              <a:off x="771625" y="3641125"/>
              <a:ext cx="106275" cy="106275"/>
            </a:xfrm>
            <a:custGeom>
              <a:avLst/>
              <a:gdLst/>
              <a:ahLst/>
              <a:cxnLst/>
              <a:rect l="l" t="t" r="r" b="b"/>
              <a:pathLst>
                <a:path w="4251" h="4251" extrusionOk="0">
                  <a:moveTo>
                    <a:pt x="2149" y="234"/>
                  </a:moveTo>
                  <a:cubicBezTo>
                    <a:pt x="3177" y="234"/>
                    <a:pt x="4017" y="1075"/>
                    <a:pt x="4017" y="2102"/>
                  </a:cubicBezTo>
                  <a:cubicBezTo>
                    <a:pt x="4017" y="3176"/>
                    <a:pt x="3177" y="4017"/>
                    <a:pt x="2149" y="4017"/>
                  </a:cubicBezTo>
                  <a:cubicBezTo>
                    <a:pt x="1075" y="4017"/>
                    <a:pt x="234" y="3176"/>
                    <a:pt x="234" y="2102"/>
                  </a:cubicBezTo>
                  <a:cubicBezTo>
                    <a:pt x="234" y="1075"/>
                    <a:pt x="1075" y="234"/>
                    <a:pt x="2149" y="234"/>
                  </a:cubicBezTo>
                  <a:close/>
                  <a:moveTo>
                    <a:pt x="2149" y="1"/>
                  </a:moveTo>
                  <a:cubicBezTo>
                    <a:pt x="982" y="1"/>
                    <a:pt x="1" y="935"/>
                    <a:pt x="1" y="2102"/>
                  </a:cubicBezTo>
                  <a:cubicBezTo>
                    <a:pt x="1" y="3316"/>
                    <a:pt x="982" y="4250"/>
                    <a:pt x="2149" y="4250"/>
                  </a:cubicBezTo>
                  <a:cubicBezTo>
                    <a:pt x="3317" y="4250"/>
                    <a:pt x="4251" y="3316"/>
                    <a:pt x="4251" y="2102"/>
                  </a:cubicBezTo>
                  <a:cubicBezTo>
                    <a:pt x="4251" y="935"/>
                    <a:pt x="3317" y="1"/>
                    <a:pt x="214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42" name="Google Shape;1542;p55"/>
            <p:cNvSpPr/>
            <p:nvPr/>
          </p:nvSpPr>
          <p:spPr>
            <a:xfrm>
              <a:off x="780625" y="3655100"/>
              <a:ext cx="62500" cy="53775"/>
            </a:xfrm>
            <a:custGeom>
              <a:avLst/>
              <a:gdLst/>
              <a:ahLst/>
              <a:cxnLst/>
              <a:rect l="l" t="t" r="r" b="b"/>
              <a:pathLst>
                <a:path w="2500" h="2151" extrusionOk="0">
                  <a:moveTo>
                    <a:pt x="1637" y="0"/>
                  </a:moveTo>
                  <a:cubicBezTo>
                    <a:pt x="0" y="0"/>
                    <a:pt x="108" y="2150"/>
                    <a:pt x="108" y="2150"/>
                  </a:cubicBezTo>
                  <a:cubicBezTo>
                    <a:pt x="586" y="306"/>
                    <a:pt x="1814" y="160"/>
                    <a:pt x="2293" y="160"/>
                  </a:cubicBezTo>
                  <a:cubicBezTo>
                    <a:pt x="2382" y="160"/>
                    <a:pt x="2446" y="165"/>
                    <a:pt x="2473" y="165"/>
                  </a:cubicBezTo>
                  <a:cubicBezTo>
                    <a:pt x="2499" y="165"/>
                    <a:pt x="2492" y="161"/>
                    <a:pt x="2443" y="142"/>
                  </a:cubicBezTo>
                  <a:cubicBezTo>
                    <a:pt x="2136" y="44"/>
                    <a:pt x="1869" y="0"/>
                    <a:pt x="163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5B737D41-FDA2-5950-030F-20BD5B279B9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3258" y="1219098"/>
            <a:ext cx="2111308" cy="3386239"/>
          </a:xfrm>
          <a:prstGeom prst="rect">
            <a:avLst/>
          </a:prstGeom>
        </p:spPr>
      </p:pic>
      <p:pic>
        <p:nvPicPr>
          <p:cNvPr id="5" name="Picture 4" descr="A screenshot of a computer&#10;&#10;Description automatically generated">
            <a:extLst>
              <a:ext uri="{FF2B5EF4-FFF2-40B4-BE49-F238E27FC236}">
                <a16:creationId xmlns:a16="http://schemas.microsoft.com/office/drawing/2014/main" id="{5ACB32CC-4197-0C75-DA13-2256F4F1AF6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52869" y="1222037"/>
            <a:ext cx="1844342" cy="3672192"/>
          </a:xfrm>
          <a:prstGeom prst="rect">
            <a:avLst/>
          </a:prstGeom>
        </p:spPr>
      </p:pic>
      <p:pic>
        <p:nvPicPr>
          <p:cNvPr id="2" name="Picture 1" descr="A screenshot of a phone&#10;&#10;Description automatically generated">
            <a:extLst>
              <a:ext uri="{FF2B5EF4-FFF2-40B4-BE49-F238E27FC236}">
                <a16:creationId xmlns:a16="http://schemas.microsoft.com/office/drawing/2014/main" id="{26F0DC9F-6CD2-BDBF-DC61-126566144B9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53805" y="1219842"/>
            <a:ext cx="1664308" cy="35129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3155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5" name="Google Shape;1525;p55"/>
          <p:cNvSpPr txBox="1">
            <a:spLocks noGrp="1"/>
          </p:cNvSpPr>
          <p:nvPr>
            <p:ph type="title"/>
          </p:nvPr>
        </p:nvSpPr>
        <p:spPr>
          <a:xfrm>
            <a:off x="713175" y="463422"/>
            <a:ext cx="77178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r>
              <a:rPr lang="en"/>
              <a:t>Querying the Database</a:t>
            </a:r>
          </a:p>
        </p:txBody>
      </p:sp>
      <p:grpSp>
        <p:nvGrpSpPr>
          <p:cNvPr id="1538" name="Google Shape;1538;p55"/>
          <p:cNvGrpSpPr/>
          <p:nvPr/>
        </p:nvGrpSpPr>
        <p:grpSpPr>
          <a:xfrm rot="10021946" flipH="1">
            <a:off x="7936334" y="726027"/>
            <a:ext cx="360801" cy="197351"/>
            <a:chOff x="771625" y="3641125"/>
            <a:chExt cx="360800" cy="197350"/>
          </a:xfrm>
        </p:grpSpPr>
        <p:sp>
          <p:nvSpPr>
            <p:cNvPr id="1539" name="Google Shape;1539;p55"/>
            <p:cNvSpPr/>
            <p:nvPr/>
          </p:nvSpPr>
          <p:spPr>
            <a:xfrm>
              <a:off x="971275" y="3677325"/>
              <a:ext cx="161150" cy="161150"/>
            </a:xfrm>
            <a:custGeom>
              <a:avLst/>
              <a:gdLst/>
              <a:ahLst/>
              <a:cxnLst/>
              <a:rect l="l" t="t" r="r" b="b"/>
              <a:pathLst>
                <a:path w="6446" h="6446" extrusionOk="0">
                  <a:moveTo>
                    <a:pt x="3223" y="327"/>
                  </a:moveTo>
                  <a:cubicBezTo>
                    <a:pt x="4811" y="327"/>
                    <a:pt x="6119" y="1635"/>
                    <a:pt x="6119" y="3223"/>
                  </a:cubicBezTo>
                  <a:cubicBezTo>
                    <a:pt x="6119" y="4811"/>
                    <a:pt x="4811" y="6118"/>
                    <a:pt x="3223" y="6118"/>
                  </a:cubicBezTo>
                  <a:cubicBezTo>
                    <a:pt x="1635" y="6118"/>
                    <a:pt x="374" y="4811"/>
                    <a:pt x="374" y="3223"/>
                  </a:cubicBezTo>
                  <a:cubicBezTo>
                    <a:pt x="374" y="1635"/>
                    <a:pt x="1635" y="327"/>
                    <a:pt x="3223" y="327"/>
                  </a:cubicBezTo>
                  <a:close/>
                  <a:moveTo>
                    <a:pt x="3223" y="0"/>
                  </a:moveTo>
                  <a:cubicBezTo>
                    <a:pt x="1449" y="0"/>
                    <a:pt x="1" y="1448"/>
                    <a:pt x="1" y="3223"/>
                  </a:cubicBezTo>
                  <a:cubicBezTo>
                    <a:pt x="1" y="4997"/>
                    <a:pt x="1449" y="6445"/>
                    <a:pt x="3223" y="6445"/>
                  </a:cubicBezTo>
                  <a:cubicBezTo>
                    <a:pt x="4998" y="6445"/>
                    <a:pt x="6446" y="4997"/>
                    <a:pt x="6446" y="3223"/>
                  </a:cubicBezTo>
                  <a:cubicBezTo>
                    <a:pt x="6446" y="1448"/>
                    <a:pt x="4998" y="0"/>
                    <a:pt x="322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40" name="Google Shape;1540;p55"/>
            <p:cNvSpPr/>
            <p:nvPr/>
          </p:nvSpPr>
          <p:spPr>
            <a:xfrm>
              <a:off x="985475" y="3699000"/>
              <a:ext cx="94375" cy="79925"/>
            </a:xfrm>
            <a:custGeom>
              <a:avLst/>
              <a:gdLst/>
              <a:ahLst/>
              <a:cxnLst/>
              <a:rect l="l" t="t" r="r" b="b"/>
              <a:pathLst>
                <a:path w="3775" h="3197" extrusionOk="0">
                  <a:moveTo>
                    <a:pt x="2475" y="1"/>
                  </a:moveTo>
                  <a:cubicBezTo>
                    <a:pt x="1" y="1"/>
                    <a:pt x="180" y="3196"/>
                    <a:pt x="180" y="3196"/>
                  </a:cubicBezTo>
                  <a:cubicBezTo>
                    <a:pt x="866" y="453"/>
                    <a:pt x="2761" y="228"/>
                    <a:pt x="3478" y="228"/>
                  </a:cubicBezTo>
                  <a:cubicBezTo>
                    <a:pt x="3620" y="228"/>
                    <a:pt x="3715" y="236"/>
                    <a:pt x="3747" y="236"/>
                  </a:cubicBezTo>
                  <a:cubicBezTo>
                    <a:pt x="3774" y="236"/>
                    <a:pt x="3756" y="230"/>
                    <a:pt x="3683" y="208"/>
                  </a:cubicBezTo>
                  <a:cubicBezTo>
                    <a:pt x="3223" y="64"/>
                    <a:pt x="2823" y="1"/>
                    <a:pt x="247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41" name="Google Shape;1541;p55"/>
            <p:cNvSpPr/>
            <p:nvPr/>
          </p:nvSpPr>
          <p:spPr>
            <a:xfrm>
              <a:off x="771625" y="3641125"/>
              <a:ext cx="106275" cy="106275"/>
            </a:xfrm>
            <a:custGeom>
              <a:avLst/>
              <a:gdLst/>
              <a:ahLst/>
              <a:cxnLst/>
              <a:rect l="l" t="t" r="r" b="b"/>
              <a:pathLst>
                <a:path w="4251" h="4251" extrusionOk="0">
                  <a:moveTo>
                    <a:pt x="2149" y="234"/>
                  </a:moveTo>
                  <a:cubicBezTo>
                    <a:pt x="3177" y="234"/>
                    <a:pt x="4017" y="1075"/>
                    <a:pt x="4017" y="2102"/>
                  </a:cubicBezTo>
                  <a:cubicBezTo>
                    <a:pt x="4017" y="3176"/>
                    <a:pt x="3177" y="4017"/>
                    <a:pt x="2149" y="4017"/>
                  </a:cubicBezTo>
                  <a:cubicBezTo>
                    <a:pt x="1075" y="4017"/>
                    <a:pt x="234" y="3176"/>
                    <a:pt x="234" y="2102"/>
                  </a:cubicBezTo>
                  <a:cubicBezTo>
                    <a:pt x="234" y="1075"/>
                    <a:pt x="1075" y="234"/>
                    <a:pt x="2149" y="234"/>
                  </a:cubicBezTo>
                  <a:close/>
                  <a:moveTo>
                    <a:pt x="2149" y="1"/>
                  </a:moveTo>
                  <a:cubicBezTo>
                    <a:pt x="982" y="1"/>
                    <a:pt x="1" y="935"/>
                    <a:pt x="1" y="2102"/>
                  </a:cubicBezTo>
                  <a:cubicBezTo>
                    <a:pt x="1" y="3316"/>
                    <a:pt x="982" y="4250"/>
                    <a:pt x="2149" y="4250"/>
                  </a:cubicBezTo>
                  <a:cubicBezTo>
                    <a:pt x="3317" y="4250"/>
                    <a:pt x="4251" y="3316"/>
                    <a:pt x="4251" y="2102"/>
                  </a:cubicBezTo>
                  <a:cubicBezTo>
                    <a:pt x="4251" y="935"/>
                    <a:pt x="3317" y="1"/>
                    <a:pt x="214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42" name="Google Shape;1542;p55"/>
            <p:cNvSpPr/>
            <p:nvPr/>
          </p:nvSpPr>
          <p:spPr>
            <a:xfrm>
              <a:off x="780625" y="3655100"/>
              <a:ext cx="62500" cy="53775"/>
            </a:xfrm>
            <a:custGeom>
              <a:avLst/>
              <a:gdLst/>
              <a:ahLst/>
              <a:cxnLst/>
              <a:rect l="l" t="t" r="r" b="b"/>
              <a:pathLst>
                <a:path w="2500" h="2151" extrusionOk="0">
                  <a:moveTo>
                    <a:pt x="1637" y="0"/>
                  </a:moveTo>
                  <a:cubicBezTo>
                    <a:pt x="0" y="0"/>
                    <a:pt x="108" y="2150"/>
                    <a:pt x="108" y="2150"/>
                  </a:cubicBezTo>
                  <a:cubicBezTo>
                    <a:pt x="586" y="306"/>
                    <a:pt x="1814" y="160"/>
                    <a:pt x="2293" y="160"/>
                  </a:cubicBezTo>
                  <a:cubicBezTo>
                    <a:pt x="2382" y="160"/>
                    <a:pt x="2446" y="165"/>
                    <a:pt x="2473" y="165"/>
                  </a:cubicBezTo>
                  <a:cubicBezTo>
                    <a:pt x="2499" y="165"/>
                    <a:pt x="2492" y="161"/>
                    <a:pt x="2443" y="142"/>
                  </a:cubicBezTo>
                  <a:cubicBezTo>
                    <a:pt x="2136" y="44"/>
                    <a:pt x="1869" y="0"/>
                    <a:pt x="163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pic>
        <p:nvPicPr>
          <p:cNvPr id="6" name="Picture 5" descr="A screen shot of a computer code&#10;&#10;Description automatically generated">
            <a:extLst>
              <a:ext uri="{FF2B5EF4-FFF2-40B4-BE49-F238E27FC236}">
                <a16:creationId xmlns:a16="http://schemas.microsoft.com/office/drawing/2014/main" id="{9071FAB3-80D1-B8B1-0F12-27D5DD84F8F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7910" y="1232491"/>
            <a:ext cx="8554261" cy="27514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280220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5" name="Google Shape;1525;p55"/>
          <p:cNvSpPr txBox="1">
            <a:spLocks noGrp="1"/>
          </p:cNvSpPr>
          <p:nvPr>
            <p:ph type="title"/>
          </p:nvPr>
        </p:nvSpPr>
        <p:spPr>
          <a:xfrm>
            <a:off x="645049" y="383942"/>
            <a:ext cx="77178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r>
              <a:rPr lang="en"/>
              <a:t>Visuals Scripting</a:t>
            </a:r>
            <a:endParaRPr lang="en-US"/>
          </a:p>
        </p:txBody>
      </p:sp>
      <p:grpSp>
        <p:nvGrpSpPr>
          <p:cNvPr id="1538" name="Google Shape;1538;p55"/>
          <p:cNvGrpSpPr/>
          <p:nvPr/>
        </p:nvGrpSpPr>
        <p:grpSpPr>
          <a:xfrm rot="10021946" flipH="1">
            <a:off x="7936334" y="726027"/>
            <a:ext cx="360801" cy="197351"/>
            <a:chOff x="771625" y="3641125"/>
            <a:chExt cx="360800" cy="197350"/>
          </a:xfrm>
        </p:grpSpPr>
        <p:sp>
          <p:nvSpPr>
            <p:cNvPr id="1539" name="Google Shape;1539;p55"/>
            <p:cNvSpPr/>
            <p:nvPr/>
          </p:nvSpPr>
          <p:spPr>
            <a:xfrm>
              <a:off x="971275" y="3677325"/>
              <a:ext cx="161150" cy="161150"/>
            </a:xfrm>
            <a:custGeom>
              <a:avLst/>
              <a:gdLst/>
              <a:ahLst/>
              <a:cxnLst/>
              <a:rect l="l" t="t" r="r" b="b"/>
              <a:pathLst>
                <a:path w="6446" h="6446" extrusionOk="0">
                  <a:moveTo>
                    <a:pt x="3223" y="327"/>
                  </a:moveTo>
                  <a:cubicBezTo>
                    <a:pt x="4811" y="327"/>
                    <a:pt x="6119" y="1635"/>
                    <a:pt x="6119" y="3223"/>
                  </a:cubicBezTo>
                  <a:cubicBezTo>
                    <a:pt x="6119" y="4811"/>
                    <a:pt x="4811" y="6118"/>
                    <a:pt x="3223" y="6118"/>
                  </a:cubicBezTo>
                  <a:cubicBezTo>
                    <a:pt x="1635" y="6118"/>
                    <a:pt x="374" y="4811"/>
                    <a:pt x="374" y="3223"/>
                  </a:cubicBezTo>
                  <a:cubicBezTo>
                    <a:pt x="374" y="1635"/>
                    <a:pt x="1635" y="327"/>
                    <a:pt x="3223" y="327"/>
                  </a:cubicBezTo>
                  <a:close/>
                  <a:moveTo>
                    <a:pt x="3223" y="0"/>
                  </a:moveTo>
                  <a:cubicBezTo>
                    <a:pt x="1449" y="0"/>
                    <a:pt x="1" y="1448"/>
                    <a:pt x="1" y="3223"/>
                  </a:cubicBezTo>
                  <a:cubicBezTo>
                    <a:pt x="1" y="4997"/>
                    <a:pt x="1449" y="6445"/>
                    <a:pt x="3223" y="6445"/>
                  </a:cubicBezTo>
                  <a:cubicBezTo>
                    <a:pt x="4998" y="6445"/>
                    <a:pt x="6446" y="4997"/>
                    <a:pt x="6446" y="3223"/>
                  </a:cubicBezTo>
                  <a:cubicBezTo>
                    <a:pt x="6446" y="1448"/>
                    <a:pt x="4998" y="0"/>
                    <a:pt x="322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40" name="Google Shape;1540;p55"/>
            <p:cNvSpPr/>
            <p:nvPr/>
          </p:nvSpPr>
          <p:spPr>
            <a:xfrm>
              <a:off x="985475" y="3699000"/>
              <a:ext cx="94375" cy="79925"/>
            </a:xfrm>
            <a:custGeom>
              <a:avLst/>
              <a:gdLst/>
              <a:ahLst/>
              <a:cxnLst/>
              <a:rect l="l" t="t" r="r" b="b"/>
              <a:pathLst>
                <a:path w="3775" h="3197" extrusionOk="0">
                  <a:moveTo>
                    <a:pt x="2475" y="1"/>
                  </a:moveTo>
                  <a:cubicBezTo>
                    <a:pt x="1" y="1"/>
                    <a:pt x="180" y="3196"/>
                    <a:pt x="180" y="3196"/>
                  </a:cubicBezTo>
                  <a:cubicBezTo>
                    <a:pt x="866" y="453"/>
                    <a:pt x="2761" y="228"/>
                    <a:pt x="3478" y="228"/>
                  </a:cubicBezTo>
                  <a:cubicBezTo>
                    <a:pt x="3620" y="228"/>
                    <a:pt x="3715" y="236"/>
                    <a:pt x="3747" y="236"/>
                  </a:cubicBezTo>
                  <a:cubicBezTo>
                    <a:pt x="3774" y="236"/>
                    <a:pt x="3756" y="230"/>
                    <a:pt x="3683" y="208"/>
                  </a:cubicBezTo>
                  <a:cubicBezTo>
                    <a:pt x="3223" y="64"/>
                    <a:pt x="2823" y="1"/>
                    <a:pt x="247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41" name="Google Shape;1541;p55"/>
            <p:cNvSpPr/>
            <p:nvPr/>
          </p:nvSpPr>
          <p:spPr>
            <a:xfrm>
              <a:off x="771625" y="3641125"/>
              <a:ext cx="106275" cy="106275"/>
            </a:xfrm>
            <a:custGeom>
              <a:avLst/>
              <a:gdLst/>
              <a:ahLst/>
              <a:cxnLst/>
              <a:rect l="l" t="t" r="r" b="b"/>
              <a:pathLst>
                <a:path w="4251" h="4251" extrusionOk="0">
                  <a:moveTo>
                    <a:pt x="2149" y="234"/>
                  </a:moveTo>
                  <a:cubicBezTo>
                    <a:pt x="3177" y="234"/>
                    <a:pt x="4017" y="1075"/>
                    <a:pt x="4017" y="2102"/>
                  </a:cubicBezTo>
                  <a:cubicBezTo>
                    <a:pt x="4017" y="3176"/>
                    <a:pt x="3177" y="4017"/>
                    <a:pt x="2149" y="4017"/>
                  </a:cubicBezTo>
                  <a:cubicBezTo>
                    <a:pt x="1075" y="4017"/>
                    <a:pt x="234" y="3176"/>
                    <a:pt x="234" y="2102"/>
                  </a:cubicBezTo>
                  <a:cubicBezTo>
                    <a:pt x="234" y="1075"/>
                    <a:pt x="1075" y="234"/>
                    <a:pt x="2149" y="234"/>
                  </a:cubicBezTo>
                  <a:close/>
                  <a:moveTo>
                    <a:pt x="2149" y="1"/>
                  </a:moveTo>
                  <a:cubicBezTo>
                    <a:pt x="982" y="1"/>
                    <a:pt x="1" y="935"/>
                    <a:pt x="1" y="2102"/>
                  </a:cubicBezTo>
                  <a:cubicBezTo>
                    <a:pt x="1" y="3316"/>
                    <a:pt x="982" y="4250"/>
                    <a:pt x="2149" y="4250"/>
                  </a:cubicBezTo>
                  <a:cubicBezTo>
                    <a:pt x="3317" y="4250"/>
                    <a:pt x="4251" y="3316"/>
                    <a:pt x="4251" y="2102"/>
                  </a:cubicBezTo>
                  <a:cubicBezTo>
                    <a:pt x="4251" y="935"/>
                    <a:pt x="3317" y="1"/>
                    <a:pt x="214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42" name="Google Shape;1542;p55"/>
            <p:cNvSpPr/>
            <p:nvPr/>
          </p:nvSpPr>
          <p:spPr>
            <a:xfrm>
              <a:off x="780625" y="3655100"/>
              <a:ext cx="62500" cy="53775"/>
            </a:xfrm>
            <a:custGeom>
              <a:avLst/>
              <a:gdLst/>
              <a:ahLst/>
              <a:cxnLst/>
              <a:rect l="l" t="t" r="r" b="b"/>
              <a:pathLst>
                <a:path w="2500" h="2151" extrusionOk="0">
                  <a:moveTo>
                    <a:pt x="1637" y="0"/>
                  </a:moveTo>
                  <a:cubicBezTo>
                    <a:pt x="0" y="0"/>
                    <a:pt x="108" y="2150"/>
                    <a:pt x="108" y="2150"/>
                  </a:cubicBezTo>
                  <a:cubicBezTo>
                    <a:pt x="586" y="306"/>
                    <a:pt x="1814" y="160"/>
                    <a:pt x="2293" y="160"/>
                  </a:cubicBezTo>
                  <a:cubicBezTo>
                    <a:pt x="2382" y="160"/>
                    <a:pt x="2446" y="165"/>
                    <a:pt x="2473" y="165"/>
                  </a:cubicBezTo>
                  <a:cubicBezTo>
                    <a:pt x="2499" y="165"/>
                    <a:pt x="2492" y="161"/>
                    <a:pt x="2443" y="142"/>
                  </a:cubicBezTo>
                  <a:cubicBezTo>
                    <a:pt x="2136" y="44"/>
                    <a:pt x="1869" y="0"/>
                    <a:pt x="163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pic>
        <p:nvPicPr>
          <p:cNvPr id="2" name="Picture 1" descr="A screenshot of a computer program&#10;&#10;Description automatically generated">
            <a:extLst>
              <a:ext uri="{FF2B5EF4-FFF2-40B4-BE49-F238E27FC236}">
                <a16:creationId xmlns:a16="http://schemas.microsoft.com/office/drawing/2014/main" id="{35E208CB-DC90-3E95-0672-7749F4662B5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16725" y="960606"/>
            <a:ext cx="4114099" cy="39579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527915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7D926E-3A3F-0260-F962-0CF481966E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RShiny</a:t>
            </a:r>
            <a:r>
              <a:rPr lang="en-US" dirty="0"/>
              <a:t> App </a:t>
            </a:r>
          </a:p>
        </p:txBody>
      </p:sp>
      <p:pic>
        <p:nvPicPr>
          <p:cNvPr id="3" name="Picture 2" descr="A screenshot of a computer program&#10;&#10;Description automatically generated">
            <a:extLst>
              <a:ext uri="{FF2B5EF4-FFF2-40B4-BE49-F238E27FC236}">
                <a16:creationId xmlns:a16="http://schemas.microsoft.com/office/drawing/2014/main" id="{083416C8-72E4-214A-21F6-0B3F04D987A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54203" b="-111"/>
          <a:stretch/>
        </p:blipFill>
        <p:spPr>
          <a:xfrm>
            <a:off x="579752" y="1580844"/>
            <a:ext cx="7986010" cy="23808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86820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9" name="Google Shape;959;p41"/>
          <p:cNvSpPr txBox="1">
            <a:spLocks noGrp="1"/>
          </p:cNvSpPr>
          <p:nvPr>
            <p:ph type="title"/>
          </p:nvPr>
        </p:nvSpPr>
        <p:spPr>
          <a:xfrm>
            <a:off x="713175" y="463422"/>
            <a:ext cx="77178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Outline</a:t>
            </a:r>
            <a:endParaRPr/>
          </a:p>
        </p:txBody>
      </p:sp>
      <p:sp>
        <p:nvSpPr>
          <p:cNvPr id="960" name="Google Shape;960;p41"/>
          <p:cNvSpPr txBox="1">
            <a:spLocks noGrp="1"/>
          </p:cNvSpPr>
          <p:nvPr>
            <p:ph type="subTitle" idx="1"/>
          </p:nvPr>
        </p:nvSpPr>
        <p:spPr>
          <a:xfrm>
            <a:off x="822525" y="2221067"/>
            <a:ext cx="2252100" cy="4488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indent="0"/>
            <a:r>
              <a:rPr lang="en"/>
              <a:t>PROBLEM</a:t>
            </a:r>
            <a:endParaRPr lang="en-US"/>
          </a:p>
          <a:p>
            <a:pPr marL="0" indent="0"/>
            <a:r>
              <a:rPr lang="en"/>
              <a:t>&amp; CLIENTS</a:t>
            </a:r>
          </a:p>
        </p:txBody>
      </p:sp>
      <p:sp>
        <p:nvSpPr>
          <p:cNvPr id="962" name="Google Shape;962;p41"/>
          <p:cNvSpPr txBox="1">
            <a:spLocks noGrp="1"/>
          </p:cNvSpPr>
          <p:nvPr>
            <p:ph type="title" idx="2"/>
          </p:nvPr>
        </p:nvSpPr>
        <p:spPr>
          <a:xfrm>
            <a:off x="1601175" y="1391059"/>
            <a:ext cx="694800" cy="475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01</a:t>
            </a:r>
            <a:endParaRPr/>
          </a:p>
        </p:txBody>
      </p:sp>
      <p:sp>
        <p:nvSpPr>
          <p:cNvPr id="963" name="Google Shape;963;p41"/>
          <p:cNvSpPr txBox="1">
            <a:spLocks noGrp="1"/>
          </p:cNvSpPr>
          <p:nvPr>
            <p:ph type="title" idx="4"/>
          </p:nvPr>
        </p:nvSpPr>
        <p:spPr>
          <a:xfrm>
            <a:off x="4224600" y="1391059"/>
            <a:ext cx="694800" cy="475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02</a:t>
            </a:r>
            <a:endParaRPr/>
          </a:p>
        </p:txBody>
      </p:sp>
      <p:sp>
        <p:nvSpPr>
          <p:cNvPr id="964" name="Google Shape;964;p41"/>
          <p:cNvSpPr txBox="1">
            <a:spLocks noGrp="1"/>
          </p:cNvSpPr>
          <p:nvPr>
            <p:ph type="subTitle" idx="5"/>
          </p:nvPr>
        </p:nvSpPr>
        <p:spPr>
          <a:xfrm>
            <a:off x="3445950" y="2105200"/>
            <a:ext cx="2252100" cy="4488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indent="0"/>
            <a:r>
              <a:rPr lang="en"/>
              <a:t>REQUIREMENTS</a:t>
            </a:r>
            <a:endParaRPr lang="en-US"/>
          </a:p>
        </p:txBody>
      </p:sp>
      <p:sp>
        <p:nvSpPr>
          <p:cNvPr id="966" name="Google Shape;966;p41"/>
          <p:cNvSpPr txBox="1">
            <a:spLocks noGrp="1"/>
          </p:cNvSpPr>
          <p:nvPr>
            <p:ph type="title" idx="7"/>
          </p:nvPr>
        </p:nvSpPr>
        <p:spPr>
          <a:xfrm>
            <a:off x="6848025" y="1391059"/>
            <a:ext cx="694800" cy="475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03</a:t>
            </a:r>
            <a:endParaRPr/>
          </a:p>
        </p:txBody>
      </p:sp>
      <p:sp>
        <p:nvSpPr>
          <p:cNvPr id="967" name="Google Shape;967;p41"/>
          <p:cNvSpPr txBox="1">
            <a:spLocks noGrp="1"/>
          </p:cNvSpPr>
          <p:nvPr>
            <p:ph type="subTitle" idx="8"/>
          </p:nvPr>
        </p:nvSpPr>
        <p:spPr>
          <a:xfrm>
            <a:off x="6109247" y="2101918"/>
            <a:ext cx="2252100" cy="4488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indent="0"/>
            <a:r>
              <a:rPr lang="en"/>
              <a:t>FRONT END</a:t>
            </a:r>
            <a:endParaRPr lang="en-US"/>
          </a:p>
        </p:txBody>
      </p:sp>
      <p:sp>
        <p:nvSpPr>
          <p:cNvPr id="969" name="Google Shape;969;p41"/>
          <p:cNvSpPr txBox="1">
            <a:spLocks noGrp="1"/>
          </p:cNvSpPr>
          <p:nvPr>
            <p:ph type="title" idx="13"/>
          </p:nvPr>
        </p:nvSpPr>
        <p:spPr>
          <a:xfrm>
            <a:off x="1601175" y="3118470"/>
            <a:ext cx="694800" cy="475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04</a:t>
            </a:r>
            <a:endParaRPr/>
          </a:p>
        </p:txBody>
      </p:sp>
      <p:sp>
        <p:nvSpPr>
          <p:cNvPr id="970" name="Google Shape;970;p41"/>
          <p:cNvSpPr txBox="1">
            <a:spLocks noGrp="1"/>
          </p:cNvSpPr>
          <p:nvPr>
            <p:ph type="subTitle" idx="14"/>
          </p:nvPr>
        </p:nvSpPr>
        <p:spPr>
          <a:xfrm>
            <a:off x="822525" y="3624068"/>
            <a:ext cx="2252100" cy="4488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indent="0"/>
            <a:r>
              <a:rPr lang="en"/>
              <a:t>BACK END</a:t>
            </a:r>
            <a:endParaRPr lang="en-US"/>
          </a:p>
        </p:txBody>
      </p:sp>
      <p:sp>
        <p:nvSpPr>
          <p:cNvPr id="972" name="Google Shape;972;p41"/>
          <p:cNvSpPr txBox="1">
            <a:spLocks noGrp="1"/>
          </p:cNvSpPr>
          <p:nvPr>
            <p:ph type="title" idx="16"/>
          </p:nvPr>
        </p:nvSpPr>
        <p:spPr>
          <a:xfrm>
            <a:off x="4224600" y="3118470"/>
            <a:ext cx="694800" cy="475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05</a:t>
            </a:r>
            <a:endParaRPr/>
          </a:p>
        </p:txBody>
      </p:sp>
      <p:sp>
        <p:nvSpPr>
          <p:cNvPr id="973" name="Google Shape;973;p41"/>
          <p:cNvSpPr txBox="1">
            <a:spLocks noGrp="1"/>
          </p:cNvSpPr>
          <p:nvPr>
            <p:ph type="subTitle" idx="17"/>
          </p:nvPr>
        </p:nvSpPr>
        <p:spPr>
          <a:xfrm>
            <a:off x="3331510" y="3789155"/>
            <a:ext cx="2550660" cy="4488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indent="0"/>
            <a:r>
              <a:rPr lang="en"/>
              <a:t>TESTING &amp; CHALLENGES</a:t>
            </a:r>
            <a:endParaRPr lang="en-US"/>
          </a:p>
        </p:txBody>
      </p:sp>
      <p:sp>
        <p:nvSpPr>
          <p:cNvPr id="975" name="Google Shape;975;p41"/>
          <p:cNvSpPr txBox="1">
            <a:spLocks noGrp="1"/>
          </p:cNvSpPr>
          <p:nvPr>
            <p:ph type="title" idx="19"/>
          </p:nvPr>
        </p:nvSpPr>
        <p:spPr>
          <a:xfrm>
            <a:off x="6848025" y="3118470"/>
            <a:ext cx="694800" cy="475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06</a:t>
            </a:r>
            <a:endParaRPr/>
          </a:p>
        </p:txBody>
      </p:sp>
      <p:sp>
        <p:nvSpPr>
          <p:cNvPr id="976" name="Google Shape;976;p41"/>
          <p:cNvSpPr txBox="1">
            <a:spLocks noGrp="1"/>
          </p:cNvSpPr>
          <p:nvPr>
            <p:ph type="subTitle" idx="20"/>
          </p:nvPr>
        </p:nvSpPr>
        <p:spPr>
          <a:xfrm>
            <a:off x="6069375" y="3789608"/>
            <a:ext cx="2252100" cy="4488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indent="0"/>
            <a:r>
              <a:rPr lang="en-US"/>
              <a:t>LESSONS &amp; FUTURE WORK</a:t>
            </a:r>
            <a:endParaRPr/>
          </a:p>
        </p:txBody>
      </p:sp>
      <p:grpSp>
        <p:nvGrpSpPr>
          <p:cNvPr id="978" name="Google Shape;978;p41"/>
          <p:cNvGrpSpPr/>
          <p:nvPr/>
        </p:nvGrpSpPr>
        <p:grpSpPr>
          <a:xfrm>
            <a:off x="8158588" y="697200"/>
            <a:ext cx="412175" cy="387650"/>
            <a:chOff x="1195450" y="2857700"/>
            <a:chExt cx="412175" cy="387650"/>
          </a:xfrm>
        </p:grpSpPr>
        <p:sp>
          <p:nvSpPr>
            <p:cNvPr id="979" name="Google Shape;979;p41"/>
            <p:cNvSpPr/>
            <p:nvPr/>
          </p:nvSpPr>
          <p:spPr>
            <a:xfrm>
              <a:off x="1195450" y="2933600"/>
              <a:ext cx="70075" cy="70075"/>
            </a:xfrm>
            <a:custGeom>
              <a:avLst/>
              <a:gdLst/>
              <a:ahLst/>
              <a:cxnLst/>
              <a:rect l="l" t="t" r="r" b="b"/>
              <a:pathLst>
                <a:path w="2803" h="2803" extrusionOk="0">
                  <a:moveTo>
                    <a:pt x="1402" y="141"/>
                  </a:moveTo>
                  <a:cubicBezTo>
                    <a:pt x="2102" y="141"/>
                    <a:pt x="2662" y="701"/>
                    <a:pt x="2662" y="1402"/>
                  </a:cubicBezTo>
                  <a:cubicBezTo>
                    <a:pt x="2662" y="2102"/>
                    <a:pt x="2102" y="2662"/>
                    <a:pt x="1402" y="2662"/>
                  </a:cubicBezTo>
                  <a:cubicBezTo>
                    <a:pt x="701" y="2662"/>
                    <a:pt x="141" y="2102"/>
                    <a:pt x="141" y="1402"/>
                  </a:cubicBezTo>
                  <a:cubicBezTo>
                    <a:pt x="141" y="701"/>
                    <a:pt x="701" y="141"/>
                    <a:pt x="1402" y="141"/>
                  </a:cubicBezTo>
                  <a:close/>
                  <a:moveTo>
                    <a:pt x="1402" y="0"/>
                  </a:moveTo>
                  <a:cubicBezTo>
                    <a:pt x="608" y="0"/>
                    <a:pt x="1" y="608"/>
                    <a:pt x="1" y="1402"/>
                  </a:cubicBezTo>
                  <a:cubicBezTo>
                    <a:pt x="1" y="2195"/>
                    <a:pt x="608" y="2803"/>
                    <a:pt x="1402" y="2803"/>
                  </a:cubicBezTo>
                  <a:cubicBezTo>
                    <a:pt x="2195" y="2803"/>
                    <a:pt x="2803" y="2195"/>
                    <a:pt x="2803" y="1402"/>
                  </a:cubicBezTo>
                  <a:cubicBezTo>
                    <a:pt x="2803" y="608"/>
                    <a:pt x="2195" y="0"/>
                    <a:pt x="1402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0" name="Google Shape;980;p41"/>
            <p:cNvSpPr/>
            <p:nvPr/>
          </p:nvSpPr>
          <p:spPr>
            <a:xfrm>
              <a:off x="1200650" y="2943000"/>
              <a:ext cx="42350" cy="35000"/>
            </a:xfrm>
            <a:custGeom>
              <a:avLst/>
              <a:gdLst/>
              <a:ahLst/>
              <a:cxnLst/>
              <a:rect l="l" t="t" r="r" b="b"/>
              <a:pathLst>
                <a:path w="1694" h="1400" extrusionOk="0">
                  <a:moveTo>
                    <a:pt x="1115" y="0"/>
                  </a:moveTo>
                  <a:cubicBezTo>
                    <a:pt x="1" y="0"/>
                    <a:pt x="73" y="1399"/>
                    <a:pt x="73" y="1399"/>
                  </a:cubicBezTo>
                  <a:cubicBezTo>
                    <a:pt x="384" y="190"/>
                    <a:pt x="1231" y="105"/>
                    <a:pt x="1557" y="105"/>
                  </a:cubicBezTo>
                  <a:cubicBezTo>
                    <a:pt x="1610" y="105"/>
                    <a:pt x="1649" y="108"/>
                    <a:pt x="1670" y="108"/>
                  </a:cubicBezTo>
                  <a:cubicBezTo>
                    <a:pt x="1694" y="108"/>
                    <a:pt x="1693" y="105"/>
                    <a:pt x="1661" y="91"/>
                  </a:cubicBezTo>
                  <a:cubicBezTo>
                    <a:pt x="1453" y="28"/>
                    <a:pt x="1272" y="0"/>
                    <a:pt x="111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1" name="Google Shape;981;p41"/>
            <p:cNvSpPr/>
            <p:nvPr/>
          </p:nvSpPr>
          <p:spPr>
            <a:xfrm>
              <a:off x="1242150" y="3090050"/>
              <a:ext cx="154150" cy="155300"/>
            </a:xfrm>
            <a:custGeom>
              <a:avLst/>
              <a:gdLst/>
              <a:ahLst/>
              <a:cxnLst/>
              <a:rect l="l" t="t" r="r" b="b"/>
              <a:pathLst>
                <a:path w="6166" h="6212" extrusionOk="0">
                  <a:moveTo>
                    <a:pt x="3083" y="327"/>
                  </a:moveTo>
                  <a:cubicBezTo>
                    <a:pt x="4624" y="327"/>
                    <a:pt x="5838" y="1588"/>
                    <a:pt x="5838" y="3083"/>
                  </a:cubicBezTo>
                  <a:cubicBezTo>
                    <a:pt x="5838" y="4624"/>
                    <a:pt x="4624" y="5885"/>
                    <a:pt x="3083" y="5885"/>
                  </a:cubicBezTo>
                  <a:cubicBezTo>
                    <a:pt x="1542" y="5885"/>
                    <a:pt x="327" y="4624"/>
                    <a:pt x="327" y="3083"/>
                  </a:cubicBezTo>
                  <a:cubicBezTo>
                    <a:pt x="327" y="1588"/>
                    <a:pt x="1542" y="327"/>
                    <a:pt x="3083" y="327"/>
                  </a:cubicBezTo>
                  <a:close/>
                  <a:moveTo>
                    <a:pt x="3083" y="0"/>
                  </a:moveTo>
                  <a:cubicBezTo>
                    <a:pt x="1355" y="0"/>
                    <a:pt x="1" y="1402"/>
                    <a:pt x="1" y="3083"/>
                  </a:cubicBezTo>
                  <a:cubicBezTo>
                    <a:pt x="1" y="4811"/>
                    <a:pt x="1355" y="6212"/>
                    <a:pt x="3083" y="6212"/>
                  </a:cubicBezTo>
                  <a:cubicBezTo>
                    <a:pt x="4764" y="6212"/>
                    <a:pt x="6165" y="4811"/>
                    <a:pt x="6165" y="3083"/>
                  </a:cubicBezTo>
                  <a:cubicBezTo>
                    <a:pt x="6165" y="1402"/>
                    <a:pt x="4764" y="0"/>
                    <a:pt x="308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2" name="Google Shape;982;p41"/>
            <p:cNvSpPr/>
            <p:nvPr/>
          </p:nvSpPr>
          <p:spPr>
            <a:xfrm>
              <a:off x="1254925" y="3111575"/>
              <a:ext cx="90625" cy="76575"/>
            </a:xfrm>
            <a:custGeom>
              <a:avLst/>
              <a:gdLst/>
              <a:ahLst/>
              <a:cxnLst/>
              <a:rect l="l" t="t" r="r" b="b"/>
              <a:pathLst>
                <a:path w="3625" h="3063" extrusionOk="0">
                  <a:moveTo>
                    <a:pt x="2358" y="1"/>
                  </a:moveTo>
                  <a:cubicBezTo>
                    <a:pt x="1" y="1"/>
                    <a:pt x="143" y="3062"/>
                    <a:pt x="143" y="3062"/>
                  </a:cubicBezTo>
                  <a:cubicBezTo>
                    <a:pt x="813" y="484"/>
                    <a:pt x="2563" y="211"/>
                    <a:pt x="3293" y="211"/>
                  </a:cubicBezTo>
                  <a:cubicBezTo>
                    <a:pt x="3490" y="211"/>
                    <a:pt x="3613" y="230"/>
                    <a:pt x="3621" y="230"/>
                  </a:cubicBezTo>
                  <a:cubicBezTo>
                    <a:pt x="3624" y="230"/>
                    <a:pt x="3603" y="226"/>
                    <a:pt x="3553" y="214"/>
                  </a:cubicBezTo>
                  <a:cubicBezTo>
                    <a:pt x="3096" y="65"/>
                    <a:pt x="2701" y="1"/>
                    <a:pt x="2358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3" name="Google Shape;983;p41"/>
            <p:cNvSpPr/>
            <p:nvPr/>
          </p:nvSpPr>
          <p:spPr>
            <a:xfrm>
              <a:off x="1349575" y="2857700"/>
              <a:ext cx="124950" cy="126125"/>
            </a:xfrm>
            <a:custGeom>
              <a:avLst/>
              <a:gdLst/>
              <a:ahLst/>
              <a:cxnLst/>
              <a:rect l="l" t="t" r="r" b="b"/>
              <a:pathLst>
                <a:path w="4998" h="5045" extrusionOk="0">
                  <a:moveTo>
                    <a:pt x="2522" y="281"/>
                  </a:moveTo>
                  <a:cubicBezTo>
                    <a:pt x="3736" y="281"/>
                    <a:pt x="4764" y="1309"/>
                    <a:pt x="4764" y="2523"/>
                  </a:cubicBezTo>
                  <a:cubicBezTo>
                    <a:pt x="4764" y="3784"/>
                    <a:pt x="3736" y="4811"/>
                    <a:pt x="2522" y="4811"/>
                  </a:cubicBezTo>
                  <a:cubicBezTo>
                    <a:pt x="1261" y="4811"/>
                    <a:pt x="234" y="3784"/>
                    <a:pt x="234" y="2523"/>
                  </a:cubicBezTo>
                  <a:cubicBezTo>
                    <a:pt x="234" y="1309"/>
                    <a:pt x="1261" y="281"/>
                    <a:pt x="2522" y="281"/>
                  </a:cubicBezTo>
                  <a:close/>
                  <a:moveTo>
                    <a:pt x="2522" y="1"/>
                  </a:moveTo>
                  <a:cubicBezTo>
                    <a:pt x="1121" y="1"/>
                    <a:pt x="0" y="1168"/>
                    <a:pt x="0" y="2523"/>
                  </a:cubicBezTo>
                  <a:cubicBezTo>
                    <a:pt x="0" y="3924"/>
                    <a:pt x="1121" y="5045"/>
                    <a:pt x="2522" y="5045"/>
                  </a:cubicBezTo>
                  <a:cubicBezTo>
                    <a:pt x="3876" y="5045"/>
                    <a:pt x="4997" y="3924"/>
                    <a:pt x="4997" y="2523"/>
                  </a:cubicBezTo>
                  <a:cubicBezTo>
                    <a:pt x="4997" y="1168"/>
                    <a:pt x="3876" y="1"/>
                    <a:pt x="2522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4" name="Google Shape;984;p41"/>
            <p:cNvSpPr/>
            <p:nvPr/>
          </p:nvSpPr>
          <p:spPr>
            <a:xfrm>
              <a:off x="1360000" y="2875700"/>
              <a:ext cx="73925" cy="62600"/>
            </a:xfrm>
            <a:custGeom>
              <a:avLst/>
              <a:gdLst/>
              <a:ahLst/>
              <a:cxnLst/>
              <a:rect l="l" t="t" r="r" b="b"/>
              <a:pathLst>
                <a:path w="2957" h="2504" extrusionOk="0">
                  <a:moveTo>
                    <a:pt x="1936" y="0"/>
                  </a:moveTo>
                  <a:cubicBezTo>
                    <a:pt x="0" y="0"/>
                    <a:pt x="144" y="2503"/>
                    <a:pt x="144" y="2503"/>
                  </a:cubicBezTo>
                  <a:cubicBezTo>
                    <a:pt x="683" y="377"/>
                    <a:pt x="2101" y="178"/>
                    <a:pt x="2688" y="178"/>
                  </a:cubicBezTo>
                  <a:cubicBezTo>
                    <a:pt x="2823" y="178"/>
                    <a:pt x="2914" y="188"/>
                    <a:pt x="2940" y="188"/>
                  </a:cubicBezTo>
                  <a:cubicBezTo>
                    <a:pt x="2957" y="188"/>
                    <a:pt x="2945" y="184"/>
                    <a:pt x="2899" y="168"/>
                  </a:cubicBezTo>
                  <a:cubicBezTo>
                    <a:pt x="2531" y="51"/>
                    <a:pt x="2212" y="0"/>
                    <a:pt x="1936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5" name="Google Shape;985;p41"/>
            <p:cNvSpPr/>
            <p:nvPr/>
          </p:nvSpPr>
          <p:spPr>
            <a:xfrm>
              <a:off x="1530525" y="2952275"/>
              <a:ext cx="77100" cy="75925"/>
            </a:xfrm>
            <a:custGeom>
              <a:avLst/>
              <a:gdLst/>
              <a:ahLst/>
              <a:cxnLst/>
              <a:rect l="l" t="t" r="r" b="b"/>
              <a:pathLst>
                <a:path w="3084" h="3037" extrusionOk="0">
                  <a:moveTo>
                    <a:pt x="1542" y="141"/>
                  </a:moveTo>
                  <a:cubicBezTo>
                    <a:pt x="2289" y="141"/>
                    <a:pt x="2896" y="748"/>
                    <a:pt x="2896" y="1495"/>
                  </a:cubicBezTo>
                  <a:cubicBezTo>
                    <a:pt x="2896" y="2242"/>
                    <a:pt x="2289" y="2896"/>
                    <a:pt x="1542" y="2896"/>
                  </a:cubicBezTo>
                  <a:cubicBezTo>
                    <a:pt x="795" y="2896"/>
                    <a:pt x="188" y="2242"/>
                    <a:pt x="188" y="1495"/>
                  </a:cubicBezTo>
                  <a:cubicBezTo>
                    <a:pt x="188" y="748"/>
                    <a:pt x="795" y="141"/>
                    <a:pt x="1542" y="141"/>
                  </a:cubicBezTo>
                  <a:close/>
                  <a:moveTo>
                    <a:pt x="1542" y="1"/>
                  </a:moveTo>
                  <a:cubicBezTo>
                    <a:pt x="701" y="1"/>
                    <a:pt x="1" y="655"/>
                    <a:pt x="1" y="1495"/>
                  </a:cubicBezTo>
                  <a:cubicBezTo>
                    <a:pt x="1" y="2336"/>
                    <a:pt x="701" y="3036"/>
                    <a:pt x="1542" y="3036"/>
                  </a:cubicBezTo>
                  <a:cubicBezTo>
                    <a:pt x="2383" y="3036"/>
                    <a:pt x="3083" y="2336"/>
                    <a:pt x="3083" y="1495"/>
                  </a:cubicBezTo>
                  <a:cubicBezTo>
                    <a:pt x="3083" y="655"/>
                    <a:pt x="2383" y="1"/>
                    <a:pt x="1542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6" name="Google Shape;986;p41"/>
            <p:cNvSpPr/>
            <p:nvPr/>
          </p:nvSpPr>
          <p:spPr>
            <a:xfrm>
              <a:off x="1538075" y="2962600"/>
              <a:ext cx="43725" cy="37575"/>
            </a:xfrm>
            <a:custGeom>
              <a:avLst/>
              <a:gdLst/>
              <a:ahLst/>
              <a:cxnLst/>
              <a:rect l="l" t="t" r="r" b="b"/>
              <a:pathLst>
                <a:path w="1749" h="1503" extrusionOk="0">
                  <a:moveTo>
                    <a:pt x="1141" y="1"/>
                  </a:moveTo>
                  <a:cubicBezTo>
                    <a:pt x="1" y="1"/>
                    <a:pt x="72" y="1502"/>
                    <a:pt x="72" y="1502"/>
                  </a:cubicBezTo>
                  <a:cubicBezTo>
                    <a:pt x="374" y="228"/>
                    <a:pt x="1231" y="110"/>
                    <a:pt x="1585" y="110"/>
                  </a:cubicBezTo>
                  <a:cubicBezTo>
                    <a:pt x="1666" y="110"/>
                    <a:pt x="1720" y="116"/>
                    <a:pt x="1737" y="116"/>
                  </a:cubicBezTo>
                  <a:cubicBezTo>
                    <a:pt x="1748" y="116"/>
                    <a:pt x="1740" y="112"/>
                    <a:pt x="1707" y="101"/>
                  </a:cubicBezTo>
                  <a:cubicBezTo>
                    <a:pt x="1491" y="31"/>
                    <a:pt x="1303" y="1"/>
                    <a:pt x="114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987" name="Google Shape;987;p41"/>
          <p:cNvGrpSpPr/>
          <p:nvPr/>
        </p:nvGrpSpPr>
        <p:grpSpPr>
          <a:xfrm>
            <a:off x="5770822" y="2989507"/>
            <a:ext cx="225787" cy="225787"/>
            <a:chOff x="327572" y="2556895"/>
            <a:chExt cx="225787" cy="225787"/>
          </a:xfrm>
        </p:grpSpPr>
        <p:sp>
          <p:nvSpPr>
            <p:cNvPr id="988" name="Google Shape;988;p41"/>
            <p:cNvSpPr/>
            <p:nvPr/>
          </p:nvSpPr>
          <p:spPr>
            <a:xfrm rot="7632065">
              <a:off x="359893" y="2589215"/>
              <a:ext cx="161146" cy="161146"/>
            </a:xfrm>
            <a:custGeom>
              <a:avLst/>
              <a:gdLst/>
              <a:ahLst/>
              <a:cxnLst/>
              <a:rect l="l" t="t" r="r" b="b"/>
              <a:pathLst>
                <a:path w="6446" h="6446" extrusionOk="0">
                  <a:moveTo>
                    <a:pt x="3223" y="327"/>
                  </a:moveTo>
                  <a:cubicBezTo>
                    <a:pt x="4811" y="327"/>
                    <a:pt x="6119" y="1635"/>
                    <a:pt x="6119" y="3223"/>
                  </a:cubicBezTo>
                  <a:cubicBezTo>
                    <a:pt x="6119" y="4811"/>
                    <a:pt x="4811" y="6118"/>
                    <a:pt x="3223" y="6118"/>
                  </a:cubicBezTo>
                  <a:cubicBezTo>
                    <a:pt x="1635" y="6118"/>
                    <a:pt x="374" y="4811"/>
                    <a:pt x="374" y="3223"/>
                  </a:cubicBezTo>
                  <a:cubicBezTo>
                    <a:pt x="374" y="1635"/>
                    <a:pt x="1635" y="327"/>
                    <a:pt x="3223" y="327"/>
                  </a:cubicBezTo>
                  <a:close/>
                  <a:moveTo>
                    <a:pt x="3223" y="0"/>
                  </a:moveTo>
                  <a:cubicBezTo>
                    <a:pt x="1449" y="0"/>
                    <a:pt x="1" y="1448"/>
                    <a:pt x="1" y="3223"/>
                  </a:cubicBezTo>
                  <a:cubicBezTo>
                    <a:pt x="1" y="4997"/>
                    <a:pt x="1449" y="6445"/>
                    <a:pt x="3223" y="6445"/>
                  </a:cubicBezTo>
                  <a:cubicBezTo>
                    <a:pt x="4998" y="6445"/>
                    <a:pt x="6446" y="4997"/>
                    <a:pt x="6446" y="3223"/>
                  </a:cubicBezTo>
                  <a:cubicBezTo>
                    <a:pt x="6446" y="1448"/>
                    <a:pt x="4998" y="0"/>
                    <a:pt x="322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9" name="Google Shape;989;p41"/>
            <p:cNvSpPr/>
            <p:nvPr/>
          </p:nvSpPr>
          <p:spPr>
            <a:xfrm rot="7632065">
              <a:off x="419964" y="2625994"/>
              <a:ext cx="94373" cy="79923"/>
            </a:xfrm>
            <a:custGeom>
              <a:avLst/>
              <a:gdLst/>
              <a:ahLst/>
              <a:cxnLst/>
              <a:rect l="l" t="t" r="r" b="b"/>
              <a:pathLst>
                <a:path w="3775" h="3197" extrusionOk="0">
                  <a:moveTo>
                    <a:pt x="2475" y="1"/>
                  </a:moveTo>
                  <a:cubicBezTo>
                    <a:pt x="1" y="1"/>
                    <a:pt x="180" y="3196"/>
                    <a:pt x="180" y="3196"/>
                  </a:cubicBezTo>
                  <a:cubicBezTo>
                    <a:pt x="866" y="453"/>
                    <a:pt x="2761" y="228"/>
                    <a:pt x="3478" y="228"/>
                  </a:cubicBezTo>
                  <a:cubicBezTo>
                    <a:pt x="3620" y="228"/>
                    <a:pt x="3715" y="236"/>
                    <a:pt x="3747" y="236"/>
                  </a:cubicBezTo>
                  <a:cubicBezTo>
                    <a:pt x="3774" y="236"/>
                    <a:pt x="3756" y="230"/>
                    <a:pt x="3683" y="208"/>
                  </a:cubicBezTo>
                  <a:cubicBezTo>
                    <a:pt x="3223" y="64"/>
                    <a:pt x="2823" y="1"/>
                    <a:pt x="247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E594A2-02E4-CBC5-BF3F-0889D83837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err="1"/>
              <a:t>GeoJSON</a:t>
            </a:r>
            <a:r>
              <a:rPr lang="en-US"/>
              <a:t> Data</a:t>
            </a:r>
          </a:p>
        </p:txBody>
      </p:sp>
      <p:pic>
        <p:nvPicPr>
          <p:cNvPr id="3" name="Picture 2" descr="A screenshot of a computer code&#10;&#10;Description automatically generated">
            <a:extLst>
              <a:ext uri="{FF2B5EF4-FFF2-40B4-BE49-F238E27FC236}">
                <a16:creationId xmlns:a16="http://schemas.microsoft.com/office/drawing/2014/main" id="{F275FB14-FFA7-988D-541F-73E196CD47C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9595" y="1288785"/>
            <a:ext cx="8206484" cy="30282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641562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5C79D2-6662-74D5-71BA-012E9EC43C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Taxonomical Accuracy Query </a:t>
            </a:r>
          </a:p>
        </p:txBody>
      </p:sp>
      <p:pic>
        <p:nvPicPr>
          <p:cNvPr id="3" name="Picture 2" descr="A screen shot of a computer&#10;&#10;Description automatically generated">
            <a:extLst>
              <a:ext uri="{FF2B5EF4-FFF2-40B4-BE49-F238E27FC236}">
                <a16:creationId xmlns:a16="http://schemas.microsoft.com/office/drawing/2014/main" id="{51CF1538-60B5-DC72-FC30-023DD3F469D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2770" y="1173648"/>
            <a:ext cx="7346023" cy="34319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744778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D4BF7A-B04F-7377-1E8D-A02C27C138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Taxonomical Accuracy Visual</a:t>
            </a:r>
          </a:p>
        </p:txBody>
      </p:sp>
      <p:pic>
        <p:nvPicPr>
          <p:cNvPr id="3" name="Picture 2" descr="A screen shot of a computer program&#10;&#10;Description automatically generated">
            <a:extLst>
              <a:ext uri="{FF2B5EF4-FFF2-40B4-BE49-F238E27FC236}">
                <a16:creationId xmlns:a16="http://schemas.microsoft.com/office/drawing/2014/main" id="{8F4F9580-61AD-EB26-FCC7-0800595DFDD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57" b="38063"/>
          <a:stretch/>
        </p:blipFill>
        <p:spPr>
          <a:xfrm>
            <a:off x="199719" y="1285999"/>
            <a:ext cx="8227352" cy="27911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874616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184F9E-C086-B413-8B1A-82DEF9B2C1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/>
              <a:t>File Extension Script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AE3775F6-C091-9D96-5D7A-4A0921587F5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50742" y="431965"/>
            <a:ext cx="4438215" cy="42792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B1E8FAEB-DB08-89A1-EAA1-8FEF87D155A7}"/>
              </a:ext>
            </a:extLst>
          </p:cNvPr>
          <p:cNvSpPr txBox="1"/>
          <p:nvPr/>
        </p:nvSpPr>
        <p:spPr>
          <a:xfrm>
            <a:off x="713175" y="1195334"/>
            <a:ext cx="3739896" cy="16996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Clr>
                <a:schemeClr val="bg2"/>
              </a:buClr>
              <a:buFont typeface="Courier New" panose="02070309020205020404" pitchFamily="49" charset="0"/>
              <a:buChar char="o"/>
            </a:pPr>
            <a:r>
              <a:rPr lang="en-US" sz="180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Adds appropriate extensions to images </a:t>
            </a:r>
          </a:p>
          <a:p>
            <a:pPr marL="285750" indent="-285750">
              <a:lnSpc>
                <a:spcPct val="150000"/>
              </a:lnSpc>
              <a:buClr>
                <a:schemeClr val="bg2"/>
              </a:buClr>
              <a:buFont typeface="Courier New" panose="02070309020205020404" pitchFamily="49" charset="0"/>
              <a:buChar char="o"/>
            </a:pPr>
            <a:r>
              <a:rPr lang="en-US" sz="180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Filters out duplicates extension tag</a:t>
            </a:r>
          </a:p>
        </p:txBody>
      </p:sp>
    </p:spTree>
    <p:extLst>
      <p:ext uri="{BB962C8B-B14F-4D97-AF65-F5344CB8AC3E}">
        <p14:creationId xmlns:p14="http://schemas.microsoft.com/office/powerpoint/2010/main" val="419348142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3B4F571-924C-5EC0-5515-459C5CEA5B9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13175" y="1284759"/>
            <a:ext cx="7717800" cy="1519269"/>
          </a:xfrm>
        </p:spPr>
        <p:txBody>
          <a:bodyPr/>
          <a:lstStyle/>
          <a:p>
            <a:pPr>
              <a:lnSpc>
                <a:spcPct val="150000"/>
              </a:lnSpc>
              <a:buClr>
                <a:schemeClr val="bg2"/>
              </a:buClr>
              <a:buFont typeface="Courier New"/>
              <a:buChar char="o"/>
            </a:pPr>
            <a:r>
              <a:rPr lang="en-US" sz="1800">
                <a:solidFill>
                  <a:schemeClr val="bg1"/>
                </a:solidFill>
              </a:rPr>
              <a:t>Local testing</a:t>
            </a:r>
            <a:endParaRPr lang="en-US">
              <a:solidFill>
                <a:schemeClr val="bg1"/>
              </a:solidFill>
            </a:endParaRPr>
          </a:p>
          <a:p>
            <a:pPr>
              <a:lnSpc>
                <a:spcPct val="150000"/>
              </a:lnSpc>
              <a:buClr>
                <a:schemeClr val="bg2"/>
              </a:buClr>
              <a:buFont typeface="Courier New"/>
              <a:buChar char="o"/>
            </a:pPr>
            <a:r>
              <a:rPr lang="en-US" sz="1800"/>
              <a:t>Evaluations from clients</a:t>
            </a:r>
          </a:p>
          <a:p>
            <a:pPr>
              <a:lnSpc>
                <a:spcPct val="150000"/>
              </a:lnSpc>
              <a:buClr>
                <a:schemeClr val="bg2"/>
              </a:buClr>
              <a:buFont typeface="Courier New"/>
              <a:buChar char="o"/>
            </a:pPr>
            <a:r>
              <a:rPr lang="en-US" sz="1800"/>
              <a:t>User experience survey</a:t>
            </a:r>
          </a:p>
        </p:txBody>
      </p:sp>
      <p:pic>
        <p:nvPicPr>
          <p:cNvPr id="4" name="Picture 3" descr="A screenshot of a survey&#10;&#10;Description automatically generated">
            <a:extLst>
              <a:ext uri="{FF2B5EF4-FFF2-40B4-BE49-F238E27FC236}">
                <a16:creationId xmlns:a16="http://schemas.microsoft.com/office/drawing/2014/main" id="{1B52A5E6-47B7-4919-708F-20B572CC7EB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79887" y="177884"/>
            <a:ext cx="4379761" cy="4787732"/>
          </a:xfrm>
          <a:prstGeom prst="rect">
            <a:avLst/>
          </a:prstGeom>
        </p:spPr>
      </p:pic>
      <p:sp>
        <p:nvSpPr>
          <p:cNvPr id="9" name="Title 8">
            <a:extLst>
              <a:ext uri="{FF2B5EF4-FFF2-40B4-BE49-F238E27FC236}">
                <a16:creationId xmlns:a16="http://schemas.microsoft.com/office/drawing/2014/main" id="{5D88C421-4F29-ABDF-AF26-4C59EDB872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Testing</a:t>
            </a:r>
          </a:p>
        </p:txBody>
      </p:sp>
    </p:spTree>
    <p:extLst>
      <p:ext uri="{BB962C8B-B14F-4D97-AF65-F5344CB8AC3E}">
        <p14:creationId xmlns:p14="http://schemas.microsoft.com/office/powerpoint/2010/main" val="315389524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0E175F-6B50-B4B0-B1CA-604B9E88F8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Challenges</a:t>
            </a:r>
          </a:p>
        </p:txBody>
      </p:sp>
      <p:sp>
        <p:nvSpPr>
          <p:cNvPr id="13" name="Text Placeholder 2">
            <a:extLst>
              <a:ext uri="{FF2B5EF4-FFF2-40B4-BE49-F238E27FC236}">
                <a16:creationId xmlns:a16="http://schemas.microsoft.com/office/drawing/2014/main" id="{0519F29C-3F36-17C7-C56B-766F0623638A}"/>
              </a:ext>
            </a:extLst>
          </p:cNvPr>
          <p:cNvSpPr txBox="1">
            <a:spLocks/>
          </p:cNvSpPr>
          <p:nvPr/>
        </p:nvSpPr>
        <p:spPr>
          <a:xfrm>
            <a:off x="713175" y="1370471"/>
            <a:ext cx="7717800" cy="25335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Lato"/>
              <a:buChar char="●"/>
              <a:defRPr sz="1200" b="0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1pPr>
            <a:lvl2pPr marL="914400" marR="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Lato"/>
              <a:buChar char="○"/>
              <a:defRPr sz="1400" b="0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2pPr>
            <a:lvl3pPr marL="1371600" marR="0" lvl="2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Lato"/>
              <a:buChar char="■"/>
              <a:defRPr sz="1400" b="0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3pPr>
            <a:lvl4pPr marL="1828800" marR="0" lvl="3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Lato"/>
              <a:buChar char="●"/>
              <a:defRPr sz="1400" b="0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4pPr>
            <a:lvl5pPr marL="2286000" marR="0" lvl="4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Lato"/>
              <a:buChar char="○"/>
              <a:defRPr sz="1400" b="0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5pPr>
            <a:lvl6pPr marL="2743200" marR="0" lvl="5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Lato"/>
              <a:buChar char="■"/>
              <a:defRPr sz="1400" b="0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6pPr>
            <a:lvl7pPr marL="3200400" marR="0" lvl="6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Lato"/>
              <a:buChar char="●"/>
              <a:defRPr sz="1400" b="0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7pPr>
            <a:lvl8pPr marL="3657600" marR="0" lvl="7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Lato"/>
              <a:buChar char="○"/>
              <a:defRPr sz="1400" b="0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8pPr>
            <a:lvl9pPr marL="4114800" marR="0" lvl="8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Lato"/>
              <a:buChar char="■"/>
              <a:defRPr sz="1400" b="0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>
              <a:lnSpc>
                <a:spcPct val="150000"/>
              </a:lnSpc>
              <a:buClr>
                <a:schemeClr val="bg2"/>
              </a:buClr>
              <a:buFont typeface="Courier New" panose="02070309020205020404" pitchFamily="49" charset="0"/>
              <a:buChar char="o"/>
            </a:pPr>
            <a:r>
              <a:rPr lang="en-US" sz="1800" dirty="0"/>
              <a:t>VPN issues</a:t>
            </a:r>
            <a:endParaRPr lang="en-US" dirty="0"/>
          </a:p>
          <a:p>
            <a:pPr>
              <a:lnSpc>
                <a:spcPct val="150000"/>
              </a:lnSpc>
              <a:buClr>
                <a:schemeClr val="bg2"/>
              </a:buClr>
              <a:buFont typeface="Courier New" panose="02070309020205020404" pitchFamily="49" charset="0"/>
              <a:buChar char="o"/>
            </a:pPr>
            <a:r>
              <a:rPr lang="en-US" sz="1800" dirty="0" err="1"/>
              <a:t>RShiny</a:t>
            </a:r>
            <a:r>
              <a:rPr lang="en-US" sz="1800" dirty="0"/>
              <a:t> and </a:t>
            </a:r>
            <a:r>
              <a:rPr lang="en-US" sz="1800" dirty="0" err="1"/>
              <a:t>Elementor</a:t>
            </a:r>
            <a:endParaRPr lang="en-US" sz="1800" dirty="0"/>
          </a:p>
          <a:p>
            <a:pPr>
              <a:lnSpc>
                <a:spcPct val="150000"/>
              </a:lnSpc>
              <a:buClr>
                <a:schemeClr val="bg2"/>
              </a:buClr>
              <a:buFont typeface="Courier New" panose="02070309020205020404" pitchFamily="49" charset="0"/>
              <a:buChar char="o"/>
            </a:pPr>
            <a:r>
              <a:rPr lang="en-US" sz="1800" dirty="0"/>
              <a:t>Integrating visuals</a:t>
            </a:r>
          </a:p>
          <a:p>
            <a:pPr marL="139700" indent="0">
              <a:lnSpc>
                <a:spcPct val="150000"/>
              </a:lnSpc>
              <a:buClr>
                <a:schemeClr val="bg2"/>
              </a:buClr>
              <a:buNone/>
            </a:pPr>
            <a:endParaRPr lang="en-US" sz="1800"/>
          </a:p>
        </p:txBody>
      </p:sp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28983AF2-4C0D-4480-9D1C-A7DD70DE57A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07630" y="772092"/>
            <a:ext cx="4671285" cy="37355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850261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EC58E7-E9DF-9DE3-DC50-046DD1FDF2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Lessons Learned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B446D0B-C1F7-E2F9-05A0-DF0C9E4F6BE7}"/>
              </a:ext>
            </a:extLst>
          </p:cNvPr>
          <p:cNvSpPr txBox="1"/>
          <p:nvPr/>
        </p:nvSpPr>
        <p:spPr>
          <a:xfrm>
            <a:off x="822960" y="1165459"/>
            <a:ext cx="5913120" cy="1284134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>
              <a:lnSpc>
                <a:spcPct val="150000"/>
              </a:lnSpc>
              <a:buClr>
                <a:schemeClr val="bg2"/>
              </a:buClr>
              <a:buFont typeface="Courier New" panose="02070309020205020404" pitchFamily="49" charset="0"/>
              <a:buChar char="o"/>
            </a:pPr>
            <a:r>
              <a:rPr lang="en-US" sz="1800">
                <a:solidFill>
                  <a:schemeClr val="bg1"/>
                </a:solidFill>
                <a:latin typeface="Lato"/>
                <a:ea typeface="Lato"/>
                <a:cs typeface="Lato"/>
              </a:rPr>
              <a:t> Learned how to use </a:t>
            </a:r>
            <a:r>
              <a:rPr lang="en-US" sz="1800" err="1">
                <a:solidFill>
                  <a:schemeClr val="bg1"/>
                </a:solidFill>
                <a:latin typeface="Lato"/>
                <a:ea typeface="Lato"/>
                <a:cs typeface="Lato"/>
              </a:rPr>
              <a:t>RShiny</a:t>
            </a:r>
            <a:r>
              <a:rPr lang="en-US" sz="1800">
                <a:solidFill>
                  <a:schemeClr val="bg1"/>
                </a:solidFill>
                <a:latin typeface="Lato"/>
                <a:ea typeface="Lato"/>
                <a:cs typeface="Lato"/>
              </a:rPr>
              <a:t> and </a:t>
            </a:r>
            <a:r>
              <a:rPr lang="en-US" sz="1800" err="1">
                <a:solidFill>
                  <a:schemeClr val="bg1"/>
                </a:solidFill>
                <a:latin typeface="Lato"/>
                <a:ea typeface="Lato"/>
                <a:cs typeface="Lato"/>
              </a:rPr>
              <a:t>Elementor</a:t>
            </a:r>
            <a:endParaRPr lang="en-US" sz="1800">
              <a:solidFill>
                <a:schemeClr val="bg1"/>
              </a:solidFill>
              <a:latin typeface="Lato"/>
              <a:ea typeface="Lato"/>
              <a:cs typeface="Lato"/>
            </a:endParaRPr>
          </a:p>
          <a:p>
            <a:pPr>
              <a:lnSpc>
                <a:spcPct val="150000"/>
              </a:lnSpc>
              <a:buClr>
                <a:schemeClr val="bg2"/>
              </a:buClr>
              <a:buFont typeface="Courier New" panose="02070309020205020404" pitchFamily="49" charset="0"/>
              <a:buChar char="o"/>
            </a:pPr>
            <a:r>
              <a:rPr lang="en-US" sz="1800">
                <a:solidFill>
                  <a:schemeClr val="bg1"/>
                </a:solidFill>
                <a:latin typeface="Lato"/>
                <a:ea typeface="Lato"/>
                <a:cs typeface="Lato"/>
              </a:rPr>
              <a:t> Applying agile methodology</a:t>
            </a:r>
          </a:p>
          <a:p>
            <a:pPr>
              <a:lnSpc>
                <a:spcPct val="150000"/>
              </a:lnSpc>
              <a:buClr>
                <a:schemeClr val="bg2"/>
              </a:buClr>
              <a:buFont typeface="Courier New" panose="02070309020205020404" pitchFamily="49" charset="0"/>
              <a:buChar char="o"/>
            </a:pPr>
            <a:r>
              <a:rPr lang="en-US" sz="1800">
                <a:solidFill>
                  <a:schemeClr val="bg1"/>
                </a:solidFill>
                <a:latin typeface="Lato"/>
                <a:ea typeface="Lato"/>
                <a:cs typeface="Lato"/>
              </a:rPr>
              <a:t> Learned lots about sharks!</a:t>
            </a:r>
          </a:p>
        </p:txBody>
      </p:sp>
      <p:pic>
        <p:nvPicPr>
          <p:cNvPr id="4" name="Picture 3" descr="Surreal sharks floating in clouds">
            <a:extLst>
              <a:ext uri="{FF2B5EF4-FFF2-40B4-BE49-F238E27FC236}">
                <a16:creationId xmlns:a16="http://schemas.microsoft.com/office/drawing/2014/main" id="{0A62C049-6F3B-0424-6423-60037128E4A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42032" y="1943100"/>
            <a:ext cx="3068450" cy="26166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301231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0E175F-6B50-B4B0-B1CA-604B9E88F8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Future Work</a:t>
            </a:r>
          </a:p>
        </p:txBody>
      </p:sp>
      <p:sp>
        <p:nvSpPr>
          <p:cNvPr id="13" name="Text Placeholder 2">
            <a:extLst>
              <a:ext uri="{FF2B5EF4-FFF2-40B4-BE49-F238E27FC236}">
                <a16:creationId xmlns:a16="http://schemas.microsoft.com/office/drawing/2014/main" id="{0519F29C-3F36-17C7-C56B-766F0623638A}"/>
              </a:ext>
            </a:extLst>
          </p:cNvPr>
          <p:cNvSpPr txBox="1">
            <a:spLocks/>
          </p:cNvSpPr>
          <p:nvPr/>
        </p:nvSpPr>
        <p:spPr>
          <a:xfrm>
            <a:off x="713175" y="1370471"/>
            <a:ext cx="7717800" cy="25335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Lato"/>
              <a:buChar char="●"/>
              <a:defRPr sz="1200" b="0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1pPr>
            <a:lvl2pPr marL="914400" marR="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Lato"/>
              <a:buChar char="○"/>
              <a:defRPr sz="1400" b="0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2pPr>
            <a:lvl3pPr marL="1371600" marR="0" lvl="2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Lato"/>
              <a:buChar char="■"/>
              <a:defRPr sz="1400" b="0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3pPr>
            <a:lvl4pPr marL="1828800" marR="0" lvl="3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Lato"/>
              <a:buChar char="●"/>
              <a:defRPr sz="1400" b="0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4pPr>
            <a:lvl5pPr marL="2286000" marR="0" lvl="4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Lato"/>
              <a:buChar char="○"/>
              <a:defRPr sz="1400" b="0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5pPr>
            <a:lvl6pPr marL="2743200" marR="0" lvl="5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Lato"/>
              <a:buChar char="■"/>
              <a:defRPr sz="1400" b="0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6pPr>
            <a:lvl7pPr marL="3200400" marR="0" lvl="6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Lato"/>
              <a:buChar char="●"/>
              <a:defRPr sz="1400" b="0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7pPr>
            <a:lvl8pPr marL="3657600" marR="0" lvl="7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Lato"/>
              <a:buChar char="○"/>
              <a:defRPr sz="1400" b="0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8pPr>
            <a:lvl9pPr marL="4114800" marR="0" lvl="8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Lato"/>
              <a:buChar char="■"/>
              <a:defRPr sz="1400" b="0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>
              <a:lnSpc>
                <a:spcPct val="150000"/>
              </a:lnSpc>
              <a:buClr>
                <a:schemeClr val="bg2"/>
              </a:buClr>
              <a:buFont typeface="Courier New" panose="02070309020205020404" pitchFamily="49" charset="0"/>
              <a:buChar char="o"/>
            </a:pPr>
            <a:r>
              <a:rPr lang="en-US" sz="1800">
                <a:solidFill>
                  <a:srgbClr val="FFFFFF"/>
                </a:solidFill>
              </a:rPr>
              <a:t>Disseminate Feedback Survey</a:t>
            </a:r>
            <a:endParaRPr lang="en-US"/>
          </a:p>
          <a:p>
            <a:pPr>
              <a:lnSpc>
                <a:spcPct val="150000"/>
              </a:lnSpc>
              <a:buClr>
                <a:schemeClr val="bg2"/>
              </a:buClr>
              <a:buFont typeface="Courier New" panose="02070309020205020404" pitchFamily="49" charset="0"/>
              <a:buChar char="o"/>
            </a:pPr>
            <a:r>
              <a:rPr lang="en-US" sz="1800">
                <a:solidFill>
                  <a:srgbClr val="FFFFFF"/>
                </a:solidFill>
              </a:rPr>
              <a:t>Picture Submission Page</a:t>
            </a:r>
          </a:p>
          <a:p>
            <a:pPr>
              <a:lnSpc>
                <a:spcPct val="150000"/>
              </a:lnSpc>
              <a:buClr>
                <a:schemeClr val="bg2"/>
              </a:buClr>
              <a:buFont typeface="Courier New" panose="02070309020205020404" pitchFamily="49" charset="0"/>
              <a:buChar char="o"/>
            </a:pPr>
            <a:r>
              <a:rPr lang="en-US" sz="1800">
                <a:solidFill>
                  <a:srgbClr val="FFFFFF"/>
                </a:solidFill>
              </a:rPr>
              <a:t>Inject Taxonomy Table</a:t>
            </a:r>
          </a:p>
        </p:txBody>
      </p:sp>
      <p:pic>
        <p:nvPicPr>
          <p:cNvPr id="5" name="Picture 4" descr="A screenshot of a computer&#10;&#10;Description automatically generated">
            <a:extLst>
              <a:ext uri="{FF2B5EF4-FFF2-40B4-BE49-F238E27FC236}">
                <a16:creationId xmlns:a16="http://schemas.microsoft.com/office/drawing/2014/main" id="{2B5BF067-2BBB-123D-B4E1-CB7F267BCF4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21456" y="2119470"/>
            <a:ext cx="4806374" cy="27818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819920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0E175F-6B50-B4B0-B1CA-604B9E88F8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ACKNOWLEDGEMENTS</a:t>
            </a:r>
          </a:p>
        </p:txBody>
      </p:sp>
      <p:sp>
        <p:nvSpPr>
          <p:cNvPr id="13" name="Text Placeholder 2">
            <a:extLst>
              <a:ext uri="{FF2B5EF4-FFF2-40B4-BE49-F238E27FC236}">
                <a16:creationId xmlns:a16="http://schemas.microsoft.com/office/drawing/2014/main" id="{0519F29C-3F36-17C7-C56B-766F0623638A}"/>
              </a:ext>
            </a:extLst>
          </p:cNvPr>
          <p:cNvSpPr txBox="1">
            <a:spLocks/>
          </p:cNvSpPr>
          <p:nvPr/>
        </p:nvSpPr>
        <p:spPr>
          <a:xfrm>
            <a:off x="713175" y="1370471"/>
            <a:ext cx="7717800" cy="25335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Lato"/>
              <a:buChar char="●"/>
              <a:defRPr sz="1200" b="0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1pPr>
            <a:lvl2pPr marL="914400" marR="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Lato"/>
              <a:buChar char="○"/>
              <a:defRPr sz="1400" b="0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2pPr>
            <a:lvl3pPr marL="1371600" marR="0" lvl="2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Lato"/>
              <a:buChar char="■"/>
              <a:defRPr sz="1400" b="0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3pPr>
            <a:lvl4pPr marL="1828800" marR="0" lvl="3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Lato"/>
              <a:buChar char="●"/>
              <a:defRPr sz="1400" b="0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4pPr>
            <a:lvl5pPr marL="2286000" marR="0" lvl="4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Lato"/>
              <a:buChar char="○"/>
              <a:defRPr sz="1400" b="0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5pPr>
            <a:lvl6pPr marL="2743200" marR="0" lvl="5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Lato"/>
              <a:buChar char="■"/>
              <a:defRPr sz="1400" b="0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6pPr>
            <a:lvl7pPr marL="3200400" marR="0" lvl="6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Lato"/>
              <a:buChar char="●"/>
              <a:defRPr sz="1400" b="0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7pPr>
            <a:lvl8pPr marL="3657600" marR="0" lvl="7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Lato"/>
              <a:buChar char="○"/>
              <a:defRPr sz="1400" b="0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8pPr>
            <a:lvl9pPr marL="4114800" marR="0" lvl="8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Lato"/>
              <a:buChar char="■"/>
              <a:defRPr sz="1400" b="0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>
              <a:lnSpc>
                <a:spcPct val="150000"/>
              </a:lnSpc>
              <a:buClr>
                <a:schemeClr val="bg2"/>
              </a:buClr>
              <a:buFont typeface="Courier New" panose="02070309020205020404" pitchFamily="49" charset="0"/>
              <a:buChar char="o"/>
            </a:pPr>
            <a:r>
              <a:rPr lang="en-US" sz="1800"/>
              <a:t>Professor Francesco Ferretti</a:t>
            </a:r>
            <a:endParaRPr lang="en-US"/>
          </a:p>
          <a:p>
            <a:pPr>
              <a:lnSpc>
                <a:spcPct val="150000"/>
              </a:lnSpc>
              <a:buClr>
                <a:schemeClr val="bg2"/>
              </a:buClr>
              <a:buFont typeface="Courier New" panose="02070309020205020404" pitchFamily="49" charset="0"/>
              <a:buChar char="o"/>
            </a:pPr>
            <a:r>
              <a:rPr lang="en-US" sz="1800"/>
              <a:t>Jeremy Jenrette</a:t>
            </a:r>
          </a:p>
          <a:p>
            <a:pPr>
              <a:lnSpc>
                <a:spcPct val="150000"/>
              </a:lnSpc>
              <a:buClr>
                <a:schemeClr val="bg2"/>
              </a:buClr>
              <a:buFont typeface="Courier New" panose="02070309020205020404" pitchFamily="49" charset="0"/>
              <a:buChar char="o"/>
            </a:pPr>
            <a:r>
              <a:rPr lang="en-US" sz="1800"/>
              <a:t>Professor Dr. Edward Fox</a:t>
            </a:r>
          </a:p>
          <a:p>
            <a:pPr>
              <a:lnSpc>
                <a:spcPct val="150000"/>
              </a:lnSpc>
              <a:buClr>
                <a:schemeClr val="bg2"/>
              </a:buClr>
              <a:buFont typeface="Courier New" panose="02070309020205020404" pitchFamily="49" charset="0"/>
              <a:buChar char="o"/>
            </a:pPr>
            <a:r>
              <a:rPr lang="en-US" sz="1800"/>
              <a:t>GTA Satvik Chekuri</a:t>
            </a:r>
          </a:p>
          <a:p>
            <a:pPr>
              <a:lnSpc>
                <a:spcPct val="150000"/>
              </a:lnSpc>
              <a:buClr>
                <a:schemeClr val="bg2"/>
              </a:buClr>
              <a:buFont typeface="Courier New" panose="02070309020205020404" pitchFamily="49" charset="0"/>
              <a:buChar char="o"/>
            </a:pPr>
            <a:r>
              <a:rPr lang="en-US" sz="1800"/>
              <a:t>Fish and Wildlife Conservation</a:t>
            </a:r>
          </a:p>
        </p:txBody>
      </p:sp>
    </p:spTree>
    <p:extLst>
      <p:ext uri="{BB962C8B-B14F-4D97-AF65-F5344CB8AC3E}">
        <p14:creationId xmlns:p14="http://schemas.microsoft.com/office/powerpoint/2010/main" val="208761069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2B3D7B5-1623-FB70-C246-FC3DA78E3D4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246C2A-5C07-8C77-4EF2-B58F211E58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References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E961F9F-A7C6-2524-294B-B0196568E4D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21085" y="1271659"/>
            <a:ext cx="7721585" cy="2877848"/>
          </a:xfrm>
        </p:spPr>
        <p:txBody>
          <a:bodyPr/>
          <a:lstStyle/>
          <a:p>
            <a:pPr marL="139700" indent="0">
              <a:lnSpc>
                <a:spcPct val="150000"/>
              </a:lnSpc>
              <a:buNone/>
            </a:pPr>
            <a:r>
              <a:rPr lang="en">
                <a:solidFill>
                  <a:srgbClr val="FFFFFF"/>
                </a:solidFill>
              </a:rPr>
              <a:t>Betteridge, K. (2024). What Every UXC Client Should Know about SUS Scores. Bentley University. Retrieved </a:t>
            </a:r>
            <a:endParaRPr lang="en-US">
              <a:solidFill>
                <a:srgbClr val="FFFFFF"/>
              </a:solidFill>
            </a:endParaRPr>
          </a:p>
          <a:p>
            <a:pPr marL="139700" indent="0">
              <a:lnSpc>
                <a:spcPct val="150000"/>
              </a:lnSpc>
              <a:buNone/>
            </a:pPr>
            <a:r>
              <a:rPr lang="en">
                <a:solidFill>
                  <a:srgbClr val="FFFFFF"/>
                </a:solidFill>
              </a:rPr>
              <a:t> April 16, 2024, from https://www.bentley.edu/centers/user-experience-center/what-every-client-should-</a:t>
            </a:r>
            <a:endParaRPr lang="en-US">
              <a:solidFill>
                <a:srgbClr val="FFFFFF"/>
              </a:solidFill>
            </a:endParaRPr>
          </a:p>
          <a:p>
            <a:pPr marL="139700" indent="0">
              <a:lnSpc>
                <a:spcPct val="150000"/>
              </a:lnSpc>
              <a:buNone/>
            </a:pPr>
            <a:r>
              <a:rPr lang="en">
                <a:solidFill>
                  <a:srgbClr val="FFFFFF"/>
                </a:solidFill>
              </a:rPr>
              <a:t> know-about-sus-scores</a:t>
            </a:r>
            <a:endParaRPr lang="en-US">
              <a:solidFill>
                <a:srgbClr val="FFFFFF"/>
              </a:solidFill>
            </a:endParaRPr>
          </a:p>
          <a:p>
            <a:pPr marL="139700" indent="0">
              <a:lnSpc>
                <a:spcPct val="150000"/>
              </a:lnSpc>
              <a:buNone/>
            </a:pPr>
            <a:r>
              <a:rPr lang="en">
                <a:solidFill>
                  <a:srgbClr val="FFFFFF"/>
                </a:solidFill>
              </a:rPr>
              <a:t>sharkPulse</a:t>
            </a:r>
            <a:r>
              <a:rPr lang="en"/>
              <a:t>. (2024) Retrieved April 23, 2024, from https://sp2.cs.vt.edu/</a:t>
            </a:r>
            <a:endParaRPr lang="en-US"/>
          </a:p>
          <a:p>
            <a:pPr>
              <a:lnSpc>
                <a:spcPct val="150000"/>
              </a:lnSpc>
              <a:buClr>
                <a:schemeClr val="bg2"/>
              </a:buClr>
              <a:buFont typeface="Arial"/>
              <a:buChar char="•"/>
            </a:pPr>
            <a:endParaRPr lang="en" sz="1800"/>
          </a:p>
        </p:txBody>
      </p:sp>
    </p:spTree>
    <p:extLst>
      <p:ext uri="{BB962C8B-B14F-4D97-AF65-F5344CB8AC3E}">
        <p14:creationId xmlns:p14="http://schemas.microsoft.com/office/powerpoint/2010/main" val="5516109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FBAFF0BD-3F80-D134-74D5-21198615BF6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27672" y="259284"/>
            <a:ext cx="6090300" cy="1026600"/>
          </a:xfrm>
          <a:noFill/>
          <a:ln>
            <a:noFill/>
          </a:ln>
        </p:spPr>
        <p:txBody>
          <a:bodyPr/>
          <a:lstStyle/>
          <a:p>
            <a:pPr algn="l"/>
            <a:r>
              <a:rPr lang="en-US"/>
              <a:t>Problem</a:t>
            </a:r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62FA967A-3D18-FD19-EC8D-CB089D1D8FBA}"/>
              </a:ext>
            </a:extLst>
          </p:cNvPr>
          <p:cNvSpPr txBox="1">
            <a:spLocks/>
          </p:cNvSpPr>
          <p:nvPr/>
        </p:nvSpPr>
        <p:spPr>
          <a:xfrm>
            <a:off x="705605" y="1143385"/>
            <a:ext cx="6718622" cy="25221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Lato"/>
              <a:buChar char="●"/>
              <a:defRPr sz="1200" b="0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1pPr>
            <a:lvl2pPr marL="914400" marR="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Lato"/>
              <a:buChar char="○"/>
              <a:defRPr sz="1400" b="0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2pPr>
            <a:lvl3pPr marL="1371600" marR="0" lvl="2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Lato"/>
              <a:buChar char="■"/>
              <a:defRPr sz="1400" b="0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3pPr>
            <a:lvl4pPr marL="1828800" marR="0" lvl="3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Lato"/>
              <a:buChar char="●"/>
              <a:defRPr sz="1400" b="0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4pPr>
            <a:lvl5pPr marL="2286000" marR="0" lvl="4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Lato"/>
              <a:buChar char="○"/>
              <a:defRPr sz="1400" b="0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5pPr>
            <a:lvl6pPr marL="2743200" marR="0" lvl="5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Lato"/>
              <a:buChar char="■"/>
              <a:defRPr sz="1400" b="0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6pPr>
            <a:lvl7pPr marL="3200400" marR="0" lvl="6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Lato"/>
              <a:buChar char="●"/>
              <a:defRPr sz="1400" b="0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7pPr>
            <a:lvl8pPr marL="3657600" marR="0" lvl="7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Lato"/>
              <a:buChar char="○"/>
              <a:defRPr sz="1400" b="0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8pPr>
            <a:lvl9pPr marL="4114800" marR="0" lvl="8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Lato"/>
              <a:buChar char="■"/>
              <a:defRPr sz="1400" b="0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>
              <a:lnSpc>
                <a:spcPct val="150000"/>
              </a:lnSpc>
              <a:buClr>
                <a:schemeClr val="bg2"/>
              </a:buClr>
              <a:buFont typeface="Courier New" panose="02070309020205020404" pitchFamily="49" charset="0"/>
              <a:buChar char="o"/>
            </a:pPr>
            <a:r>
              <a:rPr lang="en-US" sz="1800" dirty="0"/>
              <a:t>Data deficient shark populations </a:t>
            </a:r>
          </a:p>
          <a:p>
            <a:pPr>
              <a:lnSpc>
                <a:spcPct val="150000"/>
              </a:lnSpc>
              <a:buClr>
                <a:schemeClr val="bg2"/>
              </a:buClr>
              <a:buFont typeface="Courier New" panose="02070309020205020404" pitchFamily="49" charset="0"/>
              <a:buChar char="o"/>
            </a:pPr>
            <a:r>
              <a:rPr lang="en-US" sz="1800" dirty="0"/>
              <a:t>Difficulty classifying and determining conservation status</a:t>
            </a:r>
          </a:p>
        </p:txBody>
      </p:sp>
      <p:pic>
        <p:nvPicPr>
          <p:cNvPr id="4" name="Picture 3" descr="A group of people on a boat&#10;&#10;Description automatically generated">
            <a:extLst>
              <a:ext uri="{FF2B5EF4-FFF2-40B4-BE49-F238E27FC236}">
                <a16:creationId xmlns:a16="http://schemas.microsoft.com/office/drawing/2014/main" id="{C3B761B1-4631-47BA-77E6-ABC4F7D6432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11938" y="2183811"/>
            <a:ext cx="4920125" cy="28537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728493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5" name="Google Shape;2025;p73"/>
          <p:cNvSpPr txBox="1">
            <a:spLocks noGrp="1"/>
          </p:cNvSpPr>
          <p:nvPr>
            <p:ph type="title" idx="4294967295"/>
          </p:nvPr>
        </p:nvSpPr>
        <p:spPr>
          <a:xfrm>
            <a:off x="2870489" y="1647786"/>
            <a:ext cx="3403600" cy="676275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algn="ctr"/>
            <a:r>
              <a:rPr lang="en"/>
              <a:t>THANK YOU!</a:t>
            </a:r>
            <a:br>
              <a:rPr lang="en"/>
            </a:br>
            <a:br>
              <a:rPr lang="en"/>
            </a:br>
            <a:r>
              <a:rPr lang="en"/>
              <a:t>QUESTIONS?</a:t>
            </a:r>
          </a:p>
        </p:txBody>
      </p:sp>
      <p:grpSp>
        <p:nvGrpSpPr>
          <p:cNvPr id="2041" name="Google Shape;2041;p73"/>
          <p:cNvGrpSpPr/>
          <p:nvPr/>
        </p:nvGrpSpPr>
        <p:grpSpPr>
          <a:xfrm>
            <a:off x="1244750" y="3647750"/>
            <a:ext cx="412175" cy="387650"/>
            <a:chOff x="1195450" y="2857700"/>
            <a:chExt cx="412175" cy="387650"/>
          </a:xfrm>
        </p:grpSpPr>
        <p:sp>
          <p:nvSpPr>
            <p:cNvPr id="2042" name="Google Shape;2042;p73"/>
            <p:cNvSpPr/>
            <p:nvPr/>
          </p:nvSpPr>
          <p:spPr>
            <a:xfrm>
              <a:off x="1195450" y="2933600"/>
              <a:ext cx="70075" cy="70075"/>
            </a:xfrm>
            <a:custGeom>
              <a:avLst/>
              <a:gdLst/>
              <a:ahLst/>
              <a:cxnLst/>
              <a:rect l="l" t="t" r="r" b="b"/>
              <a:pathLst>
                <a:path w="2803" h="2803" extrusionOk="0">
                  <a:moveTo>
                    <a:pt x="1402" y="141"/>
                  </a:moveTo>
                  <a:cubicBezTo>
                    <a:pt x="2102" y="141"/>
                    <a:pt x="2662" y="701"/>
                    <a:pt x="2662" y="1402"/>
                  </a:cubicBezTo>
                  <a:cubicBezTo>
                    <a:pt x="2662" y="2102"/>
                    <a:pt x="2102" y="2662"/>
                    <a:pt x="1402" y="2662"/>
                  </a:cubicBezTo>
                  <a:cubicBezTo>
                    <a:pt x="701" y="2662"/>
                    <a:pt x="141" y="2102"/>
                    <a:pt x="141" y="1402"/>
                  </a:cubicBezTo>
                  <a:cubicBezTo>
                    <a:pt x="141" y="701"/>
                    <a:pt x="701" y="141"/>
                    <a:pt x="1402" y="141"/>
                  </a:cubicBezTo>
                  <a:close/>
                  <a:moveTo>
                    <a:pt x="1402" y="0"/>
                  </a:moveTo>
                  <a:cubicBezTo>
                    <a:pt x="608" y="0"/>
                    <a:pt x="1" y="608"/>
                    <a:pt x="1" y="1402"/>
                  </a:cubicBezTo>
                  <a:cubicBezTo>
                    <a:pt x="1" y="2195"/>
                    <a:pt x="608" y="2803"/>
                    <a:pt x="1402" y="2803"/>
                  </a:cubicBezTo>
                  <a:cubicBezTo>
                    <a:pt x="2195" y="2803"/>
                    <a:pt x="2803" y="2195"/>
                    <a:pt x="2803" y="1402"/>
                  </a:cubicBezTo>
                  <a:cubicBezTo>
                    <a:pt x="2803" y="608"/>
                    <a:pt x="2195" y="0"/>
                    <a:pt x="1402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43" name="Google Shape;2043;p73"/>
            <p:cNvSpPr/>
            <p:nvPr/>
          </p:nvSpPr>
          <p:spPr>
            <a:xfrm>
              <a:off x="1200650" y="2943000"/>
              <a:ext cx="42350" cy="35000"/>
            </a:xfrm>
            <a:custGeom>
              <a:avLst/>
              <a:gdLst/>
              <a:ahLst/>
              <a:cxnLst/>
              <a:rect l="l" t="t" r="r" b="b"/>
              <a:pathLst>
                <a:path w="1694" h="1400" extrusionOk="0">
                  <a:moveTo>
                    <a:pt x="1115" y="0"/>
                  </a:moveTo>
                  <a:cubicBezTo>
                    <a:pt x="1" y="0"/>
                    <a:pt x="73" y="1399"/>
                    <a:pt x="73" y="1399"/>
                  </a:cubicBezTo>
                  <a:cubicBezTo>
                    <a:pt x="384" y="190"/>
                    <a:pt x="1231" y="105"/>
                    <a:pt x="1557" y="105"/>
                  </a:cubicBezTo>
                  <a:cubicBezTo>
                    <a:pt x="1610" y="105"/>
                    <a:pt x="1649" y="108"/>
                    <a:pt x="1670" y="108"/>
                  </a:cubicBezTo>
                  <a:cubicBezTo>
                    <a:pt x="1694" y="108"/>
                    <a:pt x="1693" y="105"/>
                    <a:pt x="1661" y="91"/>
                  </a:cubicBezTo>
                  <a:cubicBezTo>
                    <a:pt x="1453" y="28"/>
                    <a:pt x="1272" y="0"/>
                    <a:pt x="111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44" name="Google Shape;2044;p73"/>
            <p:cNvSpPr/>
            <p:nvPr/>
          </p:nvSpPr>
          <p:spPr>
            <a:xfrm>
              <a:off x="1242150" y="3090050"/>
              <a:ext cx="154150" cy="155300"/>
            </a:xfrm>
            <a:custGeom>
              <a:avLst/>
              <a:gdLst/>
              <a:ahLst/>
              <a:cxnLst/>
              <a:rect l="l" t="t" r="r" b="b"/>
              <a:pathLst>
                <a:path w="6166" h="6212" extrusionOk="0">
                  <a:moveTo>
                    <a:pt x="3083" y="327"/>
                  </a:moveTo>
                  <a:cubicBezTo>
                    <a:pt x="4624" y="327"/>
                    <a:pt x="5838" y="1588"/>
                    <a:pt x="5838" y="3083"/>
                  </a:cubicBezTo>
                  <a:cubicBezTo>
                    <a:pt x="5838" y="4624"/>
                    <a:pt x="4624" y="5885"/>
                    <a:pt x="3083" y="5885"/>
                  </a:cubicBezTo>
                  <a:cubicBezTo>
                    <a:pt x="1542" y="5885"/>
                    <a:pt x="327" y="4624"/>
                    <a:pt x="327" y="3083"/>
                  </a:cubicBezTo>
                  <a:cubicBezTo>
                    <a:pt x="327" y="1588"/>
                    <a:pt x="1542" y="327"/>
                    <a:pt x="3083" y="327"/>
                  </a:cubicBezTo>
                  <a:close/>
                  <a:moveTo>
                    <a:pt x="3083" y="0"/>
                  </a:moveTo>
                  <a:cubicBezTo>
                    <a:pt x="1355" y="0"/>
                    <a:pt x="1" y="1402"/>
                    <a:pt x="1" y="3083"/>
                  </a:cubicBezTo>
                  <a:cubicBezTo>
                    <a:pt x="1" y="4811"/>
                    <a:pt x="1355" y="6212"/>
                    <a:pt x="3083" y="6212"/>
                  </a:cubicBezTo>
                  <a:cubicBezTo>
                    <a:pt x="4764" y="6212"/>
                    <a:pt x="6165" y="4811"/>
                    <a:pt x="6165" y="3083"/>
                  </a:cubicBezTo>
                  <a:cubicBezTo>
                    <a:pt x="6165" y="1402"/>
                    <a:pt x="4764" y="0"/>
                    <a:pt x="308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45" name="Google Shape;2045;p73"/>
            <p:cNvSpPr/>
            <p:nvPr/>
          </p:nvSpPr>
          <p:spPr>
            <a:xfrm>
              <a:off x="1254925" y="3111575"/>
              <a:ext cx="90625" cy="76575"/>
            </a:xfrm>
            <a:custGeom>
              <a:avLst/>
              <a:gdLst/>
              <a:ahLst/>
              <a:cxnLst/>
              <a:rect l="l" t="t" r="r" b="b"/>
              <a:pathLst>
                <a:path w="3625" h="3063" extrusionOk="0">
                  <a:moveTo>
                    <a:pt x="2358" y="1"/>
                  </a:moveTo>
                  <a:cubicBezTo>
                    <a:pt x="1" y="1"/>
                    <a:pt x="143" y="3062"/>
                    <a:pt x="143" y="3062"/>
                  </a:cubicBezTo>
                  <a:cubicBezTo>
                    <a:pt x="813" y="484"/>
                    <a:pt x="2563" y="211"/>
                    <a:pt x="3293" y="211"/>
                  </a:cubicBezTo>
                  <a:cubicBezTo>
                    <a:pt x="3490" y="211"/>
                    <a:pt x="3613" y="230"/>
                    <a:pt x="3621" y="230"/>
                  </a:cubicBezTo>
                  <a:cubicBezTo>
                    <a:pt x="3624" y="230"/>
                    <a:pt x="3603" y="226"/>
                    <a:pt x="3553" y="214"/>
                  </a:cubicBezTo>
                  <a:cubicBezTo>
                    <a:pt x="3096" y="65"/>
                    <a:pt x="2701" y="1"/>
                    <a:pt x="2358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46" name="Google Shape;2046;p73"/>
            <p:cNvSpPr/>
            <p:nvPr/>
          </p:nvSpPr>
          <p:spPr>
            <a:xfrm>
              <a:off x="1349575" y="2857700"/>
              <a:ext cx="124950" cy="126125"/>
            </a:xfrm>
            <a:custGeom>
              <a:avLst/>
              <a:gdLst/>
              <a:ahLst/>
              <a:cxnLst/>
              <a:rect l="l" t="t" r="r" b="b"/>
              <a:pathLst>
                <a:path w="4998" h="5045" extrusionOk="0">
                  <a:moveTo>
                    <a:pt x="2522" y="281"/>
                  </a:moveTo>
                  <a:cubicBezTo>
                    <a:pt x="3736" y="281"/>
                    <a:pt x="4764" y="1309"/>
                    <a:pt x="4764" y="2523"/>
                  </a:cubicBezTo>
                  <a:cubicBezTo>
                    <a:pt x="4764" y="3784"/>
                    <a:pt x="3736" y="4811"/>
                    <a:pt x="2522" y="4811"/>
                  </a:cubicBezTo>
                  <a:cubicBezTo>
                    <a:pt x="1261" y="4811"/>
                    <a:pt x="234" y="3784"/>
                    <a:pt x="234" y="2523"/>
                  </a:cubicBezTo>
                  <a:cubicBezTo>
                    <a:pt x="234" y="1309"/>
                    <a:pt x="1261" y="281"/>
                    <a:pt x="2522" y="281"/>
                  </a:cubicBezTo>
                  <a:close/>
                  <a:moveTo>
                    <a:pt x="2522" y="1"/>
                  </a:moveTo>
                  <a:cubicBezTo>
                    <a:pt x="1121" y="1"/>
                    <a:pt x="0" y="1168"/>
                    <a:pt x="0" y="2523"/>
                  </a:cubicBezTo>
                  <a:cubicBezTo>
                    <a:pt x="0" y="3924"/>
                    <a:pt x="1121" y="5045"/>
                    <a:pt x="2522" y="5045"/>
                  </a:cubicBezTo>
                  <a:cubicBezTo>
                    <a:pt x="3876" y="5045"/>
                    <a:pt x="4997" y="3924"/>
                    <a:pt x="4997" y="2523"/>
                  </a:cubicBezTo>
                  <a:cubicBezTo>
                    <a:pt x="4997" y="1168"/>
                    <a:pt x="3876" y="1"/>
                    <a:pt x="2522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47" name="Google Shape;2047;p73"/>
            <p:cNvSpPr/>
            <p:nvPr/>
          </p:nvSpPr>
          <p:spPr>
            <a:xfrm>
              <a:off x="1360000" y="2875700"/>
              <a:ext cx="73925" cy="62600"/>
            </a:xfrm>
            <a:custGeom>
              <a:avLst/>
              <a:gdLst/>
              <a:ahLst/>
              <a:cxnLst/>
              <a:rect l="l" t="t" r="r" b="b"/>
              <a:pathLst>
                <a:path w="2957" h="2504" extrusionOk="0">
                  <a:moveTo>
                    <a:pt x="1936" y="0"/>
                  </a:moveTo>
                  <a:cubicBezTo>
                    <a:pt x="0" y="0"/>
                    <a:pt x="144" y="2503"/>
                    <a:pt x="144" y="2503"/>
                  </a:cubicBezTo>
                  <a:cubicBezTo>
                    <a:pt x="683" y="377"/>
                    <a:pt x="2101" y="178"/>
                    <a:pt x="2688" y="178"/>
                  </a:cubicBezTo>
                  <a:cubicBezTo>
                    <a:pt x="2823" y="178"/>
                    <a:pt x="2914" y="188"/>
                    <a:pt x="2940" y="188"/>
                  </a:cubicBezTo>
                  <a:cubicBezTo>
                    <a:pt x="2957" y="188"/>
                    <a:pt x="2945" y="184"/>
                    <a:pt x="2899" y="168"/>
                  </a:cubicBezTo>
                  <a:cubicBezTo>
                    <a:pt x="2531" y="51"/>
                    <a:pt x="2212" y="0"/>
                    <a:pt x="1936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48" name="Google Shape;2048;p73"/>
            <p:cNvSpPr/>
            <p:nvPr/>
          </p:nvSpPr>
          <p:spPr>
            <a:xfrm>
              <a:off x="1530525" y="2952275"/>
              <a:ext cx="77100" cy="75925"/>
            </a:xfrm>
            <a:custGeom>
              <a:avLst/>
              <a:gdLst/>
              <a:ahLst/>
              <a:cxnLst/>
              <a:rect l="l" t="t" r="r" b="b"/>
              <a:pathLst>
                <a:path w="3084" h="3037" extrusionOk="0">
                  <a:moveTo>
                    <a:pt x="1542" y="141"/>
                  </a:moveTo>
                  <a:cubicBezTo>
                    <a:pt x="2289" y="141"/>
                    <a:pt x="2896" y="748"/>
                    <a:pt x="2896" y="1495"/>
                  </a:cubicBezTo>
                  <a:cubicBezTo>
                    <a:pt x="2896" y="2242"/>
                    <a:pt x="2289" y="2896"/>
                    <a:pt x="1542" y="2896"/>
                  </a:cubicBezTo>
                  <a:cubicBezTo>
                    <a:pt x="795" y="2896"/>
                    <a:pt x="188" y="2242"/>
                    <a:pt x="188" y="1495"/>
                  </a:cubicBezTo>
                  <a:cubicBezTo>
                    <a:pt x="188" y="748"/>
                    <a:pt x="795" y="141"/>
                    <a:pt x="1542" y="141"/>
                  </a:cubicBezTo>
                  <a:close/>
                  <a:moveTo>
                    <a:pt x="1542" y="1"/>
                  </a:moveTo>
                  <a:cubicBezTo>
                    <a:pt x="701" y="1"/>
                    <a:pt x="1" y="655"/>
                    <a:pt x="1" y="1495"/>
                  </a:cubicBezTo>
                  <a:cubicBezTo>
                    <a:pt x="1" y="2336"/>
                    <a:pt x="701" y="3036"/>
                    <a:pt x="1542" y="3036"/>
                  </a:cubicBezTo>
                  <a:cubicBezTo>
                    <a:pt x="2383" y="3036"/>
                    <a:pt x="3083" y="2336"/>
                    <a:pt x="3083" y="1495"/>
                  </a:cubicBezTo>
                  <a:cubicBezTo>
                    <a:pt x="3083" y="655"/>
                    <a:pt x="2383" y="1"/>
                    <a:pt x="1542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49" name="Google Shape;2049;p73"/>
            <p:cNvSpPr/>
            <p:nvPr/>
          </p:nvSpPr>
          <p:spPr>
            <a:xfrm>
              <a:off x="1538075" y="2962600"/>
              <a:ext cx="43725" cy="37575"/>
            </a:xfrm>
            <a:custGeom>
              <a:avLst/>
              <a:gdLst/>
              <a:ahLst/>
              <a:cxnLst/>
              <a:rect l="l" t="t" r="r" b="b"/>
              <a:pathLst>
                <a:path w="1749" h="1503" extrusionOk="0">
                  <a:moveTo>
                    <a:pt x="1141" y="1"/>
                  </a:moveTo>
                  <a:cubicBezTo>
                    <a:pt x="1" y="1"/>
                    <a:pt x="72" y="1502"/>
                    <a:pt x="72" y="1502"/>
                  </a:cubicBezTo>
                  <a:cubicBezTo>
                    <a:pt x="374" y="228"/>
                    <a:pt x="1231" y="110"/>
                    <a:pt x="1585" y="110"/>
                  </a:cubicBezTo>
                  <a:cubicBezTo>
                    <a:pt x="1666" y="110"/>
                    <a:pt x="1720" y="116"/>
                    <a:pt x="1737" y="116"/>
                  </a:cubicBezTo>
                  <a:cubicBezTo>
                    <a:pt x="1748" y="116"/>
                    <a:pt x="1740" y="112"/>
                    <a:pt x="1707" y="101"/>
                  </a:cubicBezTo>
                  <a:cubicBezTo>
                    <a:pt x="1491" y="31"/>
                    <a:pt x="1303" y="1"/>
                    <a:pt x="114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050" name="Google Shape;2050;p73"/>
          <p:cNvSpPr/>
          <p:nvPr/>
        </p:nvSpPr>
        <p:spPr>
          <a:xfrm rot="-3659777" flipH="1">
            <a:off x="7478940" y="1430319"/>
            <a:ext cx="360797" cy="287019"/>
          </a:xfrm>
          <a:custGeom>
            <a:avLst/>
            <a:gdLst/>
            <a:ahLst/>
            <a:cxnLst/>
            <a:rect l="l" t="t" r="r" b="b"/>
            <a:pathLst>
              <a:path w="9360" h="7446" extrusionOk="0">
                <a:moveTo>
                  <a:pt x="8997" y="0"/>
                </a:moveTo>
                <a:cubicBezTo>
                  <a:pt x="8973" y="0"/>
                  <a:pt x="8852" y="17"/>
                  <a:pt x="8440" y="261"/>
                </a:cubicBezTo>
                <a:cubicBezTo>
                  <a:pt x="7958" y="539"/>
                  <a:pt x="5682" y="2155"/>
                  <a:pt x="5481" y="2155"/>
                </a:cubicBezTo>
                <a:cubicBezTo>
                  <a:pt x="5479" y="2155"/>
                  <a:pt x="5477" y="2154"/>
                  <a:pt x="5475" y="2154"/>
                </a:cubicBezTo>
                <a:cubicBezTo>
                  <a:pt x="5346" y="2128"/>
                  <a:pt x="4558" y="1938"/>
                  <a:pt x="4160" y="1938"/>
                </a:cubicBezTo>
                <a:cubicBezTo>
                  <a:pt x="4059" y="1938"/>
                  <a:pt x="3983" y="1950"/>
                  <a:pt x="3950" y="1981"/>
                </a:cubicBezTo>
                <a:cubicBezTo>
                  <a:pt x="3787" y="2143"/>
                  <a:pt x="4133" y="2284"/>
                  <a:pt x="4263" y="2468"/>
                </a:cubicBezTo>
                <a:cubicBezTo>
                  <a:pt x="4393" y="2641"/>
                  <a:pt x="4696" y="2847"/>
                  <a:pt x="4426" y="3214"/>
                </a:cubicBezTo>
                <a:cubicBezTo>
                  <a:pt x="4155" y="3582"/>
                  <a:pt x="2640" y="5443"/>
                  <a:pt x="2489" y="5508"/>
                </a:cubicBezTo>
                <a:cubicBezTo>
                  <a:pt x="2477" y="5513"/>
                  <a:pt x="2460" y="5515"/>
                  <a:pt x="2439" y="5515"/>
                </a:cubicBezTo>
                <a:cubicBezTo>
                  <a:pt x="2265" y="5515"/>
                  <a:pt x="1790" y="5370"/>
                  <a:pt x="1141" y="5370"/>
                </a:cubicBezTo>
                <a:cubicBezTo>
                  <a:pt x="802" y="5370"/>
                  <a:pt x="416" y="5410"/>
                  <a:pt x="0" y="5530"/>
                </a:cubicBezTo>
                <a:cubicBezTo>
                  <a:pt x="0" y="5530"/>
                  <a:pt x="1342" y="5844"/>
                  <a:pt x="1623" y="6038"/>
                </a:cubicBezTo>
                <a:cubicBezTo>
                  <a:pt x="1894" y="6222"/>
                  <a:pt x="2240" y="6558"/>
                  <a:pt x="2143" y="6753"/>
                </a:cubicBezTo>
                <a:cubicBezTo>
                  <a:pt x="2045" y="6958"/>
                  <a:pt x="2294" y="7445"/>
                  <a:pt x="2294" y="7445"/>
                </a:cubicBezTo>
                <a:cubicBezTo>
                  <a:pt x="2294" y="7445"/>
                  <a:pt x="2619" y="6720"/>
                  <a:pt x="2684" y="6309"/>
                </a:cubicBezTo>
                <a:cubicBezTo>
                  <a:pt x="2748" y="5909"/>
                  <a:pt x="3744" y="5011"/>
                  <a:pt x="4350" y="4892"/>
                </a:cubicBezTo>
                <a:cubicBezTo>
                  <a:pt x="4350" y="4892"/>
                  <a:pt x="4556" y="4998"/>
                  <a:pt x="4703" y="4998"/>
                </a:cubicBezTo>
                <a:cubicBezTo>
                  <a:pt x="4738" y="4998"/>
                  <a:pt x="4769" y="4992"/>
                  <a:pt x="4793" y="4978"/>
                </a:cubicBezTo>
                <a:cubicBezTo>
                  <a:pt x="4934" y="4902"/>
                  <a:pt x="4848" y="4686"/>
                  <a:pt x="5151" y="4513"/>
                </a:cubicBezTo>
                <a:cubicBezTo>
                  <a:pt x="5464" y="4340"/>
                  <a:pt x="6157" y="3950"/>
                  <a:pt x="6525" y="3507"/>
                </a:cubicBezTo>
                <a:cubicBezTo>
                  <a:pt x="6525" y="3507"/>
                  <a:pt x="6644" y="4437"/>
                  <a:pt x="6546" y="4762"/>
                </a:cubicBezTo>
                <a:cubicBezTo>
                  <a:pt x="6546" y="4762"/>
                  <a:pt x="6559" y="4782"/>
                  <a:pt x="6588" y="4782"/>
                </a:cubicBezTo>
                <a:cubicBezTo>
                  <a:pt x="6652" y="4782"/>
                  <a:pt x="6795" y="4685"/>
                  <a:pt x="7055" y="4069"/>
                </a:cubicBezTo>
                <a:cubicBezTo>
                  <a:pt x="7434" y="3182"/>
                  <a:pt x="7315" y="2728"/>
                  <a:pt x="7488" y="2598"/>
                </a:cubicBezTo>
                <a:cubicBezTo>
                  <a:pt x="7488" y="2598"/>
                  <a:pt x="7975" y="2598"/>
                  <a:pt x="8094" y="2544"/>
                </a:cubicBezTo>
                <a:cubicBezTo>
                  <a:pt x="8213" y="2479"/>
                  <a:pt x="7888" y="2284"/>
                  <a:pt x="7888" y="2284"/>
                </a:cubicBezTo>
                <a:cubicBezTo>
                  <a:pt x="7888" y="2284"/>
                  <a:pt x="8851" y="1159"/>
                  <a:pt x="8840" y="856"/>
                </a:cubicBezTo>
                <a:cubicBezTo>
                  <a:pt x="8840" y="856"/>
                  <a:pt x="9360" y="33"/>
                  <a:pt x="9003" y="1"/>
                </a:cubicBezTo>
                <a:cubicBezTo>
                  <a:pt x="9003" y="1"/>
                  <a:pt x="9001" y="0"/>
                  <a:pt x="8997" y="0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51" name="Google Shape;2051;p73"/>
          <p:cNvSpPr/>
          <p:nvPr/>
        </p:nvSpPr>
        <p:spPr>
          <a:xfrm rot="2700000">
            <a:off x="1313819" y="2092248"/>
            <a:ext cx="492450" cy="453368"/>
          </a:xfrm>
          <a:custGeom>
            <a:avLst/>
            <a:gdLst/>
            <a:ahLst/>
            <a:cxnLst/>
            <a:rect l="l" t="t" r="r" b="b"/>
            <a:pathLst>
              <a:path w="9463" h="8712" extrusionOk="0">
                <a:moveTo>
                  <a:pt x="9085" y="1"/>
                </a:moveTo>
                <a:cubicBezTo>
                  <a:pt x="9083" y="1"/>
                  <a:pt x="9081" y="1"/>
                  <a:pt x="9079" y="1"/>
                </a:cubicBezTo>
                <a:cubicBezTo>
                  <a:pt x="9079" y="1"/>
                  <a:pt x="9078" y="1"/>
                  <a:pt x="9078" y="1"/>
                </a:cubicBezTo>
                <a:cubicBezTo>
                  <a:pt x="9066" y="1"/>
                  <a:pt x="8953" y="11"/>
                  <a:pt x="8494" y="336"/>
                </a:cubicBezTo>
                <a:cubicBezTo>
                  <a:pt x="8009" y="693"/>
                  <a:pt x="5704" y="2695"/>
                  <a:pt x="5520" y="2695"/>
                </a:cubicBezTo>
                <a:cubicBezTo>
                  <a:pt x="5520" y="2695"/>
                  <a:pt x="5519" y="2695"/>
                  <a:pt x="5519" y="2695"/>
                </a:cubicBezTo>
                <a:cubicBezTo>
                  <a:pt x="5402" y="2681"/>
                  <a:pt x="4762" y="2593"/>
                  <a:pt x="4309" y="2593"/>
                </a:cubicBezTo>
                <a:cubicBezTo>
                  <a:pt x="4089" y="2593"/>
                  <a:pt x="3913" y="2613"/>
                  <a:pt x="3863" y="2674"/>
                </a:cubicBezTo>
                <a:cubicBezTo>
                  <a:pt x="3701" y="2858"/>
                  <a:pt x="4091" y="2977"/>
                  <a:pt x="4253" y="3150"/>
                </a:cubicBezTo>
                <a:cubicBezTo>
                  <a:pt x="4415" y="3334"/>
                  <a:pt x="4761" y="3528"/>
                  <a:pt x="4502" y="3950"/>
                </a:cubicBezTo>
                <a:cubicBezTo>
                  <a:pt x="4253" y="4372"/>
                  <a:pt x="2825" y="6536"/>
                  <a:pt x="2662" y="6612"/>
                </a:cubicBezTo>
                <a:cubicBezTo>
                  <a:pt x="2642" y="6623"/>
                  <a:pt x="2605" y="6627"/>
                  <a:pt x="2554" y="6627"/>
                </a:cubicBezTo>
                <a:cubicBezTo>
                  <a:pt x="2397" y="6627"/>
                  <a:pt x="2102" y="6587"/>
                  <a:pt x="1717" y="6587"/>
                </a:cubicBezTo>
                <a:cubicBezTo>
                  <a:pt x="1251" y="6587"/>
                  <a:pt x="652" y="6646"/>
                  <a:pt x="1" y="6904"/>
                </a:cubicBezTo>
                <a:cubicBezTo>
                  <a:pt x="1" y="6904"/>
                  <a:pt x="1483" y="7099"/>
                  <a:pt x="1797" y="7283"/>
                </a:cubicBezTo>
                <a:cubicBezTo>
                  <a:pt x="2111" y="7456"/>
                  <a:pt x="2511" y="7770"/>
                  <a:pt x="2435" y="7997"/>
                </a:cubicBezTo>
                <a:cubicBezTo>
                  <a:pt x="2349" y="8214"/>
                  <a:pt x="2662" y="8711"/>
                  <a:pt x="2662" y="8711"/>
                </a:cubicBezTo>
                <a:cubicBezTo>
                  <a:pt x="2662" y="8711"/>
                  <a:pt x="2944" y="7900"/>
                  <a:pt x="2965" y="7456"/>
                </a:cubicBezTo>
                <a:cubicBezTo>
                  <a:pt x="2987" y="7023"/>
                  <a:pt x="3972" y="5941"/>
                  <a:pt x="4599" y="5747"/>
                </a:cubicBezTo>
                <a:cubicBezTo>
                  <a:pt x="4599" y="5747"/>
                  <a:pt x="4808" y="5829"/>
                  <a:pt x="4964" y="5829"/>
                </a:cubicBezTo>
                <a:cubicBezTo>
                  <a:pt x="5012" y="5829"/>
                  <a:pt x="5056" y="5821"/>
                  <a:pt x="5086" y="5801"/>
                </a:cubicBezTo>
                <a:cubicBezTo>
                  <a:pt x="5227" y="5703"/>
                  <a:pt x="5119" y="5476"/>
                  <a:pt x="5432" y="5260"/>
                </a:cubicBezTo>
                <a:cubicBezTo>
                  <a:pt x="5735" y="5032"/>
                  <a:pt x="6439" y="4556"/>
                  <a:pt x="6796" y="4037"/>
                </a:cubicBezTo>
                <a:cubicBezTo>
                  <a:pt x="6796" y="4037"/>
                  <a:pt x="7023" y="5022"/>
                  <a:pt x="6947" y="5379"/>
                </a:cubicBezTo>
                <a:cubicBezTo>
                  <a:pt x="6947" y="5379"/>
                  <a:pt x="6961" y="5396"/>
                  <a:pt x="6988" y="5396"/>
                </a:cubicBezTo>
                <a:cubicBezTo>
                  <a:pt x="7055" y="5396"/>
                  <a:pt x="7201" y="5293"/>
                  <a:pt x="7423" y="4589"/>
                </a:cubicBezTo>
                <a:cubicBezTo>
                  <a:pt x="7726" y="3583"/>
                  <a:pt x="7564" y="3117"/>
                  <a:pt x="7737" y="2955"/>
                </a:cubicBezTo>
                <a:cubicBezTo>
                  <a:pt x="7737" y="2955"/>
                  <a:pt x="8246" y="2912"/>
                  <a:pt x="8375" y="2825"/>
                </a:cubicBezTo>
                <a:cubicBezTo>
                  <a:pt x="8494" y="2749"/>
                  <a:pt x="8127" y="2576"/>
                  <a:pt x="8127" y="2576"/>
                </a:cubicBezTo>
                <a:cubicBezTo>
                  <a:pt x="8127" y="2576"/>
                  <a:pt x="9046" y="1267"/>
                  <a:pt x="8992" y="942"/>
                </a:cubicBezTo>
                <a:cubicBezTo>
                  <a:pt x="8992" y="942"/>
                  <a:pt x="9463" y="1"/>
                  <a:pt x="9085" y="1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2052" name="Google Shape;2052;p73"/>
          <p:cNvGrpSpPr/>
          <p:nvPr/>
        </p:nvGrpSpPr>
        <p:grpSpPr>
          <a:xfrm>
            <a:off x="7968274" y="3419850"/>
            <a:ext cx="148902" cy="148902"/>
            <a:chOff x="553999" y="2452938"/>
            <a:chExt cx="148902" cy="148902"/>
          </a:xfrm>
        </p:grpSpPr>
        <p:sp>
          <p:nvSpPr>
            <p:cNvPr id="2053" name="Google Shape;2053;p73"/>
            <p:cNvSpPr/>
            <p:nvPr/>
          </p:nvSpPr>
          <p:spPr>
            <a:xfrm rot="7632065">
              <a:off x="575314" y="2474252"/>
              <a:ext cx="106273" cy="106273"/>
            </a:xfrm>
            <a:custGeom>
              <a:avLst/>
              <a:gdLst/>
              <a:ahLst/>
              <a:cxnLst/>
              <a:rect l="l" t="t" r="r" b="b"/>
              <a:pathLst>
                <a:path w="4251" h="4251" extrusionOk="0">
                  <a:moveTo>
                    <a:pt x="2149" y="234"/>
                  </a:moveTo>
                  <a:cubicBezTo>
                    <a:pt x="3177" y="234"/>
                    <a:pt x="4017" y="1075"/>
                    <a:pt x="4017" y="2102"/>
                  </a:cubicBezTo>
                  <a:cubicBezTo>
                    <a:pt x="4017" y="3176"/>
                    <a:pt x="3177" y="4017"/>
                    <a:pt x="2149" y="4017"/>
                  </a:cubicBezTo>
                  <a:cubicBezTo>
                    <a:pt x="1075" y="4017"/>
                    <a:pt x="234" y="3176"/>
                    <a:pt x="234" y="2102"/>
                  </a:cubicBezTo>
                  <a:cubicBezTo>
                    <a:pt x="234" y="1075"/>
                    <a:pt x="1075" y="234"/>
                    <a:pt x="2149" y="234"/>
                  </a:cubicBezTo>
                  <a:close/>
                  <a:moveTo>
                    <a:pt x="2149" y="1"/>
                  </a:moveTo>
                  <a:cubicBezTo>
                    <a:pt x="982" y="1"/>
                    <a:pt x="1" y="935"/>
                    <a:pt x="1" y="2102"/>
                  </a:cubicBezTo>
                  <a:cubicBezTo>
                    <a:pt x="1" y="3316"/>
                    <a:pt x="982" y="4250"/>
                    <a:pt x="2149" y="4250"/>
                  </a:cubicBezTo>
                  <a:cubicBezTo>
                    <a:pt x="3317" y="4250"/>
                    <a:pt x="4251" y="3316"/>
                    <a:pt x="4251" y="2102"/>
                  </a:cubicBezTo>
                  <a:cubicBezTo>
                    <a:pt x="4251" y="935"/>
                    <a:pt x="3317" y="1"/>
                    <a:pt x="214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54" name="Google Shape;2054;p73"/>
            <p:cNvSpPr/>
            <p:nvPr/>
          </p:nvSpPr>
          <p:spPr>
            <a:xfrm rot="7632065">
              <a:off x="614770" y="2497658"/>
              <a:ext cx="62499" cy="53774"/>
            </a:xfrm>
            <a:custGeom>
              <a:avLst/>
              <a:gdLst/>
              <a:ahLst/>
              <a:cxnLst/>
              <a:rect l="l" t="t" r="r" b="b"/>
              <a:pathLst>
                <a:path w="2500" h="2151" extrusionOk="0">
                  <a:moveTo>
                    <a:pt x="1637" y="0"/>
                  </a:moveTo>
                  <a:cubicBezTo>
                    <a:pt x="0" y="0"/>
                    <a:pt x="108" y="2150"/>
                    <a:pt x="108" y="2150"/>
                  </a:cubicBezTo>
                  <a:cubicBezTo>
                    <a:pt x="586" y="306"/>
                    <a:pt x="1814" y="160"/>
                    <a:pt x="2293" y="160"/>
                  </a:cubicBezTo>
                  <a:cubicBezTo>
                    <a:pt x="2382" y="160"/>
                    <a:pt x="2446" y="165"/>
                    <a:pt x="2473" y="165"/>
                  </a:cubicBezTo>
                  <a:cubicBezTo>
                    <a:pt x="2499" y="165"/>
                    <a:pt x="2492" y="161"/>
                    <a:pt x="2443" y="142"/>
                  </a:cubicBezTo>
                  <a:cubicBezTo>
                    <a:pt x="2136" y="44"/>
                    <a:pt x="1869" y="0"/>
                    <a:pt x="163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055" name="Google Shape;2055;p73"/>
          <p:cNvSpPr/>
          <p:nvPr/>
        </p:nvSpPr>
        <p:spPr>
          <a:xfrm rot="-1619829" flipH="1">
            <a:off x="7547049" y="2648557"/>
            <a:ext cx="360784" cy="287008"/>
          </a:xfrm>
          <a:custGeom>
            <a:avLst/>
            <a:gdLst/>
            <a:ahLst/>
            <a:cxnLst/>
            <a:rect l="l" t="t" r="r" b="b"/>
            <a:pathLst>
              <a:path w="9360" h="7446" extrusionOk="0">
                <a:moveTo>
                  <a:pt x="8997" y="0"/>
                </a:moveTo>
                <a:cubicBezTo>
                  <a:pt x="8973" y="0"/>
                  <a:pt x="8852" y="17"/>
                  <a:pt x="8440" y="261"/>
                </a:cubicBezTo>
                <a:cubicBezTo>
                  <a:pt x="7958" y="539"/>
                  <a:pt x="5682" y="2155"/>
                  <a:pt x="5481" y="2155"/>
                </a:cubicBezTo>
                <a:cubicBezTo>
                  <a:pt x="5479" y="2155"/>
                  <a:pt x="5477" y="2154"/>
                  <a:pt x="5475" y="2154"/>
                </a:cubicBezTo>
                <a:cubicBezTo>
                  <a:pt x="5346" y="2128"/>
                  <a:pt x="4558" y="1938"/>
                  <a:pt x="4160" y="1938"/>
                </a:cubicBezTo>
                <a:cubicBezTo>
                  <a:pt x="4059" y="1938"/>
                  <a:pt x="3983" y="1950"/>
                  <a:pt x="3950" y="1981"/>
                </a:cubicBezTo>
                <a:cubicBezTo>
                  <a:pt x="3787" y="2143"/>
                  <a:pt x="4133" y="2284"/>
                  <a:pt x="4263" y="2468"/>
                </a:cubicBezTo>
                <a:cubicBezTo>
                  <a:pt x="4393" y="2641"/>
                  <a:pt x="4696" y="2847"/>
                  <a:pt x="4426" y="3214"/>
                </a:cubicBezTo>
                <a:cubicBezTo>
                  <a:pt x="4155" y="3582"/>
                  <a:pt x="2640" y="5443"/>
                  <a:pt x="2489" y="5508"/>
                </a:cubicBezTo>
                <a:cubicBezTo>
                  <a:pt x="2477" y="5513"/>
                  <a:pt x="2460" y="5515"/>
                  <a:pt x="2439" y="5515"/>
                </a:cubicBezTo>
                <a:cubicBezTo>
                  <a:pt x="2265" y="5515"/>
                  <a:pt x="1790" y="5370"/>
                  <a:pt x="1141" y="5370"/>
                </a:cubicBezTo>
                <a:cubicBezTo>
                  <a:pt x="802" y="5370"/>
                  <a:pt x="416" y="5410"/>
                  <a:pt x="0" y="5530"/>
                </a:cubicBezTo>
                <a:cubicBezTo>
                  <a:pt x="0" y="5530"/>
                  <a:pt x="1342" y="5844"/>
                  <a:pt x="1623" y="6038"/>
                </a:cubicBezTo>
                <a:cubicBezTo>
                  <a:pt x="1894" y="6222"/>
                  <a:pt x="2240" y="6558"/>
                  <a:pt x="2143" y="6753"/>
                </a:cubicBezTo>
                <a:cubicBezTo>
                  <a:pt x="2045" y="6958"/>
                  <a:pt x="2294" y="7445"/>
                  <a:pt x="2294" y="7445"/>
                </a:cubicBezTo>
                <a:cubicBezTo>
                  <a:pt x="2294" y="7445"/>
                  <a:pt x="2619" y="6720"/>
                  <a:pt x="2684" y="6309"/>
                </a:cubicBezTo>
                <a:cubicBezTo>
                  <a:pt x="2748" y="5909"/>
                  <a:pt x="3744" y="5011"/>
                  <a:pt x="4350" y="4892"/>
                </a:cubicBezTo>
                <a:cubicBezTo>
                  <a:pt x="4350" y="4892"/>
                  <a:pt x="4556" y="4998"/>
                  <a:pt x="4703" y="4998"/>
                </a:cubicBezTo>
                <a:cubicBezTo>
                  <a:pt x="4738" y="4998"/>
                  <a:pt x="4769" y="4992"/>
                  <a:pt x="4793" y="4978"/>
                </a:cubicBezTo>
                <a:cubicBezTo>
                  <a:pt x="4934" y="4902"/>
                  <a:pt x="4848" y="4686"/>
                  <a:pt x="5151" y="4513"/>
                </a:cubicBezTo>
                <a:cubicBezTo>
                  <a:pt x="5464" y="4340"/>
                  <a:pt x="6157" y="3950"/>
                  <a:pt x="6525" y="3507"/>
                </a:cubicBezTo>
                <a:cubicBezTo>
                  <a:pt x="6525" y="3507"/>
                  <a:pt x="6644" y="4437"/>
                  <a:pt x="6546" y="4762"/>
                </a:cubicBezTo>
                <a:cubicBezTo>
                  <a:pt x="6546" y="4762"/>
                  <a:pt x="6559" y="4782"/>
                  <a:pt x="6588" y="4782"/>
                </a:cubicBezTo>
                <a:cubicBezTo>
                  <a:pt x="6652" y="4782"/>
                  <a:pt x="6795" y="4685"/>
                  <a:pt x="7055" y="4069"/>
                </a:cubicBezTo>
                <a:cubicBezTo>
                  <a:pt x="7434" y="3182"/>
                  <a:pt x="7315" y="2728"/>
                  <a:pt x="7488" y="2598"/>
                </a:cubicBezTo>
                <a:cubicBezTo>
                  <a:pt x="7488" y="2598"/>
                  <a:pt x="7975" y="2598"/>
                  <a:pt x="8094" y="2544"/>
                </a:cubicBezTo>
                <a:cubicBezTo>
                  <a:pt x="8213" y="2479"/>
                  <a:pt x="7888" y="2284"/>
                  <a:pt x="7888" y="2284"/>
                </a:cubicBezTo>
                <a:cubicBezTo>
                  <a:pt x="7888" y="2284"/>
                  <a:pt x="8851" y="1159"/>
                  <a:pt x="8840" y="856"/>
                </a:cubicBezTo>
                <a:cubicBezTo>
                  <a:pt x="8840" y="856"/>
                  <a:pt x="9360" y="33"/>
                  <a:pt x="9003" y="1"/>
                </a:cubicBezTo>
                <a:cubicBezTo>
                  <a:pt x="9003" y="1"/>
                  <a:pt x="9001" y="0"/>
                  <a:pt x="8997" y="0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2056" name="Google Shape;2056;p73"/>
          <p:cNvGrpSpPr/>
          <p:nvPr/>
        </p:nvGrpSpPr>
        <p:grpSpPr>
          <a:xfrm>
            <a:off x="6518985" y="2062382"/>
            <a:ext cx="225787" cy="225787"/>
            <a:chOff x="327572" y="2556895"/>
            <a:chExt cx="225787" cy="225787"/>
          </a:xfrm>
        </p:grpSpPr>
        <p:sp>
          <p:nvSpPr>
            <p:cNvPr id="2057" name="Google Shape;2057;p73"/>
            <p:cNvSpPr/>
            <p:nvPr/>
          </p:nvSpPr>
          <p:spPr>
            <a:xfrm rot="7632065">
              <a:off x="359893" y="2589215"/>
              <a:ext cx="161146" cy="161146"/>
            </a:xfrm>
            <a:custGeom>
              <a:avLst/>
              <a:gdLst/>
              <a:ahLst/>
              <a:cxnLst/>
              <a:rect l="l" t="t" r="r" b="b"/>
              <a:pathLst>
                <a:path w="6446" h="6446" extrusionOk="0">
                  <a:moveTo>
                    <a:pt x="3223" y="327"/>
                  </a:moveTo>
                  <a:cubicBezTo>
                    <a:pt x="4811" y="327"/>
                    <a:pt x="6119" y="1635"/>
                    <a:pt x="6119" y="3223"/>
                  </a:cubicBezTo>
                  <a:cubicBezTo>
                    <a:pt x="6119" y="4811"/>
                    <a:pt x="4811" y="6118"/>
                    <a:pt x="3223" y="6118"/>
                  </a:cubicBezTo>
                  <a:cubicBezTo>
                    <a:pt x="1635" y="6118"/>
                    <a:pt x="374" y="4811"/>
                    <a:pt x="374" y="3223"/>
                  </a:cubicBezTo>
                  <a:cubicBezTo>
                    <a:pt x="374" y="1635"/>
                    <a:pt x="1635" y="327"/>
                    <a:pt x="3223" y="327"/>
                  </a:cubicBezTo>
                  <a:close/>
                  <a:moveTo>
                    <a:pt x="3223" y="0"/>
                  </a:moveTo>
                  <a:cubicBezTo>
                    <a:pt x="1449" y="0"/>
                    <a:pt x="1" y="1448"/>
                    <a:pt x="1" y="3223"/>
                  </a:cubicBezTo>
                  <a:cubicBezTo>
                    <a:pt x="1" y="4997"/>
                    <a:pt x="1449" y="6445"/>
                    <a:pt x="3223" y="6445"/>
                  </a:cubicBezTo>
                  <a:cubicBezTo>
                    <a:pt x="4998" y="6445"/>
                    <a:pt x="6446" y="4997"/>
                    <a:pt x="6446" y="3223"/>
                  </a:cubicBezTo>
                  <a:cubicBezTo>
                    <a:pt x="6446" y="1448"/>
                    <a:pt x="4998" y="0"/>
                    <a:pt x="322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58" name="Google Shape;2058;p73"/>
            <p:cNvSpPr/>
            <p:nvPr/>
          </p:nvSpPr>
          <p:spPr>
            <a:xfrm rot="7632065">
              <a:off x="419964" y="2625994"/>
              <a:ext cx="94373" cy="79923"/>
            </a:xfrm>
            <a:custGeom>
              <a:avLst/>
              <a:gdLst/>
              <a:ahLst/>
              <a:cxnLst/>
              <a:rect l="l" t="t" r="r" b="b"/>
              <a:pathLst>
                <a:path w="3775" h="3197" extrusionOk="0">
                  <a:moveTo>
                    <a:pt x="2475" y="1"/>
                  </a:moveTo>
                  <a:cubicBezTo>
                    <a:pt x="1" y="1"/>
                    <a:pt x="180" y="3196"/>
                    <a:pt x="180" y="3196"/>
                  </a:cubicBezTo>
                  <a:cubicBezTo>
                    <a:pt x="866" y="453"/>
                    <a:pt x="2761" y="228"/>
                    <a:pt x="3478" y="228"/>
                  </a:cubicBezTo>
                  <a:cubicBezTo>
                    <a:pt x="3620" y="228"/>
                    <a:pt x="3715" y="236"/>
                    <a:pt x="3747" y="236"/>
                  </a:cubicBezTo>
                  <a:cubicBezTo>
                    <a:pt x="3774" y="236"/>
                    <a:pt x="3756" y="230"/>
                    <a:pt x="3683" y="208"/>
                  </a:cubicBezTo>
                  <a:cubicBezTo>
                    <a:pt x="3223" y="64"/>
                    <a:pt x="2823" y="1"/>
                    <a:pt x="247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34490984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D6C43A-D2D2-9CC9-C5D8-5F8E6B32F0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Clients</a:t>
            </a:r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4DA49E39-3778-F440-1366-B8B802A9D69E}"/>
              </a:ext>
            </a:extLst>
          </p:cNvPr>
          <p:cNvSpPr txBox="1">
            <a:spLocks/>
          </p:cNvSpPr>
          <p:nvPr/>
        </p:nvSpPr>
        <p:spPr>
          <a:xfrm>
            <a:off x="705605" y="1143385"/>
            <a:ext cx="6718622" cy="25221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Lato"/>
              <a:buChar char="●"/>
              <a:defRPr sz="1200" b="0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1pPr>
            <a:lvl2pPr marL="914400" marR="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Lato"/>
              <a:buChar char="○"/>
              <a:defRPr sz="1400" b="0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2pPr>
            <a:lvl3pPr marL="1371600" marR="0" lvl="2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Lato"/>
              <a:buChar char="■"/>
              <a:defRPr sz="1400" b="0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3pPr>
            <a:lvl4pPr marL="1828800" marR="0" lvl="3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Lato"/>
              <a:buChar char="●"/>
              <a:defRPr sz="1400" b="0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4pPr>
            <a:lvl5pPr marL="2286000" marR="0" lvl="4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Lato"/>
              <a:buChar char="○"/>
              <a:defRPr sz="1400" b="0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5pPr>
            <a:lvl6pPr marL="2743200" marR="0" lvl="5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Lato"/>
              <a:buChar char="■"/>
              <a:defRPr sz="1400" b="0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6pPr>
            <a:lvl7pPr marL="3200400" marR="0" lvl="6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Lato"/>
              <a:buChar char="●"/>
              <a:defRPr sz="1400" b="0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7pPr>
            <a:lvl8pPr marL="3657600" marR="0" lvl="7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Lato"/>
              <a:buChar char="○"/>
              <a:defRPr sz="1400" b="0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8pPr>
            <a:lvl9pPr marL="4114800" marR="0" lvl="8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Lato"/>
              <a:buChar char="■"/>
              <a:defRPr sz="1400" b="0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>
              <a:lnSpc>
                <a:spcPct val="150000"/>
              </a:lnSpc>
              <a:buClr>
                <a:schemeClr val="bg2"/>
              </a:buClr>
              <a:buFont typeface="Courier New" panose="02070309020205020404" pitchFamily="49" charset="0"/>
              <a:buChar char="o"/>
            </a:pPr>
            <a:r>
              <a:rPr lang="en-US" sz="2000"/>
              <a:t>Jeremy Jenrette – Graduate Research Assistant</a:t>
            </a:r>
          </a:p>
          <a:p>
            <a:pPr>
              <a:lnSpc>
                <a:spcPct val="150000"/>
              </a:lnSpc>
              <a:buClr>
                <a:schemeClr val="bg2"/>
              </a:buClr>
              <a:buFont typeface="Courier New" panose="02070309020205020404" pitchFamily="49" charset="0"/>
              <a:buChar char="o"/>
            </a:pPr>
            <a:r>
              <a:rPr lang="en-US" sz="2000"/>
              <a:t>Francesco Ferretti – Assistant Professor</a:t>
            </a:r>
          </a:p>
          <a:p>
            <a:pPr>
              <a:lnSpc>
                <a:spcPct val="150000"/>
              </a:lnSpc>
              <a:buClr>
                <a:schemeClr val="bg2"/>
              </a:buClr>
              <a:buFont typeface="Courier New" panose="02070309020205020404" pitchFamily="49" charset="0"/>
              <a:buChar char="o"/>
            </a:pPr>
            <a:r>
              <a:rPr lang="en-US" sz="2000"/>
              <a:t>Department of Fish and Wildlife Conservation</a:t>
            </a:r>
          </a:p>
        </p:txBody>
      </p:sp>
      <p:pic>
        <p:nvPicPr>
          <p:cNvPr id="3" name="Picture 2" descr="A logo with animals in a circle&#10;&#10;Description automatically generated">
            <a:extLst>
              <a:ext uri="{FF2B5EF4-FFF2-40B4-BE49-F238E27FC236}">
                <a16:creationId xmlns:a16="http://schemas.microsoft.com/office/drawing/2014/main" id="{BF468702-2D81-3C1D-35D6-0AE1D4ADDEF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38475" y="2686483"/>
            <a:ext cx="2053937" cy="21539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58533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52">
          <a:extLst>
            <a:ext uri="{FF2B5EF4-FFF2-40B4-BE49-F238E27FC236}">
              <a16:creationId xmlns:a16="http://schemas.microsoft.com/office/drawing/2014/main" id="{A5E6346C-9B48-2C18-F5A9-06125F05B07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3" name="Google Shape;1153;p46">
            <a:extLst>
              <a:ext uri="{FF2B5EF4-FFF2-40B4-BE49-F238E27FC236}">
                <a16:creationId xmlns:a16="http://schemas.microsoft.com/office/drawing/2014/main" id="{4600CDD4-E6F8-217D-6F2C-9619F48324C0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713175" y="463422"/>
            <a:ext cx="77178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r>
              <a:rPr lang="en-US"/>
              <a:t>Requirements</a:t>
            </a:r>
          </a:p>
        </p:txBody>
      </p:sp>
      <p:sp>
        <p:nvSpPr>
          <p:cNvPr id="1158" name="Google Shape;1158;p46">
            <a:extLst>
              <a:ext uri="{FF2B5EF4-FFF2-40B4-BE49-F238E27FC236}">
                <a16:creationId xmlns:a16="http://schemas.microsoft.com/office/drawing/2014/main" id="{E92A2791-5F3F-F668-6F0E-99E0AB2365B2}"/>
              </a:ext>
            </a:extLst>
          </p:cNvPr>
          <p:cNvSpPr/>
          <p:nvPr/>
        </p:nvSpPr>
        <p:spPr>
          <a:xfrm rot="-1534804">
            <a:off x="7836728" y="823309"/>
            <a:ext cx="637537" cy="341472"/>
          </a:xfrm>
          <a:custGeom>
            <a:avLst/>
            <a:gdLst/>
            <a:ahLst/>
            <a:cxnLst/>
            <a:rect l="l" t="t" r="r" b="b"/>
            <a:pathLst>
              <a:path w="10713" h="5738" extrusionOk="0">
                <a:moveTo>
                  <a:pt x="380" y="0"/>
                </a:moveTo>
                <a:cubicBezTo>
                  <a:pt x="355" y="0"/>
                  <a:pt x="347" y="3"/>
                  <a:pt x="347" y="3"/>
                </a:cubicBezTo>
                <a:cubicBezTo>
                  <a:pt x="0" y="122"/>
                  <a:pt x="736" y="826"/>
                  <a:pt x="736" y="826"/>
                </a:cubicBezTo>
                <a:cubicBezTo>
                  <a:pt x="790" y="1129"/>
                  <a:pt x="2035" y="2005"/>
                  <a:pt x="2035" y="2005"/>
                </a:cubicBezTo>
                <a:cubicBezTo>
                  <a:pt x="2035" y="2005"/>
                  <a:pt x="1764" y="2276"/>
                  <a:pt x="1894" y="2308"/>
                </a:cubicBezTo>
                <a:cubicBezTo>
                  <a:pt x="1911" y="2312"/>
                  <a:pt x="1933" y="2314"/>
                  <a:pt x="1958" y="2314"/>
                </a:cubicBezTo>
                <a:cubicBezTo>
                  <a:pt x="2142" y="2314"/>
                  <a:pt x="2511" y="2221"/>
                  <a:pt x="2511" y="2221"/>
                </a:cubicBezTo>
                <a:cubicBezTo>
                  <a:pt x="2716" y="2308"/>
                  <a:pt x="2716" y="2784"/>
                  <a:pt x="3322" y="3574"/>
                </a:cubicBezTo>
                <a:cubicBezTo>
                  <a:pt x="3700" y="4075"/>
                  <a:pt x="3869" y="4167"/>
                  <a:pt x="3941" y="4167"/>
                </a:cubicBezTo>
                <a:cubicBezTo>
                  <a:pt x="3983" y="4167"/>
                  <a:pt x="3993" y="4137"/>
                  <a:pt x="3993" y="4137"/>
                </a:cubicBezTo>
                <a:cubicBezTo>
                  <a:pt x="3820" y="3844"/>
                  <a:pt x="3701" y="2882"/>
                  <a:pt x="3701" y="2881"/>
                </a:cubicBezTo>
                <a:lnTo>
                  <a:pt x="3701" y="2881"/>
                </a:lnTo>
                <a:cubicBezTo>
                  <a:pt x="4177" y="3228"/>
                  <a:pt x="4967" y="3433"/>
                  <a:pt x="5313" y="3531"/>
                </a:cubicBezTo>
                <a:cubicBezTo>
                  <a:pt x="5659" y="3628"/>
                  <a:pt x="5638" y="3877"/>
                  <a:pt x="5789" y="3909"/>
                </a:cubicBezTo>
                <a:cubicBezTo>
                  <a:pt x="5801" y="3913"/>
                  <a:pt x="5814" y="3914"/>
                  <a:pt x="5828" y="3914"/>
                </a:cubicBezTo>
                <a:cubicBezTo>
                  <a:pt x="5984" y="3914"/>
                  <a:pt x="6222" y="3704"/>
                  <a:pt x="6222" y="3704"/>
                </a:cubicBezTo>
                <a:cubicBezTo>
                  <a:pt x="6237" y="3703"/>
                  <a:pt x="6253" y="3703"/>
                  <a:pt x="6269" y="3703"/>
                </a:cubicBezTo>
                <a:cubicBezTo>
                  <a:pt x="6908" y="3703"/>
                  <a:pt x="8076" y="4330"/>
                  <a:pt x="8235" y="4710"/>
                </a:cubicBezTo>
                <a:cubicBezTo>
                  <a:pt x="8397" y="5100"/>
                  <a:pt x="8905" y="5738"/>
                  <a:pt x="8905" y="5738"/>
                </a:cubicBezTo>
                <a:cubicBezTo>
                  <a:pt x="8905" y="5738"/>
                  <a:pt x="9025" y="5186"/>
                  <a:pt x="8884" y="5013"/>
                </a:cubicBezTo>
                <a:cubicBezTo>
                  <a:pt x="8732" y="4840"/>
                  <a:pt x="9003" y="4429"/>
                  <a:pt x="9219" y="4169"/>
                </a:cubicBezTo>
                <a:cubicBezTo>
                  <a:pt x="9446" y="3909"/>
                  <a:pt x="10712" y="3249"/>
                  <a:pt x="10712" y="3249"/>
                </a:cubicBezTo>
                <a:cubicBezTo>
                  <a:pt x="10669" y="3248"/>
                  <a:pt x="10627" y="3247"/>
                  <a:pt x="10585" y="3247"/>
                </a:cubicBezTo>
                <a:cubicBezTo>
                  <a:pt x="9293" y="3247"/>
                  <a:pt x="8434" y="3856"/>
                  <a:pt x="8237" y="3856"/>
                </a:cubicBezTo>
                <a:cubicBezTo>
                  <a:pt x="8232" y="3856"/>
                  <a:pt x="8228" y="3856"/>
                  <a:pt x="8224" y="3855"/>
                </a:cubicBezTo>
                <a:cubicBezTo>
                  <a:pt x="8051" y="3834"/>
                  <a:pt x="6081" y="2362"/>
                  <a:pt x="5724" y="2059"/>
                </a:cubicBezTo>
                <a:cubicBezTo>
                  <a:pt x="5356" y="1767"/>
                  <a:pt x="5605" y="1486"/>
                  <a:pt x="5692" y="1269"/>
                </a:cubicBezTo>
                <a:cubicBezTo>
                  <a:pt x="5778" y="1053"/>
                  <a:pt x="6081" y="826"/>
                  <a:pt x="5887" y="717"/>
                </a:cubicBezTo>
                <a:cubicBezTo>
                  <a:pt x="5868" y="707"/>
                  <a:pt x="5842" y="702"/>
                  <a:pt x="5810" y="702"/>
                </a:cubicBezTo>
                <a:cubicBezTo>
                  <a:pt x="5486" y="702"/>
                  <a:pt x="4542" y="1200"/>
                  <a:pt x="4404" y="1269"/>
                </a:cubicBezTo>
                <a:cubicBezTo>
                  <a:pt x="4400" y="1271"/>
                  <a:pt x="4393" y="1272"/>
                  <a:pt x="4384" y="1272"/>
                </a:cubicBezTo>
                <a:cubicBezTo>
                  <a:pt x="4093" y="1272"/>
                  <a:pt x="1510" y="269"/>
                  <a:pt x="985" y="122"/>
                </a:cubicBezTo>
                <a:cubicBezTo>
                  <a:pt x="599" y="16"/>
                  <a:pt x="441" y="0"/>
                  <a:pt x="380" y="0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159" name="Google Shape;1159;p46">
            <a:extLst>
              <a:ext uri="{FF2B5EF4-FFF2-40B4-BE49-F238E27FC236}">
                <a16:creationId xmlns:a16="http://schemas.microsoft.com/office/drawing/2014/main" id="{F55955F1-CE5E-0F14-FBA0-ED601F856F73}"/>
              </a:ext>
            </a:extLst>
          </p:cNvPr>
          <p:cNvGrpSpPr/>
          <p:nvPr/>
        </p:nvGrpSpPr>
        <p:grpSpPr>
          <a:xfrm rot="10021946" flipH="1">
            <a:off x="6452159" y="501402"/>
            <a:ext cx="360801" cy="197351"/>
            <a:chOff x="771625" y="3641125"/>
            <a:chExt cx="360800" cy="197350"/>
          </a:xfrm>
        </p:grpSpPr>
        <p:sp>
          <p:nvSpPr>
            <p:cNvPr id="1160" name="Google Shape;1160;p46">
              <a:extLst>
                <a:ext uri="{FF2B5EF4-FFF2-40B4-BE49-F238E27FC236}">
                  <a16:creationId xmlns:a16="http://schemas.microsoft.com/office/drawing/2014/main" id="{6B698D09-AD46-7D76-419E-0FA561E3EF51}"/>
                </a:ext>
              </a:extLst>
            </p:cNvPr>
            <p:cNvSpPr/>
            <p:nvPr/>
          </p:nvSpPr>
          <p:spPr>
            <a:xfrm>
              <a:off x="971275" y="3677325"/>
              <a:ext cx="161150" cy="161150"/>
            </a:xfrm>
            <a:custGeom>
              <a:avLst/>
              <a:gdLst/>
              <a:ahLst/>
              <a:cxnLst/>
              <a:rect l="l" t="t" r="r" b="b"/>
              <a:pathLst>
                <a:path w="6446" h="6446" extrusionOk="0">
                  <a:moveTo>
                    <a:pt x="3223" y="327"/>
                  </a:moveTo>
                  <a:cubicBezTo>
                    <a:pt x="4811" y="327"/>
                    <a:pt x="6119" y="1635"/>
                    <a:pt x="6119" y="3223"/>
                  </a:cubicBezTo>
                  <a:cubicBezTo>
                    <a:pt x="6119" y="4811"/>
                    <a:pt x="4811" y="6118"/>
                    <a:pt x="3223" y="6118"/>
                  </a:cubicBezTo>
                  <a:cubicBezTo>
                    <a:pt x="1635" y="6118"/>
                    <a:pt x="374" y="4811"/>
                    <a:pt x="374" y="3223"/>
                  </a:cubicBezTo>
                  <a:cubicBezTo>
                    <a:pt x="374" y="1635"/>
                    <a:pt x="1635" y="327"/>
                    <a:pt x="3223" y="327"/>
                  </a:cubicBezTo>
                  <a:close/>
                  <a:moveTo>
                    <a:pt x="3223" y="0"/>
                  </a:moveTo>
                  <a:cubicBezTo>
                    <a:pt x="1449" y="0"/>
                    <a:pt x="1" y="1448"/>
                    <a:pt x="1" y="3223"/>
                  </a:cubicBezTo>
                  <a:cubicBezTo>
                    <a:pt x="1" y="4997"/>
                    <a:pt x="1449" y="6445"/>
                    <a:pt x="3223" y="6445"/>
                  </a:cubicBezTo>
                  <a:cubicBezTo>
                    <a:pt x="4998" y="6445"/>
                    <a:pt x="6446" y="4997"/>
                    <a:pt x="6446" y="3223"/>
                  </a:cubicBezTo>
                  <a:cubicBezTo>
                    <a:pt x="6446" y="1448"/>
                    <a:pt x="4998" y="0"/>
                    <a:pt x="322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1" name="Google Shape;1161;p46">
              <a:extLst>
                <a:ext uri="{FF2B5EF4-FFF2-40B4-BE49-F238E27FC236}">
                  <a16:creationId xmlns:a16="http://schemas.microsoft.com/office/drawing/2014/main" id="{79E0DB90-AB02-FCE8-EA53-5E45FB98479E}"/>
                </a:ext>
              </a:extLst>
            </p:cNvPr>
            <p:cNvSpPr/>
            <p:nvPr/>
          </p:nvSpPr>
          <p:spPr>
            <a:xfrm>
              <a:off x="985475" y="3699000"/>
              <a:ext cx="94375" cy="79925"/>
            </a:xfrm>
            <a:custGeom>
              <a:avLst/>
              <a:gdLst/>
              <a:ahLst/>
              <a:cxnLst/>
              <a:rect l="l" t="t" r="r" b="b"/>
              <a:pathLst>
                <a:path w="3775" h="3197" extrusionOk="0">
                  <a:moveTo>
                    <a:pt x="2475" y="1"/>
                  </a:moveTo>
                  <a:cubicBezTo>
                    <a:pt x="1" y="1"/>
                    <a:pt x="180" y="3196"/>
                    <a:pt x="180" y="3196"/>
                  </a:cubicBezTo>
                  <a:cubicBezTo>
                    <a:pt x="866" y="453"/>
                    <a:pt x="2761" y="228"/>
                    <a:pt x="3478" y="228"/>
                  </a:cubicBezTo>
                  <a:cubicBezTo>
                    <a:pt x="3620" y="228"/>
                    <a:pt x="3715" y="236"/>
                    <a:pt x="3747" y="236"/>
                  </a:cubicBezTo>
                  <a:cubicBezTo>
                    <a:pt x="3774" y="236"/>
                    <a:pt x="3756" y="230"/>
                    <a:pt x="3683" y="208"/>
                  </a:cubicBezTo>
                  <a:cubicBezTo>
                    <a:pt x="3223" y="64"/>
                    <a:pt x="2823" y="1"/>
                    <a:pt x="247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2" name="Google Shape;1162;p46">
              <a:extLst>
                <a:ext uri="{FF2B5EF4-FFF2-40B4-BE49-F238E27FC236}">
                  <a16:creationId xmlns:a16="http://schemas.microsoft.com/office/drawing/2014/main" id="{A81CFE6C-77D5-8A4C-377B-80B3CFCED417}"/>
                </a:ext>
              </a:extLst>
            </p:cNvPr>
            <p:cNvSpPr/>
            <p:nvPr/>
          </p:nvSpPr>
          <p:spPr>
            <a:xfrm>
              <a:off x="771625" y="3641125"/>
              <a:ext cx="106275" cy="106275"/>
            </a:xfrm>
            <a:custGeom>
              <a:avLst/>
              <a:gdLst/>
              <a:ahLst/>
              <a:cxnLst/>
              <a:rect l="l" t="t" r="r" b="b"/>
              <a:pathLst>
                <a:path w="4251" h="4251" extrusionOk="0">
                  <a:moveTo>
                    <a:pt x="2149" y="234"/>
                  </a:moveTo>
                  <a:cubicBezTo>
                    <a:pt x="3177" y="234"/>
                    <a:pt x="4017" y="1075"/>
                    <a:pt x="4017" y="2102"/>
                  </a:cubicBezTo>
                  <a:cubicBezTo>
                    <a:pt x="4017" y="3176"/>
                    <a:pt x="3177" y="4017"/>
                    <a:pt x="2149" y="4017"/>
                  </a:cubicBezTo>
                  <a:cubicBezTo>
                    <a:pt x="1075" y="4017"/>
                    <a:pt x="234" y="3176"/>
                    <a:pt x="234" y="2102"/>
                  </a:cubicBezTo>
                  <a:cubicBezTo>
                    <a:pt x="234" y="1075"/>
                    <a:pt x="1075" y="234"/>
                    <a:pt x="2149" y="234"/>
                  </a:cubicBezTo>
                  <a:close/>
                  <a:moveTo>
                    <a:pt x="2149" y="1"/>
                  </a:moveTo>
                  <a:cubicBezTo>
                    <a:pt x="982" y="1"/>
                    <a:pt x="1" y="935"/>
                    <a:pt x="1" y="2102"/>
                  </a:cubicBezTo>
                  <a:cubicBezTo>
                    <a:pt x="1" y="3316"/>
                    <a:pt x="982" y="4250"/>
                    <a:pt x="2149" y="4250"/>
                  </a:cubicBezTo>
                  <a:cubicBezTo>
                    <a:pt x="3317" y="4250"/>
                    <a:pt x="4251" y="3316"/>
                    <a:pt x="4251" y="2102"/>
                  </a:cubicBezTo>
                  <a:cubicBezTo>
                    <a:pt x="4251" y="935"/>
                    <a:pt x="3317" y="1"/>
                    <a:pt x="214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3" name="Google Shape;1163;p46">
              <a:extLst>
                <a:ext uri="{FF2B5EF4-FFF2-40B4-BE49-F238E27FC236}">
                  <a16:creationId xmlns:a16="http://schemas.microsoft.com/office/drawing/2014/main" id="{FE6081D0-2AAE-5B31-976B-933636C6C096}"/>
                </a:ext>
              </a:extLst>
            </p:cNvPr>
            <p:cNvSpPr/>
            <p:nvPr/>
          </p:nvSpPr>
          <p:spPr>
            <a:xfrm>
              <a:off x="780625" y="3655100"/>
              <a:ext cx="62500" cy="53775"/>
            </a:xfrm>
            <a:custGeom>
              <a:avLst/>
              <a:gdLst/>
              <a:ahLst/>
              <a:cxnLst/>
              <a:rect l="l" t="t" r="r" b="b"/>
              <a:pathLst>
                <a:path w="2500" h="2151" extrusionOk="0">
                  <a:moveTo>
                    <a:pt x="1637" y="0"/>
                  </a:moveTo>
                  <a:cubicBezTo>
                    <a:pt x="0" y="0"/>
                    <a:pt x="108" y="2150"/>
                    <a:pt x="108" y="2150"/>
                  </a:cubicBezTo>
                  <a:cubicBezTo>
                    <a:pt x="586" y="306"/>
                    <a:pt x="1814" y="160"/>
                    <a:pt x="2293" y="160"/>
                  </a:cubicBezTo>
                  <a:cubicBezTo>
                    <a:pt x="2382" y="160"/>
                    <a:pt x="2446" y="165"/>
                    <a:pt x="2473" y="165"/>
                  </a:cubicBezTo>
                  <a:cubicBezTo>
                    <a:pt x="2499" y="165"/>
                    <a:pt x="2492" y="161"/>
                    <a:pt x="2443" y="142"/>
                  </a:cubicBezTo>
                  <a:cubicBezTo>
                    <a:pt x="2136" y="44"/>
                    <a:pt x="1869" y="0"/>
                    <a:pt x="163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164" name="Google Shape;1164;p46">
            <a:extLst>
              <a:ext uri="{FF2B5EF4-FFF2-40B4-BE49-F238E27FC236}">
                <a16:creationId xmlns:a16="http://schemas.microsoft.com/office/drawing/2014/main" id="{32CF4768-31A2-AFA0-0589-E3E17441A7FE}"/>
              </a:ext>
            </a:extLst>
          </p:cNvPr>
          <p:cNvSpPr/>
          <p:nvPr/>
        </p:nvSpPr>
        <p:spPr>
          <a:xfrm rot="4401441">
            <a:off x="4355001" y="4391483"/>
            <a:ext cx="360802" cy="287023"/>
          </a:xfrm>
          <a:custGeom>
            <a:avLst/>
            <a:gdLst/>
            <a:ahLst/>
            <a:cxnLst/>
            <a:rect l="l" t="t" r="r" b="b"/>
            <a:pathLst>
              <a:path w="9360" h="7446" extrusionOk="0">
                <a:moveTo>
                  <a:pt x="8997" y="0"/>
                </a:moveTo>
                <a:cubicBezTo>
                  <a:pt x="8973" y="0"/>
                  <a:pt x="8852" y="17"/>
                  <a:pt x="8440" y="261"/>
                </a:cubicBezTo>
                <a:cubicBezTo>
                  <a:pt x="7958" y="539"/>
                  <a:pt x="5682" y="2155"/>
                  <a:pt x="5481" y="2155"/>
                </a:cubicBezTo>
                <a:cubicBezTo>
                  <a:pt x="5479" y="2155"/>
                  <a:pt x="5477" y="2154"/>
                  <a:pt x="5475" y="2154"/>
                </a:cubicBezTo>
                <a:cubicBezTo>
                  <a:pt x="5346" y="2128"/>
                  <a:pt x="4558" y="1938"/>
                  <a:pt x="4160" y="1938"/>
                </a:cubicBezTo>
                <a:cubicBezTo>
                  <a:pt x="4059" y="1938"/>
                  <a:pt x="3983" y="1950"/>
                  <a:pt x="3950" y="1981"/>
                </a:cubicBezTo>
                <a:cubicBezTo>
                  <a:pt x="3787" y="2143"/>
                  <a:pt x="4133" y="2284"/>
                  <a:pt x="4263" y="2468"/>
                </a:cubicBezTo>
                <a:cubicBezTo>
                  <a:pt x="4393" y="2641"/>
                  <a:pt x="4696" y="2847"/>
                  <a:pt x="4426" y="3214"/>
                </a:cubicBezTo>
                <a:cubicBezTo>
                  <a:pt x="4155" y="3582"/>
                  <a:pt x="2640" y="5443"/>
                  <a:pt x="2489" y="5508"/>
                </a:cubicBezTo>
                <a:cubicBezTo>
                  <a:pt x="2477" y="5513"/>
                  <a:pt x="2460" y="5515"/>
                  <a:pt x="2439" y="5515"/>
                </a:cubicBezTo>
                <a:cubicBezTo>
                  <a:pt x="2265" y="5515"/>
                  <a:pt x="1790" y="5370"/>
                  <a:pt x="1141" y="5370"/>
                </a:cubicBezTo>
                <a:cubicBezTo>
                  <a:pt x="802" y="5370"/>
                  <a:pt x="416" y="5410"/>
                  <a:pt x="0" y="5530"/>
                </a:cubicBezTo>
                <a:cubicBezTo>
                  <a:pt x="0" y="5530"/>
                  <a:pt x="1342" y="5844"/>
                  <a:pt x="1623" y="6038"/>
                </a:cubicBezTo>
                <a:cubicBezTo>
                  <a:pt x="1894" y="6222"/>
                  <a:pt x="2240" y="6558"/>
                  <a:pt x="2143" y="6753"/>
                </a:cubicBezTo>
                <a:cubicBezTo>
                  <a:pt x="2045" y="6958"/>
                  <a:pt x="2294" y="7445"/>
                  <a:pt x="2294" y="7445"/>
                </a:cubicBezTo>
                <a:cubicBezTo>
                  <a:pt x="2294" y="7445"/>
                  <a:pt x="2619" y="6720"/>
                  <a:pt x="2684" y="6309"/>
                </a:cubicBezTo>
                <a:cubicBezTo>
                  <a:pt x="2748" y="5909"/>
                  <a:pt x="3744" y="5011"/>
                  <a:pt x="4350" y="4892"/>
                </a:cubicBezTo>
                <a:cubicBezTo>
                  <a:pt x="4350" y="4892"/>
                  <a:pt x="4556" y="4998"/>
                  <a:pt x="4703" y="4998"/>
                </a:cubicBezTo>
                <a:cubicBezTo>
                  <a:pt x="4738" y="4998"/>
                  <a:pt x="4769" y="4992"/>
                  <a:pt x="4793" y="4978"/>
                </a:cubicBezTo>
                <a:cubicBezTo>
                  <a:pt x="4934" y="4902"/>
                  <a:pt x="4848" y="4686"/>
                  <a:pt x="5151" y="4513"/>
                </a:cubicBezTo>
                <a:cubicBezTo>
                  <a:pt x="5464" y="4340"/>
                  <a:pt x="6157" y="3950"/>
                  <a:pt x="6525" y="3507"/>
                </a:cubicBezTo>
                <a:cubicBezTo>
                  <a:pt x="6525" y="3507"/>
                  <a:pt x="6644" y="4437"/>
                  <a:pt x="6546" y="4762"/>
                </a:cubicBezTo>
                <a:cubicBezTo>
                  <a:pt x="6546" y="4762"/>
                  <a:pt x="6559" y="4782"/>
                  <a:pt x="6588" y="4782"/>
                </a:cubicBezTo>
                <a:cubicBezTo>
                  <a:pt x="6652" y="4782"/>
                  <a:pt x="6795" y="4685"/>
                  <a:pt x="7055" y="4069"/>
                </a:cubicBezTo>
                <a:cubicBezTo>
                  <a:pt x="7434" y="3182"/>
                  <a:pt x="7315" y="2728"/>
                  <a:pt x="7488" y="2598"/>
                </a:cubicBezTo>
                <a:cubicBezTo>
                  <a:pt x="7488" y="2598"/>
                  <a:pt x="7975" y="2598"/>
                  <a:pt x="8094" y="2544"/>
                </a:cubicBezTo>
                <a:cubicBezTo>
                  <a:pt x="8213" y="2479"/>
                  <a:pt x="7888" y="2284"/>
                  <a:pt x="7888" y="2284"/>
                </a:cubicBezTo>
                <a:cubicBezTo>
                  <a:pt x="7888" y="2284"/>
                  <a:pt x="8851" y="1159"/>
                  <a:pt x="8840" y="856"/>
                </a:cubicBezTo>
                <a:cubicBezTo>
                  <a:pt x="8840" y="856"/>
                  <a:pt x="9360" y="33"/>
                  <a:pt x="9003" y="1"/>
                </a:cubicBezTo>
                <a:cubicBezTo>
                  <a:pt x="9003" y="1"/>
                  <a:pt x="9001" y="0"/>
                  <a:pt x="8997" y="0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65" name="Google Shape;1165;p46">
            <a:extLst>
              <a:ext uri="{FF2B5EF4-FFF2-40B4-BE49-F238E27FC236}">
                <a16:creationId xmlns:a16="http://schemas.microsoft.com/office/drawing/2014/main" id="{31C82330-AB0D-F2B1-B73B-6B477E374313}"/>
              </a:ext>
            </a:extLst>
          </p:cNvPr>
          <p:cNvSpPr/>
          <p:nvPr/>
        </p:nvSpPr>
        <p:spPr>
          <a:xfrm rot="1415541">
            <a:off x="476995" y="3204012"/>
            <a:ext cx="360799" cy="287020"/>
          </a:xfrm>
          <a:custGeom>
            <a:avLst/>
            <a:gdLst/>
            <a:ahLst/>
            <a:cxnLst/>
            <a:rect l="l" t="t" r="r" b="b"/>
            <a:pathLst>
              <a:path w="9360" h="7446" extrusionOk="0">
                <a:moveTo>
                  <a:pt x="8997" y="0"/>
                </a:moveTo>
                <a:cubicBezTo>
                  <a:pt x="8973" y="0"/>
                  <a:pt x="8852" y="17"/>
                  <a:pt x="8440" y="261"/>
                </a:cubicBezTo>
                <a:cubicBezTo>
                  <a:pt x="7958" y="539"/>
                  <a:pt x="5682" y="2155"/>
                  <a:pt x="5481" y="2155"/>
                </a:cubicBezTo>
                <a:cubicBezTo>
                  <a:pt x="5479" y="2155"/>
                  <a:pt x="5477" y="2154"/>
                  <a:pt x="5475" y="2154"/>
                </a:cubicBezTo>
                <a:cubicBezTo>
                  <a:pt x="5346" y="2128"/>
                  <a:pt x="4558" y="1938"/>
                  <a:pt x="4160" y="1938"/>
                </a:cubicBezTo>
                <a:cubicBezTo>
                  <a:pt x="4059" y="1938"/>
                  <a:pt x="3983" y="1950"/>
                  <a:pt x="3950" y="1981"/>
                </a:cubicBezTo>
                <a:cubicBezTo>
                  <a:pt x="3787" y="2143"/>
                  <a:pt x="4133" y="2284"/>
                  <a:pt x="4263" y="2468"/>
                </a:cubicBezTo>
                <a:cubicBezTo>
                  <a:pt x="4393" y="2641"/>
                  <a:pt x="4696" y="2847"/>
                  <a:pt x="4426" y="3214"/>
                </a:cubicBezTo>
                <a:cubicBezTo>
                  <a:pt x="4155" y="3582"/>
                  <a:pt x="2640" y="5443"/>
                  <a:pt x="2489" y="5508"/>
                </a:cubicBezTo>
                <a:cubicBezTo>
                  <a:pt x="2477" y="5513"/>
                  <a:pt x="2460" y="5515"/>
                  <a:pt x="2439" y="5515"/>
                </a:cubicBezTo>
                <a:cubicBezTo>
                  <a:pt x="2265" y="5515"/>
                  <a:pt x="1790" y="5370"/>
                  <a:pt x="1141" y="5370"/>
                </a:cubicBezTo>
                <a:cubicBezTo>
                  <a:pt x="802" y="5370"/>
                  <a:pt x="416" y="5410"/>
                  <a:pt x="0" y="5530"/>
                </a:cubicBezTo>
                <a:cubicBezTo>
                  <a:pt x="0" y="5530"/>
                  <a:pt x="1342" y="5844"/>
                  <a:pt x="1623" y="6038"/>
                </a:cubicBezTo>
                <a:cubicBezTo>
                  <a:pt x="1894" y="6222"/>
                  <a:pt x="2240" y="6558"/>
                  <a:pt x="2143" y="6753"/>
                </a:cubicBezTo>
                <a:cubicBezTo>
                  <a:pt x="2045" y="6958"/>
                  <a:pt x="2294" y="7445"/>
                  <a:pt x="2294" y="7445"/>
                </a:cubicBezTo>
                <a:cubicBezTo>
                  <a:pt x="2294" y="7445"/>
                  <a:pt x="2619" y="6720"/>
                  <a:pt x="2684" y="6309"/>
                </a:cubicBezTo>
                <a:cubicBezTo>
                  <a:pt x="2748" y="5909"/>
                  <a:pt x="3744" y="5011"/>
                  <a:pt x="4350" y="4892"/>
                </a:cubicBezTo>
                <a:cubicBezTo>
                  <a:pt x="4350" y="4892"/>
                  <a:pt x="4556" y="4998"/>
                  <a:pt x="4703" y="4998"/>
                </a:cubicBezTo>
                <a:cubicBezTo>
                  <a:pt x="4738" y="4998"/>
                  <a:pt x="4769" y="4992"/>
                  <a:pt x="4793" y="4978"/>
                </a:cubicBezTo>
                <a:cubicBezTo>
                  <a:pt x="4934" y="4902"/>
                  <a:pt x="4848" y="4686"/>
                  <a:pt x="5151" y="4513"/>
                </a:cubicBezTo>
                <a:cubicBezTo>
                  <a:pt x="5464" y="4340"/>
                  <a:pt x="6157" y="3950"/>
                  <a:pt x="6525" y="3507"/>
                </a:cubicBezTo>
                <a:cubicBezTo>
                  <a:pt x="6525" y="3507"/>
                  <a:pt x="6644" y="4437"/>
                  <a:pt x="6546" y="4762"/>
                </a:cubicBezTo>
                <a:cubicBezTo>
                  <a:pt x="6546" y="4762"/>
                  <a:pt x="6559" y="4782"/>
                  <a:pt x="6588" y="4782"/>
                </a:cubicBezTo>
                <a:cubicBezTo>
                  <a:pt x="6652" y="4782"/>
                  <a:pt x="6795" y="4685"/>
                  <a:pt x="7055" y="4069"/>
                </a:cubicBezTo>
                <a:cubicBezTo>
                  <a:pt x="7434" y="3182"/>
                  <a:pt x="7315" y="2728"/>
                  <a:pt x="7488" y="2598"/>
                </a:cubicBezTo>
                <a:cubicBezTo>
                  <a:pt x="7488" y="2598"/>
                  <a:pt x="7975" y="2598"/>
                  <a:pt x="8094" y="2544"/>
                </a:cubicBezTo>
                <a:cubicBezTo>
                  <a:pt x="8213" y="2479"/>
                  <a:pt x="7888" y="2284"/>
                  <a:pt x="7888" y="2284"/>
                </a:cubicBezTo>
                <a:cubicBezTo>
                  <a:pt x="7888" y="2284"/>
                  <a:pt x="8851" y="1159"/>
                  <a:pt x="8840" y="856"/>
                </a:cubicBezTo>
                <a:cubicBezTo>
                  <a:pt x="8840" y="856"/>
                  <a:pt x="9360" y="33"/>
                  <a:pt x="9003" y="1"/>
                </a:cubicBezTo>
                <a:cubicBezTo>
                  <a:pt x="9003" y="1"/>
                  <a:pt x="9001" y="0"/>
                  <a:pt x="8997" y="0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176" name="Google Shape;1176;p46">
            <a:extLst>
              <a:ext uri="{FF2B5EF4-FFF2-40B4-BE49-F238E27FC236}">
                <a16:creationId xmlns:a16="http://schemas.microsoft.com/office/drawing/2014/main" id="{5F6D4C77-4436-3EC6-00A5-48019B9F191F}"/>
              </a:ext>
            </a:extLst>
          </p:cNvPr>
          <p:cNvGrpSpPr/>
          <p:nvPr/>
        </p:nvGrpSpPr>
        <p:grpSpPr>
          <a:xfrm>
            <a:off x="6491574" y="4529138"/>
            <a:ext cx="148902" cy="148902"/>
            <a:chOff x="553999" y="2452938"/>
            <a:chExt cx="148902" cy="148902"/>
          </a:xfrm>
        </p:grpSpPr>
        <p:sp>
          <p:nvSpPr>
            <p:cNvPr id="1177" name="Google Shape;1177;p46">
              <a:extLst>
                <a:ext uri="{FF2B5EF4-FFF2-40B4-BE49-F238E27FC236}">
                  <a16:creationId xmlns:a16="http://schemas.microsoft.com/office/drawing/2014/main" id="{31F3723A-5B4E-1AB6-0A9C-B4277031F2FE}"/>
                </a:ext>
              </a:extLst>
            </p:cNvPr>
            <p:cNvSpPr/>
            <p:nvPr/>
          </p:nvSpPr>
          <p:spPr>
            <a:xfrm rot="7632065">
              <a:off x="575314" y="2474252"/>
              <a:ext cx="106273" cy="106273"/>
            </a:xfrm>
            <a:custGeom>
              <a:avLst/>
              <a:gdLst/>
              <a:ahLst/>
              <a:cxnLst/>
              <a:rect l="l" t="t" r="r" b="b"/>
              <a:pathLst>
                <a:path w="4251" h="4251" extrusionOk="0">
                  <a:moveTo>
                    <a:pt x="2149" y="234"/>
                  </a:moveTo>
                  <a:cubicBezTo>
                    <a:pt x="3177" y="234"/>
                    <a:pt x="4017" y="1075"/>
                    <a:pt x="4017" y="2102"/>
                  </a:cubicBezTo>
                  <a:cubicBezTo>
                    <a:pt x="4017" y="3176"/>
                    <a:pt x="3177" y="4017"/>
                    <a:pt x="2149" y="4017"/>
                  </a:cubicBezTo>
                  <a:cubicBezTo>
                    <a:pt x="1075" y="4017"/>
                    <a:pt x="234" y="3176"/>
                    <a:pt x="234" y="2102"/>
                  </a:cubicBezTo>
                  <a:cubicBezTo>
                    <a:pt x="234" y="1075"/>
                    <a:pt x="1075" y="234"/>
                    <a:pt x="2149" y="234"/>
                  </a:cubicBezTo>
                  <a:close/>
                  <a:moveTo>
                    <a:pt x="2149" y="1"/>
                  </a:moveTo>
                  <a:cubicBezTo>
                    <a:pt x="982" y="1"/>
                    <a:pt x="1" y="935"/>
                    <a:pt x="1" y="2102"/>
                  </a:cubicBezTo>
                  <a:cubicBezTo>
                    <a:pt x="1" y="3316"/>
                    <a:pt x="982" y="4250"/>
                    <a:pt x="2149" y="4250"/>
                  </a:cubicBezTo>
                  <a:cubicBezTo>
                    <a:pt x="3317" y="4250"/>
                    <a:pt x="4251" y="3316"/>
                    <a:pt x="4251" y="2102"/>
                  </a:cubicBezTo>
                  <a:cubicBezTo>
                    <a:pt x="4251" y="935"/>
                    <a:pt x="3317" y="1"/>
                    <a:pt x="214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8" name="Google Shape;1178;p46">
              <a:extLst>
                <a:ext uri="{FF2B5EF4-FFF2-40B4-BE49-F238E27FC236}">
                  <a16:creationId xmlns:a16="http://schemas.microsoft.com/office/drawing/2014/main" id="{AF5E1B2D-ABDD-06AE-E64B-0A96DFE4CA1D}"/>
                </a:ext>
              </a:extLst>
            </p:cNvPr>
            <p:cNvSpPr/>
            <p:nvPr/>
          </p:nvSpPr>
          <p:spPr>
            <a:xfrm rot="7632065">
              <a:off x="614770" y="2497658"/>
              <a:ext cx="62499" cy="53774"/>
            </a:xfrm>
            <a:custGeom>
              <a:avLst/>
              <a:gdLst/>
              <a:ahLst/>
              <a:cxnLst/>
              <a:rect l="l" t="t" r="r" b="b"/>
              <a:pathLst>
                <a:path w="2500" h="2151" extrusionOk="0">
                  <a:moveTo>
                    <a:pt x="1637" y="0"/>
                  </a:moveTo>
                  <a:cubicBezTo>
                    <a:pt x="0" y="0"/>
                    <a:pt x="108" y="2150"/>
                    <a:pt x="108" y="2150"/>
                  </a:cubicBezTo>
                  <a:cubicBezTo>
                    <a:pt x="586" y="306"/>
                    <a:pt x="1814" y="160"/>
                    <a:pt x="2293" y="160"/>
                  </a:cubicBezTo>
                  <a:cubicBezTo>
                    <a:pt x="2382" y="160"/>
                    <a:pt x="2446" y="165"/>
                    <a:pt x="2473" y="165"/>
                  </a:cubicBezTo>
                  <a:cubicBezTo>
                    <a:pt x="2499" y="165"/>
                    <a:pt x="2492" y="161"/>
                    <a:pt x="2443" y="142"/>
                  </a:cubicBezTo>
                  <a:cubicBezTo>
                    <a:pt x="2136" y="44"/>
                    <a:pt x="1869" y="0"/>
                    <a:pt x="163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AC718079-589D-FF86-5D91-BD5E00A94BB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39915937"/>
              </p:ext>
            </p:extLst>
          </p:nvPr>
        </p:nvGraphicFramePr>
        <p:xfrm>
          <a:off x="863329" y="1392271"/>
          <a:ext cx="6828720" cy="2468880"/>
        </p:xfrm>
        <a:graphic>
          <a:graphicData uri="http://schemas.openxmlformats.org/drawingml/2006/table">
            <a:tbl>
              <a:tblPr firstRow="1" bandRow="1">
                <a:tableStyleId>{EF071C9B-506F-4D8B-B01F-EBF4AF0F72D7}</a:tableStyleId>
              </a:tblPr>
              <a:tblGrid>
                <a:gridCol w="3414360">
                  <a:extLst>
                    <a:ext uri="{9D8B030D-6E8A-4147-A177-3AD203B41FA5}">
                      <a16:colId xmlns:a16="http://schemas.microsoft.com/office/drawing/2014/main" val="3727276789"/>
                    </a:ext>
                  </a:extLst>
                </a:gridCol>
                <a:gridCol w="3414360">
                  <a:extLst>
                    <a:ext uri="{9D8B030D-6E8A-4147-A177-3AD203B41FA5}">
                      <a16:colId xmlns:a16="http://schemas.microsoft.com/office/drawing/2014/main" val="400411078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b="1">
                          <a:solidFill>
                            <a:schemeClr val="bg1"/>
                          </a:solidFill>
                        </a:rPr>
                        <a:t>ORIGINAL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>
                          <a:solidFill>
                            <a:schemeClr val="bg1"/>
                          </a:solidFill>
                        </a:rPr>
                        <a:t>STRETCH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5861109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285750" indent="-285750">
                        <a:lnSpc>
                          <a:spcPct val="150000"/>
                        </a:lnSpc>
                        <a:buClr>
                          <a:schemeClr val="bg2"/>
                        </a:buClr>
                        <a:buFont typeface="Courier New" panose="02070309020205020404" pitchFamily="49" charset="0"/>
                        <a:buChar char="o"/>
                      </a:pPr>
                      <a:r>
                        <a:rPr lang="en-US" sz="1800" b="0">
                          <a:solidFill>
                            <a:schemeClr val="bg1"/>
                          </a:solidFill>
                          <a:latin typeface="Lato"/>
                        </a:rPr>
                        <a:t>General UI Improvements</a:t>
                      </a:r>
                    </a:p>
                    <a:p>
                      <a:pPr marL="285750" lvl="0" indent="-285750">
                        <a:lnSpc>
                          <a:spcPct val="150000"/>
                        </a:lnSpc>
                        <a:buClr>
                          <a:schemeClr val="bg2"/>
                        </a:buClr>
                        <a:buFont typeface="Courier New" panose="02070309020205020404" pitchFamily="49" charset="0"/>
                        <a:buChar char="o"/>
                      </a:pPr>
                      <a:r>
                        <a:rPr lang="en-US" sz="1800" b="0" i="0" u="none" strike="noStrike" noProof="0">
                          <a:solidFill>
                            <a:schemeClr val="bg1"/>
                          </a:solidFill>
                          <a:latin typeface="Arial"/>
                        </a:rPr>
                        <a:t>Data-Informed Visuals</a:t>
                      </a:r>
                      <a:endParaRPr lang="en-US" sz="1800" b="0" i="0" u="none" strike="noStrike" noProof="0">
                        <a:solidFill>
                          <a:srgbClr val="000000"/>
                        </a:solidFill>
                        <a:latin typeface="Arial"/>
                      </a:endParaRPr>
                    </a:p>
                    <a:p>
                      <a:pPr marL="285750" lvl="0" indent="-285750">
                        <a:lnSpc>
                          <a:spcPct val="150000"/>
                        </a:lnSpc>
                        <a:buClr>
                          <a:schemeClr val="bg2"/>
                        </a:buClr>
                        <a:buFont typeface="Courier New" panose="02070309020205020404" pitchFamily="49" charset="0"/>
                        <a:buChar char="o"/>
                      </a:pPr>
                      <a:r>
                        <a:rPr lang="en-US" sz="1800" b="0" i="0" u="none" strike="noStrike" noProof="0">
                          <a:solidFill>
                            <a:schemeClr val="bg1"/>
                          </a:solidFill>
                        </a:rPr>
                        <a:t>PHP Scripting</a:t>
                      </a:r>
                      <a:endParaRPr lang="en-US" sz="1800" b="0">
                        <a:solidFill>
                          <a:schemeClr val="bg1"/>
                        </a:solidFill>
                        <a:latin typeface="Lato"/>
                      </a:endParaRPr>
                    </a:p>
                    <a:p>
                      <a:pPr marL="285750" lvl="0" indent="-285750">
                        <a:lnSpc>
                          <a:spcPct val="150000"/>
                        </a:lnSpc>
                        <a:buClr>
                          <a:schemeClr val="bg2"/>
                        </a:buClr>
                        <a:buFont typeface="Courier New" panose="02070309020205020404" pitchFamily="49" charset="0"/>
                        <a:buChar char="o"/>
                      </a:pPr>
                      <a:r>
                        <a:rPr lang="en-US" sz="1800" b="0" i="0" u="none" strike="noStrike" noProof="0">
                          <a:solidFill>
                            <a:schemeClr val="bg1"/>
                          </a:solidFill>
                          <a:latin typeface="Arial"/>
                        </a:rPr>
                        <a:t>Elementor Module</a:t>
                      </a:r>
                    </a:p>
                    <a:p>
                      <a:pPr marL="285750" lvl="0" indent="-285750">
                        <a:lnSpc>
                          <a:spcPct val="150000"/>
                        </a:lnSpc>
                        <a:buClr>
                          <a:schemeClr val="bg2"/>
                        </a:buClr>
                        <a:buFont typeface="Courier New" panose="02070309020205020404" pitchFamily="49" charset="0"/>
                        <a:buChar char="o"/>
                      </a:pPr>
                      <a:r>
                        <a:rPr lang="en-US" sz="1800" b="0" i="0" u="none" strike="noStrike" noProof="0">
                          <a:solidFill>
                            <a:schemeClr val="bg1"/>
                          </a:solidFill>
                          <a:latin typeface="Arial"/>
                        </a:rPr>
                        <a:t>Cron Job Automation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lvl="0" indent="-285750">
                        <a:lnSpc>
                          <a:spcPct val="150000"/>
                        </a:lnSpc>
                        <a:buClr>
                          <a:schemeClr val="bg2"/>
                        </a:buClr>
                        <a:buFont typeface="Courier New" panose="02070309020205020404" pitchFamily="49" charset="0"/>
                        <a:buChar char="o"/>
                      </a:pPr>
                      <a:r>
                        <a:rPr lang="en-US" sz="1800">
                          <a:solidFill>
                            <a:schemeClr val="bg1"/>
                          </a:solidFill>
                          <a:latin typeface="Lato"/>
                        </a:rPr>
                        <a:t>Global Affiliate Map </a:t>
                      </a:r>
                    </a:p>
                    <a:p>
                      <a:pPr marL="285750" lvl="0" indent="-285750">
                        <a:lnSpc>
                          <a:spcPct val="150000"/>
                        </a:lnSpc>
                        <a:buClr>
                          <a:schemeClr val="bg2"/>
                        </a:buClr>
                        <a:buFont typeface="Courier New" panose="02070309020205020404" pitchFamily="49" charset="0"/>
                        <a:buChar char="o"/>
                      </a:pPr>
                      <a:r>
                        <a:rPr lang="en-US" sz="1800">
                          <a:solidFill>
                            <a:schemeClr val="bg1"/>
                          </a:solidFill>
                          <a:latin typeface="Lato"/>
                        </a:rPr>
                        <a:t>Taxonomical Accuracy Table</a:t>
                      </a:r>
                    </a:p>
                    <a:p>
                      <a:pPr marL="285750" lvl="0" indent="-285750">
                        <a:lnSpc>
                          <a:spcPct val="150000"/>
                        </a:lnSpc>
                        <a:buClr>
                          <a:schemeClr val="bg2"/>
                        </a:buClr>
                        <a:buFont typeface="Courier New" panose="02070309020205020404" pitchFamily="49" charset="0"/>
                        <a:buChar char="o"/>
                      </a:pPr>
                      <a:r>
                        <a:rPr lang="en-US" sz="1800">
                          <a:solidFill>
                            <a:schemeClr val="bg1"/>
                          </a:solidFill>
                          <a:latin typeface="Lato"/>
                        </a:rPr>
                        <a:t>Improve Picture Submission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134685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85959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5" name="Google Shape;1485;p54"/>
          <p:cNvSpPr txBox="1">
            <a:spLocks noGrp="1"/>
          </p:cNvSpPr>
          <p:nvPr>
            <p:ph type="title"/>
          </p:nvPr>
        </p:nvSpPr>
        <p:spPr>
          <a:xfrm>
            <a:off x="713175" y="463422"/>
            <a:ext cx="77178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r>
              <a:rPr lang="en"/>
              <a:t>Work Completed</a:t>
            </a:r>
            <a:endParaRPr lang="en-US"/>
          </a:p>
        </p:txBody>
      </p:sp>
      <p:sp>
        <p:nvSpPr>
          <p:cNvPr id="1486" name="Google Shape;1486;p54"/>
          <p:cNvSpPr txBox="1">
            <a:spLocks noGrp="1"/>
          </p:cNvSpPr>
          <p:nvPr>
            <p:ph type="subTitle" idx="1"/>
          </p:nvPr>
        </p:nvSpPr>
        <p:spPr>
          <a:xfrm>
            <a:off x="781741" y="2480937"/>
            <a:ext cx="2326800" cy="387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indent="0"/>
            <a:r>
              <a:rPr lang="en"/>
              <a:t>FRONT END</a:t>
            </a:r>
            <a:endParaRPr lang="en-US"/>
          </a:p>
        </p:txBody>
      </p:sp>
      <p:sp>
        <p:nvSpPr>
          <p:cNvPr id="1487" name="Google Shape;1487;p54"/>
          <p:cNvSpPr txBox="1">
            <a:spLocks noGrp="1"/>
          </p:cNvSpPr>
          <p:nvPr>
            <p:ph type="subTitle" idx="2"/>
          </p:nvPr>
        </p:nvSpPr>
        <p:spPr>
          <a:xfrm>
            <a:off x="492914" y="2872691"/>
            <a:ext cx="2898754" cy="1505821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285750" indent="-285750" algn="l">
              <a:lnSpc>
                <a:spcPct val="150000"/>
              </a:lnSpc>
              <a:buClr>
                <a:schemeClr val="bg2"/>
              </a:buClr>
              <a:buFont typeface="Courier New,monospace"/>
              <a:buChar char="o"/>
            </a:pPr>
            <a:r>
              <a:rPr lang="en" sz="1800">
                <a:latin typeface="Arial"/>
                <a:cs typeface="Arial"/>
              </a:rPr>
              <a:t>Dynamic Visualizations</a:t>
            </a:r>
            <a:endParaRPr lang="en-US" sz="1800">
              <a:solidFill>
                <a:srgbClr val="0F142C"/>
              </a:solidFill>
              <a:latin typeface="Arial"/>
              <a:cs typeface="Arial"/>
            </a:endParaRPr>
          </a:p>
          <a:p>
            <a:pPr marL="285750" indent="-285750" algn="l">
              <a:lnSpc>
                <a:spcPct val="150000"/>
              </a:lnSpc>
              <a:buClr>
                <a:schemeClr val="bg2"/>
              </a:buClr>
              <a:buFont typeface="Courier New,monospace"/>
              <a:buChar char="o"/>
            </a:pPr>
            <a:r>
              <a:rPr lang="en" sz="1800">
                <a:latin typeface="Arial"/>
                <a:cs typeface="Arial"/>
              </a:rPr>
              <a:t>Global Affiliates Map</a:t>
            </a:r>
            <a:endParaRPr lang="en" sz="1800">
              <a:solidFill>
                <a:srgbClr val="FFFFFF"/>
              </a:solidFill>
              <a:latin typeface="Arial"/>
              <a:cs typeface="Arial"/>
            </a:endParaRPr>
          </a:p>
          <a:p>
            <a:pPr marL="285750" indent="-285750" algn="l">
              <a:lnSpc>
                <a:spcPct val="150000"/>
              </a:lnSpc>
              <a:buClr>
                <a:schemeClr val="bg2"/>
              </a:buClr>
              <a:buFont typeface="Courier New,monospace"/>
              <a:buChar char="o"/>
            </a:pPr>
            <a:r>
              <a:rPr lang="en" sz="1800">
                <a:latin typeface="Arial"/>
                <a:cs typeface="Arial"/>
              </a:rPr>
              <a:t>UI Improvements</a:t>
            </a:r>
          </a:p>
          <a:p>
            <a:pPr marL="285750" indent="-285750" algn="l">
              <a:buClr>
                <a:schemeClr val="bg2"/>
              </a:buClr>
              <a:buFont typeface="Arial"/>
              <a:buChar char="•"/>
            </a:pPr>
            <a:endParaRPr lang="en-US"/>
          </a:p>
          <a:p>
            <a:pPr marL="285750" indent="-285750" algn="l">
              <a:buClr>
                <a:schemeClr val="bg2"/>
              </a:buClr>
              <a:buFont typeface="Arial"/>
              <a:buChar char="•"/>
            </a:pPr>
            <a:endParaRPr lang="en" sz="1800"/>
          </a:p>
        </p:txBody>
      </p:sp>
      <p:sp>
        <p:nvSpPr>
          <p:cNvPr id="1488" name="Google Shape;1488;p54"/>
          <p:cNvSpPr txBox="1">
            <a:spLocks noGrp="1"/>
          </p:cNvSpPr>
          <p:nvPr>
            <p:ph type="subTitle" idx="3"/>
          </p:nvPr>
        </p:nvSpPr>
        <p:spPr>
          <a:xfrm>
            <a:off x="3307656" y="2466037"/>
            <a:ext cx="2326800" cy="387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indent="0"/>
            <a:r>
              <a:rPr lang="en-US"/>
              <a:t>BACK END</a:t>
            </a:r>
          </a:p>
        </p:txBody>
      </p:sp>
      <p:sp>
        <p:nvSpPr>
          <p:cNvPr id="1489" name="Google Shape;1489;p54"/>
          <p:cNvSpPr txBox="1">
            <a:spLocks noGrp="1"/>
          </p:cNvSpPr>
          <p:nvPr>
            <p:ph type="subTitle" idx="4"/>
          </p:nvPr>
        </p:nvSpPr>
        <p:spPr>
          <a:xfrm>
            <a:off x="3306485" y="2858423"/>
            <a:ext cx="2622978" cy="1327937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285750" indent="-285750" algn="l">
              <a:lnSpc>
                <a:spcPct val="150000"/>
              </a:lnSpc>
              <a:buClr>
                <a:schemeClr val="bg2"/>
              </a:buClr>
              <a:buFont typeface="Courier New" panose="02070309020205020404" pitchFamily="49" charset="0"/>
              <a:buChar char="o"/>
            </a:pPr>
            <a:r>
              <a:rPr lang="en" sz="1800"/>
              <a:t>PHP Scripting</a:t>
            </a:r>
            <a:endParaRPr lang="en-US"/>
          </a:p>
          <a:p>
            <a:pPr marL="285750" indent="-285750" algn="l">
              <a:lnSpc>
                <a:spcPct val="150000"/>
              </a:lnSpc>
              <a:buClr>
                <a:schemeClr val="bg2"/>
              </a:buClr>
              <a:buFont typeface="Courier New" panose="02070309020205020404" pitchFamily="49" charset="0"/>
              <a:buChar char="o"/>
            </a:pPr>
            <a:r>
              <a:rPr lang="en" sz="1800"/>
              <a:t>RShiny Leaflet Map</a:t>
            </a:r>
          </a:p>
          <a:p>
            <a:pPr marL="285750" indent="-285750" algn="l">
              <a:lnSpc>
                <a:spcPct val="150000"/>
              </a:lnSpc>
              <a:buClr>
                <a:schemeClr val="bg2"/>
              </a:buClr>
              <a:buFont typeface="Courier New" panose="02070309020205020404" pitchFamily="49" charset="0"/>
              <a:buChar char="o"/>
            </a:pPr>
            <a:r>
              <a:rPr lang="en" sz="1800"/>
              <a:t>DB Changes</a:t>
            </a:r>
          </a:p>
          <a:p>
            <a:pPr marL="285750" indent="-285750" algn="l">
              <a:buClr>
                <a:schemeClr val="bg2"/>
              </a:buClr>
              <a:buFont typeface="Courier New" panose="02070309020205020404" pitchFamily="49" charset="0"/>
              <a:buChar char="o"/>
            </a:pPr>
            <a:endParaRPr lang="en"/>
          </a:p>
          <a:p>
            <a:pPr marL="285750" indent="-285750" algn="l">
              <a:buClr>
                <a:schemeClr val="bg2"/>
              </a:buClr>
              <a:buFont typeface="Courier New" panose="02070309020205020404" pitchFamily="49" charset="0"/>
              <a:buChar char="o"/>
            </a:pPr>
            <a:endParaRPr lang="en" sz="1800"/>
          </a:p>
        </p:txBody>
      </p:sp>
      <p:sp>
        <p:nvSpPr>
          <p:cNvPr id="1490" name="Google Shape;1490;p54"/>
          <p:cNvSpPr txBox="1">
            <a:spLocks noGrp="1"/>
          </p:cNvSpPr>
          <p:nvPr>
            <p:ph type="subTitle" idx="5"/>
          </p:nvPr>
        </p:nvSpPr>
        <p:spPr>
          <a:xfrm>
            <a:off x="5932993" y="2453948"/>
            <a:ext cx="2326800" cy="387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COURSEWORK</a:t>
            </a:r>
            <a:endParaRPr/>
          </a:p>
        </p:txBody>
      </p:sp>
      <p:sp>
        <p:nvSpPr>
          <p:cNvPr id="1491" name="Google Shape;1491;p54"/>
          <p:cNvSpPr txBox="1">
            <a:spLocks noGrp="1"/>
          </p:cNvSpPr>
          <p:nvPr>
            <p:ph type="subTitle" idx="6"/>
          </p:nvPr>
        </p:nvSpPr>
        <p:spPr>
          <a:xfrm>
            <a:off x="5749932" y="2814737"/>
            <a:ext cx="3497744" cy="1483083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285750" indent="-285750" algn="l">
              <a:lnSpc>
                <a:spcPct val="150000"/>
              </a:lnSpc>
              <a:buClr>
                <a:schemeClr val="bg2"/>
              </a:buClr>
              <a:buFont typeface="Courier New" panose="02070309020205020404" pitchFamily="49" charset="0"/>
              <a:buChar char="o"/>
            </a:pPr>
            <a:r>
              <a:rPr lang="en" sz="1800"/>
              <a:t>Presentations</a:t>
            </a:r>
            <a:endParaRPr lang="en-US" sz="1800"/>
          </a:p>
          <a:p>
            <a:pPr marL="285750" indent="-285750" algn="l">
              <a:lnSpc>
                <a:spcPct val="150000"/>
              </a:lnSpc>
              <a:buClr>
                <a:schemeClr val="bg2"/>
              </a:buClr>
              <a:buFont typeface="Courier New" panose="02070309020205020404" pitchFamily="49" charset="0"/>
              <a:buChar char="o"/>
            </a:pPr>
            <a:r>
              <a:rPr lang="en" sz="1800"/>
              <a:t>Final Report Draft</a:t>
            </a:r>
          </a:p>
          <a:p>
            <a:pPr marL="285750" indent="-285750" algn="l">
              <a:lnSpc>
                <a:spcPct val="150000"/>
              </a:lnSpc>
              <a:buClr>
                <a:schemeClr val="bg2"/>
              </a:buClr>
              <a:buFont typeface="Courier New" panose="02070309020205020404" pitchFamily="49" charset="0"/>
              <a:buChar char="o"/>
            </a:pPr>
            <a:r>
              <a:rPr lang="en" sz="1800" err="1"/>
              <a:t>VTechWorks</a:t>
            </a:r>
            <a:r>
              <a:rPr lang="en" sz="1800"/>
              <a:t> Submission</a:t>
            </a:r>
          </a:p>
        </p:txBody>
      </p:sp>
      <p:sp>
        <p:nvSpPr>
          <p:cNvPr id="1492" name="Google Shape;1492;p54"/>
          <p:cNvSpPr/>
          <p:nvPr/>
        </p:nvSpPr>
        <p:spPr>
          <a:xfrm rot="-2909783">
            <a:off x="7518728" y="389692"/>
            <a:ext cx="637525" cy="341466"/>
          </a:xfrm>
          <a:custGeom>
            <a:avLst/>
            <a:gdLst/>
            <a:ahLst/>
            <a:cxnLst/>
            <a:rect l="l" t="t" r="r" b="b"/>
            <a:pathLst>
              <a:path w="10713" h="5738" extrusionOk="0">
                <a:moveTo>
                  <a:pt x="380" y="0"/>
                </a:moveTo>
                <a:cubicBezTo>
                  <a:pt x="355" y="0"/>
                  <a:pt x="347" y="3"/>
                  <a:pt x="347" y="3"/>
                </a:cubicBezTo>
                <a:cubicBezTo>
                  <a:pt x="0" y="122"/>
                  <a:pt x="736" y="826"/>
                  <a:pt x="736" y="826"/>
                </a:cubicBezTo>
                <a:cubicBezTo>
                  <a:pt x="790" y="1129"/>
                  <a:pt x="2035" y="2005"/>
                  <a:pt x="2035" y="2005"/>
                </a:cubicBezTo>
                <a:cubicBezTo>
                  <a:pt x="2035" y="2005"/>
                  <a:pt x="1764" y="2276"/>
                  <a:pt x="1894" y="2308"/>
                </a:cubicBezTo>
                <a:cubicBezTo>
                  <a:pt x="1911" y="2312"/>
                  <a:pt x="1933" y="2314"/>
                  <a:pt x="1958" y="2314"/>
                </a:cubicBezTo>
                <a:cubicBezTo>
                  <a:pt x="2142" y="2314"/>
                  <a:pt x="2511" y="2221"/>
                  <a:pt x="2511" y="2221"/>
                </a:cubicBezTo>
                <a:cubicBezTo>
                  <a:pt x="2716" y="2308"/>
                  <a:pt x="2716" y="2784"/>
                  <a:pt x="3322" y="3574"/>
                </a:cubicBezTo>
                <a:cubicBezTo>
                  <a:pt x="3700" y="4075"/>
                  <a:pt x="3869" y="4167"/>
                  <a:pt x="3941" y="4167"/>
                </a:cubicBezTo>
                <a:cubicBezTo>
                  <a:pt x="3983" y="4167"/>
                  <a:pt x="3993" y="4137"/>
                  <a:pt x="3993" y="4137"/>
                </a:cubicBezTo>
                <a:cubicBezTo>
                  <a:pt x="3820" y="3844"/>
                  <a:pt x="3701" y="2882"/>
                  <a:pt x="3701" y="2881"/>
                </a:cubicBezTo>
                <a:lnTo>
                  <a:pt x="3701" y="2881"/>
                </a:lnTo>
                <a:cubicBezTo>
                  <a:pt x="4177" y="3228"/>
                  <a:pt x="4967" y="3433"/>
                  <a:pt x="5313" y="3531"/>
                </a:cubicBezTo>
                <a:cubicBezTo>
                  <a:pt x="5659" y="3628"/>
                  <a:pt x="5638" y="3877"/>
                  <a:pt x="5789" y="3909"/>
                </a:cubicBezTo>
                <a:cubicBezTo>
                  <a:pt x="5801" y="3913"/>
                  <a:pt x="5814" y="3914"/>
                  <a:pt x="5828" y="3914"/>
                </a:cubicBezTo>
                <a:cubicBezTo>
                  <a:pt x="5984" y="3914"/>
                  <a:pt x="6222" y="3704"/>
                  <a:pt x="6222" y="3704"/>
                </a:cubicBezTo>
                <a:cubicBezTo>
                  <a:pt x="6237" y="3703"/>
                  <a:pt x="6253" y="3703"/>
                  <a:pt x="6269" y="3703"/>
                </a:cubicBezTo>
                <a:cubicBezTo>
                  <a:pt x="6908" y="3703"/>
                  <a:pt x="8076" y="4330"/>
                  <a:pt x="8235" y="4710"/>
                </a:cubicBezTo>
                <a:cubicBezTo>
                  <a:pt x="8397" y="5100"/>
                  <a:pt x="8905" y="5738"/>
                  <a:pt x="8905" y="5738"/>
                </a:cubicBezTo>
                <a:cubicBezTo>
                  <a:pt x="8905" y="5738"/>
                  <a:pt x="9025" y="5186"/>
                  <a:pt x="8884" y="5013"/>
                </a:cubicBezTo>
                <a:cubicBezTo>
                  <a:pt x="8732" y="4840"/>
                  <a:pt x="9003" y="4429"/>
                  <a:pt x="9219" y="4169"/>
                </a:cubicBezTo>
                <a:cubicBezTo>
                  <a:pt x="9446" y="3909"/>
                  <a:pt x="10712" y="3249"/>
                  <a:pt x="10712" y="3249"/>
                </a:cubicBezTo>
                <a:cubicBezTo>
                  <a:pt x="10669" y="3248"/>
                  <a:pt x="10627" y="3247"/>
                  <a:pt x="10585" y="3247"/>
                </a:cubicBezTo>
                <a:cubicBezTo>
                  <a:pt x="9293" y="3247"/>
                  <a:pt x="8434" y="3856"/>
                  <a:pt x="8237" y="3856"/>
                </a:cubicBezTo>
                <a:cubicBezTo>
                  <a:pt x="8232" y="3856"/>
                  <a:pt x="8228" y="3856"/>
                  <a:pt x="8224" y="3855"/>
                </a:cubicBezTo>
                <a:cubicBezTo>
                  <a:pt x="8051" y="3834"/>
                  <a:pt x="6081" y="2362"/>
                  <a:pt x="5724" y="2059"/>
                </a:cubicBezTo>
                <a:cubicBezTo>
                  <a:pt x="5356" y="1767"/>
                  <a:pt x="5605" y="1486"/>
                  <a:pt x="5692" y="1269"/>
                </a:cubicBezTo>
                <a:cubicBezTo>
                  <a:pt x="5778" y="1053"/>
                  <a:pt x="6081" y="826"/>
                  <a:pt x="5887" y="717"/>
                </a:cubicBezTo>
                <a:cubicBezTo>
                  <a:pt x="5868" y="707"/>
                  <a:pt x="5842" y="702"/>
                  <a:pt x="5810" y="702"/>
                </a:cubicBezTo>
                <a:cubicBezTo>
                  <a:pt x="5486" y="702"/>
                  <a:pt x="4542" y="1200"/>
                  <a:pt x="4404" y="1269"/>
                </a:cubicBezTo>
                <a:cubicBezTo>
                  <a:pt x="4400" y="1271"/>
                  <a:pt x="4393" y="1272"/>
                  <a:pt x="4384" y="1272"/>
                </a:cubicBezTo>
                <a:cubicBezTo>
                  <a:pt x="4093" y="1272"/>
                  <a:pt x="1510" y="269"/>
                  <a:pt x="985" y="122"/>
                </a:cubicBezTo>
                <a:cubicBezTo>
                  <a:pt x="599" y="16"/>
                  <a:pt x="441" y="0"/>
                  <a:pt x="380" y="0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493" name="Google Shape;1493;p54"/>
          <p:cNvGrpSpPr/>
          <p:nvPr/>
        </p:nvGrpSpPr>
        <p:grpSpPr>
          <a:xfrm rot="10021946" flipH="1">
            <a:off x="5706159" y="1324227"/>
            <a:ext cx="360801" cy="197351"/>
            <a:chOff x="771625" y="3641125"/>
            <a:chExt cx="360800" cy="197350"/>
          </a:xfrm>
        </p:grpSpPr>
        <p:sp>
          <p:nvSpPr>
            <p:cNvPr id="1494" name="Google Shape;1494;p54"/>
            <p:cNvSpPr/>
            <p:nvPr/>
          </p:nvSpPr>
          <p:spPr>
            <a:xfrm>
              <a:off x="971275" y="3677325"/>
              <a:ext cx="161150" cy="161150"/>
            </a:xfrm>
            <a:custGeom>
              <a:avLst/>
              <a:gdLst/>
              <a:ahLst/>
              <a:cxnLst/>
              <a:rect l="l" t="t" r="r" b="b"/>
              <a:pathLst>
                <a:path w="6446" h="6446" extrusionOk="0">
                  <a:moveTo>
                    <a:pt x="3223" y="327"/>
                  </a:moveTo>
                  <a:cubicBezTo>
                    <a:pt x="4811" y="327"/>
                    <a:pt x="6119" y="1635"/>
                    <a:pt x="6119" y="3223"/>
                  </a:cubicBezTo>
                  <a:cubicBezTo>
                    <a:pt x="6119" y="4811"/>
                    <a:pt x="4811" y="6118"/>
                    <a:pt x="3223" y="6118"/>
                  </a:cubicBezTo>
                  <a:cubicBezTo>
                    <a:pt x="1635" y="6118"/>
                    <a:pt x="374" y="4811"/>
                    <a:pt x="374" y="3223"/>
                  </a:cubicBezTo>
                  <a:cubicBezTo>
                    <a:pt x="374" y="1635"/>
                    <a:pt x="1635" y="327"/>
                    <a:pt x="3223" y="327"/>
                  </a:cubicBezTo>
                  <a:close/>
                  <a:moveTo>
                    <a:pt x="3223" y="0"/>
                  </a:moveTo>
                  <a:cubicBezTo>
                    <a:pt x="1449" y="0"/>
                    <a:pt x="1" y="1448"/>
                    <a:pt x="1" y="3223"/>
                  </a:cubicBezTo>
                  <a:cubicBezTo>
                    <a:pt x="1" y="4997"/>
                    <a:pt x="1449" y="6445"/>
                    <a:pt x="3223" y="6445"/>
                  </a:cubicBezTo>
                  <a:cubicBezTo>
                    <a:pt x="4998" y="6445"/>
                    <a:pt x="6446" y="4997"/>
                    <a:pt x="6446" y="3223"/>
                  </a:cubicBezTo>
                  <a:cubicBezTo>
                    <a:pt x="6446" y="1448"/>
                    <a:pt x="4998" y="0"/>
                    <a:pt x="322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95" name="Google Shape;1495;p54"/>
            <p:cNvSpPr/>
            <p:nvPr/>
          </p:nvSpPr>
          <p:spPr>
            <a:xfrm>
              <a:off x="985475" y="3699000"/>
              <a:ext cx="94375" cy="79925"/>
            </a:xfrm>
            <a:custGeom>
              <a:avLst/>
              <a:gdLst/>
              <a:ahLst/>
              <a:cxnLst/>
              <a:rect l="l" t="t" r="r" b="b"/>
              <a:pathLst>
                <a:path w="3775" h="3197" extrusionOk="0">
                  <a:moveTo>
                    <a:pt x="2475" y="1"/>
                  </a:moveTo>
                  <a:cubicBezTo>
                    <a:pt x="1" y="1"/>
                    <a:pt x="180" y="3196"/>
                    <a:pt x="180" y="3196"/>
                  </a:cubicBezTo>
                  <a:cubicBezTo>
                    <a:pt x="866" y="453"/>
                    <a:pt x="2761" y="228"/>
                    <a:pt x="3478" y="228"/>
                  </a:cubicBezTo>
                  <a:cubicBezTo>
                    <a:pt x="3620" y="228"/>
                    <a:pt x="3715" y="236"/>
                    <a:pt x="3747" y="236"/>
                  </a:cubicBezTo>
                  <a:cubicBezTo>
                    <a:pt x="3774" y="236"/>
                    <a:pt x="3756" y="230"/>
                    <a:pt x="3683" y="208"/>
                  </a:cubicBezTo>
                  <a:cubicBezTo>
                    <a:pt x="3223" y="64"/>
                    <a:pt x="2823" y="1"/>
                    <a:pt x="247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96" name="Google Shape;1496;p54"/>
            <p:cNvSpPr/>
            <p:nvPr/>
          </p:nvSpPr>
          <p:spPr>
            <a:xfrm>
              <a:off x="771625" y="3641125"/>
              <a:ext cx="106275" cy="106275"/>
            </a:xfrm>
            <a:custGeom>
              <a:avLst/>
              <a:gdLst/>
              <a:ahLst/>
              <a:cxnLst/>
              <a:rect l="l" t="t" r="r" b="b"/>
              <a:pathLst>
                <a:path w="4251" h="4251" extrusionOk="0">
                  <a:moveTo>
                    <a:pt x="2149" y="234"/>
                  </a:moveTo>
                  <a:cubicBezTo>
                    <a:pt x="3177" y="234"/>
                    <a:pt x="4017" y="1075"/>
                    <a:pt x="4017" y="2102"/>
                  </a:cubicBezTo>
                  <a:cubicBezTo>
                    <a:pt x="4017" y="3176"/>
                    <a:pt x="3177" y="4017"/>
                    <a:pt x="2149" y="4017"/>
                  </a:cubicBezTo>
                  <a:cubicBezTo>
                    <a:pt x="1075" y="4017"/>
                    <a:pt x="234" y="3176"/>
                    <a:pt x="234" y="2102"/>
                  </a:cubicBezTo>
                  <a:cubicBezTo>
                    <a:pt x="234" y="1075"/>
                    <a:pt x="1075" y="234"/>
                    <a:pt x="2149" y="234"/>
                  </a:cubicBezTo>
                  <a:close/>
                  <a:moveTo>
                    <a:pt x="2149" y="1"/>
                  </a:moveTo>
                  <a:cubicBezTo>
                    <a:pt x="982" y="1"/>
                    <a:pt x="1" y="935"/>
                    <a:pt x="1" y="2102"/>
                  </a:cubicBezTo>
                  <a:cubicBezTo>
                    <a:pt x="1" y="3316"/>
                    <a:pt x="982" y="4250"/>
                    <a:pt x="2149" y="4250"/>
                  </a:cubicBezTo>
                  <a:cubicBezTo>
                    <a:pt x="3317" y="4250"/>
                    <a:pt x="4251" y="3316"/>
                    <a:pt x="4251" y="2102"/>
                  </a:cubicBezTo>
                  <a:cubicBezTo>
                    <a:pt x="4251" y="935"/>
                    <a:pt x="3317" y="1"/>
                    <a:pt x="214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97" name="Google Shape;1497;p54"/>
            <p:cNvSpPr/>
            <p:nvPr/>
          </p:nvSpPr>
          <p:spPr>
            <a:xfrm>
              <a:off x="780625" y="3655100"/>
              <a:ext cx="62500" cy="53775"/>
            </a:xfrm>
            <a:custGeom>
              <a:avLst/>
              <a:gdLst/>
              <a:ahLst/>
              <a:cxnLst/>
              <a:rect l="l" t="t" r="r" b="b"/>
              <a:pathLst>
                <a:path w="2500" h="2151" extrusionOk="0">
                  <a:moveTo>
                    <a:pt x="1637" y="0"/>
                  </a:moveTo>
                  <a:cubicBezTo>
                    <a:pt x="0" y="0"/>
                    <a:pt x="108" y="2150"/>
                    <a:pt x="108" y="2150"/>
                  </a:cubicBezTo>
                  <a:cubicBezTo>
                    <a:pt x="586" y="306"/>
                    <a:pt x="1814" y="160"/>
                    <a:pt x="2293" y="160"/>
                  </a:cubicBezTo>
                  <a:cubicBezTo>
                    <a:pt x="2382" y="160"/>
                    <a:pt x="2446" y="165"/>
                    <a:pt x="2473" y="165"/>
                  </a:cubicBezTo>
                  <a:cubicBezTo>
                    <a:pt x="2499" y="165"/>
                    <a:pt x="2492" y="161"/>
                    <a:pt x="2443" y="142"/>
                  </a:cubicBezTo>
                  <a:cubicBezTo>
                    <a:pt x="2136" y="44"/>
                    <a:pt x="1869" y="0"/>
                    <a:pt x="163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498" name="Google Shape;1498;p54"/>
          <p:cNvSpPr/>
          <p:nvPr/>
        </p:nvSpPr>
        <p:spPr>
          <a:xfrm rot="20425395">
            <a:off x="4420250" y="4589693"/>
            <a:ext cx="637531" cy="341469"/>
          </a:xfrm>
          <a:custGeom>
            <a:avLst/>
            <a:gdLst/>
            <a:ahLst/>
            <a:cxnLst/>
            <a:rect l="l" t="t" r="r" b="b"/>
            <a:pathLst>
              <a:path w="10713" h="5738" extrusionOk="0">
                <a:moveTo>
                  <a:pt x="380" y="0"/>
                </a:moveTo>
                <a:cubicBezTo>
                  <a:pt x="355" y="0"/>
                  <a:pt x="347" y="3"/>
                  <a:pt x="347" y="3"/>
                </a:cubicBezTo>
                <a:cubicBezTo>
                  <a:pt x="0" y="122"/>
                  <a:pt x="736" y="826"/>
                  <a:pt x="736" y="826"/>
                </a:cubicBezTo>
                <a:cubicBezTo>
                  <a:pt x="790" y="1129"/>
                  <a:pt x="2035" y="2005"/>
                  <a:pt x="2035" y="2005"/>
                </a:cubicBezTo>
                <a:cubicBezTo>
                  <a:pt x="2035" y="2005"/>
                  <a:pt x="1764" y="2276"/>
                  <a:pt x="1894" y="2308"/>
                </a:cubicBezTo>
                <a:cubicBezTo>
                  <a:pt x="1911" y="2312"/>
                  <a:pt x="1933" y="2314"/>
                  <a:pt x="1958" y="2314"/>
                </a:cubicBezTo>
                <a:cubicBezTo>
                  <a:pt x="2142" y="2314"/>
                  <a:pt x="2511" y="2221"/>
                  <a:pt x="2511" y="2221"/>
                </a:cubicBezTo>
                <a:cubicBezTo>
                  <a:pt x="2716" y="2308"/>
                  <a:pt x="2716" y="2784"/>
                  <a:pt x="3322" y="3574"/>
                </a:cubicBezTo>
                <a:cubicBezTo>
                  <a:pt x="3700" y="4075"/>
                  <a:pt x="3869" y="4167"/>
                  <a:pt x="3941" y="4167"/>
                </a:cubicBezTo>
                <a:cubicBezTo>
                  <a:pt x="3983" y="4167"/>
                  <a:pt x="3993" y="4137"/>
                  <a:pt x="3993" y="4137"/>
                </a:cubicBezTo>
                <a:cubicBezTo>
                  <a:pt x="3820" y="3844"/>
                  <a:pt x="3701" y="2882"/>
                  <a:pt x="3701" y="2881"/>
                </a:cubicBezTo>
                <a:lnTo>
                  <a:pt x="3701" y="2881"/>
                </a:lnTo>
                <a:cubicBezTo>
                  <a:pt x="4177" y="3228"/>
                  <a:pt x="4967" y="3433"/>
                  <a:pt x="5313" y="3531"/>
                </a:cubicBezTo>
                <a:cubicBezTo>
                  <a:pt x="5659" y="3628"/>
                  <a:pt x="5638" y="3877"/>
                  <a:pt x="5789" y="3909"/>
                </a:cubicBezTo>
                <a:cubicBezTo>
                  <a:pt x="5801" y="3913"/>
                  <a:pt x="5814" y="3914"/>
                  <a:pt x="5828" y="3914"/>
                </a:cubicBezTo>
                <a:cubicBezTo>
                  <a:pt x="5984" y="3914"/>
                  <a:pt x="6222" y="3704"/>
                  <a:pt x="6222" y="3704"/>
                </a:cubicBezTo>
                <a:cubicBezTo>
                  <a:pt x="6237" y="3703"/>
                  <a:pt x="6253" y="3703"/>
                  <a:pt x="6269" y="3703"/>
                </a:cubicBezTo>
                <a:cubicBezTo>
                  <a:pt x="6908" y="3703"/>
                  <a:pt x="8076" y="4330"/>
                  <a:pt x="8235" y="4710"/>
                </a:cubicBezTo>
                <a:cubicBezTo>
                  <a:pt x="8397" y="5100"/>
                  <a:pt x="8905" y="5738"/>
                  <a:pt x="8905" y="5738"/>
                </a:cubicBezTo>
                <a:cubicBezTo>
                  <a:pt x="8905" y="5738"/>
                  <a:pt x="9025" y="5186"/>
                  <a:pt x="8884" y="5013"/>
                </a:cubicBezTo>
                <a:cubicBezTo>
                  <a:pt x="8732" y="4840"/>
                  <a:pt x="9003" y="4429"/>
                  <a:pt x="9219" y="4169"/>
                </a:cubicBezTo>
                <a:cubicBezTo>
                  <a:pt x="9446" y="3909"/>
                  <a:pt x="10712" y="3249"/>
                  <a:pt x="10712" y="3249"/>
                </a:cubicBezTo>
                <a:cubicBezTo>
                  <a:pt x="10669" y="3248"/>
                  <a:pt x="10627" y="3247"/>
                  <a:pt x="10585" y="3247"/>
                </a:cubicBezTo>
                <a:cubicBezTo>
                  <a:pt x="9293" y="3247"/>
                  <a:pt x="8434" y="3856"/>
                  <a:pt x="8237" y="3856"/>
                </a:cubicBezTo>
                <a:cubicBezTo>
                  <a:pt x="8232" y="3856"/>
                  <a:pt x="8228" y="3856"/>
                  <a:pt x="8224" y="3855"/>
                </a:cubicBezTo>
                <a:cubicBezTo>
                  <a:pt x="8051" y="3834"/>
                  <a:pt x="6081" y="2362"/>
                  <a:pt x="5724" y="2059"/>
                </a:cubicBezTo>
                <a:cubicBezTo>
                  <a:pt x="5356" y="1767"/>
                  <a:pt x="5605" y="1486"/>
                  <a:pt x="5692" y="1269"/>
                </a:cubicBezTo>
                <a:cubicBezTo>
                  <a:pt x="5778" y="1053"/>
                  <a:pt x="6081" y="826"/>
                  <a:pt x="5887" y="717"/>
                </a:cubicBezTo>
                <a:cubicBezTo>
                  <a:pt x="5868" y="707"/>
                  <a:pt x="5842" y="702"/>
                  <a:pt x="5810" y="702"/>
                </a:cubicBezTo>
                <a:cubicBezTo>
                  <a:pt x="5486" y="702"/>
                  <a:pt x="4542" y="1200"/>
                  <a:pt x="4404" y="1269"/>
                </a:cubicBezTo>
                <a:cubicBezTo>
                  <a:pt x="4400" y="1271"/>
                  <a:pt x="4393" y="1272"/>
                  <a:pt x="4384" y="1272"/>
                </a:cubicBezTo>
                <a:cubicBezTo>
                  <a:pt x="4093" y="1272"/>
                  <a:pt x="1510" y="269"/>
                  <a:pt x="985" y="122"/>
                </a:cubicBezTo>
                <a:cubicBezTo>
                  <a:pt x="599" y="16"/>
                  <a:pt x="441" y="0"/>
                  <a:pt x="380" y="0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499" name="Google Shape;1499;p54"/>
          <p:cNvGrpSpPr/>
          <p:nvPr/>
        </p:nvGrpSpPr>
        <p:grpSpPr>
          <a:xfrm>
            <a:off x="1026224" y="1599338"/>
            <a:ext cx="148902" cy="148902"/>
            <a:chOff x="553999" y="2452938"/>
            <a:chExt cx="148902" cy="148902"/>
          </a:xfrm>
        </p:grpSpPr>
        <p:sp>
          <p:nvSpPr>
            <p:cNvPr id="1500" name="Google Shape;1500;p54"/>
            <p:cNvSpPr/>
            <p:nvPr/>
          </p:nvSpPr>
          <p:spPr>
            <a:xfrm rot="7632065">
              <a:off x="575314" y="2474252"/>
              <a:ext cx="106273" cy="106273"/>
            </a:xfrm>
            <a:custGeom>
              <a:avLst/>
              <a:gdLst/>
              <a:ahLst/>
              <a:cxnLst/>
              <a:rect l="l" t="t" r="r" b="b"/>
              <a:pathLst>
                <a:path w="4251" h="4251" extrusionOk="0">
                  <a:moveTo>
                    <a:pt x="2149" y="234"/>
                  </a:moveTo>
                  <a:cubicBezTo>
                    <a:pt x="3177" y="234"/>
                    <a:pt x="4017" y="1075"/>
                    <a:pt x="4017" y="2102"/>
                  </a:cubicBezTo>
                  <a:cubicBezTo>
                    <a:pt x="4017" y="3176"/>
                    <a:pt x="3177" y="4017"/>
                    <a:pt x="2149" y="4017"/>
                  </a:cubicBezTo>
                  <a:cubicBezTo>
                    <a:pt x="1075" y="4017"/>
                    <a:pt x="234" y="3176"/>
                    <a:pt x="234" y="2102"/>
                  </a:cubicBezTo>
                  <a:cubicBezTo>
                    <a:pt x="234" y="1075"/>
                    <a:pt x="1075" y="234"/>
                    <a:pt x="2149" y="234"/>
                  </a:cubicBezTo>
                  <a:close/>
                  <a:moveTo>
                    <a:pt x="2149" y="1"/>
                  </a:moveTo>
                  <a:cubicBezTo>
                    <a:pt x="982" y="1"/>
                    <a:pt x="1" y="935"/>
                    <a:pt x="1" y="2102"/>
                  </a:cubicBezTo>
                  <a:cubicBezTo>
                    <a:pt x="1" y="3316"/>
                    <a:pt x="982" y="4250"/>
                    <a:pt x="2149" y="4250"/>
                  </a:cubicBezTo>
                  <a:cubicBezTo>
                    <a:pt x="3317" y="4250"/>
                    <a:pt x="4251" y="3316"/>
                    <a:pt x="4251" y="2102"/>
                  </a:cubicBezTo>
                  <a:cubicBezTo>
                    <a:pt x="4251" y="935"/>
                    <a:pt x="3317" y="1"/>
                    <a:pt x="214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01" name="Google Shape;1501;p54"/>
            <p:cNvSpPr/>
            <p:nvPr/>
          </p:nvSpPr>
          <p:spPr>
            <a:xfrm rot="7632065">
              <a:off x="614770" y="2497658"/>
              <a:ext cx="62499" cy="53774"/>
            </a:xfrm>
            <a:custGeom>
              <a:avLst/>
              <a:gdLst/>
              <a:ahLst/>
              <a:cxnLst/>
              <a:rect l="l" t="t" r="r" b="b"/>
              <a:pathLst>
                <a:path w="2500" h="2151" extrusionOk="0">
                  <a:moveTo>
                    <a:pt x="1637" y="0"/>
                  </a:moveTo>
                  <a:cubicBezTo>
                    <a:pt x="0" y="0"/>
                    <a:pt x="108" y="2150"/>
                    <a:pt x="108" y="2150"/>
                  </a:cubicBezTo>
                  <a:cubicBezTo>
                    <a:pt x="586" y="306"/>
                    <a:pt x="1814" y="160"/>
                    <a:pt x="2293" y="160"/>
                  </a:cubicBezTo>
                  <a:cubicBezTo>
                    <a:pt x="2382" y="160"/>
                    <a:pt x="2446" y="165"/>
                    <a:pt x="2473" y="165"/>
                  </a:cubicBezTo>
                  <a:cubicBezTo>
                    <a:pt x="2499" y="165"/>
                    <a:pt x="2492" y="161"/>
                    <a:pt x="2443" y="142"/>
                  </a:cubicBezTo>
                  <a:cubicBezTo>
                    <a:pt x="2136" y="44"/>
                    <a:pt x="1869" y="0"/>
                    <a:pt x="163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502" name="Google Shape;1502;p54"/>
          <p:cNvGrpSpPr/>
          <p:nvPr/>
        </p:nvGrpSpPr>
        <p:grpSpPr>
          <a:xfrm>
            <a:off x="7955024" y="947263"/>
            <a:ext cx="148902" cy="148902"/>
            <a:chOff x="553999" y="2452938"/>
            <a:chExt cx="148902" cy="148902"/>
          </a:xfrm>
        </p:grpSpPr>
        <p:sp>
          <p:nvSpPr>
            <p:cNvPr id="1503" name="Google Shape;1503;p54"/>
            <p:cNvSpPr/>
            <p:nvPr/>
          </p:nvSpPr>
          <p:spPr>
            <a:xfrm rot="7632065">
              <a:off x="575314" y="2474252"/>
              <a:ext cx="106273" cy="106273"/>
            </a:xfrm>
            <a:custGeom>
              <a:avLst/>
              <a:gdLst/>
              <a:ahLst/>
              <a:cxnLst/>
              <a:rect l="l" t="t" r="r" b="b"/>
              <a:pathLst>
                <a:path w="4251" h="4251" extrusionOk="0">
                  <a:moveTo>
                    <a:pt x="2149" y="234"/>
                  </a:moveTo>
                  <a:cubicBezTo>
                    <a:pt x="3177" y="234"/>
                    <a:pt x="4017" y="1075"/>
                    <a:pt x="4017" y="2102"/>
                  </a:cubicBezTo>
                  <a:cubicBezTo>
                    <a:pt x="4017" y="3176"/>
                    <a:pt x="3177" y="4017"/>
                    <a:pt x="2149" y="4017"/>
                  </a:cubicBezTo>
                  <a:cubicBezTo>
                    <a:pt x="1075" y="4017"/>
                    <a:pt x="234" y="3176"/>
                    <a:pt x="234" y="2102"/>
                  </a:cubicBezTo>
                  <a:cubicBezTo>
                    <a:pt x="234" y="1075"/>
                    <a:pt x="1075" y="234"/>
                    <a:pt x="2149" y="234"/>
                  </a:cubicBezTo>
                  <a:close/>
                  <a:moveTo>
                    <a:pt x="2149" y="1"/>
                  </a:moveTo>
                  <a:cubicBezTo>
                    <a:pt x="982" y="1"/>
                    <a:pt x="1" y="935"/>
                    <a:pt x="1" y="2102"/>
                  </a:cubicBezTo>
                  <a:cubicBezTo>
                    <a:pt x="1" y="3316"/>
                    <a:pt x="982" y="4250"/>
                    <a:pt x="2149" y="4250"/>
                  </a:cubicBezTo>
                  <a:cubicBezTo>
                    <a:pt x="3317" y="4250"/>
                    <a:pt x="4251" y="3316"/>
                    <a:pt x="4251" y="2102"/>
                  </a:cubicBezTo>
                  <a:cubicBezTo>
                    <a:pt x="4251" y="935"/>
                    <a:pt x="3317" y="1"/>
                    <a:pt x="214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04" name="Google Shape;1504;p54"/>
            <p:cNvSpPr/>
            <p:nvPr/>
          </p:nvSpPr>
          <p:spPr>
            <a:xfrm rot="7632065">
              <a:off x="614770" y="2497658"/>
              <a:ext cx="62499" cy="53774"/>
            </a:xfrm>
            <a:custGeom>
              <a:avLst/>
              <a:gdLst/>
              <a:ahLst/>
              <a:cxnLst/>
              <a:rect l="l" t="t" r="r" b="b"/>
              <a:pathLst>
                <a:path w="2500" h="2151" extrusionOk="0">
                  <a:moveTo>
                    <a:pt x="1637" y="0"/>
                  </a:moveTo>
                  <a:cubicBezTo>
                    <a:pt x="0" y="0"/>
                    <a:pt x="108" y="2150"/>
                    <a:pt x="108" y="2150"/>
                  </a:cubicBezTo>
                  <a:cubicBezTo>
                    <a:pt x="586" y="306"/>
                    <a:pt x="1814" y="160"/>
                    <a:pt x="2293" y="160"/>
                  </a:cubicBezTo>
                  <a:cubicBezTo>
                    <a:pt x="2382" y="160"/>
                    <a:pt x="2446" y="165"/>
                    <a:pt x="2473" y="165"/>
                  </a:cubicBezTo>
                  <a:cubicBezTo>
                    <a:pt x="2499" y="165"/>
                    <a:pt x="2492" y="161"/>
                    <a:pt x="2443" y="142"/>
                  </a:cubicBezTo>
                  <a:cubicBezTo>
                    <a:pt x="2136" y="44"/>
                    <a:pt x="1869" y="0"/>
                    <a:pt x="163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" name="Google Shape;6863;p88">
            <a:extLst>
              <a:ext uri="{FF2B5EF4-FFF2-40B4-BE49-F238E27FC236}">
                <a16:creationId xmlns:a16="http://schemas.microsoft.com/office/drawing/2014/main" id="{D2C44B68-BAB6-D5DD-71D5-8E8F6BC3704B}"/>
              </a:ext>
            </a:extLst>
          </p:cNvPr>
          <p:cNvGrpSpPr/>
          <p:nvPr/>
        </p:nvGrpSpPr>
        <p:grpSpPr>
          <a:xfrm>
            <a:off x="6873909" y="1628925"/>
            <a:ext cx="503659" cy="458677"/>
            <a:chOff x="-40378075" y="3267450"/>
            <a:chExt cx="317425" cy="289075"/>
          </a:xfrm>
        </p:grpSpPr>
        <p:sp>
          <p:nvSpPr>
            <p:cNvPr id="3" name="Google Shape;6864;p88">
              <a:extLst>
                <a:ext uri="{FF2B5EF4-FFF2-40B4-BE49-F238E27FC236}">
                  <a16:creationId xmlns:a16="http://schemas.microsoft.com/office/drawing/2014/main" id="{BD7B3065-E646-640C-4DD9-B9C99A72B35D}"/>
                </a:ext>
              </a:extLst>
            </p:cNvPr>
            <p:cNvSpPr/>
            <p:nvPr/>
          </p:nvSpPr>
          <p:spPr>
            <a:xfrm>
              <a:off x="-40218975" y="3308400"/>
              <a:ext cx="158325" cy="248125"/>
            </a:xfrm>
            <a:custGeom>
              <a:avLst/>
              <a:gdLst/>
              <a:ahLst/>
              <a:cxnLst/>
              <a:rect l="l" t="t" r="r" b="b"/>
              <a:pathLst>
                <a:path w="6333" h="9925" extrusionOk="0">
                  <a:moveTo>
                    <a:pt x="4694" y="1"/>
                  </a:moveTo>
                  <a:lnTo>
                    <a:pt x="4694" y="7877"/>
                  </a:lnTo>
                  <a:cubicBezTo>
                    <a:pt x="4694" y="8097"/>
                    <a:pt x="4474" y="8255"/>
                    <a:pt x="4253" y="8255"/>
                  </a:cubicBezTo>
                  <a:cubicBezTo>
                    <a:pt x="2993" y="8255"/>
                    <a:pt x="1638" y="8696"/>
                    <a:pt x="693" y="9452"/>
                  </a:cubicBezTo>
                  <a:cubicBezTo>
                    <a:pt x="536" y="9546"/>
                    <a:pt x="189" y="9925"/>
                    <a:pt x="0" y="9925"/>
                  </a:cubicBezTo>
                  <a:lnTo>
                    <a:pt x="5073" y="9925"/>
                  </a:lnTo>
                  <a:cubicBezTo>
                    <a:pt x="5734" y="9925"/>
                    <a:pt x="6333" y="9357"/>
                    <a:pt x="6333" y="8696"/>
                  </a:cubicBezTo>
                  <a:lnTo>
                    <a:pt x="6333" y="1229"/>
                  </a:lnTo>
                  <a:cubicBezTo>
                    <a:pt x="6333" y="536"/>
                    <a:pt x="5766" y="1"/>
                    <a:pt x="5073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" name="Google Shape;6865;p88">
              <a:extLst>
                <a:ext uri="{FF2B5EF4-FFF2-40B4-BE49-F238E27FC236}">
                  <a16:creationId xmlns:a16="http://schemas.microsoft.com/office/drawing/2014/main" id="{D35AE917-24E4-3CE8-D91E-892F2B94E681}"/>
                </a:ext>
              </a:extLst>
            </p:cNvPr>
            <p:cNvSpPr/>
            <p:nvPr/>
          </p:nvSpPr>
          <p:spPr>
            <a:xfrm>
              <a:off x="-40316650" y="3267450"/>
              <a:ext cx="86675" cy="257575"/>
            </a:xfrm>
            <a:custGeom>
              <a:avLst/>
              <a:gdLst/>
              <a:ahLst/>
              <a:cxnLst/>
              <a:rect l="l" t="t" r="r" b="b"/>
              <a:pathLst>
                <a:path w="3467" h="10303" extrusionOk="0">
                  <a:moveTo>
                    <a:pt x="1" y="0"/>
                  </a:moveTo>
                  <a:lnTo>
                    <a:pt x="1" y="9105"/>
                  </a:lnTo>
                  <a:cubicBezTo>
                    <a:pt x="1166" y="9200"/>
                    <a:pt x="2489" y="9578"/>
                    <a:pt x="3466" y="10302"/>
                  </a:cubicBezTo>
                  <a:lnTo>
                    <a:pt x="3466" y="1197"/>
                  </a:lnTo>
                  <a:cubicBezTo>
                    <a:pt x="2489" y="473"/>
                    <a:pt x="1229" y="95"/>
                    <a:pt x="1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" name="Google Shape;6866;p88">
              <a:extLst>
                <a:ext uri="{FF2B5EF4-FFF2-40B4-BE49-F238E27FC236}">
                  <a16:creationId xmlns:a16="http://schemas.microsoft.com/office/drawing/2014/main" id="{13698D24-C4F6-1A35-7C72-62CCB1A798FB}"/>
                </a:ext>
              </a:extLst>
            </p:cNvPr>
            <p:cNvSpPr/>
            <p:nvPr/>
          </p:nvSpPr>
          <p:spPr>
            <a:xfrm>
              <a:off x="-40209525" y="3267450"/>
              <a:ext cx="86650" cy="257575"/>
            </a:xfrm>
            <a:custGeom>
              <a:avLst/>
              <a:gdLst/>
              <a:ahLst/>
              <a:cxnLst/>
              <a:rect l="l" t="t" r="r" b="b"/>
              <a:pathLst>
                <a:path w="3466" h="10303" extrusionOk="0">
                  <a:moveTo>
                    <a:pt x="3466" y="0"/>
                  </a:moveTo>
                  <a:cubicBezTo>
                    <a:pt x="2300" y="95"/>
                    <a:pt x="977" y="473"/>
                    <a:pt x="0" y="1197"/>
                  </a:cubicBezTo>
                  <a:lnTo>
                    <a:pt x="0" y="10302"/>
                  </a:lnTo>
                  <a:cubicBezTo>
                    <a:pt x="977" y="9578"/>
                    <a:pt x="2237" y="9200"/>
                    <a:pt x="3466" y="9105"/>
                  </a:cubicBezTo>
                  <a:lnTo>
                    <a:pt x="3466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" name="Google Shape;6867;p88">
              <a:extLst>
                <a:ext uri="{FF2B5EF4-FFF2-40B4-BE49-F238E27FC236}">
                  <a16:creationId xmlns:a16="http://schemas.microsoft.com/office/drawing/2014/main" id="{502C7D1C-9253-74BB-5D16-EA7C228AE764}"/>
                </a:ext>
              </a:extLst>
            </p:cNvPr>
            <p:cNvSpPr/>
            <p:nvPr/>
          </p:nvSpPr>
          <p:spPr>
            <a:xfrm>
              <a:off x="-40378075" y="3308400"/>
              <a:ext cx="157550" cy="248125"/>
            </a:xfrm>
            <a:custGeom>
              <a:avLst/>
              <a:gdLst/>
              <a:ahLst/>
              <a:cxnLst/>
              <a:rect l="l" t="t" r="r" b="b"/>
              <a:pathLst>
                <a:path w="6302" h="9925" extrusionOk="0">
                  <a:moveTo>
                    <a:pt x="1229" y="1"/>
                  </a:moveTo>
                  <a:cubicBezTo>
                    <a:pt x="567" y="1"/>
                    <a:pt x="0" y="536"/>
                    <a:pt x="0" y="1198"/>
                  </a:cubicBezTo>
                  <a:lnTo>
                    <a:pt x="0" y="8664"/>
                  </a:lnTo>
                  <a:cubicBezTo>
                    <a:pt x="32" y="9357"/>
                    <a:pt x="567" y="9925"/>
                    <a:pt x="1229" y="9925"/>
                  </a:cubicBezTo>
                  <a:lnTo>
                    <a:pt x="6301" y="9925"/>
                  </a:lnTo>
                  <a:cubicBezTo>
                    <a:pt x="6112" y="9925"/>
                    <a:pt x="5766" y="9609"/>
                    <a:pt x="5608" y="9452"/>
                  </a:cubicBezTo>
                  <a:cubicBezTo>
                    <a:pt x="4631" y="8664"/>
                    <a:pt x="3277" y="8255"/>
                    <a:pt x="2048" y="8255"/>
                  </a:cubicBezTo>
                  <a:cubicBezTo>
                    <a:pt x="1828" y="8255"/>
                    <a:pt x="1638" y="8066"/>
                    <a:pt x="1638" y="7877"/>
                  </a:cubicBezTo>
                  <a:lnTo>
                    <a:pt x="1638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7" name="Google Shape;2242;p74">
            <a:extLst>
              <a:ext uri="{FF2B5EF4-FFF2-40B4-BE49-F238E27FC236}">
                <a16:creationId xmlns:a16="http://schemas.microsoft.com/office/drawing/2014/main" id="{2CD2141A-D6E9-F8F5-4CE5-868FA3BE6C6E}"/>
              </a:ext>
            </a:extLst>
          </p:cNvPr>
          <p:cNvGrpSpPr/>
          <p:nvPr/>
        </p:nvGrpSpPr>
        <p:grpSpPr>
          <a:xfrm>
            <a:off x="4278188" y="1659280"/>
            <a:ext cx="486562" cy="486562"/>
            <a:chOff x="5981876" y="2122083"/>
            <a:chExt cx="394385" cy="394386"/>
          </a:xfrm>
        </p:grpSpPr>
        <p:sp>
          <p:nvSpPr>
            <p:cNvPr id="8" name="Google Shape;2243;p74">
              <a:extLst>
                <a:ext uri="{FF2B5EF4-FFF2-40B4-BE49-F238E27FC236}">
                  <a16:creationId xmlns:a16="http://schemas.microsoft.com/office/drawing/2014/main" id="{73803AA4-9267-6E8C-BED2-9FCF18AA8F09}"/>
                </a:ext>
              </a:extLst>
            </p:cNvPr>
            <p:cNvSpPr/>
            <p:nvPr/>
          </p:nvSpPr>
          <p:spPr>
            <a:xfrm>
              <a:off x="6051218" y="2330046"/>
              <a:ext cx="255732" cy="117080"/>
            </a:xfrm>
            <a:custGeom>
              <a:avLst/>
              <a:gdLst/>
              <a:ahLst/>
              <a:cxnLst/>
              <a:rect l="l" t="t" r="r" b="b"/>
              <a:pathLst>
                <a:path w="7907" h="3620" extrusionOk="0">
                  <a:moveTo>
                    <a:pt x="0" y="0"/>
                  </a:moveTo>
                  <a:lnTo>
                    <a:pt x="0" y="3620"/>
                  </a:lnTo>
                  <a:lnTo>
                    <a:pt x="7907" y="3620"/>
                  </a:lnTo>
                  <a:lnTo>
                    <a:pt x="7907" y="0"/>
                  </a:lnTo>
                  <a:lnTo>
                    <a:pt x="5739" y="0"/>
                  </a:lnTo>
                  <a:lnTo>
                    <a:pt x="5739" y="333"/>
                  </a:lnTo>
                  <a:cubicBezTo>
                    <a:pt x="5739" y="1310"/>
                    <a:pt x="4977" y="2120"/>
                    <a:pt x="4025" y="2143"/>
                  </a:cubicBezTo>
                  <a:cubicBezTo>
                    <a:pt x="3997" y="2145"/>
                    <a:pt x="3969" y="2145"/>
                    <a:pt x="3941" y="2145"/>
                  </a:cubicBezTo>
                  <a:cubicBezTo>
                    <a:pt x="2956" y="2145"/>
                    <a:pt x="2167" y="1330"/>
                    <a:pt x="2167" y="357"/>
                  </a:cubicBezTo>
                  <a:lnTo>
                    <a:pt x="2167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lt1"/>
                </a:solidFill>
              </a:endParaRPr>
            </a:p>
          </p:txBody>
        </p:sp>
        <p:sp>
          <p:nvSpPr>
            <p:cNvPr id="9" name="Google Shape;2244;p74">
              <a:extLst>
                <a:ext uri="{FF2B5EF4-FFF2-40B4-BE49-F238E27FC236}">
                  <a16:creationId xmlns:a16="http://schemas.microsoft.com/office/drawing/2014/main" id="{324A9F06-0453-38F7-FC50-7B332FAC9744}"/>
                </a:ext>
              </a:extLst>
            </p:cNvPr>
            <p:cNvSpPr/>
            <p:nvPr/>
          </p:nvSpPr>
          <p:spPr>
            <a:xfrm>
              <a:off x="5981876" y="2283829"/>
              <a:ext cx="139461" cy="23125"/>
            </a:xfrm>
            <a:custGeom>
              <a:avLst/>
              <a:gdLst/>
              <a:ahLst/>
              <a:cxnLst/>
              <a:rect l="l" t="t" r="r" b="b"/>
              <a:pathLst>
                <a:path w="4312" h="715" extrusionOk="0">
                  <a:moveTo>
                    <a:pt x="1" y="0"/>
                  </a:moveTo>
                  <a:lnTo>
                    <a:pt x="1" y="715"/>
                  </a:lnTo>
                  <a:lnTo>
                    <a:pt x="4311" y="715"/>
                  </a:lnTo>
                  <a:lnTo>
                    <a:pt x="4311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lt1"/>
                </a:solidFill>
              </a:endParaRPr>
            </a:p>
          </p:txBody>
        </p:sp>
        <p:sp>
          <p:nvSpPr>
            <p:cNvPr id="10" name="Google Shape;2245;p74">
              <a:extLst>
                <a:ext uri="{FF2B5EF4-FFF2-40B4-BE49-F238E27FC236}">
                  <a16:creationId xmlns:a16="http://schemas.microsoft.com/office/drawing/2014/main" id="{474CEFDA-306B-4E68-EDED-6E167A50BF45}"/>
                </a:ext>
              </a:extLst>
            </p:cNvPr>
            <p:cNvSpPr/>
            <p:nvPr/>
          </p:nvSpPr>
          <p:spPr>
            <a:xfrm>
              <a:off x="6330011" y="2330046"/>
              <a:ext cx="46250" cy="102461"/>
            </a:xfrm>
            <a:custGeom>
              <a:avLst/>
              <a:gdLst/>
              <a:ahLst/>
              <a:cxnLst/>
              <a:rect l="l" t="t" r="r" b="b"/>
              <a:pathLst>
                <a:path w="1430" h="3168" extrusionOk="0">
                  <a:moveTo>
                    <a:pt x="1" y="0"/>
                  </a:moveTo>
                  <a:lnTo>
                    <a:pt x="1" y="3167"/>
                  </a:lnTo>
                  <a:cubicBezTo>
                    <a:pt x="322" y="3007"/>
                    <a:pt x="671" y="2926"/>
                    <a:pt x="1046" y="2926"/>
                  </a:cubicBezTo>
                  <a:cubicBezTo>
                    <a:pt x="1171" y="2926"/>
                    <a:pt x="1299" y="2935"/>
                    <a:pt x="1430" y="2953"/>
                  </a:cubicBezTo>
                  <a:lnTo>
                    <a:pt x="1430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lt1"/>
                </a:solidFill>
              </a:endParaRPr>
            </a:p>
          </p:txBody>
        </p:sp>
        <p:sp>
          <p:nvSpPr>
            <p:cNvPr id="11" name="Google Shape;2246;p74">
              <a:extLst>
                <a:ext uri="{FF2B5EF4-FFF2-40B4-BE49-F238E27FC236}">
                  <a16:creationId xmlns:a16="http://schemas.microsoft.com/office/drawing/2014/main" id="{4B86C653-47F2-7AB6-436F-184D691F0C57}"/>
                </a:ext>
              </a:extLst>
            </p:cNvPr>
            <p:cNvSpPr/>
            <p:nvPr/>
          </p:nvSpPr>
          <p:spPr>
            <a:xfrm>
              <a:off x="6144397" y="2283829"/>
              <a:ext cx="69342" cy="92467"/>
            </a:xfrm>
            <a:custGeom>
              <a:avLst/>
              <a:gdLst/>
              <a:ahLst/>
              <a:cxnLst/>
              <a:rect l="l" t="t" r="r" b="b"/>
              <a:pathLst>
                <a:path w="2144" h="2859" extrusionOk="0">
                  <a:moveTo>
                    <a:pt x="1072" y="1429"/>
                  </a:moveTo>
                  <a:cubicBezTo>
                    <a:pt x="1287" y="1429"/>
                    <a:pt x="1430" y="1596"/>
                    <a:pt x="1430" y="1786"/>
                  </a:cubicBezTo>
                  <a:cubicBezTo>
                    <a:pt x="1430" y="1977"/>
                    <a:pt x="1287" y="2144"/>
                    <a:pt x="1072" y="2144"/>
                  </a:cubicBezTo>
                  <a:cubicBezTo>
                    <a:pt x="882" y="2144"/>
                    <a:pt x="715" y="1977"/>
                    <a:pt x="715" y="1786"/>
                  </a:cubicBezTo>
                  <a:cubicBezTo>
                    <a:pt x="715" y="1596"/>
                    <a:pt x="882" y="1429"/>
                    <a:pt x="1072" y="1429"/>
                  </a:cubicBezTo>
                  <a:close/>
                  <a:moveTo>
                    <a:pt x="1" y="0"/>
                  </a:moveTo>
                  <a:lnTo>
                    <a:pt x="1" y="1786"/>
                  </a:lnTo>
                  <a:cubicBezTo>
                    <a:pt x="1" y="2391"/>
                    <a:pt x="500" y="2859"/>
                    <a:pt x="1077" y="2859"/>
                  </a:cubicBezTo>
                  <a:cubicBezTo>
                    <a:pt x="1091" y="2859"/>
                    <a:pt x="1106" y="2859"/>
                    <a:pt x="1120" y="2858"/>
                  </a:cubicBezTo>
                  <a:cubicBezTo>
                    <a:pt x="1691" y="2834"/>
                    <a:pt x="2144" y="2334"/>
                    <a:pt x="2144" y="1762"/>
                  </a:cubicBezTo>
                  <a:lnTo>
                    <a:pt x="2144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lt1"/>
                </a:solidFill>
              </a:endParaRPr>
            </a:p>
          </p:txBody>
        </p:sp>
        <p:sp>
          <p:nvSpPr>
            <p:cNvPr id="12" name="Google Shape;2247;p74">
              <a:extLst>
                <a:ext uri="{FF2B5EF4-FFF2-40B4-BE49-F238E27FC236}">
                  <a16:creationId xmlns:a16="http://schemas.microsoft.com/office/drawing/2014/main" id="{A9E9EE9D-AEA0-8782-7C4F-E41B1EA7A692}"/>
                </a:ext>
              </a:extLst>
            </p:cNvPr>
            <p:cNvSpPr/>
            <p:nvPr/>
          </p:nvSpPr>
          <p:spPr>
            <a:xfrm>
              <a:off x="5981876" y="2330046"/>
              <a:ext cx="46250" cy="102461"/>
            </a:xfrm>
            <a:custGeom>
              <a:avLst/>
              <a:gdLst/>
              <a:ahLst/>
              <a:cxnLst/>
              <a:rect l="l" t="t" r="r" b="b"/>
              <a:pathLst>
                <a:path w="1430" h="3168" extrusionOk="0">
                  <a:moveTo>
                    <a:pt x="1" y="0"/>
                  </a:moveTo>
                  <a:lnTo>
                    <a:pt x="1" y="2929"/>
                  </a:lnTo>
                  <a:cubicBezTo>
                    <a:pt x="111" y="2913"/>
                    <a:pt x="221" y="2906"/>
                    <a:pt x="329" y="2906"/>
                  </a:cubicBezTo>
                  <a:cubicBezTo>
                    <a:pt x="711" y="2906"/>
                    <a:pt x="1077" y="3000"/>
                    <a:pt x="1430" y="3167"/>
                  </a:cubicBezTo>
                  <a:lnTo>
                    <a:pt x="1430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lt1"/>
                </a:solidFill>
              </a:endParaRPr>
            </a:p>
          </p:txBody>
        </p:sp>
        <p:sp>
          <p:nvSpPr>
            <p:cNvPr id="13" name="Google Shape;2248;p74">
              <a:extLst>
                <a:ext uri="{FF2B5EF4-FFF2-40B4-BE49-F238E27FC236}">
                  <a16:creationId xmlns:a16="http://schemas.microsoft.com/office/drawing/2014/main" id="{D465EC2F-C9A7-19FD-9537-9DA17E49859B}"/>
                </a:ext>
              </a:extLst>
            </p:cNvPr>
            <p:cNvSpPr/>
            <p:nvPr/>
          </p:nvSpPr>
          <p:spPr>
            <a:xfrm>
              <a:off x="5981876" y="2122083"/>
              <a:ext cx="394384" cy="138652"/>
            </a:xfrm>
            <a:custGeom>
              <a:avLst/>
              <a:gdLst/>
              <a:ahLst/>
              <a:cxnLst/>
              <a:rect l="l" t="t" r="r" b="b"/>
              <a:pathLst>
                <a:path w="12194" h="4287" extrusionOk="0">
                  <a:moveTo>
                    <a:pt x="2144" y="0"/>
                  </a:moveTo>
                  <a:cubicBezTo>
                    <a:pt x="953" y="0"/>
                    <a:pt x="1" y="953"/>
                    <a:pt x="1" y="2143"/>
                  </a:cubicBezTo>
                  <a:lnTo>
                    <a:pt x="1" y="4287"/>
                  </a:lnTo>
                  <a:lnTo>
                    <a:pt x="12194" y="4287"/>
                  </a:lnTo>
                  <a:lnTo>
                    <a:pt x="12194" y="2143"/>
                  </a:lnTo>
                  <a:cubicBezTo>
                    <a:pt x="12194" y="953"/>
                    <a:pt x="11241" y="0"/>
                    <a:pt x="10051" y="0"/>
                  </a:cubicBezTo>
                  <a:lnTo>
                    <a:pt x="8264" y="0"/>
                  </a:lnTo>
                  <a:cubicBezTo>
                    <a:pt x="9646" y="0"/>
                    <a:pt x="10765" y="1119"/>
                    <a:pt x="10765" y="2501"/>
                  </a:cubicBezTo>
                  <a:lnTo>
                    <a:pt x="10765" y="3215"/>
                  </a:lnTo>
                  <a:cubicBezTo>
                    <a:pt x="10765" y="3406"/>
                    <a:pt x="10598" y="3572"/>
                    <a:pt x="10408" y="3572"/>
                  </a:cubicBezTo>
                  <a:lnTo>
                    <a:pt x="1787" y="3572"/>
                  </a:lnTo>
                  <a:cubicBezTo>
                    <a:pt x="1596" y="3572"/>
                    <a:pt x="1430" y="3406"/>
                    <a:pt x="1430" y="3215"/>
                  </a:cubicBezTo>
                  <a:lnTo>
                    <a:pt x="1430" y="2501"/>
                  </a:lnTo>
                  <a:cubicBezTo>
                    <a:pt x="1430" y="1119"/>
                    <a:pt x="2549" y="0"/>
                    <a:pt x="3930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lt1"/>
                </a:solidFill>
              </a:endParaRPr>
            </a:p>
          </p:txBody>
        </p:sp>
        <p:sp>
          <p:nvSpPr>
            <p:cNvPr id="14" name="Google Shape;2249;p74">
              <a:extLst>
                <a:ext uri="{FF2B5EF4-FFF2-40B4-BE49-F238E27FC236}">
                  <a16:creationId xmlns:a16="http://schemas.microsoft.com/office/drawing/2014/main" id="{BD0AA9EF-F982-D441-C4BB-2C2272884ACD}"/>
                </a:ext>
              </a:extLst>
            </p:cNvPr>
            <p:cNvSpPr/>
            <p:nvPr/>
          </p:nvSpPr>
          <p:spPr>
            <a:xfrm>
              <a:off x="5981876" y="2447417"/>
              <a:ext cx="74744" cy="69051"/>
            </a:xfrm>
            <a:custGeom>
              <a:avLst/>
              <a:gdLst/>
              <a:ahLst/>
              <a:cxnLst/>
              <a:rect l="l" t="t" r="r" b="b"/>
              <a:pathLst>
                <a:path w="2311" h="2135" extrusionOk="0">
                  <a:moveTo>
                    <a:pt x="376" y="0"/>
                  </a:moveTo>
                  <a:cubicBezTo>
                    <a:pt x="254" y="0"/>
                    <a:pt x="129" y="12"/>
                    <a:pt x="1" y="38"/>
                  </a:cubicBezTo>
                  <a:lnTo>
                    <a:pt x="1" y="1777"/>
                  </a:lnTo>
                  <a:cubicBezTo>
                    <a:pt x="1" y="1967"/>
                    <a:pt x="167" y="2134"/>
                    <a:pt x="358" y="2134"/>
                  </a:cubicBezTo>
                  <a:lnTo>
                    <a:pt x="2096" y="2134"/>
                  </a:lnTo>
                  <a:cubicBezTo>
                    <a:pt x="2311" y="1019"/>
                    <a:pt x="1482" y="0"/>
                    <a:pt x="376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lt1"/>
                </a:solidFill>
              </a:endParaRPr>
            </a:p>
          </p:txBody>
        </p:sp>
        <p:sp>
          <p:nvSpPr>
            <p:cNvPr id="15" name="Google Shape;2250;p74">
              <a:extLst>
                <a:ext uri="{FF2B5EF4-FFF2-40B4-BE49-F238E27FC236}">
                  <a16:creationId xmlns:a16="http://schemas.microsoft.com/office/drawing/2014/main" id="{05D2D452-74C9-774A-91C7-4A9CC8FC29C3}"/>
                </a:ext>
              </a:extLst>
            </p:cNvPr>
            <p:cNvSpPr/>
            <p:nvPr/>
          </p:nvSpPr>
          <p:spPr>
            <a:xfrm>
              <a:off x="6301484" y="2447547"/>
              <a:ext cx="74776" cy="68922"/>
            </a:xfrm>
            <a:custGeom>
              <a:avLst/>
              <a:gdLst/>
              <a:ahLst/>
              <a:cxnLst/>
              <a:rect l="l" t="t" r="r" b="b"/>
              <a:pathLst>
                <a:path w="2312" h="2131" extrusionOk="0">
                  <a:moveTo>
                    <a:pt x="1959" y="1"/>
                  </a:moveTo>
                  <a:cubicBezTo>
                    <a:pt x="875" y="1"/>
                    <a:pt x="1" y="968"/>
                    <a:pt x="216" y="2130"/>
                  </a:cubicBezTo>
                  <a:lnTo>
                    <a:pt x="1955" y="2130"/>
                  </a:lnTo>
                  <a:cubicBezTo>
                    <a:pt x="2145" y="2130"/>
                    <a:pt x="2312" y="1963"/>
                    <a:pt x="2312" y="1773"/>
                  </a:cubicBezTo>
                  <a:lnTo>
                    <a:pt x="2312" y="34"/>
                  </a:lnTo>
                  <a:cubicBezTo>
                    <a:pt x="2192" y="12"/>
                    <a:pt x="2074" y="1"/>
                    <a:pt x="1959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lt1"/>
                </a:solidFill>
              </a:endParaRPr>
            </a:p>
          </p:txBody>
        </p:sp>
        <p:sp>
          <p:nvSpPr>
            <p:cNvPr id="16" name="Google Shape;2251;p74">
              <a:extLst>
                <a:ext uri="{FF2B5EF4-FFF2-40B4-BE49-F238E27FC236}">
                  <a16:creationId xmlns:a16="http://schemas.microsoft.com/office/drawing/2014/main" id="{41CFE13D-F4B1-1ED9-8535-94F09EC978A0}"/>
                </a:ext>
              </a:extLst>
            </p:cNvPr>
            <p:cNvSpPr/>
            <p:nvPr/>
          </p:nvSpPr>
          <p:spPr>
            <a:xfrm>
              <a:off x="6066613" y="2470219"/>
              <a:ext cx="225718" cy="46250"/>
            </a:xfrm>
            <a:custGeom>
              <a:avLst/>
              <a:gdLst/>
              <a:ahLst/>
              <a:cxnLst/>
              <a:rect l="l" t="t" r="r" b="b"/>
              <a:pathLst>
                <a:path w="6979" h="1430" extrusionOk="0">
                  <a:moveTo>
                    <a:pt x="0" y="0"/>
                  </a:moveTo>
                  <a:cubicBezTo>
                    <a:pt x="215" y="453"/>
                    <a:pt x="286" y="929"/>
                    <a:pt x="215" y="1429"/>
                  </a:cubicBezTo>
                  <a:lnTo>
                    <a:pt x="6764" y="1429"/>
                  </a:lnTo>
                  <a:cubicBezTo>
                    <a:pt x="6692" y="905"/>
                    <a:pt x="6788" y="429"/>
                    <a:pt x="6978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lt1"/>
                </a:solidFill>
              </a:endParaRPr>
            </a:p>
          </p:txBody>
        </p:sp>
        <p:sp>
          <p:nvSpPr>
            <p:cNvPr id="17" name="Google Shape;2252;p74">
              <a:extLst>
                <a:ext uri="{FF2B5EF4-FFF2-40B4-BE49-F238E27FC236}">
                  <a16:creationId xmlns:a16="http://schemas.microsoft.com/office/drawing/2014/main" id="{522C513D-CBBD-B96F-7525-0118FAD682E0}"/>
                </a:ext>
              </a:extLst>
            </p:cNvPr>
            <p:cNvSpPr/>
            <p:nvPr/>
          </p:nvSpPr>
          <p:spPr>
            <a:xfrm>
              <a:off x="6051218" y="2145176"/>
              <a:ext cx="255732" cy="69342"/>
            </a:xfrm>
            <a:custGeom>
              <a:avLst/>
              <a:gdLst/>
              <a:ahLst/>
              <a:cxnLst/>
              <a:rect l="l" t="t" r="r" b="b"/>
              <a:pathLst>
                <a:path w="7907" h="2144" extrusionOk="0">
                  <a:moveTo>
                    <a:pt x="1786" y="1"/>
                  </a:moveTo>
                  <a:cubicBezTo>
                    <a:pt x="786" y="1"/>
                    <a:pt x="0" y="787"/>
                    <a:pt x="0" y="1787"/>
                  </a:cubicBezTo>
                  <a:lnTo>
                    <a:pt x="0" y="2144"/>
                  </a:lnTo>
                  <a:lnTo>
                    <a:pt x="7907" y="2144"/>
                  </a:lnTo>
                  <a:lnTo>
                    <a:pt x="7907" y="1787"/>
                  </a:lnTo>
                  <a:cubicBezTo>
                    <a:pt x="7907" y="787"/>
                    <a:pt x="7121" y="1"/>
                    <a:pt x="6120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lt1"/>
                </a:solidFill>
              </a:endParaRPr>
            </a:p>
          </p:txBody>
        </p:sp>
        <p:sp>
          <p:nvSpPr>
            <p:cNvPr id="18" name="Google Shape;2253;p74">
              <a:extLst>
                <a:ext uri="{FF2B5EF4-FFF2-40B4-BE49-F238E27FC236}">
                  <a16:creationId xmlns:a16="http://schemas.microsoft.com/office/drawing/2014/main" id="{C751D241-A3AB-337C-D1E3-4F32BE060AE6}"/>
                </a:ext>
              </a:extLst>
            </p:cNvPr>
            <p:cNvSpPr/>
            <p:nvPr/>
          </p:nvSpPr>
          <p:spPr>
            <a:xfrm>
              <a:off x="6236832" y="2283829"/>
              <a:ext cx="139429" cy="23125"/>
            </a:xfrm>
            <a:custGeom>
              <a:avLst/>
              <a:gdLst/>
              <a:ahLst/>
              <a:cxnLst/>
              <a:rect l="l" t="t" r="r" b="b"/>
              <a:pathLst>
                <a:path w="4311" h="715" extrusionOk="0">
                  <a:moveTo>
                    <a:pt x="0" y="0"/>
                  </a:moveTo>
                  <a:lnTo>
                    <a:pt x="0" y="715"/>
                  </a:lnTo>
                  <a:lnTo>
                    <a:pt x="4311" y="715"/>
                  </a:lnTo>
                  <a:lnTo>
                    <a:pt x="4311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lt1"/>
                </a:solidFill>
              </a:endParaRPr>
            </a:p>
          </p:txBody>
        </p:sp>
      </p:grpSp>
      <p:grpSp>
        <p:nvGrpSpPr>
          <p:cNvPr id="19" name="Google Shape;6586;p87">
            <a:extLst>
              <a:ext uri="{FF2B5EF4-FFF2-40B4-BE49-F238E27FC236}">
                <a16:creationId xmlns:a16="http://schemas.microsoft.com/office/drawing/2014/main" id="{F6392A05-A5C4-2C1F-3A8D-9BF78B7EB035}"/>
              </a:ext>
            </a:extLst>
          </p:cNvPr>
          <p:cNvGrpSpPr/>
          <p:nvPr/>
        </p:nvGrpSpPr>
        <p:grpSpPr>
          <a:xfrm>
            <a:off x="1678380" y="1683662"/>
            <a:ext cx="533498" cy="500145"/>
            <a:chOff x="5049725" y="2635825"/>
            <a:chExt cx="481825" cy="451700"/>
          </a:xfrm>
        </p:grpSpPr>
        <p:sp>
          <p:nvSpPr>
            <p:cNvPr id="20" name="Google Shape;6587;p87">
              <a:extLst>
                <a:ext uri="{FF2B5EF4-FFF2-40B4-BE49-F238E27FC236}">
                  <a16:creationId xmlns:a16="http://schemas.microsoft.com/office/drawing/2014/main" id="{9153B6F1-276B-FE41-5097-8328EE65389E}"/>
                </a:ext>
              </a:extLst>
            </p:cNvPr>
            <p:cNvSpPr/>
            <p:nvPr/>
          </p:nvSpPr>
          <p:spPr>
            <a:xfrm>
              <a:off x="5135325" y="3031050"/>
              <a:ext cx="310550" cy="56475"/>
            </a:xfrm>
            <a:custGeom>
              <a:avLst/>
              <a:gdLst/>
              <a:ahLst/>
              <a:cxnLst/>
              <a:rect l="l" t="t" r="r" b="b"/>
              <a:pathLst>
                <a:path w="12422" h="2259" extrusionOk="0">
                  <a:moveTo>
                    <a:pt x="2791" y="0"/>
                  </a:moveTo>
                  <a:lnTo>
                    <a:pt x="2415" y="1130"/>
                  </a:lnTo>
                  <a:lnTo>
                    <a:pt x="566" y="1130"/>
                  </a:lnTo>
                  <a:cubicBezTo>
                    <a:pt x="253" y="1130"/>
                    <a:pt x="0" y="1383"/>
                    <a:pt x="0" y="1696"/>
                  </a:cubicBezTo>
                  <a:cubicBezTo>
                    <a:pt x="0" y="2006"/>
                    <a:pt x="253" y="2259"/>
                    <a:pt x="566" y="2259"/>
                  </a:cubicBezTo>
                  <a:lnTo>
                    <a:pt x="11858" y="2259"/>
                  </a:lnTo>
                  <a:cubicBezTo>
                    <a:pt x="12169" y="2259"/>
                    <a:pt x="12421" y="2006"/>
                    <a:pt x="12421" y="1696"/>
                  </a:cubicBezTo>
                  <a:cubicBezTo>
                    <a:pt x="12421" y="1383"/>
                    <a:pt x="12169" y="1130"/>
                    <a:pt x="11858" y="1130"/>
                  </a:cubicBezTo>
                  <a:lnTo>
                    <a:pt x="10006" y="1130"/>
                  </a:lnTo>
                  <a:lnTo>
                    <a:pt x="9630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21" name="Google Shape;6588;p87">
              <a:extLst>
                <a:ext uri="{FF2B5EF4-FFF2-40B4-BE49-F238E27FC236}">
                  <a16:creationId xmlns:a16="http://schemas.microsoft.com/office/drawing/2014/main" id="{763AE3FF-1058-28FB-D541-193250013BF6}"/>
                </a:ext>
              </a:extLst>
            </p:cNvPr>
            <p:cNvSpPr/>
            <p:nvPr/>
          </p:nvSpPr>
          <p:spPr>
            <a:xfrm>
              <a:off x="5049725" y="2946350"/>
              <a:ext cx="481825" cy="56500"/>
            </a:xfrm>
            <a:custGeom>
              <a:avLst/>
              <a:gdLst/>
              <a:ahLst/>
              <a:cxnLst/>
              <a:rect l="l" t="t" r="r" b="b"/>
              <a:pathLst>
                <a:path w="19273" h="2260" extrusionOk="0">
                  <a:moveTo>
                    <a:pt x="0" y="1"/>
                  </a:moveTo>
                  <a:lnTo>
                    <a:pt x="0" y="567"/>
                  </a:lnTo>
                  <a:cubicBezTo>
                    <a:pt x="0" y="1500"/>
                    <a:pt x="756" y="2259"/>
                    <a:pt x="1693" y="2259"/>
                  </a:cubicBezTo>
                  <a:lnTo>
                    <a:pt x="17577" y="2259"/>
                  </a:lnTo>
                  <a:cubicBezTo>
                    <a:pt x="18513" y="2259"/>
                    <a:pt x="19269" y="1500"/>
                    <a:pt x="19272" y="567"/>
                  </a:cubicBezTo>
                  <a:lnTo>
                    <a:pt x="19272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22" name="Google Shape;6589;p87">
              <a:extLst>
                <a:ext uri="{FF2B5EF4-FFF2-40B4-BE49-F238E27FC236}">
                  <a16:creationId xmlns:a16="http://schemas.microsoft.com/office/drawing/2014/main" id="{ABEA28D2-51F5-03E2-E9AF-C0B43C811A8A}"/>
                </a:ext>
              </a:extLst>
            </p:cNvPr>
            <p:cNvSpPr/>
            <p:nvPr/>
          </p:nvSpPr>
          <p:spPr>
            <a:xfrm>
              <a:off x="5049725" y="2635825"/>
              <a:ext cx="481825" cy="282325"/>
            </a:xfrm>
            <a:custGeom>
              <a:avLst/>
              <a:gdLst/>
              <a:ahLst/>
              <a:cxnLst/>
              <a:rect l="l" t="t" r="r" b="b"/>
              <a:pathLst>
                <a:path w="19273" h="11293" extrusionOk="0">
                  <a:moveTo>
                    <a:pt x="1693" y="0"/>
                  </a:moveTo>
                  <a:cubicBezTo>
                    <a:pt x="756" y="0"/>
                    <a:pt x="0" y="759"/>
                    <a:pt x="0" y="1696"/>
                  </a:cubicBezTo>
                  <a:lnTo>
                    <a:pt x="0" y="11293"/>
                  </a:lnTo>
                  <a:lnTo>
                    <a:pt x="19272" y="11293"/>
                  </a:lnTo>
                  <a:lnTo>
                    <a:pt x="19272" y="1696"/>
                  </a:lnTo>
                  <a:cubicBezTo>
                    <a:pt x="19269" y="759"/>
                    <a:pt x="18513" y="0"/>
                    <a:pt x="17577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2279337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6" name="Google Shape;1216;p48"/>
          <p:cNvSpPr txBox="1">
            <a:spLocks noGrp="1"/>
          </p:cNvSpPr>
          <p:nvPr>
            <p:ph type="title"/>
          </p:nvPr>
        </p:nvSpPr>
        <p:spPr>
          <a:xfrm>
            <a:off x="713175" y="2343150"/>
            <a:ext cx="5094000" cy="986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"/>
              <a:t>FRONT END</a:t>
            </a:r>
          </a:p>
        </p:txBody>
      </p:sp>
      <p:sp>
        <p:nvSpPr>
          <p:cNvPr id="1219" name="Google Shape;1219;p48"/>
          <p:cNvSpPr/>
          <p:nvPr/>
        </p:nvSpPr>
        <p:spPr>
          <a:xfrm rot="4401564">
            <a:off x="7141462" y="3378872"/>
            <a:ext cx="442395" cy="351919"/>
          </a:xfrm>
          <a:custGeom>
            <a:avLst/>
            <a:gdLst/>
            <a:ahLst/>
            <a:cxnLst/>
            <a:rect l="l" t="t" r="r" b="b"/>
            <a:pathLst>
              <a:path w="9360" h="7446" extrusionOk="0">
                <a:moveTo>
                  <a:pt x="8997" y="0"/>
                </a:moveTo>
                <a:cubicBezTo>
                  <a:pt x="8973" y="0"/>
                  <a:pt x="8852" y="17"/>
                  <a:pt x="8440" y="261"/>
                </a:cubicBezTo>
                <a:cubicBezTo>
                  <a:pt x="7958" y="539"/>
                  <a:pt x="5682" y="2155"/>
                  <a:pt x="5481" y="2155"/>
                </a:cubicBezTo>
                <a:cubicBezTo>
                  <a:pt x="5479" y="2155"/>
                  <a:pt x="5477" y="2154"/>
                  <a:pt x="5475" y="2154"/>
                </a:cubicBezTo>
                <a:cubicBezTo>
                  <a:pt x="5346" y="2128"/>
                  <a:pt x="4558" y="1938"/>
                  <a:pt x="4160" y="1938"/>
                </a:cubicBezTo>
                <a:cubicBezTo>
                  <a:pt x="4059" y="1938"/>
                  <a:pt x="3983" y="1950"/>
                  <a:pt x="3950" y="1981"/>
                </a:cubicBezTo>
                <a:cubicBezTo>
                  <a:pt x="3787" y="2143"/>
                  <a:pt x="4133" y="2284"/>
                  <a:pt x="4263" y="2468"/>
                </a:cubicBezTo>
                <a:cubicBezTo>
                  <a:pt x="4393" y="2641"/>
                  <a:pt x="4696" y="2847"/>
                  <a:pt x="4426" y="3214"/>
                </a:cubicBezTo>
                <a:cubicBezTo>
                  <a:pt x="4155" y="3582"/>
                  <a:pt x="2640" y="5443"/>
                  <a:pt x="2489" y="5508"/>
                </a:cubicBezTo>
                <a:cubicBezTo>
                  <a:pt x="2477" y="5513"/>
                  <a:pt x="2460" y="5515"/>
                  <a:pt x="2439" y="5515"/>
                </a:cubicBezTo>
                <a:cubicBezTo>
                  <a:pt x="2265" y="5515"/>
                  <a:pt x="1790" y="5370"/>
                  <a:pt x="1141" y="5370"/>
                </a:cubicBezTo>
                <a:cubicBezTo>
                  <a:pt x="802" y="5370"/>
                  <a:pt x="416" y="5410"/>
                  <a:pt x="0" y="5530"/>
                </a:cubicBezTo>
                <a:cubicBezTo>
                  <a:pt x="0" y="5530"/>
                  <a:pt x="1342" y="5844"/>
                  <a:pt x="1623" y="6038"/>
                </a:cubicBezTo>
                <a:cubicBezTo>
                  <a:pt x="1894" y="6222"/>
                  <a:pt x="2240" y="6558"/>
                  <a:pt x="2143" y="6753"/>
                </a:cubicBezTo>
                <a:cubicBezTo>
                  <a:pt x="2045" y="6958"/>
                  <a:pt x="2294" y="7445"/>
                  <a:pt x="2294" y="7445"/>
                </a:cubicBezTo>
                <a:cubicBezTo>
                  <a:pt x="2294" y="7445"/>
                  <a:pt x="2619" y="6720"/>
                  <a:pt x="2684" y="6309"/>
                </a:cubicBezTo>
                <a:cubicBezTo>
                  <a:pt x="2748" y="5909"/>
                  <a:pt x="3744" y="5011"/>
                  <a:pt x="4350" y="4892"/>
                </a:cubicBezTo>
                <a:cubicBezTo>
                  <a:pt x="4350" y="4892"/>
                  <a:pt x="4556" y="4998"/>
                  <a:pt x="4703" y="4998"/>
                </a:cubicBezTo>
                <a:cubicBezTo>
                  <a:pt x="4738" y="4998"/>
                  <a:pt x="4769" y="4992"/>
                  <a:pt x="4793" y="4978"/>
                </a:cubicBezTo>
                <a:cubicBezTo>
                  <a:pt x="4934" y="4902"/>
                  <a:pt x="4848" y="4686"/>
                  <a:pt x="5151" y="4513"/>
                </a:cubicBezTo>
                <a:cubicBezTo>
                  <a:pt x="5464" y="4340"/>
                  <a:pt x="6157" y="3950"/>
                  <a:pt x="6525" y="3507"/>
                </a:cubicBezTo>
                <a:cubicBezTo>
                  <a:pt x="6525" y="3507"/>
                  <a:pt x="6644" y="4437"/>
                  <a:pt x="6546" y="4762"/>
                </a:cubicBezTo>
                <a:cubicBezTo>
                  <a:pt x="6546" y="4762"/>
                  <a:pt x="6559" y="4782"/>
                  <a:pt x="6588" y="4782"/>
                </a:cubicBezTo>
                <a:cubicBezTo>
                  <a:pt x="6652" y="4782"/>
                  <a:pt x="6795" y="4685"/>
                  <a:pt x="7055" y="4069"/>
                </a:cubicBezTo>
                <a:cubicBezTo>
                  <a:pt x="7434" y="3182"/>
                  <a:pt x="7315" y="2728"/>
                  <a:pt x="7488" y="2598"/>
                </a:cubicBezTo>
                <a:cubicBezTo>
                  <a:pt x="7488" y="2598"/>
                  <a:pt x="7975" y="2598"/>
                  <a:pt x="8094" y="2544"/>
                </a:cubicBezTo>
                <a:cubicBezTo>
                  <a:pt x="8213" y="2479"/>
                  <a:pt x="7888" y="2284"/>
                  <a:pt x="7888" y="2284"/>
                </a:cubicBezTo>
                <a:cubicBezTo>
                  <a:pt x="7888" y="2284"/>
                  <a:pt x="8851" y="1159"/>
                  <a:pt x="8840" y="856"/>
                </a:cubicBezTo>
                <a:cubicBezTo>
                  <a:pt x="8840" y="856"/>
                  <a:pt x="9360" y="33"/>
                  <a:pt x="9003" y="1"/>
                </a:cubicBezTo>
                <a:cubicBezTo>
                  <a:pt x="9003" y="1"/>
                  <a:pt x="9001" y="0"/>
                  <a:pt x="8997" y="0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220" name="Google Shape;1220;p48"/>
          <p:cNvGrpSpPr/>
          <p:nvPr/>
        </p:nvGrpSpPr>
        <p:grpSpPr>
          <a:xfrm rot="10021946" flipH="1">
            <a:off x="6983984" y="2184027"/>
            <a:ext cx="360801" cy="197351"/>
            <a:chOff x="771625" y="3641125"/>
            <a:chExt cx="360800" cy="197350"/>
          </a:xfrm>
        </p:grpSpPr>
        <p:sp>
          <p:nvSpPr>
            <p:cNvPr id="1221" name="Google Shape;1221;p48"/>
            <p:cNvSpPr/>
            <p:nvPr/>
          </p:nvSpPr>
          <p:spPr>
            <a:xfrm>
              <a:off x="971275" y="3677325"/>
              <a:ext cx="161150" cy="161150"/>
            </a:xfrm>
            <a:custGeom>
              <a:avLst/>
              <a:gdLst/>
              <a:ahLst/>
              <a:cxnLst/>
              <a:rect l="l" t="t" r="r" b="b"/>
              <a:pathLst>
                <a:path w="6446" h="6446" extrusionOk="0">
                  <a:moveTo>
                    <a:pt x="3223" y="327"/>
                  </a:moveTo>
                  <a:cubicBezTo>
                    <a:pt x="4811" y="327"/>
                    <a:pt x="6119" y="1635"/>
                    <a:pt x="6119" y="3223"/>
                  </a:cubicBezTo>
                  <a:cubicBezTo>
                    <a:pt x="6119" y="4811"/>
                    <a:pt x="4811" y="6118"/>
                    <a:pt x="3223" y="6118"/>
                  </a:cubicBezTo>
                  <a:cubicBezTo>
                    <a:pt x="1635" y="6118"/>
                    <a:pt x="374" y="4811"/>
                    <a:pt x="374" y="3223"/>
                  </a:cubicBezTo>
                  <a:cubicBezTo>
                    <a:pt x="374" y="1635"/>
                    <a:pt x="1635" y="327"/>
                    <a:pt x="3223" y="327"/>
                  </a:cubicBezTo>
                  <a:close/>
                  <a:moveTo>
                    <a:pt x="3223" y="0"/>
                  </a:moveTo>
                  <a:cubicBezTo>
                    <a:pt x="1449" y="0"/>
                    <a:pt x="1" y="1448"/>
                    <a:pt x="1" y="3223"/>
                  </a:cubicBezTo>
                  <a:cubicBezTo>
                    <a:pt x="1" y="4997"/>
                    <a:pt x="1449" y="6445"/>
                    <a:pt x="3223" y="6445"/>
                  </a:cubicBezTo>
                  <a:cubicBezTo>
                    <a:pt x="4998" y="6445"/>
                    <a:pt x="6446" y="4997"/>
                    <a:pt x="6446" y="3223"/>
                  </a:cubicBezTo>
                  <a:cubicBezTo>
                    <a:pt x="6446" y="1448"/>
                    <a:pt x="4998" y="0"/>
                    <a:pt x="322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2" name="Google Shape;1222;p48"/>
            <p:cNvSpPr/>
            <p:nvPr/>
          </p:nvSpPr>
          <p:spPr>
            <a:xfrm>
              <a:off x="985475" y="3699000"/>
              <a:ext cx="94375" cy="79925"/>
            </a:xfrm>
            <a:custGeom>
              <a:avLst/>
              <a:gdLst/>
              <a:ahLst/>
              <a:cxnLst/>
              <a:rect l="l" t="t" r="r" b="b"/>
              <a:pathLst>
                <a:path w="3775" h="3197" extrusionOk="0">
                  <a:moveTo>
                    <a:pt x="2475" y="1"/>
                  </a:moveTo>
                  <a:cubicBezTo>
                    <a:pt x="1" y="1"/>
                    <a:pt x="180" y="3196"/>
                    <a:pt x="180" y="3196"/>
                  </a:cubicBezTo>
                  <a:cubicBezTo>
                    <a:pt x="866" y="453"/>
                    <a:pt x="2761" y="228"/>
                    <a:pt x="3478" y="228"/>
                  </a:cubicBezTo>
                  <a:cubicBezTo>
                    <a:pt x="3620" y="228"/>
                    <a:pt x="3715" y="236"/>
                    <a:pt x="3747" y="236"/>
                  </a:cubicBezTo>
                  <a:cubicBezTo>
                    <a:pt x="3774" y="236"/>
                    <a:pt x="3756" y="230"/>
                    <a:pt x="3683" y="208"/>
                  </a:cubicBezTo>
                  <a:cubicBezTo>
                    <a:pt x="3223" y="64"/>
                    <a:pt x="2823" y="1"/>
                    <a:pt x="247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3" name="Google Shape;1223;p48"/>
            <p:cNvSpPr/>
            <p:nvPr/>
          </p:nvSpPr>
          <p:spPr>
            <a:xfrm>
              <a:off x="771625" y="3641125"/>
              <a:ext cx="106275" cy="106275"/>
            </a:xfrm>
            <a:custGeom>
              <a:avLst/>
              <a:gdLst/>
              <a:ahLst/>
              <a:cxnLst/>
              <a:rect l="l" t="t" r="r" b="b"/>
              <a:pathLst>
                <a:path w="4251" h="4251" extrusionOk="0">
                  <a:moveTo>
                    <a:pt x="2149" y="234"/>
                  </a:moveTo>
                  <a:cubicBezTo>
                    <a:pt x="3177" y="234"/>
                    <a:pt x="4017" y="1075"/>
                    <a:pt x="4017" y="2102"/>
                  </a:cubicBezTo>
                  <a:cubicBezTo>
                    <a:pt x="4017" y="3176"/>
                    <a:pt x="3177" y="4017"/>
                    <a:pt x="2149" y="4017"/>
                  </a:cubicBezTo>
                  <a:cubicBezTo>
                    <a:pt x="1075" y="4017"/>
                    <a:pt x="234" y="3176"/>
                    <a:pt x="234" y="2102"/>
                  </a:cubicBezTo>
                  <a:cubicBezTo>
                    <a:pt x="234" y="1075"/>
                    <a:pt x="1075" y="234"/>
                    <a:pt x="2149" y="234"/>
                  </a:cubicBezTo>
                  <a:close/>
                  <a:moveTo>
                    <a:pt x="2149" y="1"/>
                  </a:moveTo>
                  <a:cubicBezTo>
                    <a:pt x="982" y="1"/>
                    <a:pt x="1" y="935"/>
                    <a:pt x="1" y="2102"/>
                  </a:cubicBezTo>
                  <a:cubicBezTo>
                    <a:pt x="1" y="3316"/>
                    <a:pt x="982" y="4250"/>
                    <a:pt x="2149" y="4250"/>
                  </a:cubicBezTo>
                  <a:cubicBezTo>
                    <a:pt x="3317" y="4250"/>
                    <a:pt x="4251" y="3316"/>
                    <a:pt x="4251" y="2102"/>
                  </a:cubicBezTo>
                  <a:cubicBezTo>
                    <a:pt x="4251" y="935"/>
                    <a:pt x="3317" y="1"/>
                    <a:pt x="214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4" name="Google Shape;1224;p48"/>
            <p:cNvSpPr/>
            <p:nvPr/>
          </p:nvSpPr>
          <p:spPr>
            <a:xfrm>
              <a:off x="780625" y="3655100"/>
              <a:ext cx="62500" cy="53775"/>
            </a:xfrm>
            <a:custGeom>
              <a:avLst/>
              <a:gdLst/>
              <a:ahLst/>
              <a:cxnLst/>
              <a:rect l="l" t="t" r="r" b="b"/>
              <a:pathLst>
                <a:path w="2500" h="2151" extrusionOk="0">
                  <a:moveTo>
                    <a:pt x="1637" y="0"/>
                  </a:moveTo>
                  <a:cubicBezTo>
                    <a:pt x="0" y="0"/>
                    <a:pt x="108" y="2150"/>
                    <a:pt x="108" y="2150"/>
                  </a:cubicBezTo>
                  <a:cubicBezTo>
                    <a:pt x="586" y="306"/>
                    <a:pt x="1814" y="160"/>
                    <a:pt x="2293" y="160"/>
                  </a:cubicBezTo>
                  <a:cubicBezTo>
                    <a:pt x="2382" y="160"/>
                    <a:pt x="2446" y="165"/>
                    <a:pt x="2473" y="165"/>
                  </a:cubicBezTo>
                  <a:cubicBezTo>
                    <a:pt x="2499" y="165"/>
                    <a:pt x="2492" y="161"/>
                    <a:pt x="2443" y="142"/>
                  </a:cubicBezTo>
                  <a:cubicBezTo>
                    <a:pt x="2136" y="44"/>
                    <a:pt x="1869" y="0"/>
                    <a:pt x="163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225" name="Google Shape;1225;p48"/>
          <p:cNvGrpSpPr/>
          <p:nvPr/>
        </p:nvGrpSpPr>
        <p:grpSpPr>
          <a:xfrm>
            <a:off x="3475547" y="1790620"/>
            <a:ext cx="225787" cy="225787"/>
            <a:chOff x="327572" y="2556895"/>
            <a:chExt cx="225787" cy="225787"/>
          </a:xfrm>
        </p:grpSpPr>
        <p:sp>
          <p:nvSpPr>
            <p:cNvPr id="1226" name="Google Shape;1226;p48"/>
            <p:cNvSpPr/>
            <p:nvPr/>
          </p:nvSpPr>
          <p:spPr>
            <a:xfrm rot="7632065">
              <a:off x="359893" y="2589215"/>
              <a:ext cx="161146" cy="161146"/>
            </a:xfrm>
            <a:custGeom>
              <a:avLst/>
              <a:gdLst/>
              <a:ahLst/>
              <a:cxnLst/>
              <a:rect l="l" t="t" r="r" b="b"/>
              <a:pathLst>
                <a:path w="6446" h="6446" extrusionOk="0">
                  <a:moveTo>
                    <a:pt x="3223" y="327"/>
                  </a:moveTo>
                  <a:cubicBezTo>
                    <a:pt x="4811" y="327"/>
                    <a:pt x="6119" y="1635"/>
                    <a:pt x="6119" y="3223"/>
                  </a:cubicBezTo>
                  <a:cubicBezTo>
                    <a:pt x="6119" y="4811"/>
                    <a:pt x="4811" y="6118"/>
                    <a:pt x="3223" y="6118"/>
                  </a:cubicBezTo>
                  <a:cubicBezTo>
                    <a:pt x="1635" y="6118"/>
                    <a:pt x="374" y="4811"/>
                    <a:pt x="374" y="3223"/>
                  </a:cubicBezTo>
                  <a:cubicBezTo>
                    <a:pt x="374" y="1635"/>
                    <a:pt x="1635" y="327"/>
                    <a:pt x="3223" y="327"/>
                  </a:cubicBezTo>
                  <a:close/>
                  <a:moveTo>
                    <a:pt x="3223" y="0"/>
                  </a:moveTo>
                  <a:cubicBezTo>
                    <a:pt x="1449" y="0"/>
                    <a:pt x="1" y="1448"/>
                    <a:pt x="1" y="3223"/>
                  </a:cubicBezTo>
                  <a:cubicBezTo>
                    <a:pt x="1" y="4997"/>
                    <a:pt x="1449" y="6445"/>
                    <a:pt x="3223" y="6445"/>
                  </a:cubicBezTo>
                  <a:cubicBezTo>
                    <a:pt x="4998" y="6445"/>
                    <a:pt x="6446" y="4997"/>
                    <a:pt x="6446" y="3223"/>
                  </a:cubicBezTo>
                  <a:cubicBezTo>
                    <a:pt x="6446" y="1448"/>
                    <a:pt x="4998" y="0"/>
                    <a:pt x="322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7" name="Google Shape;1227;p48"/>
            <p:cNvSpPr/>
            <p:nvPr/>
          </p:nvSpPr>
          <p:spPr>
            <a:xfrm rot="7632065">
              <a:off x="419964" y="2625994"/>
              <a:ext cx="94373" cy="79923"/>
            </a:xfrm>
            <a:custGeom>
              <a:avLst/>
              <a:gdLst/>
              <a:ahLst/>
              <a:cxnLst/>
              <a:rect l="l" t="t" r="r" b="b"/>
              <a:pathLst>
                <a:path w="3775" h="3197" extrusionOk="0">
                  <a:moveTo>
                    <a:pt x="2475" y="1"/>
                  </a:moveTo>
                  <a:cubicBezTo>
                    <a:pt x="1" y="1"/>
                    <a:pt x="180" y="3196"/>
                    <a:pt x="180" y="3196"/>
                  </a:cubicBezTo>
                  <a:cubicBezTo>
                    <a:pt x="866" y="453"/>
                    <a:pt x="2761" y="228"/>
                    <a:pt x="3478" y="228"/>
                  </a:cubicBezTo>
                  <a:cubicBezTo>
                    <a:pt x="3620" y="228"/>
                    <a:pt x="3715" y="236"/>
                    <a:pt x="3747" y="236"/>
                  </a:cubicBezTo>
                  <a:cubicBezTo>
                    <a:pt x="3774" y="236"/>
                    <a:pt x="3756" y="230"/>
                    <a:pt x="3683" y="208"/>
                  </a:cubicBezTo>
                  <a:cubicBezTo>
                    <a:pt x="3223" y="64"/>
                    <a:pt x="2823" y="1"/>
                    <a:pt x="247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228" name="Google Shape;1228;p48"/>
          <p:cNvGrpSpPr/>
          <p:nvPr/>
        </p:nvGrpSpPr>
        <p:grpSpPr>
          <a:xfrm>
            <a:off x="2418649" y="4311925"/>
            <a:ext cx="148902" cy="148902"/>
            <a:chOff x="553999" y="2452938"/>
            <a:chExt cx="148902" cy="148902"/>
          </a:xfrm>
        </p:grpSpPr>
        <p:sp>
          <p:nvSpPr>
            <p:cNvPr id="1229" name="Google Shape;1229;p48"/>
            <p:cNvSpPr/>
            <p:nvPr/>
          </p:nvSpPr>
          <p:spPr>
            <a:xfrm rot="7632065">
              <a:off x="575314" y="2474252"/>
              <a:ext cx="106273" cy="106273"/>
            </a:xfrm>
            <a:custGeom>
              <a:avLst/>
              <a:gdLst/>
              <a:ahLst/>
              <a:cxnLst/>
              <a:rect l="l" t="t" r="r" b="b"/>
              <a:pathLst>
                <a:path w="4251" h="4251" extrusionOk="0">
                  <a:moveTo>
                    <a:pt x="2149" y="234"/>
                  </a:moveTo>
                  <a:cubicBezTo>
                    <a:pt x="3177" y="234"/>
                    <a:pt x="4017" y="1075"/>
                    <a:pt x="4017" y="2102"/>
                  </a:cubicBezTo>
                  <a:cubicBezTo>
                    <a:pt x="4017" y="3176"/>
                    <a:pt x="3177" y="4017"/>
                    <a:pt x="2149" y="4017"/>
                  </a:cubicBezTo>
                  <a:cubicBezTo>
                    <a:pt x="1075" y="4017"/>
                    <a:pt x="234" y="3176"/>
                    <a:pt x="234" y="2102"/>
                  </a:cubicBezTo>
                  <a:cubicBezTo>
                    <a:pt x="234" y="1075"/>
                    <a:pt x="1075" y="234"/>
                    <a:pt x="2149" y="234"/>
                  </a:cubicBezTo>
                  <a:close/>
                  <a:moveTo>
                    <a:pt x="2149" y="1"/>
                  </a:moveTo>
                  <a:cubicBezTo>
                    <a:pt x="982" y="1"/>
                    <a:pt x="1" y="935"/>
                    <a:pt x="1" y="2102"/>
                  </a:cubicBezTo>
                  <a:cubicBezTo>
                    <a:pt x="1" y="3316"/>
                    <a:pt x="982" y="4250"/>
                    <a:pt x="2149" y="4250"/>
                  </a:cubicBezTo>
                  <a:cubicBezTo>
                    <a:pt x="3317" y="4250"/>
                    <a:pt x="4251" y="3316"/>
                    <a:pt x="4251" y="2102"/>
                  </a:cubicBezTo>
                  <a:cubicBezTo>
                    <a:pt x="4251" y="935"/>
                    <a:pt x="3317" y="1"/>
                    <a:pt x="214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0" name="Google Shape;1230;p48"/>
            <p:cNvSpPr/>
            <p:nvPr/>
          </p:nvSpPr>
          <p:spPr>
            <a:xfrm rot="7632065">
              <a:off x="614770" y="2497658"/>
              <a:ext cx="62499" cy="53774"/>
            </a:xfrm>
            <a:custGeom>
              <a:avLst/>
              <a:gdLst/>
              <a:ahLst/>
              <a:cxnLst/>
              <a:rect l="l" t="t" r="r" b="b"/>
              <a:pathLst>
                <a:path w="2500" h="2151" extrusionOk="0">
                  <a:moveTo>
                    <a:pt x="1637" y="0"/>
                  </a:moveTo>
                  <a:cubicBezTo>
                    <a:pt x="0" y="0"/>
                    <a:pt x="108" y="2150"/>
                    <a:pt x="108" y="2150"/>
                  </a:cubicBezTo>
                  <a:cubicBezTo>
                    <a:pt x="586" y="306"/>
                    <a:pt x="1814" y="160"/>
                    <a:pt x="2293" y="160"/>
                  </a:cubicBezTo>
                  <a:cubicBezTo>
                    <a:pt x="2382" y="160"/>
                    <a:pt x="2446" y="165"/>
                    <a:pt x="2473" y="165"/>
                  </a:cubicBezTo>
                  <a:cubicBezTo>
                    <a:pt x="2499" y="165"/>
                    <a:pt x="2492" y="161"/>
                    <a:pt x="2443" y="142"/>
                  </a:cubicBezTo>
                  <a:cubicBezTo>
                    <a:pt x="2136" y="44"/>
                    <a:pt x="1869" y="0"/>
                    <a:pt x="163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231" name="Google Shape;1231;p48"/>
          <p:cNvSpPr/>
          <p:nvPr/>
        </p:nvSpPr>
        <p:spPr>
          <a:xfrm rot="-1626124" flipH="1">
            <a:off x="4661002" y="947780"/>
            <a:ext cx="1090857" cy="867765"/>
          </a:xfrm>
          <a:custGeom>
            <a:avLst/>
            <a:gdLst/>
            <a:ahLst/>
            <a:cxnLst/>
            <a:rect l="l" t="t" r="r" b="b"/>
            <a:pathLst>
              <a:path w="9360" h="7446" extrusionOk="0">
                <a:moveTo>
                  <a:pt x="8997" y="0"/>
                </a:moveTo>
                <a:cubicBezTo>
                  <a:pt x="8973" y="0"/>
                  <a:pt x="8852" y="17"/>
                  <a:pt x="8440" y="261"/>
                </a:cubicBezTo>
                <a:cubicBezTo>
                  <a:pt x="7958" y="539"/>
                  <a:pt x="5682" y="2155"/>
                  <a:pt x="5481" y="2155"/>
                </a:cubicBezTo>
                <a:cubicBezTo>
                  <a:pt x="5479" y="2155"/>
                  <a:pt x="5477" y="2154"/>
                  <a:pt x="5475" y="2154"/>
                </a:cubicBezTo>
                <a:cubicBezTo>
                  <a:pt x="5346" y="2128"/>
                  <a:pt x="4558" y="1938"/>
                  <a:pt x="4160" y="1938"/>
                </a:cubicBezTo>
                <a:cubicBezTo>
                  <a:pt x="4059" y="1938"/>
                  <a:pt x="3983" y="1950"/>
                  <a:pt x="3950" y="1981"/>
                </a:cubicBezTo>
                <a:cubicBezTo>
                  <a:pt x="3787" y="2143"/>
                  <a:pt x="4133" y="2284"/>
                  <a:pt x="4263" y="2468"/>
                </a:cubicBezTo>
                <a:cubicBezTo>
                  <a:pt x="4393" y="2641"/>
                  <a:pt x="4696" y="2847"/>
                  <a:pt x="4426" y="3214"/>
                </a:cubicBezTo>
                <a:cubicBezTo>
                  <a:pt x="4155" y="3582"/>
                  <a:pt x="2640" y="5443"/>
                  <a:pt x="2489" y="5508"/>
                </a:cubicBezTo>
                <a:cubicBezTo>
                  <a:pt x="2477" y="5513"/>
                  <a:pt x="2460" y="5515"/>
                  <a:pt x="2439" y="5515"/>
                </a:cubicBezTo>
                <a:cubicBezTo>
                  <a:pt x="2265" y="5515"/>
                  <a:pt x="1790" y="5370"/>
                  <a:pt x="1141" y="5370"/>
                </a:cubicBezTo>
                <a:cubicBezTo>
                  <a:pt x="802" y="5370"/>
                  <a:pt x="416" y="5410"/>
                  <a:pt x="0" y="5530"/>
                </a:cubicBezTo>
                <a:cubicBezTo>
                  <a:pt x="0" y="5530"/>
                  <a:pt x="1342" y="5844"/>
                  <a:pt x="1623" y="6038"/>
                </a:cubicBezTo>
                <a:cubicBezTo>
                  <a:pt x="1894" y="6222"/>
                  <a:pt x="2240" y="6558"/>
                  <a:pt x="2143" y="6753"/>
                </a:cubicBezTo>
                <a:cubicBezTo>
                  <a:pt x="2045" y="6958"/>
                  <a:pt x="2294" y="7445"/>
                  <a:pt x="2294" y="7445"/>
                </a:cubicBezTo>
                <a:cubicBezTo>
                  <a:pt x="2294" y="7445"/>
                  <a:pt x="2619" y="6720"/>
                  <a:pt x="2684" y="6309"/>
                </a:cubicBezTo>
                <a:cubicBezTo>
                  <a:pt x="2748" y="5909"/>
                  <a:pt x="3744" y="5011"/>
                  <a:pt x="4350" y="4892"/>
                </a:cubicBezTo>
                <a:cubicBezTo>
                  <a:pt x="4350" y="4892"/>
                  <a:pt x="4556" y="4998"/>
                  <a:pt x="4703" y="4998"/>
                </a:cubicBezTo>
                <a:cubicBezTo>
                  <a:pt x="4738" y="4998"/>
                  <a:pt x="4769" y="4992"/>
                  <a:pt x="4793" y="4978"/>
                </a:cubicBezTo>
                <a:cubicBezTo>
                  <a:pt x="4934" y="4902"/>
                  <a:pt x="4848" y="4686"/>
                  <a:pt x="5151" y="4513"/>
                </a:cubicBezTo>
                <a:cubicBezTo>
                  <a:pt x="5464" y="4340"/>
                  <a:pt x="6157" y="3950"/>
                  <a:pt x="6525" y="3507"/>
                </a:cubicBezTo>
                <a:cubicBezTo>
                  <a:pt x="6525" y="3507"/>
                  <a:pt x="6644" y="4437"/>
                  <a:pt x="6546" y="4762"/>
                </a:cubicBezTo>
                <a:cubicBezTo>
                  <a:pt x="6546" y="4762"/>
                  <a:pt x="6559" y="4782"/>
                  <a:pt x="6588" y="4782"/>
                </a:cubicBezTo>
                <a:cubicBezTo>
                  <a:pt x="6652" y="4782"/>
                  <a:pt x="6795" y="4685"/>
                  <a:pt x="7055" y="4069"/>
                </a:cubicBezTo>
                <a:cubicBezTo>
                  <a:pt x="7434" y="3182"/>
                  <a:pt x="7315" y="2728"/>
                  <a:pt x="7488" y="2598"/>
                </a:cubicBezTo>
                <a:cubicBezTo>
                  <a:pt x="7488" y="2598"/>
                  <a:pt x="7975" y="2598"/>
                  <a:pt x="8094" y="2544"/>
                </a:cubicBezTo>
                <a:cubicBezTo>
                  <a:pt x="8213" y="2479"/>
                  <a:pt x="7888" y="2284"/>
                  <a:pt x="7888" y="2284"/>
                </a:cubicBezTo>
                <a:cubicBezTo>
                  <a:pt x="7888" y="2284"/>
                  <a:pt x="8851" y="1159"/>
                  <a:pt x="8840" y="856"/>
                </a:cubicBezTo>
                <a:cubicBezTo>
                  <a:pt x="8840" y="856"/>
                  <a:pt x="9360" y="33"/>
                  <a:pt x="9003" y="1"/>
                </a:cubicBezTo>
                <a:cubicBezTo>
                  <a:pt x="9003" y="1"/>
                  <a:pt x="9001" y="0"/>
                  <a:pt x="8997" y="0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2320344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5" name="Google Shape;1525;p55"/>
          <p:cNvSpPr txBox="1">
            <a:spLocks noGrp="1"/>
          </p:cNvSpPr>
          <p:nvPr>
            <p:ph type="title"/>
          </p:nvPr>
        </p:nvSpPr>
        <p:spPr>
          <a:xfrm>
            <a:off x="592062" y="247690"/>
            <a:ext cx="77178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r>
              <a:rPr lang="en" err="1"/>
              <a:t>Elementor</a:t>
            </a:r>
            <a:r>
              <a:rPr lang="en"/>
              <a:t> </a:t>
            </a:r>
            <a:endParaRPr lang="en-US"/>
          </a:p>
        </p:txBody>
      </p:sp>
      <p:grpSp>
        <p:nvGrpSpPr>
          <p:cNvPr id="1538" name="Google Shape;1538;p55"/>
          <p:cNvGrpSpPr/>
          <p:nvPr/>
        </p:nvGrpSpPr>
        <p:grpSpPr>
          <a:xfrm rot="10021946" flipH="1">
            <a:off x="7936334" y="726027"/>
            <a:ext cx="360801" cy="197351"/>
            <a:chOff x="771625" y="3641125"/>
            <a:chExt cx="360800" cy="197350"/>
          </a:xfrm>
        </p:grpSpPr>
        <p:sp>
          <p:nvSpPr>
            <p:cNvPr id="1539" name="Google Shape;1539;p55"/>
            <p:cNvSpPr/>
            <p:nvPr/>
          </p:nvSpPr>
          <p:spPr>
            <a:xfrm>
              <a:off x="971275" y="3677325"/>
              <a:ext cx="161150" cy="161150"/>
            </a:xfrm>
            <a:custGeom>
              <a:avLst/>
              <a:gdLst/>
              <a:ahLst/>
              <a:cxnLst/>
              <a:rect l="l" t="t" r="r" b="b"/>
              <a:pathLst>
                <a:path w="6446" h="6446" extrusionOk="0">
                  <a:moveTo>
                    <a:pt x="3223" y="327"/>
                  </a:moveTo>
                  <a:cubicBezTo>
                    <a:pt x="4811" y="327"/>
                    <a:pt x="6119" y="1635"/>
                    <a:pt x="6119" y="3223"/>
                  </a:cubicBezTo>
                  <a:cubicBezTo>
                    <a:pt x="6119" y="4811"/>
                    <a:pt x="4811" y="6118"/>
                    <a:pt x="3223" y="6118"/>
                  </a:cubicBezTo>
                  <a:cubicBezTo>
                    <a:pt x="1635" y="6118"/>
                    <a:pt x="374" y="4811"/>
                    <a:pt x="374" y="3223"/>
                  </a:cubicBezTo>
                  <a:cubicBezTo>
                    <a:pt x="374" y="1635"/>
                    <a:pt x="1635" y="327"/>
                    <a:pt x="3223" y="327"/>
                  </a:cubicBezTo>
                  <a:close/>
                  <a:moveTo>
                    <a:pt x="3223" y="0"/>
                  </a:moveTo>
                  <a:cubicBezTo>
                    <a:pt x="1449" y="0"/>
                    <a:pt x="1" y="1448"/>
                    <a:pt x="1" y="3223"/>
                  </a:cubicBezTo>
                  <a:cubicBezTo>
                    <a:pt x="1" y="4997"/>
                    <a:pt x="1449" y="6445"/>
                    <a:pt x="3223" y="6445"/>
                  </a:cubicBezTo>
                  <a:cubicBezTo>
                    <a:pt x="4998" y="6445"/>
                    <a:pt x="6446" y="4997"/>
                    <a:pt x="6446" y="3223"/>
                  </a:cubicBezTo>
                  <a:cubicBezTo>
                    <a:pt x="6446" y="1448"/>
                    <a:pt x="4998" y="0"/>
                    <a:pt x="322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40" name="Google Shape;1540;p55"/>
            <p:cNvSpPr/>
            <p:nvPr/>
          </p:nvSpPr>
          <p:spPr>
            <a:xfrm>
              <a:off x="985475" y="3699000"/>
              <a:ext cx="94375" cy="79925"/>
            </a:xfrm>
            <a:custGeom>
              <a:avLst/>
              <a:gdLst/>
              <a:ahLst/>
              <a:cxnLst/>
              <a:rect l="l" t="t" r="r" b="b"/>
              <a:pathLst>
                <a:path w="3775" h="3197" extrusionOk="0">
                  <a:moveTo>
                    <a:pt x="2475" y="1"/>
                  </a:moveTo>
                  <a:cubicBezTo>
                    <a:pt x="1" y="1"/>
                    <a:pt x="180" y="3196"/>
                    <a:pt x="180" y="3196"/>
                  </a:cubicBezTo>
                  <a:cubicBezTo>
                    <a:pt x="866" y="453"/>
                    <a:pt x="2761" y="228"/>
                    <a:pt x="3478" y="228"/>
                  </a:cubicBezTo>
                  <a:cubicBezTo>
                    <a:pt x="3620" y="228"/>
                    <a:pt x="3715" y="236"/>
                    <a:pt x="3747" y="236"/>
                  </a:cubicBezTo>
                  <a:cubicBezTo>
                    <a:pt x="3774" y="236"/>
                    <a:pt x="3756" y="230"/>
                    <a:pt x="3683" y="208"/>
                  </a:cubicBezTo>
                  <a:cubicBezTo>
                    <a:pt x="3223" y="64"/>
                    <a:pt x="2823" y="1"/>
                    <a:pt x="247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41" name="Google Shape;1541;p55"/>
            <p:cNvSpPr/>
            <p:nvPr/>
          </p:nvSpPr>
          <p:spPr>
            <a:xfrm>
              <a:off x="771625" y="3641125"/>
              <a:ext cx="106275" cy="106275"/>
            </a:xfrm>
            <a:custGeom>
              <a:avLst/>
              <a:gdLst/>
              <a:ahLst/>
              <a:cxnLst/>
              <a:rect l="l" t="t" r="r" b="b"/>
              <a:pathLst>
                <a:path w="4251" h="4251" extrusionOk="0">
                  <a:moveTo>
                    <a:pt x="2149" y="234"/>
                  </a:moveTo>
                  <a:cubicBezTo>
                    <a:pt x="3177" y="234"/>
                    <a:pt x="4017" y="1075"/>
                    <a:pt x="4017" y="2102"/>
                  </a:cubicBezTo>
                  <a:cubicBezTo>
                    <a:pt x="4017" y="3176"/>
                    <a:pt x="3177" y="4017"/>
                    <a:pt x="2149" y="4017"/>
                  </a:cubicBezTo>
                  <a:cubicBezTo>
                    <a:pt x="1075" y="4017"/>
                    <a:pt x="234" y="3176"/>
                    <a:pt x="234" y="2102"/>
                  </a:cubicBezTo>
                  <a:cubicBezTo>
                    <a:pt x="234" y="1075"/>
                    <a:pt x="1075" y="234"/>
                    <a:pt x="2149" y="234"/>
                  </a:cubicBezTo>
                  <a:close/>
                  <a:moveTo>
                    <a:pt x="2149" y="1"/>
                  </a:moveTo>
                  <a:cubicBezTo>
                    <a:pt x="982" y="1"/>
                    <a:pt x="1" y="935"/>
                    <a:pt x="1" y="2102"/>
                  </a:cubicBezTo>
                  <a:cubicBezTo>
                    <a:pt x="1" y="3316"/>
                    <a:pt x="982" y="4250"/>
                    <a:pt x="2149" y="4250"/>
                  </a:cubicBezTo>
                  <a:cubicBezTo>
                    <a:pt x="3317" y="4250"/>
                    <a:pt x="4251" y="3316"/>
                    <a:pt x="4251" y="2102"/>
                  </a:cubicBezTo>
                  <a:cubicBezTo>
                    <a:pt x="4251" y="935"/>
                    <a:pt x="3317" y="1"/>
                    <a:pt x="214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42" name="Google Shape;1542;p55"/>
            <p:cNvSpPr/>
            <p:nvPr/>
          </p:nvSpPr>
          <p:spPr>
            <a:xfrm>
              <a:off x="780625" y="3655100"/>
              <a:ext cx="62500" cy="53775"/>
            </a:xfrm>
            <a:custGeom>
              <a:avLst/>
              <a:gdLst/>
              <a:ahLst/>
              <a:cxnLst/>
              <a:rect l="l" t="t" r="r" b="b"/>
              <a:pathLst>
                <a:path w="2500" h="2151" extrusionOk="0">
                  <a:moveTo>
                    <a:pt x="1637" y="0"/>
                  </a:moveTo>
                  <a:cubicBezTo>
                    <a:pt x="0" y="0"/>
                    <a:pt x="108" y="2150"/>
                    <a:pt x="108" y="2150"/>
                  </a:cubicBezTo>
                  <a:cubicBezTo>
                    <a:pt x="586" y="306"/>
                    <a:pt x="1814" y="160"/>
                    <a:pt x="2293" y="160"/>
                  </a:cubicBezTo>
                  <a:cubicBezTo>
                    <a:pt x="2382" y="160"/>
                    <a:pt x="2446" y="165"/>
                    <a:pt x="2473" y="165"/>
                  </a:cubicBezTo>
                  <a:cubicBezTo>
                    <a:pt x="2499" y="165"/>
                    <a:pt x="2492" y="161"/>
                    <a:pt x="2443" y="142"/>
                  </a:cubicBezTo>
                  <a:cubicBezTo>
                    <a:pt x="2136" y="44"/>
                    <a:pt x="1869" y="0"/>
                    <a:pt x="163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pic>
        <p:nvPicPr>
          <p:cNvPr id="4" name="Picture 3" descr="A screenshot of a computer&#10;&#10;Description automatically generated">
            <a:extLst>
              <a:ext uri="{FF2B5EF4-FFF2-40B4-BE49-F238E27FC236}">
                <a16:creationId xmlns:a16="http://schemas.microsoft.com/office/drawing/2014/main" id="{6085B35B-1BC0-DB1A-D965-CD669D3A152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80679" y="889419"/>
            <a:ext cx="5944205" cy="41064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920166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5" name="Google Shape;1525;p55"/>
          <p:cNvSpPr txBox="1">
            <a:spLocks noGrp="1"/>
          </p:cNvSpPr>
          <p:nvPr>
            <p:ph type="title"/>
          </p:nvPr>
        </p:nvSpPr>
        <p:spPr>
          <a:xfrm>
            <a:off x="592062" y="247690"/>
            <a:ext cx="77178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r>
              <a:rPr lang="en"/>
              <a:t>Injecting PHP</a:t>
            </a:r>
            <a:endParaRPr lang="en-US"/>
          </a:p>
        </p:txBody>
      </p:sp>
      <p:grpSp>
        <p:nvGrpSpPr>
          <p:cNvPr id="1538" name="Google Shape;1538;p55"/>
          <p:cNvGrpSpPr/>
          <p:nvPr/>
        </p:nvGrpSpPr>
        <p:grpSpPr>
          <a:xfrm rot="10021946" flipH="1">
            <a:off x="7936334" y="726027"/>
            <a:ext cx="360801" cy="197351"/>
            <a:chOff x="771625" y="3641125"/>
            <a:chExt cx="360800" cy="197350"/>
          </a:xfrm>
        </p:grpSpPr>
        <p:sp>
          <p:nvSpPr>
            <p:cNvPr id="1539" name="Google Shape;1539;p55"/>
            <p:cNvSpPr/>
            <p:nvPr/>
          </p:nvSpPr>
          <p:spPr>
            <a:xfrm>
              <a:off x="971275" y="3677325"/>
              <a:ext cx="161150" cy="161150"/>
            </a:xfrm>
            <a:custGeom>
              <a:avLst/>
              <a:gdLst/>
              <a:ahLst/>
              <a:cxnLst/>
              <a:rect l="l" t="t" r="r" b="b"/>
              <a:pathLst>
                <a:path w="6446" h="6446" extrusionOk="0">
                  <a:moveTo>
                    <a:pt x="3223" y="327"/>
                  </a:moveTo>
                  <a:cubicBezTo>
                    <a:pt x="4811" y="327"/>
                    <a:pt x="6119" y="1635"/>
                    <a:pt x="6119" y="3223"/>
                  </a:cubicBezTo>
                  <a:cubicBezTo>
                    <a:pt x="6119" y="4811"/>
                    <a:pt x="4811" y="6118"/>
                    <a:pt x="3223" y="6118"/>
                  </a:cubicBezTo>
                  <a:cubicBezTo>
                    <a:pt x="1635" y="6118"/>
                    <a:pt x="374" y="4811"/>
                    <a:pt x="374" y="3223"/>
                  </a:cubicBezTo>
                  <a:cubicBezTo>
                    <a:pt x="374" y="1635"/>
                    <a:pt x="1635" y="327"/>
                    <a:pt x="3223" y="327"/>
                  </a:cubicBezTo>
                  <a:close/>
                  <a:moveTo>
                    <a:pt x="3223" y="0"/>
                  </a:moveTo>
                  <a:cubicBezTo>
                    <a:pt x="1449" y="0"/>
                    <a:pt x="1" y="1448"/>
                    <a:pt x="1" y="3223"/>
                  </a:cubicBezTo>
                  <a:cubicBezTo>
                    <a:pt x="1" y="4997"/>
                    <a:pt x="1449" y="6445"/>
                    <a:pt x="3223" y="6445"/>
                  </a:cubicBezTo>
                  <a:cubicBezTo>
                    <a:pt x="4998" y="6445"/>
                    <a:pt x="6446" y="4997"/>
                    <a:pt x="6446" y="3223"/>
                  </a:cubicBezTo>
                  <a:cubicBezTo>
                    <a:pt x="6446" y="1448"/>
                    <a:pt x="4998" y="0"/>
                    <a:pt x="322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40" name="Google Shape;1540;p55"/>
            <p:cNvSpPr/>
            <p:nvPr/>
          </p:nvSpPr>
          <p:spPr>
            <a:xfrm>
              <a:off x="985475" y="3699000"/>
              <a:ext cx="94375" cy="79925"/>
            </a:xfrm>
            <a:custGeom>
              <a:avLst/>
              <a:gdLst/>
              <a:ahLst/>
              <a:cxnLst/>
              <a:rect l="l" t="t" r="r" b="b"/>
              <a:pathLst>
                <a:path w="3775" h="3197" extrusionOk="0">
                  <a:moveTo>
                    <a:pt x="2475" y="1"/>
                  </a:moveTo>
                  <a:cubicBezTo>
                    <a:pt x="1" y="1"/>
                    <a:pt x="180" y="3196"/>
                    <a:pt x="180" y="3196"/>
                  </a:cubicBezTo>
                  <a:cubicBezTo>
                    <a:pt x="866" y="453"/>
                    <a:pt x="2761" y="228"/>
                    <a:pt x="3478" y="228"/>
                  </a:cubicBezTo>
                  <a:cubicBezTo>
                    <a:pt x="3620" y="228"/>
                    <a:pt x="3715" y="236"/>
                    <a:pt x="3747" y="236"/>
                  </a:cubicBezTo>
                  <a:cubicBezTo>
                    <a:pt x="3774" y="236"/>
                    <a:pt x="3756" y="230"/>
                    <a:pt x="3683" y="208"/>
                  </a:cubicBezTo>
                  <a:cubicBezTo>
                    <a:pt x="3223" y="64"/>
                    <a:pt x="2823" y="1"/>
                    <a:pt x="247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41" name="Google Shape;1541;p55"/>
            <p:cNvSpPr/>
            <p:nvPr/>
          </p:nvSpPr>
          <p:spPr>
            <a:xfrm>
              <a:off x="771625" y="3641125"/>
              <a:ext cx="106275" cy="106275"/>
            </a:xfrm>
            <a:custGeom>
              <a:avLst/>
              <a:gdLst/>
              <a:ahLst/>
              <a:cxnLst/>
              <a:rect l="l" t="t" r="r" b="b"/>
              <a:pathLst>
                <a:path w="4251" h="4251" extrusionOk="0">
                  <a:moveTo>
                    <a:pt x="2149" y="234"/>
                  </a:moveTo>
                  <a:cubicBezTo>
                    <a:pt x="3177" y="234"/>
                    <a:pt x="4017" y="1075"/>
                    <a:pt x="4017" y="2102"/>
                  </a:cubicBezTo>
                  <a:cubicBezTo>
                    <a:pt x="4017" y="3176"/>
                    <a:pt x="3177" y="4017"/>
                    <a:pt x="2149" y="4017"/>
                  </a:cubicBezTo>
                  <a:cubicBezTo>
                    <a:pt x="1075" y="4017"/>
                    <a:pt x="234" y="3176"/>
                    <a:pt x="234" y="2102"/>
                  </a:cubicBezTo>
                  <a:cubicBezTo>
                    <a:pt x="234" y="1075"/>
                    <a:pt x="1075" y="234"/>
                    <a:pt x="2149" y="234"/>
                  </a:cubicBezTo>
                  <a:close/>
                  <a:moveTo>
                    <a:pt x="2149" y="1"/>
                  </a:moveTo>
                  <a:cubicBezTo>
                    <a:pt x="982" y="1"/>
                    <a:pt x="1" y="935"/>
                    <a:pt x="1" y="2102"/>
                  </a:cubicBezTo>
                  <a:cubicBezTo>
                    <a:pt x="1" y="3316"/>
                    <a:pt x="982" y="4250"/>
                    <a:pt x="2149" y="4250"/>
                  </a:cubicBezTo>
                  <a:cubicBezTo>
                    <a:pt x="3317" y="4250"/>
                    <a:pt x="4251" y="3316"/>
                    <a:pt x="4251" y="2102"/>
                  </a:cubicBezTo>
                  <a:cubicBezTo>
                    <a:pt x="4251" y="935"/>
                    <a:pt x="3317" y="1"/>
                    <a:pt x="214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42" name="Google Shape;1542;p55"/>
            <p:cNvSpPr/>
            <p:nvPr/>
          </p:nvSpPr>
          <p:spPr>
            <a:xfrm>
              <a:off x="780625" y="3655100"/>
              <a:ext cx="62500" cy="53775"/>
            </a:xfrm>
            <a:custGeom>
              <a:avLst/>
              <a:gdLst/>
              <a:ahLst/>
              <a:cxnLst/>
              <a:rect l="l" t="t" r="r" b="b"/>
              <a:pathLst>
                <a:path w="2500" h="2151" extrusionOk="0">
                  <a:moveTo>
                    <a:pt x="1637" y="0"/>
                  </a:moveTo>
                  <a:cubicBezTo>
                    <a:pt x="0" y="0"/>
                    <a:pt x="108" y="2150"/>
                    <a:pt x="108" y="2150"/>
                  </a:cubicBezTo>
                  <a:cubicBezTo>
                    <a:pt x="586" y="306"/>
                    <a:pt x="1814" y="160"/>
                    <a:pt x="2293" y="160"/>
                  </a:cubicBezTo>
                  <a:cubicBezTo>
                    <a:pt x="2382" y="160"/>
                    <a:pt x="2446" y="165"/>
                    <a:pt x="2473" y="165"/>
                  </a:cubicBezTo>
                  <a:cubicBezTo>
                    <a:pt x="2499" y="165"/>
                    <a:pt x="2492" y="161"/>
                    <a:pt x="2443" y="142"/>
                  </a:cubicBezTo>
                  <a:cubicBezTo>
                    <a:pt x="2136" y="44"/>
                    <a:pt x="1869" y="0"/>
                    <a:pt x="163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pic>
        <p:nvPicPr>
          <p:cNvPr id="5" name="Picture 4" descr="A screen shot of a computer&#10;&#10;Description automatically generated">
            <a:extLst>
              <a:ext uri="{FF2B5EF4-FFF2-40B4-BE49-F238E27FC236}">
                <a16:creationId xmlns:a16="http://schemas.microsoft.com/office/drawing/2014/main" id="{8217366C-294C-E8BF-C0A0-CA69EE9BB5F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0775" y="959793"/>
            <a:ext cx="7342451" cy="37840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0041969"/>
      </p:ext>
    </p:extLst>
  </p:cSld>
  <p:clrMapOvr>
    <a:masterClrMapping/>
  </p:clrMapOvr>
</p:sld>
</file>

<file path=ppt/theme/theme1.xml><?xml version="1.0" encoding="utf-8"?>
<a:theme xmlns:a="http://schemas.openxmlformats.org/drawingml/2006/main" name="Shark Cage Diving Experience for Social Media by Slidesgo">
  <a:themeElements>
    <a:clrScheme name="Simple Light">
      <a:dk1>
        <a:srgbClr val="0F142C"/>
      </a:dk1>
      <a:lt1>
        <a:srgbClr val="FFFFFF"/>
      </a:lt1>
      <a:dk2>
        <a:srgbClr val="8DE0FF"/>
      </a:dk2>
      <a:lt2>
        <a:srgbClr val="29407E"/>
      </a:lt2>
      <a:accent1>
        <a:srgbClr val="1A315F"/>
      </a:accent1>
      <a:accent2>
        <a:srgbClr val="FFFFFF"/>
      </a:accent2>
      <a:accent3>
        <a:srgbClr val="FFFFFF"/>
      </a:accent3>
      <a:accent4>
        <a:srgbClr val="FFFFFF"/>
      </a:accent4>
      <a:accent5>
        <a:srgbClr val="FFFFFF"/>
      </a:accent5>
      <a:accent6>
        <a:srgbClr val="FFFFFF"/>
      </a:accent6>
      <a:hlink>
        <a:srgbClr val="FFFFFF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662</Words>
  <Application>Microsoft Office PowerPoint</Application>
  <PresentationFormat>On-screen Show (16:9)</PresentationFormat>
  <Paragraphs>113</Paragraphs>
  <Slides>30</Slides>
  <Notes>19</Notes>
  <HiddenSlides>0</HiddenSlides>
  <MMClips>1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8" baseType="lpstr">
      <vt:lpstr>Sora</vt:lpstr>
      <vt:lpstr>Courier New,monospace</vt:lpstr>
      <vt:lpstr>Arial</vt:lpstr>
      <vt:lpstr>Lato</vt:lpstr>
      <vt:lpstr>Times New Roman</vt:lpstr>
      <vt:lpstr>Courier New</vt:lpstr>
      <vt:lpstr>Sora ExtraBold</vt:lpstr>
      <vt:lpstr>Shark Cage Diving Experience for Social Media by Slidesgo</vt:lpstr>
      <vt:lpstr>sharkPulseApps</vt:lpstr>
      <vt:lpstr>Outline</vt:lpstr>
      <vt:lpstr>PowerPoint Presentation</vt:lpstr>
      <vt:lpstr>Clients</vt:lpstr>
      <vt:lpstr>Requirements</vt:lpstr>
      <vt:lpstr>Work Completed</vt:lpstr>
      <vt:lpstr>FRONT END</vt:lpstr>
      <vt:lpstr>Elementor </vt:lpstr>
      <vt:lpstr>Injecting PHP</vt:lpstr>
      <vt:lpstr>PowerPoint Presentation</vt:lpstr>
      <vt:lpstr>PowerPoint Presentation</vt:lpstr>
      <vt:lpstr>Global Affiliate Map</vt:lpstr>
      <vt:lpstr>Global Affiliate Map</vt:lpstr>
      <vt:lpstr>Taxonomical Accuracy Table</vt:lpstr>
      <vt:lpstr>BACK END</vt:lpstr>
      <vt:lpstr>Database</vt:lpstr>
      <vt:lpstr>Querying the Database</vt:lpstr>
      <vt:lpstr>Visuals Scripting</vt:lpstr>
      <vt:lpstr>RShiny App </vt:lpstr>
      <vt:lpstr>GeoJSON Data</vt:lpstr>
      <vt:lpstr>Taxonomical Accuracy Query </vt:lpstr>
      <vt:lpstr>Taxonomical Accuracy Visual</vt:lpstr>
      <vt:lpstr>File Extension Script</vt:lpstr>
      <vt:lpstr>Testing</vt:lpstr>
      <vt:lpstr>Challenges</vt:lpstr>
      <vt:lpstr>Lessons Learned</vt:lpstr>
      <vt:lpstr>Future Work</vt:lpstr>
      <vt:lpstr>ACKNOWLEDGEMENTS</vt:lpstr>
      <vt:lpstr>References</vt:lpstr>
      <vt:lpstr>THANK YOU!  QUESTIONS?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SharkPulseApps</dc:title>
  <cp:lastModifiedBy>Tuan Tran</cp:lastModifiedBy>
  <cp:revision>21</cp:revision>
  <dcterms:modified xsi:type="dcterms:W3CDTF">2024-05-06T02:16:55Z</dcterms:modified>
</cp:coreProperties>
</file>