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C038E52-6033-4EF7-AAC3-1C1E9C8DC287}">
  <a:tblStyle styleId="{6C038E52-6033-4EF7-AAC3-1C1E9C8DC28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media.spokesman.com/photos/2012/05/11/hikers-triple-crown_t620.jpg?161ad8e426d1312361ed5892fdc121cdf327258d" TargetMode="External"/><Relationship Id="rId4" Type="http://schemas.openxmlformats.org/officeDocument/2006/relationships/hyperlink" Target="https://www.djangoproject.com/start/overview/" TargetMode="External"/><Relationship Id="rId5" Type="http://schemas.openxmlformats.org/officeDocument/2006/relationships/hyperlink" Target="https://sujitpal.blogspot.com/2013/03/implementing-rake-algorithm-with-nltk.html" TargetMode="External"/><Relationship Id="rId6" Type="http://schemas.openxmlformats.org/officeDocument/2006/relationships/hyperlink" Target="https://en.wikipedia.org/wiki/Tf%E2%80%93idf" TargetMode="External"/><Relationship Id="rId7" Type="http://schemas.openxmlformats.org/officeDocument/2006/relationships/hyperlink" Target="https://select2.org/dropdow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272858" y="2473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Trail Study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Kevin Cianfarini, Shane Davies, Marshall Hansen, Andrew Eason</a:t>
            </a:r>
            <a:endParaRPr sz="2400"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018300"/>
            <a:ext cx="8520600" cy="12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…</a:t>
            </a:r>
            <a:endParaRPr sz="6000">
              <a:solidFill>
                <a:srgbClr val="FFFFFF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CS4624: Multimedia, Hypertext, and Information Access</a:t>
            </a:r>
            <a:endParaRPr sz="2400">
              <a:solidFill>
                <a:srgbClr val="FFFFFF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Instructor: Dr. Edward A. Fox</a:t>
            </a:r>
            <a:endParaRPr sz="2400">
              <a:solidFill>
                <a:srgbClr val="FFFFFF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Virginia Tech, Blacksburg, 24061</a:t>
            </a:r>
            <a:endParaRPr sz="2400">
              <a:solidFill>
                <a:srgbClr val="FFFFFF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4/24/2018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	</a:t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Automated Tag generation is hard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Different algorithms to implement: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RAKE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TFIDF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Machine learning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Similar tag output: how to coalesce similar tags?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This is a natural language processing problem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 Crawling is messy: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Javascript that actively prohibits web crawlers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Challenge to find commonalities between sites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Optimizing database interactions is key to a smooth experience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Ideas</a:t>
            </a:r>
            <a:endParaRPr/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 scraping for sources rather than just blog scraping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Expand scope of scrape-able blogs and forums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a more robust front end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Find a better tagging algorithm (requires fees)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Natural language APIs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Statistical analysis of the results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Client: Abigail Bartolome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Thanks go to NSF for support by grant IIS-1619028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  <a:p>
            <a:pPr indent="-292100" lvl="0" marL="457200" rtl="0">
              <a:spcBef>
                <a:spcPts val="160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Image: </a:t>
            </a:r>
            <a:r>
              <a:rPr lang="en" sz="1000" u="sng">
                <a:solidFill>
                  <a:srgbClr val="CCCCCC"/>
                </a:solidFill>
                <a:hlinkClick r:id="rId3"/>
              </a:rPr>
              <a:t>http://media.spokesman.com/photos/2012/05/11/hikers-triple-crown_t620.jpg?161ad8e426d1312361ed5892fdc121cdf327258d</a:t>
            </a:r>
            <a:endParaRPr>
              <a:solidFill>
                <a:srgbClr val="CCCCCC"/>
              </a:solidFill>
            </a:endParaRPr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Django Framework: </a:t>
            </a:r>
            <a:r>
              <a:rPr lang="en" sz="1000" u="sng">
                <a:solidFill>
                  <a:srgbClr val="CCCCCC"/>
                </a:solidFill>
                <a:hlinkClick r:id="rId4"/>
              </a:rPr>
              <a:t>https://www.djangoproject.com/start/overview/</a:t>
            </a:r>
            <a:endParaRPr sz="1000">
              <a:solidFill>
                <a:srgbClr val="CCCCCC"/>
              </a:solidFill>
            </a:endParaRPr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RAKE Algorithm: </a:t>
            </a:r>
            <a:r>
              <a:rPr lang="en" sz="1000" u="sng">
                <a:solidFill>
                  <a:srgbClr val="CCCCCC"/>
                </a:solidFill>
                <a:hlinkClick r:id="rId5"/>
              </a:rPr>
              <a:t>https://sujitpal.blogspot.com/2013/03/implementing-rake-algorithm-with-nltk.html</a:t>
            </a:r>
            <a:endParaRPr sz="1000">
              <a:solidFill>
                <a:srgbClr val="CCCCCC"/>
              </a:solidFill>
            </a:endParaRPr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TF-IDF: </a:t>
            </a:r>
            <a:r>
              <a:rPr lang="en" sz="1000" u="sng">
                <a:solidFill>
                  <a:srgbClr val="CCCCCC"/>
                </a:solidFill>
                <a:hlinkClick r:id="rId6"/>
              </a:rPr>
              <a:t>https://en.wikipedia.org/wiki/Tf%E2%80%93idf</a:t>
            </a:r>
            <a:endParaRPr sz="1000">
              <a:solidFill>
                <a:srgbClr val="CCCCCC"/>
              </a:solidFill>
            </a:endParaRPr>
          </a:p>
          <a:p>
            <a:pPr indent="-292100" lvl="0" marL="457200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Select2 dropdown: </a:t>
            </a:r>
            <a:r>
              <a:rPr lang="en" sz="1000" u="sng">
                <a:solidFill>
                  <a:srgbClr val="CCCCCC"/>
                </a:solidFill>
                <a:hlinkClick r:id="rId7"/>
              </a:rPr>
              <a:t>https://select2.org/dropdown</a:t>
            </a:r>
            <a:endParaRPr sz="1000">
              <a:solidFill>
                <a:srgbClr val="CCCCCC"/>
              </a:solidFill>
            </a:endParaRPr>
          </a:p>
          <a:p>
            <a:pPr indent="-292100" lvl="0" marL="457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000"/>
              <a:buAutoNum type="arabicPeriod"/>
            </a:pPr>
            <a:r>
              <a:rPr lang="en" sz="1000">
                <a:solidFill>
                  <a:srgbClr val="CCCCCC"/>
                </a:solidFill>
              </a:rPr>
              <a:t>Bootstrap CSS: https://getbootstrap.com/docs/3.3/css/</a:t>
            </a:r>
            <a:endParaRPr sz="1400">
              <a:solidFill>
                <a:srgbClr val="CCCC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Project Overview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Testing/Assessment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Deliverables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App Backend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App Frontend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Statistics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Accomplishments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Lessons Learned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Future Ideas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Acknowledgements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349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Client: Master’s Student, Abigail Bartolome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Writing thesis on trail culture/trends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Focusing mainly on Triple Crown Trails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Impact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Allows her to search through exponentially more resources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Saves her time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Specific searching through tags</a:t>
            </a:r>
            <a:endParaRPr/>
          </a:p>
        </p:txBody>
      </p:sp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 b="12525" l="0" r="1787" t="22408"/>
          <a:stretch/>
        </p:blipFill>
        <p:spPr>
          <a:xfrm>
            <a:off x="3760250" y="198688"/>
            <a:ext cx="5240876" cy="36559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340000" dist="114300">
              <a:srgbClr val="000000">
                <a:alpha val="82000"/>
              </a:srgbClr>
            </a:outerShdw>
          </a:effectLst>
        </p:spPr>
      </p:pic>
      <p:sp>
        <p:nvSpPr>
          <p:cNvPr id="69" name="Shape 69"/>
          <p:cNvSpPr txBox="1"/>
          <p:nvPr/>
        </p:nvSpPr>
        <p:spPr>
          <a:xfrm>
            <a:off x="4395588" y="3889350"/>
            <a:ext cx="39702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AutoNum type="arabicPeriod"/>
            </a:pPr>
            <a:r>
              <a:rPr lang="en">
                <a:solidFill>
                  <a:srgbClr val="CCCCCC"/>
                </a:solidFill>
              </a:rPr>
              <a:t>Quinn, Molly. media.spokesman.com</a:t>
            </a:r>
            <a:endParaRPr>
              <a:solidFill>
                <a:srgbClr val="CCCC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Testing/Assessment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Manually tested sources list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Python script to test website compatibility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Cross referenced frontend output with expected values from database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Frequent updates with client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Deliverables: App Backend</a:t>
            </a:r>
            <a:endParaRPr/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Built with Django, Django Rest Framework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Separate concerns between UI and business logic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 REST API for the UI to interact with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Updateable with Django management commands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Management command to export to CSV file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 b="0" l="0" r="0" t="7885"/>
          <a:stretch/>
        </p:blipFill>
        <p:spPr>
          <a:xfrm>
            <a:off x="1107050" y="2757800"/>
            <a:ext cx="6929900" cy="2295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336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Deliverables: App Frontend</a:t>
            </a:r>
            <a:endParaRPr/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152475"/>
            <a:ext cx="3169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Able to search blog database by generated tags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Table of resulting blogs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Sortable by different meta-data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Links to view and source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Displays date and author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Select2 Dropdown</a:t>
            </a:r>
            <a:r>
              <a:rPr baseline="-25000" lang="en"/>
              <a:t> 5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Bootstrap CSS </a:t>
            </a:r>
            <a:r>
              <a:rPr baseline="-25000" lang="en"/>
              <a:t>6</a:t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 b="0" l="18504" r="19587" t="7604"/>
          <a:stretch/>
        </p:blipFill>
        <p:spPr>
          <a:xfrm>
            <a:off x="3628280" y="940025"/>
            <a:ext cx="5204021" cy="412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Scraped Post</a:t>
            </a:r>
            <a:endParaRPr/>
          </a:p>
        </p:txBody>
      </p:sp>
      <p:graphicFrame>
        <p:nvGraphicFramePr>
          <p:cNvPr id="95" name="Shape 95"/>
          <p:cNvGraphicFramePr/>
          <p:nvPr/>
        </p:nvGraphicFramePr>
        <p:xfrm>
          <a:off x="136700" y="1643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{6C038E52-6033-4EF7-AAC3-1C1E9C8DC287}</a:tableStyleId>
              </a:tblPr>
              <a:tblGrid>
                <a:gridCol w="1222475"/>
                <a:gridCol w="1463325"/>
                <a:gridCol w="1222500"/>
                <a:gridCol w="1711975"/>
                <a:gridCol w="1121475"/>
              </a:tblGrid>
              <a:tr h="268075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title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author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pub_date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source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body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Hiker Safety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Lauralee Bliss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2011-08-21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blissfulhiking.blogspot.com/2011/08/hiking-and-safety.html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&lt;html&gt;...&lt;/html&gt;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96" name="Shape 96"/>
          <p:cNvSpPr txBox="1"/>
          <p:nvPr/>
        </p:nvSpPr>
        <p:spPr>
          <a:xfrm>
            <a:off x="346400" y="1356475"/>
            <a:ext cx="3659400" cy="2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Data saved into database...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75" y="3057301"/>
            <a:ext cx="4288250" cy="1977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8200" y="0"/>
            <a:ext cx="4288249" cy="17111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4692875" y="3858275"/>
            <a:ext cx="236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Our Scraped Post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7381200" y="2203375"/>
            <a:ext cx="17628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Original Post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01" name="Shape 101"/>
          <p:cNvCxnSpPr>
            <a:stCxn id="99" idx="1"/>
            <a:endCxn id="97" idx="3"/>
          </p:cNvCxnSpPr>
          <p:nvPr/>
        </p:nvCxnSpPr>
        <p:spPr>
          <a:xfrm rot="10800000">
            <a:off x="4320275" y="4045925"/>
            <a:ext cx="372600" cy="987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" name="Shape 102"/>
          <p:cNvCxnSpPr>
            <a:stCxn id="100" idx="0"/>
          </p:cNvCxnSpPr>
          <p:nvPr/>
        </p:nvCxnSpPr>
        <p:spPr>
          <a:xfrm rot="10800000">
            <a:off x="7855200" y="1721575"/>
            <a:ext cx="407400" cy="4818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 Statistics	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Note: Project is updateable and more data can be added by user</a:t>
            </a:r>
            <a:endParaRPr/>
          </a:p>
        </p:txBody>
      </p:sp>
      <p:graphicFrame>
        <p:nvGraphicFramePr>
          <p:cNvPr id="109" name="Shape 109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{6C038E52-6033-4EF7-AAC3-1C1E9C8DC287}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Type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Total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Blog Sources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31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Blog Posts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3423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Searchable Tags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87618</a:t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Scrape content out of most WordPress and Blogspot blogs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Keyword extraction from documents</a:t>
            </a:r>
            <a:endParaRPr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Fast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 and usable UI</a:t>
            </a:r>
            <a:endParaRPr/>
          </a:p>
          <a:p>
            <a:pPr indent="-342900" lvl="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Efficient and developer friendly API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