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75" r:id="rId5"/>
    <p:sldId id="260" r:id="rId6"/>
    <p:sldId id="276" r:id="rId7"/>
    <p:sldId id="265" r:id="rId8"/>
    <p:sldId id="268" r:id="rId9"/>
    <p:sldId id="277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AA2A24C-E2E4-49AC-A3DE-C673D6AE6BB3}" type="datetimeFigureOut">
              <a:rPr lang="en-US" smtClean="0"/>
              <a:t>5/4/2014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044E3B-2B25-47E6-AA93-2AC7ED146AE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database.collegemedia.com/databases/grades/grade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Collegiate Times 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864936"/>
          </a:xfrm>
        </p:spPr>
        <p:txBody>
          <a:bodyPr>
            <a:normAutofit/>
          </a:bodyPr>
          <a:lstStyle/>
          <a:p>
            <a:r>
              <a:rPr lang="en-US" dirty="0" smtClean="0"/>
              <a:t>James O’Hara</a:t>
            </a:r>
          </a:p>
          <a:p>
            <a:r>
              <a:rPr lang="en-US" dirty="0" smtClean="0"/>
              <a:t>Hang Lin</a:t>
            </a:r>
          </a:p>
          <a:p>
            <a:r>
              <a:rPr lang="en-US" dirty="0" smtClean="0"/>
              <a:t>Client: Alex </a:t>
            </a:r>
            <a:r>
              <a:rPr lang="en-US" dirty="0" err="1" smtClean="0"/>
              <a:t>Koma</a:t>
            </a:r>
            <a:r>
              <a:rPr lang="en-US" dirty="0" smtClean="0"/>
              <a:t>, managing editor, Collegiate Times</a:t>
            </a:r>
          </a:p>
          <a:p>
            <a:r>
              <a:rPr lang="en-US" dirty="0" smtClean="0"/>
              <a:t>Blacksburg</a:t>
            </a:r>
          </a:p>
          <a:p>
            <a:r>
              <a:rPr lang="en-US" dirty="0" smtClean="0"/>
              <a:t>March 4,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CS 4624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67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Meet with client to go over changes made due to setbacks</a:t>
            </a:r>
          </a:p>
          <a:p>
            <a:r>
              <a:rPr lang="en-US" dirty="0" smtClean="0"/>
              <a:t>Complete full set of webpages</a:t>
            </a:r>
          </a:p>
          <a:p>
            <a:pPr lvl="1"/>
            <a:r>
              <a:rPr lang="en-US" dirty="0"/>
              <a:t>Fix bugs and formatting issues</a:t>
            </a:r>
          </a:p>
          <a:p>
            <a:pPr lvl="1"/>
            <a:r>
              <a:rPr lang="en-US" dirty="0"/>
              <a:t>Close any security gaps</a:t>
            </a:r>
          </a:p>
          <a:p>
            <a:pPr lvl="1"/>
            <a:r>
              <a:rPr lang="en-US" dirty="0"/>
              <a:t>Complete wrapper code that connects the page to the rest of the Collegiate Times </a:t>
            </a:r>
            <a:r>
              <a:rPr lang="en-US" dirty="0" smtClean="0"/>
              <a:t>website</a:t>
            </a:r>
          </a:p>
          <a:p>
            <a:r>
              <a:rPr lang="en-US" dirty="0" smtClean="0"/>
              <a:t>Usability inspection with experts from the CT and computer science</a:t>
            </a:r>
          </a:p>
          <a:p>
            <a:r>
              <a:rPr lang="en-US" dirty="0" smtClean="0"/>
              <a:t>Make changes and additions to site based on evaluation</a:t>
            </a:r>
          </a:p>
          <a:p>
            <a:r>
              <a:rPr lang="en-US" dirty="0" smtClean="0"/>
              <a:t>Complete final pages that are launch-ready</a:t>
            </a:r>
          </a:p>
        </p:txBody>
      </p:sp>
    </p:spTree>
    <p:extLst>
      <p:ext uri="{BB962C8B-B14F-4D97-AF65-F5344CB8AC3E}">
        <p14:creationId xmlns:p14="http://schemas.microsoft.com/office/powerpoint/2010/main" val="273892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project</a:t>
            </a:r>
          </a:p>
          <a:p>
            <a:r>
              <a:rPr lang="en-US" dirty="0" smtClean="0"/>
              <a:t>Review </a:t>
            </a:r>
            <a:r>
              <a:rPr lang="en-US" dirty="0"/>
              <a:t>of deliverables </a:t>
            </a:r>
            <a:r>
              <a:rPr lang="en-US" dirty="0" smtClean="0"/>
              <a:t>completed</a:t>
            </a:r>
          </a:p>
          <a:p>
            <a:pPr lvl="1"/>
            <a:r>
              <a:rPr lang="en-US" dirty="0" smtClean="0"/>
              <a:t>Design guidelines</a:t>
            </a:r>
          </a:p>
          <a:p>
            <a:pPr lvl="1"/>
            <a:r>
              <a:rPr lang="en-US" dirty="0" smtClean="0"/>
              <a:t>Initial </a:t>
            </a:r>
            <a:r>
              <a:rPr lang="en-US" dirty="0"/>
              <a:t>and final </a:t>
            </a:r>
            <a:r>
              <a:rPr lang="en-US" dirty="0" smtClean="0"/>
              <a:t>designs</a:t>
            </a:r>
          </a:p>
          <a:p>
            <a:pPr lvl="1"/>
            <a:r>
              <a:rPr lang="en-US" dirty="0" smtClean="0"/>
              <a:t>Initial </a:t>
            </a:r>
            <a:r>
              <a:rPr lang="en-US" dirty="0"/>
              <a:t>prototype</a:t>
            </a:r>
          </a:p>
          <a:p>
            <a:r>
              <a:rPr lang="en-US" dirty="0" smtClean="0"/>
              <a:t>What’s </a:t>
            </a:r>
            <a:r>
              <a:rPr lang="en-US" dirty="0"/>
              <a:t>next?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414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</a:t>
            </a:r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Collegiate Times collects Virginia Tech course grades</a:t>
            </a:r>
          </a:p>
          <a:p>
            <a:r>
              <a:rPr lang="en-US" dirty="0" smtClean="0"/>
              <a:t>Collated into a publicly available database</a:t>
            </a:r>
          </a:p>
          <a:p>
            <a:r>
              <a:rPr lang="en-US" dirty="0" smtClean="0"/>
              <a:t>The CT recently changed web hosts and has not migrated the database</a:t>
            </a:r>
          </a:p>
          <a:p>
            <a:r>
              <a:rPr lang="en-US" dirty="0" smtClean="0"/>
              <a:t>The project will create a new public home for this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68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Market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Interviewed employees, former users and prospective future users.</a:t>
            </a:r>
          </a:p>
          <a:p>
            <a:r>
              <a:rPr lang="en-US" dirty="0" smtClean="0"/>
              <a:t>Identified a number of trends</a:t>
            </a:r>
          </a:p>
          <a:p>
            <a:pPr lvl="1"/>
            <a:r>
              <a:rPr lang="en-US" dirty="0" smtClean="0"/>
              <a:t>Mainly used by students when choosing classes to identify classes that are favorable</a:t>
            </a:r>
          </a:p>
          <a:p>
            <a:pPr lvl="1"/>
            <a:r>
              <a:rPr lang="en-US" dirty="0" smtClean="0"/>
              <a:t>Used to compare class results across semesters and years</a:t>
            </a:r>
          </a:p>
          <a:p>
            <a:pPr lvl="1"/>
            <a:r>
              <a:rPr lang="en-US" dirty="0" smtClean="0"/>
              <a:t>Can identify grading trends and patterns across courses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67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Prominently display data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Must be easy to understand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Data must be sortable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Data must be paginated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Queries must be easy and productive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Must be identifiable with Collegiate Times brand</a:t>
            </a:r>
          </a:p>
          <a:p>
            <a:pPr marL="596646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566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Initial design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66294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264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d</a:t>
            </a:r>
            <a:r>
              <a:rPr lang="en-US" dirty="0" smtClean="0"/>
              <a:t>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269" y="1657044"/>
            <a:ext cx="7059011" cy="4382112"/>
          </a:xfrm>
        </p:spPr>
      </p:pic>
    </p:spTree>
    <p:extLst>
      <p:ext uri="{BB962C8B-B14F-4D97-AF65-F5344CB8AC3E}">
        <p14:creationId xmlns:p14="http://schemas.microsoft.com/office/powerpoint/2010/main" val="752535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Initial prototype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505200" y="1532317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HTML form process user request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657600" y="2639003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Connects to database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207623" y="3546174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Queries database with information provided by user</a:t>
            </a:r>
            <a:endParaRPr lang="en-US" dirty="0"/>
          </a:p>
        </p:txBody>
      </p:sp>
      <p:cxnSp>
        <p:nvCxnSpPr>
          <p:cNvPr id="40" name="Straight Arrow Connector 39"/>
          <p:cNvCxnSpPr>
            <a:stCxn id="44" idx="2"/>
            <a:endCxn id="45" idx="0"/>
          </p:cNvCxnSpPr>
          <p:nvPr/>
        </p:nvCxnSpPr>
        <p:spPr>
          <a:xfrm>
            <a:off x="5181600" y="1983683"/>
            <a:ext cx="0" cy="57328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57500" y="4582714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Outputs results into table with PHP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226526" y="5742214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Formats table with Javascrpipt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3350623" y="4500680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352800" y="1450283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352800" y="2556969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626723" y="3464140"/>
            <a:ext cx="51054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352800" y="5660180"/>
            <a:ext cx="3657600" cy="533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/>
          <p:cNvCxnSpPr>
            <a:stCxn id="45" idx="2"/>
            <a:endCxn id="39" idx="0"/>
          </p:cNvCxnSpPr>
          <p:nvPr/>
        </p:nvCxnSpPr>
        <p:spPr>
          <a:xfrm flipH="1">
            <a:off x="5179423" y="3090369"/>
            <a:ext cx="2177" cy="45580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6" idx="2"/>
            <a:endCxn id="41" idx="0"/>
          </p:cNvCxnSpPr>
          <p:nvPr/>
        </p:nvCxnSpPr>
        <p:spPr>
          <a:xfrm>
            <a:off x="5179423" y="3997540"/>
            <a:ext cx="2177" cy="58517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3" idx="2"/>
            <a:endCxn id="47" idx="0"/>
          </p:cNvCxnSpPr>
          <p:nvPr/>
        </p:nvCxnSpPr>
        <p:spPr>
          <a:xfrm>
            <a:off x="5179423" y="5034080"/>
            <a:ext cx="2177" cy="6261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47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Initial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viewed here: </a:t>
            </a:r>
            <a:r>
              <a:rPr lang="en-US" dirty="0" smtClean="0">
                <a:hlinkClick r:id="rId2" action="ppaction://hlinkfile"/>
              </a:rPr>
              <a:t>database.collegemedia.com/databases/grades/grades.html </a:t>
            </a:r>
            <a:endParaRPr lang="en-US" dirty="0" smtClean="0"/>
          </a:p>
          <a:p>
            <a:r>
              <a:rPr lang="en-US" dirty="0" smtClean="0"/>
              <a:t>Setbacks</a:t>
            </a:r>
          </a:p>
          <a:p>
            <a:pPr lvl="1"/>
            <a:r>
              <a:rPr lang="en-US" dirty="0" smtClean="0"/>
              <a:t>Course number and subject are ID numbers in the main table that are defined in another table</a:t>
            </a:r>
          </a:p>
          <a:p>
            <a:pPr lvl="1"/>
            <a:r>
              <a:rPr lang="en-US" dirty="0" smtClean="0"/>
              <a:t>Dynamic dropdowns not populating</a:t>
            </a:r>
          </a:p>
          <a:p>
            <a:pPr lvl="1"/>
            <a:r>
              <a:rPr lang="en-US" dirty="0" smtClean="0"/>
              <a:t>Pagination not working with variable results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309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126</TotalTime>
  <Words>297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Collegiate Times Grades</vt:lpstr>
      <vt:lpstr>Outline</vt:lpstr>
      <vt:lpstr>Project overview</vt:lpstr>
      <vt:lpstr>Market research</vt:lpstr>
      <vt:lpstr>Design guidelines</vt:lpstr>
      <vt:lpstr>Initial design</vt:lpstr>
      <vt:lpstr>Final design</vt:lpstr>
      <vt:lpstr>Initial prototype</vt:lpstr>
      <vt:lpstr>Initial prototype</vt:lpstr>
      <vt:lpstr>What’s next?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Collegiate Times Grades</dc:title>
  <dc:creator>James</dc:creator>
  <cp:lastModifiedBy>James</cp:lastModifiedBy>
  <cp:revision>17</cp:revision>
  <dcterms:created xsi:type="dcterms:W3CDTF">2014-03-03T18:31:04Z</dcterms:created>
  <dcterms:modified xsi:type="dcterms:W3CDTF">2014-05-05T02:35:37Z</dcterms:modified>
</cp:coreProperties>
</file>