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02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7726" y="836023"/>
            <a:ext cx="9448800" cy="5381897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 Thesis and Dissertation Database Errors</a:t>
            </a:r>
          </a:p>
          <a:p>
            <a:endParaRPr lang="en-US" sz="4000" dirty="0" smtClean="0"/>
          </a:p>
          <a:p>
            <a:r>
              <a:rPr lang="en-US" sz="4000" dirty="0" smtClean="0"/>
              <a:t>Ryan Mestre                 Luke </a:t>
            </a:r>
            <a:r>
              <a:rPr lang="en-US" sz="4000" dirty="0" err="1" smtClean="0"/>
              <a:t>Schmader</a:t>
            </a:r>
            <a:r>
              <a:rPr lang="en-US" sz="4000" dirty="0" smtClean="0"/>
              <a:t> 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Client: </a:t>
            </a:r>
            <a:r>
              <a:rPr lang="en-US" sz="4000" dirty="0" err="1" smtClean="0"/>
              <a:t>Zhiwu</a:t>
            </a:r>
            <a:r>
              <a:rPr lang="en-US" sz="4000" dirty="0" smtClean="0"/>
              <a:t> </a:t>
            </a:r>
            <a:r>
              <a:rPr lang="en-US" sz="4000" dirty="0" err="1" smtClean="0"/>
              <a:t>Xie</a:t>
            </a:r>
            <a:endParaRPr lang="en-US" sz="4000" dirty="0" smtClean="0"/>
          </a:p>
          <a:p>
            <a:r>
              <a:rPr lang="en-US" dirty="0" smtClean="0"/>
              <a:t>Blacksburg</a:t>
            </a:r>
          </a:p>
          <a:p>
            <a:r>
              <a:rPr lang="en-US" dirty="0" smtClean="0"/>
              <a:t>March 3, 2014</a:t>
            </a:r>
          </a:p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CS 4624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01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2900" y="561173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Library Thesis and Dissertation database has text errors.</a:t>
            </a:r>
          </a:p>
          <a:p>
            <a:endParaRPr lang="en-US" sz="2800" dirty="0" smtClean="0"/>
          </a:p>
          <a:p>
            <a:r>
              <a:rPr lang="en-US" sz="2800" dirty="0"/>
              <a:t>http://scholar.lib.vt.edu/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Website displays text errors </a:t>
            </a:r>
            <a:r>
              <a:rPr lang="en-US" sz="2800" dirty="0"/>
              <a:t>as </a:t>
            </a:r>
            <a:r>
              <a:rPr lang="en-US" sz="2800" dirty="0" smtClean="0"/>
              <a:t>�</a:t>
            </a:r>
          </a:p>
          <a:p>
            <a:endParaRPr lang="en-US" sz="2800" dirty="0" smtClean="0"/>
          </a:p>
          <a:p>
            <a:r>
              <a:rPr lang="en-US" sz="2800" dirty="0" smtClean="0"/>
              <a:t>Problem has been tackled before unsuccessfully</a:t>
            </a:r>
          </a:p>
          <a:p>
            <a:endParaRPr lang="en-US" sz="2800" dirty="0"/>
          </a:p>
          <a:p>
            <a:r>
              <a:rPr lang="en-US" sz="2800" dirty="0" smtClean="0"/>
              <a:t>Manual fixing is costly and inefficient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94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764373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Investigate cause of database errors</a:t>
            </a:r>
          </a:p>
          <a:p>
            <a:endParaRPr lang="en-US" sz="2800" dirty="0"/>
          </a:p>
          <a:p>
            <a:r>
              <a:rPr lang="en-US" sz="2800" dirty="0" smtClean="0"/>
              <a:t>Convert database to modern, error free format</a:t>
            </a:r>
          </a:p>
          <a:p>
            <a:endParaRPr lang="en-US" sz="2800" dirty="0"/>
          </a:p>
          <a:p>
            <a:r>
              <a:rPr lang="en-US" sz="2800" dirty="0" smtClean="0"/>
              <a:t>Generalize solution for future use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20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497673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17700"/>
            <a:ext cx="10820400" cy="4300985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Feb </a:t>
            </a:r>
            <a:r>
              <a:rPr lang="en-US" sz="2800" dirty="0"/>
              <a:t>26th: Create Linux VM, configure database software, and set up database</a:t>
            </a:r>
            <a:r>
              <a:rPr lang="en-US" sz="2800" dirty="0" smtClean="0"/>
              <a:t>.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March </a:t>
            </a:r>
            <a:r>
              <a:rPr lang="en-US" sz="2800" dirty="0"/>
              <a:t>12th: Identify all errors present in database.</a:t>
            </a:r>
          </a:p>
          <a:p>
            <a:endParaRPr lang="en-US" sz="2800" dirty="0" smtClean="0"/>
          </a:p>
          <a:p>
            <a:r>
              <a:rPr lang="en-US" sz="2800" dirty="0" smtClean="0"/>
              <a:t>March </a:t>
            </a:r>
            <a:r>
              <a:rPr lang="en-US" sz="2800" dirty="0"/>
              <a:t>26th: Fix error related to non-</a:t>
            </a:r>
            <a:r>
              <a:rPr lang="en-US" sz="2800" dirty="0" err="1"/>
              <a:t>latin</a:t>
            </a:r>
            <a:r>
              <a:rPr lang="en-US" sz="2800" dirty="0"/>
              <a:t> alphabet characters</a:t>
            </a:r>
          </a:p>
          <a:p>
            <a:endParaRPr lang="en-US" sz="2800" dirty="0" smtClean="0"/>
          </a:p>
          <a:p>
            <a:r>
              <a:rPr lang="en-US" sz="2800" dirty="0" smtClean="0"/>
              <a:t>April </a:t>
            </a:r>
            <a:r>
              <a:rPr lang="en-US" sz="2800" dirty="0"/>
              <a:t>12th: Fix other unknown errors.</a:t>
            </a:r>
          </a:p>
          <a:p>
            <a:endParaRPr lang="en-US" sz="2800" dirty="0" smtClean="0"/>
          </a:p>
          <a:p>
            <a:r>
              <a:rPr lang="en-US" sz="2800" dirty="0" smtClean="0"/>
              <a:t>April </a:t>
            </a:r>
            <a:r>
              <a:rPr lang="en-US" sz="2800" dirty="0"/>
              <a:t>26th: Modify program to be usable for other applications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94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637373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Investigation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Searched through many different dissertations looking for patterns</a:t>
            </a:r>
          </a:p>
          <a:p>
            <a:endParaRPr lang="en-US" sz="2800" dirty="0" smtClean="0"/>
          </a:p>
          <a:p>
            <a:r>
              <a:rPr lang="en-US" sz="2800" dirty="0" smtClean="0"/>
              <a:t>Majority of errors related to special characters: </a:t>
            </a:r>
            <a:r>
              <a:rPr lang="en-US" sz="2800" dirty="0" err="1" smtClean="0"/>
              <a:t>ñ,í,á,ú,é,ó</a:t>
            </a:r>
            <a:r>
              <a:rPr lang="en-US" sz="2800" dirty="0" smtClean="0"/>
              <a:t> etc. not recognized by LATIN1 character encoding</a:t>
            </a:r>
          </a:p>
          <a:p>
            <a:endParaRPr lang="en-US" sz="2800" dirty="0"/>
          </a:p>
          <a:p>
            <a:r>
              <a:rPr lang="en-US" sz="2800" dirty="0" smtClean="0"/>
              <a:t>Database dump shows that information is complete, website display is problem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570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497673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</a:t>
            </a:r>
            <a:r>
              <a:rPr lang="en-US" sz="2800" dirty="0" smtClean="0"/>
              <a:t>rite a program that changes all special characters to LATIN1 equivalent</a:t>
            </a:r>
          </a:p>
          <a:p>
            <a:endParaRPr lang="en-US" sz="2800" dirty="0" smtClean="0"/>
          </a:p>
          <a:p>
            <a:r>
              <a:rPr lang="en-US" sz="2800" dirty="0" smtClean="0"/>
              <a:t>Create web application that will analyze pages and change display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b="1" u="sng" dirty="0" smtClean="0"/>
              <a:t>Create a program that inputs database data and outputs XML UTF-8 encoded file for display </a:t>
            </a:r>
            <a:endParaRPr lang="en-US" sz="2800" b="1" u="sng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8133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763" y="2680855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48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84</TotalTime>
  <Words>206</Words>
  <Application>Microsoft Office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PowerPoint Presentation</vt:lpstr>
      <vt:lpstr>Overview</vt:lpstr>
      <vt:lpstr>Goals</vt:lpstr>
      <vt:lpstr>Schedule</vt:lpstr>
      <vt:lpstr>Investigation</vt:lpstr>
      <vt:lpstr>solutions</vt:lpstr>
      <vt:lpstr>Demo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Mestre</dc:creator>
  <cp:lastModifiedBy>Ryan Mestre</cp:lastModifiedBy>
  <cp:revision>7</cp:revision>
  <dcterms:created xsi:type="dcterms:W3CDTF">2014-03-03T22:36:09Z</dcterms:created>
  <dcterms:modified xsi:type="dcterms:W3CDTF">2014-03-04T00:00:56Z</dcterms:modified>
</cp:coreProperties>
</file>