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6858000" cx="12192000"/>
  <p:notesSz cx="6858000" cy="9144000"/>
  <p:embeddedFontLst>
    <p:embeddedFont>
      <p:font typeface="Garamond"/>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3840">
          <p15:clr>
            <a:srgbClr val="A4A3A4"/>
          </p15:clr>
        </p15:guide>
        <p15:guide id="2" orient="horz" pos="2160">
          <p15:clr>
            <a:srgbClr val="A4A3A4"/>
          </p15:clr>
        </p15:guide>
      </p15:sldGuideLst>
    </p:ext>
    <p:ext uri="http://customooxmlschemas.google.com/">
      <go:slidesCustomData xmlns:go="http://customooxmlschemas.google.com/" r:id="rId21" roundtripDataSignature="AMtx7mjC04C+1F4hzZzCUDqwq88Gz+9xt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840"/>
        <p:guide pos="2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Garamond-boldItalic.fntdata"/><Relationship Id="rId11" Type="http://schemas.openxmlformats.org/officeDocument/2006/relationships/slide" Target="slides/slide6.xml"/><Relationship Id="rId10" Type="http://schemas.openxmlformats.org/officeDocument/2006/relationships/slide" Target="slides/slide5.xml"/><Relationship Id="rId21" Type="http://customschemas.google.com/relationships/presentationmetadata" Target="meta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Garamond-regular.fntdata"/><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Garamond-italic.fntdata"/><Relationship Id="rId6" Type="http://schemas.openxmlformats.org/officeDocument/2006/relationships/slide" Target="slides/slide1.xml"/><Relationship Id="rId18" Type="http://schemas.openxmlformats.org/officeDocument/2006/relationships/font" Target="fonts/Garamond-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 name="Google Shape;87;p1: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10: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1" name="Google Shape;161;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8" name="Google Shape;168;p11: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Arial"/>
              <a:buNone/>
            </a:pPr>
            <a:r>
              <a:rPr lang="en-US"/>
              <a:t>Capital – what is the best source of start-up capital and additional capital needs? Owner investment, partners, other investors, bank loans, stock sales</a:t>
            </a:r>
            <a:endParaRPr/>
          </a:p>
          <a:p>
            <a:pPr indent="0" lvl="0" marL="0" rtl="0" algn="l">
              <a:lnSpc>
                <a:spcPct val="100000"/>
              </a:lnSpc>
              <a:spcBef>
                <a:spcPts val="0"/>
              </a:spcBef>
              <a:spcAft>
                <a:spcPts val="0"/>
              </a:spcAft>
              <a:buClr>
                <a:schemeClr val="dk1"/>
              </a:buClr>
              <a:buSzPts val="1200"/>
              <a:buFont typeface="Arial"/>
              <a:buNone/>
            </a:pPr>
            <a:r>
              <a:rPr lang="en-US"/>
              <a:t>Taxes – which form best for minimizing taxes?</a:t>
            </a:r>
            <a:endParaRPr/>
          </a:p>
          <a:p>
            <a:pPr indent="0" lvl="0" marL="0" rtl="0" algn="l">
              <a:lnSpc>
                <a:spcPct val="100000"/>
              </a:lnSpc>
              <a:spcBef>
                <a:spcPts val="0"/>
              </a:spcBef>
              <a:spcAft>
                <a:spcPts val="0"/>
              </a:spcAft>
              <a:buClr>
                <a:schemeClr val="dk1"/>
              </a:buClr>
              <a:buSzPts val="1200"/>
              <a:buFont typeface="Arial"/>
              <a:buNone/>
            </a:pPr>
            <a:r>
              <a:rPr lang="en-US"/>
              <a:t>Liability -  which form best protects owners from liability?</a:t>
            </a:r>
            <a:endParaRPr/>
          </a:p>
          <a:p>
            <a:pPr indent="0" lvl="0" marL="0" rtl="0" algn="l">
              <a:lnSpc>
                <a:spcPct val="100000"/>
              </a:lnSpc>
              <a:spcBef>
                <a:spcPts val="0"/>
              </a:spcBef>
              <a:spcAft>
                <a:spcPts val="0"/>
              </a:spcAft>
              <a:buSzPts val="1400"/>
              <a:buNone/>
            </a:pPr>
            <a:r>
              <a:t/>
            </a:r>
            <a:endParaRPr/>
          </a:p>
        </p:txBody>
      </p:sp>
      <p:sp>
        <p:nvSpPr>
          <p:cNvPr id="169" name="Google Shape;169;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2: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1" name="Google Shape;101;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 name="Google Shape;108;p3: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Arial"/>
              <a:buNone/>
            </a:pPr>
            <a:r>
              <a:rPr lang="en-US"/>
              <a:t>Hyundai  5 VPs</a:t>
            </a:r>
            <a:endParaRPr/>
          </a:p>
          <a:p>
            <a:pPr indent="0" lvl="0" marL="0" rtl="0" algn="l">
              <a:lnSpc>
                <a:spcPct val="100000"/>
              </a:lnSpc>
              <a:spcBef>
                <a:spcPts val="0"/>
              </a:spcBef>
              <a:spcAft>
                <a:spcPts val="0"/>
              </a:spcAft>
              <a:buSzPts val="1400"/>
              <a:buNone/>
            </a:pPr>
            <a:r>
              <a:t/>
            </a:r>
            <a:endParaRPr/>
          </a:p>
        </p:txBody>
      </p:sp>
      <p:sp>
        <p:nvSpPr>
          <p:cNvPr id="109" name="Google Shape;109;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4: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7" name="Google Shape;117;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5: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4" name="Google Shape;12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6: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1" name="Google Shape;131;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7: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8" name="Google Shape;138;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8: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5" name="Google Shape;145;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9: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2" name="Google Shape;15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showMasterSp="0" type="secHead">
  <p:cSld name="SECTION_HEADER">
    <p:spTree>
      <p:nvGrpSpPr>
        <p:cNvPr id="17" name="Shape 17"/>
        <p:cNvGrpSpPr/>
        <p:nvPr/>
      </p:nvGrpSpPr>
      <p:grpSpPr>
        <a:xfrm>
          <a:off x="0" y="0"/>
          <a:ext cx="0" cy="0"/>
          <a:chOff x="0" y="0"/>
          <a:chExt cx="0" cy="0"/>
        </a:xfrm>
      </p:grpSpPr>
      <p:sp>
        <p:nvSpPr>
          <p:cNvPr id="18" name="Google Shape;18;p13"/>
          <p:cNvSpPr/>
          <p:nvPr/>
        </p:nvSpPr>
        <p:spPr>
          <a:xfrm>
            <a:off x="0" y="0"/>
            <a:ext cx="12192000" cy="5715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9" name="Google Shape;19;p13"/>
          <p:cNvSpPr txBox="1"/>
          <p:nvPr>
            <p:ph type="title"/>
          </p:nvPr>
        </p:nvSpPr>
        <p:spPr>
          <a:xfrm>
            <a:off x="609600" y="3153095"/>
            <a:ext cx="10972800" cy="22860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5800"/>
              <a:buFont typeface="Arial"/>
              <a:buNone/>
              <a:defRPr b="0" sz="5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cxnSp>
        <p:nvCxnSpPr>
          <p:cNvPr id="20" name="Google Shape;20;p13"/>
          <p:cNvCxnSpPr/>
          <p:nvPr/>
        </p:nvCxnSpPr>
        <p:spPr>
          <a:xfrm>
            <a:off x="0" y="57531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21" name="Google Shape;21;p13"/>
          <p:cNvSpPr txBox="1"/>
          <p:nvPr>
            <p:ph idx="1" type="body"/>
          </p:nvPr>
        </p:nvSpPr>
        <p:spPr>
          <a:xfrm>
            <a:off x="603250" y="5864054"/>
            <a:ext cx="10972800" cy="450042"/>
          </a:xfrm>
          <a:prstGeom prst="rect">
            <a:avLst/>
          </a:prstGeom>
          <a:noFill/>
          <a:ln>
            <a:noFill/>
          </a:ln>
        </p:spPr>
        <p:txBody>
          <a:bodyPr anchorCtr="0" anchor="ctr" bIns="45700" lIns="91425" spcFirstLastPara="1" rIns="91425" wrap="square" tIns="45700">
            <a:normAutofit/>
          </a:bodyPr>
          <a:lstStyle>
            <a:lvl1pPr indent="-228600" lvl="0" marL="457200" algn="l">
              <a:lnSpc>
                <a:spcPct val="100000"/>
              </a:lnSpc>
              <a:spcBef>
                <a:spcPts val="0"/>
              </a:spcBef>
              <a:spcAft>
                <a:spcPts val="0"/>
              </a:spcAft>
              <a:buSzPts val="2000"/>
              <a:buNone/>
              <a:defRPr sz="2000">
                <a:solidFill>
                  <a:schemeClr val="dk1"/>
                </a:solidFill>
              </a:defRPr>
            </a:lvl1pPr>
            <a:lvl2pPr indent="-228600" lvl="1" marL="914400" algn="l">
              <a:lnSpc>
                <a:spcPct val="100000"/>
              </a:lnSpc>
              <a:spcBef>
                <a:spcPts val="1600"/>
              </a:spcBef>
              <a:spcAft>
                <a:spcPts val="0"/>
              </a:spcAft>
              <a:buSzPts val="1800"/>
              <a:buNone/>
              <a:defRPr sz="1800">
                <a:solidFill>
                  <a:srgbClr val="888888"/>
                </a:solidFill>
              </a:defRPr>
            </a:lvl2pPr>
            <a:lvl3pPr indent="-228600" lvl="2" marL="1371600" algn="l">
              <a:lnSpc>
                <a:spcPct val="100000"/>
              </a:lnSpc>
              <a:spcBef>
                <a:spcPts val="1200"/>
              </a:spcBef>
              <a:spcAft>
                <a:spcPts val="0"/>
              </a:spcAft>
              <a:buSzPts val="1600"/>
              <a:buNone/>
              <a:defRPr sz="1600">
                <a:solidFill>
                  <a:srgbClr val="888888"/>
                </a:solidFill>
              </a:defRPr>
            </a:lvl3pPr>
            <a:lvl4pPr indent="-228600" lvl="3" marL="1828800" algn="l">
              <a:lnSpc>
                <a:spcPct val="100000"/>
              </a:lnSpc>
              <a:spcBef>
                <a:spcPts val="1000"/>
              </a:spcBef>
              <a:spcAft>
                <a:spcPts val="0"/>
              </a:spcAft>
              <a:buSzPts val="1400"/>
              <a:buNone/>
              <a:defRPr sz="1400">
                <a:solidFill>
                  <a:srgbClr val="888888"/>
                </a:solidFill>
              </a:defRPr>
            </a:lvl4pPr>
            <a:lvl5pPr indent="-228600" lvl="4" marL="2286000" algn="l">
              <a:lnSpc>
                <a:spcPct val="100000"/>
              </a:lnSpc>
              <a:spcBef>
                <a:spcPts val="800"/>
              </a:spcBef>
              <a:spcAft>
                <a:spcPts val="0"/>
              </a:spcAft>
              <a:buSzPts val="1400"/>
              <a:buNone/>
              <a:defRPr sz="1400">
                <a:solidFill>
                  <a:srgbClr val="888888"/>
                </a:solidFill>
              </a:defRPr>
            </a:lvl5pPr>
            <a:lvl6pPr indent="-228600" lvl="5" marL="2743200" algn="l">
              <a:lnSpc>
                <a:spcPct val="100000"/>
              </a:lnSpc>
              <a:spcBef>
                <a:spcPts val="600"/>
              </a:spcBef>
              <a:spcAft>
                <a:spcPts val="0"/>
              </a:spcAft>
              <a:buSzPts val="1400"/>
              <a:buNone/>
              <a:defRPr sz="1400">
                <a:solidFill>
                  <a:srgbClr val="888888"/>
                </a:solidFill>
              </a:defRPr>
            </a:lvl6pPr>
            <a:lvl7pPr indent="-228600" lvl="6" marL="3200400" algn="l">
              <a:lnSpc>
                <a:spcPct val="100000"/>
              </a:lnSpc>
              <a:spcBef>
                <a:spcPts val="600"/>
              </a:spcBef>
              <a:spcAft>
                <a:spcPts val="0"/>
              </a:spcAft>
              <a:buSzPts val="1400"/>
              <a:buNone/>
              <a:defRPr sz="1400">
                <a:solidFill>
                  <a:srgbClr val="888888"/>
                </a:solidFill>
              </a:defRPr>
            </a:lvl7pPr>
            <a:lvl8pPr indent="-228600" lvl="7" marL="3657600" algn="l">
              <a:lnSpc>
                <a:spcPct val="100000"/>
              </a:lnSpc>
              <a:spcBef>
                <a:spcPts val="600"/>
              </a:spcBef>
              <a:spcAft>
                <a:spcPts val="0"/>
              </a:spcAft>
              <a:buSzPts val="1400"/>
              <a:buNone/>
              <a:defRPr sz="1400">
                <a:solidFill>
                  <a:srgbClr val="888888"/>
                </a:solidFill>
              </a:defRPr>
            </a:lvl8pPr>
            <a:lvl9pPr indent="-228600" lvl="8" marL="4114800" algn="l">
              <a:lnSpc>
                <a:spcPct val="100000"/>
              </a:lnSpc>
              <a:spcBef>
                <a:spcPts val="600"/>
              </a:spcBef>
              <a:spcAft>
                <a:spcPts val="0"/>
              </a:spcAft>
              <a:buSzPts val="1400"/>
              <a:buNone/>
              <a:defRPr sz="1400">
                <a:solidFill>
                  <a:srgbClr val="888888"/>
                </a:solidFil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1" name="Shape 71"/>
        <p:cNvGrpSpPr/>
        <p:nvPr/>
      </p:nvGrpSpPr>
      <p:grpSpPr>
        <a:xfrm>
          <a:off x="0" y="0"/>
          <a:ext cx="0" cy="0"/>
          <a:chOff x="0" y="0"/>
          <a:chExt cx="0" cy="0"/>
        </a:xfrm>
      </p:grpSpPr>
      <p:sp>
        <p:nvSpPr>
          <p:cNvPr id="72" name="Google Shape;72;p22"/>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22"/>
          <p:cNvSpPr txBox="1"/>
          <p:nvPr>
            <p:ph idx="1" type="body"/>
          </p:nvPr>
        </p:nvSpPr>
        <p:spPr>
          <a:xfrm rot="5400000">
            <a:off x="3867150" y="-1085850"/>
            <a:ext cx="4457700" cy="100584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2200"/>
              </a:spcBef>
              <a:spcAft>
                <a:spcPts val="0"/>
              </a:spcAft>
              <a:buSzPts val="1800"/>
              <a:buChar char="•"/>
              <a:defRPr/>
            </a:lvl1pPr>
            <a:lvl2pPr indent="-342900" lvl="1" marL="914400" algn="l">
              <a:lnSpc>
                <a:spcPct val="100000"/>
              </a:lnSpc>
              <a:spcBef>
                <a:spcPts val="1600"/>
              </a:spcBef>
              <a:spcAft>
                <a:spcPts val="0"/>
              </a:spcAft>
              <a:buSzPts val="1800"/>
              <a:buChar char="•"/>
              <a:defRPr/>
            </a:lvl2pPr>
            <a:lvl3pPr indent="-342900" lvl="2" marL="1371600" algn="l">
              <a:lnSpc>
                <a:spcPct val="100000"/>
              </a:lnSpc>
              <a:spcBef>
                <a:spcPts val="1200"/>
              </a:spcBef>
              <a:spcAft>
                <a:spcPts val="0"/>
              </a:spcAft>
              <a:buSzPts val="1800"/>
              <a:buChar char="•"/>
              <a:defRPr/>
            </a:lvl3pPr>
            <a:lvl4pPr indent="-342900" lvl="3" marL="1828800" algn="l">
              <a:lnSpc>
                <a:spcPct val="100000"/>
              </a:lnSpc>
              <a:spcBef>
                <a:spcPts val="1000"/>
              </a:spcBef>
              <a:spcAft>
                <a:spcPts val="0"/>
              </a:spcAft>
              <a:buSzPts val="1800"/>
              <a:buChar char="•"/>
              <a:defRPr/>
            </a:lvl4pPr>
            <a:lvl5pPr indent="-342900" lvl="4" marL="2286000" algn="l">
              <a:lnSpc>
                <a:spcPct val="100000"/>
              </a:lnSpc>
              <a:spcBef>
                <a:spcPts val="800"/>
              </a:spcBef>
              <a:spcAft>
                <a:spcPts val="0"/>
              </a:spcAft>
              <a:buSzPts val="1800"/>
              <a:buChar char="•"/>
              <a:defRPr/>
            </a:lvl5pPr>
            <a:lvl6pPr indent="-342900" lvl="5" marL="2743200" algn="l">
              <a:lnSpc>
                <a:spcPct val="100000"/>
              </a:lnSpc>
              <a:spcBef>
                <a:spcPts val="600"/>
              </a:spcBef>
              <a:spcAft>
                <a:spcPts val="0"/>
              </a:spcAft>
              <a:buSzPts val="1800"/>
              <a:buChar char="•"/>
              <a:defRPr/>
            </a:lvl6pPr>
            <a:lvl7pPr indent="-342900" lvl="6" marL="3200400" algn="l">
              <a:lnSpc>
                <a:spcPct val="100000"/>
              </a:lnSpc>
              <a:spcBef>
                <a:spcPts val="600"/>
              </a:spcBef>
              <a:spcAft>
                <a:spcPts val="0"/>
              </a:spcAft>
              <a:buSzPts val="1800"/>
              <a:buChar char="•"/>
              <a:defRPr/>
            </a:lvl7pPr>
            <a:lvl8pPr indent="-342900" lvl="7" marL="3657600" algn="l">
              <a:lnSpc>
                <a:spcPct val="100000"/>
              </a:lnSpc>
              <a:spcBef>
                <a:spcPts val="600"/>
              </a:spcBef>
              <a:spcAft>
                <a:spcPts val="0"/>
              </a:spcAft>
              <a:buSzPts val="1800"/>
              <a:buChar char="•"/>
              <a:defRPr/>
            </a:lvl8pPr>
            <a:lvl9pPr indent="-342900" lvl="8" marL="4114800" algn="l">
              <a:lnSpc>
                <a:spcPct val="100000"/>
              </a:lnSpc>
              <a:spcBef>
                <a:spcPts val="600"/>
              </a:spcBef>
              <a:spcAft>
                <a:spcPts val="0"/>
              </a:spcAft>
              <a:buSzPts val="1800"/>
              <a:buChar char="•"/>
              <a:defRPr/>
            </a:lvl9pPr>
          </a:lstStyle>
          <a:p/>
        </p:txBody>
      </p:sp>
      <p:sp>
        <p:nvSpPr>
          <p:cNvPr id="74" name="Google Shape;74;p22"/>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75" name="Google Shape;75;p22"/>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2"/>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showMasterSp="0" type="vertTitleAndTx">
  <p:cSld name="VERTICAL_TITLE_AND_VERTICAL_TEXT">
    <p:spTree>
      <p:nvGrpSpPr>
        <p:cNvPr id="77" name="Shape 77"/>
        <p:cNvGrpSpPr/>
        <p:nvPr/>
      </p:nvGrpSpPr>
      <p:grpSpPr>
        <a:xfrm>
          <a:off x="0" y="0"/>
          <a:ext cx="0" cy="0"/>
          <a:chOff x="0" y="0"/>
          <a:chExt cx="0" cy="0"/>
        </a:xfrm>
      </p:grpSpPr>
      <p:sp>
        <p:nvSpPr>
          <p:cNvPr id="78" name="Google Shape;78;p23"/>
          <p:cNvSpPr/>
          <p:nvPr/>
        </p:nvSpPr>
        <p:spPr>
          <a:xfrm>
            <a:off x="9310254" y="0"/>
            <a:ext cx="2881745"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79" name="Google Shape;79;p23"/>
          <p:cNvCxnSpPr/>
          <p:nvPr/>
        </p:nvCxnSpPr>
        <p:spPr>
          <a:xfrm flipH="1">
            <a:off x="9310254"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80" name="Google Shape;80;p23"/>
          <p:cNvSpPr txBox="1"/>
          <p:nvPr>
            <p:ph type="title"/>
          </p:nvPr>
        </p:nvSpPr>
        <p:spPr>
          <a:xfrm rot="5400000">
            <a:off x="7905750" y="2266950"/>
            <a:ext cx="5486399" cy="232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1" name="Google Shape;81;p23"/>
          <p:cNvSpPr txBox="1"/>
          <p:nvPr>
            <p:ph idx="1" type="body"/>
          </p:nvPr>
        </p:nvSpPr>
        <p:spPr>
          <a:xfrm rot="5400000">
            <a:off x="2147887" y="-623888"/>
            <a:ext cx="5486399" cy="8105775"/>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2200"/>
              </a:spcBef>
              <a:spcAft>
                <a:spcPts val="0"/>
              </a:spcAft>
              <a:buSzPts val="1800"/>
              <a:buChar char="•"/>
              <a:defRPr/>
            </a:lvl1pPr>
            <a:lvl2pPr indent="-342900" lvl="1" marL="914400" algn="l">
              <a:lnSpc>
                <a:spcPct val="100000"/>
              </a:lnSpc>
              <a:spcBef>
                <a:spcPts val="1600"/>
              </a:spcBef>
              <a:spcAft>
                <a:spcPts val="0"/>
              </a:spcAft>
              <a:buSzPts val="1800"/>
              <a:buChar char="•"/>
              <a:defRPr/>
            </a:lvl2pPr>
            <a:lvl3pPr indent="-342900" lvl="2" marL="1371600" algn="l">
              <a:lnSpc>
                <a:spcPct val="100000"/>
              </a:lnSpc>
              <a:spcBef>
                <a:spcPts val="1200"/>
              </a:spcBef>
              <a:spcAft>
                <a:spcPts val="0"/>
              </a:spcAft>
              <a:buSzPts val="1800"/>
              <a:buChar char="•"/>
              <a:defRPr/>
            </a:lvl3pPr>
            <a:lvl4pPr indent="-342900" lvl="3" marL="1828800" algn="l">
              <a:lnSpc>
                <a:spcPct val="100000"/>
              </a:lnSpc>
              <a:spcBef>
                <a:spcPts val="1000"/>
              </a:spcBef>
              <a:spcAft>
                <a:spcPts val="0"/>
              </a:spcAft>
              <a:buSzPts val="1800"/>
              <a:buChar char="•"/>
              <a:defRPr/>
            </a:lvl4pPr>
            <a:lvl5pPr indent="-342900" lvl="4" marL="2286000" algn="l">
              <a:lnSpc>
                <a:spcPct val="100000"/>
              </a:lnSpc>
              <a:spcBef>
                <a:spcPts val="800"/>
              </a:spcBef>
              <a:spcAft>
                <a:spcPts val="0"/>
              </a:spcAft>
              <a:buSzPts val="1800"/>
              <a:buChar char="•"/>
              <a:defRPr/>
            </a:lvl5pPr>
            <a:lvl6pPr indent="-342900" lvl="5" marL="2743200" algn="l">
              <a:lnSpc>
                <a:spcPct val="100000"/>
              </a:lnSpc>
              <a:spcBef>
                <a:spcPts val="600"/>
              </a:spcBef>
              <a:spcAft>
                <a:spcPts val="0"/>
              </a:spcAft>
              <a:buSzPts val="1800"/>
              <a:buChar char="•"/>
              <a:defRPr/>
            </a:lvl6pPr>
            <a:lvl7pPr indent="-342900" lvl="6" marL="3200400" algn="l">
              <a:lnSpc>
                <a:spcPct val="100000"/>
              </a:lnSpc>
              <a:spcBef>
                <a:spcPts val="600"/>
              </a:spcBef>
              <a:spcAft>
                <a:spcPts val="0"/>
              </a:spcAft>
              <a:buSzPts val="1800"/>
              <a:buChar char="•"/>
              <a:defRPr/>
            </a:lvl7pPr>
            <a:lvl8pPr indent="-342900" lvl="7" marL="3657600" algn="l">
              <a:lnSpc>
                <a:spcPct val="100000"/>
              </a:lnSpc>
              <a:spcBef>
                <a:spcPts val="600"/>
              </a:spcBef>
              <a:spcAft>
                <a:spcPts val="0"/>
              </a:spcAft>
              <a:buSzPts val="1800"/>
              <a:buChar char="•"/>
              <a:defRPr/>
            </a:lvl8pPr>
            <a:lvl9pPr indent="-342900" lvl="8" marL="4114800" algn="l">
              <a:lnSpc>
                <a:spcPct val="100000"/>
              </a:lnSpc>
              <a:spcBef>
                <a:spcPts val="600"/>
              </a:spcBef>
              <a:spcAft>
                <a:spcPts val="0"/>
              </a:spcAft>
              <a:buSzPts val="1800"/>
              <a:buChar char="•"/>
              <a:defRPr/>
            </a:lvl9pPr>
          </a:lstStyle>
          <a:p/>
        </p:txBody>
      </p:sp>
      <p:sp>
        <p:nvSpPr>
          <p:cNvPr id="82" name="Google Shape;82;p23"/>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83" name="Google Shape;83;p23"/>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23"/>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2" name="Shape 22"/>
        <p:cNvGrpSpPr/>
        <p:nvPr/>
      </p:nvGrpSpPr>
      <p:grpSpPr>
        <a:xfrm>
          <a:off x="0" y="0"/>
          <a:ext cx="0" cy="0"/>
          <a:chOff x="0" y="0"/>
          <a:chExt cx="0" cy="0"/>
        </a:xfrm>
      </p:grpSpPr>
      <p:sp>
        <p:nvSpPr>
          <p:cNvPr id="23" name="Google Shape;23;p14"/>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14"/>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2200"/>
              </a:spcBef>
              <a:spcAft>
                <a:spcPts val="0"/>
              </a:spcAft>
              <a:buSzPts val="1800"/>
              <a:buChar char="•"/>
              <a:defRPr/>
            </a:lvl1pPr>
            <a:lvl2pPr indent="-342900" lvl="1" marL="914400" algn="l">
              <a:lnSpc>
                <a:spcPct val="100000"/>
              </a:lnSpc>
              <a:spcBef>
                <a:spcPts val="1600"/>
              </a:spcBef>
              <a:spcAft>
                <a:spcPts val="0"/>
              </a:spcAft>
              <a:buSzPts val="1800"/>
              <a:buChar char="•"/>
              <a:defRPr/>
            </a:lvl2pPr>
            <a:lvl3pPr indent="-342900" lvl="2" marL="1371600" algn="l">
              <a:lnSpc>
                <a:spcPct val="100000"/>
              </a:lnSpc>
              <a:spcBef>
                <a:spcPts val="1200"/>
              </a:spcBef>
              <a:spcAft>
                <a:spcPts val="0"/>
              </a:spcAft>
              <a:buSzPts val="1800"/>
              <a:buChar char="•"/>
              <a:defRPr/>
            </a:lvl3pPr>
            <a:lvl4pPr indent="-342900" lvl="3" marL="1828800" algn="l">
              <a:lnSpc>
                <a:spcPct val="100000"/>
              </a:lnSpc>
              <a:spcBef>
                <a:spcPts val="1000"/>
              </a:spcBef>
              <a:spcAft>
                <a:spcPts val="0"/>
              </a:spcAft>
              <a:buSzPts val="1800"/>
              <a:buChar char="•"/>
              <a:defRPr/>
            </a:lvl4pPr>
            <a:lvl5pPr indent="-342900" lvl="4" marL="2286000" algn="l">
              <a:lnSpc>
                <a:spcPct val="100000"/>
              </a:lnSpc>
              <a:spcBef>
                <a:spcPts val="800"/>
              </a:spcBef>
              <a:spcAft>
                <a:spcPts val="0"/>
              </a:spcAft>
              <a:buSzPts val="1800"/>
              <a:buChar char="•"/>
              <a:defRPr/>
            </a:lvl5pPr>
            <a:lvl6pPr indent="-342900" lvl="5" marL="2743200" algn="l">
              <a:lnSpc>
                <a:spcPct val="100000"/>
              </a:lnSpc>
              <a:spcBef>
                <a:spcPts val="600"/>
              </a:spcBef>
              <a:spcAft>
                <a:spcPts val="0"/>
              </a:spcAft>
              <a:buSzPts val="1800"/>
              <a:buChar char="•"/>
              <a:defRPr/>
            </a:lvl6pPr>
            <a:lvl7pPr indent="-342900" lvl="6" marL="3200400" algn="l">
              <a:lnSpc>
                <a:spcPct val="100000"/>
              </a:lnSpc>
              <a:spcBef>
                <a:spcPts val="600"/>
              </a:spcBef>
              <a:spcAft>
                <a:spcPts val="0"/>
              </a:spcAft>
              <a:buSzPts val="1800"/>
              <a:buChar char="•"/>
              <a:defRPr/>
            </a:lvl7pPr>
            <a:lvl8pPr indent="-342900" lvl="7" marL="3657600" algn="l">
              <a:lnSpc>
                <a:spcPct val="100000"/>
              </a:lnSpc>
              <a:spcBef>
                <a:spcPts val="600"/>
              </a:spcBef>
              <a:spcAft>
                <a:spcPts val="0"/>
              </a:spcAft>
              <a:buSzPts val="1800"/>
              <a:buChar char="•"/>
              <a:defRPr/>
            </a:lvl8pPr>
            <a:lvl9pPr indent="-342900" lvl="8" marL="4114800" algn="l">
              <a:lnSpc>
                <a:spcPct val="100000"/>
              </a:lnSpc>
              <a:spcBef>
                <a:spcPts val="600"/>
              </a:spcBef>
              <a:spcAft>
                <a:spcPts val="0"/>
              </a:spcAft>
              <a:buSzPts val="1800"/>
              <a:buChar char="•"/>
              <a:defRPr/>
            </a:lvl9pPr>
          </a:lstStyle>
          <a:p/>
        </p:txBody>
      </p:sp>
      <p:sp>
        <p:nvSpPr>
          <p:cNvPr id="25" name="Google Shape;25;p14"/>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26" name="Google Shape;26;p14"/>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14"/>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28" name="Shape 28"/>
        <p:cNvGrpSpPr/>
        <p:nvPr/>
      </p:nvGrpSpPr>
      <p:grpSpPr>
        <a:xfrm>
          <a:off x="0" y="0"/>
          <a:ext cx="0" cy="0"/>
          <a:chOff x="0" y="0"/>
          <a:chExt cx="0" cy="0"/>
        </a:xfrm>
      </p:grpSpPr>
      <p:sp>
        <p:nvSpPr>
          <p:cNvPr id="29" name="Google Shape;29;p15"/>
          <p:cNvSpPr/>
          <p:nvPr/>
        </p:nvSpPr>
        <p:spPr>
          <a:xfrm>
            <a:off x="0" y="4572000"/>
            <a:ext cx="12192000" cy="16002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0" name="Google Shape;30;p15"/>
          <p:cNvSpPr txBox="1"/>
          <p:nvPr>
            <p:ph type="ctrTitle"/>
          </p:nvPr>
        </p:nvSpPr>
        <p:spPr>
          <a:xfrm>
            <a:off x="609600" y="4740333"/>
            <a:ext cx="10972800" cy="1263534"/>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5800"/>
              <a:buFont typeface="Arial"/>
              <a:buNone/>
              <a:defRPr sz="5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cxnSp>
        <p:nvCxnSpPr>
          <p:cNvPr id="31" name="Google Shape;31;p15"/>
          <p:cNvCxnSpPr/>
          <p:nvPr/>
        </p:nvCxnSpPr>
        <p:spPr>
          <a:xfrm>
            <a:off x="0" y="62103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32" name="Google Shape;32;p15"/>
          <p:cNvSpPr txBox="1"/>
          <p:nvPr>
            <p:ph idx="1" type="subTitle"/>
          </p:nvPr>
        </p:nvSpPr>
        <p:spPr>
          <a:xfrm>
            <a:off x="609600" y="6286500"/>
            <a:ext cx="10972800" cy="457200"/>
          </a:xfrm>
          <a:prstGeom prst="rect">
            <a:avLst/>
          </a:prstGeom>
          <a:noFill/>
          <a:ln>
            <a:noFill/>
          </a:ln>
        </p:spPr>
        <p:txBody>
          <a:bodyPr anchorCtr="0" anchor="ctr" bIns="45700" lIns="91425" spcFirstLastPara="1" rIns="91425" wrap="square" tIns="45700">
            <a:normAutofit/>
          </a:bodyPr>
          <a:lstStyle>
            <a:lvl1pPr lvl="0" algn="l">
              <a:lnSpc>
                <a:spcPct val="100000"/>
              </a:lnSpc>
              <a:spcBef>
                <a:spcPts val="0"/>
              </a:spcBef>
              <a:spcAft>
                <a:spcPts val="0"/>
              </a:spcAft>
              <a:buSzPts val="1800"/>
              <a:buNone/>
              <a:defRPr sz="1800">
                <a:solidFill>
                  <a:schemeClr val="dk1"/>
                </a:solidFill>
              </a:defRPr>
            </a:lvl1pPr>
            <a:lvl2pPr lvl="1" algn="ctr">
              <a:lnSpc>
                <a:spcPct val="100000"/>
              </a:lnSpc>
              <a:spcBef>
                <a:spcPts val="1600"/>
              </a:spcBef>
              <a:spcAft>
                <a:spcPts val="0"/>
              </a:spcAft>
              <a:buSzPts val="2800"/>
              <a:buNone/>
              <a:defRPr sz="2800"/>
            </a:lvl2pPr>
            <a:lvl3pPr lvl="2" algn="ctr">
              <a:lnSpc>
                <a:spcPct val="100000"/>
              </a:lnSpc>
              <a:spcBef>
                <a:spcPts val="1200"/>
              </a:spcBef>
              <a:spcAft>
                <a:spcPts val="0"/>
              </a:spcAft>
              <a:buSzPts val="2400"/>
              <a:buNone/>
              <a:defRPr sz="2400"/>
            </a:lvl3pPr>
            <a:lvl4pPr lvl="3" algn="ctr">
              <a:lnSpc>
                <a:spcPct val="100000"/>
              </a:lnSpc>
              <a:spcBef>
                <a:spcPts val="1000"/>
              </a:spcBef>
              <a:spcAft>
                <a:spcPts val="0"/>
              </a:spcAft>
              <a:buSzPts val="2000"/>
              <a:buNone/>
              <a:defRPr sz="2000"/>
            </a:lvl4pPr>
            <a:lvl5pPr lvl="4" algn="ctr">
              <a:lnSpc>
                <a:spcPct val="100000"/>
              </a:lnSpc>
              <a:spcBef>
                <a:spcPts val="800"/>
              </a:spcBef>
              <a:spcAft>
                <a:spcPts val="0"/>
              </a:spcAft>
              <a:buSzPts val="2000"/>
              <a:buNone/>
              <a:defRPr sz="2000"/>
            </a:lvl5pPr>
            <a:lvl6pPr lvl="5" algn="ctr">
              <a:lnSpc>
                <a:spcPct val="100000"/>
              </a:lnSpc>
              <a:spcBef>
                <a:spcPts val="600"/>
              </a:spcBef>
              <a:spcAft>
                <a:spcPts val="0"/>
              </a:spcAft>
              <a:buSzPts val="2000"/>
              <a:buNone/>
              <a:defRPr sz="2000"/>
            </a:lvl6pPr>
            <a:lvl7pPr lvl="6" algn="ctr">
              <a:lnSpc>
                <a:spcPct val="100000"/>
              </a:lnSpc>
              <a:spcBef>
                <a:spcPts val="600"/>
              </a:spcBef>
              <a:spcAft>
                <a:spcPts val="0"/>
              </a:spcAft>
              <a:buSzPts val="2000"/>
              <a:buNone/>
              <a:defRPr sz="2000"/>
            </a:lvl7pPr>
            <a:lvl8pPr lvl="7" algn="ctr">
              <a:lnSpc>
                <a:spcPct val="100000"/>
              </a:lnSpc>
              <a:spcBef>
                <a:spcPts val="600"/>
              </a:spcBef>
              <a:spcAft>
                <a:spcPts val="0"/>
              </a:spcAft>
              <a:buSzPts val="2000"/>
              <a:buNone/>
              <a:defRPr sz="2000"/>
            </a:lvl8pPr>
            <a:lvl9pPr lvl="8" algn="ctr">
              <a:lnSpc>
                <a:spcPct val="100000"/>
              </a:lnSpc>
              <a:spcBef>
                <a:spcPts val="600"/>
              </a:spcBef>
              <a:spcAft>
                <a:spcPts val="0"/>
              </a:spcAft>
              <a:buSzPts val="2000"/>
              <a:buNone/>
              <a:defRPr sz="2000"/>
            </a:lvl9pPr>
          </a:lstStyle>
          <a:p/>
        </p:txBody>
      </p:sp>
      <p:pic>
        <p:nvPicPr>
          <p:cNvPr descr="Closeup of test tubes" id="33" name="Google Shape;33;p15"/>
          <p:cNvPicPr preferRelativeResize="0"/>
          <p:nvPr/>
        </p:nvPicPr>
        <p:blipFill rotWithShape="1">
          <a:blip r:embed="rId2">
            <a:alphaModFix/>
          </a:blip>
          <a:srcRect b="0" l="0" r="0" t="0"/>
          <a:stretch/>
        </p:blipFill>
        <p:spPr>
          <a:xfrm>
            <a:off x="1524" y="0"/>
            <a:ext cx="12188951" cy="4571999"/>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4" name="Shape 34"/>
        <p:cNvGrpSpPr/>
        <p:nvPr/>
      </p:nvGrpSpPr>
      <p:grpSpPr>
        <a:xfrm>
          <a:off x="0" y="0"/>
          <a:ext cx="0" cy="0"/>
          <a:chOff x="0" y="0"/>
          <a:chExt cx="0" cy="0"/>
        </a:xfrm>
      </p:grpSpPr>
      <p:sp>
        <p:nvSpPr>
          <p:cNvPr id="35" name="Google Shape;35;p16"/>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16"/>
          <p:cNvSpPr txBox="1"/>
          <p:nvPr>
            <p:ph idx="1" type="body"/>
          </p:nvPr>
        </p:nvSpPr>
        <p:spPr>
          <a:xfrm>
            <a:off x="1066800" y="1714501"/>
            <a:ext cx="4752109" cy="4457700"/>
          </a:xfrm>
          <a:prstGeom prst="rect">
            <a:avLst/>
          </a:prstGeom>
          <a:noFill/>
          <a:ln>
            <a:noFill/>
          </a:ln>
        </p:spPr>
        <p:txBody>
          <a:bodyPr anchorCtr="0" anchor="t" bIns="45700" lIns="91425" spcFirstLastPara="1" rIns="91425" wrap="square" tIns="45700">
            <a:normAutofit/>
          </a:bodyPr>
          <a:lstStyle>
            <a:lvl1pPr indent="-355600" lvl="0" marL="457200" algn="l">
              <a:lnSpc>
                <a:spcPct val="100000"/>
              </a:lnSpc>
              <a:spcBef>
                <a:spcPts val="2000"/>
              </a:spcBef>
              <a:spcAft>
                <a:spcPts val="0"/>
              </a:spcAft>
              <a:buSzPts val="2000"/>
              <a:buChar char="•"/>
              <a:defRPr sz="2000"/>
            </a:lvl1pPr>
            <a:lvl2pPr indent="-342900" lvl="1" marL="914400" algn="l">
              <a:lnSpc>
                <a:spcPct val="100000"/>
              </a:lnSpc>
              <a:spcBef>
                <a:spcPts val="1600"/>
              </a:spcBef>
              <a:spcAft>
                <a:spcPts val="0"/>
              </a:spcAft>
              <a:buSzPts val="1800"/>
              <a:buChar char="•"/>
              <a:defRPr sz="1800"/>
            </a:lvl2pPr>
            <a:lvl3pPr indent="-330200" lvl="2" marL="1371600" algn="l">
              <a:lnSpc>
                <a:spcPct val="100000"/>
              </a:lnSpc>
              <a:spcBef>
                <a:spcPts val="1200"/>
              </a:spcBef>
              <a:spcAft>
                <a:spcPts val="0"/>
              </a:spcAft>
              <a:buSzPts val="1600"/>
              <a:buChar char="•"/>
              <a:defRPr sz="1600"/>
            </a:lvl3pPr>
            <a:lvl4pPr indent="-317500" lvl="3" marL="1828800" algn="l">
              <a:lnSpc>
                <a:spcPct val="100000"/>
              </a:lnSpc>
              <a:spcBef>
                <a:spcPts val="1000"/>
              </a:spcBef>
              <a:spcAft>
                <a:spcPts val="0"/>
              </a:spcAft>
              <a:buSzPts val="1400"/>
              <a:buChar char="•"/>
              <a:defRPr sz="1400"/>
            </a:lvl4pPr>
            <a:lvl5pPr indent="-317500" lvl="4" marL="2286000" algn="l">
              <a:lnSpc>
                <a:spcPct val="100000"/>
              </a:lnSpc>
              <a:spcBef>
                <a:spcPts val="800"/>
              </a:spcBef>
              <a:spcAft>
                <a:spcPts val="0"/>
              </a:spcAft>
              <a:buSzPts val="1400"/>
              <a:buChar char="•"/>
              <a:defRPr sz="1400"/>
            </a:lvl5pPr>
            <a:lvl6pPr indent="-317500" lvl="5" marL="2743200" algn="l">
              <a:lnSpc>
                <a:spcPct val="100000"/>
              </a:lnSpc>
              <a:spcBef>
                <a:spcPts val="600"/>
              </a:spcBef>
              <a:spcAft>
                <a:spcPts val="0"/>
              </a:spcAft>
              <a:buSzPts val="1400"/>
              <a:buChar char="•"/>
              <a:defRPr sz="1400"/>
            </a:lvl6pPr>
            <a:lvl7pPr indent="-317500" lvl="6" marL="3200400" algn="l">
              <a:lnSpc>
                <a:spcPct val="100000"/>
              </a:lnSpc>
              <a:spcBef>
                <a:spcPts val="600"/>
              </a:spcBef>
              <a:spcAft>
                <a:spcPts val="0"/>
              </a:spcAft>
              <a:buSzPts val="1400"/>
              <a:buChar char="•"/>
              <a:defRPr sz="1400"/>
            </a:lvl7pPr>
            <a:lvl8pPr indent="-317500" lvl="7" marL="3657600" algn="l">
              <a:lnSpc>
                <a:spcPct val="100000"/>
              </a:lnSpc>
              <a:spcBef>
                <a:spcPts val="600"/>
              </a:spcBef>
              <a:spcAft>
                <a:spcPts val="0"/>
              </a:spcAft>
              <a:buSzPts val="1400"/>
              <a:buChar char="•"/>
              <a:defRPr sz="1400"/>
            </a:lvl8pPr>
            <a:lvl9pPr indent="-317500" lvl="8" marL="4114800" algn="l">
              <a:lnSpc>
                <a:spcPct val="100000"/>
              </a:lnSpc>
              <a:spcBef>
                <a:spcPts val="600"/>
              </a:spcBef>
              <a:spcAft>
                <a:spcPts val="0"/>
              </a:spcAft>
              <a:buSzPts val="1400"/>
              <a:buChar char="•"/>
              <a:defRPr sz="1400"/>
            </a:lvl9pPr>
          </a:lstStyle>
          <a:p/>
        </p:txBody>
      </p:sp>
      <p:sp>
        <p:nvSpPr>
          <p:cNvPr id="37" name="Google Shape;37;p16"/>
          <p:cNvSpPr txBox="1"/>
          <p:nvPr>
            <p:ph idx="2" type="body"/>
          </p:nvPr>
        </p:nvSpPr>
        <p:spPr>
          <a:xfrm>
            <a:off x="6373091" y="1714501"/>
            <a:ext cx="4752109" cy="4457700"/>
          </a:xfrm>
          <a:prstGeom prst="rect">
            <a:avLst/>
          </a:prstGeom>
          <a:noFill/>
          <a:ln>
            <a:noFill/>
          </a:ln>
        </p:spPr>
        <p:txBody>
          <a:bodyPr anchorCtr="0" anchor="t" bIns="45700" lIns="91425" spcFirstLastPara="1" rIns="91425" wrap="square" tIns="45700">
            <a:normAutofit/>
          </a:bodyPr>
          <a:lstStyle>
            <a:lvl1pPr indent="-355600" lvl="0" marL="457200" algn="l">
              <a:lnSpc>
                <a:spcPct val="100000"/>
              </a:lnSpc>
              <a:spcBef>
                <a:spcPts val="2000"/>
              </a:spcBef>
              <a:spcAft>
                <a:spcPts val="0"/>
              </a:spcAft>
              <a:buSzPts val="2000"/>
              <a:buChar char="•"/>
              <a:defRPr sz="2000"/>
            </a:lvl1pPr>
            <a:lvl2pPr indent="-342900" lvl="1" marL="914400" algn="l">
              <a:lnSpc>
                <a:spcPct val="100000"/>
              </a:lnSpc>
              <a:spcBef>
                <a:spcPts val="1600"/>
              </a:spcBef>
              <a:spcAft>
                <a:spcPts val="0"/>
              </a:spcAft>
              <a:buSzPts val="1800"/>
              <a:buChar char="•"/>
              <a:defRPr sz="1800"/>
            </a:lvl2pPr>
            <a:lvl3pPr indent="-330200" lvl="2" marL="1371600" algn="l">
              <a:lnSpc>
                <a:spcPct val="100000"/>
              </a:lnSpc>
              <a:spcBef>
                <a:spcPts val="1200"/>
              </a:spcBef>
              <a:spcAft>
                <a:spcPts val="0"/>
              </a:spcAft>
              <a:buSzPts val="1600"/>
              <a:buChar char="•"/>
              <a:defRPr sz="1600"/>
            </a:lvl3pPr>
            <a:lvl4pPr indent="-317500" lvl="3" marL="1828800" algn="l">
              <a:lnSpc>
                <a:spcPct val="100000"/>
              </a:lnSpc>
              <a:spcBef>
                <a:spcPts val="1000"/>
              </a:spcBef>
              <a:spcAft>
                <a:spcPts val="0"/>
              </a:spcAft>
              <a:buSzPts val="1400"/>
              <a:buChar char="•"/>
              <a:defRPr sz="1400"/>
            </a:lvl4pPr>
            <a:lvl5pPr indent="-317500" lvl="4" marL="2286000" algn="l">
              <a:lnSpc>
                <a:spcPct val="100000"/>
              </a:lnSpc>
              <a:spcBef>
                <a:spcPts val="800"/>
              </a:spcBef>
              <a:spcAft>
                <a:spcPts val="0"/>
              </a:spcAft>
              <a:buSzPts val="1400"/>
              <a:buChar char="•"/>
              <a:defRPr sz="1400"/>
            </a:lvl5pPr>
            <a:lvl6pPr indent="-317500" lvl="5" marL="2743200" algn="l">
              <a:lnSpc>
                <a:spcPct val="100000"/>
              </a:lnSpc>
              <a:spcBef>
                <a:spcPts val="600"/>
              </a:spcBef>
              <a:spcAft>
                <a:spcPts val="0"/>
              </a:spcAft>
              <a:buSzPts val="1400"/>
              <a:buChar char="•"/>
              <a:defRPr sz="1400"/>
            </a:lvl6pPr>
            <a:lvl7pPr indent="-317500" lvl="6" marL="3200400" algn="l">
              <a:lnSpc>
                <a:spcPct val="100000"/>
              </a:lnSpc>
              <a:spcBef>
                <a:spcPts val="600"/>
              </a:spcBef>
              <a:spcAft>
                <a:spcPts val="0"/>
              </a:spcAft>
              <a:buSzPts val="1400"/>
              <a:buChar char="•"/>
              <a:defRPr sz="1400"/>
            </a:lvl7pPr>
            <a:lvl8pPr indent="-317500" lvl="7" marL="3657600" algn="l">
              <a:lnSpc>
                <a:spcPct val="100000"/>
              </a:lnSpc>
              <a:spcBef>
                <a:spcPts val="600"/>
              </a:spcBef>
              <a:spcAft>
                <a:spcPts val="0"/>
              </a:spcAft>
              <a:buSzPts val="1400"/>
              <a:buChar char="•"/>
              <a:defRPr sz="1400"/>
            </a:lvl8pPr>
            <a:lvl9pPr indent="-317500" lvl="8" marL="4114800" algn="l">
              <a:lnSpc>
                <a:spcPct val="100000"/>
              </a:lnSpc>
              <a:spcBef>
                <a:spcPts val="600"/>
              </a:spcBef>
              <a:spcAft>
                <a:spcPts val="0"/>
              </a:spcAft>
              <a:buSzPts val="1400"/>
              <a:buChar char="•"/>
              <a:defRPr sz="1400"/>
            </a:lvl9pPr>
          </a:lstStyle>
          <a:p/>
        </p:txBody>
      </p:sp>
      <p:sp>
        <p:nvSpPr>
          <p:cNvPr id="38" name="Google Shape;38;p16"/>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39" name="Google Shape;39;p16"/>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16"/>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1" name="Shape 41"/>
        <p:cNvGrpSpPr/>
        <p:nvPr/>
      </p:nvGrpSpPr>
      <p:grpSpPr>
        <a:xfrm>
          <a:off x="0" y="0"/>
          <a:ext cx="0" cy="0"/>
          <a:chOff x="0" y="0"/>
          <a:chExt cx="0" cy="0"/>
        </a:xfrm>
      </p:grpSpPr>
      <p:sp>
        <p:nvSpPr>
          <p:cNvPr id="42" name="Google Shape;42;p17"/>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17"/>
          <p:cNvSpPr txBox="1"/>
          <p:nvPr>
            <p:ph idx="1" type="body"/>
          </p:nvPr>
        </p:nvSpPr>
        <p:spPr>
          <a:xfrm>
            <a:off x="1066800" y="1529541"/>
            <a:ext cx="4754880" cy="811583"/>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400"/>
              <a:buNone/>
              <a:defRPr b="0" sz="2400"/>
            </a:lvl1pPr>
            <a:lvl2pPr indent="-228600" lvl="1" marL="914400" algn="l">
              <a:lnSpc>
                <a:spcPct val="100000"/>
              </a:lnSpc>
              <a:spcBef>
                <a:spcPts val="1600"/>
              </a:spcBef>
              <a:spcAft>
                <a:spcPts val="0"/>
              </a:spcAft>
              <a:buSzPts val="2000"/>
              <a:buNone/>
              <a:defRPr b="1" sz="2000"/>
            </a:lvl2pPr>
            <a:lvl3pPr indent="-228600" lvl="2" marL="1371600" algn="l">
              <a:lnSpc>
                <a:spcPct val="100000"/>
              </a:lnSpc>
              <a:spcBef>
                <a:spcPts val="1200"/>
              </a:spcBef>
              <a:spcAft>
                <a:spcPts val="0"/>
              </a:spcAft>
              <a:buSzPts val="1800"/>
              <a:buNone/>
              <a:defRPr b="1" sz="1800"/>
            </a:lvl3pPr>
            <a:lvl4pPr indent="-228600" lvl="3" marL="1828800" algn="l">
              <a:lnSpc>
                <a:spcPct val="100000"/>
              </a:lnSpc>
              <a:spcBef>
                <a:spcPts val="1000"/>
              </a:spcBef>
              <a:spcAft>
                <a:spcPts val="0"/>
              </a:spcAft>
              <a:buSzPts val="1600"/>
              <a:buNone/>
              <a:defRPr b="1" sz="1600"/>
            </a:lvl4pPr>
            <a:lvl5pPr indent="-228600" lvl="4" marL="2286000" algn="l">
              <a:lnSpc>
                <a:spcPct val="100000"/>
              </a:lnSpc>
              <a:spcBef>
                <a:spcPts val="800"/>
              </a:spcBef>
              <a:spcAft>
                <a:spcPts val="0"/>
              </a:spcAft>
              <a:buSzPts val="1600"/>
              <a:buNone/>
              <a:defRPr b="1" sz="1600"/>
            </a:lvl5pPr>
            <a:lvl6pPr indent="-228600" lvl="5" marL="2743200" algn="l">
              <a:lnSpc>
                <a:spcPct val="100000"/>
              </a:lnSpc>
              <a:spcBef>
                <a:spcPts val="600"/>
              </a:spcBef>
              <a:spcAft>
                <a:spcPts val="0"/>
              </a:spcAft>
              <a:buSzPts val="1600"/>
              <a:buNone/>
              <a:defRPr b="1" sz="1600"/>
            </a:lvl6pPr>
            <a:lvl7pPr indent="-228600" lvl="6" marL="3200400" algn="l">
              <a:lnSpc>
                <a:spcPct val="100000"/>
              </a:lnSpc>
              <a:spcBef>
                <a:spcPts val="600"/>
              </a:spcBef>
              <a:spcAft>
                <a:spcPts val="0"/>
              </a:spcAft>
              <a:buSzPts val="1600"/>
              <a:buNone/>
              <a:defRPr b="1" sz="1600"/>
            </a:lvl7pPr>
            <a:lvl8pPr indent="-228600" lvl="7" marL="3657600" algn="l">
              <a:lnSpc>
                <a:spcPct val="100000"/>
              </a:lnSpc>
              <a:spcBef>
                <a:spcPts val="600"/>
              </a:spcBef>
              <a:spcAft>
                <a:spcPts val="0"/>
              </a:spcAft>
              <a:buSzPts val="1600"/>
              <a:buNone/>
              <a:defRPr b="1" sz="1600"/>
            </a:lvl8pPr>
            <a:lvl9pPr indent="-228600" lvl="8" marL="4114800" algn="l">
              <a:lnSpc>
                <a:spcPct val="100000"/>
              </a:lnSpc>
              <a:spcBef>
                <a:spcPts val="600"/>
              </a:spcBef>
              <a:spcAft>
                <a:spcPts val="0"/>
              </a:spcAft>
              <a:buSzPts val="1600"/>
              <a:buNone/>
              <a:defRPr b="1" sz="1600"/>
            </a:lvl9pPr>
          </a:lstStyle>
          <a:p/>
        </p:txBody>
      </p:sp>
      <p:sp>
        <p:nvSpPr>
          <p:cNvPr id="44" name="Google Shape;44;p17"/>
          <p:cNvSpPr txBox="1"/>
          <p:nvPr>
            <p:ph idx="2" type="body"/>
          </p:nvPr>
        </p:nvSpPr>
        <p:spPr>
          <a:xfrm>
            <a:off x="1066800" y="2484692"/>
            <a:ext cx="4754880" cy="3687508"/>
          </a:xfrm>
          <a:prstGeom prst="rect">
            <a:avLst/>
          </a:prstGeom>
          <a:noFill/>
          <a:ln>
            <a:noFill/>
          </a:ln>
        </p:spPr>
        <p:txBody>
          <a:bodyPr anchorCtr="0" anchor="t" bIns="45700" lIns="91425" spcFirstLastPara="1" rIns="91425" wrap="square" tIns="45700">
            <a:normAutofit/>
          </a:bodyPr>
          <a:lstStyle>
            <a:lvl1pPr indent="-355600" lvl="0" marL="457200" algn="l">
              <a:lnSpc>
                <a:spcPct val="100000"/>
              </a:lnSpc>
              <a:spcBef>
                <a:spcPts val="2000"/>
              </a:spcBef>
              <a:spcAft>
                <a:spcPts val="0"/>
              </a:spcAft>
              <a:buSzPts val="2000"/>
              <a:buChar char="•"/>
              <a:defRPr sz="2000"/>
            </a:lvl1pPr>
            <a:lvl2pPr indent="-355600" lvl="1" marL="914400" algn="l">
              <a:lnSpc>
                <a:spcPct val="100000"/>
              </a:lnSpc>
              <a:spcBef>
                <a:spcPts val="1600"/>
              </a:spcBef>
              <a:spcAft>
                <a:spcPts val="0"/>
              </a:spcAft>
              <a:buSzPts val="2000"/>
              <a:buChar char="•"/>
              <a:defRPr sz="2000"/>
            </a:lvl2pPr>
            <a:lvl3pPr indent="-342900" lvl="2" marL="1371600" algn="l">
              <a:lnSpc>
                <a:spcPct val="100000"/>
              </a:lnSpc>
              <a:spcBef>
                <a:spcPts val="1200"/>
              </a:spcBef>
              <a:spcAft>
                <a:spcPts val="0"/>
              </a:spcAft>
              <a:buSzPts val="1800"/>
              <a:buChar char="•"/>
              <a:defRPr sz="1800"/>
            </a:lvl3pPr>
            <a:lvl4pPr indent="-330200" lvl="3" marL="1828800" algn="l">
              <a:lnSpc>
                <a:spcPct val="100000"/>
              </a:lnSpc>
              <a:spcBef>
                <a:spcPts val="1000"/>
              </a:spcBef>
              <a:spcAft>
                <a:spcPts val="0"/>
              </a:spcAft>
              <a:buSzPts val="1600"/>
              <a:buChar char="•"/>
              <a:defRPr sz="1600"/>
            </a:lvl4pPr>
            <a:lvl5pPr indent="-330200" lvl="4" marL="2286000" algn="l">
              <a:lnSpc>
                <a:spcPct val="100000"/>
              </a:lnSpc>
              <a:spcBef>
                <a:spcPts val="800"/>
              </a:spcBef>
              <a:spcAft>
                <a:spcPts val="0"/>
              </a:spcAft>
              <a:buSzPts val="1600"/>
              <a:buChar char="•"/>
              <a:defRPr sz="1600"/>
            </a:lvl5pPr>
            <a:lvl6pPr indent="-330200" lvl="5" marL="2743200" algn="l">
              <a:lnSpc>
                <a:spcPct val="100000"/>
              </a:lnSpc>
              <a:spcBef>
                <a:spcPts val="600"/>
              </a:spcBef>
              <a:spcAft>
                <a:spcPts val="0"/>
              </a:spcAft>
              <a:buSzPts val="1600"/>
              <a:buChar char="•"/>
              <a:defRPr sz="1600"/>
            </a:lvl6pPr>
            <a:lvl7pPr indent="-330200" lvl="6" marL="3200400" algn="l">
              <a:lnSpc>
                <a:spcPct val="100000"/>
              </a:lnSpc>
              <a:spcBef>
                <a:spcPts val="600"/>
              </a:spcBef>
              <a:spcAft>
                <a:spcPts val="0"/>
              </a:spcAft>
              <a:buSzPts val="1600"/>
              <a:buChar char="•"/>
              <a:defRPr sz="1600"/>
            </a:lvl7pPr>
            <a:lvl8pPr indent="-330200" lvl="7" marL="3657600" algn="l">
              <a:lnSpc>
                <a:spcPct val="100000"/>
              </a:lnSpc>
              <a:spcBef>
                <a:spcPts val="600"/>
              </a:spcBef>
              <a:spcAft>
                <a:spcPts val="0"/>
              </a:spcAft>
              <a:buSzPts val="1600"/>
              <a:buChar char="•"/>
              <a:defRPr sz="1600"/>
            </a:lvl8pPr>
            <a:lvl9pPr indent="-330200" lvl="8" marL="4114800" algn="l">
              <a:lnSpc>
                <a:spcPct val="100000"/>
              </a:lnSpc>
              <a:spcBef>
                <a:spcPts val="600"/>
              </a:spcBef>
              <a:spcAft>
                <a:spcPts val="0"/>
              </a:spcAft>
              <a:buSzPts val="1600"/>
              <a:buChar char="•"/>
              <a:defRPr sz="1600"/>
            </a:lvl9pPr>
          </a:lstStyle>
          <a:p/>
        </p:txBody>
      </p:sp>
      <p:sp>
        <p:nvSpPr>
          <p:cNvPr id="45" name="Google Shape;45;p17"/>
          <p:cNvSpPr txBox="1"/>
          <p:nvPr>
            <p:ph idx="3" type="body"/>
          </p:nvPr>
        </p:nvSpPr>
        <p:spPr>
          <a:xfrm>
            <a:off x="6370320" y="1529541"/>
            <a:ext cx="4754880" cy="811583"/>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400"/>
              <a:buNone/>
              <a:defRPr b="0" sz="2400"/>
            </a:lvl1pPr>
            <a:lvl2pPr indent="-228600" lvl="1" marL="914400" algn="l">
              <a:lnSpc>
                <a:spcPct val="100000"/>
              </a:lnSpc>
              <a:spcBef>
                <a:spcPts val="1600"/>
              </a:spcBef>
              <a:spcAft>
                <a:spcPts val="0"/>
              </a:spcAft>
              <a:buSzPts val="2000"/>
              <a:buNone/>
              <a:defRPr b="1" sz="2000"/>
            </a:lvl2pPr>
            <a:lvl3pPr indent="-228600" lvl="2" marL="1371600" algn="l">
              <a:lnSpc>
                <a:spcPct val="100000"/>
              </a:lnSpc>
              <a:spcBef>
                <a:spcPts val="1200"/>
              </a:spcBef>
              <a:spcAft>
                <a:spcPts val="0"/>
              </a:spcAft>
              <a:buSzPts val="1800"/>
              <a:buNone/>
              <a:defRPr b="1" sz="1800"/>
            </a:lvl3pPr>
            <a:lvl4pPr indent="-228600" lvl="3" marL="1828800" algn="l">
              <a:lnSpc>
                <a:spcPct val="100000"/>
              </a:lnSpc>
              <a:spcBef>
                <a:spcPts val="1000"/>
              </a:spcBef>
              <a:spcAft>
                <a:spcPts val="0"/>
              </a:spcAft>
              <a:buSzPts val="1600"/>
              <a:buNone/>
              <a:defRPr b="1" sz="1600"/>
            </a:lvl4pPr>
            <a:lvl5pPr indent="-228600" lvl="4" marL="2286000" algn="l">
              <a:lnSpc>
                <a:spcPct val="100000"/>
              </a:lnSpc>
              <a:spcBef>
                <a:spcPts val="800"/>
              </a:spcBef>
              <a:spcAft>
                <a:spcPts val="0"/>
              </a:spcAft>
              <a:buSzPts val="1600"/>
              <a:buNone/>
              <a:defRPr b="1" sz="1600"/>
            </a:lvl5pPr>
            <a:lvl6pPr indent="-228600" lvl="5" marL="2743200" algn="l">
              <a:lnSpc>
                <a:spcPct val="100000"/>
              </a:lnSpc>
              <a:spcBef>
                <a:spcPts val="600"/>
              </a:spcBef>
              <a:spcAft>
                <a:spcPts val="0"/>
              </a:spcAft>
              <a:buSzPts val="1600"/>
              <a:buNone/>
              <a:defRPr b="1" sz="1600"/>
            </a:lvl6pPr>
            <a:lvl7pPr indent="-228600" lvl="6" marL="3200400" algn="l">
              <a:lnSpc>
                <a:spcPct val="100000"/>
              </a:lnSpc>
              <a:spcBef>
                <a:spcPts val="600"/>
              </a:spcBef>
              <a:spcAft>
                <a:spcPts val="0"/>
              </a:spcAft>
              <a:buSzPts val="1600"/>
              <a:buNone/>
              <a:defRPr b="1" sz="1600"/>
            </a:lvl7pPr>
            <a:lvl8pPr indent="-228600" lvl="7" marL="3657600" algn="l">
              <a:lnSpc>
                <a:spcPct val="100000"/>
              </a:lnSpc>
              <a:spcBef>
                <a:spcPts val="600"/>
              </a:spcBef>
              <a:spcAft>
                <a:spcPts val="0"/>
              </a:spcAft>
              <a:buSzPts val="1600"/>
              <a:buNone/>
              <a:defRPr b="1" sz="1600"/>
            </a:lvl8pPr>
            <a:lvl9pPr indent="-228600" lvl="8" marL="4114800" algn="l">
              <a:lnSpc>
                <a:spcPct val="100000"/>
              </a:lnSpc>
              <a:spcBef>
                <a:spcPts val="600"/>
              </a:spcBef>
              <a:spcAft>
                <a:spcPts val="0"/>
              </a:spcAft>
              <a:buSzPts val="1600"/>
              <a:buNone/>
              <a:defRPr b="1" sz="1600"/>
            </a:lvl9pPr>
          </a:lstStyle>
          <a:p/>
        </p:txBody>
      </p:sp>
      <p:sp>
        <p:nvSpPr>
          <p:cNvPr id="46" name="Google Shape;46;p17"/>
          <p:cNvSpPr txBox="1"/>
          <p:nvPr>
            <p:ph idx="4" type="body"/>
          </p:nvPr>
        </p:nvSpPr>
        <p:spPr>
          <a:xfrm>
            <a:off x="6370320" y="2484692"/>
            <a:ext cx="4754880" cy="3687508"/>
          </a:xfrm>
          <a:prstGeom prst="rect">
            <a:avLst/>
          </a:prstGeom>
          <a:noFill/>
          <a:ln>
            <a:noFill/>
          </a:ln>
        </p:spPr>
        <p:txBody>
          <a:bodyPr anchorCtr="0" anchor="t" bIns="45700" lIns="91425" spcFirstLastPara="1" rIns="91425" wrap="square" tIns="45700">
            <a:normAutofit/>
          </a:bodyPr>
          <a:lstStyle>
            <a:lvl1pPr indent="-355600" lvl="0" marL="457200" algn="l">
              <a:lnSpc>
                <a:spcPct val="100000"/>
              </a:lnSpc>
              <a:spcBef>
                <a:spcPts val="2000"/>
              </a:spcBef>
              <a:spcAft>
                <a:spcPts val="0"/>
              </a:spcAft>
              <a:buSzPts val="2000"/>
              <a:buChar char="•"/>
              <a:defRPr sz="2000"/>
            </a:lvl1pPr>
            <a:lvl2pPr indent="-355600" lvl="1" marL="914400" algn="l">
              <a:lnSpc>
                <a:spcPct val="100000"/>
              </a:lnSpc>
              <a:spcBef>
                <a:spcPts val="1600"/>
              </a:spcBef>
              <a:spcAft>
                <a:spcPts val="0"/>
              </a:spcAft>
              <a:buSzPts val="2000"/>
              <a:buChar char="•"/>
              <a:defRPr sz="2000"/>
            </a:lvl2pPr>
            <a:lvl3pPr indent="-342900" lvl="2" marL="1371600" algn="l">
              <a:lnSpc>
                <a:spcPct val="100000"/>
              </a:lnSpc>
              <a:spcBef>
                <a:spcPts val="1200"/>
              </a:spcBef>
              <a:spcAft>
                <a:spcPts val="0"/>
              </a:spcAft>
              <a:buSzPts val="1800"/>
              <a:buChar char="•"/>
              <a:defRPr sz="1800"/>
            </a:lvl3pPr>
            <a:lvl4pPr indent="-330200" lvl="3" marL="1828800" algn="l">
              <a:lnSpc>
                <a:spcPct val="100000"/>
              </a:lnSpc>
              <a:spcBef>
                <a:spcPts val="1000"/>
              </a:spcBef>
              <a:spcAft>
                <a:spcPts val="0"/>
              </a:spcAft>
              <a:buSzPts val="1600"/>
              <a:buChar char="•"/>
              <a:defRPr sz="1600"/>
            </a:lvl4pPr>
            <a:lvl5pPr indent="-330200" lvl="4" marL="2286000" algn="l">
              <a:lnSpc>
                <a:spcPct val="100000"/>
              </a:lnSpc>
              <a:spcBef>
                <a:spcPts val="800"/>
              </a:spcBef>
              <a:spcAft>
                <a:spcPts val="0"/>
              </a:spcAft>
              <a:buSzPts val="1600"/>
              <a:buChar char="•"/>
              <a:defRPr sz="1600"/>
            </a:lvl5pPr>
            <a:lvl6pPr indent="-330200" lvl="5" marL="2743200" algn="l">
              <a:lnSpc>
                <a:spcPct val="100000"/>
              </a:lnSpc>
              <a:spcBef>
                <a:spcPts val="600"/>
              </a:spcBef>
              <a:spcAft>
                <a:spcPts val="0"/>
              </a:spcAft>
              <a:buSzPts val="1600"/>
              <a:buChar char="•"/>
              <a:defRPr sz="1600"/>
            </a:lvl6pPr>
            <a:lvl7pPr indent="-330200" lvl="6" marL="3200400" algn="l">
              <a:lnSpc>
                <a:spcPct val="100000"/>
              </a:lnSpc>
              <a:spcBef>
                <a:spcPts val="600"/>
              </a:spcBef>
              <a:spcAft>
                <a:spcPts val="0"/>
              </a:spcAft>
              <a:buSzPts val="1600"/>
              <a:buChar char="•"/>
              <a:defRPr sz="1600"/>
            </a:lvl7pPr>
            <a:lvl8pPr indent="-330200" lvl="7" marL="3657600" algn="l">
              <a:lnSpc>
                <a:spcPct val="100000"/>
              </a:lnSpc>
              <a:spcBef>
                <a:spcPts val="600"/>
              </a:spcBef>
              <a:spcAft>
                <a:spcPts val="0"/>
              </a:spcAft>
              <a:buSzPts val="1600"/>
              <a:buChar char="•"/>
              <a:defRPr sz="1600"/>
            </a:lvl8pPr>
            <a:lvl9pPr indent="-330200" lvl="8" marL="4114800" algn="l">
              <a:lnSpc>
                <a:spcPct val="100000"/>
              </a:lnSpc>
              <a:spcBef>
                <a:spcPts val="600"/>
              </a:spcBef>
              <a:spcAft>
                <a:spcPts val="0"/>
              </a:spcAft>
              <a:buSzPts val="1600"/>
              <a:buChar char="•"/>
              <a:defRPr sz="1600"/>
            </a:lvl9pPr>
          </a:lstStyle>
          <a:p/>
        </p:txBody>
      </p:sp>
      <p:sp>
        <p:nvSpPr>
          <p:cNvPr id="47" name="Google Shape;47;p17"/>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48" name="Google Shape;48;p17"/>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17"/>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0" name="Shape 50"/>
        <p:cNvGrpSpPr/>
        <p:nvPr/>
      </p:nvGrpSpPr>
      <p:grpSpPr>
        <a:xfrm>
          <a:off x="0" y="0"/>
          <a:ext cx="0" cy="0"/>
          <a:chOff x="0" y="0"/>
          <a:chExt cx="0" cy="0"/>
        </a:xfrm>
      </p:grpSpPr>
      <p:sp>
        <p:nvSpPr>
          <p:cNvPr id="51" name="Google Shape;51;p18"/>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18"/>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53" name="Google Shape;53;p18"/>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4" name="Google Shape;54;p18"/>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p:cSld name="Blank">
    <p:spTree>
      <p:nvGrpSpPr>
        <p:cNvPr id="55" name="Shape 55"/>
        <p:cNvGrpSpPr/>
        <p:nvPr/>
      </p:nvGrpSpPr>
      <p:grpSpPr>
        <a:xfrm>
          <a:off x="0" y="0"/>
          <a:ext cx="0" cy="0"/>
          <a:chOff x="0" y="0"/>
          <a:chExt cx="0" cy="0"/>
        </a:xfrm>
      </p:grpSpPr>
      <p:sp>
        <p:nvSpPr>
          <p:cNvPr id="56" name="Google Shape;56;p19"/>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57" name="Google Shape;57;p19"/>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19"/>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showMasterSp="0" type="objTx">
  <p:cSld name="OBJECT_WITH_CAPTION_TEXT">
    <p:spTree>
      <p:nvGrpSpPr>
        <p:cNvPr id="59" name="Shape 59"/>
        <p:cNvGrpSpPr/>
        <p:nvPr/>
      </p:nvGrpSpPr>
      <p:grpSpPr>
        <a:xfrm>
          <a:off x="0" y="0"/>
          <a:ext cx="0" cy="0"/>
          <a:chOff x="0" y="0"/>
          <a:chExt cx="0" cy="0"/>
        </a:xfrm>
      </p:grpSpPr>
      <p:sp>
        <p:nvSpPr>
          <p:cNvPr id="60" name="Google Shape;60;p20"/>
          <p:cNvSpPr/>
          <p:nvPr/>
        </p:nvSpPr>
        <p:spPr>
          <a:xfrm>
            <a:off x="0" y="0"/>
            <a:ext cx="42672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61" name="Google Shape;61;p20"/>
          <p:cNvCxnSpPr/>
          <p:nvPr/>
        </p:nvCxnSpPr>
        <p:spPr>
          <a:xfrm flipH="1">
            <a:off x="4267200"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62" name="Google Shape;62;p20"/>
          <p:cNvSpPr txBox="1"/>
          <p:nvPr>
            <p:ph type="title"/>
          </p:nvPr>
        </p:nvSpPr>
        <p:spPr>
          <a:xfrm>
            <a:off x="380519" y="465512"/>
            <a:ext cx="3506162" cy="16002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2800"/>
              <a:buFont typeface="Arial"/>
              <a:buNone/>
              <a:defRPr b="0"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20"/>
          <p:cNvSpPr txBox="1"/>
          <p:nvPr>
            <p:ph idx="1" type="body"/>
          </p:nvPr>
        </p:nvSpPr>
        <p:spPr>
          <a:xfrm>
            <a:off x="380519" y="3746500"/>
            <a:ext cx="3506162" cy="2425700"/>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1200"/>
              </a:spcBef>
              <a:spcAft>
                <a:spcPts val="0"/>
              </a:spcAft>
              <a:buSzPts val="1600"/>
              <a:buNone/>
              <a:defRPr sz="1600"/>
            </a:lvl1pPr>
            <a:lvl2pPr indent="-228600" lvl="1" marL="914400" algn="l">
              <a:lnSpc>
                <a:spcPct val="100000"/>
              </a:lnSpc>
              <a:spcBef>
                <a:spcPts val="1600"/>
              </a:spcBef>
              <a:spcAft>
                <a:spcPts val="0"/>
              </a:spcAft>
              <a:buSzPts val="1200"/>
              <a:buNone/>
              <a:defRPr sz="1200"/>
            </a:lvl2pPr>
            <a:lvl3pPr indent="-228600" lvl="2" marL="1371600" algn="l">
              <a:lnSpc>
                <a:spcPct val="100000"/>
              </a:lnSpc>
              <a:spcBef>
                <a:spcPts val="1200"/>
              </a:spcBef>
              <a:spcAft>
                <a:spcPts val="0"/>
              </a:spcAft>
              <a:buSzPts val="1000"/>
              <a:buNone/>
              <a:defRPr sz="1000"/>
            </a:lvl3pPr>
            <a:lvl4pPr indent="-228600" lvl="3" marL="1828800" algn="l">
              <a:lnSpc>
                <a:spcPct val="100000"/>
              </a:lnSpc>
              <a:spcBef>
                <a:spcPts val="1000"/>
              </a:spcBef>
              <a:spcAft>
                <a:spcPts val="0"/>
              </a:spcAft>
              <a:buSzPts val="900"/>
              <a:buNone/>
              <a:defRPr sz="900"/>
            </a:lvl4pPr>
            <a:lvl5pPr indent="-228600" lvl="4" marL="2286000" algn="l">
              <a:lnSpc>
                <a:spcPct val="100000"/>
              </a:lnSpc>
              <a:spcBef>
                <a:spcPts val="800"/>
              </a:spcBef>
              <a:spcAft>
                <a:spcPts val="0"/>
              </a:spcAft>
              <a:buSzPts val="900"/>
              <a:buNone/>
              <a:defRPr sz="900"/>
            </a:lvl5pPr>
            <a:lvl6pPr indent="-228600" lvl="5" marL="2743200" algn="l">
              <a:lnSpc>
                <a:spcPct val="100000"/>
              </a:lnSpc>
              <a:spcBef>
                <a:spcPts val="600"/>
              </a:spcBef>
              <a:spcAft>
                <a:spcPts val="0"/>
              </a:spcAft>
              <a:buSzPts val="900"/>
              <a:buNone/>
              <a:defRPr sz="900"/>
            </a:lvl6pPr>
            <a:lvl7pPr indent="-228600" lvl="6" marL="3200400" algn="l">
              <a:lnSpc>
                <a:spcPct val="100000"/>
              </a:lnSpc>
              <a:spcBef>
                <a:spcPts val="600"/>
              </a:spcBef>
              <a:spcAft>
                <a:spcPts val="0"/>
              </a:spcAft>
              <a:buSzPts val="900"/>
              <a:buNone/>
              <a:defRPr sz="900"/>
            </a:lvl7pPr>
            <a:lvl8pPr indent="-228600" lvl="7" marL="3657600" algn="l">
              <a:lnSpc>
                <a:spcPct val="100000"/>
              </a:lnSpc>
              <a:spcBef>
                <a:spcPts val="600"/>
              </a:spcBef>
              <a:spcAft>
                <a:spcPts val="0"/>
              </a:spcAft>
              <a:buSzPts val="900"/>
              <a:buNone/>
              <a:defRPr sz="900"/>
            </a:lvl8pPr>
            <a:lvl9pPr indent="-228600" lvl="8" marL="4114800" algn="l">
              <a:lnSpc>
                <a:spcPct val="100000"/>
              </a:lnSpc>
              <a:spcBef>
                <a:spcPts val="600"/>
              </a:spcBef>
              <a:spcAft>
                <a:spcPts val="0"/>
              </a:spcAft>
              <a:buSzPts val="900"/>
              <a:buNone/>
              <a:defRPr sz="900"/>
            </a:lvl9pPr>
          </a:lstStyle>
          <a:p/>
        </p:txBody>
      </p:sp>
      <p:sp>
        <p:nvSpPr>
          <p:cNvPr id="64" name="Google Shape;64;p20"/>
          <p:cNvSpPr txBox="1"/>
          <p:nvPr>
            <p:ph idx="2" type="body"/>
          </p:nvPr>
        </p:nvSpPr>
        <p:spPr>
          <a:xfrm>
            <a:off x="4699000" y="465513"/>
            <a:ext cx="7048500" cy="5935287"/>
          </a:xfrm>
          <a:prstGeom prst="rect">
            <a:avLst/>
          </a:prstGeom>
          <a:noFill/>
          <a:ln>
            <a:noFill/>
          </a:ln>
        </p:spPr>
        <p:txBody>
          <a:bodyPr anchorCtr="0" anchor="t" bIns="45700" lIns="91425" spcFirstLastPara="1" rIns="91425" wrap="square" tIns="45700">
            <a:normAutofit/>
          </a:bodyPr>
          <a:lstStyle>
            <a:lvl1pPr indent="-368300" lvl="0" marL="457200" algn="l">
              <a:lnSpc>
                <a:spcPct val="100000"/>
              </a:lnSpc>
              <a:spcBef>
                <a:spcPts val="2200"/>
              </a:spcBef>
              <a:spcAft>
                <a:spcPts val="0"/>
              </a:spcAft>
              <a:buSzPts val="2200"/>
              <a:buChar char="•"/>
              <a:defRPr sz="2200"/>
            </a:lvl1pPr>
            <a:lvl2pPr indent="-355600" lvl="1" marL="914400" algn="l">
              <a:lnSpc>
                <a:spcPct val="100000"/>
              </a:lnSpc>
              <a:spcBef>
                <a:spcPts val="1600"/>
              </a:spcBef>
              <a:spcAft>
                <a:spcPts val="0"/>
              </a:spcAft>
              <a:buSzPts val="2000"/>
              <a:buChar char="•"/>
              <a:defRPr sz="2000"/>
            </a:lvl2pPr>
            <a:lvl3pPr indent="-342900" lvl="2" marL="1371600" algn="l">
              <a:lnSpc>
                <a:spcPct val="100000"/>
              </a:lnSpc>
              <a:spcBef>
                <a:spcPts val="1200"/>
              </a:spcBef>
              <a:spcAft>
                <a:spcPts val="0"/>
              </a:spcAft>
              <a:buSzPts val="1800"/>
              <a:buChar char="•"/>
              <a:defRPr sz="1800"/>
            </a:lvl3pPr>
            <a:lvl4pPr indent="-330200" lvl="3" marL="1828800" algn="l">
              <a:lnSpc>
                <a:spcPct val="100000"/>
              </a:lnSpc>
              <a:spcBef>
                <a:spcPts val="1000"/>
              </a:spcBef>
              <a:spcAft>
                <a:spcPts val="0"/>
              </a:spcAft>
              <a:buSzPts val="1600"/>
              <a:buChar char="•"/>
              <a:defRPr sz="1600"/>
            </a:lvl4pPr>
            <a:lvl5pPr indent="-330200" lvl="4" marL="2286000" algn="l">
              <a:lnSpc>
                <a:spcPct val="100000"/>
              </a:lnSpc>
              <a:spcBef>
                <a:spcPts val="800"/>
              </a:spcBef>
              <a:spcAft>
                <a:spcPts val="0"/>
              </a:spcAft>
              <a:buSzPts val="1600"/>
              <a:buChar char="•"/>
              <a:defRPr sz="1600"/>
            </a:lvl5pPr>
            <a:lvl6pPr indent="-330200" lvl="5" marL="2743200" algn="l">
              <a:lnSpc>
                <a:spcPct val="100000"/>
              </a:lnSpc>
              <a:spcBef>
                <a:spcPts val="600"/>
              </a:spcBef>
              <a:spcAft>
                <a:spcPts val="0"/>
              </a:spcAft>
              <a:buSzPts val="1600"/>
              <a:buChar char="•"/>
              <a:defRPr sz="1600"/>
            </a:lvl6pPr>
            <a:lvl7pPr indent="-330200" lvl="6" marL="3200400" algn="l">
              <a:lnSpc>
                <a:spcPct val="100000"/>
              </a:lnSpc>
              <a:spcBef>
                <a:spcPts val="600"/>
              </a:spcBef>
              <a:spcAft>
                <a:spcPts val="0"/>
              </a:spcAft>
              <a:buSzPts val="1600"/>
              <a:buChar char="•"/>
              <a:defRPr sz="1600"/>
            </a:lvl7pPr>
            <a:lvl8pPr indent="-330200" lvl="7" marL="3657600" algn="l">
              <a:lnSpc>
                <a:spcPct val="100000"/>
              </a:lnSpc>
              <a:spcBef>
                <a:spcPts val="600"/>
              </a:spcBef>
              <a:spcAft>
                <a:spcPts val="0"/>
              </a:spcAft>
              <a:buSzPts val="1600"/>
              <a:buChar char="•"/>
              <a:defRPr sz="1600"/>
            </a:lvl8pPr>
            <a:lvl9pPr indent="-330200" lvl="8" marL="4114800" algn="l">
              <a:lnSpc>
                <a:spcPct val="100000"/>
              </a:lnSpc>
              <a:spcBef>
                <a:spcPts val="600"/>
              </a:spcBef>
              <a:spcAft>
                <a:spcPts val="0"/>
              </a:spcAft>
              <a:buSzPts val="1600"/>
              <a:buChar char="•"/>
              <a:defRPr sz="1600"/>
            </a:lvl9pPr>
          </a:lstStyle>
          <a:p/>
        </p:txBody>
      </p:sp>
    </p:spTree>
  </p:cSld>
  <p:clrMapOvr>
    <a:masterClrMapping/>
  </p:clrMapOvr>
  <mc:AlternateContent>
    <mc:Choice Requires="p14">
      <p:transition spd="slow" p14:dur="700">
        <p:fade/>
      </p:transition>
    </mc:Choice>
    <mc:Fallback>
      <p:transition spd="slow">
        <p:fade/>
      </p:transition>
    </mc:Fallback>
  </mc:AlternateContent>
  <p:extLst>
    <p:ext uri="{DCECCB84-F9BA-43D5-87BE-67443E8EF086}">
      <p15:sldGuideLst>
        <p15:guide id="1" pos="2688">
          <p15:clr>
            <a:srgbClr val="FBAE40"/>
          </p15:clr>
        </p15:guide>
        <p15:guide id="2" orient="horz" pos="288">
          <p15:clr>
            <a:srgbClr val="FBAE40"/>
          </p15:clr>
        </p15:guide>
        <p15:guide id="3" orient="horz" pos="4032">
          <p15:clr>
            <a:srgbClr val="FBAE40"/>
          </p15:clr>
        </p15:guide>
        <p15:guide id="4" pos="295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showMasterSp="0" type="picTx">
  <p:cSld name="PICTURE_WITH_CAPTION_TEXT">
    <p:spTree>
      <p:nvGrpSpPr>
        <p:cNvPr id="65" name="Shape 65"/>
        <p:cNvGrpSpPr/>
        <p:nvPr/>
      </p:nvGrpSpPr>
      <p:grpSpPr>
        <a:xfrm>
          <a:off x="0" y="0"/>
          <a:ext cx="0" cy="0"/>
          <a:chOff x="0" y="0"/>
          <a:chExt cx="0" cy="0"/>
        </a:xfrm>
      </p:grpSpPr>
      <p:sp>
        <p:nvSpPr>
          <p:cNvPr id="66" name="Google Shape;66;p21"/>
          <p:cNvSpPr/>
          <p:nvPr/>
        </p:nvSpPr>
        <p:spPr>
          <a:xfrm>
            <a:off x="0" y="0"/>
            <a:ext cx="42672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67" name="Google Shape;67;p21"/>
          <p:cNvCxnSpPr/>
          <p:nvPr/>
        </p:nvCxnSpPr>
        <p:spPr>
          <a:xfrm flipH="1">
            <a:off x="4267200"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68" name="Google Shape;68;p21"/>
          <p:cNvSpPr txBox="1"/>
          <p:nvPr>
            <p:ph type="title"/>
          </p:nvPr>
        </p:nvSpPr>
        <p:spPr>
          <a:xfrm>
            <a:off x="384048" y="466344"/>
            <a:ext cx="3502152" cy="16002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2800"/>
              <a:buFont typeface="Arial"/>
              <a:buNone/>
              <a:defRPr b="0"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 name="Google Shape;69;p21"/>
          <p:cNvSpPr txBox="1"/>
          <p:nvPr>
            <p:ph idx="1" type="body"/>
          </p:nvPr>
        </p:nvSpPr>
        <p:spPr>
          <a:xfrm>
            <a:off x="384048" y="3749040"/>
            <a:ext cx="3502152" cy="2423160"/>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1200"/>
              </a:spcBef>
              <a:spcAft>
                <a:spcPts val="0"/>
              </a:spcAft>
              <a:buSzPts val="1600"/>
              <a:buNone/>
              <a:defRPr sz="1600"/>
            </a:lvl1pPr>
            <a:lvl2pPr indent="-228600" lvl="1" marL="914400" algn="l">
              <a:lnSpc>
                <a:spcPct val="100000"/>
              </a:lnSpc>
              <a:spcBef>
                <a:spcPts val="1600"/>
              </a:spcBef>
              <a:spcAft>
                <a:spcPts val="0"/>
              </a:spcAft>
              <a:buSzPts val="1200"/>
              <a:buNone/>
              <a:defRPr sz="1200"/>
            </a:lvl2pPr>
            <a:lvl3pPr indent="-228600" lvl="2" marL="1371600" algn="l">
              <a:lnSpc>
                <a:spcPct val="100000"/>
              </a:lnSpc>
              <a:spcBef>
                <a:spcPts val="1200"/>
              </a:spcBef>
              <a:spcAft>
                <a:spcPts val="0"/>
              </a:spcAft>
              <a:buSzPts val="1000"/>
              <a:buNone/>
              <a:defRPr sz="1000"/>
            </a:lvl3pPr>
            <a:lvl4pPr indent="-228600" lvl="3" marL="1828800" algn="l">
              <a:lnSpc>
                <a:spcPct val="100000"/>
              </a:lnSpc>
              <a:spcBef>
                <a:spcPts val="1000"/>
              </a:spcBef>
              <a:spcAft>
                <a:spcPts val="0"/>
              </a:spcAft>
              <a:buSzPts val="900"/>
              <a:buNone/>
              <a:defRPr sz="900"/>
            </a:lvl4pPr>
            <a:lvl5pPr indent="-228600" lvl="4" marL="2286000" algn="l">
              <a:lnSpc>
                <a:spcPct val="100000"/>
              </a:lnSpc>
              <a:spcBef>
                <a:spcPts val="800"/>
              </a:spcBef>
              <a:spcAft>
                <a:spcPts val="0"/>
              </a:spcAft>
              <a:buSzPts val="900"/>
              <a:buNone/>
              <a:defRPr sz="900"/>
            </a:lvl5pPr>
            <a:lvl6pPr indent="-228600" lvl="5" marL="2743200" algn="l">
              <a:lnSpc>
                <a:spcPct val="100000"/>
              </a:lnSpc>
              <a:spcBef>
                <a:spcPts val="600"/>
              </a:spcBef>
              <a:spcAft>
                <a:spcPts val="0"/>
              </a:spcAft>
              <a:buSzPts val="900"/>
              <a:buNone/>
              <a:defRPr sz="900"/>
            </a:lvl6pPr>
            <a:lvl7pPr indent="-228600" lvl="6" marL="3200400" algn="l">
              <a:lnSpc>
                <a:spcPct val="100000"/>
              </a:lnSpc>
              <a:spcBef>
                <a:spcPts val="600"/>
              </a:spcBef>
              <a:spcAft>
                <a:spcPts val="0"/>
              </a:spcAft>
              <a:buSzPts val="900"/>
              <a:buNone/>
              <a:defRPr sz="900"/>
            </a:lvl7pPr>
            <a:lvl8pPr indent="-228600" lvl="7" marL="3657600" algn="l">
              <a:lnSpc>
                <a:spcPct val="100000"/>
              </a:lnSpc>
              <a:spcBef>
                <a:spcPts val="600"/>
              </a:spcBef>
              <a:spcAft>
                <a:spcPts val="0"/>
              </a:spcAft>
              <a:buSzPts val="900"/>
              <a:buNone/>
              <a:defRPr sz="900"/>
            </a:lvl8pPr>
            <a:lvl9pPr indent="-228600" lvl="8" marL="4114800" algn="l">
              <a:lnSpc>
                <a:spcPct val="100000"/>
              </a:lnSpc>
              <a:spcBef>
                <a:spcPts val="600"/>
              </a:spcBef>
              <a:spcAft>
                <a:spcPts val="0"/>
              </a:spcAft>
              <a:buSzPts val="900"/>
              <a:buNone/>
              <a:defRPr sz="900"/>
            </a:lvl9pPr>
          </a:lstStyle>
          <a:p/>
        </p:txBody>
      </p:sp>
      <p:sp>
        <p:nvSpPr>
          <p:cNvPr descr="An empty placeholder to add an image. Click on the placeholder and select the image that you wish to add" id="70" name="Google Shape;70;p21"/>
          <p:cNvSpPr/>
          <p:nvPr>
            <p:ph idx="2" type="pic"/>
          </p:nvPr>
        </p:nvSpPr>
        <p:spPr>
          <a:xfrm>
            <a:off x="4309872" y="0"/>
            <a:ext cx="7882128" cy="6858000"/>
          </a:xfrm>
          <a:prstGeom prst="rect">
            <a:avLst/>
          </a:prstGeom>
          <a:noFill/>
          <a:ln>
            <a:noFill/>
          </a:ln>
        </p:spPr>
        <p:txBody>
          <a:bodyPr anchorCtr="0" anchor="t" bIns="45700" lIns="91425" spcFirstLastPara="1" rIns="91425" wrap="square" tIns="731500">
            <a:normAutofit/>
          </a:bodyPr>
          <a:lstStyle>
            <a:lvl1pPr lvl="0" marR="0" rtl="0" algn="ctr">
              <a:lnSpc>
                <a:spcPct val="100000"/>
              </a:lnSpc>
              <a:spcBef>
                <a:spcPts val="220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1pPr>
            <a:lvl2pPr lvl="1" marR="0" rtl="0" algn="l">
              <a:lnSpc>
                <a:spcPct val="100000"/>
              </a:lnSpc>
              <a:spcBef>
                <a:spcPts val="160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120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lnSpc>
                <a:spcPct val="100000"/>
              </a:lnSpc>
              <a:spcBef>
                <a:spcPts val="10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lnSpc>
                <a:spcPct val="100000"/>
              </a:lnSpc>
              <a:spcBef>
                <a:spcPts val="8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lnSpc>
                <a:spcPct val="100000"/>
              </a:lnSpc>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lnSpc>
                <a:spcPct val="100000"/>
              </a:lnSpc>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lnSpc>
                <a:spcPct val="100000"/>
              </a:lnSpc>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lnSpc>
                <a:spcPct val="100000"/>
              </a:lnSpc>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2"/>
          <p:cNvSpPr/>
          <p:nvPr/>
        </p:nvSpPr>
        <p:spPr>
          <a:xfrm>
            <a:off x="0" y="0"/>
            <a:ext cx="12192000" cy="13716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1" name="Google Shape;11;p12"/>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400"/>
              <a:buFont typeface="Arial"/>
              <a:buNone/>
              <a:defRPr b="0" i="0" sz="34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cxnSp>
        <p:nvCxnSpPr>
          <p:cNvPr id="12" name="Google Shape;12;p12"/>
          <p:cNvCxnSpPr/>
          <p:nvPr/>
        </p:nvCxnSpPr>
        <p:spPr>
          <a:xfrm>
            <a:off x="0" y="13716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13" name="Google Shape;13;p12"/>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lvl1pPr indent="-368300" lvl="0" marL="457200" marR="0" rtl="0" algn="l">
              <a:lnSpc>
                <a:spcPct val="100000"/>
              </a:lnSpc>
              <a:spcBef>
                <a:spcPts val="2200"/>
              </a:spcBef>
              <a:spcAft>
                <a:spcPts val="0"/>
              </a:spcAft>
              <a:buClr>
                <a:schemeClr val="dk1"/>
              </a:buClr>
              <a:buSzPts val="2200"/>
              <a:buFont typeface="Arial"/>
              <a:buChar char="•"/>
              <a:defRPr b="0" i="0" sz="2200" u="none" cap="none" strike="noStrike">
                <a:solidFill>
                  <a:schemeClr val="dk1"/>
                </a:solidFill>
                <a:latin typeface="Arial"/>
                <a:ea typeface="Arial"/>
                <a:cs typeface="Arial"/>
                <a:sym typeface="Arial"/>
              </a:defRPr>
            </a:lvl1pPr>
            <a:lvl2pPr indent="-355600" lvl="1" marL="914400" marR="0" rtl="0" algn="l">
              <a:lnSpc>
                <a:spcPct val="100000"/>
              </a:lnSpc>
              <a:spcBef>
                <a:spcPts val="16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2pPr>
            <a:lvl3pPr indent="-342900" lvl="2" marL="1371600" marR="0" rtl="0" algn="l">
              <a:lnSpc>
                <a:spcPct val="100000"/>
              </a:lnSpc>
              <a:spcBef>
                <a:spcPts val="12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3pPr>
            <a:lvl4pPr indent="-330200" lvl="3" marL="1828800" marR="0" rtl="0" algn="l">
              <a:lnSpc>
                <a:spcPct val="100000"/>
              </a:lnSpc>
              <a:spcBef>
                <a:spcPts val="10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4pPr>
            <a:lvl5pPr indent="-330200" lvl="4" marL="2286000" marR="0" rtl="0" algn="l">
              <a:lnSpc>
                <a:spcPct val="100000"/>
              </a:lnSpc>
              <a:spcBef>
                <a:spcPts val="8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5pPr>
            <a:lvl6pPr indent="-330200" lvl="5" marL="2743200" marR="0" rtl="0" algn="l">
              <a:lnSpc>
                <a:spcPct val="100000"/>
              </a:lnSpc>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6pPr>
            <a:lvl7pPr indent="-330200" lvl="6" marL="3200400" marR="0" rtl="0" algn="l">
              <a:lnSpc>
                <a:spcPct val="100000"/>
              </a:lnSpc>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7pPr>
            <a:lvl8pPr indent="-330200" lvl="7" marL="3657600" marR="0" rtl="0" algn="l">
              <a:lnSpc>
                <a:spcPct val="100000"/>
              </a:lnSpc>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8pPr>
            <a:lvl9pPr indent="-330200" lvl="8" marL="4114800" marR="0" rtl="0" algn="l">
              <a:lnSpc>
                <a:spcPct val="100000"/>
              </a:lnSpc>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9pPr>
          </a:lstStyle>
          <a:p/>
        </p:txBody>
      </p:sp>
      <p:sp>
        <p:nvSpPr>
          <p:cNvPr id="14" name="Google Shape;14;p12"/>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15" name="Google Shape;15;p12"/>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6" name="Google Shape;16;p12"/>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mc:Choice Requires="p14">
      <p:transition spd="slow" p14:dur="700">
        <p:fade/>
      </p:transition>
    </mc:Choice>
    <mc:Fallback>
      <p:transition spd="slow">
        <p:fade/>
      </p:transition>
    </mc:Fallback>
  </mc:AlternateConten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3840">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9.jpg"/><Relationship Id="rId4" Type="http://schemas.openxmlformats.org/officeDocument/2006/relationships/hyperlink" Target="https://unsplash.com/@eyefish73?utm_source=unsplash&amp;utm_medium=referral&amp;utm_content=creditCopyText" TargetMode="External"/><Relationship Id="rId5" Type="http://schemas.openxmlformats.org/officeDocument/2006/relationships/hyperlink" Target="https://unsplash.com/s/photos/hokie-stone?utm_source=unsplash&amp;utm_medium=referral&amp;utm_content=creditCopyText" TargetMode="External"/><Relationship Id="rId6" Type="http://schemas.openxmlformats.org/officeDocument/2006/relationships/image" Target="../media/image1.png"/><Relationship Id="rId7" Type="http://schemas.openxmlformats.org/officeDocument/2006/relationships/hyperlink" Target="http://hdl.handle.net/10919/102735"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hyperlink" Target="http://hdl.handle.net/10919/102735"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hyperlink" Target="http://hdl.handle.net/10919/102735"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hdl.handle.net/10919/10273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http://hdl.handle.net/10919/102735" TargetMode="Externa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9" name="Shape 89"/>
        <p:cNvGrpSpPr/>
        <p:nvPr/>
      </p:nvGrpSpPr>
      <p:grpSpPr>
        <a:xfrm>
          <a:off x="0" y="0"/>
          <a:ext cx="0" cy="0"/>
          <a:chOff x="0" y="0"/>
          <a:chExt cx="0" cy="0"/>
        </a:xfrm>
      </p:grpSpPr>
      <p:sp>
        <p:nvSpPr>
          <p:cNvPr id="90" name="Google Shape;90;p1"/>
          <p:cNvSpPr txBox="1"/>
          <p:nvPr>
            <p:ph type="title"/>
          </p:nvPr>
        </p:nvSpPr>
        <p:spPr>
          <a:xfrm>
            <a:off x="661181" y="626618"/>
            <a:ext cx="10972800" cy="22860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5800"/>
              <a:buFont typeface="Times New Roman"/>
              <a:buNone/>
            </a:pPr>
            <a:r>
              <a:rPr b="1" lang="en-US">
                <a:latin typeface="Times New Roman"/>
                <a:ea typeface="Times New Roman"/>
                <a:cs typeface="Times New Roman"/>
                <a:sym typeface="Times New Roman"/>
              </a:rPr>
              <a:t>Strategic Management</a:t>
            </a:r>
            <a:endParaRPr b="1">
              <a:latin typeface="Times New Roman"/>
              <a:ea typeface="Times New Roman"/>
              <a:cs typeface="Times New Roman"/>
              <a:sym typeface="Times New Roman"/>
            </a:endParaRPr>
          </a:p>
        </p:txBody>
      </p:sp>
      <p:sp>
        <p:nvSpPr>
          <p:cNvPr id="91" name="Google Shape;91;p1"/>
          <p:cNvSpPr txBox="1"/>
          <p:nvPr>
            <p:ph idx="1" type="body"/>
          </p:nvPr>
        </p:nvSpPr>
        <p:spPr>
          <a:xfrm>
            <a:off x="2700996" y="3319185"/>
            <a:ext cx="6790007" cy="450042"/>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2100"/>
              <a:buNone/>
            </a:pPr>
            <a:r>
              <a:rPr b="1" lang="en-US" sz="2100">
                <a:solidFill>
                  <a:schemeClr val="dk1"/>
                </a:solidFill>
                <a:latin typeface="Times New Roman"/>
                <a:ea typeface="Times New Roman"/>
                <a:cs typeface="Times New Roman"/>
                <a:sym typeface="Times New Roman"/>
              </a:rPr>
              <a:t>Chapter 10</a:t>
            </a:r>
            <a:endParaRPr/>
          </a:p>
          <a:p>
            <a:pPr indent="0" lvl="0" marL="0" rtl="0" algn="ctr">
              <a:lnSpc>
                <a:spcPct val="100000"/>
              </a:lnSpc>
              <a:spcBef>
                <a:spcPts val="600"/>
              </a:spcBef>
              <a:spcAft>
                <a:spcPts val="0"/>
              </a:spcAft>
              <a:buSzPts val="2100"/>
              <a:buNone/>
            </a:pPr>
            <a:r>
              <a:rPr b="1" lang="en-US" sz="2100">
                <a:solidFill>
                  <a:schemeClr val="dk1"/>
                </a:solidFill>
                <a:latin typeface="Times New Roman"/>
                <a:ea typeface="Times New Roman"/>
                <a:cs typeface="Times New Roman"/>
                <a:sym typeface="Times New Roman"/>
              </a:rPr>
              <a:t>Executing Strategy and Organizational Design</a:t>
            </a:r>
            <a:endParaRPr/>
          </a:p>
          <a:p>
            <a:pPr indent="0" lvl="0" marL="0" rtl="0" algn="l">
              <a:lnSpc>
                <a:spcPct val="100000"/>
              </a:lnSpc>
              <a:spcBef>
                <a:spcPts val="600"/>
              </a:spcBef>
              <a:spcAft>
                <a:spcPts val="0"/>
              </a:spcAft>
              <a:buSzPts val="2100"/>
              <a:buNone/>
            </a:pPr>
            <a:r>
              <a:t/>
            </a:r>
            <a:endParaRPr b="1" sz="2100">
              <a:solidFill>
                <a:schemeClr val="dk1"/>
              </a:solidFill>
              <a:latin typeface="Times New Roman"/>
              <a:ea typeface="Times New Roman"/>
              <a:cs typeface="Times New Roman"/>
              <a:sym typeface="Times New Roman"/>
            </a:endParaRPr>
          </a:p>
        </p:txBody>
      </p:sp>
      <p:sp>
        <p:nvSpPr>
          <p:cNvPr id="92" name="Google Shape;92;p1"/>
          <p:cNvSpPr/>
          <p:nvPr/>
        </p:nvSpPr>
        <p:spPr>
          <a:xfrm>
            <a:off x="243839" y="6063232"/>
            <a:ext cx="6783494" cy="450042"/>
          </a:xfrm>
          <a:prstGeom prst="rect">
            <a:avLst/>
          </a:prstGeom>
          <a:solidFill>
            <a:schemeClr val="lt1"/>
          </a:solidFill>
          <a:ln cap="flat" cmpd="sng" w="12700">
            <a:solidFill>
              <a:schemeClr val="accent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93" name="Google Shape;93;p1"/>
          <p:cNvSpPr txBox="1"/>
          <p:nvPr/>
        </p:nvSpPr>
        <p:spPr>
          <a:xfrm>
            <a:off x="243839" y="6071919"/>
            <a:ext cx="7020561"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Times New Roman"/>
                <a:ea typeface="Times New Roman"/>
                <a:cs typeface="Times New Roman"/>
                <a:sym typeface="Times New Roman"/>
              </a:rPr>
              <a:t>Instructor Name | Name of Institution</a:t>
            </a:r>
            <a:endParaRPr b="0" i="0" sz="1400" u="none" cap="none" strike="noStrike">
              <a:solidFill>
                <a:srgbClr val="000000"/>
              </a:solidFill>
              <a:latin typeface="Arial"/>
              <a:ea typeface="Arial"/>
              <a:cs typeface="Arial"/>
              <a:sym typeface="Arial"/>
            </a:endParaRPr>
          </a:p>
        </p:txBody>
      </p:sp>
      <p:cxnSp>
        <p:nvCxnSpPr>
          <p:cNvPr id="94" name="Google Shape;94;p1"/>
          <p:cNvCxnSpPr/>
          <p:nvPr/>
        </p:nvCxnSpPr>
        <p:spPr>
          <a:xfrm>
            <a:off x="11722" y="5587442"/>
            <a:ext cx="12180277" cy="33997"/>
          </a:xfrm>
          <a:prstGeom prst="straightConnector1">
            <a:avLst/>
          </a:prstGeom>
          <a:noFill/>
          <a:ln cap="flat" cmpd="sng" w="63500">
            <a:solidFill>
              <a:srgbClr val="EE6C00"/>
            </a:solidFill>
            <a:prstDash val="solid"/>
            <a:round/>
            <a:headEnd len="sm" w="sm" type="none"/>
            <a:tailEnd len="sm" w="sm" type="none"/>
          </a:ln>
        </p:spPr>
      </p:cxnSp>
      <p:sp>
        <p:nvSpPr>
          <p:cNvPr descr="Unless otherwise noted, this slide deck is (c) Virginia Polytechnic Institute and State University. It is released under a  Creative Commons Attribution NonCommercial ShareAlike 3.0 license (CC BY NC-SA 3.0)    &#10;" id="95" name="Google Shape;95;p1"/>
          <p:cNvSpPr/>
          <p:nvPr/>
        </p:nvSpPr>
        <p:spPr>
          <a:xfrm>
            <a:off x="661181" y="5371431"/>
            <a:ext cx="9214339" cy="21544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800"/>
              <a:buFont typeface="Arial"/>
              <a:buNone/>
            </a:pPr>
            <a:r>
              <a:rPr b="1" i="0" lang="en-US" sz="800" u="none" cap="none" strike="noStrike">
                <a:solidFill>
                  <a:srgbClr val="000000"/>
                </a:solidFill>
                <a:latin typeface="Garamond"/>
                <a:ea typeface="Garamond"/>
                <a:cs typeface="Garamond"/>
                <a:sym typeface="Garamond"/>
              </a:rPr>
              <a:t>Unless otherwise noted, this slide deck is (c) Virginia Polytechnic Institute and State University. It is released under a  Creative Commons Attribution NonCommercial ShareAlike 3.0 license (CC BY NC-SA 3.0)   </a:t>
            </a:r>
            <a:endParaRPr b="0" i="0" sz="1400" u="none" cap="none" strike="noStrike">
              <a:solidFill>
                <a:srgbClr val="000000"/>
              </a:solidFill>
              <a:latin typeface="Arial"/>
              <a:ea typeface="Arial"/>
              <a:cs typeface="Arial"/>
              <a:sym typeface="Arial"/>
            </a:endParaRPr>
          </a:p>
        </p:txBody>
      </p:sp>
      <p:sp>
        <p:nvSpPr>
          <p:cNvPr id="96" name="Google Shape;96;p1"/>
          <p:cNvSpPr txBox="1"/>
          <p:nvPr/>
        </p:nvSpPr>
        <p:spPr>
          <a:xfrm>
            <a:off x="9073414" y="6496911"/>
            <a:ext cx="3936732"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Garamond"/>
                <a:ea typeface="Garamond"/>
                <a:cs typeface="Garamond"/>
                <a:sym typeface="Garamond"/>
              </a:rPr>
              <a:t>Photo by </a:t>
            </a:r>
            <a:r>
              <a:rPr b="0" i="0" lang="en-US" sz="1800" u="sng" cap="none" strike="noStrike">
                <a:solidFill>
                  <a:schemeClr val="lt1"/>
                </a:solidFill>
                <a:latin typeface="Garamond"/>
                <a:ea typeface="Garamond"/>
                <a:cs typeface="Garamond"/>
                <a:sym typeface="Garamond"/>
                <a:hlinkClick r:id="rId4">
                  <a:extLst>
                    <a:ext uri="{A12FA001-AC4F-418D-AE19-62706E023703}">
                      <ahyp:hlinkClr val="tx"/>
                    </a:ext>
                  </a:extLst>
                </a:hlinkClick>
              </a:rPr>
              <a:t>Jon Sailer</a:t>
            </a:r>
            <a:r>
              <a:rPr b="0" i="0" lang="en-US" sz="1800" u="none" cap="none" strike="noStrike">
                <a:solidFill>
                  <a:schemeClr val="lt1"/>
                </a:solidFill>
                <a:latin typeface="Garamond"/>
                <a:ea typeface="Garamond"/>
                <a:cs typeface="Garamond"/>
                <a:sym typeface="Garamond"/>
              </a:rPr>
              <a:t> on </a:t>
            </a:r>
            <a:r>
              <a:rPr b="0" i="0" lang="en-US" sz="1800" u="sng" cap="none" strike="noStrike">
                <a:solidFill>
                  <a:schemeClr val="lt1"/>
                </a:solidFill>
                <a:latin typeface="Garamond"/>
                <a:ea typeface="Garamond"/>
                <a:cs typeface="Garamond"/>
                <a:sym typeface="Garamond"/>
                <a:hlinkClick r:id="rId5">
                  <a:extLst>
                    <a:ext uri="{A12FA001-AC4F-418D-AE19-62706E023703}">
                      <ahyp:hlinkClr val="tx"/>
                    </a:ext>
                  </a:extLst>
                </a:hlinkClick>
              </a:rPr>
              <a:t>Unsplash</a:t>
            </a:r>
            <a:endParaRPr b="0" i="0" sz="1800" u="none" cap="none" strike="noStrike">
              <a:solidFill>
                <a:schemeClr val="lt1"/>
              </a:solidFill>
              <a:latin typeface="Garamond"/>
              <a:ea typeface="Garamond"/>
              <a:cs typeface="Garamond"/>
              <a:sym typeface="Garamond"/>
            </a:endParaRPr>
          </a:p>
        </p:txBody>
      </p:sp>
      <p:pic>
        <p:nvPicPr>
          <p:cNvPr descr="Unless otherwise noted, this slide deck is (c) Virginia Polytechnic Institute and State University. It is released under a  Creative Commons Attribution NonCommercial ShareAlike 3.0 license (CC BY NC-SA 3.0)" id="97" name="Google Shape;97;p1"/>
          <p:cNvPicPr preferRelativeResize="0"/>
          <p:nvPr/>
        </p:nvPicPr>
        <p:blipFill rotWithShape="1">
          <a:blip r:embed="rId6">
            <a:alphaModFix/>
          </a:blip>
          <a:srcRect b="0" l="0" r="0" t="0"/>
          <a:stretch/>
        </p:blipFill>
        <p:spPr>
          <a:xfrm>
            <a:off x="61597" y="5275766"/>
            <a:ext cx="649459" cy="244197"/>
          </a:xfrm>
          <a:prstGeom prst="rect">
            <a:avLst/>
          </a:prstGeom>
          <a:noFill/>
          <a:ln>
            <a:noFill/>
          </a:ln>
        </p:spPr>
      </p:pic>
      <p:sp>
        <p:nvSpPr>
          <p:cNvPr id="98" name="Google Shape;98;p1"/>
          <p:cNvSpPr/>
          <p:nvPr/>
        </p:nvSpPr>
        <p:spPr>
          <a:xfrm>
            <a:off x="9073414" y="6231160"/>
            <a:ext cx="3685310" cy="80021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sng" cap="none" strike="noStrike">
                <a:solidFill>
                  <a:schemeClr val="lt1"/>
                </a:solidFill>
                <a:latin typeface="Arial"/>
                <a:ea typeface="Arial"/>
                <a:cs typeface="Arial"/>
                <a:sym typeface="Arial"/>
                <a:hlinkClick r:id="rId7">
                  <a:extLst>
                    <a:ext uri="{A12FA001-AC4F-418D-AE19-62706E023703}">
                      <ahyp:hlinkClr val="tx"/>
                    </a:ext>
                  </a:extLst>
                </a:hlinkClick>
              </a:rPr>
              <a:t>http://hdl.handle.net/10919/102735</a:t>
            </a:r>
            <a:endParaRPr b="0" i="0" sz="14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br>
              <a:rPr b="0" i="0" lang="en-US" sz="1600" u="none" cap="none" strike="noStrike">
                <a:solidFill>
                  <a:schemeClr val="dk1"/>
                </a:solidFill>
                <a:latin typeface="Arial"/>
                <a:ea typeface="Arial"/>
                <a:cs typeface="Arial"/>
                <a:sym typeface="Arial"/>
              </a:rPr>
            </a:br>
            <a:endParaRPr b="0" i="0" sz="1600" u="none" cap="none" strike="noStrike">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10"/>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Legal Forms of Business</a:t>
            </a:r>
            <a:endParaRPr/>
          </a:p>
        </p:txBody>
      </p:sp>
      <p:sp>
        <p:nvSpPr>
          <p:cNvPr id="164" name="Google Shape;164;p10"/>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431800" lvl="0" marL="431800" rtl="0" algn="l">
              <a:lnSpc>
                <a:spcPct val="90000"/>
              </a:lnSpc>
              <a:spcBef>
                <a:spcPts val="0"/>
              </a:spcBef>
              <a:spcAft>
                <a:spcPts val="0"/>
              </a:spcAft>
              <a:buClr>
                <a:schemeClr val="dk1"/>
              </a:buClr>
              <a:buSzPts val="4000"/>
              <a:buChar char="•"/>
            </a:pPr>
            <a:r>
              <a:rPr lang="en-US" sz="2800">
                <a:latin typeface="Garamond"/>
                <a:ea typeface="Garamond"/>
                <a:cs typeface="Garamond"/>
                <a:sym typeface="Garamond"/>
              </a:rPr>
              <a:t>Sole Proprietor</a:t>
            </a:r>
            <a:endParaRPr/>
          </a:p>
          <a:p>
            <a:pPr indent="-431800" lvl="0" marL="431800" rtl="0" algn="l">
              <a:lnSpc>
                <a:spcPct val="90000"/>
              </a:lnSpc>
              <a:spcBef>
                <a:spcPts val="1000"/>
              </a:spcBef>
              <a:spcAft>
                <a:spcPts val="0"/>
              </a:spcAft>
              <a:buClr>
                <a:schemeClr val="dk1"/>
              </a:buClr>
              <a:buSzPts val="4000"/>
              <a:buChar char="•"/>
            </a:pPr>
            <a:r>
              <a:rPr lang="en-US" sz="2800">
                <a:latin typeface="Garamond"/>
                <a:ea typeface="Garamond"/>
                <a:cs typeface="Garamond"/>
                <a:sym typeface="Garamond"/>
              </a:rPr>
              <a:t>Partnership</a:t>
            </a:r>
            <a:endParaRPr/>
          </a:p>
          <a:p>
            <a:pPr indent="-431800" lvl="0" marL="431800" rtl="0" algn="l">
              <a:lnSpc>
                <a:spcPct val="90000"/>
              </a:lnSpc>
              <a:spcBef>
                <a:spcPts val="1000"/>
              </a:spcBef>
              <a:spcAft>
                <a:spcPts val="0"/>
              </a:spcAft>
              <a:buClr>
                <a:schemeClr val="dk1"/>
              </a:buClr>
              <a:buSzPts val="4000"/>
              <a:buChar char="•"/>
            </a:pPr>
            <a:r>
              <a:rPr lang="en-US" sz="2800">
                <a:latin typeface="Garamond"/>
                <a:ea typeface="Garamond"/>
                <a:cs typeface="Garamond"/>
                <a:sym typeface="Garamond"/>
              </a:rPr>
              <a:t>Limited partnership</a:t>
            </a:r>
            <a:endParaRPr/>
          </a:p>
          <a:p>
            <a:pPr indent="-431800" lvl="0" marL="431800" rtl="0" algn="l">
              <a:lnSpc>
                <a:spcPct val="90000"/>
              </a:lnSpc>
              <a:spcBef>
                <a:spcPts val="1000"/>
              </a:spcBef>
              <a:spcAft>
                <a:spcPts val="0"/>
              </a:spcAft>
              <a:buClr>
                <a:schemeClr val="dk1"/>
              </a:buClr>
              <a:buSzPts val="4000"/>
              <a:buChar char="•"/>
            </a:pPr>
            <a:r>
              <a:rPr lang="en-US" sz="2800">
                <a:latin typeface="Garamond"/>
                <a:ea typeface="Garamond"/>
                <a:cs typeface="Garamond"/>
                <a:sym typeface="Garamond"/>
              </a:rPr>
              <a:t>LLC</a:t>
            </a:r>
            <a:endParaRPr/>
          </a:p>
          <a:p>
            <a:pPr indent="-431800" lvl="0" marL="431800" rtl="0" algn="l">
              <a:lnSpc>
                <a:spcPct val="90000"/>
              </a:lnSpc>
              <a:spcBef>
                <a:spcPts val="1000"/>
              </a:spcBef>
              <a:spcAft>
                <a:spcPts val="0"/>
              </a:spcAft>
              <a:buClr>
                <a:schemeClr val="dk1"/>
              </a:buClr>
              <a:buSzPts val="4000"/>
              <a:buChar char="•"/>
            </a:pPr>
            <a:r>
              <a:rPr lang="en-US" sz="2800">
                <a:latin typeface="Garamond"/>
                <a:ea typeface="Garamond"/>
                <a:cs typeface="Garamond"/>
                <a:sym typeface="Garamond"/>
              </a:rPr>
              <a:t>S Corporation</a:t>
            </a:r>
            <a:endParaRPr/>
          </a:p>
          <a:p>
            <a:pPr indent="-431800" lvl="0" marL="431800" rtl="0" algn="l">
              <a:lnSpc>
                <a:spcPct val="90000"/>
              </a:lnSpc>
              <a:spcBef>
                <a:spcPts val="1000"/>
              </a:spcBef>
              <a:spcAft>
                <a:spcPts val="0"/>
              </a:spcAft>
              <a:buClr>
                <a:schemeClr val="dk1"/>
              </a:buClr>
              <a:buSzPts val="4000"/>
              <a:buChar char="•"/>
            </a:pPr>
            <a:r>
              <a:rPr lang="en-US" sz="2800">
                <a:latin typeface="Garamond"/>
                <a:ea typeface="Garamond"/>
                <a:cs typeface="Garamond"/>
                <a:sym typeface="Garamond"/>
              </a:rPr>
              <a:t>C Corporation</a:t>
            </a:r>
            <a:endParaRPr/>
          </a:p>
          <a:p>
            <a:pPr indent="-134620" lvl="0" marL="274320" rtl="0" algn="l">
              <a:lnSpc>
                <a:spcPct val="100000"/>
              </a:lnSpc>
              <a:spcBef>
                <a:spcPts val="2200"/>
              </a:spcBef>
              <a:spcAft>
                <a:spcPts val="0"/>
              </a:spcAft>
              <a:buSzPts val="2200"/>
              <a:buNone/>
            </a:pPr>
            <a:r>
              <a:t/>
            </a:r>
            <a:endParaRPr/>
          </a:p>
        </p:txBody>
      </p:sp>
      <p:sp>
        <p:nvSpPr>
          <p:cNvPr id="165" name="Google Shape;165;p10"/>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sng" cap="none" strike="noStrike">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b="0" i="0" sz="1200" u="none" cap="none" strike="noStrike">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11"/>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Times New Roman"/>
              <a:buNone/>
            </a:pPr>
            <a:r>
              <a:rPr b="1" lang="en-US" sz="4000">
                <a:latin typeface="Times New Roman"/>
                <a:ea typeface="Times New Roman"/>
                <a:cs typeface="Times New Roman"/>
                <a:sym typeface="Times New Roman"/>
              </a:rPr>
              <a:t>Strategy for Deciding Which Form of Business?</a:t>
            </a:r>
            <a:endParaRPr/>
          </a:p>
        </p:txBody>
      </p:sp>
      <p:sp>
        <p:nvSpPr>
          <p:cNvPr id="172" name="Google Shape;172;p11"/>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3600"/>
              <a:buChar char="•"/>
            </a:pPr>
            <a:r>
              <a:rPr lang="en-US" sz="2400">
                <a:latin typeface="Garamond"/>
                <a:ea typeface="Garamond"/>
                <a:cs typeface="Garamond"/>
                <a:sym typeface="Garamond"/>
              </a:rPr>
              <a:t>Capital?</a:t>
            </a:r>
            <a:endParaRPr/>
          </a:p>
          <a:p>
            <a:pPr indent="0" lvl="0" marL="228600" rtl="0" algn="l">
              <a:lnSpc>
                <a:spcPct val="90000"/>
              </a:lnSpc>
              <a:spcBef>
                <a:spcPts val="1000"/>
              </a:spcBef>
              <a:spcAft>
                <a:spcPts val="0"/>
              </a:spcAft>
              <a:buClr>
                <a:schemeClr val="dk1"/>
              </a:buClr>
              <a:buSzPts val="3600"/>
              <a:buNone/>
            </a:pPr>
            <a:r>
              <a:t/>
            </a:r>
            <a:endParaRPr sz="2400">
              <a:latin typeface="Garamond"/>
              <a:ea typeface="Garamond"/>
              <a:cs typeface="Garamond"/>
              <a:sym typeface="Garamond"/>
            </a:endParaRPr>
          </a:p>
          <a:p>
            <a:pPr indent="-228600" lvl="0" marL="228600" rtl="0" algn="l">
              <a:lnSpc>
                <a:spcPct val="90000"/>
              </a:lnSpc>
              <a:spcBef>
                <a:spcPts val="1000"/>
              </a:spcBef>
              <a:spcAft>
                <a:spcPts val="0"/>
              </a:spcAft>
              <a:buClr>
                <a:schemeClr val="dk1"/>
              </a:buClr>
              <a:buSzPts val="3600"/>
              <a:buChar char="•"/>
            </a:pPr>
            <a:r>
              <a:rPr lang="en-US" sz="2400">
                <a:latin typeface="Garamond"/>
                <a:ea typeface="Garamond"/>
                <a:cs typeface="Garamond"/>
                <a:sym typeface="Garamond"/>
              </a:rPr>
              <a:t>Taxes?</a:t>
            </a:r>
            <a:endParaRPr/>
          </a:p>
          <a:p>
            <a:pPr indent="0" lvl="0" marL="228600" rtl="0" algn="l">
              <a:lnSpc>
                <a:spcPct val="90000"/>
              </a:lnSpc>
              <a:spcBef>
                <a:spcPts val="1000"/>
              </a:spcBef>
              <a:spcAft>
                <a:spcPts val="0"/>
              </a:spcAft>
              <a:buClr>
                <a:schemeClr val="dk1"/>
              </a:buClr>
              <a:buSzPts val="3600"/>
              <a:buNone/>
            </a:pPr>
            <a:r>
              <a:t/>
            </a:r>
            <a:endParaRPr sz="2400">
              <a:latin typeface="Garamond"/>
              <a:ea typeface="Garamond"/>
              <a:cs typeface="Garamond"/>
              <a:sym typeface="Garamond"/>
            </a:endParaRPr>
          </a:p>
          <a:p>
            <a:pPr indent="-228600" lvl="0" marL="228600" rtl="0" algn="l">
              <a:lnSpc>
                <a:spcPct val="90000"/>
              </a:lnSpc>
              <a:spcBef>
                <a:spcPts val="1000"/>
              </a:spcBef>
              <a:spcAft>
                <a:spcPts val="0"/>
              </a:spcAft>
              <a:buClr>
                <a:schemeClr val="dk1"/>
              </a:buClr>
              <a:buSzPts val="3600"/>
              <a:buChar char="•"/>
            </a:pPr>
            <a:r>
              <a:rPr lang="en-US" sz="2400">
                <a:latin typeface="Garamond"/>
                <a:ea typeface="Garamond"/>
                <a:cs typeface="Garamond"/>
                <a:sym typeface="Garamond"/>
              </a:rPr>
              <a:t>Liability?</a:t>
            </a:r>
            <a:endParaRPr/>
          </a:p>
          <a:p>
            <a:pPr indent="0" lvl="0" marL="0" rtl="0" algn="l">
              <a:lnSpc>
                <a:spcPct val="90000"/>
              </a:lnSpc>
              <a:spcBef>
                <a:spcPts val="1000"/>
              </a:spcBef>
              <a:spcAft>
                <a:spcPts val="0"/>
              </a:spcAft>
              <a:buClr>
                <a:schemeClr val="dk1"/>
              </a:buClr>
              <a:buSzPts val="3600"/>
              <a:buNone/>
            </a:pPr>
            <a:r>
              <a:t/>
            </a:r>
            <a:endParaRPr sz="2400">
              <a:latin typeface="Garamond"/>
              <a:ea typeface="Garamond"/>
              <a:cs typeface="Garamond"/>
              <a:sym typeface="Garamond"/>
            </a:endParaRPr>
          </a:p>
          <a:p>
            <a:pPr indent="-228600" lvl="0" marL="228600" rtl="0" algn="l">
              <a:lnSpc>
                <a:spcPct val="90000"/>
              </a:lnSpc>
              <a:spcBef>
                <a:spcPts val="1000"/>
              </a:spcBef>
              <a:spcAft>
                <a:spcPts val="0"/>
              </a:spcAft>
              <a:buClr>
                <a:schemeClr val="dk1"/>
              </a:buClr>
              <a:buSzPts val="3600"/>
              <a:buChar char="•"/>
            </a:pPr>
            <a:r>
              <a:rPr lang="en-US" sz="2400">
                <a:latin typeface="Garamond"/>
                <a:ea typeface="Garamond"/>
                <a:cs typeface="Garamond"/>
                <a:sym typeface="Garamond"/>
              </a:rPr>
              <a:t>Ease of Operation</a:t>
            </a:r>
            <a:endParaRPr/>
          </a:p>
          <a:p>
            <a:pPr indent="-134620" lvl="0" marL="274320" rtl="0" algn="l">
              <a:lnSpc>
                <a:spcPct val="100000"/>
              </a:lnSpc>
              <a:spcBef>
                <a:spcPts val="2200"/>
              </a:spcBef>
              <a:spcAft>
                <a:spcPts val="0"/>
              </a:spcAft>
              <a:buSzPts val="2200"/>
              <a:buNone/>
            </a:pPr>
            <a:r>
              <a:t/>
            </a:r>
            <a:endParaRPr/>
          </a:p>
        </p:txBody>
      </p:sp>
      <p:sp>
        <p:nvSpPr>
          <p:cNvPr id="173" name="Google Shape;173;p11"/>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sng" cap="none" strike="noStrike">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b="0" i="0" sz="1200" u="none" cap="none" strike="noStrike">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2"/>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Four Ways to Structure an Organization</a:t>
            </a:r>
            <a:endParaRPr/>
          </a:p>
        </p:txBody>
      </p:sp>
      <p:sp>
        <p:nvSpPr>
          <p:cNvPr id="104" name="Google Shape;104;p2"/>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457200" lvl="1" marL="457200" rtl="0" algn="l">
              <a:lnSpc>
                <a:spcPct val="100000"/>
              </a:lnSpc>
              <a:spcBef>
                <a:spcPts val="0"/>
              </a:spcBef>
              <a:spcAft>
                <a:spcPts val="0"/>
              </a:spcAft>
              <a:buClr>
                <a:srgbClr val="000000"/>
              </a:buClr>
              <a:buSzPts val="2500"/>
              <a:buFont typeface="Calibri"/>
              <a:buAutoNum type="arabicPeriod"/>
            </a:pPr>
            <a:r>
              <a:rPr lang="en-US" sz="2800">
                <a:solidFill>
                  <a:srgbClr val="000000"/>
                </a:solidFill>
                <a:latin typeface="Garamond"/>
                <a:ea typeface="Garamond"/>
                <a:cs typeface="Garamond"/>
                <a:sym typeface="Garamond"/>
              </a:rPr>
              <a:t>Line Organizations</a:t>
            </a:r>
            <a:endParaRPr sz="2800">
              <a:latin typeface="Garamond"/>
              <a:ea typeface="Garamond"/>
              <a:cs typeface="Garamond"/>
              <a:sym typeface="Garamond"/>
            </a:endParaRPr>
          </a:p>
          <a:p>
            <a:pPr indent="-457200" lvl="1" marL="457200" rtl="0" algn="l">
              <a:lnSpc>
                <a:spcPct val="100000"/>
              </a:lnSpc>
              <a:spcBef>
                <a:spcPts val="3000"/>
              </a:spcBef>
              <a:spcAft>
                <a:spcPts val="0"/>
              </a:spcAft>
              <a:buClr>
                <a:srgbClr val="000000"/>
              </a:buClr>
              <a:buSzPts val="2500"/>
              <a:buFont typeface="Calibri"/>
              <a:buAutoNum type="arabicPeriod"/>
            </a:pPr>
            <a:r>
              <a:rPr lang="en-US" sz="2800">
                <a:solidFill>
                  <a:srgbClr val="000000"/>
                </a:solidFill>
                <a:latin typeface="Garamond"/>
                <a:ea typeface="Garamond"/>
                <a:cs typeface="Garamond"/>
                <a:sym typeface="Garamond"/>
              </a:rPr>
              <a:t>Line-and-Staff Organizations</a:t>
            </a:r>
            <a:endParaRPr sz="2800">
              <a:latin typeface="Garamond"/>
              <a:ea typeface="Garamond"/>
              <a:cs typeface="Garamond"/>
              <a:sym typeface="Garamond"/>
            </a:endParaRPr>
          </a:p>
          <a:p>
            <a:pPr indent="-457200" lvl="1" marL="457200" rtl="0" algn="l">
              <a:lnSpc>
                <a:spcPct val="100000"/>
              </a:lnSpc>
              <a:spcBef>
                <a:spcPts val="3000"/>
              </a:spcBef>
              <a:spcAft>
                <a:spcPts val="0"/>
              </a:spcAft>
              <a:buClr>
                <a:srgbClr val="000000"/>
              </a:buClr>
              <a:buSzPts val="2500"/>
              <a:buFont typeface="Calibri"/>
              <a:buAutoNum type="arabicPeriod"/>
            </a:pPr>
            <a:r>
              <a:rPr lang="en-US" sz="2800">
                <a:solidFill>
                  <a:srgbClr val="000000"/>
                </a:solidFill>
                <a:latin typeface="Garamond"/>
                <a:ea typeface="Garamond"/>
                <a:cs typeface="Garamond"/>
                <a:sym typeface="Garamond"/>
              </a:rPr>
              <a:t>Matrix-Style Organizations</a:t>
            </a:r>
            <a:endParaRPr sz="2800">
              <a:latin typeface="Garamond"/>
              <a:ea typeface="Garamond"/>
              <a:cs typeface="Garamond"/>
              <a:sym typeface="Garamond"/>
            </a:endParaRPr>
          </a:p>
          <a:p>
            <a:pPr indent="-457200" lvl="1" marL="457200" rtl="0" algn="l">
              <a:lnSpc>
                <a:spcPct val="100000"/>
              </a:lnSpc>
              <a:spcBef>
                <a:spcPts val="3000"/>
              </a:spcBef>
              <a:spcAft>
                <a:spcPts val="0"/>
              </a:spcAft>
              <a:buClr>
                <a:srgbClr val="000000"/>
              </a:buClr>
              <a:buSzPts val="2500"/>
              <a:buFont typeface="Calibri"/>
              <a:buAutoNum type="arabicPeriod"/>
            </a:pPr>
            <a:r>
              <a:rPr lang="en-US" sz="2800">
                <a:solidFill>
                  <a:srgbClr val="000000"/>
                </a:solidFill>
                <a:latin typeface="Garamond"/>
                <a:ea typeface="Garamond"/>
                <a:cs typeface="Garamond"/>
                <a:sym typeface="Garamond"/>
              </a:rPr>
              <a:t>Cross-Functional Self-Managed Teams (Boundaryless)</a:t>
            </a:r>
            <a:endParaRPr sz="2800">
              <a:latin typeface="Garamond"/>
              <a:ea typeface="Garamond"/>
              <a:cs typeface="Garamond"/>
              <a:sym typeface="Garamond"/>
            </a:endParaRPr>
          </a:p>
          <a:p>
            <a:pPr indent="-96520" lvl="0" marL="274320" rtl="0" algn="l">
              <a:lnSpc>
                <a:spcPct val="100000"/>
              </a:lnSpc>
              <a:spcBef>
                <a:spcPts val="2200"/>
              </a:spcBef>
              <a:spcAft>
                <a:spcPts val="0"/>
              </a:spcAft>
              <a:buSzPts val="2800"/>
              <a:buNone/>
            </a:pPr>
            <a:r>
              <a:t/>
            </a:r>
            <a:endParaRPr sz="2800">
              <a:latin typeface="Garamond"/>
              <a:ea typeface="Garamond"/>
              <a:cs typeface="Garamond"/>
              <a:sym typeface="Garamond"/>
            </a:endParaRPr>
          </a:p>
          <a:p>
            <a:pPr indent="-134620" lvl="0" marL="274320" rtl="0" algn="l">
              <a:lnSpc>
                <a:spcPct val="100000"/>
              </a:lnSpc>
              <a:spcBef>
                <a:spcPts val="2200"/>
              </a:spcBef>
              <a:spcAft>
                <a:spcPts val="0"/>
              </a:spcAft>
              <a:buSzPts val="2200"/>
              <a:buNone/>
            </a:pPr>
            <a:r>
              <a:t/>
            </a:r>
            <a:endParaRPr/>
          </a:p>
        </p:txBody>
      </p:sp>
      <p:sp>
        <p:nvSpPr>
          <p:cNvPr id="105" name="Google Shape;105;p2"/>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sng" cap="none" strike="noStrike">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b="0" i="0" sz="1200" u="none" cap="none" strike="noStrike">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3"/>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2400"/>
              <a:buFont typeface="Times New Roman"/>
              <a:buNone/>
            </a:pPr>
            <a:r>
              <a:rPr b="1" lang="en-US" sz="2400">
                <a:latin typeface="Times New Roman"/>
                <a:ea typeface="Times New Roman"/>
                <a:cs typeface="Times New Roman"/>
                <a:sym typeface="Times New Roman"/>
              </a:rPr>
              <a:t>Typical Organization Chart Functional</a:t>
            </a:r>
            <a:endParaRPr/>
          </a:p>
        </p:txBody>
      </p:sp>
      <p:sp>
        <p:nvSpPr>
          <p:cNvPr id="112" name="Google Shape;112;p3"/>
          <p:cNvSpPr txBox="1"/>
          <p:nvPr/>
        </p:nvSpPr>
        <p:spPr>
          <a:xfrm>
            <a:off x="1953026" y="5588189"/>
            <a:ext cx="8382000" cy="461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2400"/>
              <a:buFont typeface="Noto Sans Symbols"/>
              <a:buNone/>
            </a:pPr>
            <a:r>
              <a:rPr b="0" i="0" lang="en-US" sz="2400" u="none" cap="none" strike="noStrike">
                <a:solidFill>
                  <a:schemeClr val="dk1"/>
                </a:solidFill>
                <a:latin typeface="Garamond"/>
                <a:ea typeface="Garamond"/>
                <a:cs typeface="Garamond"/>
                <a:sym typeface="Garamond"/>
              </a:rPr>
              <a:t>Span of Control,  Flat vs. Tall, Departmentalization</a:t>
            </a:r>
            <a:endParaRPr b="0" i="0" sz="1800" u="none" cap="none" strike="noStrike">
              <a:solidFill>
                <a:schemeClr val="dk1"/>
              </a:solidFill>
              <a:latin typeface="Garamond"/>
              <a:ea typeface="Garamond"/>
              <a:cs typeface="Garamond"/>
              <a:sym typeface="Garamond"/>
            </a:endParaRPr>
          </a:p>
        </p:txBody>
      </p:sp>
      <p:sp>
        <p:nvSpPr>
          <p:cNvPr id="113" name="Google Shape;113;p3"/>
          <p:cNvSpPr/>
          <p:nvPr/>
        </p:nvSpPr>
        <p:spPr>
          <a:xfrm>
            <a:off x="6751500" y="6263000"/>
            <a:ext cx="5390400" cy="5532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chemeClr val="dk1"/>
              </a:buClr>
              <a:buSzPts val="1100"/>
              <a:buFont typeface="Arial"/>
              <a:buNone/>
            </a:pPr>
            <a:r>
              <a:rPr b="0" i="0" lang="en-US" sz="1100" u="none" cap="none" strike="noStrike">
                <a:solidFill>
                  <a:schemeClr val="dk1"/>
                </a:solidFill>
                <a:latin typeface="Arial"/>
                <a:ea typeface="Arial"/>
                <a:cs typeface="Arial"/>
                <a:sym typeface="Arial"/>
              </a:rPr>
              <a:t>Kindred Grey (2021). “Typical Organization Chart Functional.” CC BY SA 4.0. Icons are ‘person’ by Guilherme Furtado from the Noun Project. Retrieved from https://commons.wikimedia.org/wiki/File:Typical_Organization_Chart_Functional.svg</a:t>
            </a:r>
            <a:endParaRPr b="0" i="0" sz="1200" u="none" cap="none" strike="noStrike">
              <a:solidFill>
                <a:schemeClr val="dk1"/>
              </a:solidFill>
              <a:latin typeface="Arial"/>
              <a:ea typeface="Arial"/>
              <a:cs typeface="Arial"/>
              <a:sym typeface="Arial"/>
            </a:endParaRPr>
          </a:p>
        </p:txBody>
      </p:sp>
      <p:pic>
        <p:nvPicPr>
          <p:cNvPr descr="Hierarchy graph. The bottom level of the graph includes 27 people. The level above has nine boxes labeled &quot;first-line supervisor.&quot; Each &quot;first-line supervisor&quot; box spans three of the people from the bottom level. The level above &quot;first-line supervisor&quot; has three boxes labeled &quot;Manager A,&quot; &quot;Manager B,&quot; and &quot;Manager C.&quot; Each of the three boxes spans over three of the &quot;first-line supervisor&quot; boxes. The top level of the graph has a single box labeled &quot;President&quot; that spans over &quot;Manager A,&quot; &quot;Manager B,&quot; &quot;Manager C.&quot;" id="114" name="Google Shape;114;p3"/>
          <p:cNvPicPr preferRelativeResize="0"/>
          <p:nvPr/>
        </p:nvPicPr>
        <p:blipFill rotWithShape="1">
          <a:blip r:embed="rId3">
            <a:alphaModFix/>
          </a:blip>
          <a:srcRect b="0" l="0" r="0" t="0"/>
          <a:stretch/>
        </p:blipFill>
        <p:spPr>
          <a:xfrm>
            <a:off x="1310225" y="1482942"/>
            <a:ext cx="9571561" cy="3892121"/>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4"/>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2400"/>
              <a:buFont typeface="Times New Roman"/>
              <a:buNone/>
            </a:pPr>
            <a:r>
              <a:rPr b="1" lang="en-US" sz="2400">
                <a:latin typeface="Times New Roman"/>
                <a:ea typeface="Times New Roman"/>
                <a:cs typeface="Times New Roman"/>
                <a:sym typeface="Times New Roman"/>
              </a:rPr>
              <a:t>Sample Line-and-Staff Organization</a:t>
            </a:r>
            <a:endParaRPr/>
          </a:p>
        </p:txBody>
      </p:sp>
      <p:pic>
        <p:nvPicPr>
          <p:cNvPr descr="A graph that shows how line and staff are connected. Solid lines mean line and dotted lines mean staff. The bottom level has three boxes labeled &quot;assembly line workers.&quot; The &quot;assembly line workers&quot; boxes are connected by a solid line to three boxes that are labeled &quot;supervisor.&quot; The three &quot;supervisor&quot; boxes are connected by a solid line to a box labeled &quot;plant manager.&quot; To the left of the &quot;plant manager&quot; box, there is a dotted line that connects to the &quot;human resource department&quot; box. To the right of the &quot;plant manager&quot; box, there is a dotted line that is connected to two boxes labeled &quot;legal department&quot; and &quot;marketing research department.&quot; The &quot;human resource department&quot; box is connected to the &quot;legal department&quot; and &quot;marketing research department&quot; boxes by a dotted line. At the top, there is a box labeled &quot;Chief executive officer&quot; connected to the &quot;plant manager&quot; box by a solid line." id="120" name="Google Shape;120;p4"/>
          <p:cNvPicPr preferRelativeResize="0"/>
          <p:nvPr/>
        </p:nvPicPr>
        <p:blipFill rotWithShape="1">
          <a:blip r:embed="rId3">
            <a:alphaModFix/>
          </a:blip>
          <a:srcRect b="0" l="0" r="0" t="0"/>
          <a:stretch/>
        </p:blipFill>
        <p:spPr>
          <a:xfrm>
            <a:off x="2411400" y="1463975"/>
            <a:ext cx="7369199" cy="5241625"/>
          </a:xfrm>
          <a:prstGeom prst="rect">
            <a:avLst/>
          </a:prstGeom>
          <a:noFill/>
          <a:ln>
            <a:noFill/>
          </a:ln>
        </p:spPr>
      </p:pic>
      <p:sp>
        <p:nvSpPr>
          <p:cNvPr id="121" name="Google Shape;121;p4"/>
          <p:cNvSpPr/>
          <p:nvPr/>
        </p:nvSpPr>
        <p:spPr>
          <a:xfrm>
            <a:off x="8966400" y="6044450"/>
            <a:ext cx="3225600" cy="7179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chemeClr val="dk1"/>
              </a:buClr>
              <a:buSzPts val="1100"/>
              <a:buFont typeface="Arial"/>
              <a:buNone/>
            </a:pPr>
            <a:r>
              <a:rPr b="0" i="0" lang="en-US" sz="1100" u="none" cap="none" strike="noStrike">
                <a:solidFill>
                  <a:schemeClr val="dk1"/>
                </a:solidFill>
                <a:latin typeface="Arial"/>
                <a:ea typeface="Arial"/>
                <a:cs typeface="Arial"/>
                <a:sym typeface="Arial"/>
              </a:rPr>
              <a:t>Kindred Grey (2021). “Sample Line-and-Staff Organization.” CC BY SA 4.0. Retrieved from https://commons.wikimedia.org/wiki/File:Sample_Line-and-Staff_Organization.svg</a:t>
            </a:r>
            <a:endParaRPr b="0" i="0" sz="1200" u="none" cap="none" strike="noStrike">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5"/>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2400"/>
              <a:buFont typeface="Times New Roman"/>
              <a:buNone/>
            </a:pPr>
            <a:r>
              <a:rPr b="1" lang="en-US" sz="2400">
                <a:latin typeface="Times New Roman"/>
                <a:ea typeface="Times New Roman"/>
                <a:cs typeface="Times New Roman"/>
                <a:sym typeface="Times New Roman"/>
              </a:rPr>
              <a:t>Sample Line-and-Staff Organization Simplified</a:t>
            </a:r>
            <a:endParaRPr/>
          </a:p>
        </p:txBody>
      </p:sp>
      <p:pic>
        <p:nvPicPr>
          <p:cNvPr descr="A graph that has line positions labeled yellow and staff positions labeled red. The bottom level has four yellow boxes each labeled &quot;MGR.&quot; The &quot;MGR&quot; boxes are connected to a yellow box labeled &quot;COO.&quot; The &quot;COO&quot; box is labeled to a yellow box labeled &quot;CEO.&quot; On the line that connects the &quot;COO&quot; and &quot;CEO&quot; boxes, there are two red boxes labeled &quot;legal&quot; and &quot;marketing&quot; on the left and a red box labeled &quot;HR&quot; on the right." id="127" name="Google Shape;127;p5"/>
          <p:cNvPicPr preferRelativeResize="0"/>
          <p:nvPr/>
        </p:nvPicPr>
        <p:blipFill rotWithShape="1">
          <a:blip r:embed="rId3">
            <a:alphaModFix/>
          </a:blip>
          <a:srcRect b="0" l="0" r="0" t="0"/>
          <a:stretch/>
        </p:blipFill>
        <p:spPr>
          <a:xfrm>
            <a:off x="1838250" y="1466580"/>
            <a:ext cx="6737278" cy="5328920"/>
          </a:xfrm>
          <a:prstGeom prst="rect">
            <a:avLst/>
          </a:prstGeom>
          <a:noFill/>
          <a:ln>
            <a:noFill/>
          </a:ln>
        </p:spPr>
      </p:pic>
      <p:sp>
        <p:nvSpPr>
          <p:cNvPr id="128" name="Google Shape;128;p5"/>
          <p:cNvSpPr/>
          <p:nvPr/>
        </p:nvSpPr>
        <p:spPr>
          <a:xfrm>
            <a:off x="8467200" y="5999400"/>
            <a:ext cx="3724800" cy="8586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chemeClr val="dk1"/>
              </a:buClr>
              <a:buSzPts val="1100"/>
              <a:buFont typeface="Arial"/>
              <a:buNone/>
            </a:pPr>
            <a:r>
              <a:rPr b="0" i="0" lang="en-US" sz="1100" u="none" cap="none" strike="noStrike">
                <a:solidFill>
                  <a:schemeClr val="dk1"/>
                </a:solidFill>
                <a:latin typeface="Arial"/>
                <a:ea typeface="Arial"/>
                <a:cs typeface="Arial"/>
                <a:sym typeface="Arial"/>
              </a:rPr>
              <a:t>Kindred Grey (2021). “Sample Line-and-Staff Organization Simplified.” CC BY SA 4.0. Retrieved from https://commons.wikimedia.org/wiki/File:Sample_Line-and-Staff_Organization_Simplified.svg</a:t>
            </a:r>
            <a:endParaRPr b="0" i="0" sz="1200" u="none" cap="none" strike="noStrike">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6"/>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2400"/>
              <a:buFont typeface="Times New Roman"/>
              <a:buNone/>
            </a:pPr>
            <a:r>
              <a:rPr b="1" lang="en-US" sz="2400">
                <a:latin typeface="Times New Roman"/>
                <a:ea typeface="Times New Roman"/>
                <a:cs typeface="Times New Roman"/>
                <a:sym typeface="Times New Roman"/>
              </a:rPr>
              <a:t>Sample Matrix Organization</a:t>
            </a:r>
            <a:endParaRPr/>
          </a:p>
        </p:txBody>
      </p:sp>
      <p:sp>
        <p:nvSpPr>
          <p:cNvPr id="134" name="Google Shape;134;p6"/>
          <p:cNvSpPr/>
          <p:nvPr/>
        </p:nvSpPr>
        <p:spPr>
          <a:xfrm>
            <a:off x="9145050" y="5971500"/>
            <a:ext cx="2996700" cy="8448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chemeClr val="dk1"/>
              </a:buClr>
              <a:buSzPts val="1100"/>
              <a:buFont typeface="Arial"/>
              <a:buNone/>
            </a:pPr>
            <a:r>
              <a:rPr b="0" i="0" lang="en-US" sz="1100" u="none" cap="none" strike="noStrike">
                <a:solidFill>
                  <a:schemeClr val="dk1"/>
                </a:solidFill>
                <a:latin typeface="Arial"/>
                <a:ea typeface="Arial"/>
                <a:cs typeface="Arial"/>
                <a:sym typeface="Arial"/>
              </a:rPr>
              <a:t>Kindred Grey (2021). “Sample Matrix Organization.” CC BY SA 4.0. Retrieved from https://commons.wikimedia.org/wiki/File:Sample_Matrix_Organization.svg</a:t>
            </a:r>
            <a:endParaRPr b="0"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pic>
        <p:nvPicPr>
          <p:cNvPr descr="Five columns are made up of four boxes each that are connected by a solid line to a box at the top labeled &quot;President.&quot; The first column's (from left to right) boxes are labeled (from top to bottom) &quot;vice president (project management),&quot; &quot;project manager 1,&quot; &quot;project manager 2,&quot; and project manager 3&quot; that are all connected by a solid line. The &quot;project manager 1,&quot; &quot;project manager 2,&quot; and &quot;project manager 3&quot; boxes are connected to the bottom three boxes in every other column. The first box (from top to bottom) in the second column is labeled &quot;vice president (manufacturing), and the third box is labeled &quot;employee A (buyer).&quot; The second and fourth boxes in the column are blank. All four boxes in the column are connected by a solid line. The first box (from top to bottom) in the third column is labeled &quot;vice president (marketing), and the third box is labeled &quot;employee B (market research).&quot; The second and fourth boxes in the column are blank. All four boxes in the column are connected by a solid line. The first box (from top to bottom) in the fourth column is labeled &quot;vice president (finance), and the third box is labeled &quot;employee C (budget analyst).&quot; The second and fourth boxes in the column are blank. All four boxes in the column are connected by a solid line. The first box (from top to bottom) in the fifth column is labeled &quot;vice president (engineering), and the third box is labeled &quot;employee D (product designer).&quot; The second and fourth boxes in the column are blank. All four boxes in the column are connected by a solid line." id="135" name="Google Shape;135;p6"/>
          <p:cNvPicPr preferRelativeResize="0"/>
          <p:nvPr/>
        </p:nvPicPr>
        <p:blipFill rotWithShape="1">
          <a:blip r:embed="rId3">
            <a:alphaModFix/>
          </a:blip>
          <a:srcRect b="0" l="0" r="0" t="0"/>
          <a:stretch/>
        </p:blipFill>
        <p:spPr>
          <a:xfrm>
            <a:off x="1536500" y="1487380"/>
            <a:ext cx="6663435" cy="532892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7"/>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2400"/>
              <a:buFont typeface="Times New Roman"/>
              <a:buNone/>
            </a:pPr>
            <a:r>
              <a:rPr b="1" lang="en-US" sz="2400">
                <a:latin typeface="Times New Roman"/>
                <a:ea typeface="Times New Roman"/>
                <a:cs typeface="Times New Roman"/>
                <a:sym typeface="Times New Roman"/>
              </a:rPr>
              <a:t>Example Matrix Organization Sentara Hospital System</a:t>
            </a:r>
            <a:endParaRPr/>
          </a:p>
        </p:txBody>
      </p:sp>
      <p:sp>
        <p:nvSpPr>
          <p:cNvPr id="141" name="Google Shape;141;p7"/>
          <p:cNvSpPr/>
          <p:nvPr/>
        </p:nvSpPr>
        <p:spPr>
          <a:xfrm>
            <a:off x="9529875" y="5539725"/>
            <a:ext cx="2643300" cy="12765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chemeClr val="dk1"/>
              </a:buClr>
              <a:buSzPts val="1100"/>
              <a:buFont typeface="Arial"/>
              <a:buNone/>
            </a:pPr>
            <a:r>
              <a:rPr b="0" i="0" lang="en-US" sz="1100" u="none" cap="none" strike="noStrike">
                <a:solidFill>
                  <a:schemeClr val="dk1"/>
                </a:solidFill>
                <a:latin typeface="Arial"/>
                <a:ea typeface="Arial"/>
                <a:cs typeface="Arial"/>
                <a:sym typeface="Arial"/>
              </a:rPr>
              <a:t>Kindred Grey (2021). “Example Matrix Organization Sentara Hospital System.” CC BY SA 4.0. Retrieved from https://commons.wikimedia.org/wiki/File:Example_Matrix_Organization_Sentara_Hospital_System.svg</a:t>
            </a:r>
            <a:endParaRPr b="0" i="0" sz="1200" u="none" cap="none" strike="noStrike">
              <a:solidFill>
                <a:schemeClr val="dk1"/>
              </a:solidFill>
              <a:latin typeface="Arial"/>
              <a:ea typeface="Arial"/>
              <a:cs typeface="Arial"/>
              <a:sym typeface="Arial"/>
            </a:endParaRPr>
          </a:p>
        </p:txBody>
      </p:sp>
      <p:pic>
        <p:nvPicPr>
          <p:cNvPr descr="Hospital organization. At the bottom level, there are five boxes labeled (from left to right) &quot;Hosp B Administrator,&quot; &quot;Hosp B Nursing,&quot; &quot;Hosp B ER,&quot;  &quot;Hosp B Obstetrics,&quot; and &quot;Hosp B Maintenance.&quot; Each box in the row is connected by horizontal arrows that point to another arrow on the left that points upward towards the top. At the next level, there are five boxes labeled (from left to right) &quot;Hosp A Administrator,&quot; &quot;Hosp A Nursing,&quot; &quot;Hosp A ER,&quot;  &quot;Hosp A Obstetrics,&quot; and &quot;Hosp A Maintenance.&quot; Each box in the row is connected by horizontal arrows that point to another arrow on the left that points upward towards the top level. At the top level, there are five boxes labeled (from left to right) &quot;VP Hosp Operations,&quot; &quot;VP Nursing,&quot; &quot;VP ERs,&quot;  &quot;VP Obstetrics,&quot; and &quot;VP Maintenance.&quot; Above the three rows, there is a box labeled &quot;CEO&quot; that is connected to each of the boxes in the top row." id="142" name="Google Shape;142;p7"/>
          <p:cNvPicPr preferRelativeResize="0"/>
          <p:nvPr/>
        </p:nvPicPr>
        <p:blipFill rotWithShape="1">
          <a:blip r:embed="rId3">
            <a:alphaModFix/>
          </a:blip>
          <a:srcRect b="0" l="0" r="0" t="0"/>
          <a:stretch/>
        </p:blipFill>
        <p:spPr>
          <a:xfrm>
            <a:off x="79550" y="1470330"/>
            <a:ext cx="9346279" cy="5130873"/>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8"/>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2400"/>
              <a:buFont typeface="Times New Roman"/>
              <a:buNone/>
            </a:pPr>
            <a:r>
              <a:rPr b="1" lang="en-US" sz="2400">
                <a:latin typeface="Times New Roman"/>
                <a:ea typeface="Times New Roman"/>
                <a:cs typeface="Times New Roman"/>
                <a:sym typeface="Times New Roman"/>
              </a:rPr>
              <a:t>Divisional Structure</a:t>
            </a:r>
            <a:endParaRPr/>
          </a:p>
        </p:txBody>
      </p:sp>
      <p:pic>
        <p:nvPicPr>
          <p:cNvPr descr="A graph with five levels. The bottom level (or first level) includes two boxes labeled &quot;facility green teams&quot; and &quot;energy and environment teams.&quot; The &quot;facility green team&quot; box is connected to a box on the second level labeled &quot;field operations.&quot; The &quot;energy and environment teams&quot; box is connected to a box on the second level labeled &quot;HQ operations.&quot; The third level has four boxes labeled (from left to right) &quot;sales,&quot; &quot;marketing,&quot; &quot;operations,&quot; and &quot;products and packaging R&amp;D.&quot; The &quot;field operations&quot; and &quot;HQ operations&quot; boxes to the &quot;operations&quot; box on the third level. The fourth level has four boxes labeled (from left to right) &quot;Pepsi-Cola North America,&quot; &quot;PepsiCo International,&quot; &quot;Frito-Lay North America,&quot; and &quot;Quaker Tropicana Gatorade.&quot; All of the boxes on the third level are connected to the &quot;Frito-Lay North America&quot; box on the fourth level. On the fifth level, there is a box labeled &quot;PepsiCo&quot; that all four boxes on the fourth level are connected to." id="148" name="Google Shape;148;p8"/>
          <p:cNvPicPr preferRelativeResize="0"/>
          <p:nvPr/>
        </p:nvPicPr>
        <p:blipFill rotWithShape="1">
          <a:blip r:embed="rId3">
            <a:alphaModFix/>
          </a:blip>
          <a:srcRect b="0" l="0" r="0" t="0"/>
          <a:stretch/>
        </p:blipFill>
        <p:spPr>
          <a:xfrm>
            <a:off x="2275350" y="1476955"/>
            <a:ext cx="5932354" cy="5328920"/>
          </a:xfrm>
          <a:prstGeom prst="rect">
            <a:avLst/>
          </a:prstGeom>
          <a:noFill/>
          <a:ln>
            <a:noFill/>
          </a:ln>
        </p:spPr>
      </p:pic>
      <p:sp>
        <p:nvSpPr>
          <p:cNvPr id="149" name="Google Shape;149;p8"/>
          <p:cNvSpPr/>
          <p:nvPr/>
        </p:nvSpPr>
        <p:spPr>
          <a:xfrm>
            <a:off x="7729725" y="6314100"/>
            <a:ext cx="4755000" cy="5439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chemeClr val="dk1"/>
              </a:buClr>
              <a:buSzPts val="1100"/>
              <a:buFont typeface="Arial"/>
              <a:buNone/>
            </a:pPr>
            <a:r>
              <a:rPr b="0" i="0" lang="en-US" sz="1100" u="none" cap="none" strike="noStrike">
                <a:solidFill>
                  <a:schemeClr val="dk1"/>
                </a:solidFill>
                <a:latin typeface="Arial"/>
                <a:ea typeface="Arial"/>
                <a:cs typeface="Arial"/>
                <a:sym typeface="Arial"/>
              </a:rPr>
              <a:t>Kindred Grey (2021). “Divisional Structure.” CC BY SA 4.0. Retrieved from https://commons.wikimedia.org/wiki/File:Divisional_Structure.svg</a:t>
            </a:r>
            <a:endParaRPr b="0" i="0" sz="1200" u="none" cap="none" strike="noStrike">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9"/>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Class Exercise</a:t>
            </a:r>
            <a:endParaRPr/>
          </a:p>
        </p:txBody>
      </p:sp>
      <p:sp>
        <p:nvSpPr>
          <p:cNvPr id="155" name="Google Shape;155;p9"/>
          <p:cNvSpPr txBox="1"/>
          <p:nvPr>
            <p:ph idx="1" type="body"/>
          </p:nvPr>
        </p:nvSpPr>
        <p:spPr>
          <a:xfrm>
            <a:off x="208425" y="1952925"/>
            <a:ext cx="10058400" cy="4457700"/>
          </a:xfrm>
          <a:prstGeom prst="rect">
            <a:avLst/>
          </a:prstGeom>
          <a:noFill/>
          <a:ln>
            <a:noFill/>
          </a:ln>
        </p:spPr>
        <p:txBody>
          <a:bodyPr anchorCtr="0" anchor="t" bIns="45700" lIns="91425" spcFirstLastPara="1" rIns="91425" wrap="square" tIns="45700">
            <a:normAutofit lnSpcReduction="10000"/>
          </a:bodyPr>
          <a:lstStyle/>
          <a:p>
            <a:pPr indent="-274320" lvl="0" marL="274320" rtl="0" algn="l">
              <a:lnSpc>
                <a:spcPct val="90000"/>
              </a:lnSpc>
              <a:spcBef>
                <a:spcPts val="0"/>
              </a:spcBef>
              <a:spcAft>
                <a:spcPts val="0"/>
              </a:spcAft>
              <a:buClr>
                <a:schemeClr val="dk1"/>
              </a:buClr>
              <a:buSzPts val="2000"/>
              <a:buChar char="•"/>
            </a:pPr>
            <a:r>
              <a:rPr lang="en-US" sz="2000">
                <a:latin typeface="Garamond"/>
                <a:ea typeface="Garamond"/>
                <a:cs typeface="Garamond"/>
                <a:sym typeface="Garamond"/>
              </a:rPr>
              <a:t>In groups of 2-3, design a divisional organization for Whole Foods</a:t>
            </a:r>
            <a:endParaRPr/>
          </a:p>
          <a:p>
            <a:pPr indent="-147320" lvl="0" marL="274320" rtl="0" algn="l">
              <a:lnSpc>
                <a:spcPct val="90000"/>
              </a:lnSpc>
              <a:spcBef>
                <a:spcPts val="1000"/>
              </a:spcBef>
              <a:spcAft>
                <a:spcPts val="0"/>
              </a:spcAft>
              <a:buClr>
                <a:schemeClr val="dk1"/>
              </a:buClr>
              <a:buSzPts val="2000"/>
              <a:buNone/>
            </a:pPr>
            <a:r>
              <a:t/>
            </a:r>
            <a:endParaRPr sz="2000">
              <a:latin typeface="Garamond"/>
              <a:ea typeface="Garamond"/>
              <a:cs typeface="Garamond"/>
              <a:sym typeface="Garamond"/>
            </a:endParaRPr>
          </a:p>
          <a:p>
            <a:pPr indent="-274320" lvl="0" marL="274320" rtl="0" algn="l">
              <a:lnSpc>
                <a:spcPct val="90000"/>
              </a:lnSpc>
              <a:spcBef>
                <a:spcPts val="1000"/>
              </a:spcBef>
              <a:spcAft>
                <a:spcPts val="0"/>
              </a:spcAft>
              <a:buClr>
                <a:schemeClr val="dk1"/>
              </a:buClr>
              <a:buSzPts val="2000"/>
              <a:buChar char="•"/>
            </a:pPr>
            <a:r>
              <a:rPr lang="en-US" sz="2000">
                <a:latin typeface="Garamond"/>
                <a:ea typeface="Garamond"/>
                <a:cs typeface="Garamond"/>
                <a:sym typeface="Garamond"/>
              </a:rPr>
              <a:t>Now design a matrix organizational structure for Whole Foods</a:t>
            </a:r>
            <a:endParaRPr/>
          </a:p>
          <a:p>
            <a:pPr indent="-147320" lvl="0" marL="274320" rtl="0" algn="l">
              <a:lnSpc>
                <a:spcPct val="90000"/>
              </a:lnSpc>
              <a:spcBef>
                <a:spcPts val="1000"/>
              </a:spcBef>
              <a:spcAft>
                <a:spcPts val="0"/>
              </a:spcAft>
              <a:buClr>
                <a:schemeClr val="dk1"/>
              </a:buClr>
              <a:buSzPts val="2000"/>
              <a:buNone/>
            </a:pPr>
            <a:r>
              <a:t/>
            </a:r>
            <a:endParaRPr sz="2000">
              <a:latin typeface="Garamond"/>
              <a:ea typeface="Garamond"/>
              <a:cs typeface="Garamond"/>
              <a:sym typeface="Garamond"/>
            </a:endParaRPr>
          </a:p>
          <a:p>
            <a:pPr indent="-274320" lvl="0" marL="274320" rtl="0" algn="l">
              <a:lnSpc>
                <a:spcPct val="90000"/>
              </a:lnSpc>
              <a:spcBef>
                <a:spcPts val="1000"/>
              </a:spcBef>
              <a:spcAft>
                <a:spcPts val="0"/>
              </a:spcAft>
              <a:buClr>
                <a:schemeClr val="dk1"/>
              </a:buClr>
              <a:buSzPts val="2000"/>
              <a:buChar char="•"/>
            </a:pPr>
            <a:r>
              <a:rPr lang="en-US" sz="2000">
                <a:latin typeface="Garamond"/>
                <a:ea typeface="Garamond"/>
                <a:cs typeface="Garamond"/>
                <a:sym typeface="Garamond"/>
              </a:rPr>
              <a:t>Now 2 come up to the board</a:t>
            </a:r>
            <a:endParaRPr/>
          </a:p>
          <a:p>
            <a:pPr indent="-342900" lvl="1" marL="800100" rtl="0" algn="l">
              <a:lnSpc>
                <a:spcPct val="90000"/>
              </a:lnSpc>
              <a:spcBef>
                <a:spcPts val="500"/>
              </a:spcBef>
              <a:spcAft>
                <a:spcPts val="0"/>
              </a:spcAft>
              <a:buClr>
                <a:schemeClr val="dk1"/>
              </a:buClr>
              <a:buSzPts val="2000"/>
              <a:buChar char="•"/>
            </a:pPr>
            <a:r>
              <a:rPr lang="en-US">
                <a:latin typeface="Garamond"/>
                <a:ea typeface="Garamond"/>
                <a:cs typeface="Garamond"/>
                <a:sym typeface="Garamond"/>
              </a:rPr>
              <a:t>One draw the divisional structure</a:t>
            </a:r>
            <a:endParaRPr/>
          </a:p>
          <a:p>
            <a:pPr indent="-342900" lvl="1" marL="800100" rtl="0" algn="l">
              <a:lnSpc>
                <a:spcPct val="90000"/>
              </a:lnSpc>
              <a:spcBef>
                <a:spcPts val="500"/>
              </a:spcBef>
              <a:spcAft>
                <a:spcPts val="0"/>
              </a:spcAft>
              <a:buClr>
                <a:schemeClr val="dk1"/>
              </a:buClr>
              <a:buSzPts val="2000"/>
              <a:buChar char="•"/>
            </a:pPr>
            <a:r>
              <a:rPr lang="en-US">
                <a:latin typeface="Garamond"/>
                <a:ea typeface="Garamond"/>
                <a:cs typeface="Garamond"/>
                <a:sym typeface="Garamond"/>
              </a:rPr>
              <a:t>One draw the matrix structure</a:t>
            </a:r>
            <a:endParaRPr/>
          </a:p>
          <a:p>
            <a:pPr indent="-215900" lvl="1" marL="941070" rtl="0" algn="l">
              <a:lnSpc>
                <a:spcPct val="90000"/>
              </a:lnSpc>
              <a:spcBef>
                <a:spcPts val="500"/>
              </a:spcBef>
              <a:spcAft>
                <a:spcPts val="0"/>
              </a:spcAft>
              <a:buClr>
                <a:schemeClr val="dk1"/>
              </a:buClr>
              <a:buSzPts val="2000"/>
              <a:buNone/>
            </a:pPr>
            <a:r>
              <a:t/>
            </a:r>
            <a:endParaRPr>
              <a:latin typeface="Garamond"/>
              <a:ea typeface="Garamond"/>
              <a:cs typeface="Garamond"/>
              <a:sym typeface="Garamond"/>
            </a:endParaRPr>
          </a:p>
          <a:p>
            <a:pPr indent="-274320" lvl="0" marL="274320" rtl="0" algn="l">
              <a:lnSpc>
                <a:spcPct val="90000"/>
              </a:lnSpc>
              <a:spcBef>
                <a:spcPts val="1000"/>
              </a:spcBef>
              <a:spcAft>
                <a:spcPts val="0"/>
              </a:spcAft>
              <a:buClr>
                <a:schemeClr val="dk1"/>
              </a:buClr>
              <a:buSzPts val="2000"/>
              <a:buChar char="•"/>
            </a:pPr>
            <a:r>
              <a:rPr lang="en-US" sz="2000">
                <a:latin typeface="Garamond"/>
                <a:ea typeface="Garamond"/>
                <a:cs typeface="Garamond"/>
                <a:sym typeface="Garamond"/>
              </a:rPr>
              <a:t>Which structure would best suit Whole Foods </a:t>
            </a:r>
            <a:endParaRPr sz="2000">
              <a:latin typeface="Garamond"/>
              <a:ea typeface="Garamond"/>
              <a:cs typeface="Garamond"/>
              <a:sym typeface="Garamond"/>
            </a:endParaRPr>
          </a:p>
          <a:p>
            <a:pPr indent="0" lvl="0" marL="457200" rtl="0" algn="l">
              <a:lnSpc>
                <a:spcPct val="90000"/>
              </a:lnSpc>
              <a:spcBef>
                <a:spcPts val="1000"/>
              </a:spcBef>
              <a:spcAft>
                <a:spcPts val="0"/>
              </a:spcAft>
              <a:buNone/>
            </a:pPr>
            <a:r>
              <a:rPr lang="en-US" sz="2000">
                <a:latin typeface="Garamond"/>
                <a:ea typeface="Garamond"/>
                <a:cs typeface="Garamond"/>
                <a:sym typeface="Garamond"/>
              </a:rPr>
              <a:t>for executing its strategy?</a:t>
            </a:r>
            <a:endParaRPr/>
          </a:p>
          <a:p>
            <a:pPr indent="-274318" lvl="1" marL="594360" rtl="0" algn="l">
              <a:lnSpc>
                <a:spcPct val="90000"/>
              </a:lnSpc>
              <a:spcBef>
                <a:spcPts val="1000"/>
              </a:spcBef>
              <a:spcAft>
                <a:spcPts val="0"/>
              </a:spcAft>
              <a:buClr>
                <a:schemeClr val="dk1"/>
              </a:buClr>
              <a:buSzPts val="1800"/>
              <a:buChar char="•"/>
            </a:pPr>
            <a:r>
              <a:rPr lang="en-US" sz="1800">
                <a:latin typeface="Garamond"/>
                <a:ea typeface="Garamond"/>
                <a:cs typeface="Garamond"/>
                <a:sym typeface="Garamond"/>
              </a:rPr>
              <a:t>Divisional, Matrix, or Boundaryless???</a:t>
            </a:r>
            <a:endParaRPr/>
          </a:p>
          <a:p>
            <a:pPr indent="-134620" lvl="0" marL="274320" rtl="0" algn="l">
              <a:lnSpc>
                <a:spcPct val="100000"/>
              </a:lnSpc>
              <a:spcBef>
                <a:spcPts val="2200"/>
              </a:spcBef>
              <a:spcAft>
                <a:spcPts val="0"/>
              </a:spcAft>
              <a:buSzPts val="2200"/>
              <a:buNone/>
            </a:pPr>
            <a:r>
              <a:t/>
            </a:r>
            <a:endParaRPr/>
          </a:p>
        </p:txBody>
      </p:sp>
      <p:sp>
        <p:nvSpPr>
          <p:cNvPr id="156" name="Google Shape;156;p9"/>
          <p:cNvSpPr/>
          <p:nvPr/>
        </p:nvSpPr>
        <p:spPr>
          <a:xfrm>
            <a:off x="8230250" y="5319413"/>
            <a:ext cx="3596100" cy="11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100"/>
              <a:buFont typeface="Arial"/>
              <a:buNone/>
            </a:pPr>
            <a:r>
              <a:rPr lang="en-US" sz="1100"/>
              <a:t>Source: https://unsplash.com/photos/VLjIWo_Kmao</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800"/>
              <a:buFont typeface="Calibri"/>
              <a:buNone/>
            </a:pPr>
            <a:br>
              <a:rPr b="0" i="0" lang="en-US" sz="1800" u="none" cap="none" strike="noStrike">
                <a:solidFill>
                  <a:schemeClr val="dk1"/>
                </a:solidFill>
                <a:latin typeface="Calibri"/>
                <a:ea typeface="Calibri"/>
                <a:cs typeface="Calibri"/>
                <a:sym typeface="Calibri"/>
              </a:rPr>
            </a:br>
            <a:endParaRPr b="0" i="0" sz="1800" u="none" cap="none" strike="noStrike">
              <a:solidFill>
                <a:schemeClr val="dk1"/>
              </a:solidFill>
              <a:latin typeface="Calibri"/>
              <a:ea typeface="Calibri"/>
              <a:cs typeface="Calibri"/>
              <a:sym typeface="Calibri"/>
            </a:endParaRPr>
          </a:p>
        </p:txBody>
      </p:sp>
      <p:sp>
        <p:nvSpPr>
          <p:cNvPr id="157" name="Google Shape;157;p9"/>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sng" cap="none" strike="noStrike">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b="0" i="0" sz="1200" u="none" cap="none" strike="noStrike">
              <a:solidFill>
                <a:schemeClr val="dk1"/>
              </a:solidFill>
              <a:latin typeface="Arial"/>
              <a:ea typeface="Arial"/>
              <a:cs typeface="Arial"/>
              <a:sym typeface="Arial"/>
            </a:endParaRPr>
          </a:p>
        </p:txBody>
      </p:sp>
      <p:pic>
        <p:nvPicPr>
          <p:cNvPr id="158" name="Google Shape;158;p9"/>
          <p:cNvPicPr preferRelativeResize="0"/>
          <p:nvPr/>
        </p:nvPicPr>
        <p:blipFill rotWithShape="1">
          <a:blip r:embed="rId4">
            <a:alphaModFix/>
          </a:blip>
          <a:srcRect b="0" l="0" r="29691" t="0"/>
          <a:stretch/>
        </p:blipFill>
        <p:spPr>
          <a:xfrm>
            <a:off x="7391475" y="1586950"/>
            <a:ext cx="4621951" cy="369745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Science Project 16x9">
  <a:themeElements>
    <a:clrScheme name="Custom 1">
      <a:dk1>
        <a:srgbClr val="000000"/>
      </a:dk1>
      <a:lt1>
        <a:srgbClr val="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AcademicScience">
      <a:dk1>
        <a:srgbClr val="000000"/>
      </a:dk1>
      <a:lt1>
        <a:srgbClr val="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2021-04-19T17:14:24Z</dcterms:created>
  <dc:creator>Call, Kylie</dc:creator>
</cp:coreProperties>
</file>