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8" r:id="rId3"/>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68580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482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4820"/>
          </a:xfrm>
          <a:prstGeom prst="rect">
            <a:avLst/>
          </a:prstGeom>
          <a:noFill/>
          <a:ln>
            <a:noFill/>
          </a:ln>
        </p:spPr>
        <p:txBody>
          <a:bodyPr anchorCtr="0" anchor="t" bIns="91425" lIns="91425" spcFirstLastPara="1" rIns="91425" wrap="square" tIns="91425"/>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15790"/>
            <a:ext cx="5608320" cy="41833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482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4820"/>
          </a:xfrm>
          <a:prstGeom prst="rect">
            <a:avLst/>
          </a:prstGeom>
          <a:noFill/>
          <a:ln>
            <a:noFill/>
          </a:ln>
        </p:spPr>
        <p:txBody>
          <a:bodyPr anchorCtr="0" anchor="b" bIns="46575" lIns="93150" spcFirstLastPara="1" rIns="93150" wrap="square" tIns="46575">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4: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4: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1f6832be07_2_33:notes"/>
          <p:cNvSpPr txBox="1"/>
          <p:nvPr>
            <p:ph idx="1" type="body"/>
          </p:nvPr>
        </p:nvSpPr>
        <p:spPr>
          <a:xfrm>
            <a:off x="701039" y="4415789"/>
            <a:ext cx="5608319" cy="4183379"/>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38" name="Google Shape;138;g1f6832be07_2_33: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1f6832be07_0_38:notes"/>
          <p:cNvSpPr txBox="1"/>
          <p:nvPr>
            <p:ph idx="1" type="body"/>
          </p:nvPr>
        </p:nvSpPr>
        <p:spPr>
          <a:xfrm>
            <a:off x="701039" y="4415789"/>
            <a:ext cx="5608200" cy="4183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45" name="Google Shape;145;g1f6832be07_0_38: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1f6832be07_2_40:notes"/>
          <p:cNvSpPr txBox="1"/>
          <p:nvPr>
            <p:ph idx="1" type="body"/>
          </p:nvPr>
        </p:nvSpPr>
        <p:spPr>
          <a:xfrm>
            <a:off x="701039" y="4415789"/>
            <a:ext cx="5608319" cy="4183379"/>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52" name="Google Shape;152;g1f6832be07_2_40: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1f6832be07_2_46: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1f6832be07_2_46:notes"/>
          <p:cNvSpPr txBox="1"/>
          <p:nvPr>
            <p:ph idx="1" type="body"/>
          </p:nvPr>
        </p:nvSpPr>
        <p:spPr>
          <a:xfrm>
            <a:off x="701039" y="4415789"/>
            <a:ext cx="5608200" cy="41835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60" name="Google Shape;160;g1f6832be07_2_46:notes"/>
          <p:cNvSpPr txBox="1"/>
          <p:nvPr>
            <p:ph idx="12" type="sldNum"/>
          </p:nvPr>
        </p:nvSpPr>
        <p:spPr>
          <a:xfrm>
            <a:off x="3970937" y="8829967"/>
            <a:ext cx="3037800" cy="464700"/>
          </a:xfrm>
          <a:prstGeom prst="rect">
            <a:avLst/>
          </a:prstGeom>
          <a:noFill/>
          <a:ln>
            <a:noFill/>
          </a:ln>
        </p:spPr>
        <p:txBody>
          <a:bodyPr anchorCtr="0" anchor="b" bIns="46575" lIns="93150" spcFirstLastPara="1" rIns="93150" wrap="square" tIns="46575">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1f6832be07_2_54:notes"/>
          <p:cNvSpPr txBox="1"/>
          <p:nvPr>
            <p:ph idx="1" type="body"/>
          </p:nvPr>
        </p:nvSpPr>
        <p:spPr>
          <a:xfrm>
            <a:off x="701039" y="4415789"/>
            <a:ext cx="5608319" cy="4183379"/>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68" name="Google Shape;168;g1f6832be07_2_54: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1f6832be07_2_60:notes"/>
          <p:cNvSpPr txBox="1"/>
          <p:nvPr>
            <p:ph idx="1" type="body"/>
          </p:nvPr>
        </p:nvSpPr>
        <p:spPr>
          <a:xfrm>
            <a:off x="701039" y="4415789"/>
            <a:ext cx="5608319" cy="4183379"/>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Calibri"/>
              <a:buNone/>
            </a:pPr>
            <a:r>
              <a:t/>
            </a:r>
            <a:endParaRPr b="0" i="0" sz="1200" u="none" cap="none" strike="noStrike">
              <a:solidFill>
                <a:schemeClr val="dk1"/>
              </a:solidFill>
              <a:latin typeface="Calibri"/>
              <a:ea typeface="Calibri"/>
              <a:cs typeface="Calibri"/>
              <a:sym typeface="Calibri"/>
            </a:endParaRPr>
          </a:p>
        </p:txBody>
      </p:sp>
      <p:sp>
        <p:nvSpPr>
          <p:cNvPr id="175" name="Google Shape;175;g1f6832be07_2_60: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10: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I am excited for this opportunity to speak with you about my experiences thus far as a resident librarian at West Virginia University and to explore these topics of diversity and inclusion. While I intend to tell you about myself, the work I’m pursuing and my career goals, I hope to spend more time highlighting the realities of the diversity resident experience and how these experiences play out in our profession. To be sure, my experiences are my own and are, quite naturally, different from the experiences of each and every other diversity resident. I have found, however, that there are some overarching themes each of us has encountered and things all of us (administration, coordinators, and residents) can learn. I offer an invitation to you, an invitation to join me on this deeply transformative, deeply rewarding, and deeply personal experience that I call my ‘journey’. </a:t>
            </a:r>
            <a:endParaRPr/>
          </a:p>
        </p:txBody>
      </p:sp>
      <p:sp>
        <p:nvSpPr>
          <p:cNvPr id="182" name="Google Shape;182;p10: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1e325999d6_0_1: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Why do we do what we’re doing? Namely, developing and participating in residency programs.</a:t>
            </a:r>
            <a:endParaRPr/>
          </a:p>
          <a:p>
            <a:pPr indent="-317500" lvl="0" marL="457200" rtl="0" algn="l">
              <a:spcBef>
                <a:spcPts val="0"/>
              </a:spcBef>
              <a:spcAft>
                <a:spcPts val="0"/>
              </a:spcAft>
              <a:buSzPts val="1400"/>
              <a:buChar char="●"/>
            </a:pPr>
            <a:r>
              <a:rPr lang="en-US"/>
              <a:t>Some reasons - to address the often cited racial and ethnic disparities in the </a:t>
            </a:r>
            <a:r>
              <a:rPr lang="en-US"/>
              <a:t>profession</a:t>
            </a:r>
            <a:r>
              <a:rPr lang="en-US"/>
              <a:t>; to combat the antiquated and inadequate </a:t>
            </a:r>
            <a:r>
              <a:rPr lang="en-US"/>
              <a:t>stereotypes</a:t>
            </a:r>
            <a:r>
              <a:rPr lang="en-US"/>
              <a:t> of </a:t>
            </a:r>
            <a:r>
              <a:rPr lang="en-US"/>
              <a:t>libraries</a:t>
            </a:r>
            <a:r>
              <a:rPr lang="en-US"/>
              <a:t> and librarians; because someone tells us we ‘should’.</a:t>
            </a:r>
            <a:endParaRPr/>
          </a:p>
          <a:p>
            <a:pPr indent="-317500" lvl="0" marL="457200" rtl="0" algn="l">
              <a:spcBef>
                <a:spcPts val="0"/>
              </a:spcBef>
              <a:spcAft>
                <a:spcPts val="0"/>
              </a:spcAft>
              <a:buSzPts val="1400"/>
              <a:buChar char="●"/>
            </a:pPr>
            <a:r>
              <a:rPr lang="en-US"/>
              <a:t>What are the goals of a diversity program? What are the goals of YOUR diversity program? How do these goals both reflect and honor your community?</a:t>
            </a:r>
            <a:endParaRPr/>
          </a:p>
          <a:p>
            <a:pPr indent="-317500" lvl="0" marL="457200" rtl="0" algn="l">
              <a:spcBef>
                <a:spcPts val="0"/>
              </a:spcBef>
              <a:spcAft>
                <a:spcPts val="0"/>
              </a:spcAft>
              <a:buSzPts val="1400"/>
              <a:buChar char="●"/>
            </a:pPr>
            <a:r>
              <a:rPr lang="en-US"/>
              <a:t>How do we address the sometimes incongruent goals and expectations of administration, coordinators, and residents?</a:t>
            </a:r>
            <a:endParaRPr/>
          </a:p>
        </p:txBody>
      </p:sp>
      <p:sp>
        <p:nvSpPr>
          <p:cNvPr id="189" name="Google Shape;189;g1e325999d6_0_1: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1e325999d6_0_8: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It’s necessary to take an honest look at the culture of your institution. </a:t>
            </a:r>
            <a:endParaRPr/>
          </a:p>
        </p:txBody>
      </p:sp>
      <p:sp>
        <p:nvSpPr>
          <p:cNvPr id="195" name="Google Shape;195;g1e325999d6_0_8: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1e325999d6_0_13: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Talking about diversity and inclusion is hard work! Throwing identity politics into the mix makes things even harder. But actually doing the WORK is another story entirely.</a:t>
            </a:r>
            <a:endParaRPr/>
          </a:p>
        </p:txBody>
      </p:sp>
      <p:sp>
        <p:nvSpPr>
          <p:cNvPr id="201" name="Google Shape;201;g1e325999d6_0_13: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1f6832be07_0_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g1f6832be07_0_0: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1e325999d6_0_18: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Bringing it all home!</a:t>
            </a:r>
            <a:endParaRPr/>
          </a:p>
        </p:txBody>
      </p:sp>
      <p:sp>
        <p:nvSpPr>
          <p:cNvPr id="207" name="Google Shape;207;g1e325999d6_0_18: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1e325999d6_0_3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Ashleigh Coren everybody!</a:t>
            </a:r>
            <a:endParaRPr/>
          </a:p>
        </p:txBody>
      </p:sp>
      <p:sp>
        <p:nvSpPr>
          <p:cNvPr id="213" name="Google Shape;213;g1e325999d6_0_30: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1e325999d6_0_37: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Thank you and good night!</a:t>
            </a:r>
            <a:endParaRPr/>
          </a:p>
        </p:txBody>
      </p:sp>
      <p:sp>
        <p:nvSpPr>
          <p:cNvPr id="220" name="Google Shape;220;g1e325999d6_0_37: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p11: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My background: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Attended the University of Washington iSchool to get my MLIS.</a:t>
            </a:r>
            <a:endParaRPr/>
          </a:p>
          <a:p>
            <a:pPr indent="0" lvl="0" marL="0" rtl="0" algn="l">
              <a:spcBef>
                <a:spcPts val="0"/>
              </a:spcBef>
              <a:spcAft>
                <a:spcPts val="0"/>
              </a:spcAft>
              <a:buNone/>
            </a:pPr>
            <a:r>
              <a:rPr lang="en-US"/>
              <a:t>Worked full time while attending - commuted two hours each way.</a:t>
            </a:r>
            <a:endParaRPr/>
          </a:p>
          <a:p>
            <a:pPr indent="0" lvl="0" marL="0" rtl="0" algn="l">
              <a:spcBef>
                <a:spcPts val="0"/>
              </a:spcBef>
              <a:spcAft>
                <a:spcPts val="0"/>
              </a:spcAft>
              <a:buNone/>
            </a:pPr>
            <a:r>
              <a:rPr lang="en-US"/>
              <a:t>Did my degree through the online program</a:t>
            </a:r>
            <a:endParaRPr/>
          </a:p>
          <a:p>
            <a:pPr indent="0" lvl="0" marL="0" rtl="0" algn="l">
              <a:spcBef>
                <a:spcPts val="0"/>
              </a:spcBef>
              <a:spcAft>
                <a:spcPts val="0"/>
              </a:spcAft>
              <a:buNone/>
            </a:pPr>
            <a:r>
              <a:rPr lang="en-US"/>
              <a:t>Online education (even today) has a stigma of not being as good as in-person education.</a:t>
            </a:r>
            <a:endParaRPr/>
          </a:p>
          <a:p>
            <a:pPr indent="0" lvl="0" marL="0" rtl="0" algn="l">
              <a:spcBef>
                <a:spcPts val="0"/>
              </a:spcBef>
              <a:spcAft>
                <a:spcPts val="0"/>
              </a:spcAft>
              <a:buNone/>
            </a:pPr>
            <a:r>
              <a:rPr lang="en-US"/>
              <a:t>Online is my preferred method. Lets me engage more with the material and better formulate responses for in-class discussions.</a:t>
            </a:r>
            <a:endParaRPr/>
          </a:p>
          <a:p>
            <a:pPr indent="0" lvl="0" marL="0" rtl="0" algn="l">
              <a:spcBef>
                <a:spcPts val="0"/>
              </a:spcBef>
              <a:spcAft>
                <a:spcPts val="0"/>
              </a:spcAft>
              <a:buNone/>
            </a:pPr>
            <a:r>
              <a:rPr lang="en-US"/>
              <a:t>Managed one internship with OCLC - an online internship working with CONTENTdm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My work history started with a job as a </a:t>
            </a:r>
            <a:r>
              <a:rPr lang="en-US"/>
              <a:t>paperboy</a:t>
            </a:r>
            <a:r>
              <a:rPr lang="en-US"/>
              <a:t> at 9. I worked in retail during high school. I waited tables and worked in fast food during undergrad. Before pursuing a career in libraries, I had only considered jobs as a means to pay the bills. Personal interests were something to be done in my off hours. I had never dreamed of a job I could actually enjoy doing.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My Dad had two years of college. My Mom, none. My grandparents were farmers. My older brother has a bachelor’s degree. My younger brother is just beginning to explore higher ed thanks to the GI bill. Most of my aunts and uncles have no higher ed at all. There was no familial experience of higher ed for anyone to pass on to me. It was all a new and unfamiliar experience -- and it cost a lot of money. Going back for a masters was supported by my family but it was also scary - it meant adding tons more debt. That made it doubly important that I keep working full time through school.</a:t>
            </a:r>
            <a:endParaRPr/>
          </a:p>
          <a:p>
            <a:pPr indent="0" lvl="0" marL="0" rtl="0" algn="l">
              <a:spcBef>
                <a:spcPts val="0"/>
              </a:spcBef>
              <a:spcAft>
                <a:spcPts val="0"/>
              </a:spcAft>
              <a:buNone/>
            </a:pPr>
            <a:r>
              <a:t/>
            </a:r>
            <a:endParaRPr/>
          </a:p>
        </p:txBody>
      </p:sp>
      <p:sp>
        <p:nvSpPr>
          <p:cNvPr id="227" name="Google Shape;227;p11: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p12: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I first found out about the Diversity Alliance at ALA Mid-Winter in Chicago. I paid to attend even though I wasn’t working in libraries. I spent most of my time at the career center (which I later found out I could have done without paying).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met Charla and Lori Hostuttler from WVU there. They were one of many displaying materials but the Diversity Alliance sounded interesting. The idea of a residency was especially interesting since one of my big barriers to getting a job in libraries was my lack of experience.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After Mid-Winter, I looked into residencies as possible opportunities. I found the ACRL Residency Interest Group and started applying to residencies that appealed.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Applying for residencies happened while I was working full time and applying to other positions. I applied to 3 of the 4 Diversity Alliance residency postings. The one at American University was more targeted toward areas of librarianship I wasn’t interested in.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managed to get interviews with VT and WVU - I had to take off work for the phone interviews. I also had to arrange a fake vacation to do my on campus interview. I wasn’t able to let my employer know I was seeking other employment. I needed the job and couldn’t hint I might be leaving.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had one experience of an academic interview prior to these: at a small regional university in the Bible belt. That experience included preparing an instruction session - and teaching it, and preparing a technology proposal. It was a two day interview. It also included some unwelcome comments about gays once I got there.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Applying to the DA was stressful because I really had no experience applying for academic jobs. I had no real experience with the day-long interview or with doing a presentation based on a prompt as part of an interview. Most of my interviews were an hour long prior to this.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 top of that, I worried about moving somewhere more socially conservative. My experience in Oklahoma didn’t make me feel too great about SouthWest Virginia or West Virginia. I worried about whether I could be open about my sexuality at work. I worried about whether Virginia or West Virginia would recognise my marriage - the Obergefell decision happened in late June after my on campus interview.</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Despite those worries, I had grown up in Virginia and still had family in the DC area. Taking either of the jobs I was interviewing for would require me to live apart from my husband for at least 3 years (he’s still in Minnesota attending law school) but it would be easier since I’d be within a few hours of family.</a:t>
            </a:r>
            <a:endParaRPr/>
          </a:p>
        </p:txBody>
      </p:sp>
      <p:sp>
        <p:nvSpPr>
          <p:cNvPr id="233" name="Google Shape;233;p12: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1b3aa5b6b9_0_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The challenges I faced are not uncommon for members of underrepresented populations.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Many members of diverse groups face financial barriers, have familial obligations to fulfil, and face systemic barriers to success.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Like me, many members of diverse groups begin working at an early age - for spending money or to help their family survive. Many rely on financial aid to go to school and still have to work while in school. They often can’t let their revenue stream die to pursue educational opportunities like internships. By the time they are in grad school, they are often supporting themselves. For Gender and Sexual Minorities, it is still common for them to have no familial support - having been disowned when they came out.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Financial barriers affect how much experience these candidates can bring to the job search. Paid internships in our industry are virtually non-existent and many internships are only available during business hours. Many, like me, can’t give up a paying job to do an unpaid internship leaving them without as much experience entering the job market.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Other members of diverse groups face barriers because of familial obligations. Whether the obligations are prompted by an economic situation or by cultural heritage, many members of diverse groups need to remain in proximity to family or their family will suffer. This makes traveling across the country to take a position harder. It can also affect the amount of free time available for taking internships and gaining experience to improve their employability.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There are also systemic barriers to success for members of diverse groups. The educational system itself was designed around the needs of white upperclass families. There have been attempts to change its structure but the system still assumes that the only concern of students is learning. For members of diverse groups, this is often not the case. When it comes to employment, the experience requirements on many job postings do something similar. They assume that people can devote time to gaining experience in low-paying staff positions or in unpaid internships. As I explained, this is simply not possible for many people.</a:t>
            </a:r>
            <a:endParaRPr/>
          </a:p>
        </p:txBody>
      </p:sp>
      <p:sp>
        <p:nvSpPr>
          <p:cNvPr id="239" name="Google Shape;239;g1b3aa5b6b9_0_0: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1b3aa5b6b9_0_5: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So how do we create opportunities for people who face these barriers?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you are at an institution that can create a residency, great! The residency programs out there are wonderful opportunities for people who have faced these types of challenges.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you are at an institution where creating a residency just isn’t a realistic possibility, don’t fret - there are other things you can do.</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Consider how the MLIS/MLS can actually cause a barrier to candidates. If a candidate has little to no library experience but has their MLIS, consider hiring them for a position that doesn’t require the MLIS - even though they will probably leave once they’ve gained enough experience to apply for positions that do require it. You gain someone with extra knowledge and they gain the experience they need.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you can create an internship, do it. Paid would be best - but unpaid is also good. Think about making internships available online - there are a lot of online students now and online internships can teach a lot. Also consider offering internships during 2nd or 3rd shift and on weekends.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When filling a vacated position, it’s tempting to advertise asking for someone who can take over everything the previous incumbent could do. Instead, consider how much that incumbent grew over the course of their tenure in the position. Think about what they came in with. Are there any responsibilities you can shift to someone else to make the position more entry-level? What does someone coming in really need to have? What can they develop over time as they grow in the position?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Can the position be repurposed to specifically develop talent? Despite the experience I had in the Bible belt, the position structure there was great. They knew they were in an extremely rural location that most people would not want to move to. They presented the position as a development opportunity for the incumbent. It wasn’t a formal residency but it had a similar structure. During the interview, they explained that new hires were asked to stay for three years (non-binding). After three years, the Dean would work hard to get them a position somewhere they wanted to be. The dean at that school saw it as an opportunity to get fresh perspectives every few years by hiring people straight out of grad school.</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think about what today’s job market is like. Job Hopping has become more common. Undergrads are advised to expect to work many jobs over the course of their career. The Society for Human Resource Management said in an article last August that job hopping presents a recruitment opportunity. Let candidates know what their development and advancement will look like over the course of a few years and they are more likely to take a position. Repositioning positions as development opportunities helps you to think about what the minimum qualifications really are. If you can look for a candidate with the foundational knowledge and let them learn more while on the job, you’ll get more diverse candidates and more innovation as they grow and develop new techniques to solve old problems.</a:t>
            </a:r>
            <a:endParaRPr/>
          </a:p>
        </p:txBody>
      </p:sp>
      <p:sp>
        <p:nvSpPr>
          <p:cNvPr id="245" name="Google Shape;245;g1b3aa5b6b9_0_5: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p13: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3: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14: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4: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g22bacb3e2e_0_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g22bacb3e2e_0_0: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1f6832be07_0_71: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1f6832be07_0_71: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22bacb3e2e_0_5: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g22bacb3e2e_0_5: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16: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6: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g1f6832be07_0_84: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g1f6832be07_0_84: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1f6832be07_0_45: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f6832be07_0_45: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1f6832be07_0_55: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f6832be07_0_55: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6:notes"/>
          <p:cNvSpPr txBox="1"/>
          <p:nvPr>
            <p:ph idx="1" type="body"/>
          </p:nvPr>
        </p:nvSpPr>
        <p:spPr>
          <a:xfrm>
            <a:off x="701040" y="4415790"/>
            <a:ext cx="5608320" cy="418338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6:notes"/>
          <p:cNvSpPr/>
          <p:nvPr>
            <p:ph idx="2" type="sldImg"/>
          </p:nvPr>
        </p:nvSpPr>
        <p:spPr>
          <a:xfrm>
            <a:off x="1181100" y="696913"/>
            <a:ext cx="4648200" cy="34861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1f6832be07_0_13: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f6832be07_0_13: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1f6832be07_0_20: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1f6832be07_0_20: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1f6832be07_0_31:notes"/>
          <p:cNvSpPr txBox="1"/>
          <p:nvPr>
            <p:ph idx="1" type="body"/>
          </p:nvPr>
        </p:nvSpPr>
        <p:spPr>
          <a:xfrm>
            <a:off x="701040" y="4415790"/>
            <a:ext cx="5608200" cy="418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f6832be07_0_31:notes"/>
          <p:cNvSpPr/>
          <p:nvPr>
            <p:ph idx="2" type="sldImg"/>
          </p:nvPr>
        </p:nvSpPr>
        <p:spPr>
          <a:xfrm>
            <a:off x="1181100" y="696913"/>
            <a:ext cx="4648200" cy="34863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2" name="Shape 12"/>
        <p:cNvGrpSpPr/>
        <p:nvPr/>
      </p:nvGrpSpPr>
      <p:grpSpPr>
        <a:xfrm>
          <a:off x="0" y="0"/>
          <a:ext cx="0" cy="0"/>
          <a:chOff x="0" y="0"/>
          <a:chExt cx="0" cy="0"/>
        </a:xfrm>
      </p:grpSpPr>
      <p:sp>
        <p:nvSpPr>
          <p:cNvPr id="13" name="Google Shape;13;p2"/>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1" i="0" sz="20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4" name="Google Shape;14;p2"/>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640"/>
              </a:spcBef>
              <a:spcAft>
                <a:spcPts val="0"/>
              </a:spcAft>
              <a:buClr>
                <a:srgbClr val="254061"/>
              </a:buClr>
              <a:buSzPts val="1400"/>
              <a:buFont typeface="Arial"/>
              <a:buNone/>
              <a:defRPr b="0" i="0" sz="3200" u="none" cap="none" strike="noStrike">
                <a:solidFill>
                  <a:srgbClr val="254061"/>
                </a:solidFill>
                <a:latin typeface="Times New Roman"/>
                <a:ea typeface="Times New Roman"/>
                <a:cs typeface="Times New Roman"/>
                <a:sym typeface="Times New Roman"/>
              </a:defRPr>
            </a:lvl1pPr>
            <a:lvl2pPr indent="0" lvl="1" marL="457200" marR="0" rtl="0" algn="l">
              <a:spcBef>
                <a:spcPts val="560"/>
              </a:spcBef>
              <a:spcAft>
                <a:spcPts val="0"/>
              </a:spcAft>
              <a:buClr>
                <a:srgbClr val="254061"/>
              </a:buClr>
              <a:buSzPts val="1400"/>
              <a:buFont typeface="Arial"/>
              <a:buNone/>
              <a:defRPr b="0" i="0" sz="2800" u="none" cap="none" strike="noStrike">
                <a:solidFill>
                  <a:srgbClr val="254061"/>
                </a:solidFill>
                <a:latin typeface="Times New Roman"/>
                <a:ea typeface="Times New Roman"/>
                <a:cs typeface="Times New Roman"/>
                <a:sym typeface="Times New Roman"/>
              </a:defRPr>
            </a:lvl2pPr>
            <a:lvl3pPr indent="0" lvl="2" marL="914400" marR="0" rtl="0" algn="l">
              <a:spcBef>
                <a:spcPts val="480"/>
              </a:spcBef>
              <a:spcAft>
                <a:spcPts val="0"/>
              </a:spcAft>
              <a:buClr>
                <a:srgbClr val="254061"/>
              </a:buClr>
              <a:buSzPts val="1400"/>
              <a:buFont typeface="Arial"/>
              <a:buNone/>
              <a:defRPr b="0" i="0" sz="2400" u="none" cap="none" strike="noStrike">
                <a:solidFill>
                  <a:srgbClr val="254061"/>
                </a:solidFill>
                <a:latin typeface="Times New Roman"/>
                <a:ea typeface="Times New Roman"/>
                <a:cs typeface="Times New Roman"/>
                <a:sym typeface="Times New Roman"/>
              </a:defRPr>
            </a:lvl3pPr>
            <a:lvl4pPr indent="0" lvl="3" marL="1371600" marR="0" rtl="0" algn="l">
              <a:spcBef>
                <a:spcPts val="400"/>
              </a:spcBef>
              <a:spcAft>
                <a:spcPts val="0"/>
              </a:spcAft>
              <a:buClr>
                <a:srgbClr val="254061"/>
              </a:buClr>
              <a:buSzPts val="1400"/>
              <a:buFont typeface="Arial"/>
              <a:buNone/>
              <a:defRPr b="0" i="0" sz="2000" u="none" cap="none" strike="noStrike">
                <a:solidFill>
                  <a:srgbClr val="254061"/>
                </a:solidFill>
                <a:latin typeface="Times New Roman"/>
                <a:ea typeface="Times New Roman"/>
                <a:cs typeface="Times New Roman"/>
                <a:sym typeface="Times New Roman"/>
              </a:defRPr>
            </a:lvl4pPr>
            <a:lvl5pPr indent="0" lvl="4" marL="1828800" marR="0" rtl="0" algn="l">
              <a:spcBef>
                <a:spcPts val="400"/>
              </a:spcBef>
              <a:spcAft>
                <a:spcPts val="0"/>
              </a:spcAft>
              <a:buClr>
                <a:srgbClr val="254061"/>
              </a:buClr>
              <a:buSzPts val="1400"/>
              <a:buFont typeface="Arial"/>
              <a:buNone/>
              <a:defRPr b="0" i="0" sz="2000" u="none" cap="none" strike="noStrike">
                <a:solidFill>
                  <a:srgbClr val="254061"/>
                </a:solidFill>
                <a:latin typeface="Times New Roman"/>
                <a:ea typeface="Times New Roman"/>
                <a:cs typeface="Times New Roman"/>
                <a:sym typeface="Times New Roman"/>
              </a:defRPr>
            </a:lvl5pPr>
            <a:lvl6pPr indent="0" lvl="5" marL="2286000" marR="0" rtl="0" algn="l">
              <a:spcBef>
                <a:spcPts val="400"/>
              </a:spcBef>
              <a:spcAft>
                <a:spcPts val="0"/>
              </a:spcAft>
              <a:buClr>
                <a:schemeClr val="dk1"/>
              </a:buClr>
              <a:buSzPts val="1400"/>
              <a:buFont typeface="Arial"/>
              <a:buNone/>
              <a:defRPr b="0" i="0" sz="2000" u="none" cap="none" strike="noStrike">
                <a:solidFill>
                  <a:schemeClr val="dk1"/>
                </a:solidFill>
                <a:latin typeface="Times New Roman"/>
                <a:ea typeface="Times New Roman"/>
                <a:cs typeface="Times New Roman"/>
                <a:sym typeface="Times New Roman"/>
              </a:defRPr>
            </a:lvl6pPr>
            <a:lvl7pPr indent="0" lvl="6" marL="2743200" marR="0" rtl="0" algn="l">
              <a:spcBef>
                <a:spcPts val="400"/>
              </a:spcBef>
              <a:spcAft>
                <a:spcPts val="0"/>
              </a:spcAft>
              <a:buClr>
                <a:schemeClr val="dk1"/>
              </a:buClr>
              <a:buSzPts val="1400"/>
              <a:buFont typeface="Arial"/>
              <a:buNone/>
              <a:defRPr b="0" i="0" sz="2000" u="none" cap="none" strike="noStrike">
                <a:solidFill>
                  <a:schemeClr val="dk1"/>
                </a:solidFill>
                <a:latin typeface="Times New Roman"/>
                <a:ea typeface="Times New Roman"/>
                <a:cs typeface="Times New Roman"/>
                <a:sym typeface="Times New Roman"/>
              </a:defRPr>
            </a:lvl7pPr>
            <a:lvl8pPr indent="0" lvl="7" marL="3200400" marR="0" rtl="0" algn="l">
              <a:spcBef>
                <a:spcPts val="400"/>
              </a:spcBef>
              <a:spcAft>
                <a:spcPts val="0"/>
              </a:spcAft>
              <a:buClr>
                <a:schemeClr val="dk1"/>
              </a:buClr>
              <a:buSzPts val="1400"/>
              <a:buFont typeface="Arial"/>
              <a:buNone/>
              <a:defRPr b="0" i="0" sz="2000" u="none" cap="none" strike="noStrike">
                <a:solidFill>
                  <a:schemeClr val="dk1"/>
                </a:solidFill>
                <a:latin typeface="Times New Roman"/>
                <a:ea typeface="Times New Roman"/>
                <a:cs typeface="Times New Roman"/>
                <a:sym typeface="Times New Roman"/>
              </a:defRPr>
            </a:lvl8pPr>
            <a:lvl9pPr indent="0" lvl="8" marL="3657600" marR="0" rtl="0" algn="l">
              <a:spcBef>
                <a:spcPts val="400"/>
              </a:spcBef>
              <a:spcAft>
                <a:spcPts val="0"/>
              </a:spcAft>
              <a:buClr>
                <a:schemeClr val="dk1"/>
              </a:buClr>
              <a:buSzPts val="1400"/>
              <a:buFont typeface="Arial"/>
              <a:buNone/>
              <a:defRPr b="0" i="0" sz="2000" u="none" cap="none" strike="noStrike">
                <a:solidFill>
                  <a:schemeClr val="dk1"/>
                </a:solidFill>
                <a:latin typeface="Times New Roman"/>
                <a:ea typeface="Times New Roman"/>
                <a:cs typeface="Times New Roman"/>
                <a:sym typeface="Times New Roman"/>
              </a:defRPr>
            </a:lvl9pPr>
          </a:lstStyle>
          <a:p/>
        </p:txBody>
      </p:sp>
      <p:sp>
        <p:nvSpPr>
          <p:cNvPr id="15" name="Google Shape;15;p2"/>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rgbClr val="254061"/>
              </a:buClr>
              <a:buSzPts val="3200"/>
              <a:buFont typeface="Arial"/>
              <a:buNone/>
              <a:defRPr b="0" i="0" sz="1400" u="none" cap="none" strike="noStrike">
                <a:solidFill>
                  <a:srgbClr val="254061"/>
                </a:solidFill>
                <a:latin typeface="Times New Roman"/>
                <a:ea typeface="Times New Roman"/>
                <a:cs typeface="Times New Roman"/>
                <a:sym typeface="Times New Roman"/>
              </a:defRPr>
            </a:lvl1pPr>
            <a:lvl2pPr indent="-228600" lvl="1" marL="914400" marR="0" rtl="0" algn="l">
              <a:spcBef>
                <a:spcPts val="240"/>
              </a:spcBef>
              <a:spcAft>
                <a:spcPts val="0"/>
              </a:spcAft>
              <a:buClr>
                <a:srgbClr val="254061"/>
              </a:buClr>
              <a:buSzPts val="2800"/>
              <a:buFont typeface="Arial"/>
              <a:buNone/>
              <a:defRPr b="0" i="0" sz="1200" u="none" cap="none" strike="noStrike">
                <a:solidFill>
                  <a:srgbClr val="254061"/>
                </a:solidFill>
                <a:latin typeface="Times New Roman"/>
                <a:ea typeface="Times New Roman"/>
                <a:cs typeface="Times New Roman"/>
                <a:sym typeface="Times New Roman"/>
              </a:defRPr>
            </a:lvl2pPr>
            <a:lvl3pPr indent="-228600" lvl="2" marL="1371600" marR="0" rtl="0" algn="l">
              <a:spcBef>
                <a:spcPts val="200"/>
              </a:spcBef>
              <a:spcAft>
                <a:spcPts val="0"/>
              </a:spcAft>
              <a:buClr>
                <a:srgbClr val="254061"/>
              </a:buClr>
              <a:buSzPts val="2400"/>
              <a:buFont typeface="Arial"/>
              <a:buNone/>
              <a:defRPr b="0" i="0" sz="1000" u="none" cap="none" strike="noStrike">
                <a:solidFill>
                  <a:srgbClr val="254061"/>
                </a:solidFill>
                <a:latin typeface="Times New Roman"/>
                <a:ea typeface="Times New Roman"/>
                <a:cs typeface="Times New Roman"/>
                <a:sym typeface="Times New Roman"/>
              </a:defRPr>
            </a:lvl3pPr>
            <a:lvl4pPr indent="-228600" lvl="3" marL="1828800" marR="0" rtl="0" algn="l">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4pPr>
            <a:lvl5pPr indent="-228600" lvl="4" marL="2286000" marR="0" rtl="0" algn="l">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2" name="Shape 42"/>
        <p:cNvGrpSpPr/>
        <p:nvPr/>
      </p:nvGrpSpPr>
      <p:grpSpPr>
        <a:xfrm>
          <a:off x="0" y="0"/>
          <a:ext cx="0" cy="0"/>
          <a:chOff x="0" y="0"/>
          <a:chExt cx="0" cy="0"/>
        </a:xfrm>
      </p:grpSpPr>
      <p:sp>
        <p:nvSpPr>
          <p:cNvPr id="43" name="Google Shape;43;p1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4" name="Google Shape;44;p11"/>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45" name="Shape 45"/>
        <p:cNvGrpSpPr/>
        <p:nvPr/>
      </p:nvGrpSpPr>
      <p:grpSpPr>
        <a:xfrm>
          <a:off x="0" y="0"/>
          <a:ext cx="0" cy="0"/>
          <a:chOff x="0" y="0"/>
          <a:chExt cx="0" cy="0"/>
        </a:xfrm>
      </p:grpSpPr>
      <p:sp>
        <p:nvSpPr>
          <p:cNvPr id="46" name="Google Shape;46;p12"/>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7" name="Google Shape;47;p12"/>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1" name="Shape 51"/>
        <p:cNvGrpSpPr/>
        <p:nvPr/>
      </p:nvGrpSpPr>
      <p:grpSpPr>
        <a:xfrm>
          <a:off x="0" y="0"/>
          <a:ext cx="0" cy="0"/>
          <a:chOff x="0" y="0"/>
          <a:chExt cx="0" cy="0"/>
        </a:xfrm>
      </p:grpSpPr>
      <p:sp>
        <p:nvSpPr>
          <p:cNvPr id="52" name="Google Shape;52;p14"/>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3" name="Google Shape;53;p14"/>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5"/>
          <p:cNvSpPr txBox="1"/>
          <p:nvPr>
            <p:ph type="ctrTitle"/>
          </p:nvPr>
        </p:nvSpPr>
        <p:spPr>
          <a:xfrm>
            <a:off x="685800" y="2130425"/>
            <a:ext cx="7772400" cy="1470024"/>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6" name="Google Shape;56;p15"/>
          <p:cNvSpPr txBox="1"/>
          <p:nvPr>
            <p:ph idx="1" type="subTitle"/>
          </p:nvPr>
        </p:nvSpPr>
        <p:spPr>
          <a:xfrm>
            <a:off x="1371600" y="3886200"/>
            <a:ext cx="6400799" cy="1752600"/>
          </a:xfrm>
          <a:prstGeom prst="rect">
            <a:avLst/>
          </a:prstGeom>
          <a:noFill/>
          <a:ln>
            <a:noFill/>
          </a:ln>
        </p:spPr>
        <p:txBody>
          <a:bodyPr anchorCtr="0" anchor="t" bIns="91425" lIns="91425" spcFirstLastPara="1" rIns="91425" wrap="square" tIns="91425"/>
          <a:lstStyle>
            <a:lvl1pPr indent="0" lvl="0" marL="0" marR="0" rtl="0" algn="ctr">
              <a:lnSpc>
                <a:spcPct val="100000"/>
              </a:lnSpc>
              <a:spcBef>
                <a:spcPts val="640"/>
              </a:spcBef>
              <a:spcAft>
                <a:spcPts val="0"/>
              </a:spcAft>
              <a:buClr>
                <a:srgbClr val="595959"/>
              </a:buClr>
              <a:buSzPts val="3200"/>
              <a:buFont typeface="Arial"/>
              <a:buNone/>
              <a:defRPr b="0" i="0" sz="3200" u="none" cap="none" strike="noStrike">
                <a:solidFill>
                  <a:srgbClr val="595959"/>
                </a:solidFill>
                <a:latin typeface="Times New Roman"/>
                <a:ea typeface="Times New Roman"/>
                <a:cs typeface="Times New Roman"/>
                <a:sym typeface="Times New Roman"/>
              </a:defRPr>
            </a:lvl1pPr>
            <a:lvl2pPr indent="0" lvl="1" marL="457200" marR="0" rtl="0" algn="ctr">
              <a:lnSpc>
                <a:spcPct val="100000"/>
              </a:lnSpc>
              <a:spcBef>
                <a:spcPts val="560"/>
              </a:spcBef>
              <a:spcAft>
                <a:spcPts val="0"/>
              </a:spcAft>
              <a:buClr>
                <a:srgbClr val="888888"/>
              </a:buClr>
              <a:buSzPts val="2800"/>
              <a:buFont typeface="Arial"/>
              <a:buNone/>
              <a:defRPr b="0" i="0" sz="2800" u="none" cap="none" strike="noStrike">
                <a:solidFill>
                  <a:srgbClr val="888888"/>
                </a:solidFill>
                <a:latin typeface="Times New Roman"/>
                <a:ea typeface="Times New Roman"/>
                <a:cs typeface="Times New Roman"/>
                <a:sym typeface="Times New Roman"/>
              </a:defRPr>
            </a:lvl2pPr>
            <a:lvl3pPr indent="0" lvl="2" marL="914400" marR="0" rtl="0" algn="ctr">
              <a:lnSpc>
                <a:spcPct val="100000"/>
              </a:lnSpc>
              <a:spcBef>
                <a:spcPts val="480"/>
              </a:spcBef>
              <a:spcAft>
                <a:spcPts val="0"/>
              </a:spcAft>
              <a:buClr>
                <a:srgbClr val="888888"/>
              </a:buClr>
              <a:buSzPts val="2400"/>
              <a:buFont typeface="Arial"/>
              <a:buNone/>
              <a:defRPr b="0" i="0" sz="2400" u="none" cap="none" strike="noStrike">
                <a:solidFill>
                  <a:srgbClr val="888888"/>
                </a:solidFill>
                <a:latin typeface="Times New Roman"/>
                <a:ea typeface="Times New Roman"/>
                <a:cs typeface="Times New Roman"/>
                <a:sym typeface="Times New Roman"/>
              </a:defRPr>
            </a:lvl3pPr>
            <a:lvl4pPr indent="0" lvl="3" marL="13716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4pPr>
            <a:lvl5pPr indent="0" lvl="4" marL="18288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5pPr>
            <a:lvl6pPr indent="0" lvl="5" marL="22860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6pPr>
            <a:lvl7pPr indent="0" lvl="6" marL="27432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7pPr>
            <a:lvl8pPr indent="0" lvl="7" marL="32004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8pPr>
            <a:lvl9pPr indent="0" lvl="8" marL="3657600"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7" name="Shape 57"/>
        <p:cNvGrpSpPr/>
        <p:nvPr/>
      </p:nvGrpSpPr>
      <p:grpSpPr>
        <a:xfrm>
          <a:off x="0" y="0"/>
          <a:ext cx="0" cy="0"/>
          <a:chOff x="0" y="0"/>
          <a:chExt cx="0" cy="0"/>
        </a:xfrm>
      </p:grpSpPr>
      <p:sp>
        <p:nvSpPr>
          <p:cNvPr id="58" name="Google Shape;58;p16"/>
          <p:cNvSpPr txBox="1"/>
          <p:nvPr>
            <p:ph type="title"/>
          </p:nvPr>
        </p:nvSpPr>
        <p:spPr>
          <a:xfrm>
            <a:off x="722312" y="4406900"/>
            <a:ext cx="7772400" cy="136207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0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9" name="Google Shape;59;p16"/>
          <p:cNvSpPr txBox="1"/>
          <p:nvPr>
            <p:ph idx="1" type="body"/>
          </p:nvPr>
        </p:nvSpPr>
        <p:spPr>
          <a:xfrm>
            <a:off x="722312" y="2906713"/>
            <a:ext cx="7772400" cy="1500187"/>
          </a:xfrm>
          <a:prstGeom prst="rect">
            <a:avLst/>
          </a:prstGeom>
          <a:noFill/>
          <a:ln>
            <a:noFill/>
          </a:ln>
        </p:spPr>
        <p:txBody>
          <a:bodyPr anchorCtr="0" anchor="b" bIns="91425" lIns="91425" spcFirstLastPara="1" rIns="91425" wrap="square" tIns="91425"/>
          <a:lstStyle>
            <a:lvl1pPr indent="-228600" lvl="0" marL="457200" marR="0" rtl="0" algn="l">
              <a:lnSpc>
                <a:spcPct val="100000"/>
              </a:lnSpc>
              <a:spcBef>
                <a:spcPts val="400"/>
              </a:spcBef>
              <a:spcAft>
                <a:spcPts val="0"/>
              </a:spcAft>
              <a:buClr>
                <a:srgbClr val="595959"/>
              </a:buClr>
              <a:buSzPts val="3200"/>
              <a:buFont typeface="Arial"/>
              <a:buNone/>
              <a:defRPr b="0" i="0" sz="2000" u="none" cap="none" strike="noStrike">
                <a:solidFill>
                  <a:srgbClr val="595959"/>
                </a:solidFill>
                <a:latin typeface="Times New Roman"/>
                <a:ea typeface="Times New Roman"/>
                <a:cs typeface="Times New Roman"/>
                <a:sym typeface="Times New Roman"/>
              </a:defRPr>
            </a:lvl1pPr>
            <a:lvl2pPr indent="-228600" lvl="1" marL="914400" marR="0" rtl="0" algn="l">
              <a:lnSpc>
                <a:spcPct val="100000"/>
              </a:lnSpc>
              <a:spcBef>
                <a:spcPts val="360"/>
              </a:spcBef>
              <a:spcAft>
                <a:spcPts val="0"/>
              </a:spcAft>
              <a:buClr>
                <a:srgbClr val="888888"/>
              </a:buClr>
              <a:buSzPts val="2800"/>
              <a:buFont typeface="Arial"/>
              <a:buNone/>
              <a:defRPr b="0" i="0" sz="1800" u="none" cap="none" strike="noStrike">
                <a:solidFill>
                  <a:srgbClr val="888888"/>
                </a:solidFill>
                <a:latin typeface="Times New Roman"/>
                <a:ea typeface="Times New Roman"/>
                <a:cs typeface="Times New Roman"/>
                <a:sym typeface="Times New Roman"/>
              </a:defRPr>
            </a:lvl2pPr>
            <a:lvl3pPr indent="-228600" lvl="2" marL="1371600" marR="0" rtl="0" algn="l">
              <a:lnSpc>
                <a:spcPct val="100000"/>
              </a:lnSpc>
              <a:spcBef>
                <a:spcPts val="320"/>
              </a:spcBef>
              <a:spcAft>
                <a:spcPts val="0"/>
              </a:spcAft>
              <a:buClr>
                <a:srgbClr val="888888"/>
              </a:buClr>
              <a:buSzPts val="2400"/>
              <a:buFont typeface="Arial"/>
              <a:buNone/>
              <a:defRPr b="0" i="0" sz="1600" u="none" cap="none" strike="noStrike">
                <a:solidFill>
                  <a:srgbClr val="888888"/>
                </a:solidFill>
                <a:latin typeface="Times New Roman"/>
                <a:ea typeface="Times New Roman"/>
                <a:cs typeface="Times New Roman"/>
                <a:sym typeface="Times New Roman"/>
              </a:defRPr>
            </a:lvl3pPr>
            <a:lvl4pPr indent="-228600" lvl="3" marL="18288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4pPr>
            <a:lvl5pPr indent="-228600" lvl="4" marL="22860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5pPr>
            <a:lvl6pPr indent="-228600" lvl="5" marL="27432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6pPr>
            <a:lvl7pPr indent="-228600" lvl="6" marL="32004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7pPr>
            <a:lvl8pPr indent="-228600" lvl="7" marL="36576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8pPr>
            <a:lvl9pPr indent="-228600" lvl="8" marL="4114800" marR="0" rtl="0" algn="l">
              <a:lnSpc>
                <a:spcPct val="100000"/>
              </a:lnSpc>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p:cSld name="Two Content">
    <p:spTree>
      <p:nvGrpSpPr>
        <p:cNvPr id="60" name="Shape 60"/>
        <p:cNvGrpSpPr/>
        <p:nvPr/>
      </p:nvGrpSpPr>
      <p:grpSpPr>
        <a:xfrm>
          <a:off x="0" y="0"/>
          <a:ext cx="0" cy="0"/>
          <a:chOff x="0" y="0"/>
          <a:chExt cx="0" cy="0"/>
        </a:xfrm>
      </p:grpSpPr>
      <p:sp>
        <p:nvSpPr>
          <p:cNvPr id="61" name="Google Shape;61;p17"/>
          <p:cNvSpPr txBox="1"/>
          <p:nvPr>
            <p:ph idx="1" type="body"/>
          </p:nvPr>
        </p:nvSpPr>
        <p:spPr>
          <a:xfrm>
            <a:off x="457200" y="1600200"/>
            <a:ext cx="4038599" cy="4525963"/>
          </a:xfrm>
          <a:prstGeom prst="rect">
            <a:avLst/>
          </a:prstGeom>
          <a:noFill/>
          <a:ln>
            <a:noFill/>
          </a:ln>
        </p:spPr>
        <p:txBody>
          <a:bodyPr anchorCtr="0" anchor="t" bIns="91425" lIns="91425" spcFirstLastPara="1" rIns="91425" wrap="square" tIns="91425"/>
          <a:lstStyle>
            <a:lvl1pPr indent="-406400" lvl="0" marL="4572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1pPr>
            <a:lvl2pPr indent="-381000" lvl="1" marL="9144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2pPr>
            <a:lvl3pPr indent="-355600" lvl="2" marL="13716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3pPr>
            <a:lvl4pPr indent="-342900" lvl="3" marL="18288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4pPr>
            <a:lvl5pPr indent="-342900" lvl="4" marL="22860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5pPr>
            <a:lvl6pPr indent="-342900" lvl="5" marL="27432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indent="-342900" lvl="6" marL="32004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indent="-342900" lvl="7" marL="36576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indent="-342900" lvl="8" marL="41148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62" name="Google Shape;62;p17"/>
          <p:cNvSpPr txBox="1"/>
          <p:nvPr>
            <p:ph idx="2" type="body"/>
          </p:nvPr>
        </p:nvSpPr>
        <p:spPr>
          <a:xfrm>
            <a:off x="4648200" y="1600200"/>
            <a:ext cx="4038599" cy="4525963"/>
          </a:xfrm>
          <a:prstGeom prst="rect">
            <a:avLst/>
          </a:prstGeom>
          <a:noFill/>
          <a:ln>
            <a:noFill/>
          </a:ln>
        </p:spPr>
        <p:txBody>
          <a:bodyPr anchorCtr="0" anchor="t" bIns="91425" lIns="91425" spcFirstLastPara="1" rIns="91425" wrap="square" tIns="91425"/>
          <a:lstStyle>
            <a:lvl1pPr indent="-406400" lvl="0" marL="4572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1pPr>
            <a:lvl2pPr indent="-381000" lvl="1" marL="9144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2pPr>
            <a:lvl3pPr indent="-355600" lvl="2" marL="13716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3pPr>
            <a:lvl4pPr indent="-342900" lvl="3" marL="18288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4pPr>
            <a:lvl5pPr indent="-342900" lvl="4" marL="22860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5pPr>
            <a:lvl6pPr indent="-342900" lvl="5" marL="27432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indent="-342900" lvl="6" marL="32004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indent="-342900" lvl="7" marL="36576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indent="-342900" lvl="8" marL="41148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63" name="Google Shape;63;p17"/>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4" name="Shape 64"/>
        <p:cNvGrpSpPr/>
        <p:nvPr/>
      </p:nvGrpSpPr>
      <p:grpSpPr>
        <a:xfrm>
          <a:off x="0" y="0"/>
          <a:ext cx="0" cy="0"/>
          <a:chOff x="0" y="0"/>
          <a:chExt cx="0" cy="0"/>
        </a:xfrm>
      </p:grpSpPr>
      <p:sp>
        <p:nvSpPr>
          <p:cNvPr id="65" name="Google Shape;65;p18"/>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66" name="Google Shape;66;p18"/>
          <p:cNvSpPr txBox="1"/>
          <p:nvPr>
            <p:ph idx="1" type="body"/>
          </p:nvPr>
        </p:nvSpPr>
        <p:spPr>
          <a:xfrm>
            <a:off x="457200" y="1535112"/>
            <a:ext cx="4040187" cy="639762"/>
          </a:xfrm>
          <a:prstGeom prst="rect">
            <a:avLst/>
          </a:prstGeom>
          <a:noFill/>
          <a:ln>
            <a:noFill/>
          </a:ln>
        </p:spPr>
        <p:txBody>
          <a:bodyPr anchorCtr="0" anchor="b" bIns="91425" lIns="91425" spcFirstLastPara="1" rIns="91425" wrap="square" tIns="91425"/>
          <a:lstStyle>
            <a:lvl1pPr indent="-228600" lvl="0" marL="457200" marR="0" rtl="0" algn="l">
              <a:lnSpc>
                <a:spcPct val="100000"/>
              </a:lnSpc>
              <a:spcBef>
                <a:spcPts val="480"/>
              </a:spcBef>
              <a:spcAft>
                <a:spcPts val="0"/>
              </a:spcAft>
              <a:buClr>
                <a:srgbClr val="254061"/>
              </a:buClr>
              <a:buSzPts val="3200"/>
              <a:buFont typeface="Arial"/>
              <a:buNone/>
              <a:defRPr b="1" i="0" sz="2400" u="none" cap="none" strike="noStrike">
                <a:solidFill>
                  <a:srgbClr val="254061"/>
                </a:solidFill>
                <a:latin typeface="Times New Roman"/>
                <a:ea typeface="Times New Roman"/>
                <a:cs typeface="Times New Roman"/>
                <a:sym typeface="Times New Roman"/>
              </a:defRPr>
            </a:lvl1pPr>
            <a:lvl2pPr indent="-228600" lvl="1" marL="914400" marR="0" rtl="0" algn="l">
              <a:lnSpc>
                <a:spcPct val="100000"/>
              </a:lnSpc>
              <a:spcBef>
                <a:spcPts val="400"/>
              </a:spcBef>
              <a:spcAft>
                <a:spcPts val="0"/>
              </a:spcAft>
              <a:buClr>
                <a:srgbClr val="254061"/>
              </a:buClr>
              <a:buSzPts val="2800"/>
              <a:buFont typeface="Arial"/>
              <a:buNone/>
              <a:defRPr b="1" i="0" sz="2000" u="none" cap="none" strike="noStrike">
                <a:solidFill>
                  <a:srgbClr val="254061"/>
                </a:solidFill>
                <a:latin typeface="Times New Roman"/>
                <a:ea typeface="Times New Roman"/>
                <a:cs typeface="Times New Roman"/>
                <a:sym typeface="Times New Roman"/>
              </a:defRPr>
            </a:lvl2pPr>
            <a:lvl3pPr indent="-228600" lvl="2" marL="1371600" marR="0" rtl="0" algn="l">
              <a:lnSpc>
                <a:spcPct val="100000"/>
              </a:lnSpc>
              <a:spcBef>
                <a:spcPts val="360"/>
              </a:spcBef>
              <a:spcAft>
                <a:spcPts val="0"/>
              </a:spcAft>
              <a:buClr>
                <a:srgbClr val="254061"/>
              </a:buClr>
              <a:buSzPts val="2400"/>
              <a:buFont typeface="Arial"/>
              <a:buNone/>
              <a:defRPr b="1" i="0" sz="1800" u="none" cap="none" strike="noStrike">
                <a:solidFill>
                  <a:srgbClr val="254061"/>
                </a:solidFill>
                <a:latin typeface="Times New Roman"/>
                <a:ea typeface="Times New Roman"/>
                <a:cs typeface="Times New Roman"/>
                <a:sym typeface="Times New Roman"/>
              </a:defRPr>
            </a:lvl3pPr>
            <a:lvl4pPr indent="-228600" lvl="3" marL="1828800" marR="0" rtl="0" algn="l">
              <a:lnSpc>
                <a:spcPct val="100000"/>
              </a:lnSpc>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4pPr>
            <a:lvl5pPr indent="-228600" lvl="4" marL="2286000" marR="0" rtl="0" algn="l">
              <a:lnSpc>
                <a:spcPct val="100000"/>
              </a:lnSpc>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5pPr>
            <a:lvl6pPr indent="-228600" lvl="5" marL="27432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6pPr>
            <a:lvl7pPr indent="-228600" lvl="6" marL="32004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7pPr>
            <a:lvl8pPr indent="-228600" lvl="7" marL="36576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8pPr>
            <a:lvl9pPr indent="-228600" lvl="8" marL="41148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9pPr>
          </a:lstStyle>
          <a:p/>
        </p:txBody>
      </p:sp>
      <p:sp>
        <p:nvSpPr>
          <p:cNvPr id="67" name="Google Shape;67;p18"/>
          <p:cNvSpPr txBox="1"/>
          <p:nvPr>
            <p:ph idx="2" type="body"/>
          </p:nvPr>
        </p:nvSpPr>
        <p:spPr>
          <a:xfrm>
            <a:off x="457200" y="2174875"/>
            <a:ext cx="4040187" cy="3951287"/>
          </a:xfrm>
          <a:prstGeom prst="rect">
            <a:avLst/>
          </a:prstGeom>
          <a:noFill/>
          <a:ln>
            <a:noFill/>
          </a:ln>
        </p:spPr>
        <p:txBody>
          <a:bodyPr anchorCtr="0" anchor="t" bIns="91425" lIns="91425" spcFirstLastPara="1" rIns="91425" wrap="square" tIns="91425"/>
          <a:lstStyle>
            <a:lvl1pPr indent="-381000" lvl="0" marL="4572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1pPr>
            <a:lvl2pPr indent="-355600" lvl="1" marL="9144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2pPr>
            <a:lvl3pPr indent="-342900" lvl="2" marL="13716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3pPr>
            <a:lvl4pPr indent="-330200" lvl="3" marL="1828800" marR="0" rtl="0" algn="l">
              <a:lnSpc>
                <a:spcPct val="100000"/>
              </a:lnSpc>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4pPr>
            <a:lvl5pPr indent="-330200" lvl="4" marL="2286000" marR="0" rtl="0" algn="l">
              <a:lnSpc>
                <a:spcPct val="100000"/>
              </a:lnSpc>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5pPr>
            <a:lvl6pPr indent="-330200" lvl="5" marL="27432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6pPr>
            <a:lvl7pPr indent="-330200" lvl="6" marL="32004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7pPr>
            <a:lvl8pPr indent="-330200" lvl="7" marL="36576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8pPr>
            <a:lvl9pPr indent="-330200" lvl="8" marL="41148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9pPr>
          </a:lstStyle>
          <a:p/>
        </p:txBody>
      </p:sp>
      <p:sp>
        <p:nvSpPr>
          <p:cNvPr id="68" name="Google Shape;68;p18"/>
          <p:cNvSpPr txBox="1"/>
          <p:nvPr>
            <p:ph idx="3" type="body"/>
          </p:nvPr>
        </p:nvSpPr>
        <p:spPr>
          <a:xfrm>
            <a:off x="4645025" y="1535112"/>
            <a:ext cx="4041774" cy="639762"/>
          </a:xfrm>
          <a:prstGeom prst="rect">
            <a:avLst/>
          </a:prstGeom>
          <a:noFill/>
          <a:ln>
            <a:noFill/>
          </a:ln>
        </p:spPr>
        <p:txBody>
          <a:bodyPr anchorCtr="0" anchor="b" bIns="91425" lIns="91425" spcFirstLastPara="1" rIns="91425" wrap="square" tIns="91425"/>
          <a:lstStyle>
            <a:lvl1pPr indent="-228600" lvl="0" marL="457200" marR="0" rtl="0" algn="l">
              <a:lnSpc>
                <a:spcPct val="100000"/>
              </a:lnSpc>
              <a:spcBef>
                <a:spcPts val="480"/>
              </a:spcBef>
              <a:spcAft>
                <a:spcPts val="0"/>
              </a:spcAft>
              <a:buClr>
                <a:srgbClr val="254061"/>
              </a:buClr>
              <a:buSzPts val="3200"/>
              <a:buFont typeface="Arial"/>
              <a:buNone/>
              <a:defRPr b="1" i="0" sz="2400" u="none" cap="none" strike="noStrike">
                <a:solidFill>
                  <a:srgbClr val="254061"/>
                </a:solidFill>
                <a:latin typeface="Times New Roman"/>
                <a:ea typeface="Times New Roman"/>
                <a:cs typeface="Times New Roman"/>
                <a:sym typeface="Times New Roman"/>
              </a:defRPr>
            </a:lvl1pPr>
            <a:lvl2pPr indent="-228600" lvl="1" marL="914400" marR="0" rtl="0" algn="l">
              <a:lnSpc>
                <a:spcPct val="100000"/>
              </a:lnSpc>
              <a:spcBef>
                <a:spcPts val="400"/>
              </a:spcBef>
              <a:spcAft>
                <a:spcPts val="0"/>
              </a:spcAft>
              <a:buClr>
                <a:srgbClr val="254061"/>
              </a:buClr>
              <a:buSzPts val="2800"/>
              <a:buFont typeface="Arial"/>
              <a:buNone/>
              <a:defRPr b="1" i="0" sz="2000" u="none" cap="none" strike="noStrike">
                <a:solidFill>
                  <a:srgbClr val="254061"/>
                </a:solidFill>
                <a:latin typeface="Times New Roman"/>
                <a:ea typeface="Times New Roman"/>
                <a:cs typeface="Times New Roman"/>
                <a:sym typeface="Times New Roman"/>
              </a:defRPr>
            </a:lvl2pPr>
            <a:lvl3pPr indent="-228600" lvl="2" marL="1371600" marR="0" rtl="0" algn="l">
              <a:lnSpc>
                <a:spcPct val="100000"/>
              </a:lnSpc>
              <a:spcBef>
                <a:spcPts val="360"/>
              </a:spcBef>
              <a:spcAft>
                <a:spcPts val="0"/>
              </a:spcAft>
              <a:buClr>
                <a:srgbClr val="254061"/>
              </a:buClr>
              <a:buSzPts val="2400"/>
              <a:buFont typeface="Arial"/>
              <a:buNone/>
              <a:defRPr b="1" i="0" sz="1800" u="none" cap="none" strike="noStrike">
                <a:solidFill>
                  <a:srgbClr val="254061"/>
                </a:solidFill>
                <a:latin typeface="Times New Roman"/>
                <a:ea typeface="Times New Roman"/>
                <a:cs typeface="Times New Roman"/>
                <a:sym typeface="Times New Roman"/>
              </a:defRPr>
            </a:lvl3pPr>
            <a:lvl4pPr indent="-228600" lvl="3" marL="1828800" marR="0" rtl="0" algn="l">
              <a:lnSpc>
                <a:spcPct val="100000"/>
              </a:lnSpc>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4pPr>
            <a:lvl5pPr indent="-228600" lvl="4" marL="2286000" marR="0" rtl="0" algn="l">
              <a:lnSpc>
                <a:spcPct val="100000"/>
              </a:lnSpc>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5pPr>
            <a:lvl6pPr indent="-228600" lvl="5" marL="27432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6pPr>
            <a:lvl7pPr indent="-228600" lvl="6" marL="32004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7pPr>
            <a:lvl8pPr indent="-228600" lvl="7" marL="36576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8pPr>
            <a:lvl9pPr indent="-228600" lvl="8" marL="4114800" marR="0" rtl="0" algn="l">
              <a:lnSpc>
                <a:spcPct val="100000"/>
              </a:lnSpc>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9pPr>
          </a:lstStyle>
          <a:p/>
        </p:txBody>
      </p:sp>
      <p:sp>
        <p:nvSpPr>
          <p:cNvPr id="69" name="Google Shape;69;p18"/>
          <p:cNvSpPr txBox="1"/>
          <p:nvPr>
            <p:ph idx="4" type="body"/>
          </p:nvPr>
        </p:nvSpPr>
        <p:spPr>
          <a:xfrm>
            <a:off x="4645025" y="2174875"/>
            <a:ext cx="4041774" cy="3951287"/>
          </a:xfrm>
          <a:prstGeom prst="rect">
            <a:avLst/>
          </a:prstGeom>
          <a:noFill/>
          <a:ln>
            <a:noFill/>
          </a:ln>
        </p:spPr>
        <p:txBody>
          <a:bodyPr anchorCtr="0" anchor="t" bIns="91425" lIns="91425" spcFirstLastPara="1" rIns="91425" wrap="square" tIns="91425"/>
          <a:lstStyle>
            <a:lvl1pPr indent="-381000" lvl="0" marL="4572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1pPr>
            <a:lvl2pPr indent="-355600" lvl="1" marL="9144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2pPr>
            <a:lvl3pPr indent="-342900" lvl="2" marL="1371600" marR="0" rtl="0" algn="l">
              <a:lnSpc>
                <a:spcPct val="100000"/>
              </a:lnSpc>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3pPr>
            <a:lvl4pPr indent="-330200" lvl="3" marL="1828800" marR="0" rtl="0" algn="l">
              <a:lnSpc>
                <a:spcPct val="100000"/>
              </a:lnSpc>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4pPr>
            <a:lvl5pPr indent="-330200" lvl="4" marL="2286000" marR="0" rtl="0" algn="l">
              <a:lnSpc>
                <a:spcPct val="100000"/>
              </a:lnSpc>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5pPr>
            <a:lvl6pPr indent="-330200" lvl="5" marL="27432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6pPr>
            <a:lvl7pPr indent="-330200" lvl="6" marL="32004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7pPr>
            <a:lvl8pPr indent="-330200" lvl="7" marL="36576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8pPr>
            <a:lvl9pPr indent="-330200" lvl="8" marL="4114800" marR="0" rtl="0" algn="l">
              <a:lnSpc>
                <a:spcPct val="100000"/>
              </a:lnSpc>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0" name="Shape 70"/>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1" name="Shape 71"/>
        <p:cNvGrpSpPr/>
        <p:nvPr/>
      </p:nvGrpSpPr>
      <p:grpSpPr>
        <a:xfrm>
          <a:off x="0" y="0"/>
          <a:ext cx="0" cy="0"/>
          <a:chOff x="0" y="0"/>
          <a:chExt cx="0" cy="0"/>
        </a:xfrm>
      </p:grpSpPr>
      <p:sp>
        <p:nvSpPr>
          <p:cNvPr id="72" name="Google Shape;72;p20"/>
          <p:cNvSpPr txBox="1"/>
          <p:nvPr>
            <p:ph type="title"/>
          </p:nvPr>
        </p:nvSpPr>
        <p:spPr>
          <a:xfrm>
            <a:off x="457200" y="273050"/>
            <a:ext cx="3008313" cy="1162049"/>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1" i="0" sz="20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73" name="Google Shape;73;p20"/>
          <p:cNvSpPr txBox="1"/>
          <p:nvPr>
            <p:ph idx="1" type="body"/>
          </p:nvPr>
        </p:nvSpPr>
        <p:spPr>
          <a:xfrm>
            <a:off x="3575050" y="273050"/>
            <a:ext cx="5111750" cy="5853112"/>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74" name="Google Shape;74;p20"/>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lnSpc>
                <a:spcPct val="100000"/>
              </a:lnSpc>
              <a:spcBef>
                <a:spcPts val="280"/>
              </a:spcBef>
              <a:spcAft>
                <a:spcPts val="0"/>
              </a:spcAft>
              <a:buClr>
                <a:srgbClr val="254061"/>
              </a:buClr>
              <a:buSzPts val="3200"/>
              <a:buFont typeface="Arial"/>
              <a:buNone/>
              <a:defRPr b="0" i="0" sz="1400" u="none" cap="none" strike="noStrike">
                <a:solidFill>
                  <a:srgbClr val="254061"/>
                </a:solidFill>
                <a:latin typeface="Times New Roman"/>
                <a:ea typeface="Times New Roman"/>
                <a:cs typeface="Times New Roman"/>
                <a:sym typeface="Times New Roman"/>
              </a:defRPr>
            </a:lvl1pPr>
            <a:lvl2pPr indent="-228600" lvl="1" marL="914400" marR="0" rtl="0" algn="l">
              <a:lnSpc>
                <a:spcPct val="100000"/>
              </a:lnSpc>
              <a:spcBef>
                <a:spcPts val="240"/>
              </a:spcBef>
              <a:spcAft>
                <a:spcPts val="0"/>
              </a:spcAft>
              <a:buClr>
                <a:srgbClr val="254061"/>
              </a:buClr>
              <a:buSzPts val="2800"/>
              <a:buFont typeface="Arial"/>
              <a:buNone/>
              <a:defRPr b="0" i="0" sz="1200" u="none" cap="none" strike="noStrike">
                <a:solidFill>
                  <a:srgbClr val="254061"/>
                </a:solidFill>
                <a:latin typeface="Times New Roman"/>
                <a:ea typeface="Times New Roman"/>
                <a:cs typeface="Times New Roman"/>
                <a:sym typeface="Times New Roman"/>
              </a:defRPr>
            </a:lvl2pPr>
            <a:lvl3pPr indent="-228600" lvl="2" marL="1371600" marR="0" rtl="0" algn="l">
              <a:lnSpc>
                <a:spcPct val="100000"/>
              </a:lnSpc>
              <a:spcBef>
                <a:spcPts val="200"/>
              </a:spcBef>
              <a:spcAft>
                <a:spcPts val="0"/>
              </a:spcAft>
              <a:buClr>
                <a:srgbClr val="254061"/>
              </a:buClr>
              <a:buSzPts val="2400"/>
              <a:buFont typeface="Arial"/>
              <a:buNone/>
              <a:defRPr b="0" i="0" sz="1000" u="none" cap="none" strike="noStrike">
                <a:solidFill>
                  <a:srgbClr val="254061"/>
                </a:solidFill>
                <a:latin typeface="Times New Roman"/>
                <a:ea typeface="Times New Roman"/>
                <a:cs typeface="Times New Roman"/>
                <a:sym typeface="Times New Roman"/>
              </a:defRPr>
            </a:lvl3pPr>
            <a:lvl4pPr indent="-228600" lvl="3" marL="1828800" marR="0" rtl="0" algn="l">
              <a:lnSpc>
                <a:spcPct val="100000"/>
              </a:lnSpc>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4pPr>
            <a:lvl5pPr indent="-228600" lvl="4" marL="2286000" marR="0" rtl="0" algn="l">
              <a:lnSpc>
                <a:spcPct val="100000"/>
              </a:lnSpc>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5pPr>
            <a:lvl6pPr indent="-228600" lvl="5" marL="2743200" marR="0" rtl="0" algn="l">
              <a:lnSpc>
                <a:spcPct val="100000"/>
              </a:lnSpc>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6pPr>
            <a:lvl7pPr indent="-228600" lvl="6" marL="3200400" marR="0" rtl="0" algn="l">
              <a:lnSpc>
                <a:spcPct val="100000"/>
              </a:lnSpc>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7pPr>
            <a:lvl8pPr indent="-228600" lvl="7" marL="3657600" marR="0" rtl="0" algn="l">
              <a:lnSpc>
                <a:spcPct val="100000"/>
              </a:lnSpc>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8pPr>
            <a:lvl9pPr indent="-228600" lvl="8" marL="4114800" marR="0" rtl="0" algn="l">
              <a:lnSpc>
                <a:spcPct val="100000"/>
              </a:lnSpc>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5" name="Shape 75"/>
        <p:cNvGrpSpPr/>
        <p:nvPr/>
      </p:nvGrpSpPr>
      <p:grpSpPr>
        <a:xfrm>
          <a:off x="0" y="0"/>
          <a:ext cx="0" cy="0"/>
          <a:chOff x="0" y="0"/>
          <a:chExt cx="0" cy="0"/>
        </a:xfrm>
      </p:grpSpPr>
      <p:sp>
        <p:nvSpPr>
          <p:cNvPr id="76" name="Google Shape;76;p2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77" name="Google Shape;77;p21"/>
          <p:cNvSpPr txBox="1"/>
          <p:nvPr>
            <p:ph idx="1" type="body"/>
          </p:nvPr>
        </p:nvSpPr>
        <p:spPr>
          <a:xfrm rot="5400000">
            <a:off x="2309018" y="-251618"/>
            <a:ext cx="4525963" cy="8229600"/>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6" name="Shape 16"/>
        <p:cNvGrpSpPr/>
        <p:nvPr/>
      </p:nvGrpSpPr>
      <p:grpSpPr>
        <a:xfrm>
          <a:off x="0" y="0"/>
          <a:ext cx="0" cy="0"/>
          <a:chOff x="0" y="0"/>
          <a:chExt cx="0" cy="0"/>
        </a:xfrm>
      </p:grpSpPr>
      <p:sp>
        <p:nvSpPr>
          <p:cNvPr id="17" name="Google Shape;17;p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8" name="Google Shape;18;p3"/>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2"/>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80" name="Google Shape;80;p22"/>
          <p:cNvSpPr txBox="1"/>
          <p:nvPr>
            <p:ph idx="1" type="body"/>
          </p:nvPr>
        </p:nvSpPr>
        <p:spPr>
          <a:xfrm rot="5400000">
            <a:off x="541337" y="190500"/>
            <a:ext cx="5851525" cy="6019799"/>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9" name="Shape 19"/>
        <p:cNvGrpSpPr/>
        <p:nvPr/>
      </p:nvGrpSpPr>
      <p:grpSpPr>
        <a:xfrm>
          <a:off x="0" y="0"/>
          <a:ext cx="0" cy="0"/>
          <a:chOff x="0" y="0"/>
          <a:chExt cx="0" cy="0"/>
        </a:xfrm>
      </p:grpSpPr>
      <p:sp>
        <p:nvSpPr>
          <p:cNvPr id="20" name="Google Shape;20;p4"/>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1" name="Shape 21"/>
        <p:cNvGrpSpPr/>
        <p:nvPr/>
      </p:nvGrpSpPr>
      <p:grpSpPr>
        <a:xfrm>
          <a:off x="0" y="0"/>
          <a:ext cx="0" cy="0"/>
          <a:chOff x="0" y="0"/>
          <a:chExt cx="0" cy="0"/>
        </a:xfrm>
      </p:grpSpPr>
      <p:sp>
        <p:nvSpPr>
          <p:cNvPr id="22" name="Google Shape;22;p5"/>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 name="Google Shape;23;p5"/>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rgbClr val="595959"/>
              </a:buClr>
              <a:buSzPts val="3200"/>
              <a:buFont typeface="Arial"/>
              <a:buNone/>
              <a:defRPr b="0" i="0" sz="3200" u="none" cap="none" strike="noStrike">
                <a:solidFill>
                  <a:srgbClr val="595959"/>
                </a:solidFill>
                <a:latin typeface="Times New Roman"/>
                <a:ea typeface="Times New Roman"/>
                <a:cs typeface="Times New Roman"/>
                <a:sym typeface="Times New Roman"/>
              </a:defRPr>
            </a:lvl1pPr>
            <a:lvl2pPr indent="0" lvl="1" marL="457200" marR="0" rtl="0" algn="ctr">
              <a:spcBef>
                <a:spcPts val="560"/>
              </a:spcBef>
              <a:spcAft>
                <a:spcPts val="0"/>
              </a:spcAft>
              <a:buClr>
                <a:srgbClr val="888888"/>
              </a:buClr>
              <a:buSzPts val="2800"/>
              <a:buFont typeface="Arial"/>
              <a:buNone/>
              <a:defRPr b="0" i="0" sz="2800" u="none" cap="none" strike="noStrike">
                <a:solidFill>
                  <a:srgbClr val="888888"/>
                </a:solidFill>
                <a:latin typeface="Times New Roman"/>
                <a:ea typeface="Times New Roman"/>
                <a:cs typeface="Times New Roman"/>
                <a:sym typeface="Times New Roman"/>
              </a:defRPr>
            </a:lvl2pPr>
            <a:lvl3pPr indent="0" lvl="2" marL="914400" marR="0" rtl="0" algn="ctr">
              <a:spcBef>
                <a:spcPts val="480"/>
              </a:spcBef>
              <a:spcAft>
                <a:spcPts val="0"/>
              </a:spcAft>
              <a:buClr>
                <a:srgbClr val="888888"/>
              </a:buClr>
              <a:buSzPts val="2400"/>
              <a:buFont typeface="Arial"/>
              <a:buNone/>
              <a:defRPr b="0" i="0" sz="2400" u="none" cap="none" strike="noStrike">
                <a:solidFill>
                  <a:srgbClr val="888888"/>
                </a:solidFill>
                <a:latin typeface="Times New Roman"/>
                <a:ea typeface="Times New Roman"/>
                <a:cs typeface="Times New Roman"/>
                <a:sym typeface="Times New Roman"/>
              </a:defRPr>
            </a:lvl3pPr>
            <a:lvl4pPr indent="0" lvl="3" marL="13716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4pPr>
            <a:lvl5pPr indent="0" lvl="4" marL="18288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5pPr>
            <a:lvl6pPr indent="0" lvl="5" marL="22860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6pPr>
            <a:lvl7pPr indent="0" lvl="6" marL="27432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7pPr>
            <a:lvl8pPr indent="0" lvl="7" marL="32004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8pPr>
            <a:lvl9pPr indent="0" lvl="8" marL="3657600" marR="0" rtl="0" algn="ctr">
              <a:spcBef>
                <a:spcPts val="400"/>
              </a:spcBef>
              <a:spcAft>
                <a:spcPts val="0"/>
              </a:spcAft>
              <a:buClr>
                <a:srgbClr val="888888"/>
              </a:buClr>
              <a:buSzPts val="2000"/>
              <a:buFont typeface="Arial"/>
              <a:buNone/>
              <a:defRPr b="0" i="0" sz="2000" u="none" cap="none" strike="noStrike">
                <a:solidFill>
                  <a:srgbClr val="888888"/>
                </a:solidFill>
                <a:latin typeface="Times New Roman"/>
                <a:ea typeface="Times New Roman"/>
                <a:cs typeface="Times New Roman"/>
                <a:sym typeface="Times New Roman"/>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4" name="Shape 24"/>
        <p:cNvGrpSpPr/>
        <p:nvPr/>
      </p:nvGrpSpPr>
      <p:grpSpPr>
        <a:xfrm>
          <a:off x="0" y="0"/>
          <a:ext cx="0" cy="0"/>
          <a:chOff x="0" y="0"/>
          <a:chExt cx="0" cy="0"/>
        </a:xfrm>
      </p:grpSpPr>
      <p:sp>
        <p:nvSpPr>
          <p:cNvPr id="25" name="Google Shape;25;p6"/>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0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6" name="Google Shape;26;p6"/>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rgbClr val="595959"/>
              </a:buClr>
              <a:buSzPts val="3200"/>
              <a:buFont typeface="Arial"/>
              <a:buNone/>
              <a:defRPr b="0" i="0" sz="2000" u="none" cap="none" strike="noStrike">
                <a:solidFill>
                  <a:srgbClr val="595959"/>
                </a:solidFill>
                <a:latin typeface="Times New Roman"/>
                <a:ea typeface="Times New Roman"/>
                <a:cs typeface="Times New Roman"/>
                <a:sym typeface="Times New Roman"/>
              </a:defRPr>
            </a:lvl1pPr>
            <a:lvl2pPr indent="-228600" lvl="1" marL="914400" marR="0" rtl="0" algn="l">
              <a:spcBef>
                <a:spcPts val="360"/>
              </a:spcBef>
              <a:spcAft>
                <a:spcPts val="0"/>
              </a:spcAft>
              <a:buClr>
                <a:srgbClr val="888888"/>
              </a:buClr>
              <a:buSzPts val="2800"/>
              <a:buFont typeface="Arial"/>
              <a:buNone/>
              <a:defRPr b="0" i="0" sz="1800" u="none" cap="none" strike="noStrike">
                <a:solidFill>
                  <a:srgbClr val="888888"/>
                </a:solidFill>
                <a:latin typeface="Times New Roman"/>
                <a:ea typeface="Times New Roman"/>
                <a:cs typeface="Times New Roman"/>
                <a:sym typeface="Times New Roman"/>
              </a:defRPr>
            </a:lvl2pPr>
            <a:lvl3pPr indent="-228600" lvl="2" marL="1371600" marR="0" rtl="0" algn="l">
              <a:spcBef>
                <a:spcPts val="320"/>
              </a:spcBef>
              <a:spcAft>
                <a:spcPts val="0"/>
              </a:spcAft>
              <a:buClr>
                <a:srgbClr val="888888"/>
              </a:buClr>
              <a:buSzPts val="2400"/>
              <a:buFont typeface="Arial"/>
              <a:buNone/>
              <a:defRPr b="0" i="0" sz="1600" u="none" cap="none" strike="noStrike">
                <a:solidFill>
                  <a:srgbClr val="888888"/>
                </a:solidFill>
                <a:latin typeface="Times New Roman"/>
                <a:ea typeface="Times New Roman"/>
                <a:cs typeface="Times New Roman"/>
                <a:sym typeface="Times New Roman"/>
              </a:defRPr>
            </a:lvl3pPr>
            <a:lvl4pPr indent="-228600" lvl="3" marL="18288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4pPr>
            <a:lvl5pPr indent="-228600" lvl="4" marL="22860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5pPr>
            <a:lvl6pPr indent="-228600" lvl="5" marL="27432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6pPr>
            <a:lvl7pPr indent="-228600" lvl="6" marL="32004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7pPr>
            <a:lvl8pPr indent="-228600" lvl="7" marL="36576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8pPr>
            <a:lvl9pPr indent="-228600" lvl="8" marL="4114800" marR="0" rtl="0" algn="l">
              <a:spcBef>
                <a:spcPts val="280"/>
              </a:spcBef>
              <a:spcAft>
                <a:spcPts val="0"/>
              </a:spcAft>
              <a:buClr>
                <a:srgbClr val="888888"/>
              </a:buClr>
              <a:buSzPts val="2000"/>
              <a:buFont typeface="Arial"/>
              <a:buNone/>
              <a:defRPr b="0" i="0" sz="1400" u="none" cap="none" strike="noStrike">
                <a:solidFill>
                  <a:srgbClr val="888888"/>
                </a:solidFill>
                <a:latin typeface="Times New Roman"/>
                <a:ea typeface="Times New Roman"/>
                <a:cs typeface="Times New Roman"/>
                <a:sym typeface="Times New Roman"/>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p:cSld name="Two Content">
    <p:spTree>
      <p:nvGrpSpPr>
        <p:cNvPr id="27" name="Shape 27"/>
        <p:cNvGrpSpPr/>
        <p:nvPr/>
      </p:nvGrpSpPr>
      <p:grpSpPr>
        <a:xfrm>
          <a:off x="0" y="0"/>
          <a:ext cx="0" cy="0"/>
          <a:chOff x="0" y="0"/>
          <a:chExt cx="0" cy="0"/>
        </a:xfrm>
      </p:grpSpPr>
      <p:sp>
        <p:nvSpPr>
          <p:cNvPr id="28" name="Google Shape;28;p7"/>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1pPr>
            <a:lvl2pPr indent="-381000" lvl="1" marL="9144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2pPr>
            <a:lvl3pPr indent="-355600" lvl="2" marL="13716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3pPr>
            <a:lvl4pPr indent="-342900" lvl="3" marL="18288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4pPr>
            <a:lvl5pPr indent="-342900" lvl="4" marL="22860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29" name="Google Shape;29;p7"/>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1pPr>
            <a:lvl2pPr indent="-381000" lvl="1" marL="9144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2pPr>
            <a:lvl3pPr indent="-355600" lvl="2" marL="13716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3pPr>
            <a:lvl4pPr indent="-342900" lvl="3" marL="18288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4pPr>
            <a:lvl5pPr indent="-342900" lvl="4" marL="22860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30" name="Google Shape;30;p7"/>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1" name="Shape 31"/>
        <p:cNvGrpSpPr/>
        <p:nvPr/>
      </p:nvGrpSpPr>
      <p:grpSpPr>
        <a:xfrm>
          <a:off x="0" y="0"/>
          <a:ext cx="0" cy="0"/>
          <a:chOff x="0" y="0"/>
          <a:chExt cx="0" cy="0"/>
        </a:xfrm>
      </p:grpSpPr>
      <p:sp>
        <p:nvSpPr>
          <p:cNvPr id="32" name="Google Shape;32;p8"/>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33" name="Google Shape;33;p8"/>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rgbClr val="254061"/>
              </a:buClr>
              <a:buSzPts val="3200"/>
              <a:buFont typeface="Arial"/>
              <a:buNone/>
              <a:defRPr b="1" i="0" sz="2400" u="none" cap="none" strike="noStrike">
                <a:solidFill>
                  <a:srgbClr val="254061"/>
                </a:solidFill>
                <a:latin typeface="Times New Roman"/>
                <a:ea typeface="Times New Roman"/>
                <a:cs typeface="Times New Roman"/>
                <a:sym typeface="Times New Roman"/>
              </a:defRPr>
            </a:lvl1pPr>
            <a:lvl2pPr indent="-228600" lvl="1" marL="914400" marR="0" rtl="0" algn="l">
              <a:spcBef>
                <a:spcPts val="400"/>
              </a:spcBef>
              <a:spcAft>
                <a:spcPts val="0"/>
              </a:spcAft>
              <a:buClr>
                <a:srgbClr val="254061"/>
              </a:buClr>
              <a:buSzPts val="2800"/>
              <a:buFont typeface="Arial"/>
              <a:buNone/>
              <a:defRPr b="1" i="0" sz="2000" u="none" cap="none" strike="noStrike">
                <a:solidFill>
                  <a:srgbClr val="254061"/>
                </a:solidFill>
                <a:latin typeface="Times New Roman"/>
                <a:ea typeface="Times New Roman"/>
                <a:cs typeface="Times New Roman"/>
                <a:sym typeface="Times New Roman"/>
              </a:defRPr>
            </a:lvl2pPr>
            <a:lvl3pPr indent="-228600" lvl="2" marL="1371600" marR="0" rtl="0" algn="l">
              <a:spcBef>
                <a:spcPts val="360"/>
              </a:spcBef>
              <a:spcAft>
                <a:spcPts val="0"/>
              </a:spcAft>
              <a:buClr>
                <a:srgbClr val="254061"/>
              </a:buClr>
              <a:buSzPts val="2400"/>
              <a:buFont typeface="Arial"/>
              <a:buNone/>
              <a:defRPr b="1" i="0" sz="1800" u="none" cap="none" strike="noStrike">
                <a:solidFill>
                  <a:srgbClr val="254061"/>
                </a:solidFill>
                <a:latin typeface="Times New Roman"/>
                <a:ea typeface="Times New Roman"/>
                <a:cs typeface="Times New Roman"/>
                <a:sym typeface="Times New Roman"/>
              </a:defRPr>
            </a:lvl3pPr>
            <a:lvl4pPr indent="-228600" lvl="3" marL="1828800" marR="0" rtl="0" algn="l">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4pPr>
            <a:lvl5pPr indent="-228600" lvl="4" marL="2286000" marR="0" rtl="0" algn="l">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9pPr>
          </a:lstStyle>
          <a:p/>
        </p:txBody>
      </p:sp>
      <p:sp>
        <p:nvSpPr>
          <p:cNvPr id="34" name="Google Shape;34;p8"/>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1pPr>
            <a:lvl2pPr indent="-355600" lvl="1" marL="9144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2pPr>
            <a:lvl3pPr indent="-342900" lvl="2" marL="13716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3pPr>
            <a:lvl4pPr indent="-330200" lvl="3" marL="1828800" marR="0" rtl="0" algn="l">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4pPr>
            <a:lvl5pPr indent="-330200" lvl="4" marL="2286000" marR="0" rtl="0" algn="l">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9pPr>
          </a:lstStyle>
          <a:p/>
        </p:txBody>
      </p:sp>
      <p:sp>
        <p:nvSpPr>
          <p:cNvPr id="35" name="Google Shape;35;p8"/>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rgbClr val="254061"/>
              </a:buClr>
              <a:buSzPts val="3200"/>
              <a:buFont typeface="Arial"/>
              <a:buNone/>
              <a:defRPr b="1" i="0" sz="2400" u="none" cap="none" strike="noStrike">
                <a:solidFill>
                  <a:srgbClr val="254061"/>
                </a:solidFill>
                <a:latin typeface="Times New Roman"/>
                <a:ea typeface="Times New Roman"/>
                <a:cs typeface="Times New Roman"/>
                <a:sym typeface="Times New Roman"/>
              </a:defRPr>
            </a:lvl1pPr>
            <a:lvl2pPr indent="-228600" lvl="1" marL="914400" marR="0" rtl="0" algn="l">
              <a:spcBef>
                <a:spcPts val="400"/>
              </a:spcBef>
              <a:spcAft>
                <a:spcPts val="0"/>
              </a:spcAft>
              <a:buClr>
                <a:srgbClr val="254061"/>
              </a:buClr>
              <a:buSzPts val="2800"/>
              <a:buFont typeface="Arial"/>
              <a:buNone/>
              <a:defRPr b="1" i="0" sz="2000" u="none" cap="none" strike="noStrike">
                <a:solidFill>
                  <a:srgbClr val="254061"/>
                </a:solidFill>
                <a:latin typeface="Times New Roman"/>
                <a:ea typeface="Times New Roman"/>
                <a:cs typeface="Times New Roman"/>
                <a:sym typeface="Times New Roman"/>
              </a:defRPr>
            </a:lvl2pPr>
            <a:lvl3pPr indent="-228600" lvl="2" marL="1371600" marR="0" rtl="0" algn="l">
              <a:spcBef>
                <a:spcPts val="360"/>
              </a:spcBef>
              <a:spcAft>
                <a:spcPts val="0"/>
              </a:spcAft>
              <a:buClr>
                <a:srgbClr val="254061"/>
              </a:buClr>
              <a:buSzPts val="2400"/>
              <a:buFont typeface="Arial"/>
              <a:buNone/>
              <a:defRPr b="1" i="0" sz="1800" u="none" cap="none" strike="noStrike">
                <a:solidFill>
                  <a:srgbClr val="254061"/>
                </a:solidFill>
                <a:latin typeface="Times New Roman"/>
                <a:ea typeface="Times New Roman"/>
                <a:cs typeface="Times New Roman"/>
                <a:sym typeface="Times New Roman"/>
              </a:defRPr>
            </a:lvl3pPr>
            <a:lvl4pPr indent="-228600" lvl="3" marL="1828800" marR="0" rtl="0" algn="l">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4pPr>
            <a:lvl5pPr indent="-228600" lvl="4" marL="2286000" marR="0" rtl="0" algn="l">
              <a:spcBef>
                <a:spcPts val="320"/>
              </a:spcBef>
              <a:spcAft>
                <a:spcPts val="0"/>
              </a:spcAft>
              <a:buClr>
                <a:srgbClr val="254061"/>
              </a:buClr>
              <a:buSzPts val="2000"/>
              <a:buFont typeface="Arial"/>
              <a:buNone/>
              <a:defRPr b="1" i="0" sz="1600" u="none" cap="none" strike="noStrike">
                <a:solidFill>
                  <a:srgbClr val="254061"/>
                </a:solidFill>
                <a:latin typeface="Times New Roman"/>
                <a:ea typeface="Times New Roman"/>
                <a:cs typeface="Times New Roman"/>
                <a:sym typeface="Times New Roman"/>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Times New Roman"/>
                <a:ea typeface="Times New Roman"/>
                <a:cs typeface="Times New Roman"/>
                <a:sym typeface="Times New Roman"/>
              </a:defRPr>
            </a:lvl9pPr>
          </a:lstStyle>
          <a:p/>
        </p:txBody>
      </p:sp>
      <p:sp>
        <p:nvSpPr>
          <p:cNvPr id="36" name="Google Shape;36;p8"/>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1pPr>
            <a:lvl2pPr indent="-355600" lvl="1" marL="9144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2pPr>
            <a:lvl3pPr indent="-342900" lvl="2" marL="1371600" marR="0" rtl="0" algn="l">
              <a:spcBef>
                <a:spcPts val="360"/>
              </a:spcBef>
              <a:spcAft>
                <a:spcPts val="0"/>
              </a:spcAft>
              <a:buClr>
                <a:srgbClr val="254061"/>
              </a:buClr>
              <a:buSzPts val="1800"/>
              <a:buFont typeface="Arial"/>
              <a:buChar char="•"/>
              <a:defRPr b="0" i="0" sz="1800" u="none" cap="none" strike="noStrike">
                <a:solidFill>
                  <a:srgbClr val="254061"/>
                </a:solidFill>
                <a:latin typeface="Times New Roman"/>
                <a:ea typeface="Times New Roman"/>
                <a:cs typeface="Times New Roman"/>
                <a:sym typeface="Times New Roman"/>
              </a:defRPr>
            </a:lvl3pPr>
            <a:lvl4pPr indent="-330200" lvl="3" marL="1828800" marR="0" rtl="0" algn="l">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4pPr>
            <a:lvl5pPr indent="-330200" lvl="4" marL="2286000" marR="0" rtl="0" algn="l">
              <a:spcBef>
                <a:spcPts val="320"/>
              </a:spcBef>
              <a:spcAft>
                <a:spcPts val="0"/>
              </a:spcAft>
              <a:buClr>
                <a:srgbClr val="254061"/>
              </a:buClr>
              <a:buSzPts val="1600"/>
              <a:buFont typeface="Arial"/>
              <a:buChar char="»"/>
              <a:defRPr b="0" i="0" sz="1600" u="none" cap="none" strike="noStrike">
                <a:solidFill>
                  <a:srgbClr val="254061"/>
                </a:solidFill>
                <a:latin typeface="Times New Roman"/>
                <a:ea typeface="Times New Roman"/>
                <a:cs typeface="Times New Roman"/>
                <a:sym typeface="Times New Roman"/>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7" name="Shape 3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38" name="Shape 38"/>
        <p:cNvGrpSpPr/>
        <p:nvPr/>
      </p:nvGrpSpPr>
      <p:grpSpPr>
        <a:xfrm>
          <a:off x="0" y="0"/>
          <a:ext cx="0" cy="0"/>
          <a:chOff x="0" y="0"/>
          <a:chExt cx="0" cy="0"/>
        </a:xfrm>
      </p:grpSpPr>
      <p:sp>
        <p:nvSpPr>
          <p:cNvPr id="39" name="Google Shape;39;p10"/>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1" i="0" sz="20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0" name="Google Shape;40;p10"/>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41" name="Google Shape;41;p10"/>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rgbClr val="254061"/>
              </a:buClr>
              <a:buSzPts val="3200"/>
              <a:buFont typeface="Arial"/>
              <a:buNone/>
              <a:defRPr b="0" i="0" sz="1400" u="none" cap="none" strike="noStrike">
                <a:solidFill>
                  <a:srgbClr val="254061"/>
                </a:solidFill>
                <a:latin typeface="Times New Roman"/>
                <a:ea typeface="Times New Roman"/>
                <a:cs typeface="Times New Roman"/>
                <a:sym typeface="Times New Roman"/>
              </a:defRPr>
            </a:lvl1pPr>
            <a:lvl2pPr indent="-228600" lvl="1" marL="914400" marR="0" rtl="0" algn="l">
              <a:spcBef>
                <a:spcPts val="240"/>
              </a:spcBef>
              <a:spcAft>
                <a:spcPts val="0"/>
              </a:spcAft>
              <a:buClr>
                <a:srgbClr val="254061"/>
              </a:buClr>
              <a:buSzPts val="2800"/>
              <a:buFont typeface="Arial"/>
              <a:buNone/>
              <a:defRPr b="0" i="0" sz="1200" u="none" cap="none" strike="noStrike">
                <a:solidFill>
                  <a:srgbClr val="254061"/>
                </a:solidFill>
                <a:latin typeface="Times New Roman"/>
                <a:ea typeface="Times New Roman"/>
                <a:cs typeface="Times New Roman"/>
                <a:sym typeface="Times New Roman"/>
              </a:defRPr>
            </a:lvl2pPr>
            <a:lvl3pPr indent="-228600" lvl="2" marL="1371600" marR="0" rtl="0" algn="l">
              <a:spcBef>
                <a:spcPts val="200"/>
              </a:spcBef>
              <a:spcAft>
                <a:spcPts val="0"/>
              </a:spcAft>
              <a:buClr>
                <a:srgbClr val="254061"/>
              </a:buClr>
              <a:buSzPts val="2400"/>
              <a:buFont typeface="Arial"/>
              <a:buNone/>
              <a:defRPr b="0" i="0" sz="1000" u="none" cap="none" strike="noStrike">
                <a:solidFill>
                  <a:srgbClr val="254061"/>
                </a:solidFill>
                <a:latin typeface="Times New Roman"/>
                <a:ea typeface="Times New Roman"/>
                <a:cs typeface="Times New Roman"/>
                <a:sym typeface="Times New Roman"/>
              </a:defRPr>
            </a:lvl3pPr>
            <a:lvl4pPr indent="-228600" lvl="3" marL="1828800" marR="0" rtl="0" algn="l">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4pPr>
            <a:lvl5pPr indent="-228600" lvl="4" marL="2286000" marR="0" rtl="0" algn="l">
              <a:spcBef>
                <a:spcPts val="180"/>
              </a:spcBef>
              <a:spcAft>
                <a:spcPts val="0"/>
              </a:spcAft>
              <a:buClr>
                <a:srgbClr val="254061"/>
              </a:buClr>
              <a:buSzPts val="2000"/>
              <a:buFont typeface="Arial"/>
              <a:buNone/>
              <a:defRPr b="0" i="0" sz="900" u="none" cap="none" strike="noStrike">
                <a:solidFill>
                  <a:srgbClr val="254061"/>
                </a:solidFill>
                <a:latin typeface="Times New Roman"/>
                <a:ea typeface="Times New Roman"/>
                <a:cs typeface="Times New Roman"/>
                <a:sym typeface="Times New Roman"/>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20.xml"/><Relationship Id="rId1" Type="http://schemas.openxmlformats.org/officeDocument/2006/relationships/image" Target="../media/image2.jp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48" name="Shape 48"/>
        <p:cNvGrpSpPr/>
        <p:nvPr/>
      </p:nvGrpSpPr>
      <p:grpSpPr>
        <a:xfrm>
          <a:off x="0" y="0"/>
          <a:ext cx="0" cy="0"/>
          <a:chOff x="0" y="0"/>
          <a:chExt cx="0" cy="0"/>
        </a:xfrm>
      </p:grpSpPr>
      <p:sp>
        <p:nvSpPr>
          <p:cNvPr id="49" name="Google Shape;49;p1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0" lvl="0" marL="0" marR="0" rtl="0" algn="l">
              <a:lnSpc>
                <a:spcPct val="100000"/>
              </a:lnSpc>
              <a:spcBef>
                <a:spcPts val="0"/>
              </a:spcBef>
              <a:spcAft>
                <a:spcPts val="0"/>
              </a:spcAft>
              <a:buClr>
                <a:srgbClr val="254061"/>
              </a:buClr>
              <a:buSzPts val="1400"/>
              <a:buFont typeface="Times New Roman"/>
              <a:buNone/>
              <a:defRPr b="0" i="0" sz="4400" u="none" cap="none" strike="noStrike">
                <a:solidFill>
                  <a:srgbClr val="254061"/>
                </a:solidFill>
                <a:latin typeface="Times New Roman"/>
                <a:ea typeface="Times New Roman"/>
                <a:cs typeface="Times New Roman"/>
                <a:sym typeface="Times New Roman"/>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0" name="Google Shape;50;p13"/>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lnSpc>
                <a:spcPct val="100000"/>
              </a:lnSpc>
              <a:spcBef>
                <a:spcPts val="640"/>
              </a:spcBef>
              <a:spcAft>
                <a:spcPts val="0"/>
              </a:spcAft>
              <a:buClr>
                <a:srgbClr val="254061"/>
              </a:buClr>
              <a:buSzPts val="3200"/>
              <a:buFont typeface="Arial"/>
              <a:buChar char="•"/>
              <a:defRPr b="0" i="0" sz="3200" u="none" cap="none" strike="noStrike">
                <a:solidFill>
                  <a:srgbClr val="254061"/>
                </a:solidFill>
                <a:latin typeface="Times New Roman"/>
                <a:ea typeface="Times New Roman"/>
                <a:cs typeface="Times New Roman"/>
                <a:sym typeface="Times New Roman"/>
              </a:defRPr>
            </a:lvl1pPr>
            <a:lvl2pPr indent="-406400" lvl="1" marL="914400" marR="0" rtl="0" algn="l">
              <a:lnSpc>
                <a:spcPct val="100000"/>
              </a:lnSpc>
              <a:spcBef>
                <a:spcPts val="560"/>
              </a:spcBef>
              <a:spcAft>
                <a:spcPts val="0"/>
              </a:spcAft>
              <a:buClr>
                <a:srgbClr val="254061"/>
              </a:buClr>
              <a:buSzPts val="2800"/>
              <a:buFont typeface="Arial"/>
              <a:buChar char="–"/>
              <a:defRPr b="0" i="0" sz="2800" u="none" cap="none" strike="noStrike">
                <a:solidFill>
                  <a:srgbClr val="254061"/>
                </a:solidFill>
                <a:latin typeface="Times New Roman"/>
                <a:ea typeface="Times New Roman"/>
                <a:cs typeface="Times New Roman"/>
                <a:sym typeface="Times New Roman"/>
              </a:defRPr>
            </a:lvl2pPr>
            <a:lvl3pPr indent="-381000" lvl="2" marL="1371600" marR="0" rtl="0" algn="l">
              <a:lnSpc>
                <a:spcPct val="100000"/>
              </a:lnSpc>
              <a:spcBef>
                <a:spcPts val="480"/>
              </a:spcBef>
              <a:spcAft>
                <a:spcPts val="0"/>
              </a:spcAft>
              <a:buClr>
                <a:srgbClr val="254061"/>
              </a:buClr>
              <a:buSzPts val="2400"/>
              <a:buFont typeface="Arial"/>
              <a:buChar char="•"/>
              <a:defRPr b="0" i="0" sz="2400" u="none" cap="none" strike="noStrike">
                <a:solidFill>
                  <a:srgbClr val="254061"/>
                </a:solidFill>
                <a:latin typeface="Times New Roman"/>
                <a:ea typeface="Times New Roman"/>
                <a:cs typeface="Times New Roman"/>
                <a:sym typeface="Times New Roman"/>
              </a:defRPr>
            </a:lvl3pPr>
            <a:lvl4pPr indent="-355600" lvl="3" marL="18288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4pPr>
            <a:lvl5pPr indent="-355600" lvl="4" marL="2286000" marR="0" rtl="0" algn="l">
              <a:lnSpc>
                <a:spcPct val="100000"/>
              </a:lnSpc>
              <a:spcBef>
                <a:spcPts val="400"/>
              </a:spcBef>
              <a:spcAft>
                <a:spcPts val="0"/>
              </a:spcAft>
              <a:buClr>
                <a:srgbClr val="254061"/>
              </a:buClr>
              <a:buSzPts val="2000"/>
              <a:buFont typeface="Arial"/>
              <a:buChar char="»"/>
              <a:defRPr b="0" i="0" sz="2000" u="none" cap="none" strike="noStrike">
                <a:solidFill>
                  <a:srgbClr val="254061"/>
                </a:solidFill>
                <a:latin typeface="Times New Roman"/>
                <a:ea typeface="Times New Roman"/>
                <a:cs typeface="Times New Roman"/>
                <a:sym typeface="Times New Roman"/>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9pPr>
          </a:lstStyle>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hyperlink" Target="http://www.ala.org/acrl/issues/diversityalliance" TargetMode="External"/><Relationship Id="rId4" Type="http://schemas.openxmlformats.org/officeDocument/2006/relationships/hyperlink" Target="http://www.ala.org/acrl/aboutacrl/directoryofleadership/taskforces/acr-tfda" TargetMode="External"/><Relationship Id="rId5" Type="http://schemas.openxmlformats.org/officeDocument/2006/relationships/hyperlink" Target="http://www.ala.org/acrl/aboutacrl/directoryofleadership/taskforces/acr-tfda" TargetMode="External"/><Relationship Id="rId6" Type="http://schemas.openxmlformats.org/officeDocument/2006/relationships/hyperlink" Target="http://www.ala.org/acrl/aboutacrl/directoryofleadership/taskforces/acr-tfda" TargetMode="External"/><Relationship Id="rId7" Type="http://schemas.openxmlformats.org/officeDocument/2006/relationships/hyperlink" Target="http://acrl.ala.org/residency" TargetMode="External"/><Relationship Id="rId8"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wvulresidency.weebly.com/" TargetMode="Externa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7.png"/><Relationship Id="rId4" Type="http://schemas.openxmlformats.org/officeDocument/2006/relationships/image" Target="../media/image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mailto:tanantac@syr.edu" TargetMode="External"/><Relationship Id="rId4" Type="http://schemas.openxmlformats.org/officeDocument/2006/relationships/hyperlink" Target="mailto:chanelle.pickens@mail.wvu.edu" TargetMode="External"/><Relationship Id="rId5" Type="http://schemas.openxmlformats.org/officeDocument/2006/relationships/hyperlink" Target="mailto:antwri@vt.edu" TargetMode="External"/><Relationship Id="rId6" Type="http://schemas.openxmlformats.org/officeDocument/2006/relationships/hyperlink" Target="mailto:charla70@vt.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pic>
        <p:nvPicPr>
          <p:cNvPr id="85" name="Google Shape;85;p23"/>
          <p:cNvPicPr preferRelativeResize="0"/>
          <p:nvPr>
            <p:ph idx="2" type="pic"/>
          </p:nvPr>
        </p:nvPicPr>
        <p:blipFill rotWithShape="1">
          <a:blip r:embed="rId3">
            <a:alphaModFix/>
          </a:blip>
          <a:srcRect b="2701" l="0" r="0" t="2702"/>
          <a:stretch/>
        </p:blipFill>
        <p:spPr>
          <a:xfrm>
            <a:off x="1818525" y="381000"/>
            <a:ext cx="5486400" cy="3453300"/>
          </a:xfrm>
          <a:prstGeom prst="rect">
            <a:avLst/>
          </a:prstGeom>
          <a:noFill/>
          <a:ln>
            <a:noFill/>
          </a:ln>
        </p:spPr>
      </p:pic>
      <p:sp>
        <p:nvSpPr>
          <p:cNvPr id="86" name="Google Shape;86;p23"/>
          <p:cNvSpPr txBox="1"/>
          <p:nvPr>
            <p:ph idx="1" type="body"/>
          </p:nvPr>
        </p:nvSpPr>
        <p:spPr>
          <a:xfrm>
            <a:off x="960375" y="4931575"/>
            <a:ext cx="7202700" cy="9573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0000"/>
              </a:buClr>
              <a:buFont typeface="Arial"/>
              <a:buNone/>
            </a:pPr>
            <a:r>
              <a:rPr lang="en-US" sz="1500">
                <a:solidFill>
                  <a:srgbClr val="000000"/>
                </a:solidFill>
              </a:rPr>
              <a:t>June 7</a:t>
            </a:r>
            <a:r>
              <a:rPr b="0" i="0" lang="en-US" sz="1500" u="none" cap="none" strike="noStrike">
                <a:solidFill>
                  <a:srgbClr val="000000"/>
                </a:solidFill>
                <a:latin typeface="Times New Roman"/>
                <a:ea typeface="Times New Roman"/>
                <a:cs typeface="Times New Roman"/>
                <a:sym typeface="Times New Roman"/>
              </a:rPr>
              <a:t>, 2017</a:t>
            </a:r>
            <a:endParaRPr b="0" i="0" sz="1500" u="none" cap="none" strike="noStrike">
              <a:solidFill>
                <a:srgbClr val="000000"/>
              </a:solidFill>
              <a:latin typeface="Times New Roman"/>
              <a:ea typeface="Times New Roman"/>
              <a:cs typeface="Times New Roman"/>
              <a:sym typeface="Times New Roman"/>
            </a:endParaRPr>
          </a:p>
          <a:p>
            <a:pPr indent="0" lvl="0" marL="0" marR="0" rtl="0" algn="ctr">
              <a:lnSpc>
                <a:spcPct val="90000"/>
              </a:lnSpc>
              <a:spcBef>
                <a:spcPts val="259"/>
              </a:spcBef>
              <a:spcAft>
                <a:spcPts val="0"/>
              </a:spcAft>
              <a:buClr>
                <a:srgbClr val="000000"/>
              </a:buClr>
              <a:buFont typeface="Arial"/>
              <a:buNone/>
            </a:pPr>
            <a:r>
              <a:rPr lang="en-US" sz="1500">
                <a:solidFill>
                  <a:srgbClr val="000000"/>
                </a:solidFill>
              </a:rPr>
              <a:t>2017 VLACRL Spring Program: Diversity in Our Libraries</a:t>
            </a:r>
            <a:endParaRPr b="0" i="0" sz="1500" u="none" cap="none" strike="noStrike">
              <a:solidFill>
                <a:srgbClr val="000000"/>
              </a:solidFill>
              <a:latin typeface="Times New Roman"/>
              <a:ea typeface="Times New Roman"/>
              <a:cs typeface="Times New Roman"/>
              <a:sym typeface="Times New Roman"/>
            </a:endParaRPr>
          </a:p>
          <a:p>
            <a:pPr indent="0" lvl="0" marL="0" marR="0" rtl="0" algn="ctr">
              <a:lnSpc>
                <a:spcPct val="90000"/>
              </a:lnSpc>
              <a:spcBef>
                <a:spcPts val="259"/>
              </a:spcBef>
              <a:spcAft>
                <a:spcPts val="0"/>
              </a:spcAft>
              <a:buClr>
                <a:srgbClr val="000000"/>
              </a:buClr>
              <a:buFont typeface="Arial"/>
              <a:buNone/>
            </a:pPr>
            <a:r>
              <a:rPr lang="en-US" sz="1500">
                <a:solidFill>
                  <a:srgbClr val="000000"/>
                </a:solidFill>
              </a:rPr>
              <a:t>Tarida Anantachai, </a:t>
            </a:r>
            <a:r>
              <a:rPr b="0" i="0" lang="en-US" sz="1500" u="none" cap="none" strike="noStrike">
                <a:solidFill>
                  <a:srgbClr val="000000"/>
                </a:solidFill>
                <a:latin typeface="Times New Roman"/>
                <a:ea typeface="Times New Roman"/>
                <a:cs typeface="Times New Roman"/>
                <a:sym typeface="Times New Roman"/>
              </a:rPr>
              <a:t>Chanelle Pickens, and Anthony Wright </a:t>
            </a:r>
            <a:r>
              <a:rPr lang="en-US" sz="1500">
                <a:solidFill>
                  <a:srgbClr val="000000"/>
                </a:solidFill>
              </a:rPr>
              <a:t>d</a:t>
            </a:r>
            <a:r>
              <a:rPr b="0" i="0" lang="en-US" sz="1500" u="none" cap="none" strike="noStrike">
                <a:solidFill>
                  <a:srgbClr val="000000"/>
                </a:solidFill>
                <a:latin typeface="Times New Roman"/>
                <a:ea typeface="Times New Roman"/>
                <a:cs typeface="Times New Roman"/>
                <a:sym typeface="Times New Roman"/>
              </a:rPr>
              <a:t>e Hernandez, Charla Gilbert</a:t>
            </a:r>
            <a:endParaRPr b="0" i="0" sz="1500" u="none" cap="none" strike="noStrike">
              <a:solidFill>
                <a:srgbClr val="254061"/>
              </a:solidFill>
              <a:latin typeface="Times New Roman"/>
              <a:ea typeface="Times New Roman"/>
              <a:cs typeface="Times New Roman"/>
              <a:sym typeface="Times New Roman"/>
            </a:endParaRPr>
          </a:p>
        </p:txBody>
      </p:sp>
      <p:sp>
        <p:nvSpPr>
          <p:cNvPr id="87" name="Google Shape;87;p23"/>
          <p:cNvSpPr txBox="1"/>
          <p:nvPr>
            <p:ph type="title"/>
          </p:nvPr>
        </p:nvSpPr>
        <p:spPr>
          <a:xfrm>
            <a:off x="575475" y="4038388"/>
            <a:ext cx="7972500" cy="68910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sz="1800"/>
              <a:t>THE </a:t>
            </a:r>
            <a:r>
              <a:rPr b="1" i="0" lang="en-US" sz="1800" u="none" cap="none" strike="noStrike">
                <a:solidFill>
                  <a:srgbClr val="254061"/>
                </a:solidFill>
                <a:latin typeface="Times New Roman"/>
                <a:ea typeface="Times New Roman"/>
                <a:cs typeface="Times New Roman"/>
                <a:sym typeface="Times New Roman"/>
              </a:rPr>
              <a:t>DIVERSITY ALLIANCE:</a:t>
            </a:r>
            <a:br>
              <a:rPr lang="en-US" sz="1800"/>
            </a:br>
            <a:r>
              <a:rPr b="1" i="0" lang="en-US" sz="1800" u="none" cap="none" strike="noStrike">
                <a:solidFill>
                  <a:srgbClr val="254061"/>
                </a:solidFill>
                <a:latin typeface="Times New Roman"/>
                <a:ea typeface="Times New Roman"/>
                <a:cs typeface="Times New Roman"/>
                <a:sym typeface="Times New Roman"/>
              </a:rPr>
              <a:t>BEGINNIN</a:t>
            </a:r>
            <a:r>
              <a:rPr lang="en-US" sz="1800"/>
              <a:t>GS,</a:t>
            </a:r>
            <a:r>
              <a:rPr b="1" i="0" lang="en-US" sz="1800" u="none" cap="none" strike="noStrike">
                <a:solidFill>
                  <a:srgbClr val="254061"/>
                </a:solidFill>
                <a:latin typeface="Times New Roman"/>
                <a:ea typeface="Times New Roman"/>
                <a:cs typeface="Times New Roman"/>
                <a:sym typeface="Times New Roman"/>
              </a:rPr>
              <a:t> </a:t>
            </a:r>
            <a:r>
              <a:rPr lang="en-US" sz="1800"/>
              <a:t>PERSONAL STORIES, AND</a:t>
            </a:r>
            <a:r>
              <a:rPr b="1" i="0" lang="en-US" sz="1800" u="none" cap="none" strike="noStrike">
                <a:solidFill>
                  <a:srgbClr val="254061"/>
                </a:solidFill>
                <a:latin typeface="Times New Roman"/>
                <a:ea typeface="Times New Roman"/>
                <a:cs typeface="Times New Roman"/>
                <a:sym typeface="Times New Roman"/>
              </a:rPr>
              <a:t> FUTURE</a:t>
            </a:r>
            <a:r>
              <a:rPr b="1" i="0" lang="en-US" sz="1800" u="none" cap="none" strike="noStrike">
                <a:solidFill>
                  <a:srgbClr val="254061"/>
                </a:solidFill>
                <a:latin typeface="Times New Roman"/>
                <a:ea typeface="Times New Roman"/>
                <a:cs typeface="Times New Roman"/>
                <a:sym typeface="Times New Roman"/>
              </a:rPr>
              <a:t> </a:t>
            </a:r>
            <a:r>
              <a:rPr b="1" i="0" lang="en-US" sz="1800" u="none" cap="none" strike="noStrike">
                <a:solidFill>
                  <a:srgbClr val="254061"/>
                </a:solidFill>
                <a:latin typeface="Times New Roman"/>
                <a:ea typeface="Times New Roman"/>
                <a:cs typeface="Times New Roman"/>
                <a:sym typeface="Times New Roman"/>
              </a:rPr>
              <a:t>DIRECTIONS</a:t>
            </a:r>
            <a:endParaRPr b="1" i="0" sz="1800"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32"/>
          <p:cNvSpPr txBox="1"/>
          <p:nvPr>
            <p:ph idx="1" type="body"/>
          </p:nvPr>
        </p:nvSpPr>
        <p:spPr>
          <a:xfrm>
            <a:off x="457200" y="1553950"/>
            <a:ext cx="8229600" cy="4496100"/>
          </a:xfrm>
          <a:prstGeom prst="rect">
            <a:avLst/>
          </a:prstGeom>
          <a:noFill/>
          <a:ln>
            <a:noFill/>
          </a:ln>
        </p:spPr>
        <p:txBody>
          <a:bodyPr anchorCtr="0" anchor="t" bIns="45700" lIns="91425" spcFirstLastPara="1" rIns="91425" wrap="square" tIns="45700">
            <a:noAutofit/>
          </a:bodyPr>
          <a:lstStyle/>
          <a:p>
            <a:pPr indent="-412750" lvl="0" marL="457200" marR="0" rtl="0" algn="l">
              <a:lnSpc>
                <a:spcPct val="80000"/>
              </a:lnSpc>
              <a:spcBef>
                <a:spcPts val="0"/>
              </a:spcBef>
              <a:spcAft>
                <a:spcPts val="0"/>
              </a:spcAft>
              <a:buClr>
                <a:srgbClr val="254061"/>
              </a:buClr>
              <a:buSzPts val="1700"/>
              <a:buFont typeface="Times New Roman"/>
              <a:buChar char="•"/>
            </a:pPr>
            <a:r>
              <a:rPr b="0" i="0" lang="en-US" sz="1700" u="none" cap="none" strike="noStrike">
                <a:solidFill>
                  <a:srgbClr val="254061"/>
                </a:solidFill>
                <a:latin typeface="Times New Roman"/>
                <a:ea typeface="Times New Roman"/>
                <a:cs typeface="Times New Roman"/>
                <a:sym typeface="Times New Roman"/>
              </a:rPr>
              <a:t>To </a:t>
            </a:r>
            <a:r>
              <a:rPr b="1" i="0" lang="en-US" sz="1700" u="none" cap="none" strike="noStrike">
                <a:solidFill>
                  <a:srgbClr val="254061"/>
                </a:solidFill>
                <a:latin typeface="Times New Roman"/>
                <a:ea typeface="Times New Roman"/>
                <a:cs typeface="Times New Roman"/>
                <a:sym typeface="Times New Roman"/>
              </a:rPr>
              <a:t>instill a passion </a:t>
            </a:r>
            <a:r>
              <a:rPr b="0" i="0" lang="en-US" sz="1700" u="none" cap="none" strike="noStrike">
                <a:solidFill>
                  <a:srgbClr val="254061"/>
                </a:solidFill>
                <a:latin typeface="Times New Roman"/>
                <a:ea typeface="Times New Roman"/>
                <a:cs typeface="Times New Roman"/>
                <a:sym typeface="Times New Roman"/>
              </a:rPr>
              <a:t>for academic and research librarianship.</a:t>
            </a:r>
            <a:endParaRPr sz="1700"/>
          </a:p>
          <a:p>
            <a:pPr indent="0" lvl="0" marL="25400" marR="0" rtl="0" algn="l">
              <a:lnSpc>
                <a:spcPct val="80000"/>
              </a:lnSpc>
              <a:spcBef>
                <a:spcPts val="0"/>
              </a:spcBef>
              <a:spcAft>
                <a:spcPts val="0"/>
              </a:spcAft>
              <a:buClr>
                <a:srgbClr val="254061"/>
              </a:buClr>
              <a:buFont typeface="Arial"/>
              <a:buNone/>
            </a:pPr>
            <a:r>
              <a:t/>
            </a:r>
            <a:endParaRPr b="0" i="0" sz="1700" u="none" cap="none" strike="noStrike">
              <a:solidFill>
                <a:srgbClr val="254061"/>
              </a:solidFill>
              <a:latin typeface="Times New Roman"/>
              <a:ea typeface="Times New Roman"/>
              <a:cs typeface="Times New Roman"/>
              <a:sym typeface="Times New Roman"/>
            </a:endParaRPr>
          </a:p>
          <a:p>
            <a:pPr indent="-412750" lvl="0" marL="457200" marR="0" rtl="0" algn="l">
              <a:lnSpc>
                <a:spcPct val="80000"/>
              </a:lnSpc>
              <a:spcBef>
                <a:spcPts val="0"/>
              </a:spcBef>
              <a:spcAft>
                <a:spcPts val="0"/>
              </a:spcAft>
              <a:buClr>
                <a:srgbClr val="254061"/>
              </a:buClr>
              <a:buSzPts val="1700"/>
              <a:buFont typeface="Times New Roman"/>
              <a:buChar char="•"/>
            </a:pPr>
            <a:r>
              <a:rPr b="0" i="0" lang="en-US" sz="1700" u="none" cap="none" strike="noStrike">
                <a:solidFill>
                  <a:srgbClr val="254061"/>
                </a:solidFill>
                <a:latin typeface="Times New Roman"/>
                <a:ea typeface="Times New Roman"/>
                <a:cs typeface="Times New Roman"/>
                <a:sym typeface="Times New Roman"/>
              </a:rPr>
              <a:t>To </a:t>
            </a:r>
            <a:r>
              <a:rPr b="1" i="0" lang="en-US" sz="1700" u="none" cap="none" strike="noStrike">
                <a:solidFill>
                  <a:srgbClr val="254061"/>
                </a:solidFill>
                <a:latin typeface="Times New Roman"/>
                <a:ea typeface="Times New Roman"/>
                <a:cs typeface="Times New Roman"/>
                <a:sym typeface="Times New Roman"/>
              </a:rPr>
              <a:t>create more opportunities </a:t>
            </a:r>
            <a:r>
              <a:rPr b="0" i="0" lang="en-US" sz="1700" u="none" cap="none" strike="noStrike">
                <a:solidFill>
                  <a:srgbClr val="254061"/>
                </a:solidFill>
                <a:latin typeface="Times New Roman"/>
                <a:ea typeface="Times New Roman"/>
                <a:cs typeface="Times New Roman"/>
                <a:sym typeface="Times New Roman"/>
              </a:rPr>
              <a:t>in academic and research librarianship for individuals from underrepresented racial and ethnic groups to gain the knowledge, skills and competencies to thrive in an academic context through the creation of residency positions.</a:t>
            </a:r>
            <a:endParaRPr sz="1700"/>
          </a:p>
          <a:p>
            <a:pPr indent="0" lvl="0" marL="25400" marR="0" rtl="0" algn="l">
              <a:lnSpc>
                <a:spcPct val="80000"/>
              </a:lnSpc>
              <a:spcBef>
                <a:spcPts val="0"/>
              </a:spcBef>
              <a:spcAft>
                <a:spcPts val="0"/>
              </a:spcAft>
              <a:buClr>
                <a:srgbClr val="254061"/>
              </a:buClr>
              <a:buFont typeface="Arial"/>
              <a:buNone/>
            </a:pPr>
            <a:r>
              <a:t/>
            </a:r>
            <a:endParaRPr b="0" i="0" sz="1700" u="none" cap="none" strike="noStrike">
              <a:solidFill>
                <a:srgbClr val="254061"/>
              </a:solidFill>
              <a:latin typeface="Times New Roman"/>
              <a:ea typeface="Times New Roman"/>
              <a:cs typeface="Times New Roman"/>
              <a:sym typeface="Times New Roman"/>
            </a:endParaRPr>
          </a:p>
          <a:p>
            <a:pPr indent="-412750" lvl="0" marL="457200" marR="0" rtl="0" algn="l">
              <a:lnSpc>
                <a:spcPct val="80000"/>
              </a:lnSpc>
              <a:spcBef>
                <a:spcPts val="0"/>
              </a:spcBef>
              <a:spcAft>
                <a:spcPts val="0"/>
              </a:spcAft>
              <a:buClr>
                <a:srgbClr val="254061"/>
              </a:buClr>
              <a:buSzPts val="1700"/>
              <a:buFont typeface="Times New Roman"/>
              <a:buChar char="•"/>
            </a:pPr>
            <a:r>
              <a:rPr b="0" i="0" lang="en-US" sz="1700" u="none" cap="none" strike="noStrike">
                <a:solidFill>
                  <a:srgbClr val="254061"/>
                </a:solidFill>
                <a:latin typeface="Times New Roman"/>
                <a:ea typeface="Times New Roman"/>
                <a:cs typeface="Times New Roman"/>
                <a:sym typeface="Times New Roman"/>
              </a:rPr>
              <a:t>To </a:t>
            </a:r>
            <a:r>
              <a:rPr b="1" i="0" lang="en-US" sz="1700" u="none" cap="none" strike="noStrike">
                <a:solidFill>
                  <a:srgbClr val="254061"/>
                </a:solidFill>
                <a:latin typeface="Times New Roman"/>
                <a:ea typeface="Times New Roman"/>
                <a:cs typeface="Times New Roman"/>
                <a:sym typeface="Times New Roman"/>
              </a:rPr>
              <a:t>open doors, share networks, connect people, and facilitate a deeper understanding of the profession</a:t>
            </a:r>
            <a:r>
              <a:rPr b="0" i="0" lang="en-US" sz="1700" u="none" cap="none" strike="noStrike">
                <a:solidFill>
                  <a:srgbClr val="254061"/>
                </a:solidFill>
                <a:latin typeface="Times New Roman"/>
                <a:ea typeface="Times New Roman"/>
                <a:cs typeface="Times New Roman"/>
                <a:sym typeface="Times New Roman"/>
              </a:rPr>
              <a:t>. To </a:t>
            </a:r>
            <a:r>
              <a:rPr b="1" i="0" lang="en-US" sz="1700" u="none" cap="none" strike="noStrike">
                <a:solidFill>
                  <a:srgbClr val="254061"/>
                </a:solidFill>
                <a:latin typeface="Times New Roman"/>
                <a:ea typeface="Times New Roman"/>
                <a:cs typeface="Times New Roman"/>
                <a:sym typeface="Times New Roman"/>
              </a:rPr>
              <a:t>prepare residents to participate </a:t>
            </a:r>
            <a:r>
              <a:rPr b="0" i="0" lang="en-US" sz="1700" u="none" cap="none" strike="noStrike">
                <a:solidFill>
                  <a:srgbClr val="254061"/>
                </a:solidFill>
                <a:latin typeface="Times New Roman"/>
                <a:ea typeface="Times New Roman"/>
                <a:cs typeface="Times New Roman"/>
                <a:sym typeface="Times New Roman"/>
              </a:rPr>
              <a:t>in the wider higher education community and for success in scholarship, professional service, and leadership.</a:t>
            </a:r>
            <a:endParaRPr sz="1700"/>
          </a:p>
          <a:p>
            <a:pPr indent="0" lvl="0" marL="25400" marR="0" rtl="0" algn="l">
              <a:lnSpc>
                <a:spcPct val="80000"/>
              </a:lnSpc>
              <a:spcBef>
                <a:spcPts val="0"/>
              </a:spcBef>
              <a:spcAft>
                <a:spcPts val="0"/>
              </a:spcAft>
              <a:buClr>
                <a:srgbClr val="254061"/>
              </a:buClr>
              <a:buFont typeface="Arial"/>
              <a:buNone/>
            </a:pPr>
            <a:r>
              <a:t/>
            </a:r>
            <a:endParaRPr b="0" i="0" sz="1700" u="none" cap="none" strike="noStrike">
              <a:solidFill>
                <a:srgbClr val="254061"/>
              </a:solidFill>
              <a:latin typeface="Times New Roman"/>
              <a:ea typeface="Times New Roman"/>
              <a:cs typeface="Times New Roman"/>
              <a:sym typeface="Times New Roman"/>
            </a:endParaRPr>
          </a:p>
          <a:p>
            <a:pPr indent="-412750" lvl="0" marL="457200" marR="0" rtl="0" algn="l">
              <a:lnSpc>
                <a:spcPct val="80000"/>
              </a:lnSpc>
              <a:spcBef>
                <a:spcPts val="0"/>
              </a:spcBef>
              <a:spcAft>
                <a:spcPts val="0"/>
              </a:spcAft>
              <a:buClr>
                <a:srgbClr val="254061"/>
              </a:buClr>
              <a:buSzPts val="1700"/>
              <a:buFont typeface="Times New Roman"/>
              <a:buChar char="•"/>
            </a:pPr>
            <a:r>
              <a:rPr b="0" i="0" lang="en-US" sz="1700" u="none" cap="none" strike="noStrike">
                <a:solidFill>
                  <a:srgbClr val="254061"/>
                </a:solidFill>
                <a:latin typeface="Times New Roman"/>
                <a:ea typeface="Times New Roman"/>
                <a:cs typeface="Times New Roman"/>
                <a:sym typeface="Times New Roman"/>
              </a:rPr>
              <a:t>To </a:t>
            </a:r>
            <a:r>
              <a:rPr b="1" i="0" lang="en-US" sz="1700" u="none" cap="none" strike="noStrike">
                <a:solidFill>
                  <a:srgbClr val="254061"/>
                </a:solidFill>
                <a:latin typeface="Times New Roman"/>
                <a:ea typeface="Times New Roman"/>
                <a:cs typeface="Times New Roman"/>
                <a:sym typeface="Times New Roman"/>
              </a:rPr>
              <a:t>increase the hiring pipeline </a:t>
            </a:r>
            <a:r>
              <a:rPr b="0" i="0" lang="en-US" sz="1700" u="none" cap="none" strike="noStrike">
                <a:solidFill>
                  <a:srgbClr val="254061"/>
                </a:solidFill>
                <a:latin typeface="Times New Roman"/>
                <a:ea typeface="Times New Roman"/>
                <a:cs typeface="Times New Roman"/>
                <a:sym typeface="Times New Roman"/>
              </a:rPr>
              <a:t>of qualified, talented individuals from underrepresented racial and ethnic groups.</a:t>
            </a:r>
            <a:endParaRPr sz="1700"/>
          </a:p>
          <a:p>
            <a:pPr indent="0" lvl="0" marL="25400" marR="0" rtl="0" algn="l">
              <a:lnSpc>
                <a:spcPct val="80000"/>
              </a:lnSpc>
              <a:spcBef>
                <a:spcPts val="0"/>
              </a:spcBef>
              <a:spcAft>
                <a:spcPts val="0"/>
              </a:spcAft>
              <a:buClr>
                <a:srgbClr val="254061"/>
              </a:buClr>
              <a:buFont typeface="Arial"/>
              <a:buNone/>
            </a:pPr>
            <a:r>
              <a:t/>
            </a:r>
            <a:endParaRPr b="0" i="0" sz="1700" u="none" cap="none" strike="noStrike">
              <a:solidFill>
                <a:srgbClr val="254061"/>
              </a:solidFill>
              <a:latin typeface="Times New Roman"/>
              <a:ea typeface="Times New Roman"/>
              <a:cs typeface="Times New Roman"/>
              <a:sym typeface="Times New Roman"/>
            </a:endParaRPr>
          </a:p>
          <a:p>
            <a:pPr indent="-412750" lvl="0" marL="457200" marR="0" rtl="0" algn="l">
              <a:lnSpc>
                <a:spcPct val="80000"/>
              </a:lnSpc>
              <a:spcBef>
                <a:spcPts val="0"/>
              </a:spcBef>
              <a:spcAft>
                <a:spcPts val="0"/>
              </a:spcAft>
              <a:buClr>
                <a:srgbClr val="254061"/>
              </a:buClr>
              <a:buSzPts val="1700"/>
              <a:buFont typeface="Times New Roman"/>
              <a:buChar char="•"/>
            </a:pPr>
            <a:r>
              <a:rPr b="0" i="0" lang="en-US" sz="1700" u="none" cap="none" strike="noStrike">
                <a:solidFill>
                  <a:srgbClr val="254061"/>
                </a:solidFill>
                <a:latin typeface="Times New Roman"/>
                <a:ea typeface="Times New Roman"/>
                <a:cs typeface="Times New Roman"/>
                <a:sym typeface="Times New Roman"/>
              </a:rPr>
              <a:t>To </a:t>
            </a:r>
            <a:r>
              <a:rPr b="1" i="0" lang="en-US" sz="1700" u="none" cap="none" strike="noStrike">
                <a:solidFill>
                  <a:srgbClr val="254061"/>
                </a:solidFill>
                <a:latin typeface="Times New Roman"/>
                <a:ea typeface="Times New Roman"/>
                <a:cs typeface="Times New Roman"/>
                <a:sym typeface="Times New Roman"/>
              </a:rPr>
              <a:t>enrich the profession </a:t>
            </a:r>
            <a:r>
              <a:rPr b="0" i="0" lang="en-US" sz="1700" u="none" cap="none" strike="noStrike">
                <a:solidFill>
                  <a:srgbClr val="254061"/>
                </a:solidFill>
                <a:latin typeface="Times New Roman"/>
                <a:ea typeface="Times New Roman"/>
                <a:cs typeface="Times New Roman"/>
                <a:sym typeface="Times New Roman"/>
              </a:rPr>
              <a:t>by introducing new perspectives and encouraging dialogue among librarians from diverse backgrounds.</a:t>
            </a:r>
            <a:endParaRPr b="0" i="0" sz="1700" u="none" cap="none" strike="noStrike">
              <a:solidFill>
                <a:srgbClr val="254061"/>
              </a:solidFill>
              <a:latin typeface="Times New Roman"/>
              <a:ea typeface="Times New Roman"/>
              <a:cs typeface="Times New Roman"/>
              <a:sym typeface="Times New Roman"/>
            </a:endParaRPr>
          </a:p>
        </p:txBody>
      </p:sp>
      <p:sp>
        <p:nvSpPr>
          <p:cNvPr id="141" name="Google Shape;141;p32"/>
          <p:cNvSpPr txBox="1"/>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i="0" lang="en-US" sz="3000" u="none" cap="none" strike="noStrike">
                <a:solidFill>
                  <a:srgbClr val="254061"/>
                </a:solidFill>
                <a:latin typeface="Times New Roman"/>
                <a:ea typeface="Times New Roman"/>
                <a:cs typeface="Times New Roman"/>
                <a:sym typeface="Times New Roman"/>
              </a:rPr>
              <a:t>Goals</a:t>
            </a:r>
            <a:endParaRPr b="1" i="0" sz="3000" u="none" cap="none" strike="noStrike">
              <a:solidFill>
                <a:srgbClr val="254061"/>
              </a:solidFill>
              <a:latin typeface="Times New Roman"/>
              <a:ea typeface="Times New Roman"/>
              <a:cs typeface="Times New Roman"/>
              <a:sym typeface="Times New Roman"/>
            </a:endParaRPr>
          </a:p>
        </p:txBody>
      </p:sp>
      <p:pic>
        <p:nvPicPr>
          <p:cNvPr id="142" name="Google Shape;142;p32"/>
          <p:cNvPicPr preferRelativeResize="0"/>
          <p:nvPr/>
        </p:nvPicPr>
        <p:blipFill rotWithShape="1">
          <a:blip r:embed="rId3">
            <a:alphaModFix/>
          </a:blip>
          <a:srcRect b="0" l="0" r="0" t="19510"/>
          <a:stretch/>
        </p:blipFill>
        <p:spPr>
          <a:xfrm>
            <a:off x="457200" y="83450"/>
            <a:ext cx="3339900" cy="1473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33"/>
          <p:cNvSpPr txBox="1"/>
          <p:nvPr>
            <p:ph idx="1" type="body"/>
          </p:nvPr>
        </p:nvSpPr>
        <p:spPr>
          <a:xfrm>
            <a:off x="457200" y="1553950"/>
            <a:ext cx="8229600" cy="4496100"/>
          </a:xfrm>
          <a:prstGeom prst="rect">
            <a:avLst/>
          </a:prstGeom>
          <a:noFill/>
          <a:ln>
            <a:noFill/>
          </a:ln>
        </p:spPr>
        <p:txBody>
          <a:bodyPr anchorCtr="0" anchor="t" bIns="45700" lIns="91425" spcFirstLastPara="1" rIns="91425" wrap="square" tIns="45700">
            <a:noAutofit/>
          </a:bodyPr>
          <a:lstStyle/>
          <a:p>
            <a:pPr indent="-336550" lvl="0" marL="457200" rtl="0" algn="l">
              <a:lnSpc>
                <a:spcPct val="115000"/>
              </a:lnSpc>
              <a:spcBef>
                <a:spcPts val="0"/>
              </a:spcBef>
              <a:spcAft>
                <a:spcPts val="0"/>
              </a:spcAft>
              <a:buClr>
                <a:schemeClr val="dk1"/>
              </a:buClr>
              <a:buSzPts val="1700"/>
              <a:buFont typeface="Arial"/>
              <a:buChar char="•"/>
            </a:pPr>
            <a:r>
              <a:rPr b="1" lang="en-US" sz="1700"/>
              <a:t>Establish a residency program</a:t>
            </a:r>
            <a:r>
              <a:rPr lang="en-US" sz="1700"/>
              <a:t> for at least one individual that lasts a minimum of two years (three years preferred).</a:t>
            </a:r>
            <a:endParaRPr sz="1700"/>
          </a:p>
          <a:p>
            <a:pPr indent="0" lvl="0" marL="0" rtl="0" algn="l">
              <a:lnSpc>
                <a:spcPct val="115000"/>
              </a:lnSpc>
              <a:spcBef>
                <a:spcPts val="0"/>
              </a:spcBef>
              <a:spcAft>
                <a:spcPts val="0"/>
              </a:spcAft>
              <a:buNone/>
            </a:pPr>
            <a:r>
              <a:rPr lang="en-US" sz="1700"/>
              <a:t>	 </a:t>
            </a:r>
            <a:endParaRPr sz="1700"/>
          </a:p>
          <a:p>
            <a:pPr indent="-336550" lvl="0" marL="457200" rtl="0" algn="l">
              <a:lnSpc>
                <a:spcPct val="115000"/>
              </a:lnSpc>
              <a:spcBef>
                <a:spcPts val="0"/>
              </a:spcBef>
              <a:spcAft>
                <a:spcPts val="0"/>
              </a:spcAft>
              <a:buClr>
                <a:schemeClr val="dk1"/>
              </a:buClr>
              <a:buSzPts val="1700"/>
              <a:buFont typeface="Arial"/>
              <a:buChar char="•"/>
            </a:pPr>
            <a:r>
              <a:rPr b="1" lang="en-US" sz="1700"/>
              <a:t>Commit to designing experiences at the local level</a:t>
            </a:r>
            <a:r>
              <a:rPr lang="en-US" sz="1700"/>
              <a:t> to expand the residents’ interests and skills, e.g., mentorships, rotation through other library units, etc.</a:t>
            </a:r>
            <a:endParaRPr sz="1700"/>
          </a:p>
          <a:p>
            <a:pPr indent="0" lvl="0" marL="0" rtl="0" algn="l">
              <a:lnSpc>
                <a:spcPct val="115000"/>
              </a:lnSpc>
              <a:spcBef>
                <a:spcPts val="0"/>
              </a:spcBef>
              <a:spcAft>
                <a:spcPts val="0"/>
              </a:spcAft>
              <a:buNone/>
            </a:pPr>
            <a:r>
              <a:t/>
            </a:r>
            <a:endParaRPr sz="1700"/>
          </a:p>
          <a:p>
            <a:pPr indent="-336550" lvl="0" marL="457200" rtl="0" algn="l">
              <a:lnSpc>
                <a:spcPct val="115000"/>
              </a:lnSpc>
              <a:spcBef>
                <a:spcPts val="0"/>
              </a:spcBef>
              <a:spcAft>
                <a:spcPts val="0"/>
              </a:spcAft>
              <a:buClr>
                <a:schemeClr val="dk1"/>
              </a:buClr>
              <a:buSzPts val="1700"/>
              <a:buFont typeface="Arial"/>
              <a:buChar char="•"/>
            </a:pPr>
            <a:r>
              <a:rPr b="1" lang="en-US" sz="1700"/>
              <a:t>Agree to serve as a resource</a:t>
            </a:r>
            <a:r>
              <a:rPr lang="en-US" sz="1700"/>
              <a:t>, i.e., advisors and guides, to those institutions participating in the ACRL Diversity Alliance.</a:t>
            </a:r>
            <a:endParaRPr sz="1700"/>
          </a:p>
          <a:p>
            <a:pPr indent="0" lvl="0" marL="0" rtl="0" algn="l">
              <a:lnSpc>
                <a:spcPct val="115000"/>
              </a:lnSpc>
              <a:spcBef>
                <a:spcPts val="0"/>
              </a:spcBef>
              <a:spcAft>
                <a:spcPts val="0"/>
              </a:spcAft>
              <a:buNone/>
            </a:pPr>
            <a:r>
              <a:rPr lang="en-US" sz="1700"/>
              <a:t>	 </a:t>
            </a:r>
            <a:endParaRPr sz="1700"/>
          </a:p>
          <a:p>
            <a:pPr indent="-336550" lvl="0" marL="457200" rtl="0" algn="l">
              <a:lnSpc>
                <a:spcPct val="115000"/>
              </a:lnSpc>
              <a:spcBef>
                <a:spcPts val="0"/>
              </a:spcBef>
              <a:spcAft>
                <a:spcPts val="0"/>
              </a:spcAft>
              <a:buClr>
                <a:schemeClr val="dk1"/>
              </a:buClr>
              <a:buSzPts val="1700"/>
              <a:buFont typeface="Arial"/>
              <a:buChar char="•"/>
            </a:pPr>
            <a:r>
              <a:rPr b="1" lang="en-US" sz="1700"/>
              <a:t>Provide at a minimum the same level of professional development support</a:t>
            </a:r>
            <a:r>
              <a:rPr lang="en-US" sz="1700"/>
              <a:t> provided other library faculty/staff/employees.</a:t>
            </a:r>
            <a:endParaRPr sz="1700"/>
          </a:p>
          <a:p>
            <a:pPr indent="0" lvl="0" marL="0" rtl="0" algn="l">
              <a:lnSpc>
                <a:spcPct val="115000"/>
              </a:lnSpc>
              <a:spcBef>
                <a:spcPts val="0"/>
              </a:spcBef>
              <a:spcAft>
                <a:spcPts val="0"/>
              </a:spcAft>
              <a:buNone/>
            </a:pPr>
            <a:r>
              <a:rPr lang="en-US" sz="1700"/>
              <a:t>	 </a:t>
            </a:r>
            <a:endParaRPr sz="1700"/>
          </a:p>
          <a:p>
            <a:pPr indent="-336550" lvl="0" marL="457200" rtl="0" algn="l">
              <a:lnSpc>
                <a:spcPct val="115000"/>
              </a:lnSpc>
              <a:spcBef>
                <a:spcPts val="0"/>
              </a:spcBef>
              <a:spcAft>
                <a:spcPts val="0"/>
              </a:spcAft>
              <a:buClr>
                <a:schemeClr val="dk1"/>
              </a:buClr>
              <a:buSzPts val="1700"/>
              <a:buFont typeface="Arial"/>
              <a:buChar char="•"/>
            </a:pPr>
            <a:r>
              <a:rPr b="1" lang="en-US" sz="1700"/>
              <a:t>Provide a salary for the resident</a:t>
            </a:r>
            <a:r>
              <a:rPr lang="en-US" sz="1700"/>
              <a:t> commensurate with the salaries of equivalent entry-level library professionals.</a:t>
            </a:r>
            <a:endParaRPr sz="1700"/>
          </a:p>
        </p:txBody>
      </p:sp>
      <p:sp>
        <p:nvSpPr>
          <p:cNvPr id="148" name="Google Shape;148;p33"/>
          <p:cNvSpPr txBox="1"/>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lang="en-US" sz="3000">
                <a:solidFill>
                  <a:srgbClr val="254061"/>
                </a:solidFill>
                <a:latin typeface="Times New Roman"/>
                <a:ea typeface="Times New Roman"/>
                <a:cs typeface="Times New Roman"/>
                <a:sym typeface="Times New Roman"/>
              </a:rPr>
              <a:t>Principles</a:t>
            </a:r>
            <a:endParaRPr b="1" i="0" sz="3000" u="none" cap="none" strike="noStrike">
              <a:solidFill>
                <a:srgbClr val="254061"/>
              </a:solidFill>
              <a:latin typeface="Times New Roman"/>
              <a:ea typeface="Times New Roman"/>
              <a:cs typeface="Times New Roman"/>
              <a:sym typeface="Times New Roman"/>
            </a:endParaRPr>
          </a:p>
        </p:txBody>
      </p:sp>
      <p:pic>
        <p:nvPicPr>
          <p:cNvPr id="149" name="Google Shape;149;p33"/>
          <p:cNvPicPr preferRelativeResize="0"/>
          <p:nvPr/>
        </p:nvPicPr>
        <p:blipFill rotWithShape="1">
          <a:blip r:embed="rId3">
            <a:alphaModFix/>
          </a:blip>
          <a:srcRect b="0" l="0" r="0" t="19510"/>
          <a:stretch/>
        </p:blipFill>
        <p:spPr>
          <a:xfrm>
            <a:off x="457200" y="83450"/>
            <a:ext cx="3339900" cy="1473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34"/>
          <p:cNvSpPr txBox="1"/>
          <p:nvPr>
            <p:ph idx="1" type="body"/>
          </p:nvPr>
        </p:nvSpPr>
        <p:spPr>
          <a:xfrm>
            <a:off x="457200" y="1553950"/>
            <a:ext cx="8229600" cy="4496100"/>
          </a:xfrm>
          <a:prstGeom prst="rect">
            <a:avLst/>
          </a:prstGeom>
          <a:noFill/>
          <a:ln>
            <a:noFill/>
          </a:ln>
        </p:spPr>
        <p:txBody>
          <a:bodyPr anchorCtr="0" anchor="t" bIns="45700" lIns="91425" spcFirstLastPara="1" rIns="91425" wrap="square" tIns="45700">
            <a:noAutofit/>
          </a:bodyPr>
          <a:lstStyle/>
          <a:p>
            <a:pPr indent="-431800" lvl="0" marL="457200" marR="0" rtl="0" algn="l">
              <a:lnSpc>
                <a:spcPct val="100000"/>
              </a:lnSpc>
              <a:spcBef>
                <a:spcPts val="0"/>
              </a:spcBef>
              <a:spcAft>
                <a:spcPts val="0"/>
              </a:spcAft>
              <a:buClr>
                <a:srgbClr val="254061"/>
              </a:buClr>
              <a:buSzPts val="2400"/>
              <a:buFont typeface="Times New Roman"/>
              <a:buChar char="•"/>
            </a:pPr>
            <a:r>
              <a:rPr b="1" i="0" lang="en-US" sz="2400" u="none" cap="none" strike="noStrike">
                <a:solidFill>
                  <a:srgbClr val="254061"/>
                </a:solidFill>
                <a:latin typeface="Times New Roman"/>
                <a:ea typeface="Times New Roman"/>
                <a:cs typeface="Times New Roman"/>
                <a:sym typeface="Times New Roman"/>
              </a:rPr>
              <a:t>Charge: </a:t>
            </a:r>
            <a:r>
              <a:rPr b="0" i="0" lang="en-US" sz="2400" u="none" cap="none" strike="noStrike">
                <a:solidFill>
                  <a:srgbClr val="254061"/>
                </a:solidFill>
                <a:latin typeface="Times New Roman"/>
                <a:ea typeface="Times New Roman"/>
                <a:cs typeface="Times New Roman"/>
                <a:sym typeface="Times New Roman"/>
              </a:rPr>
              <a:t>Oversee the Diversity Alliance, serve as advocates of the program, build relationships and investigate partnerships with appropriate ACRL and ALA groups, and propose future directions, including governance, to the ACRL Board of Directors.</a:t>
            </a:r>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a:p>
            <a:pPr indent="-431800" lvl="0" marL="457200" marR="0" rtl="0" algn="l">
              <a:lnSpc>
                <a:spcPct val="100000"/>
              </a:lnSpc>
              <a:spcBef>
                <a:spcPts val="0"/>
              </a:spcBef>
              <a:spcAft>
                <a:spcPts val="0"/>
              </a:spcAft>
              <a:buClr>
                <a:srgbClr val="254061"/>
              </a:buClr>
              <a:buSzPts val="2400"/>
              <a:buFont typeface="Times New Roman"/>
              <a:buChar char="•"/>
            </a:pPr>
            <a:r>
              <a:rPr b="1" i="0" lang="en-US" sz="2400" u="none" cap="none" strike="noStrike">
                <a:solidFill>
                  <a:srgbClr val="254061"/>
                </a:solidFill>
                <a:latin typeface="Times New Roman"/>
                <a:ea typeface="Times New Roman"/>
                <a:cs typeface="Times New Roman"/>
                <a:sym typeface="Times New Roman"/>
              </a:rPr>
              <a:t>Composition:</a:t>
            </a:r>
            <a:r>
              <a:rPr b="0" i="0" lang="en-US" sz="2400" u="none" cap="none" strike="noStrike">
                <a:solidFill>
                  <a:srgbClr val="254061"/>
                </a:solidFill>
                <a:latin typeface="Times New Roman"/>
                <a:ea typeface="Times New Roman"/>
                <a:cs typeface="Times New Roman"/>
                <a:sym typeface="Times New Roman"/>
              </a:rPr>
              <a:t> Chair, and representatives from:</a:t>
            </a:r>
            <a:endParaRPr/>
          </a:p>
          <a:p>
            <a:pPr indent="-438150" lvl="1" marL="857250" marR="0" rtl="0" algn="l">
              <a:lnSpc>
                <a:spcPct val="100000"/>
              </a:lnSpc>
              <a:spcBef>
                <a:spcPts val="0"/>
              </a:spcBef>
              <a:spcAft>
                <a:spcPts val="0"/>
              </a:spcAft>
              <a:buClr>
                <a:srgbClr val="254061"/>
              </a:buClr>
              <a:buSzPts val="2400"/>
              <a:buFont typeface="Times New Roman"/>
              <a:buChar char="–"/>
            </a:pPr>
            <a:r>
              <a:rPr b="0" i="0" lang="en-US" sz="2400" u="none" cap="none" strike="noStrike">
                <a:solidFill>
                  <a:srgbClr val="254061"/>
                </a:solidFill>
                <a:latin typeface="Times New Roman"/>
                <a:ea typeface="Times New Roman"/>
                <a:cs typeface="Times New Roman"/>
                <a:sym typeface="Times New Roman"/>
              </a:rPr>
              <a:t>ACRL Diversity Committee</a:t>
            </a:r>
            <a:endParaRPr/>
          </a:p>
          <a:p>
            <a:pPr indent="-438150" lvl="1" marL="857250" marR="0" rtl="0" algn="l">
              <a:lnSpc>
                <a:spcPct val="100000"/>
              </a:lnSpc>
              <a:spcBef>
                <a:spcPts val="0"/>
              </a:spcBef>
              <a:spcAft>
                <a:spcPts val="0"/>
              </a:spcAft>
              <a:buClr>
                <a:srgbClr val="254061"/>
              </a:buClr>
              <a:buSzPts val="2400"/>
              <a:buFont typeface="Times New Roman"/>
              <a:buChar char="–"/>
            </a:pPr>
            <a:r>
              <a:rPr b="0" i="0" lang="en-US" sz="2400" u="none" cap="none" strike="noStrike">
                <a:solidFill>
                  <a:srgbClr val="254061"/>
                </a:solidFill>
                <a:latin typeface="Times New Roman"/>
                <a:ea typeface="Times New Roman"/>
                <a:cs typeface="Times New Roman"/>
                <a:sym typeface="Times New Roman"/>
              </a:rPr>
              <a:t>ACRL Residency Interest Group</a:t>
            </a:r>
            <a:endParaRPr/>
          </a:p>
          <a:p>
            <a:pPr indent="-438150" lvl="1" marL="857250" marR="0" rtl="0" algn="l">
              <a:lnSpc>
                <a:spcPct val="100000"/>
              </a:lnSpc>
              <a:spcBef>
                <a:spcPts val="0"/>
              </a:spcBef>
              <a:spcAft>
                <a:spcPts val="0"/>
              </a:spcAft>
              <a:buClr>
                <a:srgbClr val="254061"/>
              </a:buClr>
              <a:buSzPts val="2400"/>
              <a:buFont typeface="Times New Roman"/>
              <a:buChar char="–"/>
            </a:pPr>
            <a:r>
              <a:rPr b="0" i="0" lang="en-US" sz="2400" u="none" cap="none" strike="noStrike">
                <a:solidFill>
                  <a:srgbClr val="254061"/>
                </a:solidFill>
                <a:latin typeface="Times New Roman"/>
                <a:ea typeface="Times New Roman"/>
                <a:cs typeface="Times New Roman"/>
                <a:sym typeface="Times New Roman"/>
              </a:rPr>
              <a:t>ALA Office for Diversity, Literacy, and Outreach Services</a:t>
            </a:r>
            <a:endParaRPr/>
          </a:p>
          <a:p>
            <a:pPr indent="-438150" lvl="1" marL="857250" marR="0" rtl="0" algn="l">
              <a:lnSpc>
                <a:spcPct val="100000"/>
              </a:lnSpc>
              <a:spcBef>
                <a:spcPts val="0"/>
              </a:spcBef>
              <a:spcAft>
                <a:spcPts val="0"/>
              </a:spcAft>
              <a:buClr>
                <a:srgbClr val="254061"/>
              </a:buClr>
              <a:buSzPts val="2400"/>
              <a:buFont typeface="Times New Roman"/>
              <a:buChar char="–"/>
            </a:pPr>
            <a:r>
              <a:rPr b="0" i="0" lang="en-US" sz="2400" u="none" cap="none" strike="noStrike">
                <a:solidFill>
                  <a:srgbClr val="254061"/>
                </a:solidFill>
                <a:latin typeface="Times New Roman"/>
                <a:ea typeface="Times New Roman"/>
                <a:cs typeface="Times New Roman"/>
                <a:sym typeface="Times New Roman"/>
              </a:rPr>
              <a:t>(Other additional appointments as needed)</a:t>
            </a:r>
            <a:endParaRPr b="0" i="0" sz="2400" u="none" cap="none" strike="noStrike">
              <a:solidFill>
                <a:srgbClr val="254061"/>
              </a:solidFill>
              <a:latin typeface="Times New Roman"/>
              <a:ea typeface="Times New Roman"/>
              <a:cs typeface="Times New Roman"/>
              <a:sym typeface="Times New Roman"/>
            </a:endParaRPr>
          </a:p>
        </p:txBody>
      </p:sp>
      <p:sp>
        <p:nvSpPr>
          <p:cNvPr id="155" name="Google Shape;155;p34"/>
          <p:cNvSpPr txBox="1"/>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i="0" lang="en-US" sz="3000" u="none" cap="none" strike="noStrike">
                <a:solidFill>
                  <a:srgbClr val="254061"/>
                </a:solidFill>
                <a:latin typeface="Times New Roman"/>
                <a:ea typeface="Times New Roman"/>
                <a:cs typeface="Times New Roman"/>
                <a:sym typeface="Times New Roman"/>
              </a:rPr>
              <a:t>Task Force</a:t>
            </a:r>
            <a:endParaRPr b="1" i="0" sz="3000" u="none" cap="none" strike="noStrike">
              <a:solidFill>
                <a:srgbClr val="254061"/>
              </a:solidFill>
              <a:latin typeface="Times New Roman"/>
              <a:ea typeface="Times New Roman"/>
              <a:cs typeface="Times New Roman"/>
              <a:sym typeface="Times New Roman"/>
            </a:endParaRPr>
          </a:p>
        </p:txBody>
      </p:sp>
      <p:pic>
        <p:nvPicPr>
          <p:cNvPr id="156" name="Google Shape;156;p34"/>
          <p:cNvPicPr preferRelativeResize="0"/>
          <p:nvPr/>
        </p:nvPicPr>
        <p:blipFill rotWithShape="1">
          <a:blip r:embed="rId3">
            <a:alphaModFix/>
          </a:blip>
          <a:srcRect b="0" l="0" r="0" t="19510"/>
          <a:stretch/>
        </p:blipFill>
        <p:spPr>
          <a:xfrm>
            <a:off x="457200" y="83450"/>
            <a:ext cx="3339800" cy="1473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35"/>
          <p:cNvSpPr txBox="1"/>
          <p:nvPr>
            <p:ph idx="1" type="body"/>
          </p:nvPr>
        </p:nvSpPr>
        <p:spPr>
          <a:xfrm>
            <a:off x="457200" y="1553950"/>
            <a:ext cx="4114800" cy="4267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American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Arizona State University</a:t>
            </a:r>
            <a:endParaRPr b="0" i="0" sz="1600" u="none" cap="none" strike="noStrike">
              <a:solidFill>
                <a:srgbClr val="25406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Bowling Green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Clemson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Emory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Gulf Coast State College</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Harvard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Iowa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Louisiana State University</a:t>
            </a:r>
            <a:endParaRPr/>
          </a:p>
          <a:p>
            <a:pPr indent="0" lvl="0" marL="0" marR="0" rtl="0" algn="l">
              <a:lnSpc>
                <a:spcPct val="115000"/>
              </a:lnSpc>
              <a:spcBef>
                <a:spcPts val="0"/>
              </a:spcBef>
              <a:spcAft>
                <a:spcPts val="0"/>
              </a:spcAft>
              <a:buClr>
                <a:srgbClr val="254061"/>
              </a:buClr>
              <a:buFont typeface="Arial"/>
              <a:buNone/>
            </a:pPr>
            <a:r>
              <a:rPr b="0" i="0" lang="en-US" sz="1600" u="none" cap="none" strike="noStrike">
                <a:solidFill>
                  <a:srgbClr val="254061"/>
                </a:solidFill>
                <a:latin typeface="Times New Roman"/>
                <a:ea typeface="Times New Roman"/>
                <a:cs typeface="Times New Roman"/>
                <a:sym typeface="Times New Roman"/>
              </a:rPr>
              <a:t>Massachusetts Institute of Technology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Michigan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North Carolina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The Ohio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Pennsylvania State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Swarthmore College</a:t>
            </a:r>
            <a:endParaRPr b="0" i="0" sz="1600" u="none" cap="none" strike="noStrike">
              <a:solidFill>
                <a:srgbClr val="254061"/>
              </a:solidFill>
              <a:latin typeface="Times New Roman"/>
              <a:ea typeface="Times New Roman"/>
              <a:cs typeface="Times New Roman"/>
              <a:sym typeface="Times New Roman"/>
            </a:endParaRPr>
          </a:p>
        </p:txBody>
      </p:sp>
      <p:sp>
        <p:nvSpPr>
          <p:cNvPr id="163" name="Google Shape;163;p35"/>
          <p:cNvSpPr txBox="1"/>
          <p:nvPr>
            <p:ph idx="1" type="body"/>
          </p:nvPr>
        </p:nvSpPr>
        <p:spPr>
          <a:xfrm>
            <a:off x="4755225" y="1553950"/>
            <a:ext cx="4114800" cy="4267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Syracuse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Temple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Texas A&amp;M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Towson University</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Alberta</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California, Riverside</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Delaware</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Illinois at Urbana-Champaign</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Iowa</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Michigan</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Tennessee - Knoxville</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Utah</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University of Wisconsin - Madison</a:t>
            </a:r>
            <a:endParaRPr/>
          </a:p>
          <a:p>
            <a:pPr indent="0" lvl="0" marL="0" marR="0" rtl="0" algn="l">
              <a:lnSpc>
                <a:spcPct val="115000"/>
              </a:lnSpc>
              <a:spcBef>
                <a:spcPts val="0"/>
              </a:spcBef>
              <a:spcAft>
                <a:spcPts val="0"/>
              </a:spcAft>
              <a:buClr>
                <a:schemeClr val="dk1"/>
              </a:buClr>
              <a:buFont typeface="Arial"/>
              <a:buNone/>
            </a:pPr>
            <a:r>
              <a:rPr b="0" i="0" lang="en-US" sz="1600" u="none" cap="none" strike="noStrike">
                <a:solidFill>
                  <a:srgbClr val="254061"/>
                </a:solidFill>
                <a:latin typeface="Times New Roman"/>
                <a:ea typeface="Times New Roman"/>
                <a:cs typeface="Times New Roman"/>
                <a:sym typeface="Times New Roman"/>
              </a:rPr>
              <a:t>Virginia Tech</a:t>
            </a:r>
            <a:endParaRPr/>
          </a:p>
          <a:p>
            <a:pPr indent="0" lvl="0" marL="0" marR="0" rtl="0" algn="l">
              <a:lnSpc>
                <a:spcPct val="115000"/>
              </a:lnSpc>
              <a:spcBef>
                <a:spcPts val="0"/>
              </a:spcBef>
              <a:spcAft>
                <a:spcPts val="0"/>
              </a:spcAft>
              <a:buClr>
                <a:srgbClr val="254061"/>
              </a:buClr>
              <a:buFont typeface="Arial"/>
              <a:buNone/>
            </a:pPr>
            <a:r>
              <a:rPr b="0" i="0" lang="en-US" sz="1600" u="none" cap="none" strike="noStrike">
                <a:solidFill>
                  <a:srgbClr val="254061"/>
                </a:solidFill>
                <a:latin typeface="Times New Roman"/>
                <a:ea typeface="Times New Roman"/>
                <a:cs typeface="Times New Roman"/>
                <a:sym typeface="Times New Roman"/>
              </a:rPr>
              <a:t>West Virginia University</a:t>
            </a:r>
            <a:endParaRPr/>
          </a:p>
        </p:txBody>
      </p:sp>
      <p:sp>
        <p:nvSpPr>
          <p:cNvPr id="164" name="Google Shape;164;p35"/>
          <p:cNvSpPr txBox="1"/>
          <p:nvPr>
            <p:ph idx="1" type="body"/>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i="0" lang="en-US" sz="3000" u="none" cap="none" strike="noStrike">
                <a:solidFill>
                  <a:srgbClr val="254061"/>
                </a:solidFill>
                <a:latin typeface="Times New Roman"/>
                <a:ea typeface="Times New Roman"/>
                <a:cs typeface="Times New Roman"/>
                <a:sym typeface="Times New Roman"/>
              </a:rPr>
              <a:t>2016-2017</a:t>
            </a:r>
            <a:br>
              <a:rPr b="1" i="0" lang="en-US" sz="3000" u="none" cap="none" strike="noStrike">
                <a:solidFill>
                  <a:srgbClr val="254061"/>
                </a:solidFill>
                <a:latin typeface="Times New Roman"/>
                <a:ea typeface="Times New Roman"/>
                <a:cs typeface="Times New Roman"/>
                <a:sym typeface="Times New Roman"/>
              </a:rPr>
            </a:br>
            <a:r>
              <a:rPr b="1" i="0" lang="en-US" sz="3000" u="none" cap="none" strike="noStrike">
                <a:solidFill>
                  <a:srgbClr val="254061"/>
                </a:solidFill>
                <a:latin typeface="Times New Roman"/>
                <a:ea typeface="Times New Roman"/>
                <a:cs typeface="Times New Roman"/>
                <a:sym typeface="Times New Roman"/>
              </a:rPr>
              <a:t>Members</a:t>
            </a:r>
            <a:endParaRPr/>
          </a:p>
        </p:txBody>
      </p:sp>
      <p:pic>
        <p:nvPicPr>
          <p:cNvPr id="165" name="Google Shape;165;p35"/>
          <p:cNvPicPr preferRelativeResize="0"/>
          <p:nvPr/>
        </p:nvPicPr>
        <p:blipFill rotWithShape="1">
          <a:blip r:embed="rId3">
            <a:alphaModFix/>
          </a:blip>
          <a:srcRect b="0" l="0" r="0" t="19510"/>
          <a:stretch/>
        </p:blipFill>
        <p:spPr>
          <a:xfrm>
            <a:off x="457200" y="83450"/>
            <a:ext cx="3339800" cy="1473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36"/>
          <p:cNvSpPr txBox="1"/>
          <p:nvPr>
            <p:ph idx="1" type="body"/>
          </p:nvPr>
        </p:nvSpPr>
        <p:spPr>
          <a:xfrm>
            <a:off x="457200" y="1553950"/>
            <a:ext cx="8229600" cy="4496100"/>
          </a:xfrm>
          <a:prstGeom prst="rect">
            <a:avLst/>
          </a:prstGeom>
          <a:noFill/>
          <a:ln>
            <a:noFill/>
          </a:ln>
        </p:spPr>
        <p:txBody>
          <a:bodyPr anchorCtr="0" anchor="t" bIns="45700" lIns="91425" spcFirstLastPara="1" rIns="91425" wrap="square" tIns="45700">
            <a:noAutofit/>
          </a:bodyPr>
          <a:lstStyle/>
          <a:p>
            <a:pPr indent="-482600" lvl="0" marL="457200" marR="0" rtl="0" algn="l">
              <a:lnSpc>
                <a:spcPct val="100000"/>
              </a:lnSpc>
              <a:spcBef>
                <a:spcPts val="0"/>
              </a:spcBef>
              <a:spcAft>
                <a:spcPts val="0"/>
              </a:spcAft>
              <a:buClr>
                <a:srgbClr val="254061"/>
              </a:buClr>
              <a:buSzPts val="3200"/>
              <a:buFont typeface="Times New Roman"/>
              <a:buChar char="•"/>
            </a:pPr>
            <a:r>
              <a:rPr b="0" i="0" lang="en-US" u="none" cap="none" strike="noStrike">
                <a:solidFill>
                  <a:srgbClr val="254061"/>
                </a:solidFill>
                <a:latin typeface="Times New Roman"/>
                <a:ea typeface="Times New Roman"/>
                <a:cs typeface="Times New Roman"/>
                <a:sym typeface="Times New Roman"/>
              </a:rPr>
              <a:t>Recent developments</a:t>
            </a:r>
            <a:endParaRPr b="0" i="0" u="none" cap="none" strike="noStrike">
              <a:solidFill>
                <a:srgbClr val="254061"/>
              </a:solidFill>
              <a:latin typeface="Times New Roman"/>
              <a:ea typeface="Times New Roman"/>
              <a:cs typeface="Times New Roman"/>
              <a:sym typeface="Times New Roman"/>
            </a:endParaRPr>
          </a:p>
          <a:p>
            <a:pPr indent="-463550" lvl="1" marL="857250" marR="0" rtl="0" algn="l">
              <a:lnSpc>
                <a:spcPct val="100000"/>
              </a:lnSpc>
              <a:spcBef>
                <a:spcPts val="0"/>
              </a:spcBef>
              <a:spcAft>
                <a:spcPts val="0"/>
              </a:spcAft>
              <a:buClr>
                <a:srgbClr val="254061"/>
              </a:buClr>
              <a:buSzPts val="2800"/>
              <a:buFont typeface="Times New Roman"/>
              <a:buChar char="–"/>
            </a:pPr>
            <a:r>
              <a:rPr lang="en-US"/>
              <a:t>Information session at ACRL 2017</a:t>
            </a:r>
            <a:endParaRPr/>
          </a:p>
          <a:p>
            <a:pPr indent="-463550" lvl="1" marL="857250" marR="0" rtl="0" algn="l">
              <a:lnSpc>
                <a:spcPct val="100000"/>
              </a:lnSpc>
              <a:spcBef>
                <a:spcPts val="0"/>
              </a:spcBef>
              <a:spcAft>
                <a:spcPts val="0"/>
              </a:spcAft>
              <a:buClr>
                <a:srgbClr val="254061"/>
              </a:buClr>
              <a:buSzPts val="2800"/>
              <a:buFont typeface="Times New Roman"/>
              <a:buChar char="–"/>
            </a:pPr>
            <a:r>
              <a:rPr b="0" i="0" lang="en-US" u="none" cap="none" strike="noStrike">
                <a:solidFill>
                  <a:srgbClr val="254061"/>
                </a:solidFill>
                <a:latin typeface="Times New Roman"/>
                <a:ea typeface="Times New Roman"/>
                <a:cs typeface="Times New Roman"/>
                <a:sym typeface="Times New Roman"/>
              </a:rPr>
              <a:t>Mountain Plains Library Association </a:t>
            </a:r>
            <a:r>
              <a:rPr lang="en-US"/>
              <a:t>and other </a:t>
            </a:r>
            <a:r>
              <a:rPr b="0" i="0" lang="en-US" u="none" cap="none" strike="noStrike">
                <a:solidFill>
                  <a:srgbClr val="254061"/>
                </a:solidFill>
                <a:latin typeface="Times New Roman"/>
                <a:ea typeface="Times New Roman"/>
                <a:cs typeface="Times New Roman"/>
                <a:sym typeface="Times New Roman"/>
              </a:rPr>
              <a:t>partnerships</a:t>
            </a:r>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a:p>
            <a:pPr indent="-482600" lvl="0" marL="457200" marR="0" rtl="0" algn="l">
              <a:lnSpc>
                <a:spcPct val="100000"/>
              </a:lnSpc>
              <a:spcBef>
                <a:spcPts val="0"/>
              </a:spcBef>
              <a:spcAft>
                <a:spcPts val="0"/>
              </a:spcAft>
              <a:buClr>
                <a:srgbClr val="254061"/>
              </a:buClr>
              <a:buSzPts val="3200"/>
              <a:buFont typeface="Times New Roman"/>
              <a:buChar char="•"/>
            </a:pPr>
            <a:r>
              <a:rPr b="0" i="0" lang="en-US" u="none" cap="none" strike="noStrike">
                <a:solidFill>
                  <a:srgbClr val="254061"/>
                </a:solidFill>
                <a:latin typeface="Times New Roman"/>
                <a:ea typeface="Times New Roman"/>
                <a:cs typeface="Times New Roman"/>
                <a:sym typeface="Times New Roman"/>
              </a:rPr>
              <a:t>Future directions</a:t>
            </a:r>
            <a:endParaRPr/>
          </a:p>
          <a:p>
            <a:pPr indent="-463550" lvl="1" marL="857250" marR="0" rtl="0" algn="l">
              <a:lnSpc>
                <a:spcPct val="100000"/>
              </a:lnSpc>
              <a:spcBef>
                <a:spcPts val="0"/>
              </a:spcBef>
              <a:spcAft>
                <a:spcPts val="0"/>
              </a:spcAft>
              <a:buClr>
                <a:srgbClr val="254061"/>
              </a:buClr>
              <a:buSzPts val="2800"/>
              <a:buFont typeface="Times New Roman"/>
              <a:buChar char="–"/>
            </a:pPr>
            <a:r>
              <a:rPr b="0" i="0" lang="en-US" u="none" cap="none" strike="noStrike">
                <a:solidFill>
                  <a:srgbClr val="254061"/>
                </a:solidFill>
                <a:latin typeface="Times New Roman"/>
                <a:ea typeface="Times New Roman"/>
                <a:cs typeface="Times New Roman"/>
                <a:sym typeface="Times New Roman"/>
              </a:rPr>
              <a:t>Needs assessment</a:t>
            </a:r>
            <a:r>
              <a:rPr lang="en-US"/>
              <a:t> (e.g. value, benchmarks, best practices)</a:t>
            </a:r>
            <a:endParaRPr/>
          </a:p>
          <a:p>
            <a:pPr indent="-463550" lvl="1" marL="857250" marR="0" rtl="0" algn="l">
              <a:lnSpc>
                <a:spcPct val="100000"/>
              </a:lnSpc>
              <a:spcBef>
                <a:spcPts val="0"/>
              </a:spcBef>
              <a:spcAft>
                <a:spcPts val="0"/>
              </a:spcAft>
              <a:buClr>
                <a:srgbClr val="254061"/>
              </a:buClr>
              <a:buSzPts val="2800"/>
              <a:buFont typeface="Times New Roman"/>
              <a:buChar char="–"/>
            </a:pPr>
            <a:r>
              <a:rPr lang="en-US"/>
              <a:t>Increased s</a:t>
            </a:r>
            <a:r>
              <a:rPr b="0" i="0" lang="en-US" u="none" cap="none" strike="noStrike">
                <a:solidFill>
                  <a:srgbClr val="254061"/>
                </a:solidFill>
                <a:latin typeface="Times New Roman"/>
                <a:ea typeface="Times New Roman"/>
                <a:cs typeface="Times New Roman"/>
                <a:sym typeface="Times New Roman"/>
              </a:rPr>
              <a:t>upport for residency coordinators</a:t>
            </a:r>
            <a:endParaRPr/>
          </a:p>
          <a:p>
            <a:pPr indent="-463550" lvl="1" marL="857250" marR="0" rtl="0" algn="l">
              <a:lnSpc>
                <a:spcPct val="100000"/>
              </a:lnSpc>
              <a:spcBef>
                <a:spcPts val="0"/>
              </a:spcBef>
              <a:spcAft>
                <a:spcPts val="0"/>
              </a:spcAft>
              <a:buClr>
                <a:srgbClr val="254061"/>
              </a:buClr>
              <a:buSzPts val="2800"/>
              <a:buFont typeface="Times New Roman"/>
              <a:buChar char="–"/>
            </a:pPr>
            <a:r>
              <a:rPr b="0" i="0" lang="en-US" u="none" cap="none" strike="noStrike">
                <a:solidFill>
                  <a:srgbClr val="254061"/>
                </a:solidFill>
                <a:latin typeface="Times New Roman"/>
                <a:ea typeface="Times New Roman"/>
                <a:cs typeface="Times New Roman"/>
                <a:sym typeface="Times New Roman"/>
              </a:rPr>
              <a:t>Face-to-face learning experiences (e.g. institutes)</a:t>
            </a:r>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p:txBody>
      </p:sp>
      <p:sp>
        <p:nvSpPr>
          <p:cNvPr id="171" name="Google Shape;171;p36"/>
          <p:cNvSpPr txBox="1"/>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lang="en-US" sz="3000">
                <a:solidFill>
                  <a:srgbClr val="254061"/>
                </a:solidFill>
                <a:latin typeface="Times New Roman"/>
                <a:ea typeface="Times New Roman"/>
                <a:cs typeface="Times New Roman"/>
                <a:sym typeface="Times New Roman"/>
              </a:rPr>
              <a:t>Coming Down the Pipeline</a:t>
            </a:r>
            <a:endParaRPr b="1" i="0" sz="3000" u="none" cap="none" strike="noStrike">
              <a:solidFill>
                <a:srgbClr val="254061"/>
              </a:solidFill>
              <a:latin typeface="Times New Roman"/>
              <a:ea typeface="Times New Roman"/>
              <a:cs typeface="Times New Roman"/>
              <a:sym typeface="Times New Roman"/>
            </a:endParaRPr>
          </a:p>
        </p:txBody>
      </p:sp>
      <p:pic>
        <p:nvPicPr>
          <p:cNvPr id="172" name="Google Shape;172;p36"/>
          <p:cNvPicPr preferRelativeResize="0"/>
          <p:nvPr/>
        </p:nvPicPr>
        <p:blipFill rotWithShape="1">
          <a:blip r:embed="rId3">
            <a:alphaModFix/>
          </a:blip>
          <a:srcRect b="0" l="0" r="0" t="19510"/>
          <a:stretch/>
        </p:blipFill>
        <p:spPr>
          <a:xfrm>
            <a:off x="457200" y="83450"/>
            <a:ext cx="3339800" cy="1473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37"/>
          <p:cNvSpPr txBox="1"/>
          <p:nvPr>
            <p:ph idx="1" type="body"/>
          </p:nvPr>
        </p:nvSpPr>
        <p:spPr>
          <a:xfrm>
            <a:off x="457200" y="1553950"/>
            <a:ext cx="8229600" cy="4496100"/>
          </a:xfrm>
          <a:prstGeom prst="rect">
            <a:avLst/>
          </a:prstGeom>
          <a:noFill/>
          <a:ln>
            <a:noFill/>
          </a:ln>
        </p:spPr>
        <p:txBody>
          <a:bodyPr anchorCtr="0" anchor="t" bIns="45700" lIns="91425" spcFirstLastPara="1" rIns="91425" wrap="square" tIns="45700">
            <a:noAutofit/>
          </a:bodyPr>
          <a:lstStyle/>
          <a:p>
            <a:pPr indent="-482600" lvl="0" marL="457200" marR="0" rtl="0" algn="l">
              <a:lnSpc>
                <a:spcPct val="100000"/>
              </a:lnSpc>
              <a:spcBef>
                <a:spcPts val="0"/>
              </a:spcBef>
              <a:spcAft>
                <a:spcPts val="0"/>
              </a:spcAft>
              <a:buClr>
                <a:srgbClr val="254061"/>
              </a:buClr>
              <a:buSzPts val="3200"/>
              <a:buFont typeface="Times New Roman"/>
              <a:buChar char="•"/>
            </a:pPr>
            <a:r>
              <a:rPr b="0" i="0" lang="en-US" u="none" cap="none" strike="noStrike">
                <a:solidFill>
                  <a:srgbClr val="254061"/>
                </a:solidFill>
                <a:latin typeface="Times New Roman"/>
                <a:ea typeface="Times New Roman"/>
                <a:cs typeface="Times New Roman"/>
                <a:sym typeface="Times New Roman"/>
              </a:rPr>
              <a:t>ACRL Diversity Alliance</a:t>
            </a:r>
            <a:endParaRPr/>
          </a:p>
          <a:p>
            <a:pPr indent="-514350" lvl="1" marL="857250" marR="0" rtl="0" algn="l">
              <a:lnSpc>
                <a:spcPct val="100000"/>
              </a:lnSpc>
              <a:spcBef>
                <a:spcPts val="0"/>
              </a:spcBef>
              <a:spcAft>
                <a:spcPts val="0"/>
              </a:spcAft>
              <a:buClr>
                <a:srgbClr val="254061"/>
              </a:buClr>
              <a:buSzPts val="2800"/>
              <a:buFont typeface="Times New Roman"/>
              <a:buChar char="–"/>
            </a:pPr>
            <a:r>
              <a:rPr b="0" i="0" lang="en-US" u="sng" cap="none" strike="noStrike">
                <a:solidFill>
                  <a:schemeClr val="hlink"/>
                </a:solidFill>
                <a:latin typeface="Times New Roman"/>
                <a:ea typeface="Times New Roman"/>
                <a:cs typeface="Times New Roman"/>
                <a:sym typeface="Times New Roman"/>
                <a:hlinkClick r:id="rId3"/>
              </a:rPr>
              <a:t>http://www.ala.org/acrl/issues/diversityalliance</a:t>
            </a:r>
            <a:endParaRPr b="0" i="0" u="none" cap="none" strike="noStrike">
              <a:solidFill>
                <a:srgbClr val="254061"/>
              </a:solidFill>
              <a:latin typeface="Times New Roman"/>
              <a:ea typeface="Times New Roman"/>
              <a:cs typeface="Times New Roman"/>
              <a:sym typeface="Times New Roman"/>
            </a:endParaRPr>
          </a:p>
          <a:p>
            <a:pPr indent="-311150" lvl="1" marL="857250" marR="0" rtl="0" algn="l">
              <a:lnSpc>
                <a:spcPct val="100000"/>
              </a:lnSpc>
              <a:spcBef>
                <a:spcPts val="0"/>
              </a:spcBef>
              <a:spcAft>
                <a:spcPts val="0"/>
              </a:spcAft>
              <a:buClr>
                <a:srgbClr val="254061"/>
              </a:buClr>
              <a:buSzPts val="2000"/>
              <a:buFont typeface="Times New Roman"/>
              <a:buNone/>
            </a:pPr>
            <a:r>
              <a:t/>
            </a:r>
            <a:endParaRPr b="0" i="0" sz="2000" u="none" cap="none" strike="noStrike">
              <a:solidFill>
                <a:srgbClr val="254061"/>
              </a:solidFill>
              <a:latin typeface="Times New Roman"/>
              <a:ea typeface="Times New Roman"/>
              <a:cs typeface="Times New Roman"/>
              <a:sym typeface="Times New Roman"/>
            </a:endParaRPr>
          </a:p>
          <a:p>
            <a:pPr indent="-482600" lvl="0" marL="457200" marR="0" rtl="0" algn="l">
              <a:lnSpc>
                <a:spcPct val="100000"/>
              </a:lnSpc>
              <a:spcBef>
                <a:spcPts val="0"/>
              </a:spcBef>
              <a:spcAft>
                <a:spcPts val="0"/>
              </a:spcAft>
              <a:buClr>
                <a:srgbClr val="254061"/>
              </a:buClr>
              <a:buSzPts val="3200"/>
              <a:buFont typeface="Times New Roman"/>
              <a:buChar char="•"/>
            </a:pPr>
            <a:r>
              <a:rPr b="0" i="0" lang="en-US" u="none" cap="none" strike="noStrike">
                <a:solidFill>
                  <a:srgbClr val="254061"/>
                </a:solidFill>
                <a:latin typeface="Times New Roman"/>
                <a:ea typeface="Times New Roman"/>
                <a:cs typeface="Times New Roman"/>
                <a:sym typeface="Times New Roman"/>
              </a:rPr>
              <a:t>ACRL Diversity Alliance Task Force</a:t>
            </a:r>
            <a:endParaRPr/>
          </a:p>
          <a:p>
            <a:pPr indent="-488950" lvl="1" marL="857250" marR="0" rtl="0" algn="l">
              <a:lnSpc>
                <a:spcPct val="100000"/>
              </a:lnSpc>
              <a:spcBef>
                <a:spcPts val="0"/>
              </a:spcBef>
              <a:spcAft>
                <a:spcPts val="0"/>
              </a:spcAft>
              <a:buClr>
                <a:srgbClr val="254061"/>
              </a:buClr>
              <a:buSzPts val="2800"/>
              <a:buFont typeface="Times New Roman"/>
              <a:buChar char="–"/>
            </a:pPr>
            <a:r>
              <a:rPr b="0" i="0" lang="en-US" u="sng" cap="none" strike="noStrike">
                <a:solidFill>
                  <a:schemeClr val="hlink"/>
                </a:solidFill>
                <a:latin typeface="Times New Roman"/>
                <a:ea typeface="Times New Roman"/>
                <a:cs typeface="Times New Roman"/>
                <a:sym typeface="Times New Roman"/>
                <a:hlinkClick r:id="rId4"/>
              </a:rPr>
              <a:t>http://www.ala.org/acrl/aboutacrl</a:t>
            </a:r>
            <a:br>
              <a:rPr b="0" i="0" lang="en-US" u="sng" cap="none" strike="noStrike">
                <a:solidFill>
                  <a:schemeClr val="hlink"/>
                </a:solidFill>
                <a:latin typeface="Times New Roman"/>
                <a:ea typeface="Times New Roman"/>
                <a:cs typeface="Times New Roman"/>
                <a:sym typeface="Times New Roman"/>
                <a:hlinkClick r:id="rId5"/>
              </a:rPr>
            </a:br>
            <a:r>
              <a:rPr b="0" i="0" lang="en-US" u="sng" cap="none" strike="noStrike">
                <a:solidFill>
                  <a:schemeClr val="hlink"/>
                </a:solidFill>
                <a:latin typeface="Times New Roman"/>
                <a:ea typeface="Times New Roman"/>
                <a:cs typeface="Times New Roman"/>
                <a:sym typeface="Times New Roman"/>
                <a:hlinkClick r:id="rId6"/>
              </a:rPr>
              <a:t>/directoryofleadership/taskforces/acr-tfda</a:t>
            </a:r>
            <a:endParaRPr b="0" i="0" u="none" cap="none" strike="noStrike">
              <a:solidFill>
                <a:srgbClr val="254061"/>
              </a:solidFill>
              <a:latin typeface="Times New Roman"/>
              <a:ea typeface="Times New Roman"/>
              <a:cs typeface="Times New Roman"/>
              <a:sym typeface="Times New Roman"/>
            </a:endParaRPr>
          </a:p>
          <a:p>
            <a:pPr indent="-311150" lvl="1" marL="857250" marR="0" rtl="0" algn="l">
              <a:lnSpc>
                <a:spcPct val="100000"/>
              </a:lnSpc>
              <a:spcBef>
                <a:spcPts val="0"/>
              </a:spcBef>
              <a:spcAft>
                <a:spcPts val="0"/>
              </a:spcAft>
              <a:buClr>
                <a:srgbClr val="254061"/>
              </a:buClr>
              <a:buSzPts val="2000"/>
              <a:buFont typeface="Times New Roman"/>
              <a:buNone/>
            </a:pPr>
            <a:r>
              <a:t/>
            </a:r>
            <a:endParaRPr b="0" i="0" sz="2000" u="none" cap="none" strike="noStrike">
              <a:solidFill>
                <a:srgbClr val="254061"/>
              </a:solidFill>
              <a:latin typeface="Times New Roman"/>
              <a:ea typeface="Times New Roman"/>
              <a:cs typeface="Times New Roman"/>
              <a:sym typeface="Times New Roman"/>
            </a:endParaRPr>
          </a:p>
          <a:p>
            <a:pPr indent="-482600" lvl="0" marL="457200" marR="0" rtl="0" algn="l">
              <a:lnSpc>
                <a:spcPct val="100000"/>
              </a:lnSpc>
              <a:spcBef>
                <a:spcPts val="0"/>
              </a:spcBef>
              <a:spcAft>
                <a:spcPts val="0"/>
              </a:spcAft>
              <a:buClr>
                <a:srgbClr val="254061"/>
              </a:buClr>
              <a:buSzPts val="3200"/>
              <a:buFont typeface="Times New Roman"/>
              <a:buChar char="•"/>
            </a:pPr>
            <a:r>
              <a:rPr b="0" i="0" lang="en-US" u="none" cap="none" strike="noStrike">
                <a:solidFill>
                  <a:srgbClr val="254061"/>
                </a:solidFill>
                <a:latin typeface="Times New Roman"/>
                <a:ea typeface="Times New Roman"/>
                <a:cs typeface="Times New Roman"/>
                <a:sym typeface="Times New Roman"/>
              </a:rPr>
              <a:t>ACRL Residency Interest Group</a:t>
            </a:r>
            <a:endParaRPr/>
          </a:p>
          <a:p>
            <a:pPr indent="-488950" lvl="1" marL="857250" marR="0" rtl="0" algn="l">
              <a:lnSpc>
                <a:spcPct val="100000"/>
              </a:lnSpc>
              <a:spcBef>
                <a:spcPts val="0"/>
              </a:spcBef>
              <a:spcAft>
                <a:spcPts val="0"/>
              </a:spcAft>
              <a:buClr>
                <a:srgbClr val="254061"/>
              </a:buClr>
              <a:buSzPts val="2800"/>
              <a:buFont typeface="Times New Roman"/>
              <a:buChar char="–"/>
            </a:pPr>
            <a:r>
              <a:rPr b="0" i="0" lang="en-US" u="sng" cap="none" strike="noStrike">
                <a:solidFill>
                  <a:schemeClr val="hlink"/>
                </a:solidFill>
                <a:latin typeface="Times New Roman"/>
                <a:ea typeface="Times New Roman"/>
                <a:cs typeface="Times New Roman"/>
                <a:sym typeface="Times New Roman"/>
                <a:hlinkClick r:id="rId7"/>
              </a:rPr>
              <a:t>http://acrl.ala.org/residency</a:t>
            </a:r>
            <a:endParaRPr b="0" i="0" u="none" cap="none" strike="noStrike">
              <a:solidFill>
                <a:srgbClr val="254061"/>
              </a:solidFill>
              <a:latin typeface="Times New Roman"/>
              <a:ea typeface="Times New Roman"/>
              <a:cs typeface="Times New Roman"/>
              <a:sym typeface="Times New Roman"/>
            </a:endParaRPr>
          </a:p>
          <a:p>
            <a:pPr indent="-279400" lvl="0" marL="457200" marR="0" rtl="0" algn="l">
              <a:lnSpc>
                <a:spcPct val="100000"/>
              </a:lnSpc>
              <a:spcBef>
                <a:spcPts val="0"/>
              </a:spcBef>
              <a:spcAft>
                <a:spcPts val="0"/>
              </a:spcAft>
              <a:buClr>
                <a:srgbClr val="254061"/>
              </a:buClr>
              <a:buSzPts val="2400"/>
              <a:buFont typeface="Times New Roman"/>
              <a:buNone/>
            </a:pPr>
            <a:r>
              <a:t/>
            </a:r>
            <a:endParaRPr b="0" i="0" sz="2400" u="none" cap="none" strike="noStrike">
              <a:solidFill>
                <a:srgbClr val="254061"/>
              </a:solidFill>
              <a:latin typeface="Times New Roman"/>
              <a:ea typeface="Times New Roman"/>
              <a:cs typeface="Times New Roman"/>
              <a:sym typeface="Times New Roman"/>
            </a:endParaRPr>
          </a:p>
        </p:txBody>
      </p:sp>
      <p:sp>
        <p:nvSpPr>
          <p:cNvPr id="178" name="Google Shape;178;p37"/>
          <p:cNvSpPr txBox="1"/>
          <p:nvPr/>
        </p:nvSpPr>
        <p:spPr>
          <a:xfrm>
            <a:off x="5288775" y="378250"/>
            <a:ext cx="3047700" cy="1251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254061"/>
              </a:buClr>
              <a:buFont typeface="Arial"/>
              <a:buNone/>
            </a:pPr>
            <a:r>
              <a:rPr b="1" i="0" lang="en-US" sz="3000" u="none" cap="none" strike="noStrike">
                <a:solidFill>
                  <a:srgbClr val="254061"/>
                </a:solidFill>
                <a:latin typeface="Times New Roman"/>
                <a:ea typeface="Times New Roman"/>
                <a:cs typeface="Times New Roman"/>
                <a:sym typeface="Times New Roman"/>
              </a:rPr>
              <a:t>Additional</a:t>
            </a:r>
            <a:endParaRPr/>
          </a:p>
          <a:p>
            <a:pPr indent="0" lvl="0" marL="0" marR="0" rtl="0" algn="ctr">
              <a:lnSpc>
                <a:spcPct val="100000"/>
              </a:lnSpc>
              <a:spcBef>
                <a:spcPts val="0"/>
              </a:spcBef>
              <a:spcAft>
                <a:spcPts val="0"/>
              </a:spcAft>
              <a:buClr>
                <a:srgbClr val="254061"/>
              </a:buClr>
              <a:buFont typeface="Arial"/>
              <a:buNone/>
            </a:pPr>
            <a:r>
              <a:rPr b="1" i="0" lang="en-US" sz="3000" u="none" cap="none" strike="noStrike">
                <a:solidFill>
                  <a:srgbClr val="254061"/>
                </a:solidFill>
                <a:latin typeface="Times New Roman"/>
                <a:ea typeface="Times New Roman"/>
                <a:cs typeface="Times New Roman"/>
                <a:sym typeface="Times New Roman"/>
              </a:rPr>
              <a:t>Resources</a:t>
            </a:r>
            <a:endParaRPr b="1" i="0" sz="3000" u="none" cap="none" strike="noStrike">
              <a:solidFill>
                <a:srgbClr val="254061"/>
              </a:solidFill>
              <a:latin typeface="Times New Roman"/>
              <a:ea typeface="Times New Roman"/>
              <a:cs typeface="Times New Roman"/>
              <a:sym typeface="Times New Roman"/>
            </a:endParaRPr>
          </a:p>
        </p:txBody>
      </p:sp>
      <p:pic>
        <p:nvPicPr>
          <p:cNvPr id="179" name="Google Shape;179;p37"/>
          <p:cNvPicPr preferRelativeResize="0"/>
          <p:nvPr/>
        </p:nvPicPr>
        <p:blipFill rotWithShape="1">
          <a:blip r:embed="rId8">
            <a:alphaModFix/>
          </a:blip>
          <a:srcRect b="0" l="0" r="0" t="19510"/>
          <a:stretch/>
        </p:blipFill>
        <p:spPr>
          <a:xfrm>
            <a:off x="457200" y="83450"/>
            <a:ext cx="3339800" cy="1473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Chanelle Pickens</a:t>
            </a:r>
            <a:endParaRPr b="0" i="0" sz="4400" u="none" cap="none" strike="noStrike">
              <a:solidFill>
                <a:srgbClr val="254061"/>
              </a:solidFill>
              <a:latin typeface="Times New Roman"/>
              <a:ea typeface="Times New Roman"/>
              <a:cs typeface="Times New Roman"/>
              <a:sym typeface="Times New Roman"/>
            </a:endParaRPr>
          </a:p>
        </p:txBody>
      </p:sp>
      <p:sp>
        <p:nvSpPr>
          <p:cNvPr id="185" name="Google Shape;185;p38"/>
          <p:cNvSpPr txBox="1"/>
          <p:nvPr>
            <p:ph idx="1" type="body"/>
          </p:nvPr>
        </p:nvSpPr>
        <p:spPr>
          <a:xfrm>
            <a:off x="457200" y="2723250"/>
            <a:ext cx="8229600" cy="14115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lang="en-US"/>
              <a:t>My Journey: Identity &amp; Inclusivity </a:t>
            </a:r>
            <a:endParaRPr/>
          </a:p>
          <a:p>
            <a:pPr indent="-139700" lvl="0" marL="342900" marR="0" rtl="0" algn="ctr">
              <a:spcBef>
                <a:spcPts val="0"/>
              </a:spcBef>
              <a:spcAft>
                <a:spcPts val="0"/>
              </a:spcAft>
              <a:buClr>
                <a:srgbClr val="254061"/>
              </a:buClr>
              <a:buSzPts val="3200"/>
              <a:buFont typeface="Arial"/>
              <a:buNone/>
            </a:pPr>
            <a:r>
              <a:rPr lang="en-US"/>
              <a:t>in the Diversity Resident Experience</a:t>
            </a:r>
            <a:endParaRPr b="0" i="0" sz="3200" u="none" cap="none" strike="noStrike">
              <a:solidFill>
                <a:srgbClr val="254061"/>
              </a:solidFill>
              <a:latin typeface="Times New Roman"/>
              <a:ea typeface="Times New Roman"/>
              <a:cs typeface="Times New Roman"/>
              <a:sym typeface="Times New Roman"/>
            </a:endParaRPr>
          </a:p>
        </p:txBody>
      </p:sp>
      <p:sp>
        <p:nvSpPr>
          <p:cNvPr id="186" name="Google Shape;186;p38"/>
          <p:cNvSpPr txBox="1"/>
          <p:nvPr>
            <p:ph idx="1" type="body"/>
          </p:nvPr>
        </p:nvSpPr>
        <p:spPr>
          <a:xfrm>
            <a:off x="457200" y="1148450"/>
            <a:ext cx="8229600" cy="14115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lang="en-US" sz="1800"/>
              <a:t>Visiting Instructional Librarian</a:t>
            </a:r>
            <a:br>
              <a:rPr lang="en-US" sz="1800"/>
            </a:br>
            <a:r>
              <a:rPr lang="en-US" sz="1800"/>
              <a:t>West Virginia University</a:t>
            </a:r>
            <a:endParaRPr b="0" i="0" sz="1800"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Why</a:t>
            </a:r>
            <a:endParaRPr b="0" i="0" sz="4400" u="none" cap="none" strike="noStrike">
              <a:solidFill>
                <a:srgbClr val="254061"/>
              </a:solidFill>
              <a:latin typeface="Times New Roman"/>
              <a:ea typeface="Times New Roman"/>
              <a:cs typeface="Times New Roman"/>
              <a:sym typeface="Times New Roman"/>
            </a:endParaRPr>
          </a:p>
        </p:txBody>
      </p:sp>
      <p:sp>
        <p:nvSpPr>
          <p:cNvPr id="192" name="Google Shape;192;p39"/>
          <p:cNvSpPr txBox="1"/>
          <p:nvPr>
            <p:ph idx="1" type="body"/>
          </p:nvPr>
        </p:nvSpPr>
        <p:spPr>
          <a:xfrm>
            <a:off x="457200" y="2723250"/>
            <a:ext cx="8229600" cy="14115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i="1" lang="en-US" sz="2600"/>
              <a:t>“We say WHAT we do, we sometimes say HOW we do it, but rarely say WHY we do WHAT we do.”</a:t>
            </a:r>
            <a:endParaRPr i="1" sz="2600"/>
          </a:p>
          <a:p>
            <a:pPr indent="-393700" lvl="0" marL="457200" marR="0" rtl="0" algn="ctr">
              <a:spcBef>
                <a:spcPts val="0"/>
              </a:spcBef>
              <a:spcAft>
                <a:spcPts val="0"/>
              </a:spcAft>
              <a:buSzPts val="2600"/>
              <a:buChar char="-"/>
            </a:pPr>
            <a:r>
              <a:rPr i="1" lang="en-US" sz="2600"/>
              <a:t>Simon Sinek </a:t>
            </a:r>
            <a:endParaRPr i="1" sz="2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4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Culture, Conformity, &amp; Authenticity</a:t>
            </a:r>
            <a:endParaRPr b="0" i="0" sz="4400" u="none" cap="none" strike="noStrike">
              <a:solidFill>
                <a:srgbClr val="254061"/>
              </a:solidFill>
              <a:latin typeface="Times New Roman"/>
              <a:ea typeface="Times New Roman"/>
              <a:cs typeface="Times New Roman"/>
              <a:sym typeface="Times New Roman"/>
            </a:endParaRPr>
          </a:p>
        </p:txBody>
      </p:sp>
      <p:sp>
        <p:nvSpPr>
          <p:cNvPr id="198" name="Google Shape;198;p40"/>
          <p:cNvSpPr txBox="1"/>
          <p:nvPr>
            <p:ph idx="1" type="body"/>
          </p:nvPr>
        </p:nvSpPr>
        <p:spPr>
          <a:xfrm>
            <a:off x="457200" y="1984525"/>
            <a:ext cx="8229600" cy="37170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i="1" lang="en-US" sz="2300"/>
              <a:t>“</a:t>
            </a:r>
            <a:r>
              <a:rPr i="1" lang="en-US" sz="2300"/>
              <a:t>Here's to the crazy ones. The misfits. The rebels. </a:t>
            </a:r>
            <a:br>
              <a:rPr i="1" lang="en-US" sz="2300"/>
            </a:br>
            <a:r>
              <a:rPr i="1" lang="en-US" sz="2300"/>
              <a:t>The troublemakers. The round pegs in the square holes. The ones who see things differently. They're not fond of rules. And they have no respect for the status quo. You can quote them, disagree with them, glorify or vilify them. About the only thing you can't do is ignore them. Because they change things. They push the human race forward. And while some may see them as the crazy ones, we see genius. Because the people who are crazy enough to think they can change the world, are the ones who do.</a:t>
            </a:r>
            <a:r>
              <a:rPr i="1" lang="en-US" sz="2300"/>
              <a:t>”</a:t>
            </a:r>
            <a:endParaRPr i="1" sz="2300"/>
          </a:p>
          <a:p>
            <a:pPr indent="-374650" lvl="0" marL="457200" marR="0" rtl="0" algn="ctr">
              <a:spcBef>
                <a:spcPts val="0"/>
              </a:spcBef>
              <a:spcAft>
                <a:spcPts val="0"/>
              </a:spcAft>
              <a:buSzPts val="2300"/>
              <a:buChar char="-"/>
            </a:pPr>
            <a:r>
              <a:rPr i="1" lang="en-US" sz="2300"/>
              <a:t>Rob Siltanen</a:t>
            </a:r>
            <a:endParaRPr i="1" sz="23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4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Work</a:t>
            </a:r>
            <a:endParaRPr b="0" i="0" sz="4400" u="none" cap="none" strike="noStrike">
              <a:solidFill>
                <a:srgbClr val="254061"/>
              </a:solidFill>
              <a:latin typeface="Times New Roman"/>
              <a:ea typeface="Times New Roman"/>
              <a:cs typeface="Times New Roman"/>
              <a:sym typeface="Times New Roman"/>
            </a:endParaRPr>
          </a:p>
        </p:txBody>
      </p:sp>
      <p:sp>
        <p:nvSpPr>
          <p:cNvPr id="204" name="Google Shape;204;p41"/>
          <p:cNvSpPr txBox="1"/>
          <p:nvPr>
            <p:ph idx="1" type="body"/>
          </p:nvPr>
        </p:nvSpPr>
        <p:spPr>
          <a:xfrm>
            <a:off x="457200" y="1984525"/>
            <a:ext cx="8229600" cy="37170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i="1" lang="en-US" sz="2600"/>
              <a:t>“</a:t>
            </a:r>
            <a:r>
              <a:rPr i="1" lang="en-US" sz="2600"/>
              <a:t>I don't like work - no man does - </a:t>
            </a:r>
            <a:endParaRPr i="1" sz="2600"/>
          </a:p>
          <a:p>
            <a:pPr indent="-139700" lvl="0" marL="342900" marR="0" rtl="0" algn="ctr">
              <a:spcBef>
                <a:spcPts val="0"/>
              </a:spcBef>
              <a:spcAft>
                <a:spcPts val="0"/>
              </a:spcAft>
              <a:buClr>
                <a:srgbClr val="254061"/>
              </a:buClr>
              <a:buSzPts val="3200"/>
              <a:buFont typeface="Arial"/>
              <a:buNone/>
            </a:pPr>
            <a:r>
              <a:rPr i="1" lang="en-US" sz="2600"/>
              <a:t>but I like what is in the work - </a:t>
            </a:r>
            <a:endParaRPr i="1" sz="2600"/>
          </a:p>
          <a:p>
            <a:pPr indent="-139700" lvl="0" marL="342900" marR="0" rtl="0" algn="ctr">
              <a:spcBef>
                <a:spcPts val="0"/>
              </a:spcBef>
              <a:spcAft>
                <a:spcPts val="0"/>
              </a:spcAft>
              <a:buClr>
                <a:srgbClr val="254061"/>
              </a:buClr>
              <a:buSzPts val="3200"/>
              <a:buFont typeface="Arial"/>
              <a:buNone/>
            </a:pPr>
            <a:r>
              <a:rPr i="1" lang="en-US" sz="2600"/>
              <a:t>the chance to find yourself.</a:t>
            </a:r>
            <a:r>
              <a:rPr i="1" lang="en-US" sz="2600"/>
              <a:t>”</a:t>
            </a:r>
            <a:endParaRPr i="1" sz="2600"/>
          </a:p>
          <a:p>
            <a:pPr indent="-393700" lvl="0" marL="457200" marR="0" rtl="0" algn="ctr">
              <a:spcBef>
                <a:spcPts val="0"/>
              </a:spcBef>
              <a:spcAft>
                <a:spcPts val="0"/>
              </a:spcAft>
              <a:buSzPts val="2600"/>
              <a:buChar char="-"/>
            </a:pPr>
            <a:r>
              <a:rPr i="1" lang="en-US" sz="2600"/>
              <a:t>Joseph Conrad</a:t>
            </a:r>
            <a:endParaRPr i="1" sz="2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But First, a Thanks!</a:t>
            </a:r>
            <a:endParaRPr b="0" i="0" sz="4400" u="none" cap="none" strike="noStrike">
              <a:solidFill>
                <a:srgbClr val="254061"/>
              </a:solidFill>
              <a:latin typeface="Times New Roman"/>
              <a:ea typeface="Times New Roman"/>
              <a:cs typeface="Times New Roman"/>
              <a:sym typeface="Times New Roman"/>
            </a:endParaRPr>
          </a:p>
        </p:txBody>
      </p:sp>
      <p:sp>
        <p:nvSpPr>
          <p:cNvPr id="93" name="Google Shape;93;p24"/>
          <p:cNvSpPr txBox="1"/>
          <p:nvPr>
            <p:ph idx="1" type="body"/>
          </p:nvPr>
        </p:nvSpPr>
        <p:spPr>
          <a:xfrm>
            <a:off x="457200" y="2557650"/>
            <a:ext cx="4737300" cy="1742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Dr. Jon E. Cawthorne, PhD</a:t>
            </a:r>
            <a:endParaRPr/>
          </a:p>
          <a:p>
            <a:pPr indent="0" lvl="0" marL="0" rtl="0" algn="l">
              <a:lnSpc>
                <a:spcPct val="115000"/>
              </a:lnSpc>
              <a:spcBef>
                <a:spcPts val="0"/>
              </a:spcBef>
              <a:spcAft>
                <a:spcPts val="0"/>
              </a:spcAft>
              <a:buClr>
                <a:schemeClr val="dk1"/>
              </a:buClr>
              <a:buSzPts val="1100"/>
              <a:buFont typeface="Arial"/>
              <a:buNone/>
            </a:pPr>
            <a:r>
              <a:rPr lang="en-US" sz="2800"/>
              <a:t>Dean of Libraries</a:t>
            </a:r>
            <a:endParaRPr sz="2800"/>
          </a:p>
          <a:p>
            <a:pPr indent="0" lvl="0" marL="0" rtl="0" algn="l">
              <a:lnSpc>
                <a:spcPct val="115000"/>
              </a:lnSpc>
              <a:spcBef>
                <a:spcPts val="0"/>
              </a:spcBef>
              <a:spcAft>
                <a:spcPts val="0"/>
              </a:spcAft>
              <a:buClr>
                <a:schemeClr val="dk1"/>
              </a:buClr>
              <a:buSzPts val="1100"/>
              <a:buFont typeface="Arial"/>
              <a:buNone/>
            </a:pPr>
            <a:r>
              <a:rPr lang="en-US" sz="2800"/>
              <a:t>West Virginia University</a:t>
            </a:r>
            <a:endParaRPr b="1" sz="3100"/>
          </a:p>
        </p:txBody>
      </p:sp>
      <p:pic>
        <p:nvPicPr>
          <p:cNvPr id="94" name="Google Shape;94;p24"/>
          <p:cNvPicPr preferRelativeResize="0"/>
          <p:nvPr/>
        </p:nvPicPr>
        <p:blipFill>
          <a:blip r:embed="rId3">
            <a:alphaModFix/>
          </a:blip>
          <a:stretch>
            <a:fillRect/>
          </a:stretch>
        </p:blipFill>
        <p:spPr>
          <a:xfrm>
            <a:off x="6564700" y="2533650"/>
            <a:ext cx="1428750" cy="1790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Identity &amp; Inclusivity</a:t>
            </a:r>
            <a:endParaRPr b="0" i="0" sz="4400" u="none" cap="none" strike="noStrike">
              <a:solidFill>
                <a:srgbClr val="254061"/>
              </a:solidFill>
              <a:latin typeface="Times New Roman"/>
              <a:ea typeface="Times New Roman"/>
              <a:cs typeface="Times New Roman"/>
              <a:sym typeface="Times New Roman"/>
            </a:endParaRPr>
          </a:p>
        </p:txBody>
      </p:sp>
      <p:sp>
        <p:nvSpPr>
          <p:cNvPr id="210" name="Google Shape;210;p42"/>
          <p:cNvSpPr txBox="1"/>
          <p:nvPr>
            <p:ph idx="1" type="body"/>
          </p:nvPr>
        </p:nvSpPr>
        <p:spPr>
          <a:xfrm>
            <a:off x="457200" y="1984525"/>
            <a:ext cx="8229600" cy="37170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i="1" lang="en-US" sz="2300"/>
              <a:t>“My identity is very clear to me now, I am a black woman, I'm not alone, I'm free. I say I'm free because I no longer have to be a credit, I don't have to be a symbol to anybody; </a:t>
            </a:r>
            <a:endParaRPr i="1" sz="2300"/>
          </a:p>
          <a:p>
            <a:pPr indent="-139700" lvl="0" marL="342900" marR="0" rtl="0" algn="ctr">
              <a:spcBef>
                <a:spcPts val="0"/>
              </a:spcBef>
              <a:spcAft>
                <a:spcPts val="0"/>
              </a:spcAft>
              <a:buClr>
                <a:srgbClr val="254061"/>
              </a:buClr>
              <a:buSzPts val="3200"/>
              <a:buFont typeface="Arial"/>
              <a:buNone/>
            </a:pPr>
            <a:r>
              <a:rPr i="1" lang="en-US" sz="2300"/>
              <a:t>I don't have to be a first to anybody. I don't have to be an imitation of a white woman that Hollywood sort of hoped I'd become. I'm me, and I'm like nobody else.”</a:t>
            </a:r>
            <a:endParaRPr i="1" sz="2300"/>
          </a:p>
          <a:p>
            <a:pPr indent="-393700" lvl="0" marL="457200" marR="0" rtl="0" algn="ctr">
              <a:spcBef>
                <a:spcPts val="0"/>
              </a:spcBef>
              <a:spcAft>
                <a:spcPts val="0"/>
              </a:spcAft>
              <a:buSzPts val="2600"/>
              <a:buChar char="-"/>
            </a:pPr>
            <a:r>
              <a:rPr i="1" lang="en-US" sz="2600"/>
              <a:t>Lena Horne</a:t>
            </a:r>
            <a:endParaRPr i="1" sz="26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4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Ashleigh Coren</a:t>
            </a:r>
            <a:endParaRPr b="0" i="0" sz="4400" u="none" cap="none" strike="noStrike">
              <a:solidFill>
                <a:srgbClr val="254061"/>
              </a:solidFill>
              <a:latin typeface="Times New Roman"/>
              <a:ea typeface="Times New Roman"/>
              <a:cs typeface="Times New Roman"/>
              <a:sym typeface="Times New Roman"/>
            </a:endParaRPr>
          </a:p>
        </p:txBody>
      </p:sp>
      <p:sp>
        <p:nvSpPr>
          <p:cNvPr id="216" name="Google Shape;216;p43"/>
          <p:cNvSpPr txBox="1"/>
          <p:nvPr>
            <p:ph idx="1" type="body"/>
          </p:nvPr>
        </p:nvSpPr>
        <p:spPr>
          <a:xfrm>
            <a:off x="457200" y="1148450"/>
            <a:ext cx="8229600" cy="10752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lang="en-US" sz="1800"/>
              <a:t>Visiting Librarian, Office of the Dean</a:t>
            </a:r>
            <a:br>
              <a:rPr lang="en-US" sz="1800"/>
            </a:br>
            <a:r>
              <a:rPr lang="en-US" sz="1800"/>
              <a:t>West Virginia University</a:t>
            </a:r>
            <a:endParaRPr sz="1800"/>
          </a:p>
          <a:p>
            <a:pPr indent="-139700" lvl="0" marL="342900" marR="0" rtl="0" algn="ctr">
              <a:spcBef>
                <a:spcPts val="0"/>
              </a:spcBef>
              <a:spcAft>
                <a:spcPts val="0"/>
              </a:spcAft>
              <a:buClr>
                <a:srgbClr val="254061"/>
              </a:buClr>
              <a:buSzPts val="3200"/>
              <a:buFont typeface="Arial"/>
              <a:buNone/>
            </a:pPr>
            <a:r>
              <a:rPr lang="en-US" sz="1800" u="sng">
                <a:solidFill>
                  <a:schemeClr val="hlink"/>
                </a:solidFill>
                <a:hlinkClick r:id="rId3"/>
              </a:rPr>
              <a:t>http://wvulresidency.weebly.com/</a:t>
            </a:r>
            <a:r>
              <a:rPr lang="en-US" sz="1800"/>
              <a:t> </a:t>
            </a:r>
            <a:endParaRPr sz="1800"/>
          </a:p>
        </p:txBody>
      </p:sp>
      <p:pic>
        <p:nvPicPr>
          <p:cNvPr id="217" name="Google Shape;217;p43"/>
          <p:cNvPicPr preferRelativeResize="0"/>
          <p:nvPr/>
        </p:nvPicPr>
        <p:blipFill>
          <a:blip r:embed="rId4">
            <a:alphaModFix/>
          </a:blip>
          <a:stretch>
            <a:fillRect/>
          </a:stretch>
        </p:blipFill>
        <p:spPr>
          <a:xfrm>
            <a:off x="3056100" y="2511335"/>
            <a:ext cx="3031775" cy="30318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4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Chanelle Pickens</a:t>
            </a:r>
            <a:endParaRPr b="0" i="0" sz="4400" u="none" cap="none" strike="noStrike">
              <a:solidFill>
                <a:srgbClr val="254061"/>
              </a:solidFill>
              <a:latin typeface="Times New Roman"/>
              <a:ea typeface="Times New Roman"/>
              <a:cs typeface="Times New Roman"/>
              <a:sym typeface="Times New Roman"/>
            </a:endParaRPr>
          </a:p>
        </p:txBody>
      </p:sp>
      <p:sp>
        <p:nvSpPr>
          <p:cNvPr id="223" name="Google Shape;223;p44"/>
          <p:cNvSpPr txBox="1"/>
          <p:nvPr>
            <p:ph idx="1" type="body"/>
          </p:nvPr>
        </p:nvSpPr>
        <p:spPr>
          <a:xfrm>
            <a:off x="457200" y="2723250"/>
            <a:ext cx="8229600" cy="14115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lang="en-US"/>
              <a:t>chanelle.pickens@mail.wvu.edu</a:t>
            </a:r>
            <a:endParaRPr/>
          </a:p>
          <a:p>
            <a:pPr indent="-139700" lvl="0" marL="342900" marR="0" rtl="0" algn="ctr">
              <a:spcBef>
                <a:spcPts val="0"/>
              </a:spcBef>
              <a:spcAft>
                <a:spcPts val="0"/>
              </a:spcAft>
              <a:buClr>
                <a:srgbClr val="254061"/>
              </a:buClr>
              <a:buSzPts val="3200"/>
              <a:buFont typeface="Arial"/>
              <a:buNone/>
            </a:pPr>
            <a:r>
              <a:rPr lang="en-US"/>
              <a:t>cpickensportfolio.wordpress.com</a:t>
            </a:r>
            <a:endParaRPr b="0" i="0" sz="3200" u="none" cap="none" strike="noStrike">
              <a:solidFill>
                <a:srgbClr val="254061"/>
              </a:solidFill>
              <a:latin typeface="Times New Roman"/>
              <a:ea typeface="Times New Roman"/>
              <a:cs typeface="Times New Roman"/>
              <a:sym typeface="Times New Roman"/>
            </a:endParaRPr>
          </a:p>
        </p:txBody>
      </p:sp>
      <p:sp>
        <p:nvSpPr>
          <p:cNvPr id="224" name="Google Shape;224;p44"/>
          <p:cNvSpPr txBox="1"/>
          <p:nvPr>
            <p:ph idx="1" type="body"/>
          </p:nvPr>
        </p:nvSpPr>
        <p:spPr>
          <a:xfrm>
            <a:off x="457200" y="1148450"/>
            <a:ext cx="8229600" cy="1411500"/>
          </a:xfrm>
          <a:prstGeom prst="rect">
            <a:avLst/>
          </a:prstGeom>
          <a:noFill/>
          <a:ln>
            <a:noFill/>
          </a:ln>
        </p:spPr>
        <p:txBody>
          <a:bodyPr anchorCtr="0" anchor="t" bIns="45700" lIns="91425" spcFirstLastPara="1" rIns="91425" wrap="square" tIns="45700">
            <a:noAutofit/>
          </a:bodyPr>
          <a:lstStyle/>
          <a:p>
            <a:pPr indent="-139700" lvl="0" marL="342900" marR="0" rtl="0" algn="ctr">
              <a:spcBef>
                <a:spcPts val="0"/>
              </a:spcBef>
              <a:spcAft>
                <a:spcPts val="0"/>
              </a:spcAft>
              <a:buClr>
                <a:srgbClr val="254061"/>
              </a:buClr>
              <a:buSzPts val="3200"/>
              <a:buFont typeface="Arial"/>
              <a:buNone/>
            </a:pPr>
            <a:r>
              <a:rPr lang="en-US" sz="1800"/>
              <a:t>Visiting Instructional Librarian</a:t>
            </a:r>
            <a:br>
              <a:rPr lang="en-US" sz="1800"/>
            </a:br>
            <a:r>
              <a:rPr lang="en-US" sz="1800"/>
              <a:t>West Virginia University</a:t>
            </a:r>
            <a:endParaRPr b="0" i="0" sz="1800"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4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Anthony Wright de Hernandez</a:t>
            </a:r>
            <a:endParaRPr b="0" i="0" sz="4400" u="none" cap="none" strike="noStrike">
              <a:solidFill>
                <a:srgbClr val="254061"/>
              </a:solidFill>
              <a:latin typeface="Times New Roman"/>
              <a:ea typeface="Times New Roman"/>
              <a:cs typeface="Times New Roman"/>
              <a:sym typeface="Times New Roman"/>
            </a:endParaRPr>
          </a:p>
        </p:txBody>
      </p:sp>
      <p:sp>
        <p:nvSpPr>
          <p:cNvPr id="230" name="Google Shape;230;p45"/>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431800" lvl="0" marL="457200" marR="0" rtl="0" algn="l">
              <a:spcBef>
                <a:spcPts val="0"/>
              </a:spcBef>
              <a:spcAft>
                <a:spcPts val="0"/>
              </a:spcAft>
              <a:buSzPts val="3200"/>
              <a:buChar char="•"/>
            </a:pPr>
            <a:r>
              <a:rPr lang="en-US"/>
              <a:t>University of Washington iSchool</a:t>
            </a:r>
            <a:endParaRPr/>
          </a:p>
          <a:p>
            <a:pPr indent="-406400" lvl="1" marL="914400" marR="0" rtl="0" algn="l">
              <a:spcBef>
                <a:spcPts val="0"/>
              </a:spcBef>
              <a:spcAft>
                <a:spcPts val="0"/>
              </a:spcAft>
              <a:buSzPts val="2800"/>
              <a:buChar char="–"/>
            </a:pPr>
            <a:r>
              <a:rPr lang="en-US"/>
              <a:t>Full-time job &amp; commute</a:t>
            </a:r>
            <a:endParaRPr/>
          </a:p>
          <a:p>
            <a:pPr indent="-406400" lvl="1" marL="914400" marR="0" rtl="0" algn="l">
              <a:spcBef>
                <a:spcPts val="0"/>
              </a:spcBef>
              <a:spcAft>
                <a:spcPts val="0"/>
              </a:spcAft>
              <a:buSzPts val="2800"/>
              <a:buChar char="–"/>
            </a:pPr>
            <a:r>
              <a:rPr lang="en-US"/>
              <a:t>Online education</a:t>
            </a:r>
            <a:endParaRPr/>
          </a:p>
          <a:p>
            <a:pPr indent="-431800" lvl="0" marL="457200" marR="0" rtl="0" algn="l">
              <a:spcBef>
                <a:spcPts val="0"/>
              </a:spcBef>
              <a:spcAft>
                <a:spcPts val="0"/>
              </a:spcAft>
              <a:buSzPts val="3200"/>
              <a:buChar char="•"/>
            </a:pPr>
            <a:r>
              <a:rPr lang="en-US"/>
              <a:t>Work experience outside libraries</a:t>
            </a:r>
            <a:endParaRPr/>
          </a:p>
          <a:p>
            <a:pPr indent="-406400" lvl="1" marL="914400" marR="0" rtl="0" algn="l">
              <a:spcBef>
                <a:spcPts val="0"/>
              </a:spcBef>
              <a:spcAft>
                <a:spcPts val="0"/>
              </a:spcAft>
              <a:buSzPts val="2800"/>
              <a:buChar char="–"/>
            </a:pPr>
            <a:r>
              <a:rPr lang="en-US"/>
              <a:t>First job at 9</a:t>
            </a:r>
            <a:endParaRPr/>
          </a:p>
          <a:p>
            <a:pPr indent="-406400" lvl="1" marL="914400" marR="0" rtl="0" algn="l">
              <a:spcBef>
                <a:spcPts val="0"/>
              </a:spcBef>
              <a:spcAft>
                <a:spcPts val="0"/>
              </a:spcAft>
              <a:buSzPts val="2800"/>
              <a:buChar char="–"/>
            </a:pPr>
            <a:r>
              <a:rPr lang="en-US"/>
              <a:t>Jobs to pay bills</a:t>
            </a:r>
            <a:endParaRPr/>
          </a:p>
          <a:p>
            <a:pPr indent="-431800" lvl="0" marL="457200" marR="0" rtl="0" algn="l">
              <a:spcBef>
                <a:spcPts val="0"/>
              </a:spcBef>
              <a:spcAft>
                <a:spcPts val="0"/>
              </a:spcAft>
              <a:buSzPts val="3200"/>
              <a:buChar char="•"/>
            </a:pPr>
            <a:r>
              <a:rPr lang="en-US"/>
              <a:t>Second in family to get Masters</a:t>
            </a:r>
            <a:endParaRPr/>
          </a:p>
          <a:p>
            <a:pPr indent="-406400" lvl="1" marL="914400" marR="0" rtl="0" algn="l">
              <a:spcBef>
                <a:spcPts val="0"/>
              </a:spcBef>
              <a:spcAft>
                <a:spcPts val="0"/>
              </a:spcAft>
              <a:buSzPts val="2800"/>
              <a:buChar char="–"/>
            </a:pPr>
            <a:r>
              <a:rPr lang="en-US"/>
              <a:t>No family tradition of academia</a:t>
            </a:r>
            <a:endParaRPr/>
          </a:p>
          <a:p>
            <a:pPr indent="-406400" lvl="1" marL="914400" marR="0" rtl="0" algn="l">
              <a:spcBef>
                <a:spcPts val="0"/>
              </a:spcBef>
              <a:spcAft>
                <a:spcPts val="0"/>
              </a:spcAft>
              <a:buSzPts val="2800"/>
              <a:buChar char="–"/>
            </a:pPr>
            <a:r>
              <a:rPr lang="en-US"/>
              <a:t>Financial barriers to higher education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4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Diversity Alliance</a:t>
            </a:r>
            <a:endParaRPr b="0" i="0" sz="4400" u="none" cap="none" strike="noStrike">
              <a:solidFill>
                <a:srgbClr val="254061"/>
              </a:solidFill>
              <a:latin typeface="Times New Roman"/>
              <a:ea typeface="Times New Roman"/>
              <a:cs typeface="Times New Roman"/>
              <a:sym typeface="Times New Roman"/>
            </a:endParaRPr>
          </a:p>
        </p:txBody>
      </p:sp>
      <p:sp>
        <p:nvSpPr>
          <p:cNvPr id="236" name="Google Shape;236;p4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431800" lvl="0" marL="457200" marR="0" rtl="0" algn="l">
              <a:spcBef>
                <a:spcPts val="0"/>
              </a:spcBef>
              <a:spcAft>
                <a:spcPts val="0"/>
              </a:spcAft>
              <a:buClr>
                <a:srgbClr val="254061"/>
              </a:buClr>
              <a:buSzPts val="3200"/>
              <a:buFont typeface="Times New Roman"/>
              <a:buChar char="•"/>
            </a:pPr>
            <a:r>
              <a:rPr lang="en-US"/>
              <a:t>Finding out about residencies</a:t>
            </a:r>
            <a:endParaRPr/>
          </a:p>
          <a:p>
            <a:pPr indent="-406400" lvl="1" marL="914400" marR="0" rtl="0" algn="l">
              <a:spcBef>
                <a:spcPts val="0"/>
              </a:spcBef>
              <a:spcAft>
                <a:spcPts val="0"/>
              </a:spcAft>
              <a:buSzPts val="2800"/>
              <a:buChar char="–"/>
            </a:pPr>
            <a:r>
              <a:rPr lang="en-US"/>
              <a:t>ALA Mid-Winter</a:t>
            </a:r>
            <a:endParaRPr/>
          </a:p>
          <a:p>
            <a:pPr indent="-406400" lvl="1" marL="914400" marR="0" rtl="0" algn="l">
              <a:spcBef>
                <a:spcPts val="0"/>
              </a:spcBef>
              <a:spcAft>
                <a:spcPts val="0"/>
              </a:spcAft>
              <a:buSzPts val="2800"/>
              <a:buChar char="–"/>
            </a:pPr>
            <a:r>
              <a:rPr lang="en-US"/>
              <a:t>ACRL Residency Interest Group</a:t>
            </a:r>
            <a:endParaRPr/>
          </a:p>
          <a:p>
            <a:pPr indent="-431800" lvl="0" marL="457200" marR="0" rtl="0" algn="l">
              <a:spcBef>
                <a:spcPts val="0"/>
              </a:spcBef>
              <a:spcAft>
                <a:spcPts val="0"/>
              </a:spcAft>
              <a:buSzPts val="3200"/>
              <a:buChar char="•"/>
            </a:pPr>
            <a:r>
              <a:rPr lang="en-US"/>
              <a:t>Applying</a:t>
            </a:r>
            <a:endParaRPr/>
          </a:p>
          <a:p>
            <a:pPr indent="-406400" lvl="1" marL="914400" marR="0" rtl="0" algn="l">
              <a:spcBef>
                <a:spcPts val="0"/>
              </a:spcBef>
              <a:spcAft>
                <a:spcPts val="0"/>
              </a:spcAft>
              <a:buSzPts val="2800"/>
              <a:buChar char="–"/>
            </a:pPr>
            <a:r>
              <a:rPr lang="en-US"/>
              <a:t>Job postings</a:t>
            </a:r>
            <a:endParaRPr/>
          </a:p>
          <a:p>
            <a:pPr indent="-406400" lvl="1" marL="914400" marR="0" rtl="0" algn="l">
              <a:spcBef>
                <a:spcPts val="0"/>
              </a:spcBef>
              <a:spcAft>
                <a:spcPts val="0"/>
              </a:spcAft>
              <a:buSzPts val="2800"/>
              <a:buChar char="–"/>
            </a:pPr>
            <a:r>
              <a:rPr lang="en-US"/>
              <a:t>Interviews</a:t>
            </a:r>
            <a:endParaRPr/>
          </a:p>
          <a:p>
            <a:pPr indent="-431800" lvl="0" marL="457200" marR="0" rtl="0" algn="l">
              <a:spcBef>
                <a:spcPts val="0"/>
              </a:spcBef>
              <a:spcAft>
                <a:spcPts val="0"/>
              </a:spcAft>
              <a:buSzPts val="3200"/>
              <a:buChar char="•"/>
            </a:pPr>
            <a:r>
              <a:rPr lang="en-US"/>
              <a:t>Leaving Minnesota</a:t>
            </a:r>
            <a:endParaRPr/>
          </a:p>
          <a:p>
            <a:pPr indent="-406400" lvl="1" marL="914400" marR="0" rtl="0" algn="l">
              <a:spcBef>
                <a:spcPts val="0"/>
              </a:spcBef>
              <a:spcAft>
                <a:spcPts val="0"/>
              </a:spcAft>
              <a:buSzPts val="2800"/>
              <a:buChar char="–"/>
            </a:pPr>
            <a:r>
              <a:rPr lang="en-US"/>
              <a:t>Social differences</a:t>
            </a:r>
            <a:endParaRPr/>
          </a:p>
          <a:p>
            <a:pPr indent="-406400" lvl="1" marL="914400" marR="0" rtl="0" algn="l">
              <a:spcBef>
                <a:spcPts val="0"/>
              </a:spcBef>
              <a:spcAft>
                <a:spcPts val="0"/>
              </a:spcAft>
              <a:buSzPts val="2800"/>
              <a:buChar char="–"/>
            </a:pPr>
            <a:r>
              <a:rPr lang="en-US"/>
              <a:t>Distance from family</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4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Barriers for Diverse Groups</a:t>
            </a:r>
            <a:endParaRPr b="0" i="0" sz="4400" u="none" cap="none" strike="noStrike">
              <a:solidFill>
                <a:srgbClr val="254061"/>
              </a:solidFill>
              <a:latin typeface="Times New Roman"/>
              <a:ea typeface="Times New Roman"/>
              <a:cs typeface="Times New Roman"/>
              <a:sym typeface="Times New Roman"/>
            </a:endParaRPr>
          </a:p>
        </p:txBody>
      </p:sp>
      <p:sp>
        <p:nvSpPr>
          <p:cNvPr id="242" name="Google Shape;242;p4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431800" lvl="0" marL="457200" marR="0" rtl="0" algn="l">
              <a:spcBef>
                <a:spcPts val="0"/>
              </a:spcBef>
              <a:spcAft>
                <a:spcPts val="0"/>
              </a:spcAft>
              <a:buClr>
                <a:srgbClr val="254061"/>
              </a:buClr>
              <a:buSzPts val="3200"/>
              <a:buFont typeface="Times New Roman"/>
              <a:buChar char="•"/>
            </a:pPr>
            <a:r>
              <a:rPr lang="en-US"/>
              <a:t>Financial</a:t>
            </a:r>
            <a:endParaRPr/>
          </a:p>
          <a:p>
            <a:pPr indent="-406400" lvl="1" marL="914400" marR="0" rtl="0" algn="l">
              <a:spcBef>
                <a:spcPts val="0"/>
              </a:spcBef>
              <a:spcAft>
                <a:spcPts val="0"/>
              </a:spcAft>
              <a:buSzPts val="2800"/>
              <a:buChar char="–"/>
            </a:pPr>
            <a:r>
              <a:rPr lang="en-US"/>
              <a:t>Working through school</a:t>
            </a:r>
            <a:endParaRPr/>
          </a:p>
          <a:p>
            <a:pPr indent="-406400" lvl="1" marL="914400" marR="0" rtl="0" algn="l">
              <a:spcBef>
                <a:spcPts val="0"/>
              </a:spcBef>
              <a:spcAft>
                <a:spcPts val="0"/>
              </a:spcAft>
              <a:buSzPts val="2800"/>
              <a:buChar char="–"/>
            </a:pPr>
            <a:r>
              <a:rPr lang="en-US"/>
              <a:t>Supporting self (especially GSM)</a:t>
            </a:r>
            <a:endParaRPr/>
          </a:p>
          <a:p>
            <a:pPr indent="-431800" lvl="0" marL="457200" marR="0" rtl="0" algn="l">
              <a:spcBef>
                <a:spcPts val="0"/>
              </a:spcBef>
              <a:spcAft>
                <a:spcPts val="0"/>
              </a:spcAft>
              <a:buSzPts val="3200"/>
              <a:buChar char="•"/>
            </a:pPr>
            <a:r>
              <a:rPr lang="en-US"/>
              <a:t>Familial obligations</a:t>
            </a:r>
            <a:endParaRPr/>
          </a:p>
          <a:p>
            <a:pPr indent="-406400" lvl="1" marL="914400" marR="0" rtl="0" algn="l">
              <a:spcBef>
                <a:spcPts val="0"/>
              </a:spcBef>
              <a:spcAft>
                <a:spcPts val="0"/>
              </a:spcAft>
              <a:buSzPts val="2800"/>
              <a:buChar char="–"/>
            </a:pPr>
            <a:r>
              <a:rPr lang="en-US"/>
              <a:t>Harder to travel</a:t>
            </a:r>
            <a:endParaRPr/>
          </a:p>
          <a:p>
            <a:pPr indent="-406400" lvl="1" marL="914400" marR="0" rtl="0" algn="l">
              <a:spcBef>
                <a:spcPts val="0"/>
              </a:spcBef>
              <a:spcAft>
                <a:spcPts val="0"/>
              </a:spcAft>
              <a:buSzPts val="2800"/>
              <a:buChar char="–"/>
            </a:pPr>
            <a:r>
              <a:rPr lang="en-US"/>
              <a:t>Less free time</a:t>
            </a:r>
            <a:endParaRPr/>
          </a:p>
          <a:p>
            <a:pPr indent="-431800" lvl="0" marL="457200" marR="0" rtl="0" algn="l">
              <a:spcBef>
                <a:spcPts val="0"/>
              </a:spcBef>
              <a:spcAft>
                <a:spcPts val="0"/>
              </a:spcAft>
              <a:buSzPts val="3200"/>
              <a:buChar char="•"/>
            </a:pPr>
            <a:r>
              <a:rPr lang="en-US"/>
              <a:t>Systemic barriers</a:t>
            </a:r>
            <a:endParaRPr/>
          </a:p>
          <a:p>
            <a:pPr indent="-406400" lvl="1" marL="914400" marR="0" rtl="0" algn="l">
              <a:spcBef>
                <a:spcPts val="0"/>
              </a:spcBef>
              <a:spcAft>
                <a:spcPts val="0"/>
              </a:spcAft>
              <a:buSzPts val="2800"/>
              <a:buChar char="–"/>
            </a:pPr>
            <a:r>
              <a:rPr lang="en-US"/>
              <a:t>Educational system design</a:t>
            </a:r>
            <a:endParaRPr/>
          </a:p>
          <a:p>
            <a:pPr indent="-406400" lvl="1" marL="914400" marR="0" rtl="0" algn="l">
              <a:spcBef>
                <a:spcPts val="0"/>
              </a:spcBef>
              <a:spcAft>
                <a:spcPts val="0"/>
              </a:spcAft>
              <a:buSzPts val="2800"/>
              <a:buChar char="–"/>
            </a:pPr>
            <a:r>
              <a:rPr lang="en-US"/>
              <a:t>Experience requirements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4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Creating Opportunities</a:t>
            </a:r>
            <a:endParaRPr b="0" i="0" sz="4400" u="none" cap="none" strike="noStrike">
              <a:solidFill>
                <a:srgbClr val="254061"/>
              </a:solidFill>
              <a:latin typeface="Times New Roman"/>
              <a:ea typeface="Times New Roman"/>
              <a:cs typeface="Times New Roman"/>
              <a:sym typeface="Times New Roman"/>
            </a:endParaRPr>
          </a:p>
        </p:txBody>
      </p:sp>
      <p:sp>
        <p:nvSpPr>
          <p:cNvPr id="248" name="Google Shape;248;p48"/>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431800" lvl="0" marL="457200" rtl="0" algn="l">
              <a:spcBef>
                <a:spcPts val="0"/>
              </a:spcBef>
              <a:spcAft>
                <a:spcPts val="0"/>
              </a:spcAft>
              <a:buSzPts val="3200"/>
              <a:buChar char="•"/>
            </a:pPr>
            <a:r>
              <a:rPr lang="en-US"/>
              <a:t>Helping diverse candidates gain experience</a:t>
            </a:r>
            <a:endParaRPr/>
          </a:p>
          <a:p>
            <a:pPr indent="-406400" lvl="1" marL="914400" rtl="0" algn="l">
              <a:spcBef>
                <a:spcPts val="0"/>
              </a:spcBef>
              <a:spcAft>
                <a:spcPts val="0"/>
              </a:spcAft>
              <a:buSzPts val="2800"/>
              <a:buChar char="–"/>
            </a:pPr>
            <a:r>
              <a:rPr lang="en-US"/>
              <a:t>MLIS/MLS as barrier</a:t>
            </a:r>
            <a:endParaRPr/>
          </a:p>
          <a:p>
            <a:pPr indent="-406400" lvl="1" marL="914400" rtl="0" algn="l">
              <a:spcBef>
                <a:spcPts val="0"/>
              </a:spcBef>
              <a:spcAft>
                <a:spcPts val="0"/>
              </a:spcAft>
              <a:buSzPts val="2800"/>
              <a:buChar char="–"/>
            </a:pPr>
            <a:r>
              <a:rPr lang="en-US"/>
              <a:t>Internships</a:t>
            </a:r>
            <a:endParaRPr/>
          </a:p>
          <a:p>
            <a:pPr indent="-431800" lvl="0" marL="457200" marR="0" rtl="0" algn="l">
              <a:spcBef>
                <a:spcPts val="0"/>
              </a:spcBef>
              <a:spcAft>
                <a:spcPts val="0"/>
              </a:spcAft>
              <a:buClr>
                <a:srgbClr val="254061"/>
              </a:buClr>
              <a:buSzPts val="3200"/>
              <a:buFont typeface="Times New Roman"/>
              <a:buChar char="•"/>
            </a:pPr>
            <a:r>
              <a:rPr lang="en-US"/>
              <a:t>Filling vacated positions</a:t>
            </a:r>
            <a:endParaRPr/>
          </a:p>
          <a:p>
            <a:pPr indent="-406400" lvl="1" marL="914400" marR="0" rtl="0" algn="l">
              <a:spcBef>
                <a:spcPts val="0"/>
              </a:spcBef>
              <a:spcAft>
                <a:spcPts val="0"/>
              </a:spcAft>
              <a:buSzPts val="2800"/>
              <a:buChar char="–"/>
            </a:pPr>
            <a:r>
              <a:rPr lang="en-US"/>
              <a:t>Consider incumbent’s incoming experience</a:t>
            </a:r>
            <a:endParaRPr/>
          </a:p>
          <a:p>
            <a:pPr indent="-406400" lvl="1" marL="914400" marR="0" rtl="0" algn="l">
              <a:spcBef>
                <a:spcPts val="0"/>
              </a:spcBef>
              <a:spcAft>
                <a:spcPts val="0"/>
              </a:spcAft>
              <a:buSzPts val="2800"/>
              <a:buChar char="–"/>
            </a:pPr>
            <a:r>
              <a:rPr lang="en-US"/>
              <a:t>Intentionally reimagine position</a:t>
            </a:r>
            <a:endParaRPr/>
          </a:p>
          <a:p>
            <a:pPr indent="-431800" lvl="0" marL="457200" marR="0" rtl="0" algn="l">
              <a:spcBef>
                <a:spcPts val="0"/>
              </a:spcBef>
              <a:spcAft>
                <a:spcPts val="0"/>
              </a:spcAft>
              <a:buSzPts val="3200"/>
              <a:buChar char="•"/>
            </a:pPr>
            <a:r>
              <a:rPr lang="en-US"/>
              <a:t>Job market in 2010s</a:t>
            </a:r>
            <a:endParaRPr/>
          </a:p>
          <a:p>
            <a:pPr indent="-406400" lvl="1" marL="914400" marR="0" rtl="0" algn="l">
              <a:spcBef>
                <a:spcPts val="0"/>
              </a:spcBef>
              <a:spcAft>
                <a:spcPts val="0"/>
              </a:spcAft>
              <a:buSzPts val="2800"/>
              <a:buChar char="–"/>
            </a:pPr>
            <a:r>
              <a:rPr lang="en-US"/>
              <a:t>The job-hopping opportunity</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4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rgbClr val="254061"/>
              </a:buClr>
              <a:buFont typeface="Times New Roman"/>
              <a:buNone/>
            </a:pPr>
            <a:r>
              <a:rPr lang="en-US"/>
              <a:t>Charla Gilbert</a:t>
            </a:r>
            <a:endParaRPr/>
          </a:p>
          <a:p>
            <a:pPr indent="0" lvl="0" marL="0" marR="0" rtl="0" algn="l">
              <a:spcBef>
                <a:spcPts val="0"/>
              </a:spcBef>
              <a:spcAft>
                <a:spcPts val="0"/>
              </a:spcAft>
              <a:buClr>
                <a:srgbClr val="254061"/>
              </a:buClr>
              <a:buFont typeface="Times New Roman"/>
              <a:buNone/>
            </a:pPr>
            <a:r>
              <a:t/>
            </a:r>
            <a:endParaRPr/>
          </a:p>
        </p:txBody>
      </p:sp>
      <p:sp>
        <p:nvSpPr>
          <p:cNvPr id="254" name="Google Shape;254;p49"/>
          <p:cNvSpPr txBox="1"/>
          <p:nvPr>
            <p:ph idx="1" type="body"/>
          </p:nvPr>
        </p:nvSpPr>
        <p:spPr>
          <a:xfrm>
            <a:off x="457200" y="1582150"/>
            <a:ext cx="8229600" cy="4526100"/>
          </a:xfrm>
          <a:prstGeom prst="rect">
            <a:avLst/>
          </a:prstGeom>
          <a:noFill/>
          <a:ln>
            <a:noFill/>
          </a:ln>
        </p:spPr>
        <p:txBody>
          <a:bodyPr anchorCtr="0" anchor="t" bIns="45700" lIns="91425" spcFirstLastPara="1" rIns="91425" wrap="square" tIns="45700">
            <a:noAutofit/>
          </a:bodyPr>
          <a:lstStyle/>
          <a:p>
            <a:pPr indent="-406400" lvl="0" marL="457200" rtl="0" algn="l">
              <a:spcBef>
                <a:spcPts val="0"/>
              </a:spcBef>
              <a:spcAft>
                <a:spcPts val="0"/>
              </a:spcAft>
              <a:buSzPts val="2800"/>
              <a:buChar char="•"/>
            </a:pPr>
            <a:r>
              <a:rPr lang="en-US" sz="2800"/>
              <a:t>Director of Planning and Branch Operations - Virginia Tech</a:t>
            </a:r>
            <a:endParaRPr sz="2800"/>
          </a:p>
          <a:p>
            <a:pPr indent="0" lvl="0" marL="0" rtl="0" algn="l">
              <a:spcBef>
                <a:spcPts val="0"/>
              </a:spcBef>
              <a:spcAft>
                <a:spcPts val="0"/>
              </a:spcAft>
              <a:buNone/>
            </a:pPr>
            <a:r>
              <a:t/>
            </a:r>
            <a:endParaRPr sz="2800"/>
          </a:p>
          <a:p>
            <a:pPr indent="-406400" lvl="0" marL="457200" rtl="0" algn="l">
              <a:spcBef>
                <a:spcPts val="0"/>
              </a:spcBef>
              <a:spcAft>
                <a:spcPts val="0"/>
              </a:spcAft>
              <a:buSzPts val="2800"/>
              <a:buChar char="•"/>
            </a:pPr>
            <a:r>
              <a:rPr lang="en-US" sz="2800"/>
              <a:t>Steering Committee Representative for the Diversity Alliance</a:t>
            </a:r>
            <a:endParaRPr sz="2800"/>
          </a:p>
          <a:p>
            <a:pPr indent="0" lvl="0" marL="0" rtl="0" algn="l">
              <a:spcBef>
                <a:spcPts val="0"/>
              </a:spcBef>
              <a:spcAft>
                <a:spcPts val="0"/>
              </a:spcAft>
              <a:buNone/>
            </a:pPr>
            <a:r>
              <a:t/>
            </a:r>
            <a:endParaRPr sz="2800"/>
          </a:p>
          <a:p>
            <a:pPr indent="-406400" lvl="0" marL="457200" rtl="0" algn="l">
              <a:spcBef>
                <a:spcPts val="0"/>
              </a:spcBef>
              <a:spcAft>
                <a:spcPts val="0"/>
              </a:spcAft>
              <a:buSzPts val="2800"/>
              <a:buChar char="•"/>
            </a:pPr>
            <a:r>
              <a:rPr lang="en-US" sz="2800"/>
              <a:t>Search Committee Chair for the Resident Position</a:t>
            </a:r>
            <a:endParaRPr sz="2800"/>
          </a:p>
          <a:p>
            <a:pPr indent="0" lvl="0" marL="0" rtl="0" algn="l">
              <a:spcBef>
                <a:spcPts val="0"/>
              </a:spcBef>
              <a:spcAft>
                <a:spcPts val="0"/>
              </a:spcAft>
              <a:buNone/>
            </a:pPr>
            <a:r>
              <a:t/>
            </a:r>
            <a:endParaRPr sz="2800"/>
          </a:p>
          <a:p>
            <a:pPr indent="-406400" lvl="0" marL="457200" rtl="0" algn="l">
              <a:spcBef>
                <a:spcPts val="0"/>
              </a:spcBef>
              <a:spcAft>
                <a:spcPts val="0"/>
              </a:spcAft>
              <a:buSzPts val="2800"/>
              <a:buChar char="•"/>
            </a:pPr>
            <a:r>
              <a:rPr lang="en-US" sz="2800"/>
              <a:t>Resident Supervisor - First Year</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Google Shape;259;p50"/>
          <p:cNvSpPr txBox="1"/>
          <p:nvPr>
            <p:ph type="title"/>
          </p:nvPr>
        </p:nvSpPr>
        <p:spPr>
          <a:xfrm>
            <a:off x="457200" y="274648"/>
            <a:ext cx="8229600" cy="906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Search</a:t>
            </a:r>
            <a:endParaRPr/>
          </a:p>
        </p:txBody>
      </p:sp>
      <p:sp>
        <p:nvSpPr>
          <p:cNvPr id="260" name="Google Shape;260;p50"/>
          <p:cNvSpPr txBox="1"/>
          <p:nvPr>
            <p:ph idx="1" type="body"/>
          </p:nvPr>
        </p:nvSpPr>
        <p:spPr>
          <a:xfrm>
            <a:off x="457200" y="1298800"/>
            <a:ext cx="8229600" cy="4827600"/>
          </a:xfrm>
          <a:prstGeom prst="rect">
            <a:avLst/>
          </a:prstGeom>
          <a:noFill/>
          <a:ln>
            <a:noFill/>
          </a:ln>
        </p:spPr>
        <p:txBody>
          <a:bodyPr anchorCtr="0" anchor="t" bIns="45700" lIns="91425" spcFirstLastPara="1" rIns="91425" wrap="square" tIns="45700">
            <a:noAutofit/>
          </a:bodyPr>
          <a:lstStyle/>
          <a:p>
            <a:pPr indent="-431800" lvl="0" marL="457200" marR="0" rtl="0" algn="l">
              <a:spcBef>
                <a:spcPts val="0"/>
              </a:spcBef>
              <a:spcAft>
                <a:spcPts val="0"/>
              </a:spcAft>
              <a:buClr>
                <a:srgbClr val="254061"/>
              </a:buClr>
              <a:buSzPts val="3200"/>
              <a:buFont typeface="Times New Roman"/>
              <a:buChar char="•"/>
            </a:pPr>
            <a:r>
              <a:rPr lang="en-US"/>
              <a:t>Writing the job ad</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Job descriptions</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Competitiveness of the position</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What skill level was needed</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Lessons Learned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51"/>
          <p:cNvSpPr txBox="1"/>
          <p:nvPr>
            <p:ph type="title"/>
          </p:nvPr>
        </p:nvSpPr>
        <p:spPr>
          <a:xfrm>
            <a:off x="457200" y="274648"/>
            <a:ext cx="8229600" cy="906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Steering Committee (Coordinators) - Challenges</a:t>
            </a:r>
            <a:endParaRPr/>
          </a:p>
        </p:txBody>
      </p:sp>
      <p:sp>
        <p:nvSpPr>
          <p:cNvPr id="266" name="Google Shape;266;p51"/>
          <p:cNvSpPr txBox="1"/>
          <p:nvPr>
            <p:ph idx="1" type="body"/>
          </p:nvPr>
        </p:nvSpPr>
        <p:spPr>
          <a:xfrm>
            <a:off x="457200" y="1416850"/>
            <a:ext cx="8229600" cy="4709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a:p>
          <a:p>
            <a:pPr indent="-431800" lvl="0" marL="457200" marR="0" rtl="0" algn="l">
              <a:spcBef>
                <a:spcPts val="0"/>
              </a:spcBef>
              <a:spcAft>
                <a:spcPts val="0"/>
              </a:spcAft>
              <a:buClr>
                <a:srgbClr val="254061"/>
              </a:buClr>
              <a:buSzPts val="3200"/>
              <a:buFont typeface="Times New Roman"/>
              <a:buChar char="•"/>
            </a:pPr>
            <a:r>
              <a:rPr lang="en-US"/>
              <a:t>Communication</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Ownership of the work</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Focus for the future</a:t>
            </a:r>
            <a:endParaRPr/>
          </a:p>
          <a:p>
            <a:pPr indent="0" lvl="0" marL="0" marR="0" rtl="0" algn="l">
              <a:spcBef>
                <a:spcPts val="0"/>
              </a:spcBef>
              <a:spcAft>
                <a:spcPts val="0"/>
              </a:spcAft>
              <a:buNone/>
            </a:pPr>
            <a:r>
              <a:t/>
            </a:r>
            <a:endParaRPr/>
          </a:p>
          <a:p>
            <a:pPr indent="0" lvl="0" marL="0" marR="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25"/>
          <p:cNvSpPr txBox="1"/>
          <p:nvPr>
            <p:ph idx="1" type="body"/>
          </p:nvPr>
        </p:nvSpPr>
        <p:spPr>
          <a:xfrm>
            <a:off x="457200" y="2959500"/>
            <a:ext cx="8229600" cy="939000"/>
          </a:xfrm>
          <a:prstGeom prst="rect">
            <a:avLst/>
          </a:prstGeom>
          <a:noFill/>
          <a:ln>
            <a:noFill/>
          </a:ln>
        </p:spPr>
        <p:txBody>
          <a:bodyPr anchorCtr="0" anchor="t" bIns="45700" lIns="91425" spcFirstLastPara="1" rIns="91425" wrap="square" tIns="45700">
            <a:noAutofit/>
          </a:bodyPr>
          <a:lstStyle/>
          <a:p>
            <a:pPr indent="0" lvl="0" marL="0" marR="0" rtl="0" algn="ctr">
              <a:spcBef>
                <a:spcPts val="640"/>
              </a:spcBef>
              <a:spcAft>
                <a:spcPts val="0"/>
              </a:spcAft>
              <a:buClr>
                <a:srgbClr val="254061"/>
              </a:buClr>
              <a:buFont typeface="Arial"/>
              <a:buNone/>
            </a:pPr>
            <a:r>
              <a:rPr b="1" lang="en-US"/>
              <a:t>Diversity (Counts) in Our Libraries</a:t>
            </a:r>
            <a:endParaRPr b="0" i="0"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52"/>
          <p:cNvSpPr txBox="1"/>
          <p:nvPr>
            <p:ph type="title"/>
          </p:nvPr>
        </p:nvSpPr>
        <p:spPr>
          <a:xfrm>
            <a:off x="457200" y="274648"/>
            <a:ext cx="8229600" cy="906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Steering Committee (Coordinators) - Successes</a:t>
            </a:r>
            <a:endParaRPr/>
          </a:p>
        </p:txBody>
      </p:sp>
      <p:sp>
        <p:nvSpPr>
          <p:cNvPr id="272" name="Google Shape;272;p52"/>
          <p:cNvSpPr txBox="1"/>
          <p:nvPr>
            <p:ph idx="1" type="body"/>
          </p:nvPr>
        </p:nvSpPr>
        <p:spPr>
          <a:xfrm>
            <a:off x="457200" y="1416850"/>
            <a:ext cx="8229600" cy="4709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a:p>
          <a:p>
            <a:pPr indent="-431800" lvl="0" marL="457200" marR="0" rtl="0" algn="l">
              <a:spcBef>
                <a:spcPts val="0"/>
              </a:spcBef>
              <a:spcAft>
                <a:spcPts val="0"/>
              </a:spcAft>
              <a:buClr>
                <a:srgbClr val="254061"/>
              </a:buClr>
              <a:buSzPts val="3200"/>
              <a:buFont typeface="Times New Roman"/>
              <a:buChar char="•"/>
            </a:pPr>
            <a:r>
              <a:rPr lang="en-US"/>
              <a:t>Timing</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Support</a:t>
            </a:r>
            <a:endParaRPr/>
          </a:p>
          <a:p>
            <a:pPr indent="0" lvl="0" marL="0" marR="0" rtl="0" algn="l">
              <a:spcBef>
                <a:spcPts val="0"/>
              </a:spcBef>
              <a:spcAft>
                <a:spcPts val="0"/>
              </a:spcAft>
              <a:buNone/>
            </a:pPr>
            <a:r>
              <a:t/>
            </a:r>
            <a:endParaRPr/>
          </a:p>
          <a:p>
            <a:pPr indent="-431800" lvl="0" marL="457200" marR="0" rtl="0" algn="l">
              <a:spcBef>
                <a:spcPts val="0"/>
              </a:spcBef>
              <a:spcAft>
                <a:spcPts val="0"/>
              </a:spcAft>
              <a:buSzPts val="3200"/>
              <a:buChar char="•"/>
            </a:pPr>
            <a:r>
              <a:rPr lang="en-US"/>
              <a:t>Institutes</a:t>
            </a:r>
            <a:endParaRPr/>
          </a:p>
          <a:p>
            <a:pPr indent="0" lvl="0" marL="0" marR="0" rtl="0" algn="l">
              <a:spcBef>
                <a:spcPts val="0"/>
              </a:spcBef>
              <a:spcAft>
                <a:spcPts val="0"/>
              </a:spcAft>
              <a:buNone/>
            </a:pPr>
            <a:r>
              <a:t/>
            </a:r>
            <a:endParaRPr/>
          </a:p>
          <a:p>
            <a:pPr indent="0" lvl="0" marL="0" marR="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pic>
        <p:nvPicPr>
          <p:cNvPr id="277" name="Google Shape;277;p53"/>
          <p:cNvPicPr preferRelativeResize="0"/>
          <p:nvPr/>
        </p:nvPicPr>
        <p:blipFill rotWithShape="1">
          <a:blip r:embed="rId3">
            <a:alphaModFix/>
          </a:blip>
          <a:srcRect b="0" l="0" r="0" t="0"/>
          <a:stretch/>
        </p:blipFill>
        <p:spPr>
          <a:xfrm>
            <a:off x="456843" y="2855926"/>
            <a:ext cx="8230313" cy="1146147"/>
          </a:xfrm>
          <a:prstGeom prst="rect">
            <a:avLst/>
          </a:prstGeom>
          <a:noFill/>
          <a:ln>
            <a:noFill/>
          </a:ln>
        </p:spPr>
      </p:pic>
      <p:pic>
        <p:nvPicPr>
          <p:cNvPr id="278" name="Google Shape;278;p53"/>
          <p:cNvPicPr preferRelativeResize="0"/>
          <p:nvPr/>
        </p:nvPicPr>
        <p:blipFill rotWithShape="1">
          <a:blip r:embed="rId4">
            <a:alphaModFix/>
          </a:blip>
          <a:srcRect b="0" l="0" r="0" t="0"/>
          <a:stretch/>
        </p:blipFill>
        <p:spPr>
          <a:xfrm>
            <a:off x="304443" y="457200"/>
            <a:ext cx="4238897" cy="5257800"/>
          </a:xfrm>
          <a:prstGeom prst="rect">
            <a:avLst/>
          </a:prstGeom>
          <a:noFill/>
          <a:ln>
            <a:noFill/>
          </a:ln>
        </p:spPr>
      </p:pic>
      <p:sp>
        <p:nvSpPr>
          <p:cNvPr id="279" name="Google Shape;279;p53"/>
          <p:cNvSpPr txBox="1"/>
          <p:nvPr>
            <p:ph type="title"/>
          </p:nvPr>
        </p:nvSpPr>
        <p:spPr>
          <a:xfrm>
            <a:off x="5258156" y="2285999"/>
            <a:ext cx="3505200" cy="1143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rgbClr val="254061"/>
              </a:buClr>
              <a:buFont typeface="Times New Roman"/>
              <a:buNone/>
            </a:pPr>
            <a:r>
              <a:rPr b="0" i="0" lang="en-US" sz="3959" u="none" cap="none" strike="noStrike">
                <a:solidFill>
                  <a:srgbClr val="254061"/>
                </a:solidFill>
                <a:latin typeface="Times New Roman"/>
                <a:ea typeface="Times New Roman"/>
                <a:cs typeface="Times New Roman"/>
                <a:sym typeface="Times New Roman"/>
              </a:rPr>
              <a:t>QUESTIONS?</a:t>
            </a:r>
            <a:endParaRPr b="0" i="0" sz="3959"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Google Shape;284;p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Thank You!</a:t>
            </a:r>
            <a:endParaRPr b="0" i="0" sz="4400" u="none" cap="none" strike="noStrike">
              <a:solidFill>
                <a:srgbClr val="254061"/>
              </a:solidFill>
              <a:latin typeface="Times New Roman"/>
              <a:ea typeface="Times New Roman"/>
              <a:cs typeface="Times New Roman"/>
              <a:sym typeface="Times New Roman"/>
            </a:endParaRPr>
          </a:p>
        </p:txBody>
      </p:sp>
      <p:sp>
        <p:nvSpPr>
          <p:cNvPr id="285" name="Google Shape;285;p54"/>
          <p:cNvSpPr txBox="1"/>
          <p:nvPr>
            <p:ph idx="1" type="body"/>
          </p:nvPr>
        </p:nvSpPr>
        <p:spPr>
          <a:xfrm>
            <a:off x="457200" y="2466450"/>
            <a:ext cx="8229600" cy="1925100"/>
          </a:xfrm>
          <a:prstGeom prst="rect">
            <a:avLst/>
          </a:prstGeom>
          <a:noFill/>
          <a:ln>
            <a:noFill/>
          </a:ln>
        </p:spPr>
        <p:txBody>
          <a:bodyPr anchorCtr="0" anchor="t" bIns="45700" lIns="91425" spcFirstLastPara="1" rIns="91425" wrap="square" tIns="45700">
            <a:noAutofit/>
          </a:bodyPr>
          <a:lstStyle/>
          <a:p>
            <a:pPr indent="-139700" lvl="0" marL="342900" marR="0" rtl="0" algn="l">
              <a:spcBef>
                <a:spcPts val="0"/>
              </a:spcBef>
              <a:spcAft>
                <a:spcPts val="0"/>
              </a:spcAft>
              <a:buClr>
                <a:srgbClr val="254061"/>
              </a:buClr>
              <a:buSzPts val="3200"/>
              <a:buFont typeface="Arial"/>
              <a:buNone/>
            </a:pPr>
            <a:r>
              <a:rPr lang="en-US" sz="2800"/>
              <a:t>Tarida Anantachai, </a:t>
            </a:r>
            <a:r>
              <a:rPr lang="en-US" sz="2800" u="sng">
                <a:solidFill>
                  <a:schemeClr val="hlink"/>
                </a:solidFill>
                <a:hlinkClick r:id="rId3"/>
              </a:rPr>
              <a:t>tanantac@syr.edu</a:t>
            </a:r>
            <a:endParaRPr sz="2800"/>
          </a:p>
          <a:p>
            <a:pPr indent="-139700" lvl="0" marL="342900" marR="0" rtl="0" algn="l">
              <a:spcBef>
                <a:spcPts val="0"/>
              </a:spcBef>
              <a:spcAft>
                <a:spcPts val="0"/>
              </a:spcAft>
              <a:buClr>
                <a:srgbClr val="254061"/>
              </a:buClr>
              <a:buSzPts val="3200"/>
              <a:buFont typeface="Arial"/>
              <a:buNone/>
            </a:pPr>
            <a:r>
              <a:rPr lang="en-US" sz="2800"/>
              <a:t>Chanelle Pickens, </a:t>
            </a:r>
            <a:r>
              <a:rPr lang="en-US" sz="2800" u="sng">
                <a:solidFill>
                  <a:schemeClr val="hlink"/>
                </a:solidFill>
                <a:hlinkClick r:id="rId4"/>
              </a:rPr>
              <a:t>chanelle.pickens@mail.wvu.edu</a:t>
            </a:r>
            <a:endParaRPr sz="2800"/>
          </a:p>
          <a:p>
            <a:pPr indent="-139700" lvl="0" marL="342900" marR="0" rtl="0" algn="l">
              <a:spcBef>
                <a:spcPts val="0"/>
              </a:spcBef>
              <a:spcAft>
                <a:spcPts val="0"/>
              </a:spcAft>
              <a:buClr>
                <a:srgbClr val="254061"/>
              </a:buClr>
              <a:buSzPts val="3200"/>
              <a:buFont typeface="Arial"/>
              <a:buNone/>
            </a:pPr>
            <a:r>
              <a:rPr lang="en-US" sz="2800"/>
              <a:t>Anthony Wright de Hernandez, </a:t>
            </a:r>
            <a:r>
              <a:rPr lang="en-US" sz="2800" u="sng">
                <a:solidFill>
                  <a:schemeClr val="hlink"/>
                </a:solidFill>
                <a:hlinkClick r:id="rId5"/>
              </a:rPr>
              <a:t>antwri@vt.edu</a:t>
            </a:r>
            <a:endParaRPr sz="2800"/>
          </a:p>
          <a:p>
            <a:pPr indent="-139700" lvl="0" marL="342900" rtl="0" algn="l">
              <a:spcBef>
                <a:spcPts val="0"/>
              </a:spcBef>
              <a:spcAft>
                <a:spcPts val="0"/>
              </a:spcAft>
              <a:buClr>
                <a:srgbClr val="254061"/>
              </a:buClr>
              <a:buSzPts val="3200"/>
              <a:buFont typeface="Arial"/>
              <a:buNone/>
            </a:pPr>
            <a:r>
              <a:rPr lang="en-US" sz="2800"/>
              <a:t>Charla Gilbert, </a:t>
            </a:r>
            <a:r>
              <a:rPr lang="en-US" sz="2800" u="sng">
                <a:solidFill>
                  <a:schemeClr val="hlink"/>
                </a:solidFill>
                <a:hlinkClick r:id="rId6"/>
              </a:rPr>
              <a:t>charla70@vt.edu</a:t>
            </a:r>
            <a:endParaRPr sz="2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Library Residency Programs</a:t>
            </a:r>
            <a:endParaRPr b="0" i="0" u="none" cap="none" strike="noStrike">
              <a:solidFill>
                <a:srgbClr val="254061"/>
              </a:solidFill>
              <a:latin typeface="Times New Roman"/>
              <a:ea typeface="Times New Roman"/>
              <a:cs typeface="Times New Roman"/>
              <a:sym typeface="Times New Roman"/>
            </a:endParaRPr>
          </a:p>
        </p:txBody>
      </p:sp>
      <p:sp>
        <p:nvSpPr>
          <p:cNvPr id="105" name="Google Shape;105;p26"/>
          <p:cNvSpPr txBox="1"/>
          <p:nvPr>
            <p:ph idx="1" type="body"/>
          </p:nvPr>
        </p:nvSpPr>
        <p:spPr>
          <a:xfrm>
            <a:off x="457200" y="2165550"/>
            <a:ext cx="8229600" cy="25269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None/>
            </a:pPr>
            <a:r>
              <a:t/>
            </a:r>
            <a:endParaRPr b="1"/>
          </a:p>
          <a:p>
            <a:pPr indent="0" lvl="0" marL="0" rtl="0" algn="ctr">
              <a:lnSpc>
                <a:spcPct val="115000"/>
              </a:lnSpc>
              <a:spcBef>
                <a:spcPts val="0"/>
              </a:spcBef>
              <a:spcAft>
                <a:spcPts val="0"/>
              </a:spcAft>
              <a:buNone/>
            </a:pPr>
            <a:r>
              <a:rPr lang="en-US"/>
              <a:t>Post-degree work experience designed as an entry-level program for recent graduates of an MLS program</a:t>
            </a:r>
            <a:endParaRPr sz="2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Diversity (and Inclusion)</a:t>
            </a:r>
            <a:br>
              <a:rPr lang="en-US"/>
            </a:br>
            <a:r>
              <a:rPr lang="en-US"/>
              <a:t>in Our Libraries</a:t>
            </a:r>
            <a:r>
              <a:rPr lang="en-US" sz="1100">
                <a:solidFill>
                  <a:schemeClr val="dk1"/>
                </a:solidFill>
                <a:latin typeface="Arial"/>
                <a:ea typeface="Arial"/>
                <a:cs typeface="Arial"/>
                <a:sym typeface="Arial"/>
              </a:rPr>
              <a:t> </a:t>
            </a:r>
            <a:endParaRPr b="0" i="0" u="none" cap="none" strike="noStrike">
              <a:solidFill>
                <a:srgbClr val="254061"/>
              </a:solidFill>
              <a:latin typeface="Times New Roman"/>
              <a:ea typeface="Times New Roman"/>
              <a:cs typeface="Times New Roman"/>
              <a:sym typeface="Times New Roman"/>
            </a:endParaRPr>
          </a:p>
        </p:txBody>
      </p:sp>
      <p:sp>
        <p:nvSpPr>
          <p:cNvPr id="111" name="Google Shape;111;p2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None/>
            </a:pPr>
            <a:r>
              <a:t/>
            </a:r>
            <a:endParaRPr b="1"/>
          </a:p>
          <a:p>
            <a:pPr indent="0" lvl="0" marL="0" rtl="0" algn="ctr">
              <a:lnSpc>
                <a:spcPct val="115000"/>
              </a:lnSpc>
              <a:spcBef>
                <a:spcPts val="0"/>
              </a:spcBef>
              <a:spcAft>
                <a:spcPts val="0"/>
              </a:spcAft>
              <a:buClr>
                <a:schemeClr val="dk1"/>
              </a:buClr>
              <a:buSzPts val="1100"/>
              <a:buFont typeface="Arial"/>
              <a:buNone/>
            </a:pPr>
            <a:r>
              <a:rPr lang="en-US"/>
              <a:t>Recruitment is one thing,</a:t>
            </a:r>
            <a:endParaRPr/>
          </a:p>
          <a:p>
            <a:pPr indent="0" lvl="0" marL="0" rtl="0" algn="ctr">
              <a:lnSpc>
                <a:spcPct val="115000"/>
              </a:lnSpc>
              <a:spcBef>
                <a:spcPts val="0"/>
              </a:spcBef>
              <a:spcAft>
                <a:spcPts val="0"/>
              </a:spcAft>
              <a:buClr>
                <a:schemeClr val="dk1"/>
              </a:buClr>
              <a:buSzPts val="1100"/>
              <a:buFont typeface="Arial"/>
              <a:buNone/>
            </a:pPr>
            <a:r>
              <a:rPr lang="en-US"/>
              <a:t>retention is another.</a:t>
            </a:r>
            <a:endParaRPr/>
          </a:p>
          <a:p>
            <a:pPr indent="0" lvl="0" marL="0" rtl="0" algn="ctr">
              <a:lnSpc>
                <a:spcPct val="115000"/>
              </a:lnSpc>
              <a:spcBef>
                <a:spcPts val="0"/>
              </a:spcBef>
              <a:spcAft>
                <a:spcPts val="0"/>
              </a:spcAft>
              <a:buNone/>
            </a:pPr>
            <a:r>
              <a:t/>
            </a:r>
            <a:endParaRPr b="1"/>
          </a:p>
          <a:p>
            <a:pPr indent="0" lvl="0" marL="0" rtl="0" algn="ctr">
              <a:lnSpc>
                <a:spcPct val="115000"/>
              </a:lnSpc>
              <a:spcBef>
                <a:spcPts val="0"/>
              </a:spcBef>
              <a:spcAft>
                <a:spcPts val="0"/>
              </a:spcAft>
              <a:buNone/>
            </a:pPr>
            <a:r>
              <a:t/>
            </a:r>
            <a:endParaRPr b="1"/>
          </a:p>
          <a:p>
            <a:pPr indent="0" lvl="0" marL="0" rtl="0" algn="ctr">
              <a:lnSpc>
                <a:spcPct val="115000"/>
              </a:lnSpc>
              <a:spcBef>
                <a:spcPts val="0"/>
              </a:spcBef>
              <a:spcAft>
                <a:spcPts val="0"/>
              </a:spcAft>
              <a:buNone/>
            </a:pPr>
            <a:r>
              <a:rPr b="1" lang="en-US"/>
              <a:t>i.e. the pipeline issue</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8"/>
          <p:cNvSpPr txBox="1"/>
          <p:nvPr>
            <p:ph idx="1" type="body"/>
          </p:nvPr>
        </p:nvSpPr>
        <p:spPr>
          <a:xfrm>
            <a:off x="457200" y="1412400"/>
            <a:ext cx="8229600" cy="42765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254061"/>
              </a:buClr>
              <a:buFont typeface="Arial"/>
              <a:buNone/>
            </a:pPr>
            <a:r>
              <a:rPr b="1" i="0" lang="en-US" sz="3100" u="none" cap="none" strike="noStrike">
                <a:solidFill>
                  <a:srgbClr val="254061"/>
                </a:solidFill>
                <a:latin typeface="Times New Roman"/>
                <a:ea typeface="Times New Roman"/>
                <a:cs typeface="Times New Roman"/>
                <a:sym typeface="Times New Roman"/>
              </a:rPr>
              <a:t>“The challenges we face are both fundamental and substantial. We have moved from an area of equilibrium to a new normal, an era of constant disequilibrium. Our ways of working, ways of creating value, and ways of innovating must be reframed.”   </a:t>
            </a:r>
            <a:r>
              <a:rPr b="0" i="0" lang="en-US" sz="3100" u="none" cap="none" strike="noStrike">
                <a:solidFill>
                  <a:srgbClr val="254061"/>
                </a:solidFill>
                <a:latin typeface="Times New Roman"/>
                <a:ea typeface="Times New Roman"/>
                <a:cs typeface="Times New Roman"/>
                <a:sym typeface="Times New Roman"/>
              </a:rPr>
              <a:t>John Seely Brown</a:t>
            </a:r>
            <a:endParaRPr/>
          </a:p>
          <a:p>
            <a:pPr indent="0" lvl="0" marL="0" marR="0" rtl="0" algn="l">
              <a:spcBef>
                <a:spcPts val="640"/>
              </a:spcBef>
              <a:spcAft>
                <a:spcPts val="0"/>
              </a:spcAft>
              <a:buClr>
                <a:srgbClr val="254061"/>
              </a:buClr>
              <a:buFont typeface="Arial"/>
              <a:buNone/>
            </a:pPr>
            <a:r>
              <a:t/>
            </a:r>
            <a:endParaRPr b="0" i="0" sz="3200" u="none" cap="none" strike="noStrike">
              <a:solidFill>
                <a:srgbClr val="254061"/>
              </a:solidFill>
              <a:latin typeface="Times New Roman"/>
              <a:ea typeface="Times New Roman"/>
              <a:cs typeface="Times New Roman"/>
              <a:sym typeface="Times New Roman"/>
            </a:endParaRPr>
          </a:p>
          <a:p>
            <a:pPr indent="0" lvl="0" marL="0" marR="0" rtl="0" algn="l">
              <a:spcBef>
                <a:spcPts val="640"/>
              </a:spcBef>
              <a:spcAft>
                <a:spcPts val="0"/>
              </a:spcAft>
              <a:buClr>
                <a:srgbClr val="254061"/>
              </a:buClr>
              <a:buFont typeface="Arial"/>
              <a:buNone/>
            </a:pPr>
            <a:r>
              <a:t/>
            </a:r>
            <a:endParaRPr b="0" i="0" sz="3200" u="none" cap="none" strike="noStrike">
              <a:solidFill>
                <a:srgbClr val="254061"/>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a:t>The Diversity Alliance: Origins</a:t>
            </a:r>
            <a:r>
              <a:rPr lang="en-US">
                <a:solidFill>
                  <a:schemeClr val="dk1"/>
                </a:solidFill>
                <a:latin typeface="Arial"/>
                <a:ea typeface="Arial"/>
                <a:cs typeface="Arial"/>
                <a:sym typeface="Arial"/>
              </a:rPr>
              <a:t> </a:t>
            </a:r>
            <a:endParaRPr b="0" i="0" u="none" cap="none" strike="noStrike">
              <a:solidFill>
                <a:srgbClr val="254061"/>
              </a:solidFill>
              <a:latin typeface="Times New Roman"/>
              <a:ea typeface="Times New Roman"/>
              <a:cs typeface="Times New Roman"/>
              <a:sym typeface="Times New Roman"/>
            </a:endParaRPr>
          </a:p>
        </p:txBody>
      </p:sp>
      <p:sp>
        <p:nvSpPr>
          <p:cNvPr id="122" name="Google Shape;122;p29"/>
          <p:cNvSpPr txBox="1"/>
          <p:nvPr>
            <p:ph idx="1" type="body"/>
          </p:nvPr>
        </p:nvSpPr>
        <p:spPr>
          <a:xfrm>
            <a:off x="457200" y="1524000"/>
            <a:ext cx="8229600" cy="4526100"/>
          </a:xfrm>
          <a:prstGeom prst="rect">
            <a:avLst/>
          </a:prstGeom>
          <a:noFill/>
          <a:ln>
            <a:noFill/>
          </a:ln>
        </p:spPr>
        <p:txBody>
          <a:bodyPr anchorCtr="0" anchor="t" bIns="45700" lIns="91425" spcFirstLastPara="1" rIns="91425" wrap="square" tIns="45700">
            <a:noAutofit/>
          </a:bodyPr>
          <a:lstStyle/>
          <a:p>
            <a:pPr indent="-406400" lvl="0" marL="457200" rtl="0" algn="l">
              <a:lnSpc>
                <a:spcPct val="115000"/>
              </a:lnSpc>
              <a:spcBef>
                <a:spcPts val="0"/>
              </a:spcBef>
              <a:spcAft>
                <a:spcPts val="0"/>
              </a:spcAft>
              <a:buSzPts val="2800"/>
              <a:buFont typeface="Times New Roman"/>
              <a:buChar char="•"/>
            </a:pPr>
            <a:r>
              <a:rPr lang="en-US" sz="2800"/>
              <a:t>Founding members</a:t>
            </a:r>
            <a:endParaRPr sz="2800"/>
          </a:p>
          <a:p>
            <a:pPr indent="-381000" lvl="1" marL="914400" rtl="0" algn="l">
              <a:lnSpc>
                <a:spcPct val="115000"/>
              </a:lnSpc>
              <a:spcBef>
                <a:spcPts val="0"/>
              </a:spcBef>
              <a:spcAft>
                <a:spcPts val="0"/>
              </a:spcAft>
              <a:buSzPts val="2400"/>
              <a:buFont typeface="Times New Roman"/>
              <a:buChar char="–"/>
            </a:pPr>
            <a:r>
              <a:rPr lang="en-US" sz="2400"/>
              <a:t>American University</a:t>
            </a:r>
            <a:endParaRPr sz="2400"/>
          </a:p>
          <a:p>
            <a:pPr indent="-381000" lvl="1" marL="914400" rtl="0" algn="l">
              <a:lnSpc>
                <a:spcPct val="115000"/>
              </a:lnSpc>
              <a:spcBef>
                <a:spcPts val="0"/>
              </a:spcBef>
              <a:spcAft>
                <a:spcPts val="0"/>
              </a:spcAft>
              <a:buSzPts val="2400"/>
              <a:buFont typeface="Times New Roman"/>
              <a:buChar char="–"/>
            </a:pPr>
            <a:r>
              <a:rPr lang="en-US" sz="2400"/>
              <a:t>University of Iowa</a:t>
            </a:r>
            <a:endParaRPr sz="2400"/>
          </a:p>
          <a:p>
            <a:pPr indent="-381000" lvl="1" marL="914400" rtl="0" algn="l">
              <a:lnSpc>
                <a:spcPct val="115000"/>
              </a:lnSpc>
              <a:spcBef>
                <a:spcPts val="0"/>
              </a:spcBef>
              <a:spcAft>
                <a:spcPts val="0"/>
              </a:spcAft>
              <a:buSzPts val="2400"/>
              <a:buFont typeface="Times New Roman"/>
              <a:buChar char="–"/>
            </a:pPr>
            <a:r>
              <a:rPr lang="en-US" sz="2400"/>
              <a:t>Virginia Tech</a:t>
            </a:r>
            <a:endParaRPr sz="2400"/>
          </a:p>
          <a:p>
            <a:pPr indent="-381000" lvl="1" marL="914400" rtl="0" algn="l">
              <a:lnSpc>
                <a:spcPct val="115000"/>
              </a:lnSpc>
              <a:spcBef>
                <a:spcPts val="0"/>
              </a:spcBef>
              <a:spcAft>
                <a:spcPts val="0"/>
              </a:spcAft>
              <a:buSzPts val="2400"/>
              <a:buFont typeface="Times New Roman"/>
              <a:buChar char="–"/>
            </a:pPr>
            <a:r>
              <a:rPr lang="en-US" sz="2400"/>
              <a:t>West Virginia University</a:t>
            </a:r>
            <a:endParaRPr sz="2400"/>
          </a:p>
          <a:p>
            <a:pPr indent="0" lvl="0" marL="0" rtl="0" algn="l">
              <a:lnSpc>
                <a:spcPct val="115000"/>
              </a:lnSpc>
              <a:spcBef>
                <a:spcPts val="0"/>
              </a:spcBef>
              <a:spcAft>
                <a:spcPts val="0"/>
              </a:spcAft>
              <a:buNone/>
            </a:pPr>
            <a:r>
              <a:t/>
            </a:r>
            <a:endParaRPr sz="2400"/>
          </a:p>
          <a:p>
            <a:pPr indent="-406400" lvl="0" marL="457200" rtl="0" algn="l">
              <a:lnSpc>
                <a:spcPct val="115000"/>
              </a:lnSpc>
              <a:spcBef>
                <a:spcPts val="0"/>
              </a:spcBef>
              <a:spcAft>
                <a:spcPts val="0"/>
              </a:spcAft>
              <a:buSzPts val="2800"/>
              <a:buFont typeface="Times New Roman"/>
              <a:buChar char="•"/>
            </a:pPr>
            <a:r>
              <a:rPr lang="en-US" sz="2800"/>
              <a:t>Program elements</a:t>
            </a:r>
            <a:endParaRPr sz="2800"/>
          </a:p>
          <a:p>
            <a:pPr indent="-381000" lvl="1" marL="914400" rtl="0" algn="l">
              <a:lnSpc>
                <a:spcPct val="115000"/>
              </a:lnSpc>
              <a:spcBef>
                <a:spcPts val="0"/>
              </a:spcBef>
              <a:spcAft>
                <a:spcPts val="0"/>
              </a:spcAft>
              <a:buSzPts val="2400"/>
              <a:buFont typeface="Times New Roman"/>
              <a:buChar char="–"/>
            </a:pPr>
            <a:r>
              <a:rPr lang="en-US" sz="2400"/>
              <a:t>3-year residency program</a:t>
            </a:r>
            <a:endParaRPr sz="2400"/>
          </a:p>
          <a:p>
            <a:pPr indent="-381000" lvl="1" marL="914400" rtl="0" algn="l">
              <a:lnSpc>
                <a:spcPct val="115000"/>
              </a:lnSpc>
              <a:spcBef>
                <a:spcPts val="0"/>
              </a:spcBef>
              <a:spcAft>
                <a:spcPts val="0"/>
              </a:spcAft>
              <a:buSzPts val="2400"/>
              <a:buFont typeface="Times New Roman"/>
              <a:buChar char="–"/>
            </a:pPr>
            <a:r>
              <a:rPr lang="en-US" sz="2400"/>
              <a:t>Professional development funds</a:t>
            </a:r>
            <a:endParaRPr sz="2400"/>
          </a:p>
          <a:p>
            <a:pPr indent="-381000" lvl="1" marL="914400" rtl="0" algn="l">
              <a:lnSpc>
                <a:spcPct val="115000"/>
              </a:lnSpc>
              <a:spcBef>
                <a:spcPts val="0"/>
              </a:spcBef>
              <a:spcAft>
                <a:spcPts val="0"/>
              </a:spcAft>
              <a:buSzPts val="2400"/>
              <a:buFont typeface="Times New Roman"/>
              <a:buChar char="–"/>
            </a:pPr>
            <a:r>
              <a:rPr lang="en-US" sz="2400"/>
              <a:t>Annual institute, online seminars, cohort network, etc.</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254061"/>
              </a:buClr>
              <a:buFont typeface="Times New Roman"/>
              <a:buNone/>
            </a:pPr>
            <a:r>
              <a:rPr lang="en-US" sz="4000"/>
              <a:t>The Diversity Alliance:</a:t>
            </a:r>
            <a:br>
              <a:rPr lang="en-US" sz="4000"/>
            </a:br>
            <a:r>
              <a:rPr lang="en-US" sz="4000"/>
              <a:t>The First Cohort</a:t>
            </a:r>
            <a:endParaRPr b="0" i="0" sz="4000" u="none" cap="none" strike="noStrike">
              <a:solidFill>
                <a:srgbClr val="254061"/>
              </a:solidFill>
              <a:latin typeface="Times New Roman"/>
              <a:ea typeface="Times New Roman"/>
              <a:cs typeface="Times New Roman"/>
              <a:sym typeface="Times New Roman"/>
            </a:endParaRPr>
          </a:p>
        </p:txBody>
      </p:sp>
      <p:pic>
        <p:nvPicPr>
          <p:cNvPr id="128" name="Google Shape;128;p30"/>
          <p:cNvPicPr preferRelativeResize="0"/>
          <p:nvPr/>
        </p:nvPicPr>
        <p:blipFill>
          <a:blip r:embed="rId3">
            <a:alphaModFix/>
          </a:blip>
          <a:stretch>
            <a:fillRect/>
          </a:stretch>
        </p:blipFill>
        <p:spPr>
          <a:xfrm>
            <a:off x="2027813" y="1646247"/>
            <a:ext cx="5088374" cy="3469025"/>
          </a:xfrm>
          <a:prstGeom prst="rect">
            <a:avLst/>
          </a:prstGeom>
          <a:noFill/>
          <a:ln>
            <a:noFill/>
          </a:ln>
        </p:spPr>
      </p:pic>
      <p:sp>
        <p:nvSpPr>
          <p:cNvPr id="129" name="Google Shape;129;p30"/>
          <p:cNvSpPr txBox="1"/>
          <p:nvPr>
            <p:ph idx="1" type="body"/>
          </p:nvPr>
        </p:nvSpPr>
        <p:spPr>
          <a:xfrm>
            <a:off x="457200" y="5115275"/>
            <a:ext cx="8229600" cy="7821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600"/>
              </a:spcBef>
              <a:spcAft>
                <a:spcPts val="0"/>
              </a:spcAft>
              <a:buClr>
                <a:schemeClr val="dk1"/>
              </a:buClr>
              <a:buSzPts val="1100"/>
              <a:buFont typeface="Arial"/>
              <a:buNone/>
            </a:pPr>
            <a:r>
              <a:rPr b="1" lang="en-US" sz="1600"/>
              <a:t>“A collaborative effort…that represents a commitment to mentoring under-represented populations and establishing a networked cohort of early-career librarians.”</a:t>
            </a:r>
            <a:endParaRPr b="1" sz="1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31"/>
          <p:cNvSpPr txBox="1"/>
          <p:nvPr>
            <p:ph idx="1" type="body"/>
          </p:nvPr>
        </p:nvSpPr>
        <p:spPr>
          <a:xfrm>
            <a:off x="457200" y="3489750"/>
            <a:ext cx="8229600" cy="7935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600"/>
              </a:spcBef>
              <a:spcAft>
                <a:spcPts val="0"/>
              </a:spcAft>
              <a:buClr>
                <a:schemeClr val="dk1"/>
              </a:buClr>
              <a:buSzPts val="1100"/>
              <a:buFont typeface="Arial"/>
              <a:buNone/>
            </a:pPr>
            <a:r>
              <a:rPr b="1" lang="en-US" sz="3800"/>
              <a:t>A New Administrative Home</a:t>
            </a:r>
            <a:endParaRPr b="1" sz="3800"/>
          </a:p>
        </p:txBody>
      </p:sp>
      <p:pic>
        <p:nvPicPr>
          <p:cNvPr id="135" name="Google Shape;135;p31"/>
          <p:cNvPicPr preferRelativeResize="0"/>
          <p:nvPr/>
        </p:nvPicPr>
        <p:blipFill rotWithShape="1">
          <a:blip r:embed="rId3">
            <a:alphaModFix/>
          </a:blip>
          <a:srcRect b="0" l="0" r="0" t="19510"/>
          <a:stretch/>
        </p:blipFill>
        <p:spPr>
          <a:xfrm>
            <a:off x="2902100" y="1590325"/>
            <a:ext cx="3339800" cy="18415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VUBrand4x3">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VUBrand4x3">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