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77391" autoAdjust="0"/>
  </p:normalViewPr>
  <p:slideViewPr>
    <p:cSldViewPr snapToGrid="0">
      <p:cViewPr>
        <p:scale>
          <a:sx n="80" d="100"/>
          <a:sy n="80" d="100"/>
        </p:scale>
        <p:origin x="-2526" y="-1152"/>
      </p:cViewPr>
      <p:guideLst>
        <p:guide orient="horz" pos="350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3D3931-D42A-4D81-8C5A-F28B90EB9CC3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022DFA-5A59-4A0A-B71C-04335FD5E0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Additional file  1: Arabidopsis molecular genome map generated based on SSLP and CAPS markers that are polymorphic between Col-0 and Nd-0 ecotypes.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CAPS markers shown with asterisks.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3E3B6F-15CF-4CC8-AB4A-90520B1CEF8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6781800" y="0"/>
            <a:ext cx="23622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Additional file  1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-1802"/>
          <a:stretch>
            <a:fillRect/>
          </a:stretch>
        </p:blipFill>
        <p:spPr bwMode="auto">
          <a:xfrm>
            <a:off x="935840" y="424300"/>
            <a:ext cx="7272320" cy="626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34</Words>
  <Application>Microsoft Office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Sahu, Binod B [AGRON]</dc:creator>
  <cp:lastModifiedBy>mbhattac</cp:lastModifiedBy>
  <cp:revision>16</cp:revision>
  <dcterms:created xsi:type="dcterms:W3CDTF">2006-08-16T00:00:00Z</dcterms:created>
  <dcterms:modified xsi:type="dcterms:W3CDTF">2012-01-05T18:25:22Z</dcterms:modified>
</cp:coreProperties>
</file>