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0" r:id="rId1"/>
  </p:sldMasterIdLst>
  <p:notesMasterIdLst>
    <p:notesMasterId r:id="rId23"/>
  </p:notesMasterIdLst>
  <p:handoutMasterIdLst>
    <p:handoutMasterId r:id="rId24"/>
  </p:handoutMasterIdLst>
  <p:sldIdLst>
    <p:sldId id="261" r:id="rId2"/>
    <p:sldId id="303" r:id="rId3"/>
    <p:sldId id="278" r:id="rId4"/>
    <p:sldId id="269" r:id="rId5"/>
    <p:sldId id="312" r:id="rId6"/>
    <p:sldId id="313" r:id="rId7"/>
    <p:sldId id="279" r:id="rId8"/>
    <p:sldId id="293" r:id="rId9"/>
    <p:sldId id="277" r:id="rId10"/>
    <p:sldId id="292" r:id="rId11"/>
    <p:sldId id="263" r:id="rId12"/>
    <p:sldId id="296" r:id="rId13"/>
    <p:sldId id="307" r:id="rId14"/>
    <p:sldId id="308" r:id="rId15"/>
    <p:sldId id="309" r:id="rId16"/>
    <p:sldId id="310" r:id="rId17"/>
    <p:sldId id="314" r:id="rId18"/>
    <p:sldId id="302" r:id="rId19"/>
    <p:sldId id="306" r:id="rId20"/>
    <p:sldId id="284" r:id="rId21"/>
    <p:sldId id="268" r:id="rId22"/>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928">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2344"/>
    <a:srgbClr val="FA7358"/>
    <a:srgbClr val="ABDB77"/>
    <a:srgbClr val="FF5050"/>
    <a:srgbClr val="E87511"/>
    <a:srgbClr val="9ED561"/>
    <a:srgbClr val="4D7620"/>
    <a:srgbClr val="76B531"/>
    <a:srgbClr val="8CAF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42" autoAdjust="0"/>
    <p:restoredTop sz="79862" autoAdjust="0"/>
  </p:normalViewPr>
  <p:slideViewPr>
    <p:cSldViewPr>
      <p:cViewPr varScale="1">
        <p:scale>
          <a:sx n="99" d="100"/>
          <a:sy n="99" d="100"/>
        </p:scale>
        <p:origin x="-92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12" d="100"/>
        <a:sy n="112" d="100"/>
      </p:scale>
      <p:origin x="0" y="-2994"/>
    </p:cViewPr>
  </p:sorterViewPr>
  <p:notesViewPr>
    <p:cSldViewPr>
      <p:cViewPr varScale="1">
        <p:scale>
          <a:sx n="68" d="100"/>
          <a:sy n="68" d="100"/>
        </p:scale>
        <p:origin x="-2358" y="-108"/>
      </p:cViewPr>
      <p:guideLst>
        <p:guide orient="horz" pos="2928"/>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F7E4B8A-BFFB-4791-9471-70D4E13620F0}" type="doc">
      <dgm:prSet loTypeId="urn:microsoft.com/office/officeart/2005/8/layout/orgChart1" loCatId="hierarchy" qsTypeId="urn:microsoft.com/office/officeart/2005/8/quickstyle/simple1#2" qsCatId="simple" csTypeId="urn:microsoft.com/office/officeart/2005/8/colors/accent1_2#2" csCatId="accent1" phldr="1"/>
      <dgm:spPr/>
      <dgm:t>
        <a:bodyPr/>
        <a:lstStyle/>
        <a:p>
          <a:endParaRPr lang="en-AU"/>
        </a:p>
      </dgm:t>
    </dgm:pt>
    <dgm:pt modelId="{179B08C4-C8B1-45B4-B920-9E3BBA0E8865}">
      <dgm:prSet phldrT="[Text]" custT="1"/>
      <dgm:spPr>
        <a:solidFill>
          <a:schemeClr val="bg1"/>
        </a:solidFill>
        <a:ln w="9525">
          <a:solidFill>
            <a:schemeClr val="tx1"/>
          </a:solidFill>
        </a:ln>
      </dgm:spPr>
      <dgm:t>
        <a:bodyPr/>
        <a:lstStyle/>
        <a:p>
          <a:r>
            <a:rPr lang="en-AU" sz="2600" b="1" dirty="0">
              <a:solidFill>
                <a:sysClr val="windowText" lastClr="000000"/>
              </a:solidFill>
            </a:rPr>
            <a:t>Transaction Costs</a:t>
          </a:r>
        </a:p>
      </dgm:t>
    </dgm:pt>
    <dgm:pt modelId="{417349B2-ED4A-429F-B65A-14171428786C}" type="parTrans" cxnId="{3DB35853-F54D-4A39-8507-E703CEE6C964}">
      <dgm:prSet/>
      <dgm:spPr/>
      <dgm:t>
        <a:bodyPr/>
        <a:lstStyle/>
        <a:p>
          <a:endParaRPr lang="en-AU"/>
        </a:p>
      </dgm:t>
    </dgm:pt>
    <dgm:pt modelId="{731628CB-57E2-4506-99B9-0DCB6739ADEE}" type="sibTrans" cxnId="{3DB35853-F54D-4A39-8507-E703CEE6C964}">
      <dgm:prSet/>
      <dgm:spPr/>
      <dgm:t>
        <a:bodyPr/>
        <a:lstStyle/>
        <a:p>
          <a:endParaRPr lang="en-AU"/>
        </a:p>
      </dgm:t>
    </dgm:pt>
    <dgm:pt modelId="{9D5EF5DE-D2BD-4518-80EB-61120F789B17}">
      <dgm:prSet phldrT="[Text]" custT="1"/>
      <dgm:spPr>
        <a:solidFill>
          <a:schemeClr val="bg1">
            <a:lumMod val="85000"/>
          </a:schemeClr>
        </a:solidFill>
      </dgm:spPr>
      <dgm:t>
        <a:bodyPr/>
        <a:lstStyle/>
        <a:p>
          <a:r>
            <a:rPr lang="en-AU" sz="1600" dirty="0">
              <a:solidFill>
                <a:schemeClr val="bg1">
                  <a:lumMod val="50000"/>
                </a:schemeClr>
              </a:solidFill>
            </a:rPr>
            <a:t>(1) Legislative Environment</a:t>
          </a:r>
        </a:p>
      </dgm:t>
    </dgm:pt>
    <dgm:pt modelId="{7A73A856-753C-40D8-ACC7-D001DCE7D19A}" type="parTrans" cxnId="{0804646C-2614-4423-87EF-266D448D3382}">
      <dgm:prSet>
        <dgm:style>
          <a:lnRef idx="1">
            <a:schemeClr val="accent4"/>
          </a:lnRef>
          <a:fillRef idx="0">
            <a:schemeClr val="accent4"/>
          </a:fillRef>
          <a:effectRef idx="0">
            <a:schemeClr val="accent4"/>
          </a:effectRef>
          <a:fontRef idx="minor">
            <a:schemeClr val="tx1"/>
          </a:fontRef>
        </dgm:style>
      </dgm:prSet>
      <dgm:spPr/>
      <dgm:t>
        <a:bodyPr/>
        <a:lstStyle/>
        <a:p>
          <a:endParaRPr lang="en-AU"/>
        </a:p>
      </dgm:t>
    </dgm:pt>
    <dgm:pt modelId="{65A9D0B7-3939-4429-AD88-36313C8C148C}" type="sibTrans" cxnId="{0804646C-2614-4423-87EF-266D448D3382}">
      <dgm:prSet/>
      <dgm:spPr/>
      <dgm:t>
        <a:bodyPr/>
        <a:lstStyle/>
        <a:p>
          <a:endParaRPr lang="en-AU"/>
        </a:p>
      </dgm:t>
    </dgm:pt>
    <dgm:pt modelId="{C12CF7A0-B2E5-4228-AD6C-8E7275C0FD63}">
      <dgm:prSet phldrT="[Text]" custT="1"/>
      <dgm:spPr>
        <a:solidFill>
          <a:schemeClr val="bg1">
            <a:lumMod val="85000"/>
          </a:schemeClr>
        </a:solidFill>
      </dgm:spPr>
      <dgm:t>
        <a:bodyPr/>
        <a:lstStyle/>
        <a:p>
          <a:r>
            <a:rPr lang="en-AU" sz="1600" dirty="0">
              <a:solidFill>
                <a:schemeClr val="bg1">
                  <a:lumMod val="50000"/>
                </a:schemeClr>
              </a:solidFill>
            </a:rPr>
            <a:t>(2) Regulatory Design</a:t>
          </a:r>
        </a:p>
      </dgm:t>
    </dgm:pt>
    <dgm:pt modelId="{B892F94F-DFC8-4186-BC7E-C295B8650ADC}" type="parTrans" cxnId="{A0F33E4E-33AA-4BE3-AE26-4A916EA2CA8C}">
      <dgm:prSet>
        <dgm:style>
          <a:lnRef idx="1">
            <a:schemeClr val="accent4"/>
          </a:lnRef>
          <a:fillRef idx="0">
            <a:schemeClr val="accent4"/>
          </a:fillRef>
          <a:effectRef idx="0">
            <a:schemeClr val="accent4"/>
          </a:effectRef>
          <a:fontRef idx="minor">
            <a:schemeClr val="tx1"/>
          </a:fontRef>
        </dgm:style>
      </dgm:prSet>
      <dgm:spPr/>
      <dgm:t>
        <a:bodyPr/>
        <a:lstStyle/>
        <a:p>
          <a:endParaRPr lang="en-AU"/>
        </a:p>
      </dgm:t>
    </dgm:pt>
    <dgm:pt modelId="{3E932CFC-0F5A-4187-A264-BF2082BA8C7D}" type="sibTrans" cxnId="{A0F33E4E-33AA-4BE3-AE26-4A916EA2CA8C}">
      <dgm:prSet/>
      <dgm:spPr/>
      <dgm:t>
        <a:bodyPr/>
        <a:lstStyle/>
        <a:p>
          <a:endParaRPr lang="en-AU"/>
        </a:p>
      </dgm:t>
    </dgm:pt>
    <dgm:pt modelId="{6B51F460-A2CE-4098-A566-9B45AB9677E5}">
      <dgm:prSet phldrT="[Text]" custT="1"/>
      <dgm:spPr>
        <a:solidFill>
          <a:srgbClr val="4D7620"/>
        </a:solidFill>
      </dgm:spPr>
      <dgm:t>
        <a:bodyPr/>
        <a:lstStyle/>
        <a:p>
          <a:r>
            <a:rPr lang="en-AU" sz="2400" dirty="0"/>
            <a:t>(3) Implementation</a:t>
          </a:r>
        </a:p>
      </dgm:t>
    </dgm:pt>
    <dgm:pt modelId="{B44E38E3-7314-4546-9D5F-4912AE4B9BE9}" type="parTrans" cxnId="{FA08D95B-020B-4592-837C-FB29B1DC2735}">
      <dgm:prSet/>
      <dgm:spPr>
        <a:ln>
          <a:solidFill>
            <a:srgbClr val="4D7620"/>
          </a:solidFill>
        </a:ln>
      </dgm:spPr>
      <dgm:t>
        <a:bodyPr/>
        <a:lstStyle/>
        <a:p>
          <a:endParaRPr lang="en-AU"/>
        </a:p>
      </dgm:t>
    </dgm:pt>
    <dgm:pt modelId="{7F3631CE-0186-4AF7-A670-B7998AFC8C50}" type="sibTrans" cxnId="{FA08D95B-020B-4592-837C-FB29B1DC2735}">
      <dgm:prSet/>
      <dgm:spPr/>
      <dgm:t>
        <a:bodyPr/>
        <a:lstStyle/>
        <a:p>
          <a:endParaRPr lang="en-AU"/>
        </a:p>
      </dgm:t>
    </dgm:pt>
    <dgm:pt modelId="{0446458E-1DBC-42C9-9D08-22B4BEB037F5}">
      <dgm:prSet custT="1"/>
      <dgm:spPr>
        <a:solidFill>
          <a:srgbClr val="ABDB77"/>
        </a:solidFill>
      </dgm:spPr>
      <dgm:t>
        <a:bodyPr lIns="72000" tIns="72000" rIns="72000" bIns="72000"/>
        <a:lstStyle/>
        <a:p>
          <a:r>
            <a:rPr lang="en-AU" sz="1800" i="1" dirty="0"/>
            <a:t>Credit Creation</a:t>
          </a:r>
        </a:p>
      </dgm:t>
    </dgm:pt>
    <dgm:pt modelId="{DD38A18E-8E62-407B-981E-F9E8093F8BB2}" type="parTrans" cxnId="{7814CFF2-5D78-4ABA-9525-C0EFBCDC047B}">
      <dgm:prSet/>
      <dgm:spPr>
        <a:ln>
          <a:solidFill>
            <a:srgbClr val="4D7620"/>
          </a:solidFill>
        </a:ln>
      </dgm:spPr>
      <dgm:t>
        <a:bodyPr/>
        <a:lstStyle/>
        <a:p>
          <a:endParaRPr lang="en-AU"/>
        </a:p>
      </dgm:t>
    </dgm:pt>
    <dgm:pt modelId="{C5AEE531-C2A9-4590-9F0E-63F9E031A4EC}" type="sibTrans" cxnId="{7814CFF2-5D78-4ABA-9525-C0EFBCDC047B}">
      <dgm:prSet/>
      <dgm:spPr/>
      <dgm:t>
        <a:bodyPr/>
        <a:lstStyle/>
        <a:p>
          <a:endParaRPr lang="en-AU"/>
        </a:p>
      </dgm:t>
    </dgm:pt>
    <dgm:pt modelId="{26AABBA2-6844-4F24-8F0D-4414E3FCCED1}">
      <dgm:prSet custT="1"/>
      <dgm:spPr>
        <a:solidFill>
          <a:srgbClr val="76B531"/>
        </a:solidFill>
      </dgm:spPr>
      <dgm:t>
        <a:bodyPr lIns="72000" tIns="72000" rIns="72000" bIns="72000"/>
        <a:lstStyle/>
        <a:p>
          <a:r>
            <a:rPr lang="en-AU" sz="1800" i="1" dirty="0"/>
            <a:t>(Market) Transactions</a:t>
          </a:r>
        </a:p>
      </dgm:t>
    </dgm:pt>
    <dgm:pt modelId="{59A2180C-FEE5-4594-981F-ED92950AE7D8}" type="parTrans" cxnId="{91486B40-F69E-46A5-AE16-C4BDF1E4A478}">
      <dgm:prSet/>
      <dgm:spPr>
        <a:ln>
          <a:solidFill>
            <a:srgbClr val="4D7620"/>
          </a:solidFill>
        </a:ln>
      </dgm:spPr>
      <dgm:t>
        <a:bodyPr/>
        <a:lstStyle/>
        <a:p>
          <a:endParaRPr lang="en-AU"/>
        </a:p>
      </dgm:t>
    </dgm:pt>
    <dgm:pt modelId="{06AE9DAA-D71F-4041-82A6-B2DC28BBBE5D}" type="sibTrans" cxnId="{91486B40-F69E-46A5-AE16-C4BDF1E4A478}">
      <dgm:prSet/>
      <dgm:spPr/>
      <dgm:t>
        <a:bodyPr/>
        <a:lstStyle/>
        <a:p>
          <a:endParaRPr lang="en-AU"/>
        </a:p>
      </dgm:t>
    </dgm:pt>
    <dgm:pt modelId="{E03C477A-CD2D-49A9-A150-E77E60753AE8}">
      <dgm:prSet custT="1"/>
      <dgm:spPr>
        <a:solidFill>
          <a:srgbClr val="4D7620"/>
        </a:solidFill>
      </dgm:spPr>
      <dgm:t>
        <a:bodyPr lIns="72000" tIns="72000" rIns="72000" bIns="72000"/>
        <a:lstStyle/>
        <a:p>
          <a:r>
            <a:rPr lang="en-AU" sz="1800" i="1" dirty="0"/>
            <a:t>Monitoring &amp; Enforcement</a:t>
          </a:r>
        </a:p>
      </dgm:t>
    </dgm:pt>
    <dgm:pt modelId="{5DC41F15-77BF-4680-9966-84E44977E8AB}" type="parTrans" cxnId="{4128FA60-7E73-4A67-817E-C50E00CA59D9}">
      <dgm:prSet/>
      <dgm:spPr>
        <a:ln>
          <a:solidFill>
            <a:srgbClr val="4D7620"/>
          </a:solidFill>
        </a:ln>
      </dgm:spPr>
      <dgm:t>
        <a:bodyPr/>
        <a:lstStyle/>
        <a:p>
          <a:endParaRPr lang="en-AU"/>
        </a:p>
      </dgm:t>
    </dgm:pt>
    <dgm:pt modelId="{7C7BA717-464E-4C9B-9610-2BFA21A0C34B}" type="sibTrans" cxnId="{4128FA60-7E73-4A67-817E-C50E00CA59D9}">
      <dgm:prSet/>
      <dgm:spPr/>
      <dgm:t>
        <a:bodyPr/>
        <a:lstStyle/>
        <a:p>
          <a:endParaRPr lang="en-AU"/>
        </a:p>
      </dgm:t>
    </dgm:pt>
    <dgm:pt modelId="{F72844DF-DC2C-4B85-A5C3-7F79186BC7D5}">
      <dgm:prSet>
        <dgm:style>
          <a:lnRef idx="2">
            <a:schemeClr val="accent4"/>
          </a:lnRef>
          <a:fillRef idx="1">
            <a:schemeClr val="lt1"/>
          </a:fillRef>
          <a:effectRef idx="0">
            <a:schemeClr val="accent4"/>
          </a:effectRef>
          <a:fontRef idx="minor">
            <a:schemeClr val="dk1"/>
          </a:fontRef>
        </dgm:style>
      </dgm:prSet>
      <dgm:spPr/>
      <dgm:t>
        <a:bodyPr/>
        <a:lstStyle/>
        <a:p>
          <a:r>
            <a:rPr lang="en-AU" dirty="0"/>
            <a:t>Assessing the market</a:t>
          </a:r>
        </a:p>
      </dgm:t>
    </dgm:pt>
    <dgm:pt modelId="{459D3231-864B-4CDB-9FC8-2DA953B0029D}" type="parTrans" cxnId="{4D34E314-C2E9-4829-B9F4-E63C6695EBBB}">
      <dgm:prSet/>
      <dgm:spPr>
        <a:ln>
          <a:solidFill>
            <a:srgbClr val="4D7620"/>
          </a:solidFill>
        </a:ln>
      </dgm:spPr>
      <dgm:t>
        <a:bodyPr/>
        <a:lstStyle/>
        <a:p>
          <a:endParaRPr lang="en-AU"/>
        </a:p>
      </dgm:t>
    </dgm:pt>
    <dgm:pt modelId="{DDB2FCD9-3E2E-4A15-BA23-432DEB40B479}" type="sibTrans" cxnId="{4D34E314-C2E9-4829-B9F4-E63C6695EBBB}">
      <dgm:prSet/>
      <dgm:spPr/>
      <dgm:t>
        <a:bodyPr/>
        <a:lstStyle/>
        <a:p>
          <a:endParaRPr lang="en-AU"/>
        </a:p>
      </dgm:t>
    </dgm:pt>
    <dgm:pt modelId="{142522A4-9928-4EFB-BF42-F105F767DD74}">
      <dgm:prSet>
        <dgm:style>
          <a:lnRef idx="2">
            <a:schemeClr val="accent4"/>
          </a:lnRef>
          <a:fillRef idx="1">
            <a:schemeClr val="lt1"/>
          </a:fillRef>
          <a:effectRef idx="0">
            <a:schemeClr val="accent4"/>
          </a:effectRef>
          <a:fontRef idx="minor">
            <a:schemeClr val="dk1"/>
          </a:fontRef>
        </dgm:style>
      </dgm:prSet>
      <dgm:spPr/>
      <dgm:t>
        <a:bodyPr/>
        <a:lstStyle/>
        <a:p>
          <a:r>
            <a:rPr lang="en-AU" dirty="0"/>
            <a:t>Trading partner search &amp; contracting</a:t>
          </a:r>
        </a:p>
      </dgm:t>
    </dgm:pt>
    <dgm:pt modelId="{A2F0E6D5-36A8-4019-95D1-1850C772E444}" type="parTrans" cxnId="{2F3FA894-2193-42EE-99E4-4468913439A2}">
      <dgm:prSet/>
      <dgm:spPr>
        <a:ln>
          <a:solidFill>
            <a:srgbClr val="4D7620"/>
          </a:solidFill>
        </a:ln>
      </dgm:spPr>
      <dgm:t>
        <a:bodyPr/>
        <a:lstStyle/>
        <a:p>
          <a:endParaRPr lang="en-AU"/>
        </a:p>
      </dgm:t>
    </dgm:pt>
    <dgm:pt modelId="{725702BB-2149-437F-931F-444A31D2B6A1}" type="sibTrans" cxnId="{2F3FA894-2193-42EE-99E4-4468913439A2}">
      <dgm:prSet/>
      <dgm:spPr/>
      <dgm:t>
        <a:bodyPr/>
        <a:lstStyle/>
        <a:p>
          <a:endParaRPr lang="en-AU"/>
        </a:p>
      </dgm:t>
    </dgm:pt>
    <dgm:pt modelId="{4824544E-FD79-4057-A857-84FB9C5731BC}">
      <dgm:prSet>
        <dgm:style>
          <a:lnRef idx="2">
            <a:schemeClr val="accent4"/>
          </a:lnRef>
          <a:fillRef idx="1">
            <a:schemeClr val="lt1"/>
          </a:fillRef>
          <a:effectRef idx="0">
            <a:schemeClr val="accent4"/>
          </a:effectRef>
          <a:fontRef idx="minor">
            <a:schemeClr val="dk1"/>
          </a:fontRef>
        </dgm:style>
      </dgm:prSet>
      <dgm:spPr/>
      <dgm:t>
        <a:bodyPr/>
        <a:lstStyle/>
        <a:p>
          <a:r>
            <a:rPr lang="en-AU" dirty="0"/>
            <a:t>Demonstrating eligibility to trade</a:t>
          </a:r>
        </a:p>
      </dgm:t>
    </dgm:pt>
    <dgm:pt modelId="{A302D232-DF5C-4AF4-BA92-05F1D03FE1D1}" type="parTrans" cxnId="{8A511375-0A6C-4989-A346-209A6E8AAB8F}">
      <dgm:prSet/>
      <dgm:spPr>
        <a:ln>
          <a:solidFill>
            <a:srgbClr val="4D7620"/>
          </a:solidFill>
        </a:ln>
      </dgm:spPr>
      <dgm:t>
        <a:bodyPr/>
        <a:lstStyle/>
        <a:p>
          <a:endParaRPr lang="en-AU"/>
        </a:p>
      </dgm:t>
    </dgm:pt>
    <dgm:pt modelId="{64566F29-4A70-4C74-9880-87A908C4D023}" type="sibTrans" cxnId="{8A511375-0A6C-4989-A346-209A6E8AAB8F}">
      <dgm:prSet/>
      <dgm:spPr/>
      <dgm:t>
        <a:bodyPr/>
        <a:lstStyle/>
        <a:p>
          <a:endParaRPr lang="en-AU"/>
        </a:p>
      </dgm:t>
    </dgm:pt>
    <dgm:pt modelId="{8C664DFF-94F0-41F3-8E44-C7340B27EB0F}">
      <dgm:prSet>
        <dgm:style>
          <a:lnRef idx="2">
            <a:schemeClr val="accent4"/>
          </a:lnRef>
          <a:fillRef idx="1">
            <a:schemeClr val="lt1"/>
          </a:fillRef>
          <a:effectRef idx="0">
            <a:schemeClr val="accent4"/>
          </a:effectRef>
          <a:fontRef idx="minor">
            <a:schemeClr val="dk1"/>
          </a:fontRef>
        </dgm:style>
      </dgm:prSet>
      <dgm:spPr/>
      <dgm:t>
        <a:bodyPr/>
        <a:lstStyle/>
        <a:p>
          <a:r>
            <a:rPr lang="en-AU" dirty="0"/>
            <a:t>Third party accreditation</a:t>
          </a:r>
        </a:p>
      </dgm:t>
    </dgm:pt>
    <dgm:pt modelId="{992E51BD-3CEB-44A9-BD61-FBFD704AE7D3}" type="parTrans" cxnId="{0EC7CBF1-6B87-45F9-BDFF-E9897C3376BE}">
      <dgm:prSet/>
      <dgm:spPr>
        <a:ln>
          <a:solidFill>
            <a:srgbClr val="4D7620"/>
          </a:solidFill>
        </a:ln>
      </dgm:spPr>
      <dgm:t>
        <a:bodyPr/>
        <a:lstStyle/>
        <a:p>
          <a:endParaRPr lang="en-AU"/>
        </a:p>
      </dgm:t>
    </dgm:pt>
    <dgm:pt modelId="{0617033E-29BC-4AD8-879D-EFEDA376A47B}" type="sibTrans" cxnId="{0EC7CBF1-6B87-45F9-BDFF-E9897C3376BE}">
      <dgm:prSet/>
      <dgm:spPr/>
      <dgm:t>
        <a:bodyPr/>
        <a:lstStyle/>
        <a:p>
          <a:endParaRPr lang="en-AU"/>
        </a:p>
      </dgm:t>
    </dgm:pt>
    <dgm:pt modelId="{7C1594C9-A538-4C89-9098-4F8F2043C4D0}">
      <dgm:prSet>
        <dgm:style>
          <a:lnRef idx="2">
            <a:schemeClr val="accent4"/>
          </a:lnRef>
          <a:fillRef idx="1">
            <a:schemeClr val="lt1"/>
          </a:fillRef>
          <a:effectRef idx="0">
            <a:schemeClr val="accent4"/>
          </a:effectRef>
          <a:fontRef idx="minor">
            <a:schemeClr val="dk1"/>
          </a:fontRef>
        </dgm:style>
      </dgm:prSet>
      <dgm:spPr/>
      <dgm:t>
        <a:bodyPr/>
        <a:lstStyle/>
        <a:p>
          <a:r>
            <a:rPr lang="en-AU" dirty="0"/>
            <a:t>Monitoring</a:t>
          </a:r>
        </a:p>
      </dgm:t>
    </dgm:pt>
    <dgm:pt modelId="{37E2B13A-1214-4B4F-9148-DE194AC53DEC}" type="parTrans" cxnId="{4E0575B1-2E4E-42B9-9A7A-321979EC2498}">
      <dgm:prSet/>
      <dgm:spPr>
        <a:ln>
          <a:solidFill>
            <a:srgbClr val="4D7620"/>
          </a:solidFill>
        </a:ln>
      </dgm:spPr>
      <dgm:t>
        <a:bodyPr/>
        <a:lstStyle/>
        <a:p>
          <a:endParaRPr lang="en-AU"/>
        </a:p>
      </dgm:t>
    </dgm:pt>
    <dgm:pt modelId="{312E456E-A474-4192-9F7C-F4B934616408}" type="sibTrans" cxnId="{4E0575B1-2E4E-42B9-9A7A-321979EC2498}">
      <dgm:prSet/>
      <dgm:spPr/>
      <dgm:t>
        <a:bodyPr/>
        <a:lstStyle/>
        <a:p>
          <a:endParaRPr lang="en-AU"/>
        </a:p>
      </dgm:t>
    </dgm:pt>
    <dgm:pt modelId="{CFA7317B-9176-4F19-B85F-CE4CF701F45C}">
      <dgm:prSet>
        <dgm:style>
          <a:lnRef idx="2">
            <a:schemeClr val="accent4"/>
          </a:lnRef>
          <a:fillRef idx="1">
            <a:schemeClr val="lt1"/>
          </a:fillRef>
          <a:effectRef idx="0">
            <a:schemeClr val="accent4"/>
          </a:effectRef>
          <a:fontRef idx="minor">
            <a:schemeClr val="dk1"/>
          </a:fontRef>
        </dgm:style>
      </dgm:prSet>
      <dgm:spPr/>
      <dgm:t>
        <a:bodyPr/>
        <a:lstStyle/>
        <a:p>
          <a:r>
            <a:rPr lang="en-AU" dirty="0"/>
            <a:t>Enforcement</a:t>
          </a:r>
        </a:p>
      </dgm:t>
    </dgm:pt>
    <dgm:pt modelId="{C6A13288-0AB2-4935-B6D0-B4C661E3A89B}" type="parTrans" cxnId="{EFA1FBC5-06DE-4CFC-A5E8-71803D232712}">
      <dgm:prSet/>
      <dgm:spPr>
        <a:ln>
          <a:solidFill>
            <a:srgbClr val="4D7620"/>
          </a:solidFill>
        </a:ln>
      </dgm:spPr>
      <dgm:t>
        <a:bodyPr/>
        <a:lstStyle/>
        <a:p>
          <a:endParaRPr lang="en-AU"/>
        </a:p>
      </dgm:t>
    </dgm:pt>
    <dgm:pt modelId="{362EC176-619D-4058-A925-24603152BE15}" type="sibTrans" cxnId="{EFA1FBC5-06DE-4CFC-A5E8-71803D232712}">
      <dgm:prSet/>
      <dgm:spPr/>
      <dgm:t>
        <a:bodyPr/>
        <a:lstStyle/>
        <a:p>
          <a:endParaRPr lang="en-AU"/>
        </a:p>
      </dgm:t>
    </dgm:pt>
    <dgm:pt modelId="{EAD073F1-2168-492E-AE50-FEA2119F2A1A}">
      <dgm:prSet>
        <dgm:style>
          <a:lnRef idx="2">
            <a:schemeClr val="accent4"/>
          </a:lnRef>
          <a:fillRef idx="1">
            <a:schemeClr val="lt1"/>
          </a:fillRef>
          <a:effectRef idx="0">
            <a:schemeClr val="accent4"/>
          </a:effectRef>
          <a:fontRef idx="minor">
            <a:schemeClr val="dk1"/>
          </a:fontRef>
        </dgm:style>
      </dgm:prSet>
      <dgm:spPr/>
      <dgm:t>
        <a:bodyPr/>
        <a:lstStyle/>
        <a:p>
          <a:r>
            <a:rPr lang="en-AU" dirty="0"/>
            <a:t>Search for program participants</a:t>
          </a:r>
        </a:p>
      </dgm:t>
    </dgm:pt>
    <dgm:pt modelId="{64799145-1C87-431C-AA8A-FD4ADAC9B12D}" type="parTrans" cxnId="{E99E55F2-641B-4C0B-8EB8-7FDC665AB8AE}">
      <dgm:prSet/>
      <dgm:spPr>
        <a:ln>
          <a:solidFill>
            <a:srgbClr val="4D7620"/>
          </a:solidFill>
        </a:ln>
      </dgm:spPr>
      <dgm:t>
        <a:bodyPr/>
        <a:lstStyle/>
        <a:p>
          <a:endParaRPr lang="en-AU"/>
        </a:p>
      </dgm:t>
    </dgm:pt>
    <dgm:pt modelId="{4A9D909A-40E8-45B7-BBD2-0863658CCF85}" type="sibTrans" cxnId="{E99E55F2-641B-4C0B-8EB8-7FDC665AB8AE}">
      <dgm:prSet/>
      <dgm:spPr/>
      <dgm:t>
        <a:bodyPr/>
        <a:lstStyle/>
        <a:p>
          <a:endParaRPr lang="en-AU"/>
        </a:p>
      </dgm:t>
    </dgm:pt>
    <dgm:pt modelId="{0321C30E-271F-49D6-B8D0-6BD55E2E6B87}">
      <dgm:prSet>
        <dgm:style>
          <a:lnRef idx="2">
            <a:schemeClr val="accent4"/>
          </a:lnRef>
          <a:fillRef idx="1">
            <a:schemeClr val="lt1"/>
          </a:fillRef>
          <a:effectRef idx="0">
            <a:schemeClr val="accent4"/>
          </a:effectRef>
          <a:fontRef idx="minor">
            <a:schemeClr val="dk1"/>
          </a:fontRef>
        </dgm:style>
      </dgm:prSet>
      <dgm:spPr/>
      <dgm:t>
        <a:bodyPr/>
        <a:lstStyle/>
        <a:p>
          <a:r>
            <a:rPr lang="en-AU" dirty="0"/>
            <a:t>Service provision</a:t>
          </a:r>
        </a:p>
      </dgm:t>
    </dgm:pt>
    <dgm:pt modelId="{02F5C422-83A5-45FD-A010-178C4D8735DD}" type="parTrans" cxnId="{B2A38519-F8B3-4DB6-A82A-CF4A6DC0970B}">
      <dgm:prSet/>
      <dgm:spPr>
        <a:ln>
          <a:solidFill>
            <a:srgbClr val="4D7620"/>
          </a:solidFill>
        </a:ln>
      </dgm:spPr>
      <dgm:t>
        <a:bodyPr/>
        <a:lstStyle/>
        <a:p>
          <a:endParaRPr lang="en-AU"/>
        </a:p>
      </dgm:t>
    </dgm:pt>
    <dgm:pt modelId="{8D760500-2F78-4055-9670-E22F625D9901}" type="sibTrans" cxnId="{B2A38519-F8B3-4DB6-A82A-CF4A6DC0970B}">
      <dgm:prSet/>
      <dgm:spPr/>
      <dgm:t>
        <a:bodyPr/>
        <a:lstStyle/>
        <a:p>
          <a:endParaRPr lang="en-AU"/>
        </a:p>
      </dgm:t>
    </dgm:pt>
    <dgm:pt modelId="{67DEB4FA-EADF-4BE5-88F0-01818D3BE075}">
      <dgm:prSet>
        <dgm:style>
          <a:lnRef idx="2">
            <a:schemeClr val="accent4"/>
          </a:lnRef>
          <a:fillRef idx="1">
            <a:schemeClr val="lt1"/>
          </a:fillRef>
          <a:effectRef idx="0">
            <a:schemeClr val="accent4"/>
          </a:effectRef>
          <a:fontRef idx="minor">
            <a:schemeClr val="dk1"/>
          </a:fontRef>
        </dgm:style>
      </dgm:prSet>
      <dgm:spPr/>
      <dgm:t>
        <a:bodyPr/>
        <a:lstStyle/>
        <a:p>
          <a:r>
            <a:rPr lang="en-AU" dirty="0"/>
            <a:t>Certification of service provision</a:t>
          </a:r>
        </a:p>
      </dgm:t>
    </dgm:pt>
    <dgm:pt modelId="{D910302C-8FDF-414E-8232-46350531E37A}" type="parTrans" cxnId="{2B8B8C82-E42B-43BF-AEB2-9C7237D903FB}">
      <dgm:prSet/>
      <dgm:spPr>
        <a:ln>
          <a:solidFill>
            <a:srgbClr val="4D7620"/>
          </a:solidFill>
        </a:ln>
      </dgm:spPr>
      <dgm:t>
        <a:bodyPr/>
        <a:lstStyle/>
        <a:p>
          <a:endParaRPr lang="en-AU"/>
        </a:p>
      </dgm:t>
    </dgm:pt>
    <dgm:pt modelId="{7E45E231-C27A-41B3-AEE1-D6002A7841EE}" type="sibTrans" cxnId="{2B8B8C82-E42B-43BF-AEB2-9C7237D903FB}">
      <dgm:prSet/>
      <dgm:spPr/>
      <dgm:t>
        <a:bodyPr/>
        <a:lstStyle/>
        <a:p>
          <a:endParaRPr lang="en-AU"/>
        </a:p>
      </dgm:t>
    </dgm:pt>
    <dgm:pt modelId="{6C870EEF-C994-4DB0-9B70-5DAF8BDD4DA7}">
      <dgm:prSet>
        <dgm:style>
          <a:lnRef idx="2">
            <a:schemeClr val="accent4"/>
          </a:lnRef>
          <a:fillRef idx="1">
            <a:schemeClr val="lt1"/>
          </a:fillRef>
          <a:effectRef idx="0">
            <a:schemeClr val="accent4"/>
          </a:effectRef>
          <a:fontRef idx="minor">
            <a:schemeClr val="dk1"/>
          </a:fontRef>
        </dgm:style>
      </dgm:prSet>
      <dgm:spPr/>
      <dgm:t>
        <a:bodyPr/>
        <a:lstStyle/>
        <a:p>
          <a:r>
            <a:rPr lang="en-AU" dirty="0"/>
            <a:t>Credit registration &amp; reporting</a:t>
          </a:r>
        </a:p>
      </dgm:t>
    </dgm:pt>
    <dgm:pt modelId="{1713F04F-F060-4244-BF96-DFFD1D1677B8}" type="parTrans" cxnId="{D8434022-AC87-4DEC-AE1D-A0911D790E0F}">
      <dgm:prSet/>
      <dgm:spPr>
        <a:ln>
          <a:solidFill>
            <a:srgbClr val="4D7620"/>
          </a:solidFill>
        </a:ln>
      </dgm:spPr>
      <dgm:t>
        <a:bodyPr/>
        <a:lstStyle/>
        <a:p>
          <a:endParaRPr lang="en-AU"/>
        </a:p>
      </dgm:t>
    </dgm:pt>
    <dgm:pt modelId="{C23D857B-06FF-41DC-A544-F1B131AADBF9}" type="sibTrans" cxnId="{D8434022-AC87-4DEC-AE1D-A0911D790E0F}">
      <dgm:prSet/>
      <dgm:spPr/>
      <dgm:t>
        <a:bodyPr/>
        <a:lstStyle/>
        <a:p>
          <a:endParaRPr lang="en-AU"/>
        </a:p>
      </dgm:t>
    </dgm:pt>
    <dgm:pt modelId="{A074AA65-AC7F-4391-AD70-B048C953E483}">
      <dgm:prSet>
        <dgm:style>
          <a:lnRef idx="2">
            <a:schemeClr val="accent4"/>
          </a:lnRef>
          <a:fillRef idx="1">
            <a:schemeClr val="lt1"/>
          </a:fillRef>
          <a:effectRef idx="0">
            <a:schemeClr val="accent4"/>
          </a:effectRef>
          <a:fontRef idx="minor">
            <a:schemeClr val="dk1"/>
          </a:fontRef>
        </dgm:style>
      </dgm:prSet>
      <dgm:spPr/>
      <dgm:t>
        <a:bodyPr/>
        <a:lstStyle/>
        <a:p>
          <a:r>
            <a:rPr lang="en-AU" dirty="0"/>
            <a:t>Trade Approvals</a:t>
          </a:r>
        </a:p>
      </dgm:t>
    </dgm:pt>
    <dgm:pt modelId="{F452305A-3F96-42E8-B368-15D74949105B}" type="parTrans" cxnId="{7D1F7DBC-E02A-4B07-8362-1F324EB21DF0}">
      <dgm:prSet/>
      <dgm:spPr>
        <a:ln>
          <a:solidFill>
            <a:srgbClr val="4D7620"/>
          </a:solidFill>
        </a:ln>
      </dgm:spPr>
      <dgm:t>
        <a:bodyPr/>
        <a:lstStyle/>
        <a:p>
          <a:endParaRPr lang="en-AU"/>
        </a:p>
      </dgm:t>
    </dgm:pt>
    <dgm:pt modelId="{784FF951-C60A-4EE6-963B-59ABBE048FD9}" type="sibTrans" cxnId="{7D1F7DBC-E02A-4B07-8362-1F324EB21DF0}">
      <dgm:prSet/>
      <dgm:spPr/>
      <dgm:t>
        <a:bodyPr/>
        <a:lstStyle/>
        <a:p>
          <a:endParaRPr lang="en-AU"/>
        </a:p>
      </dgm:t>
    </dgm:pt>
    <dgm:pt modelId="{B2ECC37A-060F-4CBC-9653-F071C0AB879A}">
      <dgm:prSet>
        <dgm:style>
          <a:lnRef idx="2">
            <a:schemeClr val="accent4"/>
          </a:lnRef>
          <a:fillRef idx="1">
            <a:schemeClr val="lt1"/>
          </a:fillRef>
          <a:effectRef idx="0">
            <a:schemeClr val="accent4"/>
          </a:effectRef>
          <a:fontRef idx="minor">
            <a:schemeClr val="dk1"/>
          </a:fontRef>
        </dgm:style>
      </dgm:prSet>
      <dgm:spPr/>
      <dgm:t>
        <a:bodyPr/>
        <a:lstStyle/>
        <a:p>
          <a:r>
            <a:rPr lang="en-AU" dirty="0"/>
            <a:t>Market support functions</a:t>
          </a:r>
        </a:p>
      </dgm:t>
    </dgm:pt>
    <dgm:pt modelId="{79F353FC-63EF-41B9-BCC2-6C9F3974193D}" type="parTrans" cxnId="{A0B55AB3-D081-41FC-B965-FEB9AF2A0B43}">
      <dgm:prSet/>
      <dgm:spPr>
        <a:ln>
          <a:solidFill>
            <a:srgbClr val="4D7620"/>
          </a:solidFill>
        </a:ln>
      </dgm:spPr>
      <dgm:t>
        <a:bodyPr/>
        <a:lstStyle/>
        <a:p>
          <a:endParaRPr lang="en-AU"/>
        </a:p>
      </dgm:t>
    </dgm:pt>
    <dgm:pt modelId="{C8CA19E7-D036-40D4-AA5E-378ACB3A2823}" type="sibTrans" cxnId="{A0B55AB3-D081-41FC-B965-FEB9AF2A0B43}">
      <dgm:prSet/>
      <dgm:spPr/>
      <dgm:t>
        <a:bodyPr/>
        <a:lstStyle/>
        <a:p>
          <a:endParaRPr lang="en-AU"/>
        </a:p>
      </dgm:t>
    </dgm:pt>
    <dgm:pt modelId="{937FA47B-6019-48E6-A11F-B0C2405015B3}" type="pres">
      <dgm:prSet presAssocID="{FF7E4B8A-BFFB-4791-9471-70D4E13620F0}" presName="hierChild1" presStyleCnt="0">
        <dgm:presLayoutVars>
          <dgm:orgChart val="1"/>
          <dgm:chPref val="1"/>
          <dgm:dir/>
          <dgm:animOne val="branch"/>
          <dgm:animLvl val="lvl"/>
          <dgm:resizeHandles/>
        </dgm:presLayoutVars>
      </dgm:prSet>
      <dgm:spPr/>
      <dgm:t>
        <a:bodyPr/>
        <a:lstStyle/>
        <a:p>
          <a:endParaRPr lang="en-US"/>
        </a:p>
      </dgm:t>
    </dgm:pt>
    <dgm:pt modelId="{18BF8F53-CED4-4D2F-A748-0E0918D62393}" type="pres">
      <dgm:prSet presAssocID="{179B08C4-C8B1-45B4-B920-9E3BBA0E8865}" presName="hierRoot1" presStyleCnt="0">
        <dgm:presLayoutVars>
          <dgm:hierBranch val="init"/>
        </dgm:presLayoutVars>
      </dgm:prSet>
      <dgm:spPr/>
    </dgm:pt>
    <dgm:pt modelId="{CE25C873-08D8-46DC-8317-39FC98E66E69}" type="pres">
      <dgm:prSet presAssocID="{179B08C4-C8B1-45B4-B920-9E3BBA0E8865}" presName="rootComposite1" presStyleCnt="0"/>
      <dgm:spPr/>
    </dgm:pt>
    <dgm:pt modelId="{47F33503-364D-4E79-AEEC-2415E946BDE1}" type="pres">
      <dgm:prSet presAssocID="{179B08C4-C8B1-45B4-B920-9E3BBA0E8865}" presName="rootText1" presStyleLbl="node0" presStyleIdx="0" presStyleCnt="1" custScaleX="383904">
        <dgm:presLayoutVars>
          <dgm:chPref val="3"/>
        </dgm:presLayoutVars>
      </dgm:prSet>
      <dgm:spPr/>
      <dgm:t>
        <a:bodyPr/>
        <a:lstStyle/>
        <a:p>
          <a:endParaRPr lang="en-US"/>
        </a:p>
      </dgm:t>
    </dgm:pt>
    <dgm:pt modelId="{F710913A-65E5-4726-9F4B-8E77D353DC19}" type="pres">
      <dgm:prSet presAssocID="{179B08C4-C8B1-45B4-B920-9E3BBA0E8865}" presName="rootConnector1" presStyleLbl="node1" presStyleIdx="0" presStyleCnt="0"/>
      <dgm:spPr/>
      <dgm:t>
        <a:bodyPr/>
        <a:lstStyle/>
        <a:p>
          <a:endParaRPr lang="en-US"/>
        </a:p>
      </dgm:t>
    </dgm:pt>
    <dgm:pt modelId="{6D402E82-F617-41DC-B0AB-E26BF6FD8DB9}" type="pres">
      <dgm:prSet presAssocID="{179B08C4-C8B1-45B4-B920-9E3BBA0E8865}" presName="hierChild2" presStyleCnt="0"/>
      <dgm:spPr/>
    </dgm:pt>
    <dgm:pt modelId="{48E15E72-BEA6-4DB8-8017-F78302D1C4F0}" type="pres">
      <dgm:prSet presAssocID="{7A73A856-753C-40D8-ACC7-D001DCE7D19A}" presName="Name37" presStyleLbl="parChTrans1D2" presStyleIdx="0" presStyleCnt="3"/>
      <dgm:spPr/>
      <dgm:t>
        <a:bodyPr/>
        <a:lstStyle/>
        <a:p>
          <a:endParaRPr lang="en-US"/>
        </a:p>
      </dgm:t>
    </dgm:pt>
    <dgm:pt modelId="{8E6EA01C-0EAA-4887-A61D-725B014A9154}" type="pres">
      <dgm:prSet presAssocID="{9D5EF5DE-D2BD-4518-80EB-61120F789B17}" presName="hierRoot2" presStyleCnt="0">
        <dgm:presLayoutVars>
          <dgm:hierBranch val="init"/>
        </dgm:presLayoutVars>
      </dgm:prSet>
      <dgm:spPr/>
    </dgm:pt>
    <dgm:pt modelId="{A13E5AC8-19E1-4ECF-A282-7E4E5D8D4351}" type="pres">
      <dgm:prSet presAssocID="{9D5EF5DE-D2BD-4518-80EB-61120F789B17}" presName="rootComposite" presStyleCnt="0"/>
      <dgm:spPr/>
    </dgm:pt>
    <dgm:pt modelId="{14CE0C3F-D2A5-4790-9120-129448291600}" type="pres">
      <dgm:prSet presAssocID="{9D5EF5DE-D2BD-4518-80EB-61120F789B17}" presName="rootText" presStyleLbl="node2" presStyleIdx="0" presStyleCnt="3" custScaleX="179962" custLinFactNeighborX="-34043" custLinFactNeighborY="-1818">
        <dgm:presLayoutVars>
          <dgm:chPref val="3"/>
        </dgm:presLayoutVars>
      </dgm:prSet>
      <dgm:spPr/>
      <dgm:t>
        <a:bodyPr/>
        <a:lstStyle/>
        <a:p>
          <a:endParaRPr lang="en-US"/>
        </a:p>
      </dgm:t>
    </dgm:pt>
    <dgm:pt modelId="{24E52304-213F-4F9A-989C-4BC4C0EE422B}" type="pres">
      <dgm:prSet presAssocID="{9D5EF5DE-D2BD-4518-80EB-61120F789B17}" presName="rootConnector" presStyleLbl="node2" presStyleIdx="0" presStyleCnt="3"/>
      <dgm:spPr/>
      <dgm:t>
        <a:bodyPr/>
        <a:lstStyle/>
        <a:p>
          <a:endParaRPr lang="en-US"/>
        </a:p>
      </dgm:t>
    </dgm:pt>
    <dgm:pt modelId="{998D589F-A175-4AFF-9FD9-6CA919B5D3F9}" type="pres">
      <dgm:prSet presAssocID="{9D5EF5DE-D2BD-4518-80EB-61120F789B17}" presName="hierChild4" presStyleCnt="0"/>
      <dgm:spPr/>
    </dgm:pt>
    <dgm:pt modelId="{075C1BB6-F92F-48A2-B420-FBC38B72578D}" type="pres">
      <dgm:prSet presAssocID="{9D5EF5DE-D2BD-4518-80EB-61120F789B17}" presName="hierChild5" presStyleCnt="0"/>
      <dgm:spPr/>
    </dgm:pt>
    <dgm:pt modelId="{8ECA0C89-CDFB-4357-A1AC-161F915F7A1F}" type="pres">
      <dgm:prSet presAssocID="{B892F94F-DFC8-4186-BC7E-C295B8650ADC}" presName="Name37" presStyleLbl="parChTrans1D2" presStyleIdx="1" presStyleCnt="3"/>
      <dgm:spPr/>
      <dgm:t>
        <a:bodyPr/>
        <a:lstStyle/>
        <a:p>
          <a:endParaRPr lang="en-US"/>
        </a:p>
      </dgm:t>
    </dgm:pt>
    <dgm:pt modelId="{49E10F3D-B59F-4953-B6F1-C41CF15402CC}" type="pres">
      <dgm:prSet presAssocID="{C12CF7A0-B2E5-4228-AD6C-8E7275C0FD63}" presName="hierRoot2" presStyleCnt="0">
        <dgm:presLayoutVars>
          <dgm:hierBranch val="init"/>
        </dgm:presLayoutVars>
      </dgm:prSet>
      <dgm:spPr/>
    </dgm:pt>
    <dgm:pt modelId="{36ADFDC7-D97A-4C88-8B11-5A23D10A23D7}" type="pres">
      <dgm:prSet presAssocID="{C12CF7A0-B2E5-4228-AD6C-8E7275C0FD63}" presName="rootComposite" presStyleCnt="0"/>
      <dgm:spPr/>
    </dgm:pt>
    <dgm:pt modelId="{EE55105E-C059-4D5D-8039-275B74386350}" type="pres">
      <dgm:prSet presAssocID="{C12CF7A0-B2E5-4228-AD6C-8E7275C0FD63}" presName="rootText" presStyleLbl="node2" presStyleIdx="1" presStyleCnt="3" custScaleX="179962" custLinFactNeighborX="-1704" custLinFactNeighborY="-2239">
        <dgm:presLayoutVars>
          <dgm:chPref val="3"/>
        </dgm:presLayoutVars>
      </dgm:prSet>
      <dgm:spPr/>
      <dgm:t>
        <a:bodyPr/>
        <a:lstStyle/>
        <a:p>
          <a:endParaRPr lang="en-US"/>
        </a:p>
      </dgm:t>
    </dgm:pt>
    <dgm:pt modelId="{6042B646-25E0-4F15-8BE4-E5C88B403467}" type="pres">
      <dgm:prSet presAssocID="{C12CF7A0-B2E5-4228-AD6C-8E7275C0FD63}" presName="rootConnector" presStyleLbl="node2" presStyleIdx="1" presStyleCnt="3"/>
      <dgm:spPr/>
      <dgm:t>
        <a:bodyPr/>
        <a:lstStyle/>
        <a:p>
          <a:endParaRPr lang="en-US"/>
        </a:p>
      </dgm:t>
    </dgm:pt>
    <dgm:pt modelId="{69659B1C-AAB5-494A-ADB2-475FC050C90D}" type="pres">
      <dgm:prSet presAssocID="{C12CF7A0-B2E5-4228-AD6C-8E7275C0FD63}" presName="hierChild4" presStyleCnt="0"/>
      <dgm:spPr/>
    </dgm:pt>
    <dgm:pt modelId="{E7B2AC87-14B7-4E8F-8086-38D7F1255B69}" type="pres">
      <dgm:prSet presAssocID="{C12CF7A0-B2E5-4228-AD6C-8E7275C0FD63}" presName="hierChild5" presStyleCnt="0"/>
      <dgm:spPr/>
    </dgm:pt>
    <dgm:pt modelId="{9D7AE01E-54BF-4855-88FB-951156B6C853}" type="pres">
      <dgm:prSet presAssocID="{B44E38E3-7314-4546-9D5F-4912AE4B9BE9}" presName="Name37" presStyleLbl="parChTrans1D2" presStyleIdx="2" presStyleCnt="3"/>
      <dgm:spPr/>
      <dgm:t>
        <a:bodyPr/>
        <a:lstStyle/>
        <a:p>
          <a:endParaRPr lang="en-US"/>
        </a:p>
      </dgm:t>
    </dgm:pt>
    <dgm:pt modelId="{3DDEE463-638C-4DC1-A063-DCE0A33305D7}" type="pres">
      <dgm:prSet presAssocID="{6B51F460-A2CE-4098-A566-9B45AB9677E5}" presName="hierRoot2" presStyleCnt="0">
        <dgm:presLayoutVars>
          <dgm:hierBranch val="init"/>
        </dgm:presLayoutVars>
      </dgm:prSet>
      <dgm:spPr/>
    </dgm:pt>
    <dgm:pt modelId="{5380AE36-6978-4727-BCF3-9B6AE646446D}" type="pres">
      <dgm:prSet presAssocID="{6B51F460-A2CE-4098-A566-9B45AB9677E5}" presName="rootComposite" presStyleCnt="0"/>
      <dgm:spPr/>
    </dgm:pt>
    <dgm:pt modelId="{E64276AD-7D9C-431A-9489-641F64C4181C}" type="pres">
      <dgm:prSet presAssocID="{6B51F460-A2CE-4098-A566-9B45AB9677E5}" presName="rootText" presStyleLbl="node2" presStyleIdx="2" presStyleCnt="3" custScaleX="315935" custLinFactX="32689" custLinFactNeighborX="100000" custLinFactNeighborY="-1818">
        <dgm:presLayoutVars>
          <dgm:chPref val="3"/>
        </dgm:presLayoutVars>
      </dgm:prSet>
      <dgm:spPr/>
      <dgm:t>
        <a:bodyPr/>
        <a:lstStyle/>
        <a:p>
          <a:endParaRPr lang="en-US"/>
        </a:p>
      </dgm:t>
    </dgm:pt>
    <dgm:pt modelId="{42C1FC2B-7330-4004-8E80-C1A73DB8D520}" type="pres">
      <dgm:prSet presAssocID="{6B51F460-A2CE-4098-A566-9B45AB9677E5}" presName="rootConnector" presStyleLbl="node2" presStyleIdx="2" presStyleCnt="3"/>
      <dgm:spPr/>
      <dgm:t>
        <a:bodyPr/>
        <a:lstStyle/>
        <a:p>
          <a:endParaRPr lang="en-US"/>
        </a:p>
      </dgm:t>
    </dgm:pt>
    <dgm:pt modelId="{FC45B83D-84F8-440F-9E43-6009AA1410CB}" type="pres">
      <dgm:prSet presAssocID="{6B51F460-A2CE-4098-A566-9B45AB9677E5}" presName="hierChild4" presStyleCnt="0"/>
      <dgm:spPr/>
    </dgm:pt>
    <dgm:pt modelId="{6509D787-D6E6-4736-81D3-1A45967BE8C0}" type="pres">
      <dgm:prSet presAssocID="{DD38A18E-8E62-407B-981E-F9E8093F8BB2}" presName="Name37" presStyleLbl="parChTrans1D3" presStyleIdx="0" presStyleCnt="3"/>
      <dgm:spPr/>
      <dgm:t>
        <a:bodyPr/>
        <a:lstStyle/>
        <a:p>
          <a:endParaRPr lang="en-US"/>
        </a:p>
      </dgm:t>
    </dgm:pt>
    <dgm:pt modelId="{7B7FAF6C-0C48-45C0-96DB-3C61BB0F70C6}" type="pres">
      <dgm:prSet presAssocID="{0446458E-1DBC-42C9-9D08-22B4BEB037F5}" presName="hierRoot2" presStyleCnt="0">
        <dgm:presLayoutVars>
          <dgm:hierBranch val="init"/>
        </dgm:presLayoutVars>
      </dgm:prSet>
      <dgm:spPr/>
    </dgm:pt>
    <dgm:pt modelId="{D6937456-B9F8-4589-90A1-FD8A2FED8602}" type="pres">
      <dgm:prSet presAssocID="{0446458E-1DBC-42C9-9D08-22B4BEB037F5}" presName="rootComposite" presStyleCnt="0"/>
      <dgm:spPr/>
    </dgm:pt>
    <dgm:pt modelId="{526B74E1-C05A-46C0-A91E-F192523F1D7F}" type="pres">
      <dgm:prSet presAssocID="{0446458E-1DBC-42C9-9D08-22B4BEB037F5}" presName="rootText" presStyleLbl="node3" presStyleIdx="0" presStyleCnt="3" custScaleX="216609" custLinFactNeighborX="-75318" custLinFactNeighborY="9436">
        <dgm:presLayoutVars>
          <dgm:chPref val="3"/>
        </dgm:presLayoutVars>
      </dgm:prSet>
      <dgm:spPr/>
      <dgm:t>
        <a:bodyPr/>
        <a:lstStyle/>
        <a:p>
          <a:endParaRPr lang="en-US"/>
        </a:p>
      </dgm:t>
    </dgm:pt>
    <dgm:pt modelId="{74A4934C-BA64-443E-995E-BC167C272FEB}" type="pres">
      <dgm:prSet presAssocID="{0446458E-1DBC-42C9-9D08-22B4BEB037F5}" presName="rootConnector" presStyleLbl="node3" presStyleIdx="0" presStyleCnt="3"/>
      <dgm:spPr/>
      <dgm:t>
        <a:bodyPr/>
        <a:lstStyle/>
        <a:p>
          <a:endParaRPr lang="en-US"/>
        </a:p>
      </dgm:t>
    </dgm:pt>
    <dgm:pt modelId="{A03D3528-2FD6-4BED-A491-EFC235C43866}" type="pres">
      <dgm:prSet presAssocID="{0446458E-1DBC-42C9-9D08-22B4BEB037F5}" presName="hierChild4" presStyleCnt="0"/>
      <dgm:spPr/>
    </dgm:pt>
    <dgm:pt modelId="{3B250C16-5081-4657-B3B8-E3C16E382538}" type="pres">
      <dgm:prSet presAssocID="{64799145-1C87-431C-AA8A-FD4ADAC9B12D}" presName="Name37" presStyleLbl="parChTrans1D4" presStyleIdx="0" presStyleCnt="12"/>
      <dgm:spPr/>
      <dgm:t>
        <a:bodyPr/>
        <a:lstStyle/>
        <a:p>
          <a:endParaRPr lang="en-US"/>
        </a:p>
      </dgm:t>
    </dgm:pt>
    <dgm:pt modelId="{4ACCCBEC-B225-4BF1-86B9-DC7CF9393A06}" type="pres">
      <dgm:prSet presAssocID="{EAD073F1-2168-492E-AE50-FEA2119F2A1A}" presName="hierRoot2" presStyleCnt="0">
        <dgm:presLayoutVars>
          <dgm:hierBranch val="init"/>
        </dgm:presLayoutVars>
      </dgm:prSet>
      <dgm:spPr/>
    </dgm:pt>
    <dgm:pt modelId="{010C1474-4640-4253-9A77-D738BF428DD8}" type="pres">
      <dgm:prSet presAssocID="{EAD073F1-2168-492E-AE50-FEA2119F2A1A}" presName="rootComposite" presStyleCnt="0"/>
      <dgm:spPr/>
    </dgm:pt>
    <dgm:pt modelId="{47A8C624-9279-4A5B-8FEF-0DFAD07C12E6}" type="pres">
      <dgm:prSet presAssocID="{EAD073F1-2168-492E-AE50-FEA2119F2A1A}" presName="rootText" presStyleLbl="node4" presStyleIdx="0" presStyleCnt="12" custScaleX="216549" custLinFactNeighborX="-67601" custLinFactNeighborY="-3101">
        <dgm:presLayoutVars>
          <dgm:chPref val="3"/>
        </dgm:presLayoutVars>
      </dgm:prSet>
      <dgm:spPr/>
      <dgm:t>
        <a:bodyPr/>
        <a:lstStyle/>
        <a:p>
          <a:endParaRPr lang="en-US"/>
        </a:p>
      </dgm:t>
    </dgm:pt>
    <dgm:pt modelId="{C3A2B566-1112-463D-9456-EDC7E29EDEFF}" type="pres">
      <dgm:prSet presAssocID="{EAD073F1-2168-492E-AE50-FEA2119F2A1A}" presName="rootConnector" presStyleLbl="node4" presStyleIdx="0" presStyleCnt="12"/>
      <dgm:spPr/>
      <dgm:t>
        <a:bodyPr/>
        <a:lstStyle/>
        <a:p>
          <a:endParaRPr lang="en-US"/>
        </a:p>
      </dgm:t>
    </dgm:pt>
    <dgm:pt modelId="{33E0689A-9E95-42C6-98E6-C3B92B0A2354}" type="pres">
      <dgm:prSet presAssocID="{EAD073F1-2168-492E-AE50-FEA2119F2A1A}" presName="hierChild4" presStyleCnt="0"/>
      <dgm:spPr/>
    </dgm:pt>
    <dgm:pt modelId="{F5EB14C2-B5D3-496B-A66E-EE0305D7D43F}" type="pres">
      <dgm:prSet presAssocID="{EAD073F1-2168-492E-AE50-FEA2119F2A1A}" presName="hierChild5" presStyleCnt="0"/>
      <dgm:spPr/>
    </dgm:pt>
    <dgm:pt modelId="{FBE980B5-F4CA-42FB-B0D3-DF06201739B7}" type="pres">
      <dgm:prSet presAssocID="{02F5C422-83A5-45FD-A010-178C4D8735DD}" presName="Name37" presStyleLbl="parChTrans1D4" presStyleIdx="1" presStyleCnt="12"/>
      <dgm:spPr/>
      <dgm:t>
        <a:bodyPr/>
        <a:lstStyle/>
        <a:p>
          <a:endParaRPr lang="en-US"/>
        </a:p>
      </dgm:t>
    </dgm:pt>
    <dgm:pt modelId="{599AC687-1FBA-4EEF-91D2-F034501F1494}" type="pres">
      <dgm:prSet presAssocID="{0321C30E-271F-49D6-B8D0-6BD55E2E6B87}" presName="hierRoot2" presStyleCnt="0">
        <dgm:presLayoutVars>
          <dgm:hierBranch val="init"/>
        </dgm:presLayoutVars>
      </dgm:prSet>
      <dgm:spPr/>
    </dgm:pt>
    <dgm:pt modelId="{671CCC33-2258-4DFE-A661-431AE7AFACFA}" type="pres">
      <dgm:prSet presAssocID="{0321C30E-271F-49D6-B8D0-6BD55E2E6B87}" presName="rootComposite" presStyleCnt="0"/>
      <dgm:spPr/>
    </dgm:pt>
    <dgm:pt modelId="{F5745661-66BF-4064-B3FA-C079EBFF4E4E}" type="pres">
      <dgm:prSet presAssocID="{0321C30E-271F-49D6-B8D0-6BD55E2E6B87}" presName="rootText" presStyleLbl="node4" presStyleIdx="1" presStyleCnt="12" custScaleX="216549" custLinFactNeighborX="-67601" custLinFactNeighborY="-3101">
        <dgm:presLayoutVars>
          <dgm:chPref val="3"/>
        </dgm:presLayoutVars>
      </dgm:prSet>
      <dgm:spPr/>
      <dgm:t>
        <a:bodyPr/>
        <a:lstStyle/>
        <a:p>
          <a:endParaRPr lang="en-US"/>
        </a:p>
      </dgm:t>
    </dgm:pt>
    <dgm:pt modelId="{153BA188-4B8B-46BB-8659-1471EE9BE49A}" type="pres">
      <dgm:prSet presAssocID="{0321C30E-271F-49D6-B8D0-6BD55E2E6B87}" presName="rootConnector" presStyleLbl="node4" presStyleIdx="1" presStyleCnt="12"/>
      <dgm:spPr/>
      <dgm:t>
        <a:bodyPr/>
        <a:lstStyle/>
        <a:p>
          <a:endParaRPr lang="en-US"/>
        </a:p>
      </dgm:t>
    </dgm:pt>
    <dgm:pt modelId="{D05D5FE2-559B-4032-9BB5-684B046A3AAC}" type="pres">
      <dgm:prSet presAssocID="{0321C30E-271F-49D6-B8D0-6BD55E2E6B87}" presName="hierChild4" presStyleCnt="0"/>
      <dgm:spPr/>
    </dgm:pt>
    <dgm:pt modelId="{ACB4BB60-8DFC-4FFC-A741-622B2F01F1C9}" type="pres">
      <dgm:prSet presAssocID="{0321C30E-271F-49D6-B8D0-6BD55E2E6B87}" presName="hierChild5" presStyleCnt="0"/>
      <dgm:spPr/>
    </dgm:pt>
    <dgm:pt modelId="{43F8E67B-524D-4ECA-AED9-81F47572DBE7}" type="pres">
      <dgm:prSet presAssocID="{D910302C-8FDF-414E-8232-46350531E37A}" presName="Name37" presStyleLbl="parChTrans1D4" presStyleIdx="2" presStyleCnt="12"/>
      <dgm:spPr/>
      <dgm:t>
        <a:bodyPr/>
        <a:lstStyle/>
        <a:p>
          <a:endParaRPr lang="en-US"/>
        </a:p>
      </dgm:t>
    </dgm:pt>
    <dgm:pt modelId="{A19985C0-D198-410A-B5E7-1417C2425BB4}" type="pres">
      <dgm:prSet presAssocID="{67DEB4FA-EADF-4BE5-88F0-01818D3BE075}" presName="hierRoot2" presStyleCnt="0">
        <dgm:presLayoutVars>
          <dgm:hierBranch val="init"/>
        </dgm:presLayoutVars>
      </dgm:prSet>
      <dgm:spPr/>
    </dgm:pt>
    <dgm:pt modelId="{54CF185A-9878-48A3-907D-DB08C461A9E7}" type="pres">
      <dgm:prSet presAssocID="{67DEB4FA-EADF-4BE5-88F0-01818D3BE075}" presName="rootComposite" presStyleCnt="0"/>
      <dgm:spPr/>
    </dgm:pt>
    <dgm:pt modelId="{A84B4D09-A23B-4143-A1A7-299840C44A10}" type="pres">
      <dgm:prSet presAssocID="{67DEB4FA-EADF-4BE5-88F0-01818D3BE075}" presName="rootText" presStyleLbl="node4" presStyleIdx="2" presStyleCnt="12" custScaleX="216549" custLinFactNeighborX="-67601" custLinFactNeighborY="-3101">
        <dgm:presLayoutVars>
          <dgm:chPref val="3"/>
        </dgm:presLayoutVars>
      </dgm:prSet>
      <dgm:spPr/>
      <dgm:t>
        <a:bodyPr/>
        <a:lstStyle/>
        <a:p>
          <a:endParaRPr lang="en-US"/>
        </a:p>
      </dgm:t>
    </dgm:pt>
    <dgm:pt modelId="{CAAB9293-9B75-4C62-A488-6058EB0F56AA}" type="pres">
      <dgm:prSet presAssocID="{67DEB4FA-EADF-4BE5-88F0-01818D3BE075}" presName="rootConnector" presStyleLbl="node4" presStyleIdx="2" presStyleCnt="12"/>
      <dgm:spPr/>
      <dgm:t>
        <a:bodyPr/>
        <a:lstStyle/>
        <a:p>
          <a:endParaRPr lang="en-US"/>
        </a:p>
      </dgm:t>
    </dgm:pt>
    <dgm:pt modelId="{03A5DEC3-824C-4300-BD19-21E11D0C75BD}" type="pres">
      <dgm:prSet presAssocID="{67DEB4FA-EADF-4BE5-88F0-01818D3BE075}" presName="hierChild4" presStyleCnt="0"/>
      <dgm:spPr/>
    </dgm:pt>
    <dgm:pt modelId="{E39A52FF-3461-433E-860E-FA0543003E98}" type="pres">
      <dgm:prSet presAssocID="{67DEB4FA-EADF-4BE5-88F0-01818D3BE075}" presName="hierChild5" presStyleCnt="0"/>
      <dgm:spPr/>
    </dgm:pt>
    <dgm:pt modelId="{95AFA555-4FCD-437D-89BE-54624BB2B190}" type="pres">
      <dgm:prSet presAssocID="{1713F04F-F060-4244-BF96-DFFD1D1677B8}" presName="Name37" presStyleLbl="parChTrans1D4" presStyleIdx="3" presStyleCnt="12"/>
      <dgm:spPr/>
      <dgm:t>
        <a:bodyPr/>
        <a:lstStyle/>
        <a:p>
          <a:endParaRPr lang="en-US"/>
        </a:p>
      </dgm:t>
    </dgm:pt>
    <dgm:pt modelId="{4F79526A-C52F-4D45-AB21-51D7E6572A30}" type="pres">
      <dgm:prSet presAssocID="{6C870EEF-C994-4DB0-9B70-5DAF8BDD4DA7}" presName="hierRoot2" presStyleCnt="0">
        <dgm:presLayoutVars>
          <dgm:hierBranch val="init"/>
        </dgm:presLayoutVars>
      </dgm:prSet>
      <dgm:spPr/>
    </dgm:pt>
    <dgm:pt modelId="{B9C92CC4-30B3-43FA-A11F-9AD9285476B5}" type="pres">
      <dgm:prSet presAssocID="{6C870EEF-C994-4DB0-9B70-5DAF8BDD4DA7}" presName="rootComposite" presStyleCnt="0"/>
      <dgm:spPr/>
    </dgm:pt>
    <dgm:pt modelId="{52CCE41E-0FE6-4C3A-9295-971DB6E8E8B1}" type="pres">
      <dgm:prSet presAssocID="{6C870EEF-C994-4DB0-9B70-5DAF8BDD4DA7}" presName="rootText" presStyleLbl="node4" presStyleIdx="3" presStyleCnt="12" custScaleX="216549" custLinFactNeighborX="-67601" custLinFactNeighborY="-3101">
        <dgm:presLayoutVars>
          <dgm:chPref val="3"/>
        </dgm:presLayoutVars>
      </dgm:prSet>
      <dgm:spPr/>
      <dgm:t>
        <a:bodyPr/>
        <a:lstStyle/>
        <a:p>
          <a:endParaRPr lang="en-US"/>
        </a:p>
      </dgm:t>
    </dgm:pt>
    <dgm:pt modelId="{43A7F8A4-80A6-4E26-8FA3-E2C12C0A4C4B}" type="pres">
      <dgm:prSet presAssocID="{6C870EEF-C994-4DB0-9B70-5DAF8BDD4DA7}" presName="rootConnector" presStyleLbl="node4" presStyleIdx="3" presStyleCnt="12"/>
      <dgm:spPr/>
      <dgm:t>
        <a:bodyPr/>
        <a:lstStyle/>
        <a:p>
          <a:endParaRPr lang="en-US"/>
        </a:p>
      </dgm:t>
    </dgm:pt>
    <dgm:pt modelId="{449C8C61-9C55-43DA-B54D-800D907879E8}" type="pres">
      <dgm:prSet presAssocID="{6C870EEF-C994-4DB0-9B70-5DAF8BDD4DA7}" presName="hierChild4" presStyleCnt="0"/>
      <dgm:spPr/>
    </dgm:pt>
    <dgm:pt modelId="{0AB57888-73BF-411D-B8BD-4DC37537D321}" type="pres">
      <dgm:prSet presAssocID="{6C870EEF-C994-4DB0-9B70-5DAF8BDD4DA7}" presName="hierChild5" presStyleCnt="0"/>
      <dgm:spPr/>
    </dgm:pt>
    <dgm:pt modelId="{771B7F4C-5B6B-4242-A964-0399740E53EE}" type="pres">
      <dgm:prSet presAssocID="{0446458E-1DBC-42C9-9D08-22B4BEB037F5}" presName="hierChild5" presStyleCnt="0"/>
      <dgm:spPr/>
    </dgm:pt>
    <dgm:pt modelId="{8BA589CA-1CF8-4DEA-A5CA-8949F4A0A85B}" type="pres">
      <dgm:prSet presAssocID="{59A2180C-FEE5-4594-981F-ED92950AE7D8}" presName="Name37" presStyleLbl="parChTrans1D3" presStyleIdx="1" presStyleCnt="3"/>
      <dgm:spPr/>
      <dgm:t>
        <a:bodyPr/>
        <a:lstStyle/>
        <a:p>
          <a:endParaRPr lang="en-US"/>
        </a:p>
      </dgm:t>
    </dgm:pt>
    <dgm:pt modelId="{0A59D3A5-EE83-45A2-BE4E-AED5D3E2FA6D}" type="pres">
      <dgm:prSet presAssocID="{26AABBA2-6844-4F24-8F0D-4414E3FCCED1}" presName="hierRoot2" presStyleCnt="0">
        <dgm:presLayoutVars>
          <dgm:hierBranch val="init"/>
        </dgm:presLayoutVars>
      </dgm:prSet>
      <dgm:spPr/>
    </dgm:pt>
    <dgm:pt modelId="{6B1106B5-8604-4E40-8301-3FBA51263996}" type="pres">
      <dgm:prSet presAssocID="{26AABBA2-6844-4F24-8F0D-4414E3FCCED1}" presName="rootComposite" presStyleCnt="0"/>
      <dgm:spPr/>
    </dgm:pt>
    <dgm:pt modelId="{4766E0C4-A15C-4CBC-BAA7-80827AD7CEB9}" type="pres">
      <dgm:prSet presAssocID="{26AABBA2-6844-4F24-8F0D-4414E3FCCED1}" presName="rootText" presStyleLbl="node3" presStyleIdx="1" presStyleCnt="3" custScaleX="196261" custLinFactNeighborX="-26220" custLinFactNeighborY="9436">
        <dgm:presLayoutVars>
          <dgm:chPref val="3"/>
        </dgm:presLayoutVars>
      </dgm:prSet>
      <dgm:spPr/>
      <dgm:t>
        <a:bodyPr/>
        <a:lstStyle/>
        <a:p>
          <a:endParaRPr lang="en-US"/>
        </a:p>
      </dgm:t>
    </dgm:pt>
    <dgm:pt modelId="{AD007C5D-3FA2-4BC2-B2F2-880E32855CE9}" type="pres">
      <dgm:prSet presAssocID="{26AABBA2-6844-4F24-8F0D-4414E3FCCED1}" presName="rootConnector" presStyleLbl="node3" presStyleIdx="1" presStyleCnt="3"/>
      <dgm:spPr/>
      <dgm:t>
        <a:bodyPr/>
        <a:lstStyle/>
        <a:p>
          <a:endParaRPr lang="en-US"/>
        </a:p>
      </dgm:t>
    </dgm:pt>
    <dgm:pt modelId="{4B4087CE-A5CF-4D44-A541-52AECF24E922}" type="pres">
      <dgm:prSet presAssocID="{26AABBA2-6844-4F24-8F0D-4414E3FCCED1}" presName="hierChild4" presStyleCnt="0"/>
      <dgm:spPr/>
    </dgm:pt>
    <dgm:pt modelId="{44F670DD-0D4B-43FC-B775-FD4A6E45DE26}" type="pres">
      <dgm:prSet presAssocID="{459D3231-864B-4CDB-9FC8-2DA953B0029D}" presName="Name37" presStyleLbl="parChTrans1D4" presStyleIdx="4" presStyleCnt="12"/>
      <dgm:spPr/>
      <dgm:t>
        <a:bodyPr/>
        <a:lstStyle/>
        <a:p>
          <a:endParaRPr lang="en-US"/>
        </a:p>
      </dgm:t>
    </dgm:pt>
    <dgm:pt modelId="{6EECD466-EC2F-4BE5-BCA4-DA1CF317E9FC}" type="pres">
      <dgm:prSet presAssocID="{F72844DF-DC2C-4B85-A5C3-7F79186BC7D5}" presName="hierRoot2" presStyleCnt="0">
        <dgm:presLayoutVars>
          <dgm:hierBranch val="init"/>
        </dgm:presLayoutVars>
      </dgm:prSet>
      <dgm:spPr/>
    </dgm:pt>
    <dgm:pt modelId="{C20C271E-FD79-4E89-98F3-81F15FE40597}" type="pres">
      <dgm:prSet presAssocID="{F72844DF-DC2C-4B85-A5C3-7F79186BC7D5}" presName="rootComposite" presStyleCnt="0"/>
      <dgm:spPr/>
    </dgm:pt>
    <dgm:pt modelId="{E82F8D8E-47D6-41CC-B794-55ACBC16A3F9}" type="pres">
      <dgm:prSet presAssocID="{F72844DF-DC2C-4B85-A5C3-7F79186BC7D5}" presName="rootText" presStyleLbl="node4" presStyleIdx="4" presStyleCnt="12" custScaleX="196206" custLinFactNeighborX="-32586">
        <dgm:presLayoutVars>
          <dgm:chPref val="3"/>
        </dgm:presLayoutVars>
      </dgm:prSet>
      <dgm:spPr/>
      <dgm:t>
        <a:bodyPr/>
        <a:lstStyle/>
        <a:p>
          <a:endParaRPr lang="en-US"/>
        </a:p>
      </dgm:t>
    </dgm:pt>
    <dgm:pt modelId="{F103CB62-74F6-4AD8-9F47-53969DFFEF02}" type="pres">
      <dgm:prSet presAssocID="{F72844DF-DC2C-4B85-A5C3-7F79186BC7D5}" presName="rootConnector" presStyleLbl="node4" presStyleIdx="4" presStyleCnt="12"/>
      <dgm:spPr/>
      <dgm:t>
        <a:bodyPr/>
        <a:lstStyle/>
        <a:p>
          <a:endParaRPr lang="en-US"/>
        </a:p>
      </dgm:t>
    </dgm:pt>
    <dgm:pt modelId="{C4C85BFF-1485-45F0-89E2-81CC7F3E640D}" type="pres">
      <dgm:prSet presAssocID="{F72844DF-DC2C-4B85-A5C3-7F79186BC7D5}" presName="hierChild4" presStyleCnt="0"/>
      <dgm:spPr/>
    </dgm:pt>
    <dgm:pt modelId="{3DCB86BE-CF8A-4B6B-B627-39696EB26FCF}" type="pres">
      <dgm:prSet presAssocID="{F72844DF-DC2C-4B85-A5C3-7F79186BC7D5}" presName="hierChild5" presStyleCnt="0"/>
      <dgm:spPr/>
    </dgm:pt>
    <dgm:pt modelId="{3494ECC5-0F58-4DAC-A421-99EDA5638BC3}" type="pres">
      <dgm:prSet presAssocID="{A2F0E6D5-36A8-4019-95D1-1850C772E444}" presName="Name37" presStyleLbl="parChTrans1D4" presStyleIdx="5" presStyleCnt="12"/>
      <dgm:spPr/>
      <dgm:t>
        <a:bodyPr/>
        <a:lstStyle/>
        <a:p>
          <a:endParaRPr lang="en-US"/>
        </a:p>
      </dgm:t>
    </dgm:pt>
    <dgm:pt modelId="{8C5E1AE7-58FF-4E21-B91F-E926C2E9DC27}" type="pres">
      <dgm:prSet presAssocID="{142522A4-9928-4EFB-BF42-F105F767DD74}" presName="hierRoot2" presStyleCnt="0">
        <dgm:presLayoutVars>
          <dgm:hierBranch val="init"/>
        </dgm:presLayoutVars>
      </dgm:prSet>
      <dgm:spPr/>
    </dgm:pt>
    <dgm:pt modelId="{3BA64B86-95FA-4737-9D42-7FA9DE918A43}" type="pres">
      <dgm:prSet presAssocID="{142522A4-9928-4EFB-BF42-F105F767DD74}" presName="rootComposite" presStyleCnt="0"/>
      <dgm:spPr/>
    </dgm:pt>
    <dgm:pt modelId="{FDDB5585-FF59-4A2A-B3BC-B0CFA23BE913}" type="pres">
      <dgm:prSet presAssocID="{142522A4-9928-4EFB-BF42-F105F767DD74}" presName="rootText" presStyleLbl="node4" presStyleIdx="5" presStyleCnt="12" custScaleX="196206" custLinFactNeighborX="-32586">
        <dgm:presLayoutVars>
          <dgm:chPref val="3"/>
        </dgm:presLayoutVars>
      </dgm:prSet>
      <dgm:spPr/>
      <dgm:t>
        <a:bodyPr/>
        <a:lstStyle/>
        <a:p>
          <a:endParaRPr lang="en-US"/>
        </a:p>
      </dgm:t>
    </dgm:pt>
    <dgm:pt modelId="{6BDE436E-5027-4824-A41B-EFA0E5CE5243}" type="pres">
      <dgm:prSet presAssocID="{142522A4-9928-4EFB-BF42-F105F767DD74}" presName="rootConnector" presStyleLbl="node4" presStyleIdx="5" presStyleCnt="12"/>
      <dgm:spPr/>
      <dgm:t>
        <a:bodyPr/>
        <a:lstStyle/>
        <a:p>
          <a:endParaRPr lang="en-US"/>
        </a:p>
      </dgm:t>
    </dgm:pt>
    <dgm:pt modelId="{383C90D8-58CE-4754-A424-E03E6791E9BA}" type="pres">
      <dgm:prSet presAssocID="{142522A4-9928-4EFB-BF42-F105F767DD74}" presName="hierChild4" presStyleCnt="0"/>
      <dgm:spPr/>
    </dgm:pt>
    <dgm:pt modelId="{24D9CF13-16F9-4B90-9F27-346EF3AF1CE2}" type="pres">
      <dgm:prSet presAssocID="{142522A4-9928-4EFB-BF42-F105F767DD74}" presName="hierChild5" presStyleCnt="0"/>
      <dgm:spPr/>
    </dgm:pt>
    <dgm:pt modelId="{C4BFAE3D-87B1-442A-B28B-DC7D04B9DDC8}" type="pres">
      <dgm:prSet presAssocID="{A302D232-DF5C-4AF4-BA92-05F1D03FE1D1}" presName="Name37" presStyleLbl="parChTrans1D4" presStyleIdx="6" presStyleCnt="12"/>
      <dgm:spPr/>
      <dgm:t>
        <a:bodyPr/>
        <a:lstStyle/>
        <a:p>
          <a:endParaRPr lang="en-US"/>
        </a:p>
      </dgm:t>
    </dgm:pt>
    <dgm:pt modelId="{8E82BD67-9048-4A35-B56B-1B6DE3A4E481}" type="pres">
      <dgm:prSet presAssocID="{4824544E-FD79-4057-A857-84FB9C5731BC}" presName="hierRoot2" presStyleCnt="0">
        <dgm:presLayoutVars>
          <dgm:hierBranch val="init"/>
        </dgm:presLayoutVars>
      </dgm:prSet>
      <dgm:spPr/>
    </dgm:pt>
    <dgm:pt modelId="{A6F0CA3C-A8C4-4E5A-8DD9-772276E70EBE}" type="pres">
      <dgm:prSet presAssocID="{4824544E-FD79-4057-A857-84FB9C5731BC}" presName="rootComposite" presStyleCnt="0"/>
      <dgm:spPr/>
    </dgm:pt>
    <dgm:pt modelId="{B4842AF8-B125-4458-B02F-CDC909CDC3D0}" type="pres">
      <dgm:prSet presAssocID="{4824544E-FD79-4057-A857-84FB9C5731BC}" presName="rootText" presStyleLbl="node4" presStyleIdx="6" presStyleCnt="12" custScaleX="196206" custLinFactNeighborX="-32586">
        <dgm:presLayoutVars>
          <dgm:chPref val="3"/>
        </dgm:presLayoutVars>
      </dgm:prSet>
      <dgm:spPr/>
      <dgm:t>
        <a:bodyPr/>
        <a:lstStyle/>
        <a:p>
          <a:endParaRPr lang="en-US"/>
        </a:p>
      </dgm:t>
    </dgm:pt>
    <dgm:pt modelId="{12BE006A-7EF6-4B13-A322-31918519CA5A}" type="pres">
      <dgm:prSet presAssocID="{4824544E-FD79-4057-A857-84FB9C5731BC}" presName="rootConnector" presStyleLbl="node4" presStyleIdx="6" presStyleCnt="12"/>
      <dgm:spPr/>
      <dgm:t>
        <a:bodyPr/>
        <a:lstStyle/>
        <a:p>
          <a:endParaRPr lang="en-US"/>
        </a:p>
      </dgm:t>
    </dgm:pt>
    <dgm:pt modelId="{ECD366AE-4506-4634-9B8F-B5489D3CA77C}" type="pres">
      <dgm:prSet presAssocID="{4824544E-FD79-4057-A857-84FB9C5731BC}" presName="hierChild4" presStyleCnt="0"/>
      <dgm:spPr/>
    </dgm:pt>
    <dgm:pt modelId="{9F4AFBEB-D6C5-4A54-BED1-84B13C9E4294}" type="pres">
      <dgm:prSet presAssocID="{4824544E-FD79-4057-A857-84FB9C5731BC}" presName="hierChild5" presStyleCnt="0"/>
      <dgm:spPr/>
    </dgm:pt>
    <dgm:pt modelId="{1CB7CC2E-22D3-4DD5-A5D0-C9D0CBA6BC89}" type="pres">
      <dgm:prSet presAssocID="{F452305A-3F96-42E8-B368-15D74949105B}" presName="Name37" presStyleLbl="parChTrans1D4" presStyleIdx="7" presStyleCnt="12"/>
      <dgm:spPr/>
      <dgm:t>
        <a:bodyPr/>
        <a:lstStyle/>
        <a:p>
          <a:endParaRPr lang="en-US"/>
        </a:p>
      </dgm:t>
    </dgm:pt>
    <dgm:pt modelId="{6347D998-3D2D-4586-872A-9F2FBDF48C15}" type="pres">
      <dgm:prSet presAssocID="{A074AA65-AC7F-4391-AD70-B048C953E483}" presName="hierRoot2" presStyleCnt="0">
        <dgm:presLayoutVars>
          <dgm:hierBranch val="init"/>
        </dgm:presLayoutVars>
      </dgm:prSet>
      <dgm:spPr/>
    </dgm:pt>
    <dgm:pt modelId="{764CAA2F-7AA7-481F-86F1-047ECE8A3E33}" type="pres">
      <dgm:prSet presAssocID="{A074AA65-AC7F-4391-AD70-B048C953E483}" presName="rootComposite" presStyleCnt="0"/>
      <dgm:spPr/>
    </dgm:pt>
    <dgm:pt modelId="{7553AE1C-72A4-4058-8A96-DDA22B979492}" type="pres">
      <dgm:prSet presAssocID="{A074AA65-AC7F-4391-AD70-B048C953E483}" presName="rootText" presStyleLbl="node4" presStyleIdx="7" presStyleCnt="12" custScaleX="196206" custLinFactNeighborX="-32586">
        <dgm:presLayoutVars>
          <dgm:chPref val="3"/>
        </dgm:presLayoutVars>
      </dgm:prSet>
      <dgm:spPr/>
      <dgm:t>
        <a:bodyPr/>
        <a:lstStyle/>
        <a:p>
          <a:endParaRPr lang="en-US"/>
        </a:p>
      </dgm:t>
    </dgm:pt>
    <dgm:pt modelId="{F2262033-3B08-4050-B24D-9C4C99D51070}" type="pres">
      <dgm:prSet presAssocID="{A074AA65-AC7F-4391-AD70-B048C953E483}" presName="rootConnector" presStyleLbl="node4" presStyleIdx="7" presStyleCnt="12"/>
      <dgm:spPr/>
      <dgm:t>
        <a:bodyPr/>
        <a:lstStyle/>
        <a:p>
          <a:endParaRPr lang="en-US"/>
        </a:p>
      </dgm:t>
    </dgm:pt>
    <dgm:pt modelId="{5FCC53EB-3884-4A90-A8FD-D6ED5898ECD3}" type="pres">
      <dgm:prSet presAssocID="{A074AA65-AC7F-4391-AD70-B048C953E483}" presName="hierChild4" presStyleCnt="0"/>
      <dgm:spPr/>
    </dgm:pt>
    <dgm:pt modelId="{DF8D0B8E-B70E-45C5-9E4F-877633B2360B}" type="pres">
      <dgm:prSet presAssocID="{A074AA65-AC7F-4391-AD70-B048C953E483}" presName="hierChild5" presStyleCnt="0"/>
      <dgm:spPr/>
    </dgm:pt>
    <dgm:pt modelId="{808267B3-9850-43A8-8AF7-B96E1BB95BBB}" type="pres">
      <dgm:prSet presAssocID="{79F353FC-63EF-41B9-BCC2-6C9F3974193D}" presName="Name37" presStyleLbl="parChTrans1D4" presStyleIdx="8" presStyleCnt="12"/>
      <dgm:spPr/>
      <dgm:t>
        <a:bodyPr/>
        <a:lstStyle/>
        <a:p>
          <a:endParaRPr lang="en-US"/>
        </a:p>
      </dgm:t>
    </dgm:pt>
    <dgm:pt modelId="{46C8AAF7-9995-423B-9944-7C6616A4FED0}" type="pres">
      <dgm:prSet presAssocID="{B2ECC37A-060F-4CBC-9653-F071C0AB879A}" presName="hierRoot2" presStyleCnt="0">
        <dgm:presLayoutVars>
          <dgm:hierBranch val="init"/>
        </dgm:presLayoutVars>
      </dgm:prSet>
      <dgm:spPr/>
    </dgm:pt>
    <dgm:pt modelId="{C9414A8B-82D5-40EA-8D9B-E6861B0C9A0C}" type="pres">
      <dgm:prSet presAssocID="{B2ECC37A-060F-4CBC-9653-F071C0AB879A}" presName="rootComposite" presStyleCnt="0"/>
      <dgm:spPr/>
    </dgm:pt>
    <dgm:pt modelId="{AE685024-F3E6-4BCF-9E37-D27B676CF56D}" type="pres">
      <dgm:prSet presAssocID="{B2ECC37A-060F-4CBC-9653-F071C0AB879A}" presName="rootText" presStyleLbl="node4" presStyleIdx="8" presStyleCnt="12" custScaleX="196206" custLinFactNeighborX="-32586">
        <dgm:presLayoutVars>
          <dgm:chPref val="3"/>
        </dgm:presLayoutVars>
      </dgm:prSet>
      <dgm:spPr/>
      <dgm:t>
        <a:bodyPr/>
        <a:lstStyle/>
        <a:p>
          <a:endParaRPr lang="en-US"/>
        </a:p>
      </dgm:t>
    </dgm:pt>
    <dgm:pt modelId="{9267FE8E-EAE3-4F87-8D3E-1F9EB6062738}" type="pres">
      <dgm:prSet presAssocID="{B2ECC37A-060F-4CBC-9653-F071C0AB879A}" presName="rootConnector" presStyleLbl="node4" presStyleIdx="8" presStyleCnt="12"/>
      <dgm:spPr/>
      <dgm:t>
        <a:bodyPr/>
        <a:lstStyle/>
        <a:p>
          <a:endParaRPr lang="en-US"/>
        </a:p>
      </dgm:t>
    </dgm:pt>
    <dgm:pt modelId="{946914ED-A610-4CEE-B2CE-14D30E6FC282}" type="pres">
      <dgm:prSet presAssocID="{B2ECC37A-060F-4CBC-9653-F071C0AB879A}" presName="hierChild4" presStyleCnt="0"/>
      <dgm:spPr/>
    </dgm:pt>
    <dgm:pt modelId="{46C6EDF7-F62E-421B-8954-08CD4C7A1EB3}" type="pres">
      <dgm:prSet presAssocID="{B2ECC37A-060F-4CBC-9653-F071C0AB879A}" presName="hierChild5" presStyleCnt="0"/>
      <dgm:spPr/>
    </dgm:pt>
    <dgm:pt modelId="{2F225FE2-527B-406A-971D-B3B88DBDBB6B}" type="pres">
      <dgm:prSet presAssocID="{26AABBA2-6844-4F24-8F0D-4414E3FCCED1}" presName="hierChild5" presStyleCnt="0"/>
      <dgm:spPr/>
    </dgm:pt>
    <dgm:pt modelId="{57736E2C-8060-4E87-B6A8-5FAC6770A728}" type="pres">
      <dgm:prSet presAssocID="{5DC41F15-77BF-4680-9966-84E44977E8AB}" presName="Name37" presStyleLbl="parChTrans1D3" presStyleIdx="2" presStyleCnt="3"/>
      <dgm:spPr/>
      <dgm:t>
        <a:bodyPr/>
        <a:lstStyle/>
        <a:p>
          <a:endParaRPr lang="en-US"/>
        </a:p>
      </dgm:t>
    </dgm:pt>
    <dgm:pt modelId="{B96E5A8B-CD0F-45A3-A41F-6C2C7E115EB3}" type="pres">
      <dgm:prSet presAssocID="{E03C477A-CD2D-49A9-A150-E77E60753AE8}" presName="hierRoot2" presStyleCnt="0">
        <dgm:presLayoutVars>
          <dgm:hierBranch val="init"/>
        </dgm:presLayoutVars>
      </dgm:prSet>
      <dgm:spPr/>
    </dgm:pt>
    <dgm:pt modelId="{4DBB75F0-9A91-43B9-B113-F08A5E39E786}" type="pres">
      <dgm:prSet presAssocID="{E03C477A-CD2D-49A9-A150-E77E60753AE8}" presName="rootComposite" presStyleCnt="0"/>
      <dgm:spPr/>
    </dgm:pt>
    <dgm:pt modelId="{16154ACB-105B-4499-B2DB-FB2C6C9D2533}" type="pres">
      <dgm:prSet presAssocID="{E03C477A-CD2D-49A9-A150-E77E60753AE8}" presName="rootText" presStyleLbl="node3" presStyleIdx="2" presStyleCnt="3" custScaleX="192032" custLinFactNeighborX="8789" custLinFactNeighborY="9436">
        <dgm:presLayoutVars>
          <dgm:chPref val="3"/>
        </dgm:presLayoutVars>
      </dgm:prSet>
      <dgm:spPr/>
      <dgm:t>
        <a:bodyPr/>
        <a:lstStyle/>
        <a:p>
          <a:endParaRPr lang="en-US"/>
        </a:p>
      </dgm:t>
    </dgm:pt>
    <dgm:pt modelId="{C94E98B6-E841-4D78-9690-8916C144E0AE}" type="pres">
      <dgm:prSet presAssocID="{E03C477A-CD2D-49A9-A150-E77E60753AE8}" presName="rootConnector" presStyleLbl="node3" presStyleIdx="2" presStyleCnt="3"/>
      <dgm:spPr/>
      <dgm:t>
        <a:bodyPr/>
        <a:lstStyle/>
        <a:p>
          <a:endParaRPr lang="en-US"/>
        </a:p>
      </dgm:t>
    </dgm:pt>
    <dgm:pt modelId="{9C3C09B2-EA9F-400C-A88C-72A8F2877049}" type="pres">
      <dgm:prSet presAssocID="{E03C477A-CD2D-49A9-A150-E77E60753AE8}" presName="hierChild4" presStyleCnt="0"/>
      <dgm:spPr/>
    </dgm:pt>
    <dgm:pt modelId="{54ACF3CA-DA52-4E53-8361-23BB0750831D}" type="pres">
      <dgm:prSet presAssocID="{992E51BD-3CEB-44A9-BD61-FBFD704AE7D3}" presName="Name37" presStyleLbl="parChTrans1D4" presStyleIdx="9" presStyleCnt="12"/>
      <dgm:spPr/>
      <dgm:t>
        <a:bodyPr/>
        <a:lstStyle/>
        <a:p>
          <a:endParaRPr lang="en-US"/>
        </a:p>
      </dgm:t>
    </dgm:pt>
    <dgm:pt modelId="{75349CE9-5854-4BD8-8904-3E7AF666E4DB}" type="pres">
      <dgm:prSet presAssocID="{8C664DFF-94F0-41F3-8E44-C7340B27EB0F}" presName="hierRoot2" presStyleCnt="0">
        <dgm:presLayoutVars>
          <dgm:hierBranch val="init"/>
        </dgm:presLayoutVars>
      </dgm:prSet>
      <dgm:spPr/>
    </dgm:pt>
    <dgm:pt modelId="{0F5564F1-7DB6-49DF-9885-F8597ED11CD3}" type="pres">
      <dgm:prSet presAssocID="{8C664DFF-94F0-41F3-8E44-C7340B27EB0F}" presName="rootComposite" presStyleCnt="0"/>
      <dgm:spPr/>
    </dgm:pt>
    <dgm:pt modelId="{06B180B1-F232-45B9-969D-1C03B33470F4}" type="pres">
      <dgm:prSet presAssocID="{8C664DFF-94F0-41F3-8E44-C7340B27EB0F}" presName="rootText" presStyleLbl="node4" presStyleIdx="9" presStyleCnt="12" custScaleX="191978" custLinFactNeighborX="3250">
        <dgm:presLayoutVars>
          <dgm:chPref val="3"/>
        </dgm:presLayoutVars>
      </dgm:prSet>
      <dgm:spPr/>
      <dgm:t>
        <a:bodyPr/>
        <a:lstStyle/>
        <a:p>
          <a:endParaRPr lang="en-US"/>
        </a:p>
      </dgm:t>
    </dgm:pt>
    <dgm:pt modelId="{5FD9A773-7E9A-4D3E-B43F-710DAE8C8B4C}" type="pres">
      <dgm:prSet presAssocID="{8C664DFF-94F0-41F3-8E44-C7340B27EB0F}" presName="rootConnector" presStyleLbl="node4" presStyleIdx="9" presStyleCnt="12"/>
      <dgm:spPr/>
      <dgm:t>
        <a:bodyPr/>
        <a:lstStyle/>
        <a:p>
          <a:endParaRPr lang="en-US"/>
        </a:p>
      </dgm:t>
    </dgm:pt>
    <dgm:pt modelId="{21024753-D13D-49CF-848F-DA3E10F482B1}" type="pres">
      <dgm:prSet presAssocID="{8C664DFF-94F0-41F3-8E44-C7340B27EB0F}" presName="hierChild4" presStyleCnt="0"/>
      <dgm:spPr/>
    </dgm:pt>
    <dgm:pt modelId="{FE2EBA71-1464-4FF9-A1AE-60BAFD995D3E}" type="pres">
      <dgm:prSet presAssocID="{8C664DFF-94F0-41F3-8E44-C7340B27EB0F}" presName="hierChild5" presStyleCnt="0"/>
      <dgm:spPr/>
    </dgm:pt>
    <dgm:pt modelId="{57B6E374-1BB3-44F6-AC3B-C6F280F04735}" type="pres">
      <dgm:prSet presAssocID="{37E2B13A-1214-4B4F-9148-DE194AC53DEC}" presName="Name37" presStyleLbl="parChTrans1D4" presStyleIdx="10" presStyleCnt="12"/>
      <dgm:spPr/>
      <dgm:t>
        <a:bodyPr/>
        <a:lstStyle/>
        <a:p>
          <a:endParaRPr lang="en-US"/>
        </a:p>
      </dgm:t>
    </dgm:pt>
    <dgm:pt modelId="{5F5F3465-458B-4E2F-AB8E-4E07B27F281D}" type="pres">
      <dgm:prSet presAssocID="{7C1594C9-A538-4C89-9098-4F8F2043C4D0}" presName="hierRoot2" presStyleCnt="0">
        <dgm:presLayoutVars>
          <dgm:hierBranch val="init"/>
        </dgm:presLayoutVars>
      </dgm:prSet>
      <dgm:spPr/>
    </dgm:pt>
    <dgm:pt modelId="{FDC195D6-2B78-4720-8000-26CDB1C36C17}" type="pres">
      <dgm:prSet presAssocID="{7C1594C9-A538-4C89-9098-4F8F2043C4D0}" presName="rootComposite" presStyleCnt="0"/>
      <dgm:spPr/>
    </dgm:pt>
    <dgm:pt modelId="{D371D215-E1E6-4F8D-B6B8-E70A5CA8ED00}" type="pres">
      <dgm:prSet presAssocID="{7C1594C9-A538-4C89-9098-4F8F2043C4D0}" presName="rootText" presStyleLbl="node4" presStyleIdx="10" presStyleCnt="12" custScaleX="191978" custLinFactNeighborX="3250">
        <dgm:presLayoutVars>
          <dgm:chPref val="3"/>
        </dgm:presLayoutVars>
      </dgm:prSet>
      <dgm:spPr/>
      <dgm:t>
        <a:bodyPr/>
        <a:lstStyle/>
        <a:p>
          <a:endParaRPr lang="en-US"/>
        </a:p>
      </dgm:t>
    </dgm:pt>
    <dgm:pt modelId="{D895F94A-3F69-4B2C-B554-0878E8BF50D5}" type="pres">
      <dgm:prSet presAssocID="{7C1594C9-A538-4C89-9098-4F8F2043C4D0}" presName="rootConnector" presStyleLbl="node4" presStyleIdx="10" presStyleCnt="12"/>
      <dgm:spPr/>
      <dgm:t>
        <a:bodyPr/>
        <a:lstStyle/>
        <a:p>
          <a:endParaRPr lang="en-US"/>
        </a:p>
      </dgm:t>
    </dgm:pt>
    <dgm:pt modelId="{379448E9-9E8B-4480-9710-BB965106C479}" type="pres">
      <dgm:prSet presAssocID="{7C1594C9-A538-4C89-9098-4F8F2043C4D0}" presName="hierChild4" presStyleCnt="0"/>
      <dgm:spPr/>
    </dgm:pt>
    <dgm:pt modelId="{007E1573-253C-4C7E-A3E5-B9DE50155DFB}" type="pres">
      <dgm:prSet presAssocID="{7C1594C9-A538-4C89-9098-4F8F2043C4D0}" presName="hierChild5" presStyleCnt="0"/>
      <dgm:spPr/>
    </dgm:pt>
    <dgm:pt modelId="{2B6810D6-0457-487B-8066-5F9F332A6566}" type="pres">
      <dgm:prSet presAssocID="{C6A13288-0AB2-4935-B6D0-B4C661E3A89B}" presName="Name37" presStyleLbl="parChTrans1D4" presStyleIdx="11" presStyleCnt="12"/>
      <dgm:spPr/>
      <dgm:t>
        <a:bodyPr/>
        <a:lstStyle/>
        <a:p>
          <a:endParaRPr lang="en-US"/>
        </a:p>
      </dgm:t>
    </dgm:pt>
    <dgm:pt modelId="{090757AC-FD31-489F-A56D-36E9FEEDE400}" type="pres">
      <dgm:prSet presAssocID="{CFA7317B-9176-4F19-B85F-CE4CF701F45C}" presName="hierRoot2" presStyleCnt="0">
        <dgm:presLayoutVars>
          <dgm:hierBranch val="init"/>
        </dgm:presLayoutVars>
      </dgm:prSet>
      <dgm:spPr/>
    </dgm:pt>
    <dgm:pt modelId="{40035C6A-FECD-4914-A645-D7E18B4CD33F}" type="pres">
      <dgm:prSet presAssocID="{CFA7317B-9176-4F19-B85F-CE4CF701F45C}" presName="rootComposite" presStyleCnt="0"/>
      <dgm:spPr/>
    </dgm:pt>
    <dgm:pt modelId="{32B1668D-D875-4632-BF26-73C4651258F5}" type="pres">
      <dgm:prSet presAssocID="{CFA7317B-9176-4F19-B85F-CE4CF701F45C}" presName="rootText" presStyleLbl="node4" presStyleIdx="11" presStyleCnt="12" custScaleX="191978" custLinFactNeighborX="3250">
        <dgm:presLayoutVars>
          <dgm:chPref val="3"/>
        </dgm:presLayoutVars>
      </dgm:prSet>
      <dgm:spPr/>
      <dgm:t>
        <a:bodyPr/>
        <a:lstStyle/>
        <a:p>
          <a:endParaRPr lang="en-US"/>
        </a:p>
      </dgm:t>
    </dgm:pt>
    <dgm:pt modelId="{6980FF32-4102-4E6E-AE11-9681204F91FA}" type="pres">
      <dgm:prSet presAssocID="{CFA7317B-9176-4F19-B85F-CE4CF701F45C}" presName="rootConnector" presStyleLbl="node4" presStyleIdx="11" presStyleCnt="12"/>
      <dgm:spPr/>
      <dgm:t>
        <a:bodyPr/>
        <a:lstStyle/>
        <a:p>
          <a:endParaRPr lang="en-US"/>
        </a:p>
      </dgm:t>
    </dgm:pt>
    <dgm:pt modelId="{E1D94178-3897-4939-871A-BCFE3DCEFE1A}" type="pres">
      <dgm:prSet presAssocID="{CFA7317B-9176-4F19-B85F-CE4CF701F45C}" presName="hierChild4" presStyleCnt="0"/>
      <dgm:spPr/>
    </dgm:pt>
    <dgm:pt modelId="{7C92937A-5249-43F9-B47C-A406E6AEC740}" type="pres">
      <dgm:prSet presAssocID="{CFA7317B-9176-4F19-B85F-CE4CF701F45C}" presName="hierChild5" presStyleCnt="0"/>
      <dgm:spPr/>
    </dgm:pt>
    <dgm:pt modelId="{ED5F69EB-A4DE-425E-9F11-F65B28E25EC2}" type="pres">
      <dgm:prSet presAssocID="{E03C477A-CD2D-49A9-A150-E77E60753AE8}" presName="hierChild5" presStyleCnt="0"/>
      <dgm:spPr/>
    </dgm:pt>
    <dgm:pt modelId="{A3F68349-CEB4-49D6-A1D5-46EB0EE8B93D}" type="pres">
      <dgm:prSet presAssocID="{6B51F460-A2CE-4098-A566-9B45AB9677E5}" presName="hierChild5" presStyleCnt="0"/>
      <dgm:spPr/>
    </dgm:pt>
    <dgm:pt modelId="{CCD6A018-36ED-423E-9A74-3FC8F29A3E23}" type="pres">
      <dgm:prSet presAssocID="{179B08C4-C8B1-45B4-B920-9E3BBA0E8865}" presName="hierChild3" presStyleCnt="0"/>
      <dgm:spPr/>
    </dgm:pt>
  </dgm:ptLst>
  <dgm:cxnLst>
    <dgm:cxn modelId="{C6DFA934-264F-4BAC-AB8D-C6643070F50A}" type="presOf" srcId="{B892F94F-DFC8-4186-BC7E-C295B8650ADC}" destId="{8ECA0C89-CDFB-4357-A1AC-161F915F7A1F}" srcOrd="0" destOrd="0" presId="urn:microsoft.com/office/officeart/2005/8/layout/orgChart1"/>
    <dgm:cxn modelId="{668F0421-63E5-4225-8715-188BE706DFD1}" type="presOf" srcId="{CFA7317B-9176-4F19-B85F-CE4CF701F45C}" destId="{6980FF32-4102-4E6E-AE11-9681204F91FA}" srcOrd="1" destOrd="0" presId="urn:microsoft.com/office/officeart/2005/8/layout/orgChart1"/>
    <dgm:cxn modelId="{41475B67-B6FD-4EC3-BD14-694F027D4C45}" type="presOf" srcId="{9D5EF5DE-D2BD-4518-80EB-61120F789B17}" destId="{24E52304-213F-4F9A-989C-4BC4C0EE422B}" srcOrd="1" destOrd="0" presId="urn:microsoft.com/office/officeart/2005/8/layout/orgChart1"/>
    <dgm:cxn modelId="{2B8B8C82-E42B-43BF-AEB2-9C7237D903FB}" srcId="{0446458E-1DBC-42C9-9D08-22B4BEB037F5}" destId="{67DEB4FA-EADF-4BE5-88F0-01818D3BE075}" srcOrd="2" destOrd="0" parTransId="{D910302C-8FDF-414E-8232-46350531E37A}" sibTransId="{7E45E231-C27A-41B3-AEE1-D6002A7841EE}"/>
    <dgm:cxn modelId="{FA08D95B-020B-4592-837C-FB29B1DC2735}" srcId="{179B08C4-C8B1-45B4-B920-9E3BBA0E8865}" destId="{6B51F460-A2CE-4098-A566-9B45AB9677E5}" srcOrd="2" destOrd="0" parTransId="{B44E38E3-7314-4546-9D5F-4912AE4B9BE9}" sibTransId="{7F3631CE-0186-4AF7-A670-B7998AFC8C50}"/>
    <dgm:cxn modelId="{A0B55AB3-D081-41FC-B965-FEB9AF2A0B43}" srcId="{26AABBA2-6844-4F24-8F0D-4414E3FCCED1}" destId="{B2ECC37A-060F-4CBC-9653-F071C0AB879A}" srcOrd="4" destOrd="0" parTransId="{79F353FC-63EF-41B9-BCC2-6C9F3974193D}" sibTransId="{C8CA19E7-D036-40D4-AA5E-378ACB3A2823}"/>
    <dgm:cxn modelId="{2FBE85AF-E5EA-4660-B70F-B42487050AAC}" type="presOf" srcId="{E03C477A-CD2D-49A9-A150-E77E60753AE8}" destId="{C94E98B6-E841-4D78-9690-8916C144E0AE}" srcOrd="1" destOrd="0" presId="urn:microsoft.com/office/officeart/2005/8/layout/orgChart1"/>
    <dgm:cxn modelId="{311E50A0-EC33-4E9D-8E78-BFA7E95486E1}" type="presOf" srcId="{4824544E-FD79-4057-A857-84FB9C5731BC}" destId="{B4842AF8-B125-4458-B02F-CDC909CDC3D0}" srcOrd="0" destOrd="0" presId="urn:microsoft.com/office/officeart/2005/8/layout/orgChart1"/>
    <dgm:cxn modelId="{43624C6B-FD0F-4BBA-BB5E-884BFECF6010}" type="presOf" srcId="{459D3231-864B-4CDB-9FC8-2DA953B0029D}" destId="{44F670DD-0D4B-43FC-B775-FD4A6E45DE26}" srcOrd="0" destOrd="0" presId="urn:microsoft.com/office/officeart/2005/8/layout/orgChart1"/>
    <dgm:cxn modelId="{D8434022-AC87-4DEC-AE1D-A0911D790E0F}" srcId="{0446458E-1DBC-42C9-9D08-22B4BEB037F5}" destId="{6C870EEF-C994-4DB0-9B70-5DAF8BDD4DA7}" srcOrd="3" destOrd="0" parTransId="{1713F04F-F060-4244-BF96-DFFD1D1677B8}" sibTransId="{C23D857B-06FF-41DC-A544-F1B131AADBF9}"/>
    <dgm:cxn modelId="{4D34E314-C2E9-4829-B9F4-E63C6695EBBB}" srcId="{26AABBA2-6844-4F24-8F0D-4414E3FCCED1}" destId="{F72844DF-DC2C-4B85-A5C3-7F79186BC7D5}" srcOrd="0" destOrd="0" parTransId="{459D3231-864B-4CDB-9FC8-2DA953B0029D}" sibTransId="{DDB2FCD9-3E2E-4A15-BA23-432DEB40B479}"/>
    <dgm:cxn modelId="{483CCE6E-E2AB-46D8-8FB1-BE95FF3F9E46}" type="presOf" srcId="{8C664DFF-94F0-41F3-8E44-C7340B27EB0F}" destId="{06B180B1-F232-45B9-969D-1C03B33470F4}" srcOrd="0" destOrd="0" presId="urn:microsoft.com/office/officeart/2005/8/layout/orgChart1"/>
    <dgm:cxn modelId="{3CFB456B-3911-4B9E-97F2-84C1CEDC0109}" type="presOf" srcId="{E03C477A-CD2D-49A9-A150-E77E60753AE8}" destId="{16154ACB-105B-4499-B2DB-FB2C6C9D2533}" srcOrd="0" destOrd="0" presId="urn:microsoft.com/office/officeart/2005/8/layout/orgChart1"/>
    <dgm:cxn modelId="{56EBE4BB-DD64-4A3E-AF84-F82CB7057260}" type="presOf" srcId="{0446458E-1DBC-42C9-9D08-22B4BEB037F5}" destId="{74A4934C-BA64-443E-995E-BC167C272FEB}" srcOrd="1" destOrd="0" presId="urn:microsoft.com/office/officeart/2005/8/layout/orgChart1"/>
    <dgm:cxn modelId="{18B039C3-80F4-4EA0-8F04-3A3402B5A662}" type="presOf" srcId="{142522A4-9928-4EFB-BF42-F105F767DD74}" destId="{6BDE436E-5027-4824-A41B-EFA0E5CE5243}" srcOrd="1" destOrd="0" presId="urn:microsoft.com/office/officeart/2005/8/layout/orgChart1"/>
    <dgm:cxn modelId="{F7714FCB-807A-4DBC-A7A4-233D10A91737}" type="presOf" srcId="{6C870EEF-C994-4DB0-9B70-5DAF8BDD4DA7}" destId="{52CCE41E-0FE6-4C3A-9295-971DB6E8E8B1}" srcOrd="0" destOrd="0" presId="urn:microsoft.com/office/officeart/2005/8/layout/orgChart1"/>
    <dgm:cxn modelId="{2F3FA894-2193-42EE-99E4-4468913439A2}" srcId="{26AABBA2-6844-4F24-8F0D-4414E3FCCED1}" destId="{142522A4-9928-4EFB-BF42-F105F767DD74}" srcOrd="1" destOrd="0" parTransId="{A2F0E6D5-36A8-4019-95D1-1850C772E444}" sibTransId="{725702BB-2149-437F-931F-444A31D2B6A1}"/>
    <dgm:cxn modelId="{641EF942-9579-485C-9FE0-E825D35A6057}" type="presOf" srcId="{A074AA65-AC7F-4391-AD70-B048C953E483}" destId="{F2262033-3B08-4050-B24D-9C4C99D51070}" srcOrd="1" destOrd="0" presId="urn:microsoft.com/office/officeart/2005/8/layout/orgChart1"/>
    <dgm:cxn modelId="{0801D744-9C3F-4603-B73C-6A2FC0247F4B}" type="presOf" srcId="{179B08C4-C8B1-45B4-B920-9E3BBA0E8865}" destId="{47F33503-364D-4E79-AEEC-2415E946BDE1}" srcOrd="0" destOrd="0" presId="urn:microsoft.com/office/officeart/2005/8/layout/orgChart1"/>
    <dgm:cxn modelId="{1E973316-829C-4850-8336-C423A6B37C1A}" type="presOf" srcId="{7C1594C9-A538-4C89-9098-4F8F2043C4D0}" destId="{D895F94A-3F69-4B2C-B554-0878E8BF50D5}" srcOrd="1" destOrd="0" presId="urn:microsoft.com/office/officeart/2005/8/layout/orgChart1"/>
    <dgm:cxn modelId="{7814CFF2-5D78-4ABA-9525-C0EFBCDC047B}" srcId="{6B51F460-A2CE-4098-A566-9B45AB9677E5}" destId="{0446458E-1DBC-42C9-9D08-22B4BEB037F5}" srcOrd="0" destOrd="0" parTransId="{DD38A18E-8E62-407B-981E-F9E8093F8BB2}" sibTransId="{C5AEE531-C2A9-4590-9F0E-63F9E031A4EC}"/>
    <dgm:cxn modelId="{7A938F6F-026B-4FF9-81CD-07B726114CEB}" type="presOf" srcId="{F452305A-3F96-42E8-B368-15D74949105B}" destId="{1CB7CC2E-22D3-4DD5-A5D0-C9D0CBA6BC89}" srcOrd="0" destOrd="0" presId="urn:microsoft.com/office/officeart/2005/8/layout/orgChart1"/>
    <dgm:cxn modelId="{6E749C25-D6B6-4186-A459-5C7C8A6BC2DD}" type="presOf" srcId="{8C664DFF-94F0-41F3-8E44-C7340B27EB0F}" destId="{5FD9A773-7E9A-4D3E-B43F-710DAE8C8B4C}" srcOrd="1" destOrd="0" presId="urn:microsoft.com/office/officeart/2005/8/layout/orgChart1"/>
    <dgm:cxn modelId="{B2A38519-F8B3-4DB6-A82A-CF4A6DC0970B}" srcId="{0446458E-1DBC-42C9-9D08-22B4BEB037F5}" destId="{0321C30E-271F-49D6-B8D0-6BD55E2E6B87}" srcOrd="1" destOrd="0" parTransId="{02F5C422-83A5-45FD-A010-178C4D8735DD}" sibTransId="{8D760500-2F78-4055-9670-E22F625D9901}"/>
    <dgm:cxn modelId="{A1EA0726-FFC7-461E-8D6C-F4DFFDAAD076}" type="presOf" srcId="{DD38A18E-8E62-407B-981E-F9E8093F8BB2}" destId="{6509D787-D6E6-4736-81D3-1A45967BE8C0}" srcOrd="0" destOrd="0" presId="urn:microsoft.com/office/officeart/2005/8/layout/orgChart1"/>
    <dgm:cxn modelId="{3D56B794-3822-4A3B-B159-E7FA4922FFB6}" type="presOf" srcId="{A2F0E6D5-36A8-4019-95D1-1850C772E444}" destId="{3494ECC5-0F58-4DAC-A421-99EDA5638BC3}" srcOrd="0" destOrd="0" presId="urn:microsoft.com/office/officeart/2005/8/layout/orgChart1"/>
    <dgm:cxn modelId="{901B3777-9163-45FD-99E2-7191DF07554F}" type="presOf" srcId="{F72844DF-DC2C-4B85-A5C3-7F79186BC7D5}" destId="{F103CB62-74F6-4AD8-9F47-53969DFFEF02}" srcOrd="1" destOrd="0" presId="urn:microsoft.com/office/officeart/2005/8/layout/orgChart1"/>
    <dgm:cxn modelId="{8A511375-0A6C-4989-A346-209A6E8AAB8F}" srcId="{26AABBA2-6844-4F24-8F0D-4414E3FCCED1}" destId="{4824544E-FD79-4057-A857-84FB9C5731BC}" srcOrd="2" destOrd="0" parTransId="{A302D232-DF5C-4AF4-BA92-05F1D03FE1D1}" sibTransId="{64566F29-4A70-4C74-9880-87A908C4D023}"/>
    <dgm:cxn modelId="{C7D4B5FD-9260-40E6-AD93-C8A717FC0428}" type="presOf" srcId="{0446458E-1DBC-42C9-9D08-22B4BEB037F5}" destId="{526B74E1-C05A-46C0-A91E-F192523F1D7F}" srcOrd="0" destOrd="0" presId="urn:microsoft.com/office/officeart/2005/8/layout/orgChart1"/>
    <dgm:cxn modelId="{77088541-2761-4FB5-AEAF-CC15EA44BF02}" type="presOf" srcId="{67DEB4FA-EADF-4BE5-88F0-01818D3BE075}" destId="{CAAB9293-9B75-4C62-A488-6058EB0F56AA}" srcOrd="1" destOrd="0" presId="urn:microsoft.com/office/officeart/2005/8/layout/orgChart1"/>
    <dgm:cxn modelId="{C2E7B45B-FD9D-4564-A6CC-3C4FF5DA71AF}" type="presOf" srcId="{C6A13288-0AB2-4935-B6D0-B4C661E3A89B}" destId="{2B6810D6-0457-487B-8066-5F9F332A6566}" srcOrd="0" destOrd="0" presId="urn:microsoft.com/office/officeart/2005/8/layout/orgChart1"/>
    <dgm:cxn modelId="{564D3920-14CD-44B2-937C-40D1532F7DBC}" type="presOf" srcId="{4824544E-FD79-4057-A857-84FB9C5731BC}" destId="{12BE006A-7EF6-4B13-A322-31918519CA5A}" srcOrd="1" destOrd="0" presId="urn:microsoft.com/office/officeart/2005/8/layout/orgChart1"/>
    <dgm:cxn modelId="{04F7075E-EC83-465C-9EE9-D115F7DFA386}" type="presOf" srcId="{67DEB4FA-EADF-4BE5-88F0-01818D3BE075}" destId="{A84B4D09-A23B-4143-A1A7-299840C44A10}" srcOrd="0" destOrd="0" presId="urn:microsoft.com/office/officeart/2005/8/layout/orgChart1"/>
    <dgm:cxn modelId="{A03125A7-EFCD-4AB5-B680-B1E20FA28588}" type="presOf" srcId="{02F5C422-83A5-45FD-A010-178C4D8735DD}" destId="{FBE980B5-F4CA-42FB-B0D3-DF06201739B7}" srcOrd="0" destOrd="0" presId="urn:microsoft.com/office/officeart/2005/8/layout/orgChart1"/>
    <dgm:cxn modelId="{C7077EBB-F77B-4C53-BC64-69522B860434}" type="presOf" srcId="{59A2180C-FEE5-4594-981F-ED92950AE7D8}" destId="{8BA589CA-1CF8-4DEA-A5CA-8949F4A0A85B}" srcOrd="0" destOrd="0" presId="urn:microsoft.com/office/officeart/2005/8/layout/orgChart1"/>
    <dgm:cxn modelId="{E1C9485C-8062-40E4-A899-C2067E4697A4}" type="presOf" srcId="{FF7E4B8A-BFFB-4791-9471-70D4E13620F0}" destId="{937FA47B-6019-48E6-A11F-B0C2405015B3}" srcOrd="0" destOrd="0" presId="urn:microsoft.com/office/officeart/2005/8/layout/orgChart1"/>
    <dgm:cxn modelId="{7D1F7DBC-E02A-4B07-8362-1F324EB21DF0}" srcId="{26AABBA2-6844-4F24-8F0D-4414E3FCCED1}" destId="{A074AA65-AC7F-4391-AD70-B048C953E483}" srcOrd="3" destOrd="0" parTransId="{F452305A-3F96-42E8-B368-15D74949105B}" sibTransId="{784FF951-C60A-4EE6-963B-59ABBE048FD9}"/>
    <dgm:cxn modelId="{6438EE76-9D35-4391-A692-1A748C2151EF}" type="presOf" srcId="{EAD073F1-2168-492E-AE50-FEA2119F2A1A}" destId="{47A8C624-9279-4A5B-8FEF-0DFAD07C12E6}" srcOrd="0" destOrd="0" presId="urn:microsoft.com/office/officeart/2005/8/layout/orgChart1"/>
    <dgm:cxn modelId="{E3330B43-43C9-4B83-8B04-FF7429B893AB}" type="presOf" srcId="{CFA7317B-9176-4F19-B85F-CE4CF701F45C}" destId="{32B1668D-D875-4632-BF26-73C4651258F5}" srcOrd="0" destOrd="0" presId="urn:microsoft.com/office/officeart/2005/8/layout/orgChart1"/>
    <dgm:cxn modelId="{FB314618-3E6A-4DC9-82CD-5CCEAB6EC6D2}" type="presOf" srcId="{0321C30E-271F-49D6-B8D0-6BD55E2E6B87}" destId="{153BA188-4B8B-46BB-8659-1471EE9BE49A}" srcOrd="1" destOrd="0" presId="urn:microsoft.com/office/officeart/2005/8/layout/orgChart1"/>
    <dgm:cxn modelId="{29259B7E-8A1E-41AE-B09E-67BB43E7EA5E}" type="presOf" srcId="{79F353FC-63EF-41B9-BCC2-6C9F3974193D}" destId="{808267B3-9850-43A8-8AF7-B96E1BB95BBB}" srcOrd="0" destOrd="0" presId="urn:microsoft.com/office/officeart/2005/8/layout/orgChart1"/>
    <dgm:cxn modelId="{66CC7BB5-3B30-4666-A1EB-04E5AB72CA95}" type="presOf" srcId="{0321C30E-271F-49D6-B8D0-6BD55E2E6B87}" destId="{F5745661-66BF-4064-B3FA-C079EBFF4E4E}" srcOrd="0" destOrd="0" presId="urn:microsoft.com/office/officeart/2005/8/layout/orgChart1"/>
    <dgm:cxn modelId="{F66B30CB-ABAE-49BF-AD41-B4E0BA91C2E3}" type="presOf" srcId="{D910302C-8FDF-414E-8232-46350531E37A}" destId="{43F8E67B-524D-4ECA-AED9-81F47572DBE7}" srcOrd="0" destOrd="0" presId="urn:microsoft.com/office/officeart/2005/8/layout/orgChart1"/>
    <dgm:cxn modelId="{6B207EFD-A376-4844-8348-B1B4541C8D96}" type="presOf" srcId="{A074AA65-AC7F-4391-AD70-B048C953E483}" destId="{7553AE1C-72A4-4058-8A96-DDA22B979492}" srcOrd="0" destOrd="0" presId="urn:microsoft.com/office/officeart/2005/8/layout/orgChart1"/>
    <dgm:cxn modelId="{9C37BA4D-8184-4DAB-B9DC-E30E77EB6003}" type="presOf" srcId="{6B51F460-A2CE-4098-A566-9B45AB9677E5}" destId="{E64276AD-7D9C-431A-9489-641F64C4181C}" srcOrd="0" destOrd="0" presId="urn:microsoft.com/office/officeart/2005/8/layout/orgChart1"/>
    <dgm:cxn modelId="{7D3BA9FF-B391-4F4E-974B-F13E68703584}" type="presOf" srcId="{7C1594C9-A538-4C89-9098-4F8F2043C4D0}" destId="{D371D215-E1E6-4F8D-B6B8-E70A5CA8ED00}" srcOrd="0" destOrd="0" presId="urn:microsoft.com/office/officeart/2005/8/layout/orgChart1"/>
    <dgm:cxn modelId="{4E0575B1-2E4E-42B9-9A7A-321979EC2498}" srcId="{E03C477A-CD2D-49A9-A150-E77E60753AE8}" destId="{7C1594C9-A538-4C89-9098-4F8F2043C4D0}" srcOrd="1" destOrd="0" parTransId="{37E2B13A-1214-4B4F-9148-DE194AC53DEC}" sibTransId="{312E456E-A474-4192-9F7C-F4B934616408}"/>
    <dgm:cxn modelId="{CB3D6DF4-272E-4AB7-AE10-0F85EEF4DC22}" type="presOf" srcId="{142522A4-9928-4EFB-BF42-F105F767DD74}" destId="{FDDB5585-FF59-4A2A-B3BC-B0CFA23BE913}" srcOrd="0" destOrd="0" presId="urn:microsoft.com/office/officeart/2005/8/layout/orgChart1"/>
    <dgm:cxn modelId="{A0F33E4E-33AA-4BE3-AE26-4A916EA2CA8C}" srcId="{179B08C4-C8B1-45B4-B920-9E3BBA0E8865}" destId="{C12CF7A0-B2E5-4228-AD6C-8E7275C0FD63}" srcOrd="1" destOrd="0" parTransId="{B892F94F-DFC8-4186-BC7E-C295B8650ADC}" sibTransId="{3E932CFC-0F5A-4187-A264-BF2082BA8C7D}"/>
    <dgm:cxn modelId="{7F6A8C07-19F6-4798-AEC3-DBFC4C0A25C4}" type="presOf" srcId="{64799145-1C87-431C-AA8A-FD4ADAC9B12D}" destId="{3B250C16-5081-4657-B3B8-E3C16E382538}" srcOrd="0" destOrd="0" presId="urn:microsoft.com/office/officeart/2005/8/layout/orgChart1"/>
    <dgm:cxn modelId="{80B43F79-6CE4-4BAF-9FA0-AC59DD3BF81D}" type="presOf" srcId="{179B08C4-C8B1-45B4-B920-9E3BBA0E8865}" destId="{F710913A-65E5-4726-9F4B-8E77D353DC19}" srcOrd="1" destOrd="0" presId="urn:microsoft.com/office/officeart/2005/8/layout/orgChart1"/>
    <dgm:cxn modelId="{91486B40-F69E-46A5-AE16-C4BDF1E4A478}" srcId="{6B51F460-A2CE-4098-A566-9B45AB9677E5}" destId="{26AABBA2-6844-4F24-8F0D-4414E3FCCED1}" srcOrd="1" destOrd="0" parTransId="{59A2180C-FEE5-4594-981F-ED92950AE7D8}" sibTransId="{06AE9DAA-D71F-4041-82A6-B2DC28BBBE5D}"/>
    <dgm:cxn modelId="{7B28A63B-C9B9-41E0-B8C0-78B1BD6581FB}" type="presOf" srcId="{5DC41F15-77BF-4680-9966-84E44977E8AB}" destId="{57736E2C-8060-4E87-B6A8-5FAC6770A728}" srcOrd="0" destOrd="0" presId="urn:microsoft.com/office/officeart/2005/8/layout/orgChart1"/>
    <dgm:cxn modelId="{61059227-6410-4723-A747-8C17BA925CF4}" type="presOf" srcId="{992E51BD-3CEB-44A9-BD61-FBFD704AE7D3}" destId="{54ACF3CA-DA52-4E53-8361-23BB0750831D}" srcOrd="0" destOrd="0" presId="urn:microsoft.com/office/officeart/2005/8/layout/orgChart1"/>
    <dgm:cxn modelId="{C87B2F0A-7C78-4CFE-A195-023D25532EC1}" type="presOf" srcId="{B2ECC37A-060F-4CBC-9653-F071C0AB879A}" destId="{9267FE8E-EAE3-4F87-8D3E-1F9EB6062738}" srcOrd="1" destOrd="0" presId="urn:microsoft.com/office/officeart/2005/8/layout/orgChart1"/>
    <dgm:cxn modelId="{52F7F764-444A-4985-A7B9-44A083AD2F62}" type="presOf" srcId="{C12CF7A0-B2E5-4228-AD6C-8E7275C0FD63}" destId="{EE55105E-C059-4D5D-8039-275B74386350}" srcOrd="0" destOrd="0" presId="urn:microsoft.com/office/officeart/2005/8/layout/orgChart1"/>
    <dgm:cxn modelId="{77F0F946-CFFF-48D0-9A33-5B3562032D71}" type="presOf" srcId="{C12CF7A0-B2E5-4228-AD6C-8E7275C0FD63}" destId="{6042B646-25E0-4F15-8BE4-E5C88B403467}" srcOrd="1" destOrd="0" presId="urn:microsoft.com/office/officeart/2005/8/layout/orgChart1"/>
    <dgm:cxn modelId="{D8C92762-F576-41E9-9801-1998C8D8DEB5}" type="presOf" srcId="{1713F04F-F060-4244-BF96-DFFD1D1677B8}" destId="{95AFA555-4FCD-437D-89BE-54624BB2B190}" srcOrd="0" destOrd="0" presId="urn:microsoft.com/office/officeart/2005/8/layout/orgChart1"/>
    <dgm:cxn modelId="{DD8000EE-D8C4-411A-A0C5-56524EFD2B13}" type="presOf" srcId="{B44E38E3-7314-4546-9D5F-4912AE4B9BE9}" destId="{9D7AE01E-54BF-4855-88FB-951156B6C853}" srcOrd="0" destOrd="0" presId="urn:microsoft.com/office/officeart/2005/8/layout/orgChart1"/>
    <dgm:cxn modelId="{E99E55F2-641B-4C0B-8EB8-7FDC665AB8AE}" srcId="{0446458E-1DBC-42C9-9D08-22B4BEB037F5}" destId="{EAD073F1-2168-492E-AE50-FEA2119F2A1A}" srcOrd="0" destOrd="0" parTransId="{64799145-1C87-431C-AA8A-FD4ADAC9B12D}" sibTransId="{4A9D909A-40E8-45B7-BBD2-0863658CCF85}"/>
    <dgm:cxn modelId="{0EC7CBF1-6B87-45F9-BDFF-E9897C3376BE}" srcId="{E03C477A-CD2D-49A9-A150-E77E60753AE8}" destId="{8C664DFF-94F0-41F3-8E44-C7340B27EB0F}" srcOrd="0" destOrd="0" parTransId="{992E51BD-3CEB-44A9-BD61-FBFD704AE7D3}" sibTransId="{0617033E-29BC-4AD8-879D-EFEDA376A47B}"/>
    <dgm:cxn modelId="{7F7ECDA4-575B-4BB9-95D6-511534BF6506}" type="presOf" srcId="{EAD073F1-2168-492E-AE50-FEA2119F2A1A}" destId="{C3A2B566-1112-463D-9456-EDC7E29EDEFF}" srcOrd="1" destOrd="0" presId="urn:microsoft.com/office/officeart/2005/8/layout/orgChart1"/>
    <dgm:cxn modelId="{3DB35853-F54D-4A39-8507-E703CEE6C964}" srcId="{FF7E4B8A-BFFB-4791-9471-70D4E13620F0}" destId="{179B08C4-C8B1-45B4-B920-9E3BBA0E8865}" srcOrd="0" destOrd="0" parTransId="{417349B2-ED4A-429F-B65A-14171428786C}" sibTransId="{731628CB-57E2-4506-99B9-0DCB6739ADEE}"/>
    <dgm:cxn modelId="{088F2C5D-A54D-49FE-8BE7-6BCB4759AD27}" type="presOf" srcId="{7A73A856-753C-40D8-ACC7-D001DCE7D19A}" destId="{48E15E72-BEA6-4DB8-8017-F78302D1C4F0}" srcOrd="0" destOrd="0" presId="urn:microsoft.com/office/officeart/2005/8/layout/orgChart1"/>
    <dgm:cxn modelId="{8F4A8F42-651C-44D4-8841-606E62B52637}" type="presOf" srcId="{F72844DF-DC2C-4B85-A5C3-7F79186BC7D5}" destId="{E82F8D8E-47D6-41CC-B794-55ACBC16A3F9}" srcOrd="0" destOrd="0" presId="urn:microsoft.com/office/officeart/2005/8/layout/orgChart1"/>
    <dgm:cxn modelId="{1125FE14-8AC2-455F-ABFE-6B3EA9A87000}" type="presOf" srcId="{9D5EF5DE-D2BD-4518-80EB-61120F789B17}" destId="{14CE0C3F-D2A5-4790-9120-129448291600}" srcOrd="0" destOrd="0" presId="urn:microsoft.com/office/officeart/2005/8/layout/orgChart1"/>
    <dgm:cxn modelId="{6688B0FF-322E-4232-B9BC-63E02BB35BD3}" type="presOf" srcId="{A302D232-DF5C-4AF4-BA92-05F1D03FE1D1}" destId="{C4BFAE3D-87B1-442A-B28B-DC7D04B9DDC8}" srcOrd="0" destOrd="0" presId="urn:microsoft.com/office/officeart/2005/8/layout/orgChart1"/>
    <dgm:cxn modelId="{2CFBB8ED-D390-4B3D-8455-90A94F3012D5}" type="presOf" srcId="{26AABBA2-6844-4F24-8F0D-4414E3FCCED1}" destId="{AD007C5D-3FA2-4BC2-B2F2-880E32855CE9}" srcOrd="1" destOrd="0" presId="urn:microsoft.com/office/officeart/2005/8/layout/orgChart1"/>
    <dgm:cxn modelId="{0804646C-2614-4423-87EF-266D448D3382}" srcId="{179B08C4-C8B1-45B4-B920-9E3BBA0E8865}" destId="{9D5EF5DE-D2BD-4518-80EB-61120F789B17}" srcOrd="0" destOrd="0" parTransId="{7A73A856-753C-40D8-ACC7-D001DCE7D19A}" sibTransId="{65A9D0B7-3939-4429-AD88-36313C8C148C}"/>
    <dgm:cxn modelId="{AD17AAA6-8181-412F-84B5-7E527FF6ADF3}" type="presOf" srcId="{37E2B13A-1214-4B4F-9148-DE194AC53DEC}" destId="{57B6E374-1BB3-44F6-AC3B-C6F280F04735}" srcOrd="0" destOrd="0" presId="urn:microsoft.com/office/officeart/2005/8/layout/orgChart1"/>
    <dgm:cxn modelId="{FEAC95F8-70E2-4DD2-B035-C88B99AE61D4}" type="presOf" srcId="{26AABBA2-6844-4F24-8F0D-4414E3FCCED1}" destId="{4766E0C4-A15C-4CBC-BAA7-80827AD7CEB9}" srcOrd="0" destOrd="0" presId="urn:microsoft.com/office/officeart/2005/8/layout/orgChart1"/>
    <dgm:cxn modelId="{4128FA60-7E73-4A67-817E-C50E00CA59D9}" srcId="{6B51F460-A2CE-4098-A566-9B45AB9677E5}" destId="{E03C477A-CD2D-49A9-A150-E77E60753AE8}" srcOrd="2" destOrd="0" parTransId="{5DC41F15-77BF-4680-9966-84E44977E8AB}" sibTransId="{7C7BA717-464E-4C9B-9610-2BFA21A0C34B}"/>
    <dgm:cxn modelId="{F9A6E468-F28E-44DF-9393-98081790F539}" type="presOf" srcId="{6B51F460-A2CE-4098-A566-9B45AB9677E5}" destId="{42C1FC2B-7330-4004-8E80-C1A73DB8D520}" srcOrd="1" destOrd="0" presId="urn:microsoft.com/office/officeart/2005/8/layout/orgChart1"/>
    <dgm:cxn modelId="{EFA1FBC5-06DE-4CFC-A5E8-71803D232712}" srcId="{E03C477A-CD2D-49A9-A150-E77E60753AE8}" destId="{CFA7317B-9176-4F19-B85F-CE4CF701F45C}" srcOrd="2" destOrd="0" parTransId="{C6A13288-0AB2-4935-B6D0-B4C661E3A89B}" sibTransId="{362EC176-619D-4058-A925-24603152BE15}"/>
    <dgm:cxn modelId="{A24D2B00-3E84-487A-896C-EF2DECA2DFC1}" type="presOf" srcId="{B2ECC37A-060F-4CBC-9653-F071C0AB879A}" destId="{AE685024-F3E6-4BCF-9E37-D27B676CF56D}" srcOrd="0" destOrd="0" presId="urn:microsoft.com/office/officeart/2005/8/layout/orgChart1"/>
    <dgm:cxn modelId="{04078790-E926-4C3A-BF97-3DE53768E5CB}" type="presOf" srcId="{6C870EEF-C994-4DB0-9B70-5DAF8BDD4DA7}" destId="{43A7F8A4-80A6-4E26-8FA3-E2C12C0A4C4B}" srcOrd="1" destOrd="0" presId="urn:microsoft.com/office/officeart/2005/8/layout/orgChart1"/>
    <dgm:cxn modelId="{5F086498-E152-4D14-B256-BFC3CC93D5A6}" type="presParOf" srcId="{937FA47B-6019-48E6-A11F-B0C2405015B3}" destId="{18BF8F53-CED4-4D2F-A748-0E0918D62393}" srcOrd="0" destOrd="0" presId="urn:microsoft.com/office/officeart/2005/8/layout/orgChart1"/>
    <dgm:cxn modelId="{A6C616A6-4830-4DA4-A0CD-CF65F9CEC01B}" type="presParOf" srcId="{18BF8F53-CED4-4D2F-A748-0E0918D62393}" destId="{CE25C873-08D8-46DC-8317-39FC98E66E69}" srcOrd="0" destOrd="0" presId="urn:microsoft.com/office/officeart/2005/8/layout/orgChart1"/>
    <dgm:cxn modelId="{320C11A7-87D0-4ED0-A0DC-EE49582489E1}" type="presParOf" srcId="{CE25C873-08D8-46DC-8317-39FC98E66E69}" destId="{47F33503-364D-4E79-AEEC-2415E946BDE1}" srcOrd="0" destOrd="0" presId="urn:microsoft.com/office/officeart/2005/8/layout/orgChart1"/>
    <dgm:cxn modelId="{A5A0E049-6B11-44BD-ABDE-BC042C4D94B9}" type="presParOf" srcId="{CE25C873-08D8-46DC-8317-39FC98E66E69}" destId="{F710913A-65E5-4726-9F4B-8E77D353DC19}" srcOrd="1" destOrd="0" presId="urn:microsoft.com/office/officeart/2005/8/layout/orgChart1"/>
    <dgm:cxn modelId="{F0AB45A7-BCCA-4FB1-A38B-ACADF7101A2D}" type="presParOf" srcId="{18BF8F53-CED4-4D2F-A748-0E0918D62393}" destId="{6D402E82-F617-41DC-B0AB-E26BF6FD8DB9}" srcOrd="1" destOrd="0" presId="urn:microsoft.com/office/officeart/2005/8/layout/orgChart1"/>
    <dgm:cxn modelId="{AEC4194C-8478-4DD0-9673-BBE4DB3BC3AD}" type="presParOf" srcId="{6D402E82-F617-41DC-B0AB-E26BF6FD8DB9}" destId="{48E15E72-BEA6-4DB8-8017-F78302D1C4F0}" srcOrd="0" destOrd="0" presId="urn:microsoft.com/office/officeart/2005/8/layout/orgChart1"/>
    <dgm:cxn modelId="{A8A7BFD1-C17D-42AF-AF85-50381EEF94D7}" type="presParOf" srcId="{6D402E82-F617-41DC-B0AB-E26BF6FD8DB9}" destId="{8E6EA01C-0EAA-4887-A61D-725B014A9154}" srcOrd="1" destOrd="0" presId="urn:microsoft.com/office/officeart/2005/8/layout/orgChart1"/>
    <dgm:cxn modelId="{06249383-90CC-443F-A8ED-27839AF9510D}" type="presParOf" srcId="{8E6EA01C-0EAA-4887-A61D-725B014A9154}" destId="{A13E5AC8-19E1-4ECF-A282-7E4E5D8D4351}" srcOrd="0" destOrd="0" presId="urn:microsoft.com/office/officeart/2005/8/layout/orgChart1"/>
    <dgm:cxn modelId="{0BC738A7-21DF-4066-BF83-F0C320B4C464}" type="presParOf" srcId="{A13E5AC8-19E1-4ECF-A282-7E4E5D8D4351}" destId="{14CE0C3F-D2A5-4790-9120-129448291600}" srcOrd="0" destOrd="0" presId="urn:microsoft.com/office/officeart/2005/8/layout/orgChart1"/>
    <dgm:cxn modelId="{8A6AD0A6-DAA4-4CE2-8C49-39772331062A}" type="presParOf" srcId="{A13E5AC8-19E1-4ECF-A282-7E4E5D8D4351}" destId="{24E52304-213F-4F9A-989C-4BC4C0EE422B}" srcOrd="1" destOrd="0" presId="urn:microsoft.com/office/officeart/2005/8/layout/orgChart1"/>
    <dgm:cxn modelId="{0FE34927-B6DF-470D-A2DC-64A3E1820E08}" type="presParOf" srcId="{8E6EA01C-0EAA-4887-A61D-725B014A9154}" destId="{998D589F-A175-4AFF-9FD9-6CA919B5D3F9}" srcOrd="1" destOrd="0" presId="urn:microsoft.com/office/officeart/2005/8/layout/orgChart1"/>
    <dgm:cxn modelId="{FE65D258-6080-44BC-A3D8-45B3E98C8451}" type="presParOf" srcId="{8E6EA01C-0EAA-4887-A61D-725B014A9154}" destId="{075C1BB6-F92F-48A2-B420-FBC38B72578D}" srcOrd="2" destOrd="0" presId="urn:microsoft.com/office/officeart/2005/8/layout/orgChart1"/>
    <dgm:cxn modelId="{7EA3A97F-C422-4B15-B41A-F0AB2B9E0214}" type="presParOf" srcId="{6D402E82-F617-41DC-B0AB-E26BF6FD8DB9}" destId="{8ECA0C89-CDFB-4357-A1AC-161F915F7A1F}" srcOrd="2" destOrd="0" presId="urn:microsoft.com/office/officeart/2005/8/layout/orgChart1"/>
    <dgm:cxn modelId="{245F6E7B-A777-4B23-B4EA-0DDD77E10894}" type="presParOf" srcId="{6D402E82-F617-41DC-B0AB-E26BF6FD8DB9}" destId="{49E10F3D-B59F-4953-B6F1-C41CF15402CC}" srcOrd="3" destOrd="0" presId="urn:microsoft.com/office/officeart/2005/8/layout/orgChart1"/>
    <dgm:cxn modelId="{812DE36D-76B7-463E-AD1D-A3CFE5DA3EFA}" type="presParOf" srcId="{49E10F3D-B59F-4953-B6F1-C41CF15402CC}" destId="{36ADFDC7-D97A-4C88-8B11-5A23D10A23D7}" srcOrd="0" destOrd="0" presId="urn:microsoft.com/office/officeart/2005/8/layout/orgChart1"/>
    <dgm:cxn modelId="{32BAB9AC-ECD0-4A2E-9A66-BC5E65F03628}" type="presParOf" srcId="{36ADFDC7-D97A-4C88-8B11-5A23D10A23D7}" destId="{EE55105E-C059-4D5D-8039-275B74386350}" srcOrd="0" destOrd="0" presId="urn:microsoft.com/office/officeart/2005/8/layout/orgChart1"/>
    <dgm:cxn modelId="{7AF2DFC5-CE3F-4B55-BEC6-803485A29949}" type="presParOf" srcId="{36ADFDC7-D97A-4C88-8B11-5A23D10A23D7}" destId="{6042B646-25E0-4F15-8BE4-E5C88B403467}" srcOrd="1" destOrd="0" presId="urn:microsoft.com/office/officeart/2005/8/layout/orgChart1"/>
    <dgm:cxn modelId="{4862FE65-0DB5-43D9-8D1A-8DDF4809F058}" type="presParOf" srcId="{49E10F3D-B59F-4953-B6F1-C41CF15402CC}" destId="{69659B1C-AAB5-494A-ADB2-475FC050C90D}" srcOrd="1" destOrd="0" presId="urn:microsoft.com/office/officeart/2005/8/layout/orgChart1"/>
    <dgm:cxn modelId="{20F64120-49EF-4AC7-82B5-B536817188D2}" type="presParOf" srcId="{49E10F3D-B59F-4953-B6F1-C41CF15402CC}" destId="{E7B2AC87-14B7-4E8F-8086-38D7F1255B69}" srcOrd="2" destOrd="0" presId="urn:microsoft.com/office/officeart/2005/8/layout/orgChart1"/>
    <dgm:cxn modelId="{BD6D8982-7B69-450E-A6DE-5A2232639AC0}" type="presParOf" srcId="{6D402E82-F617-41DC-B0AB-E26BF6FD8DB9}" destId="{9D7AE01E-54BF-4855-88FB-951156B6C853}" srcOrd="4" destOrd="0" presId="urn:microsoft.com/office/officeart/2005/8/layout/orgChart1"/>
    <dgm:cxn modelId="{425554F2-3A30-4E2B-BC20-9B8004FE378D}" type="presParOf" srcId="{6D402E82-F617-41DC-B0AB-E26BF6FD8DB9}" destId="{3DDEE463-638C-4DC1-A063-DCE0A33305D7}" srcOrd="5" destOrd="0" presId="urn:microsoft.com/office/officeart/2005/8/layout/orgChart1"/>
    <dgm:cxn modelId="{D758A735-D14A-407A-B174-32DC39141FC9}" type="presParOf" srcId="{3DDEE463-638C-4DC1-A063-DCE0A33305D7}" destId="{5380AE36-6978-4727-BCF3-9B6AE646446D}" srcOrd="0" destOrd="0" presId="urn:microsoft.com/office/officeart/2005/8/layout/orgChart1"/>
    <dgm:cxn modelId="{EAD21056-F141-442C-96DF-414865B81BDD}" type="presParOf" srcId="{5380AE36-6978-4727-BCF3-9B6AE646446D}" destId="{E64276AD-7D9C-431A-9489-641F64C4181C}" srcOrd="0" destOrd="0" presId="urn:microsoft.com/office/officeart/2005/8/layout/orgChart1"/>
    <dgm:cxn modelId="{4D27E10D-87D6-4B7A-9B2E-A1873CCB27C9}" type="presParOf" srcId="{5380AE36-6978-4727-BCF3-9B6AE646446D}" destId="{42C1FC2B-7330-4004-8E80-C1A73DB8D520}" srcOrd="1" destOrd="0" presId="urn:microsoft.com/office/officeart/2005/8/layout/orgChart1"/>
    <dgm:cxn modelId="{A81D0C0C-78AF-4353-881B-EA0BE3DD8413}" type="presParOf" srcId="{3DDEE463-638C-4DC1-A063-DCE0A33305D7}" destId="{FC45B83D-84F8-440F-9E43-6009AA1410CB}" srcOrd="1" destOrd="0" presId="urn:microsoft.com/office/officeart/2005/8/layout/orgChart1"/>
    <dgm:cxn modelId="{79F23C1D-5B50-46AB-8608-D1D99FC4B16B}" type="presParOf" srcId="{FC45B83D-84F8-440F-9E43-6009AA1410CB}" destId="{6509D787-D6E6-4736-81D3-1A45967BE8C0}" srcOrd="0" destOrd="0" presId="urn:microsoft.com/office/officeart/2005/8/layout/orgChart1"/>
    <dgm:cxn modelId="{9F938489-05A6-4CA2-89F8-7975AA9F93A5}" type="presParOf" srcId="{FC45B83D-84F8-440F-9E43-6009AA1410CB}" destId="{7B7FAF6C-0C48-45C0-96DB-3C61BB0F70C6}" srcOrd="1" destOrd="0" presId="urn:microsoft.com/office/officeart/2005/8/layout/orgChart1"/>
    <dgm:cxn modelId="{7F5305C2-C2E1-4888-A5B8-C044BB2995D4}" type="presParOf" srcId="{7B7FAF6C-0C48-45C0-96DB-3C61BB0F70C6}" destId="{D6937456-B9F8-4589-90A1-FD8A2FED8602}" srcOrd="0" destOrd="0" presId="urn:microsoft.com/office/officeart/2005/8/layout/orgChart1"/>
    <dgm:cxn modelId="{DF98A0E2-4677-41AF-A01A-B9A9163819FB}" type="presParOf" srcId="{D6937456-B9F8-4589-90A1-FD8A2FED8602}" destId="{526B74E1-C05A-46C0-A91E-F192523F1D7F}" srcOrd="0" destOrd="0" presId="urn:microsoft.com/office/officeart/2005/8/layout/orgChart1"/>
    <dgm:cxn modelId="{A93F8923-2E4C-443B-AE9F-63A503BF54CB}" type="presParOf" srcId="{D6937456-B9F8-4589-90A1-FD8A2FED8602}" destId="{74A4934C-BA64-443E-995E-BC167C272FEB}" srcOrd="1" destOrd="0" presId="urn:microsoft.com/office/officeart/2005/8/layout/orgChart1"/>
    <dgm:cxn modelId="{A83E373A-B787-40ED-A9F2-ABC0A6EB9F80}" type="presParOf" srcId="{7B7FAF6C-0C48-45C0-96DB-3C61BB0F70C6}" destId="{A03D3528-2FD6-4BED-A491-EFC235C43866}" srcOrd="1" destOrd="0" presId="urn:microsoft.com/office/officeart/2005/8/layout/orgChart1"/>
    <dgm:cxn modelId="{08AB4D31-731C-4B21-9D34-95F1611A1523}" type="presParOf" srcId="{A03D3528-2FD6-4BED-A491-EFC235C43866}" destId="{3B250C16-5081-4657-B3B8-E3C16E382538}" srcOrd="0" destOrd="0" presId="urn:microsoft.com/office/officeart/2005/8/layout/orgChart1"/>
    <dgm:cxn modelId="{2C092714-B649-43D8-B102-122B0ED46567}" type="presParOf" srcId="{A03D3528-2FD6-4BED-A491-EFC235C43866}" destId="{4ACCCBEC-B225-4BF1-86B9-DC7CF9393A06}" srcOrd="1" destOrd="0" presId="urn:microsoft.com/office/officeart/2005/8/layout/orgChart1"/>
    <dgm:cxn modelId="{EE57951F-1E35-4A3F-BE0E-94AA73005C68}" type="presParOf" srcId="{4ACCCBEC-B225-4BF1-86B9-DC7CF9393A06}" destId="{010C1474-4640-4253-9A77-D738BF428DD8}" srcOrd="0" destOrd="0" presId="urn:microsoft.com/office/officeart/2005/8/layout/orgChart1"/>
    <dgm:cxn modelId="{D3513310-38C3-4BD1-9CE5-7B5FDFA76DBF}" type="presParOf" srcId="{010C1474-4640-4253-9A77-D738BF428DD8}" destId="{47A8C624-9279-4A5B-8FEF-0DFAD07C12E6}" srcOrd="0" destOrd="0" presId="urn:microsoft.com/office/officeart/2005/8/layout/orgChart1"/>
    <dgm:cxn modelId="{A06D66B5-34C4-4913-9F49-6A6A18E0B1B1}" type="presParOf" srcId="{010C1474-4640-4253-9A77-D738BF428DD8}" destId="{C3A2B566-1112-463D-9456-EDC7E29EDEFF}" srcOrd="1" destOrd="0" presId="urn:microsoft.com/office/officeart/2005/8/layout/orgChart1"/>
    <dgm:cxn modelId="{3A3C0443-9F19-4A36-8FCF-403928C263B2}" type="presParOf" srcId="{4ACCCBEC-B225-4BF1-86B9-DC7CF9393A06}" destId="{33E0689A-9E95-42C6-98E6-C3B92B0A2354}" srcOrd="1" destOrd="0" presId="urn:microsoft.com/office/officeart/2005/8/layout/orgChart1"/>
    <dgm:cxn modelId="{FA19E046-2008-4DDB-BBD1-2CD694954542}" type="presParOf" srcId="{4ACCCBEC-B225-4BF1-86B9-DC7CF9393A06}" destId="{F5EB14C2-B5D3-496B-A66E-EE0305D7D43F}" srcOrd="2" destOrd="0" presId="urn:microsoft.com/office/officeart/2005/8/layout/orgChart1"/>
    <dgm:cxn modelId="{58199223-BA05-4B08-A864-348A013E3B2D}" type="presParOf" srcId="{A03D3528-2FD6-4BED-A491-EFC235C43866}" destId="{FBE980B5-F4CA-42FB-B0D3-DF06201739B7}" srcOrd="2" destOrd="0" presId="urn:microsoft.com/office/officeart/2005/8/layout/orgChart1"/>
    <dgm:cxn modelId="{39D4AD89-28E6-41F9-B5C2-5B301F59BA36}" type="presParOf" srcId="{A03D3528-2FD6-4BED-A491-EFC235C43866}" destId="{599AC687-1FBA-4EEF-91D2-F034501F1494}" srcOrd="3" destOrd="0" presId="urn:microsoft.com/office/officeart/2005/8/layout/orgChart1"/>
    <dgm:cxn modelId="{0229DA18-2B1B-4480-8EA6-9B6C0991DE8D}" type="presParOf" srcId="{599AC687-1FBA-4EEF-91D2-F034501F1494}" destId="{671CCC33-2258-4DFE-A661-431AE7AFACFA}" srcOrd="0" destOrd="0" presId="urn:microsoft.com/office/officeart/2005/8/layout/orgChart1"/>
    <dgm:cxn modelId="{1A71723E-19E6-4C0A-B99A-5FF4A92FABD6}" type="presParOf" srcId="{671CCC33-2258-4DFE-A661-431AE7AFACFA}" destId="{F5745661-66BF-4064-B3FA-C079EBFF4E4E}" srcOrd="0" destOrd="0" presId="urn:microsoft.com/office/officeart/2005/8/layout/orgChart1"/>
    <dgm:cxn modelId="{B4A5B2F0-8956-4B77-91F0-97787ACAE3B2}" type="presParOf" srcId="{671CCC33-2258-4DFE-A661-431AE7AFACFA}" destId="{153BA188-4B8B-46BB-8659-1471EE9BE49A}" srcOrd="1" destOrd="0" presId="urn:microsoft.com/office/officeart/2005/8/layout/orgChart1"/>
    <dgm:cxn modelId="{944B7BE1-76F5-442E-A73A-2D8D5EC11DDA}" type="presParOf" srcId="{599AC687-1FBA-4EEF-91D2-F034501F1494}" destId="{D05D5FE2-559B-4032-9BB5-684B046A3AAC}" srcOrd="1" destOrd="0" presId="urn:microsoft.com/office/officeart/2005/8/layout/orgChart1"/>
    <dgm:cxn modelId="{3CF0550E-FB53-46EF-9817-C83E38B388BB}" type="presParOf" srcId="{599AC687-1FBA-4EEF-91D2-F034501F1494}" destId="{ACB4BB60-8DFC-4FFC-A741-622B2F01F1C9}" srcOrd="2" destOrd="0" presId="urn:microsoft.com/office/officeart/2005/8/layout/orgChart1"/>
    <dgm:cxn modelId="{A0F40A16-C2A6-4CE4-A641-B0771ACD8479}" type="presParOf" srcId="{A03D3528-2FD6-4BED-A491-EFC235C43866}" destId="{43F8E67B-524D-4ECA-AED9-81F47572DBE7}" srcOrd="4" destOrd="0" presId="urn:microsoft.com/office/officeart/2005/8/layout/orgChart1"/>
    <dgm:cxn modelId="{9CC287D5-434A-4F8A-80BD-2F0AE91CAC6C}" type="presParOf" srcId="{A03D3528-2FD6-4BED-A491-EFC235C43866}" destId="{A19985C0-D198-410A-B5E7-1417C2425BB4}" srcOrd="5" destOrd="0" presId="urn:microsoft.com/office/officeart/2005/8/layout/orgChart1"/>
    <dgm:cxn modelId="{31B7B2F9-6B29-4D8E-B86C-CF52017B9148}" type="presParOf" srcId="{A19985C0-D198-410A-B5E7-1417C2425BB4}" destId="{54CF185A-9878-48A3-907D-DB08C461A9E7}" srcOrd="0" destOrd="0" presId="urn:microsoft.com/office/officeart/2005/8/layout/orgChart1"/>
    <dgm:cxn modelId="{FE2EA936-F123-4F7C-8D36-4283CC64CCF4}" type="presParOf" srcId="{54CF185A-9878-48A3-907D-DB08C461A9E7}" destId="{A84B4D09-A23B-4143-A1A7-299840C44A10}" srcOrd="0" destOrd="0" presId="urn:microsoft.com/office/officeart/2005/8/layout/orgChart1"/>
    <dgm:cxn modelId="{FB75F002-D058-4918-9E1A-21DE2BC54668}" type="presParOf" srcId="{54CF185A-9878-48A3-907D-DB08C461A9E7}" destId="{CAAB9293-9B75-4C62-A488-6058EB0F56AA}" srcOrd="1" destOrd="0" presId="urn:microsoft.com/office/officeart/2005/8/layout/orgChart1"/>
    <dgm:cxn modelId="{9D88DB9E-D7D2-49D1-920D-DB3610D1EA4A}" type="presParOf" srcId="{A19985C0-D198-410A-B5E7-1417C2425BB4}" destId="{03A5DEC3-824C-4300-BD19-21E11D0C75BD}" srcOrd="1" destOrd="0" presId="urn:microsoft.com/office/officeart/2005/8/layout/orgChart1"/>
    <dgm:cxn modelId="{819050AC-F064-4C5A-B8B7-70A9859D1637}" type="presParOf" srcId="{A19985C0-D198-410A-B5E7-1417C2425BB4}" destId="{E39A52FF-3461-433E-860E-FA0543003E98}" srcOrd="2" destOrd="0" presId="urn:microsoft.com/office/officeart/2005/8/layout/orgChart1"/>
    <dgm:cxn modelId="{976FD08F-000D-413D-9E8A-233C33A48325}" type="presParOf" srcId="{A03D3528-2FD6-4BED-A491-EFC235C43866}" destId="{95AFA555-4FCD-437D-89BE-54624BB2B190}" srcOrd="6" destOrd="0" presId="urn:microsoft.com/office/officeart/2005/8/layout/orgChart1"/>
    <dgm:cxn modelId="{E7CFCE96-F95D-4528-8ADA-1E37BB9F635F}" type="presParOf" srcId="{A03D3528-2FD6-4BED-A491-EFC235C43866}" destId="{4F79526A-C52F-4D45-AB21-51D7E6572A30}" srcOrd="7" destOrd="0" presId="urn:microsoft.com/office/officeart/2005/8/layout/orgChart1"/>
    <dgm:cxn modelId="{FC0D2A1B-9B40-48F2-B926-60039C9AD075}" type="presParOf" srcId="{4F79526A-C52F-4D45-AB21-51D7E6572A30}" destId="{B9C92CC4-30B3-43FA-A11F-9AD9285476B5}" srcOrd="0" destOrd="0" presId="urn:microsoft.com/office/officeart/2005/8/layout/orgChart1"/>
    <dgm:cxn modelId="{472F9198-81F5-43DB-8707-C07BD36D0524}" type="presParOf" srcId="{B9C92CC4-30B3-43FA-A11F-9AD9285476B5}" destId="{52CCE41E-0FE6-4C3A-9295-971DB6E8E8B1}" srcOrd="0" destOrd="0" presId="urn:microsoft.com/office/officeart/2005/8/layout/orgChart1"/>
    <dgm:cxn modelId="{C2DC0D49-ABC3-4A2F-BCBF-FB23F0A9C071}" type="presParOf" srcId="{B9C92CC4-30B3-43FA-A11F-9AD9285476B5}" destId="{43A7F8A4-80A6-4E26-8FA3-E2C12C0A4C4B}" srcOrd="1" destOrd="0" presId="urn:microsoft.com/office/officeart/2005/8/layout/orgChart1"/>
    <dgm:cxn modelId="{8399425C-DA52-44D1-9EAB-4696B4851A97}" type="presParOf" srcId="{4F79526A-C52F-4D45-AB21-51D7E6572A30}" destId="{449C8C61-9C55-43DA-B54D-800D907879E8}" srcOrd="1" destOrd="0" presId="urn:microsoft.com/office/officeart/2005/8/layout/orgChart1"/>
    <dgm:cxn modelId="{ACE9B162-78D3-4C5C-A899-25B71EE4CFA3}" type="presParOf" srcId="{4F79526A-C52F-4D45-AB21-51D7E6572A30}" destId="{0AB57888-73BF-411D-B8BD-4DC37537D321}" srcOrd="2" destOrd="0" presId="urn:microsoft.com/office/officeart/2005/8/layout/orgChart1"/>
    <dgm:cxn modelId="{F1185091-CA83-4D54-8A1B-9321A629EAE8}" type="presParOf" srcId="{7B7FAF6C-0C48-45C0-96DB-3C61BB0F70C6}" destId="{771B7F4C-5B6B-4242-A964-0399740E53EE}" srcOrd="2" destOrd="0" presId="urn:microsoft.com/office/officeart/2005/8/layout/orgChart1"/>
    <dgm:cxn modelId="{6F5E2D91-4175-4DAF-AAC0-FCA679A6B4C3}" type="presParOf" srcId="{FC45B83D-84F8-440F-9E43-6009AA1410CB}" destId="{8BA589CA-1CF8-4DEA-A5CA-8949F4A0A85B}" srcOrd="2" destOrd="0" presId="urn:microsoft.com/office/officeart/2005/8/layout/orgChart1"/>
    <dgm:cxn modelId="{A63B483C-A628-4858-9C03-67E40FDB8369}" type="presParOf" srcId="{FC45B83D-84F8-440F-9E43-6009AA1410CB}" destId="{0A59D3A5-EE83-45A2-BE4E-AED5D3E2FA6D}" srcOrd="3" destOrd="0" presId="urn:microsoft.com/office/officeart/2005/8/layout/orgChart1"/>
    <dgm:cxn modelId="{80E4499C-DE0A-4BBE-9F6D-B8DDFADEF8F1}" type="presParOf" srcId="{0A59D3A5-EE83-45A2-BE4E-AED5D3E2FA6D}" destId="{6B1106B5-8604-4E40-8301-3FBA51263996}" srcOrd="0" destOrd="0" presId="urn:microsoft.com/office/officeart/2005/8/layout/orgChart1"/>
    <dgm:cxn modelId="{1F0BADC2-C2F4-463F-8CF3-405B7C3A36E2}" type="presParOf" srcId="{6B1106B5-8604-4E40-8301-3FBA51263996}" destId="{4766E0C4-A15C-4CBC-BAA7-80827AD7CEB9}" srcOrd="0" destOrd="0" presId="urn:microsoft.com/office/officeart/2005/8/layout/orgChart1"/>
    <dgm:cxn modelId="{235048E6-9A5F-4213-98C9-5D93A547A70E}" type="presParOf" srcId="{6B1106B5-8604-4E40-8301-3FBA51263996}" destId="{AD007C5D-3FA2-4BC2-B2F2-880E32855CE9}" srcOrd="1" destOrd="0" presId="urn:microsoft.com/office/officeart/2005/8/layout/orgChart1"/>
    <dgm:cxn modelId="{8E3438D2-A33F-4800-B270-68A0B86E42E4}" type="presParOf" srcId="{0A59D3A5-EE83-45A2-BE4E-AED5D3E2FA6D}" destId="{4B4087CE-A5CF-4D44-A541-52AECF24E922}" srcOrd="1" destOrd="0" presId="urn:microsoft.com/office/officeart/2005/8/layout/orgChart1"/>
    <dgm:cxn modelId="{0AE79942-1664-473B-B96D-C7AA239195BE}" type="presParOf" srcId="{4B4087CE-A5CF-4D44-A541-52AECF24E922}" destId="{44F670DD-0D4B-43FC-B775-FD4A6E45DE26}" srcOrd="0" destOrd="0" presId="urn:microsoft.com/office/officeart/2005/8/layout/orgChart1"/>
    <dgm:cxn modelId="{71EBE906-9E99-4663-89B6-AB8DDDA18967}" type="presParOf" srcId="{4B4087CE-A5CF-4D44-A541-52AECF24E922}" destId="{6EECD466-EC2F-4BE5-BCA4-DA1CF317E9FC}" srcOrd="1" destOrd="0" presId="urn:microsoft.com/office/officeart/2005/8/layout/orgChart1"/>
    <dgm:cxn modelId="{683951F5-0AFF-485F-AA15-0FF350EDA583}" type="presParOf" srcId="{6EECD466-EC2F-4BE5-BCA4-DA1CF317E9FC}" destId="{C20C271E-FD79-4E89-98F3-81F15FE40597}" srcOrd="0" destOrd="0" presId="urn:microsoft.com/office/officeart/2005/8/layout/orgChart1"/>
    <dgm:cxn modelId="{E130FB8F-4F74-4208-9412-B48D84CEA60D}" type="presParOf" srcId="{C20C271E-FD79-4E89-98F3-81F15FE40597}" destId="{E82F8D8E-47D6-41CC-B794-55ACBC16A3F9}" srcOrd="0" destOrd="0" presId="urn:microsoft.com/office/officeart/2005/8/layout/orgChart1"/>
    <dgm:cxn modelId="{21FDA199-0116-41D1-A0A7-914DD2D9B835}" type="presParOf" srcId="{C20C271E-FD79-4E89-98F3-81F15FE40597}" destId="{F103CB62-74F6-4AD8-9F47-53969DFFEF02}" srcOrd="1" destOrd="0" presId="urn:microsoft.com/office/officeart/2005/8/layout/orgChart1"/>
    <dgm:cxn modelId="{46C308D1-FB7F-4384-B6F6-E0CBC47D6A32}" type="presParOf" srcId="{6EECD466-EC2F-4BE5-BCA4-DA1CF317E9FC}" destId="{C4C85BFF-1485-45F0-89E2-81CC7F3E640D}" srcOrd="1" destOrd="0" presId="urn:microsoft.com/office/officeart/2005/8/layout/orgChart1"/>
    <dgm:cxn modelId="{C3B4E5D2-7D98-443B-88EE-F7AA7DB06716}" type="presParOf" srcId="{6EECD466-EC2F-4BE5-BCA4-DA1CF317E9FC}" destId="{3DCB86BE-CF8A-4B6B-B627-39696EB26FCF}" srcOrd="2" destOrd="0" presId="urn:microsoft.com/office/officeart/2005/8/layout/orgChart1"/>
    <dgm:cxn modelId="{A240E1C8-8280-49E1-8863-ADB6513E8318}" type="presParOf" srcId="{4B4087CE-A5CF-4D44-A541-52AECF24E922}" destId="{3494ECC5-0F58-4DAC-A421-99EDA5638BC3}" srcOrd="2" destOrd="0" presId="urn:microsoft.com/office/officeart/2005/8/layout/orgChart1"/>
    <dgm:cxn modelId="{B6FF3453-2F1D-4349-951B-CAADD7BB359C}" type="presParOf" srcId="{4B4087CE-A5CF-4D44-A541-52AECF24E922}" destId="{8C5E1AE7-58FF-4E21-B91F-E926C2E9DC27}" srcOrd="3" destOrd="0" presId="urn:microsoft.com/office/officeart/2005/8/layout/orgChart1"/>
    <dgm:cxn modelId="{5B22FF14-6A33-4D99-BB93-C1793491DE64}" type="presParOf" srcId="{8C5E1AE7-58FF-4E21-B91F-E926C2E9DC27}" destId="{3BA64B86-95FA-4737-9D42-7FA9DE918A43}" srcOrd="0" destOrd="0" presId="urn:microsoft.com/office/officeart/2005/8/layout/orgChart1"/>
    <dgm:cxn modelId="{36ACB312-9802-47E4-9FE7-0FB742EAA982}" type="presParOf" srcId="{3BA64B86-95FA-4737-9D42-7FA9DE918A43}" destId="{FDDB5585-FF59-4A2A-B3BC-B0CFA23BE913}" srcOrd="0" destOrd="0" presId="urn:microsoft.com/office/officeart/2005/8/layout/orgChart1"/>
    <dgm:cxn modelId="{F99862A4-3802-44C6-9144-322EABA727AC}" type="presParOf" srcId="{3BA64B86-95FA-4737-9D42-7FA9DE918A43}" destId="{6BDE436E-5027-4824-A41B-EFA0E5CE5243}" srcOrd="1" destOrd="0" presId="urn:microsoft.com/office/officeart/2005/8/layout/orgChart1"/>
    <dgm:cxn modelId="{BEA55910-D68D-4081-AC8F-1FDB2C870B95}" type="presParOf" srcId="{8C5E1AE7-58FF-4E21-B91F-E926C2E9DC27}" destId="{383C90D8-58CE-4754-A424-E03E6791E9BA}" srcOrd="1" destOrd="0" presId="urn:microsoft.com/office/officeart/2005/8/layout/orgChart1"/>
    <dgm:cxn modelId="{E3365F73-2632-4045-B084-B5D6243C5F8B}" type="presParOf" srcId="{8C5E1AE7-58FF-4E21-B91F-E926C2E9DC27}" destId="{24D9CF13-16F9-4B90-9F27-346EF3AF1CE2}" srcOrd="2" destOrd="0" presId="urn:microsoft.com/office/officeart/2005/8/layout/orgChart1"/>
    <dgm:cxn modelId="{C7C9434D-A897-4073-A575-DFBB0D78DB1D}" type="presParOf" srcId="{4B4087CE-A5CF-4D44-A541-52AECF24E922}" destId="{C4BFAE3D-87B1-442A-B28B-DC7D04B9DDC8}" srcOrd="4" destOrd="0" presId="urn:microsoft.com/office/officeart/2005/8/layout/orgChart1"/>
    <dgm:cxn modelId="{B8FD37E1-F42C-4F9D-999B-08EE1B543DA5}" type="presParOf" srcId="{4B4087CE-A5CF-4D44-A541-52AECF24E922}" destId="{8E82BD67-9048-4A35-B56B-1B6DE3A4E481}" srcOrd="5" destOrd="0" presId="urn:microsoft.com/office/officeart/2005/8/layout/orgChart1"/>
    <dgm:cxn modelId="{F725920E-20A4-45DF-A0C4-D12C9532719D}" type="presParOf" srcId="{8E82BD67-9048-4A35-B56B-1B6DE3A4E481}" destId="{A6F0CA3C-A8C4-4E5A-8DD9-772276E70EBE}" srcOrd="0" destOrd="0" presId="urn:microsoft.com/office/officeart/2005/8/layout/orgChart1"/>
    <dgm:cxn modelId="{ACED2DFE-A0EA-4B83-B29B-342258E3C604}" type="presParOf" srcId="{A6F0CA3C-A8C4-4E5A-8DD9-772276E70EBE}" destId="{B4842AF8-B125-4458-B02F-CDC909CDC3D0}" srcOrd="0" destOrd="0" presId="urn:microsoft.com/office/officeart/2005/8/layout/orgChart1"/>
    <dgm:cxn modelId="{8C0F4F82-AEFB-4D3A-B44C-AF3136BE077D}" type="presParOf" srcId="{A6F0CA3C-A8C4-4E5A-8DD9-772276E70EBE}" destId="{12BE006A-7EF6-4B13-A322-31918519CA5A}" srcOrd="1" destOrd="0" presId="urn:microsoft.com/office/officeart/2005/8/layout/orgChart1"/>
    <dgm:cxn modelId="{E010D8D2-2D28-48E5-8CEA-F1CD29C428D5}" type="presParOf" srcId="{8E82BD67-9048-4A35-B56B-1B6DE3A4E481}" destId="{ECD366AE-4506-4634-9B8F-B5489D3CA77C}" srcOrd="1" destOrd="0" presId="urn:microsoft.com/office/officeart/2005/8/layout/orgChart1"/>
    <dgm:cxn modelId="{D9187DB6-F96C-47BD-85C1-E618CAF9862C}" type="presParOf" srcId="{8E82BD67-9048-4A35-B56B-1B6DE3A4E481}" destId="{9F4AFBEB-D6C5-4A54-BED1-84B13C9E4294}" srcOrd="2" destOrd="0" presId="urn:microsoft.com/office/officeart/2005/8/layout/orgChart1"/>
    <dgm:cxn modelId="{4693B9BF-7299-41F8-90A1-0C6F24D069FE}" type="presParOf" srcId="{4B4087CE-A5CF-4D44-A541-52AECF24E922}" destId="{1CB7CC2E-22D3-4DD5-A5D0-C9D0CBA6BC89}" srcOrd="6" destOrd="0" presId="urn:microsoft.com/office/officeart/2005/8/layout/orgChart1"/>
    <dgm:cxn modelId="{8A269BE1-C60E-4B1B-834C-9A22AF023A37}" type="presParOf" srcId="{4B4087CE-A5CF-4D44-A541-52AECF24E922}" destId="{6347D998-3D2D-4586-872A-9F2FBDF48C15}" srcOrd="7" destOrd="0" presId="urn:microsoft.com/office/officeart/2005/8/layout/orgChart1"/>
    <dgm:cxn modelId="{2A2F58FA-04D9-41D2-92C0-609152EFEDF1}" type="presParOf" srcId="{6347D998-3D2D-4586-872A-9F2FBDF48C15}" destId="{764CAA2F-7AA7-481F-86F1-047ECE8A3E33}" srcOrd="0" destOrd="0" presId="urn:microsoft.com/office/officeart/2005/8/layout/orgChart1"/>
    <dgm:cxn modelId="{BDFC486F-340C-4B62-A5F3-DB805D31D243}" type="presParOf" srcId="{764CAA2F-7AA7-481F-86F1-047ECE8A3E33}" destId="{7553AE1C-72A4-4058-8A96-DDA22B979492}" srcOrd="0" destOrd="0" presId="urn:microsoft.com/office/officeart/2005/8/layout/orgChart1"/>
    <dgm:cxn modelId="{2FFF1987-4B91-4508-A3E9-EA1A9742058A}" type="presParOf" srcId="{764CAA2F-7AA7-481F-86F1-047ECE8A3E33}" destId="{F2262033-3B08-4050-B24D-9C4C99D51070}" srcOrd="1" destOrd="0" presId="urn:microsoft.com/office/officeart/2005/8/layout/orgChart1"/>
    <dgm:cxn modelId="{F44BE573-FADD-4AF9-A7CD-934D1CA91E2F}" type="presParOf" srcId="{6347D998-3D2D-4586-872A-9F2FBDF48C15}" destId="{5FCC53EB-3884-4A90-A8FD-D6ED5898ECD3}" srcOrd="1" destOrd="0" presId="urn:microsoft.com/office/officeart/2005/8/layout/orgChart1"/>
    <dgm:cxn modelId="{7E1F5527-E1A9-4556-8F7F-11F1ECC5A74A}" type="presParOf" srcId="{6347D998-3D2D-4586-872A-9F2FBDF48C15}" destId="{DF8D0B8E-B70E-45C5-9E4F-877633B2360B}" srcOrd="2" destOrd="0" presId="urn:microsoft.com/office/officeart/2005/8/layout/orgChart1"/>
    <dgm:cxn modelId="{232B4175-C8FA-4469-98E5-D1189221501C}" type="presParOf" srcId="{4B4087CE-A5CF-4D44-A541-52AECF24E922}" destId="{808267B3-9850-43A8-8AF7-B96E1BB95BBB}" srcOrd="8" destOrd="0" presId="urn:microsoft.com/office/officeart/2005/8/layout/orgChart1"/>
    <dgm:cxn modelId="{379DBA8B-70B2-4586-8D69-D9DCA06DEC8A}" type="presParOf" srcId="{4B4087CE-A5CF-4D44-A541-52AECF24E922}" destId="{46C8AAF7-9995-423B-9944-7C6616A4FED0}" srcOrd="9" destOrd="0" presId="urn:microsoft.com/office/officeart/2005/8/layout/orgChart1"/>
    <dgm:cxn modelId="{EA986155-211E-4C1C-84AF-E66B3EEDD1DE}" type="presParOf" srcId="{46C8AAF7-9995-423B-9944-7C6616A4FED0}" destId="{C9414A8B-82D5-40EA-8D9B-E6861B0C9A0C}" srcOrd="0" destOrd="0" presId="urn:microsoft.com/office/officeart/2005/8/layout/orgChart1"/>
    <dgm:cxn modelId="{A26A2B37-C65B-4B8C-9BD6-F17CE20EA7C7}" type="presParOf" srcId="{C9414A8B-82D5-40EA-8D9B-E6861B0C9A0C}" destId="{AE685024-F3E6-4BCF-9E37-D27B676CF56D}" srcOrd="0" destOrd="0" presId="urn:microsoft.com/office/officeart/2005/8/layout/orgChart1"/>
    <dgm:cxn modelId="{2CF094CD-9A9C-4B00-BEE8-8A90F076EC7C}" type="presParOf" srcId="{C9414A8B-82D5-40EA-8D9B-E6861B0C9A0C}" destId="{9267FE8E-EAE3-4F87-8D3E-1F9EB6062738}" srcOrd="1" destOrd="0" presId="urn:microsoft.com/office/officeart/2005/8/layout/orgChart1"/>
    <dgm:cxn modelId="{6C7D0671-FE7E-4B3A-A96B-BF884D64357A}" type="presParOf" srcId="{46C8AAF7-9995-423B-9944-7C6616A4FED0}" destId="{946914ED-A610-4CEE-B2CE-14D30E6FC282}" srcOrd="1" destOrd="0" presId="urn:microsoft.com/office/officeart/2005/8/layout/orgChart1"/>
    <dgm:cxn modelId="{83220AB2-E140-4912-8887-A1F960795132}" type="presParOf" srcId="{46C8AAF7-9995-423B-9944-7C6616A4FED0}" destId="{46C6EDF7-F62E-421B-8954-08CD4C7A1EB3}" srcOrd="2" destOrd="0" presId="urn:microsoft.com/office/officeart/2005/8/layout/orgChart1"/>
    <dgm:cxn modelId="{20D2A412-82C1-4ACC-9959-587EB2C7B4C7}" type="presParOf" srcId="{0A59D3A5-EE83-45A2-BE4E-AED5D3E2FA6D}" destId="{2F225FE2-527B-406A-971D-B3B88DBDBB6B}" srcOrd="2" destOrd="0" presId="urn:microsoft.com/office/officeart/2005/8/layout/orgChart1"/>
    <dgm:cxn modelId="{F6B6F42E-4C53-43B0-82A8-965A8979B4B4}" type="presParOf" srcId="{FC45B83D-84F8-440F-9E43-6009AA1410CB}" destId="{57736E2C-8060-4E87-B6A8-5FAC6770A728}" srcOrd="4" destOrd="0" presId="urn:microsoft.com/office/officeart/2005/8/layout/orgChart1"/>
    <dgm:cxn modelId="{ABDF99CA-6689-48D7-A9A5-9218238168CD}" type="presParOf" srcId="{FC45B83D-84F8-440F-9E43-6009AA1410CB}" destId="{B96E5A8B-CD0F-45A3-A41F-6C2C7E115EB3}" srcOrd="5" destOrd="0" presId="urn:microsoft.com/office/officeart/2005/8/layout/orgChart1"/>
    <dgm:cxn modelId="{97B2069C-9F28-4449-AD84-72CAF3E18034}" type="presParOf" srcId="{B96E5A8B-CD0F-45A3-A41F-6C2C7E115EB3}" destId="{4DBB75F0-9A91-43B9-B113-F08A5E39E786}" srcOrd="0" destOrd="0" presId="urn:microsoft.com/office/officeart/2005/8/layout/orgChart1"/>
    <dgm:cxn modelId="{CF7C9A45-D8BC-47A6-8140-DD4892529B57}" type="presParOf" srcId="{4DBB75F0-9A91-43B9-B113-F08A5E39E786}" destId="{16154ACB-105B-4499-B2DB-FB2C6C9D2533}" srcOrd="0" destOrd="0" presId="urn:microsoft.com/office/officeart/2005/8/layout/orgChart1"/>
    <dgm:cxn modelId="{061E31BB-D701-4A25-A721-316999275E9B}" type="presParOf" srcId="{4DBB75F0-9A91-43B9-B113-F08A5E39E786}" destId="{C94E98B6-E841-4D78-9690-8916C144E0AE}" srcOrd="1" destOrd="0" presId="urn:microsoft.com/office/officeart/2005/8/layout/orgChart1"/>
    <dgm:cxn modelId="{BA70E018-2653-4586-AEC1-E08FD3EC645B}" type="presParOf" srcId="{B96E5A8B-CD0F-45A3-A41F-6C2C7E115EB3}" destId="{9C3C09B2-EA9F-400C-A88C-72A8F2877049}" srcOrd="1" destOrd="0" presId="urn:microsoft.com/office/officeart/2005/8/layout/orgChart1"/>
    <dgm:cxn modelId="{8D3FC9C9-0FF2-44E3-97CE-F5E5062C0018}" type="presParOf" srcId="{9C3C09B2-EA9F-400C-A88C-72A8F2877049}" destId="{54ACF3CA-DA52-4E53-8361-23BB0750831D}" srcOrd="0" destOrd="0" presId="urn:microsoft.com/office/officeart/2005/8/layout/orgChart1"/>
    <dgm:cxn modelId="{CC186337-18CC-4B79-90EB-C764657CD37D}" type="presParOf" srcId="{9C3C09B2-EA9F-400C-A88C-72A8F2877049}" destId="{75349CE9-5854-4BD8-8904-3E7AF666E4DB}" srcOrd="1" destOrd="0" presId="urn:microsoft.com/office/officeart/2005/8/layout/orgChart1"/>
    <dgm:cxn modelId="{0214F974-901C-4462-A14F-4A0CEA2B484E}" type="presParOf" srcId="{75349CE9-5854-4BD8-8904-3E7AF666E4DB}" destId="{0F5564F1-7DB6-49DF-9885-F8597ED11CD3}" srcOrd="0" destOrd="0" presId="urn:microsoft.com/office/officeart/2005/8/layout/orgChart1"/>
    <dgm:cxn modelId="{CF725FC2-2887-45E9-A7A7-12B7E14D43F0}" type="presParOf" srcId="{0F5564F1-7DB6-49DF-9885-F8597ED11CD3}" destId="{06B180B1-F232-45B9-969D-1C03B33470F4}" srcOrd="0" destOrd="0" presId="urn:microsoft.com/office/officeart/2005/8/layout/orgChart1"/>
    <dgm:cxn modelId="{3F780D21-8EF3-4061-A966-D6E2DC80AE31}" type="presParOf" srcId="{0F5564F1-7DB6-49DF-9885-F8597ED11CD3}" destId="{5FD9A773-7E9A-4D3E-B43F-710DAE8C8B4C}" srcOrd="1" destOrd="0" presId="urn:microsoft.com/office/officeart/2005/8/layout/orgChart1"/>
    <dgm:cxn modelId="{4B7B10E0-A03A-4A4E-9860-35BD54422804}" type="presParOf" srcId="{75349CE9-5854-4BD8-8904-3E7AF666E4DB}" destId="{21024753-D13D-49CF-848F-DA3E10F482B1}" srcOrd="1" destOrd="0" presId="urn:microsoft.com/office/officeart/2005/8/layout/orgChart1"/>
    <dgm:cxn modelId="{6E862009-7B2E-4D40-84DC-37466E4C01C8}" type="presParOf" srcId="{75349CE9-5854-4BD8-8904-3E7AF666E4DB}" destId="{FE2EBA71-1464-4FF9-A1AE-60BAFD995D3E}" srcOrd="2" destOrd="0" presId="urn:microsoft.com/office/officeart/2005/8/layout/orgChart1"/>
    <dgm:cxn modelId="{BD0E9461-6D1C-49C4-99AA-5E1B75D90467}" type="presParOf" srcId="{9C3C09B2-EA9F-400C-A88C-72A8F2877049}" destId="{57B6E374-1BB3-44F6-AC3B-C6F280F04735}" srcOrd="2" destOrd="0" presId="urn:microsoft.com/office/officeart/2005/8/layout/orgChart1"/>
    <dgm:cxn modelId="{70E0F3F0-36E1-4723-A4CE-D2A1EAC27D57}" type="presParOf" srcId="{9C3C09B2-EA9F-400C-A88C-72A8F2877049}" destId="{5F5F3465-458B-4E2F-AB8E-4E07B27F281D}" srcOrd="3" destOrd="0" presId="urn:microsoft.com/office/officeart/2005/8/layout/orgChart1"/>
    <dgm:cxn modelId="{D26F0EAF-0506-4770-ABDB-040558164B1D}" type="presParOf" srcId="{5F5F3465-458B-4E2F-AB8E-4E07B27F281D}" destId="{FDC195D6-2B78-4720-8000-26CDB1C36C17}" srcOrd="0" destOrd="0" presId="urn:microsoft.com/office/officeart/2005/8/layout/orgChart1"/>
    <dgm:cxn modelId="{C5D3479F-66F7-48ED-866C-48245899AF37}" type="presParOf" srcId="{FDC195D6-2B78-4720-8000-26CDB1C36C17}" destId="{D371D215-E1E6-4F8D-B6B8-E70A5CA8ED00}" srcOrd="0" destOrd="0" presId="urn:microsoft.com/office/officeart/2005/8/layout/orgChart1"/>
    <dgm:cxn modelId="{3DB5D5C8-47E2-4F54-B122-C5C69AAAB8C4}" type="presParOf" srcId="{FDC195D6-2B78-4720-8000-26CDB1C36C17}" destId="{D895F94A-3F69-4B2C-B554-0878E8BF50D5}" srcOrd="1" destOrd="0" presId="urn:microsoft.com/office/officeart/2005/8/layout/orgChart1"/>
    <dgm:cxn modelId="{D0B2247C-AD3B-48E8-A3D7-0935063224F4}" type="presParOf" srcId="{5F5F3465-458B-4E2F-AB8E-4E07B27F281D}" destId="{379448E9-9E8B-4480-9710-BB965106C479}" srcOrd="1" destOrd="0" presId="urn:microsoft.com/office/officeart/2005/8/layout/orgChart1"/>
    <dgm:cxn modelId="{634B6811-EA84-44DB-98C4-4EB44C8E1EC8}" type="presParOf" srcId="{5F5F3465-458B-4E2F-AB8E-4E07B27F281D}" destId="{007E1573-253C-4C7E-A3E5-B9DE50155DFB}" srcOrd="2" destOrd="0" presId="urn:microsoft.com/office/officeart/2005/8/layout/orgChart1"/>
    <dgm:cxn modelId="{860E71D5-D6F2-4DCD-A6A5-3C27BBE6DC48}" type="presParOf" srcId="{9C3C09B2-EA9F-400C-A88C-72A8F2877049}" destId="{2B6810D6-0457-487B-8066-5F9F332A6566}" srcOrd="4" destOrd="0" presId="urn:microsoft.com/office/officeart/2005/8/layout/orgChart1"/>
    <dgm:cxn modelId="{A8620FE6-A7C5-44A9-8D9D-E8C4361E7FEB}" type="presParOf" srcId="{9C3C09B2-EA9F-400C-A88C-72A8F2877049}" destId="{090757AC-FD31-489F-A56D-36E9FEEDE400}" srcOrd="5" destOrd="0" presId="urn:microsoft.com/office/officeart/2005/8/layout/orgChart1"/>
    <dgm:cxn modelId="{EA64F10F-909D-4321-B6A4-B223B7CF7B20}" type="presParOf" srcId="{090757AC-FD31-489F-A56D-36E9FEEDE400}" destId="{40035C6A-FECD-4914-A645-D7E18B4CD33F}" srcOrd="0" destOrd="0" presId="urn:microsoft.com/office/officeart/2005/8/layout/orgChart1"/>
    <dgm:cxn modelId="{B2E45928-AD05-4DB7-9A6C-B1220CC5089C}" type="presParOf" srcId="{40035C6A-FECD-4914-A645-D7E18B4CD33F}" destId="{32B1668D-D875-4632-BF26-73C4651258F5}" srcOrd="0" destOrd="0" presId="urn:microsoft.com/office/officeart/2005/8/layout/orgChart1"/>
    <dgm:cxn modelId="{1E6B42F2-4C79-42F1-9E96-26C0CFFFAF1C}" type="presParOf" srcId="{40035C6A-FECD-4914-A645-D7E18B4CD33F}" destId="{6980FF32-4102-4E6E-AE11-9681204F91FA}" srcOrd="1" destOrd="0" presId="urn:microsoft.com/office/officeart/2005/8/layout/orgChart1"/>
    <dgm:cxn modelId="{95F0A529-E7BE-460B-B0C4-11263889C781}" type="presParOf" srcId="{090757AC-FD31-489F-A56D-36E9FEEDE400}" destId="{E1D94178-3897-4939-871A-BCFE3DCEFE1A}" srcOrd="1" destOrd="0" presId="urn:microsoft.com/office/officeart/2005/8/layout/orgChart1"/>
    <dgm:cxn modelId="{0DE39141-EF25-4BB2-B92B-067C0D2F076F}" type="presParOf" srcId="{090757AC-FD31-489F-A56D-36E9FEEDE400}" destId="{7C92937A-5249-43F9-B47C-A406E6AEC740}" srcOrd="2" destOrd="0" presId="urn:microsoft.com/office/officeart/2005/8/layout/orgChart1"/>
    <dgm:cxn modelId="{12415AF6-160A-4D0F-89E6-0FB712E7AD9C}" type="presParOf" srcId="{B96E5A8B-CD0F-45A3-A41F-6C2C7E115EB3}" destId="{ED5F69EB-A4DE-425E-9F11-F65B28E25EC2}" srcOrd="2" destOrd="0" presId="urn:microsoft.com/office/officeart/2005/8/layout/orgChart1"/>
    <dgm:cxn modelId="{F2FF906D-9C2F-4631-A7CD-B382524C6349}" type="presParOf" srcId="{3DDEE463-638C-4DC1-A063-DCE0A33305D7}" destId="{A3F68349-CEB4-49D6-A1D5-46EB0EE8B93D}" srcOrd="2" destOrd="0" presId="urn:microsoft.com/office/officeart/2005/8/layout/orgChart1"/>
    <dgm:cxn modelId="{1796DADE-DCE9-4B04-AE3E-6898A43E220B}" type="presParOf" srcId="{18BF8F53-CED4-4D2F-A748-0E0918D62393}" destId="{CCD6A018-36ED-423E-9A74-3FC8F29A3E23}"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6810D6-0457-487B-8066-5F9F332A6566}">
      <dsp:nvSpPr>
        <dsp:cNvPr id="0" name=""/>
        <dsp:cNvSpPr/>
      </dsp:nvSpPr>
      <dsp:spPr>
        <a:xfrm>
          <a:off x="6565830" y="2002636"/>
          <a:ext cx="184513" cy="1665353"/>
        </a:xfrm>
        <a:custGeom>
          <a:avLst/>
          <a:gdLst/>
          <a:ahLst/>
          <a:cxnLst/>
          <a:rect l="0" t="0" r="0" b="0"/>
          <a:pathLst>
            <a:path>
              <a:moveTo>
                <a:pt x="0" y="0"/>
              </a:moveTo>
              <a:lnTo>
                <a:pt x="0" y="1665353"/>
              </a:lnTo>
              <a:lnTo>
                <a:pt x="184513" y="1665353"/>
              </a:lnTo>
            </a:path>
          </a:pathLst>
        </a:custGeom>
        <a:noFill/>
        <a:ln w="25400" cap="flat" cmpd="sng" algn="ctr">
          <a:solidFill>
            <a:srgbClr val="4D7620"/>
          </a:solidFill>
          <a:prstDash val="solid"/>
        </a:ln>
        <a:effectLst/>
      </dsp:spPr>
      <dsp:style>
        <a:lnRef idx="2">
          <a:scrgbClr r="0" g="0" b="0"/>
        </a:lnRef>
        <a:fillRef idx="0">
          <a:scrgbClr r="0" g="0" b="0"/>
        </a:fillRef>
        <a:effectRef idx="0">
          <a:scrgbClr r="0" g="0" b="0"/>
        </a:effectRef>
        <a:fontRef idx="minor"/>
      </dsp:style>
    </dsp:sp>
    <dsp:sp modelId="{57B6E374-1BB3-44F6-AC3B-C6F280F04735}">
      <dsp:nvSpPr>
        <dsp:cNvPr id="0" name=""/>
        <dsp:cNvSpPr/>
      </dsp:nvSpPr>
      <dsp:spPr>
        <a:xfrm>
          <a:off x="6565830" y="2002636"/>
          <a:ext cx="184513" cy="1020227"/>
        </a:xfrm>
        <a:custGeom>
          <a:avLst/>
          <a:gdLst/>
          <a:ahLst/>
          <a:cxnLst/>
          <a:rect l="0" t="0" r="0" b="0"/>
          <a:pathLst>
            <a:path>
              <a:moveTo>
                <a:pt x="0" y="0"/>
              </a:moveTo>
              <a:lnTo>
                <a:pt x="0" y="1020227"/>
              </a:lnTo>
              <a:lnTo>
                <a:pt x="184513" y="1020227"/>
              </a:lnTo>
            </a:path>
          </a:pathLst>
        </a:custGeom>
        <a:noFill/>
        <a:ln w="25400" cap="flat" cmpd="sng" algn="ctr">
          <a:solidFill>
            <a:srgbClr val="4D7620"/>
          </a:solidFill>
          <a:prstDash val="solid"/>
        </a:ln>
        <a:effectLst/>
      </dsp:spPr>
      <dsp:style>
        <a:lnRef idx="2">
          <a:scrgbClr r="0" g="0" b="0"/>
        </a:lnRef>
        <a:fillRef idx="0">
          <a:scrgbClr r="0" g="0" b="0"/>
        </a:fillRef>
        <a:effectRef idx="0">
          <a:scrgbClr r="0" g="0" b="0"/>
        </a:effectRef>
        <a:fontRef idx="minor"/>
      </dsp:style>
    </dsp:sp>
    <dsp:sp modelId="{54ACF3CA-DA52-4E53-8361-23BB0750831D}">
      <dsp:nvSpPr>
        <dsp:cNvPr id="0" name=""/>
        <dsp:cNvSpPr/>
      </dsp:nvSpPr>
      <dsp:spPr>
        <a:xfrm>
          <a:off x="6565830" y="2002636"/>
          <a:ext cx="184513" cy="375100"/>
        </a:xfrm>
        <a:custGeom>
          <a:avLst/>
          <a:gdLst/>
          <a:ahLst/>
          <a:cxnLst/>
          <a:rect l="0" t="0" r="0" b="0"/>
          <a:pathLst>
            <a:path>
              <a:moveTo>
                <a:pt x="0" y="0"/>
              </a:moveTo>
              <a:lnTo>
                <a:pt x="0" y="375100"/>
              </a:lnTo>
              <a:lnTo>
                <a:pt x="184513" y="375100"/>
              </a:lnTo>
            </a:path>
          </a:pathLst>
        </a:custGeom>
        <a:noFill/>
        <a:ln w="25400" cap="flat" cmpd="sng" algn="ctr">
          <a:solidFill>
            <a:srgbClr val="4D7620"/>
          </a:solidFill>
          <a:prstDash val="solid"/>
        </a:ln>
        <a:effectLst/>
      </dsp:spPr>
      <dsp:style>
        <a:lnRef idx="2">
          <a:scrgbClr r="0" g="0" b="0"/>
        </a:lnRef>
        <a:fillRef idx="0">
          <a:scrgbClr r="0" g="0" b="0"/>
        </a:fillRef>
        <a:effectRef idx="0">
          <a:scrgbClr r="0" g="0" b="0"/>
        </a:effectRef>
        <a:fontRef idx="minor"/>
      </dsp:style>
    </dsp:sp>
    <dsp:sp modelId="{57736E2C-8060-4E87-B6A8-5FAC6770A728}">
      <dsp:nvSpPr>
        <dsp:cNvPr id="0" name=""/>
        <dsp:cNvSpPr/>
      </dsp:nvSpPr>
      <dsp:spPr>
        <a:xfrm>
          <a:off x="6295633" y="1306380"/>
          <a:ext cx="968141" cy="241940"/>
        </a:xfrm>
        <a:custGeom>
          <a:avLst/>
          <a:gdLst/>
          <a:ahLst/>
          <a:cxnLst/>
          <a:rect l="0" t="0" r="0" b="0"/>
          <a:pathLst>
            <a:path>
              <a:moveTo>
                <a:pt x="0" y="0"/>
              </a:moveTo>
              <a:lnTo>
                <a:pt x="0" y="146534"/>
              </a:lnTo>
              <a:lnTo>
                <a:pt x="968141" y="146534"/>
              </a:lnTo>
              <a:lnTo>
                <a:pt x="968141" y="241940"/>
              </a:lnTo>
            </a:path>
          </a:pathLst>
        </a:custGeom>
        <a:noFill/>
        <a:ln w="25400" cap="flat" cmpd="sng" algn="ctr">
          <a:solidFill>
            <a:srgbClr val="4D7620"/>
          </a:solidFill>
          <a:prstDash val="solid"/>
        </a:ln>
        <a:effectLst/>
      </dsp:spPr>
      <dsp:style>
        <a:lnRef idx="2">
          <a:scrgbClr r="0" g="0" b="0"/>
        </a:lnRef>
        <a:fillRef idx="0">
          <a:scrgbClr r="0" g="0" b="0"/>
        </a:fillRef>
        <a:effectRef idx="0">
          <a:scrgbClr r="0" g="0" b="0"/>
        </a:effectRef>
        <a:fontRef idx="minor"/>
      </dsp:style>
    </dsp:sp>
    <dsp:sp modelId="{808267B3-9850-43A8-8AF7-B96E1BB95BBB}">
      <dsp:nvSpPr>
        <dsp:cNvPr id="0" name=""/>
        <dsp:cNvSpPr/>
      </dsp:nvSpPr>
      <dsp:spPr>
        <a:xfrm>
          <a:off x="4268367" y="2002636"/>
          <a:ext cx="209649" cy="2955607"/>
        </a:xfrm>
        <a:custGeom>
          <a:avLst/>
          <a:gdLst/>
          <a:ahLst/>
          <a:cxnLst/>
          <a:rect l="0" t="0" r="0" b="0"/>
          <a:pathLst>
            <a:path>
              <a:moveTo>
                <a:pt x="0" y="0"/>
              </a:moveTo>
              <a:lnTo>
                <a:pt x="0" y="2955607"/>
              </a:lnTo>
              <a:lnTo>
                <a:pt x="209649" y="2955607"/>
              </a:lnTo>
            </a:path>
          </a:pathLst>
        </a:custGeom>
        <a:noFill/>
        <a:ln w="25400" cap="flat" cmpd="sng" algn="ctr">
          <a:solidFill>
            <a:srgbClr val="4D7620"/>
          </a:solidFill>
          <a:prstDash val="solid"/>
        </a:ln>
        <a:effectLst/>
      </dsp:spPr>
      <dsp:style>
        <a:lnRef idx="2">
          <a:scrgbClr r="0" g="0" b="0"/>
        </a:lnRef>
        <a:fillRef idx="0">
          <a:scrgbClr r="0" g="0" b="0"/>
        </a:fillRef>
        <a:effectRef idx="0">
          <a:scrgbClr r="0" g="0" b="0"/>
        </a:effectRef>
        <a:fontRef idx="minor"/>
      </dsp:style>
    </dsp:sp>
    <dsp:sp modelId="{1CB7CC2E-22D3-4DD5-A5D0-C9D0CBA6BC89}">
      <dsp:nvSpPr>
        <dsp:cNvPr id="0" name=""/>
        <dsp:cNvSpPr/>
      </dsp:nvSpPr>
      <dsp:spPr>
        <a:xfrm>
          <a:off x="4268367" y="2002636"/>
          <a:ext cx="209649" cy="2310480"/>
        </a:xfrm>
        <a:custGeom>
          <a:avLst/>
          <a:gdLst/>
          <a:ahLst/>
          <a:cxnLst/>
          <a:rect l="0" t="0" r="0" b="0"/>
          <a:pathLst>
            <a:path>
              <a:moveTo>
                <a:pt x="0" y="0"/>
              </a:moveTo>
              <a:lnTo>
                <a:pt x="0" y="2310480"/>
              </a:lnTo>
              <a:lnTo>
                <a:pt x="209649" y="2310480"/>
              </a:lnTo>
            </a:path>
          </a:pathLst>
        </a:custGeom>
        <a:noFill/>
        <a:ln w="25400" cap="flat" cmpd="sng" algn="ctr">
          <a:solidFill>
            <a:srgbClr val="4D7620"/>
          </a:solidFill>
          <a:prstDash val="solid"/>
        </a:ln>
        <a:effectLst/>
      </dsp:spPr>
      <dsp:style>
        <a:lnRef idx="2">
          <a:scrgbClr r="0" g="0" b="0"/>
        </a:lnRef>
        <a:fillRef idx="0">
          <a:scrgbClr r="0" g="0" b="0"/>
        </a:fillRef>
        <a:effectRef idx="0">
          <a:scrgbClr r="0" g="0" b="0"/>
        </a:effectRef>
        <a:fontRef idx="minor"/>
      </dsp:style>
    </dsp:sp>
    <dsp:sp modelId="{C4BFAE3D-87B1-442A-B28B-DC7D04B9DDC8}">
      <dsp:nvSpPr>
        <dsp:cNvPr id="0" name=""/>
        <dsp:cNvSpPr/>
      </dsp:nvSpPr>
      <dsp:spPr>
        <a:xfrm>
          <a:off x="4268367" y="2002636"/>
          <a:ext cx="209649" cy="1665353"/>
        </a:xfrm>
        <a:custGeom>
          <a:avLst/>
          <a:gdLst/>
          <a:ahLst/>
          <a:cxnLst/>
          <a:rect l="0" t="0" r="0" b="0"/>
          <a:pathLst>
            <a:path>
              <a:moveTo>
                <a:pt x="0" y="0"/>
              </a:moveTo>
              <a:lnTo>
                <a:pt x="0" y="1665353"/>
              </a:lnTo>
              <a:lnTo>
                <a:pt x="209649" y="1665353"/>
              </a:lnTo>
            </a:path>
          </a:pathLst>
        </a:custGeom>
        <a:noFill/>
        <a:ln w="25400" cap="flat" cmpd="sng" algn="ctr">
          <a:solidFill>
            <a:srgbClr val="4D7620"/>
          </a:solidFill>
          <a:prstDash val="solid"/>
        </a:ln>
        <a:effectLst/>
      </dsp:spPr>
      <dsp:style>
        <a:lnRef idx="2">
          <a:scrgbClr r="0" g="0" b="0"/>
        </a:lnRef>
        <a:fillRef idx="0">
          <a:scrgbClr r="0" g="0" b="0"/>
        </a:fillRef>
        <a:effectRef idx="0">
          <a:scrgbClr r="0" g="0" b="0"/>
        </a:effectRef>
        <a:fontRef idx="minor"/>
      </dsp:style>
    </dsp:sp>
    <dsp:sp modelId="{3494ECC5-0F58-4DAC-A421-99EDA5638BC3}">
      <dsp:nvSpPr>
        <dsp:cNvPr id="0" name=""/>
        <dsp:cNvSpPr/>
      </dsp:nvSpPr>
      <dsp:spPr>
        <a:xfrm>
          <a:off x="4268367" y="2002636"/>
          <a:ext cx="209649" cy="1020227"/>
        </a:xfrm>
        <a:custGeom>
          <a:avLst/>
          <a:gdLst/>
          <a:ahLst/>
          <a:cxnLst/>
          <a:rect l="0" t="0" r="0" b="0"/>
          <a:pathLst>
            <a:path>
              <a:moveTo>
                <a:pt x="0" y="0"/>
              </a:moveTo>
              <a:lnTo>
                <a:pt x="0" y="1020227"/>
              </a:lnTo>
              <a:lnTo>
                <a:pt x="209649" y="1020227"/>
              </a:lnTo>
            </a:path>
          </a:pathLst>
        </a:custGeom>
        <a:noFill/>
        <a:ln w="25400" cap="flat" cmpd="sng" algn="ctr">
          <a:solidFill>
            <a:srgbClr val="4D7620"/>
          </a:solidFill>
          <a:prstDash val="solid"/>
        </a:ln>
        <a:effectLst/>
      </dsp:spPr>
      <dsp:style>
        <a:lnRef idx="2">
          <a:scrgbClr r="0" g="0" b="0"/>
        </a:lnRef>
        <a:fillRef idx="0">
          <a:scrgbClr r="0" g="0" b="0"/>
        </a:fillRef>
        <a:effectRef idx="0">
          <a:scrgbClr r="0" g="0" b="0"/>
        </a:effectRef>
        <a:fontRef idx="minor"/>
      </dsp:style>
    </dsp:sp>
    <dsp:sp modelId="{44F670DD-0D4B-43FC-B775-FD4A6E45DE26}">
      <dsp:nvSpPr>
        <dsp:cNvPr id="0" name=""/>
        <dsp:cNvSpPr/>
      </dsp:nvSpPr>
      <dsp:spPr>
        <a:xfrm>
          <a:off x="4268367" y="2002636"/>
          <a:ext cx="209649" cy="375100"/>
        </a:xfrm>
        <a:custGeom>
          <a:avLst/>
          <a:gdLst/>
          <a:ahLst/>
          <a:cxnLst/>
          <a:rect l="0" t="0" r="0" b="0"/>
          <a:pathLst>
            <a:path>
              <a:moveTo>
                <a:pt x="0" y="0"/>
              </a:moveTo>
              <a:lnTo>
                <a:pt x="0" y="375100"/>
              </a:lnTo>
              <a:lnTo>
                <a:pt x="209649" y="375100"/>
              </a:lnTo>
            </a:path>
          </a:pathLst>
        </a:custGeom>
        <a:noFill/>
        <a:ln w="25400" cap="flat" cmpd="sng" algn="ctr">
          <a:solidFill>
            <a:srgbClr val="4D7620"/>
          </a:solidFill>
          <a:prstDash val="solid"/>
        </a:ln>
        <a:effectLst/>
      </dsp:spPr>
      <dsp:style>
        <a:lnRef idx="2">
          <a:scrgbClr r="0" g="0" b="0"/>
        </a:lnRef>
        <a:fillRef idx="0">
          <a:scrgbClr r="0" g="0" b="0"/>
        </a:fillRef>
        <a:effectRef idx="0">
          <a:scrgbClr r="0" g="0" b="0"/>
        </a:effectRef>
        <a:fontRef idx="minor"/>
      </dsp:style>
    </dsp:sp>
    <dsp:sp modelId="{8BA589CA-1CF8-4DEA-A5CA-8949F4A0A85B}">
      <dsp:nvSpPr>
        <dsp:cNvPr id="0" name=""/>
        <dsp:cNvSpPr/>
      </dsp:nvSpPr>
      <dsp:spPr>
        <a:xfrm>
          <a:off x="4981681" y="1306380"/>
          <a:ext cx="1313951" cy="241940"/>
        </a:xfrm>
        <a:custGeom>
          <a:avLst/>
          <a:gdLst/>
          <a:ahLst/>
          <a:cxnLst/>
          <a:rect l="0" t="0" r="0" b="0"/>
          <a:pathLst>
            <a:path>
              <a:moveTo>
                <a:pt x="1313951" y="0"/>
              </a:moveTo>
              <a:lnTo>
                <a:pt x="1313951" y="146534"/>
              </a:lnTo>
              <a:lnTo>
                <a:pt x="0" y="146534"/>
              </a:lnTo>
              <a:lnTo>
                <a:pt x="0" y="241940"/>
              </a:lnTo>
            </a:path>
          </a:pathLst>
        </a:custGeom>
        <a:noFill/>
        <a:ln w="25400" cap="flat" cmpd="sng" algn="ctr">
          <a:solidFill>
            <a:srgbClr val="4D7620"/>
          </a:solidFill>
          <a:prstDash val="solid"/>
        </a:ln>
        <a:effectLst/>
      </dsp:spPr>
      <dsp:style>
        <a:lnRef idx="2">
          <a:scrgbClr r="0" g="0" b="0"/>
        </a:lnRef>
        <a:fillRef idx="0">
          <a:scrgbClr r="0" g="0" b="0"/>
        </a:fillRef>
        <a:effectRef idx="0">
          <a:scrgbClr r="0" g="0" b="0"/>
        </a:effectRef>
        <a:fontRef idx="minor"/>
      </dsp:style>
    </dsp:sp>
    <dsp:sp modelId="{95AFA555-4FCD-437D-89BE-54624BB2B190}">
      <dsp:nvSpPr>
        <dsp:cNvPr id="0" name=""/>
        <dsp:cNvSpPr/>
      </dsp:nvSpPr>
      <dsp:spPr>
        <a:xfrm>
          <a:off x="1636075" y="2002636"/>
          <a:ext cx="365344" cy="2296392"/>
        </a:xfrm>
        <a:custGeom>
          <a:avLst/>
          <a:gdLst/>
          <a:ahLst/>
          <a:cxnLst/>
          <a:rect l="0" t="0" r="0" b="0"/>
          <a:pathLst>
            <a:path>
              <a:moveTo>
                <a:pt x="0" y="0"/>
              </a:moveTo>
              <a:lnTo>
                <a:pt x="0" y="2296392"/>
              </a:lnTo>
              <a:lnTo>
                <a:pt x="365344" y="2296392"/>
              </a:lnTo>
            </a:path>
          </a:pathLst>
        </a:custGeom>
        <a:noFill/>
        <a:ln w="25400" cap="flat" cmpd="sng" algn="ctr">
          <a:solidFill>
            <a:srgbClr val="4D7620"/>
          </a:solidFill>
          <a:prstDash val="solid"/>
        </a:ln>
        <a:effectLst/>
      </dsp:spPr>
      <dsp:style>
        <a:lnRef idx="2">
          <a:scrgbClr r="0" g="0" b="0"/>
        </a:lnRef>
        <a:fillRef idx="0">
          <a:scrgbClr r="0" g="0" b="0"/>
        </a:fillRef>
        <a:effectRef idx="0">
          <a:scrgbClr r="0" g="0" b="0"/>
        </a:effectRef>
        <a:fontRef idx="minor"/>
      </dsp:style>
    </dsp:sp>
    <dsp:sp modelId="{43F8E67B-524D-4ECA-AED9-81F47572DBE7}">
      <dsp:nvSpPr>
        <dsp:cNvPr id="0" name=""/>
        <dsp:cNvSpPr/>
      </dsp:nvSpPr>
      <dsp:spPr>
        <a:xfrm>
          <a:off x="1636075" y="2002636"/>
          <a:ext cx="365344" cy="1651265"/>
        </a:xfrm>
        <a:custGeom>
          <a:avLst/>
          <a:gdLst/>
          <a:ahLst/>
          <a:cxnLst/>
          <a:rect l="0" t="0" r="0" b="0"/>
          <a:pathLst>
            <a:path>
              <a:moveTo>
                <a:pt x="0" y="0"/>
              </a:moveTo>
              <a:lnTo>
                <a:pt x="0" y="1651265"/>
              </a:lnTo>
              <a:lnTo>
                <a:pt x="365344" y="1651265"/>
              </a:lnTo>
            </a:path>
          </a:pathLst>
        </a:custGeom>
        <a:noFill/>
        <a:ln w="25400" cap="flat" cmpd="sng" algn="ctr">
          <a:solidFill>
            <a:srgbClr val="4D7620"/>
          </a:solidFill>
          <a:prstDash val="solid"/>
        </a:ln>
        <a:effectLst/>
      </dsp:spPr>
      <dsp:style>
        <a:lnRef idx="2">
          <a:scrgbClr r="0" g="0" b="0"/>
        </a:lnRef>
        <a:fillRef idx="0">
          <a:scrgbClr r="0" g="0" b="0"/>
        </a:fillRef>
        <a:effectRef idx="0">
          <a:scrgbClr r="0" g="0" b="0"/>
        </a:effectRef>
        <a:fontRef idx="minor"/>
      </dsp:style>
    </dsp:sp>
    <dsp:sp modelId="{FBE980B5-F4CA-42FB-B0D3-DF06201739B7}">
      <dsp:nvSpPr>
        <dsp:cNvPr id="0" name=""/>
        <dsp:cNvSpPr/>
      </dsp:nvSpPr>
      <dsp:spPr>
        <a:xfrm>
          <a:off x="1636075" y="2002636"/>
          <a:ext cx="365344" cy="1006138"/>
        </a:xfrm>
        <a:custGeom>
          <a:avLst/>
          <a:gdLst/>
          <a:ahLst/>
          <a:cxnLst/>
          <a:rect l="0" t="0" r="0" b="0"/>
          <a:pathLst>
            <a:path>
              <a:moveTo>
                <a:pt x="0" y="0"/>
              </a:moveTo>
              <a:lnTo>
                <a:pt x="0" y="1006138"/>
              </a:lnTo>
              <a:lnTo>
                <a:pt x="365344" y="1006138"/>
              </a:lnTo>
            </a:path>
          </a:pathLst>
        </a:custGeom>
        <a:noFill/>
        <a:ln w="25400" cap="flat" cmpd="sng" algn="ctr">
          <a:solidFill>
            <a:srgbClr val="4D7620"/>
          </a:solidFill>
          <a:prstDash val="solid"/>
        </a:ln>
        <a:effectLst/>
      </dsp:spPr>
      <dsp:style>
        <a:lnRef idx="2">
          <a:scrgbClr r="0" g="0" b="0"/>
        </a:lnRef>
        <a:fillRef idx="0">
          <a:scrgbClr r="0" g="0" b="0"/>
        </a:fillRef>
        <a:effectRef idx="0">
          <a:scrgbClr r="0" g="0" b="0"/>
        </a:effectRef>
        <a:fontRef idx="minor"/>
      </dsp:style>
    </dsp:sp>
    <dsp:sp modelId="{3B250C16-5081-4657-B3B8-E3C16E382538}">
      <dsp:nvSpPr>
        <dsp:cNvPr id="0" name=""/>
        <dsp:cNvSpPr/>
      </dsp:nvSpPr>
      <dsp:spPr>
        <a:xfrm>
          <a:off x="1636075" y="2002636"/>
          <a:ext cx="365344" cy="361012"/>
        </a:xfrm>
        <a:custGeom>
          <a:avLst/>
          <a:gdLst/>
          <a:ahLst/>
          <a:cxnLst/>
          <a:rect l="0" t="0" r="0" b="0"/>
          <a:pathLst>
            <a:path>
              <a:moveTo>
                <a:pt x="0" y="0"/>
              </a:moveTo>
              <a:lnTo>
                <a:pt x="0" y="361012"/>
              </a:lnTo>
              <a:lnTo>
                <a:pt x="365344" y="361012"/>
              </a:lnTo>
            </a:path>
          </a:pathLst>
        </a:custGeom>
        <a:noFill/>
        <a:ln w="25400" cap="flat" cmpd="sng" algn="ctr">
          <a:solidFill>
            <a:srgbClr val="4D7620"/>
          </a:solidFill>
          <a:prstDash val="solid"/>
        </a:ln>
        <a:effectLst/>
      </dsp:spPr>
      <dsp:style>
        <a:lnRef idx="2">
          <a:scrgbClr r="0" g="0" b="0"/>
        </a:lnRef>
        <a:fillRef idx="0">
          <a:scrgbClr r="0" g="0" b="0"/>
        </a:fillRef>
        <a:effectRef idx="0">
          <a:scrgbClr r="0" g="0" b="0"/>
        </a:effectRef>
        <a:fontRef idx="minor"/>
      </dsp:style>
    </dsp:sp>
    <dsp:sp modelId="{6509D787-D6E6-4736-81D3-1A45967BE8C0}">
      <dsp:nvSpPr>
        <dsp:cNvPr id="0" name=""/>
        <dsp:cNvSpPr/>
      </dsp:nvSpPr>
      <dsp:spPr>
        <a:xfrm>
          <a:off x="2423344" y="1306380"/>
          <a:ext cx="3872288" cy="241940"/>
        </a:xfrm>
        <a:custGeom>
          <a:avLst/>
          <a:gdLst/>
          <a:ahLst/>
          <a:cxnLst/>
          <a:rect l="0" t="0" r="0" b="0"/>
          <a:pathLst>
            <a:path>
              <a:moveTo>
                <a:pt x="3872288" y="0"/>
              </a:moveTo>
              <a:lnTo>
                <a:pt x="3872288" y="146534"/>
              </a:lnTo>
              <a:lnTo>
                <a:pt x="0" y="146534"/>
              </a:lnTo>
              <a:lnTo>
                <a:pt x="0" y="241940"/>
              </a:lnTo>
            </a:path>
          </a:pathLst>
        </a:custGeom>
        <a:noFill/>
        <a:ln w="25400" cap="flat" cmpd="sng" algn="ctr">
          <a:solidFill>
            <a:srgbClr val="4D7620"/>
          </a:solidFill>
          <a:prstDash val="solid"/>
        </a:ln>
        <a:effectLst/>
      </dsp:spPr>
      <dsp:style>
        <a:lnRef idx="2">
          <a:scrgbClr r="0" g="0" b="0"/>
        </a:lnRef>
        <a:fillRef idx="0">
          <a:scrgbClr r="0" g="0" b="0"/>
        </a:fillRef>
        <a:effectRef idx="0">
          <a:scrgbClr r="0" g="0" b="0"/>
        </a:effectRef>
        <a:fontRef idx="minor"/>
      </dsp:style>
    </dsp:sp>
    <dsp:sp modelId="{9D7AE01E-54BF-4855-88FB-951156B6C853}">
      <dsp:nvSpPr>
        <dsp:cNvPr id="0" name=""/>
        <dsp:cNvSpPr/>
      </dsp:nvSpPr>
      <dsp:spPr>
        <a:xfrm>
          <a:off x="3263982" y="669513"/>
          <a:ext cx="3031650" cy="182552"/>
        </a:xfrm>
        <a:custGeom>
          <a:avLst/>
          <a:gdLst/>
          <a:ahLst/>
          <a:cxnLst/>
          <a:rect l="0" t="0" r="0" b="0"/>
          <a:pathLst>
            <a:path>
              <a:moveTo>
                <a:pt x="0" y="0"/>
              </a:moveTo>
              <a:lnTo>
                <a:pt x="0" y="87146"/>
              </a:lnTo>
              <a:lnTo>
                <a:pt x="3031650" y="87146"/>
              </a:lnTo>
              <a:lnTo>
                <a:pt x="3031650" y="182552"/>
              </a:lnTo>
            </a:path>
          </a:pathLst>
        </a:custGeom>
        <a:noFill/>
        <a:ln w="25400" cap="flat" cmpd="sng" algn="ctr">
          <a:solidFill>
            <a:srgbClr val="4D7620"/>
          </a:solidFill>
          <a:prstDash val="solid"/>
        </a:ln>
        <a:effectLst/>
      </dsp:spPr>
      <dsp:style>
        <a:lnRef idx="2">
          <a:scrgbClr r="0" g="0" b="0"/>
        </a:lnRef>
        <a:fillRef idx="0">
          <a:scrgbClr r="0" g="0" b="0"/>
        </a:fillRef>
        <a:effectRef idx="0">
          <a:scrgbClr r="0" g="0" b="0"/>
        </a:effectRef>
        <a:fontRef idx="minor"/>
      </dsp:style>
    </dsp:sp>
    <dsp:sp modelId="{8ECA0C89-CDFB-4357-A1AC-161F915F7A1F}">
      <dsp:nvSpPr>
        <dsp:cNvPr id="0" name=""/>
        <dsp:cNvSpPr/>
      </dsp:nvSpPr>
      <dsp:spPr>
        <a:xfrm>
          <a:off x="2630753" y="669513"/>
          <a:ext cx="633228" cy="180640"/>
        </a:xfrm>
        <a:custGeom>
          <a:avLst/>
          <a:gdLst/>
          <a:ahLst/>
          <a:cxnLst/>
          <a:rect l="0" t="0" r="0" b="0"/>
          <a:pathLst>
            <a:path>
              <a:moveTo>
                <a:pt x="633228" y="0"/>
              </a:moveTo>
              <a:lnTo>
                <a:pt x="633228" y="85233"/>
              </a:lnTo>
              <a:lnTo>
                <a:pt x="0" y="85233"/>
              </a:lnTo>
              <a:lnTo>
                <a:pt x="0" y="180640"/>
              </a:lnTo>
            </a:path>
          </a:pathLst>
        </a:custGeom>
        <a:noFill/>
        <a:ln w="9525" cap="flat" cmpd="sng" algn="ctr">
          <a:solidFill>
            <a:schemeClr val="accent4">
              <a:shade val="95000"/>
              <a:satMod val="105000"/>
            </a:schemeClr>
          </a:solidFill>
          <a:prstDash val="solid"/>
        </a:ln>
        <a:effectLst/>
      </dsp:spPr>
      <dsp:style>
        <a:lnRef idx="1">
          <a:schemeClr val="accent4"/>
        </a:lnRef>
        <a:fillRef idx="0">
          <a:schemeClr val="accent4"/>
        </a:fillRef>
        <a:effectRef idx="0">
          <a:schemeClr val="accent4"/>
        </a:effectRef>
        <a:fontRef idx="minor">
          <a:schemeClr val="tx1"/>
        </a:fontRef>
      </dsp:style>
    </dsp:sp>
    <dsp:sp modelId="{48E15E72-BEA6-4DB8-8017-F78302D1C4F0}">
      <dsp:nvSpPr>
        <dsp:cNvPr id="0" name=""/>
        <dsp:cNvSpPr/>
      </dsp:nvSpPr>
      <dsp:spPr>
        <a:xfrm>
          <a:off x="817593" y="669513"/>
          <a:ext cx="2446388" cy="182552"/>
        </a:xfrm>
        <a:custGeom>
          <a:avLst/>
          <a:gdLst/>
          <a:ahLst/>
          <a:cxnLst/>
          <a:rect l="0" t="0" r="0" b="0"/>
          <a:pathLst>
            <a:path>
              <a:moveTo>
                <a:pt x="2446388" y="0"/>
              </a:moveTo>
              <a:lnTo>
                <a:pt x="2446388" y="87146"/>
              </a:lnTo>
              <a:lnTo>
                <a:pt x="0" y="87146"/>
              </a:lnTo>
              <a:lnTo>
                <a:pt x="0" y="182552"/>
              </a:lnTo>
            </a:path>
          </a:pathLst>
        </a:custGeom>
        <a:noFill/>
        <a:ln w="9525" cap="flat" cmpd="sng" algn="ctr">
          <a:solidFill>
            <a:schemeClr val="accent4">
              <a:shade val="95000"/>
              <a:satMod val="105000"/>
            </a:schemeClr>
          </a:solidFill>
          <a:prstDash val="solid"/>
        </a:ln>
        <a:effectLst/>
      </dsp:spPr>
      <dsp:style>
        <a:lnRef idx="1">
          <a:schemeClr val="accent4"/>
        </a:lnRef>
        <a:fillRef idx="0">
          <a:schemeClr val="accent4"/>
        </a:fillRef>
        <a:effectRef idx="0">
          <a:schemeClr val="accent4"/>
        </a:effectRef>
        <a:fontRef idx="minor">
          <a:schemeClr val="tx1"/>
        </a:fontRef>
      </dsp:style>
    </dsp:sp>
    <dsp:sp modelId="{47F33503-364D-4E79-AEEC-2415E946BDE1}">
      <dsp:nvSpPr>
        <dsp:cNvPr id="0" name=""/>
        <dsp:cNvSpPr/>
      </dsp:nvSpPr>
      <dsp:spPr>
        <a:xfrm>
          <a:off x="1519850" y="215198"/>
          <a:ext cx="3488264" cy="454314"/>
        </a:xfrm>
        <a:prstGeom prst="rect">
          <a:avLst/>
        </a:prstGeom>
        <a:solidFill>
          <a:schemeClr val="bg1"/>
        </a:solidFill>
        <a:ln w="952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n-AU" sz="2600" b="1" kern="1200" dirty="0">
              <a:solidFill>
                <a:sysClr val="windowText" lastClr="000000"/>
              </a:solidFill>
            </a:rPr>
            <a:t>Transaction Costs</a:t>
          </a:r>
        </a:p>
      </dsp:txBody>
      <dsp:txXfrm>
        <a:off x="1519850" y="215198"/>
        <a:ext cx="3488264" cy="454314"/>
      </dsp:txXfrm>
    </dsp:sp>
    <dsp:sp modelId="{14CE0C3F-D2A5-4790-9120-129448291600}">
      <dsp:nvSpPr>
        <dsp:cNvPr id="0" name=""/>
        <dsp:cNvSpPr/>
      </dsp:nvSpPr>
      <dsp:spPr>
        <a:xfrm>
          <a:off x="0" y="852066"/>
          <a:ext cx="1635187" cy="454314"/>
        </a:xfrm>
        <a:prstGeom prst="rect">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AU" sz="1600" kern="1200" dirty="0">
              <a:solidFill>
                <a:schemeClr val="bg1">
                  <a:lumMod val="50000"/>
                </a:schemeClr>
              </a:solidFill>
            </a:rPr>
            <a:t>(1) Legislative Environment</a:t>
          </a:r>
        </a:p>
      </dsp:txBody>
      <dsp:txXfrm>
        <a:off x="0" y="852066"/>
        <a:ext cx="1635187" cy="454314"/>
      </dsp:txXfrm>
    </dsp:sp>
    <dsp:sp modelId="{EE55105E-C059-4D5D-8039-275B74386350}">
      <dsp:nvSpPr>
        <dsp:cNvPr id="0" name=""/>
        <dsp:cNvSpPr/>
      </dsp:nvSpPr>
      <dsp:spPr>
        <a:xfrm>
          <a:off x="1813160" y="850153"/>
          <a:ext cx="1635187" cy="454314"/>
        </a:xfrm>
        <a:prstGeom prst="rect">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AU" sz="1600" kern="1200" dirty="0">
              <a:solidFill>
                <a:schemeClr val="bg1">
                  <a:lumMod val="50000"/>
                </a:schemeClr>
              </a:solidFill>
            </a:rPr>
            <a:t>(2) Regulatory Design</a:t>
          </a:r>
        </a:p>
      </dsp:txBody>
      <dsp:txXfrm>
        <a:off x="1813160" y="850153"/>
        <a:ext cx="1635187" cy="454314"/>
      </dsp:txXfrm>
    </dsp:sp>
    <dsp:sp modelId="{E64276AD-7D9C-431A-9489-641F64C4181C}">
      <dsp:nvSpPr>
        <dsp:cNvPr id="0" name=""/>
        <dsp:cNvSpPr/>
      </dsp:nvSpPr>
      <dsp:spPr>
        <a:xfrm>
          <a:off x="4860294" y="852066"/>
          <a:ext cx="2870678" cy="454314"/>
        </a:xfrm>
        <a:prstGeom prst="rect">
          <a:avLst/>
        </a:prstGeom>
        <a:solidFill>
          <a:srgbClr val="4D762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AU" sz="2400" kern="1200" dirty="0"/>
            <a:t>(3) Implementation</a:t>
          </a:r>
        </a:p>
      </dsp:txBody>
      <dsp:txXfrm>
        <a:off x="4860294" y="852066"/>
        <a:ext cx="2870678" cy="454314"/>
      </dsp:txXfrm>
    </dsp:sp>
    <dsp:sp modelId="{526B74E1-C05A-46C0-A91E-F192523F1D7F}">
      <dsp:nvSpPr>
        <dsp:cNvPr id="0" name=""/>
        <dsp:cNvSpPr/>
      </dsp:nvSpPr>
      <dsp:spPr>
        <a:xfrm>
          <a:off x="1439258" y="1548321"/>
          <a:ext cx="1968172" cy="454314"/>
        </a:xfrm>
        <a:prstGeom prst="rect">
          <a:avLst/>
        </a:prstGeom>
        <a:solidFill>
          <a:srgbClr val="ABDB7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0" rIns="72000" bIns="72000" numCol="1" spcCol="1270" anchor="ctr" anchorCtr="0">
          <a:noAutofit/>
        </a:bodyPr>
        <a:lstStyle/>
        <a:p>
          <a:pPr lvl="0" algn="ctr" defTabSz="800100">
            <a:lnSpc>
              <a:spcPct val="90000"/>
            </a:lnSpc>
            <a:spcBef>
              <a:spcPct val="0"/>
            </a:spcBef>
            <a:spcAft>
              <a:spcPct val="35000"/>
            </a:spcAft>
          </a:pPr>
          <a:r>
            <a:rPr lang="en-AU" sz="1800" i="1" kern="1200" dirty="0"/>
            <a:t>Credit Creation</a:t>
          </a:r>
        </a:p>
      </dsp:txBody>
      <dsp:txXfrm>
        <a:off x="1439258" y="1548321"/>
        <a:ext cx="1968172" cy="454314"/>
      </dsp:txXfrm>
    </dsp:sp>
    <dsp:sp modelId="{47A8C624-9279-4A5B-8FEF-0DFAD07C12E6}">
      <dsp:nvSpPr>
        <dsp:cNvPr id="0" name=""/>
        <dsp:cNvSpPr/>
      </dsp:nvSpPr>
      <dsp:spPr>
        <a:xfrm>
          <a:off x="2001420" y="2136490"/>
          <a:ext cx="1967627" cy="454314"/>
        </a:xfrm>
        <a:prstGeom prst="rect">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AU" sz="1500" kern="1200" dirty="0"/>
            <a:t>Search for program participants</a:t>
          </a:r>
        </a:p>
      </dsp:txBody>
      <dsp:txXfrm>
        <a:off x="2001420" y="2136490"/>
        <a:ext cx="1967627" cy="454314"/>
      </dsp:txXfrm>
    </dsp:sp>
    <dsp:sp modelId="{F5745661-66BF-4064-B3FA-C079EBFF4E4E}">
      <dsp:nvSpPr>
        <dsp:cNvPr id="0" name=""/>
        <dsp:cNvSpPr/>
      </dsp:nvSpPr>
      <dsp:spPr>
        <a:xfrm>
          <a:off x="2001420" y="2781617"/>
          <a:ext cx="1967627" cy="454314"/>
        </a:xfrm>
        <a:prstGeom prst="rect">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AU" sz="1500" kern="1200" dirty="0"/>
            <a:t>Service provision</a:t>
          </a:r>
        </a:p>
      </dsp:txBody>
      <dsp:txXfrm>
        <a:off x="2001420" y="2781617"/>
        <a:ext cx="1967627" cy="454314"/>
      </dsp:txXfrm>
    </dsp:sp>
    <dsp:sp modelId="{A84B4D09-A23B-4143-A1A7-299840C44A10}">
      <dsp:nvSpPr>
        <dsp:cNvPr id="0" name=""/>
        <dsp:cNvSpPr/>
      </dsp:nvSpPr>
      <dsp:spPr>
        <a:xfrm>
          <a:off x="2001420" y="3426744"/>
          <a:ext cx="1967627" cy="454314"/>
        </a:xfrm>
        <a:prstGeom prst="rect">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AU" sz="1500" kern="1200" dirty="0"/>
            <a:t>Certification of service provision</a:t>
          </a:r>
        </a:p>
      </dsp:txBody>
      <dsp:txXfrm>
        <a:off x="2001420" y="3426744"/>
        <a:ext cx="1967627" cy="454314"/>
      </dsp:txXfrm>
    </dsp:sp>
    <dsp:sp modelId="{52CCE41E-0FE6-4C3A-9295-971DB6E8E8B1}">
      <dsp:nvSpPr>
        <dsp:cNvPr id="0" name=""/>
        <dsp:cNvSpPr/>
      </dsp:nvSpPr>
      <dsp:spPr>
        <a:xfrm>
          <a:off x="2001420" y="4071871"/>
          <a:ext cx="1967627" cy="454314"/>
        </a:xfrm>
        <a:prstGeom prst="rect">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AU" sz="1500" kern="1200" dirty="0"/>
            <a:t>Credit registration &amp; reporting</a:t>
          </a:r>
        </a:p>
      </dsp:txBody>
      <dsp:txXfrm>
        <a:off x="2001420" y="4071871"/>
        <a:ext cx="1967627" cy="454314"/>
      </dsp:txXfrm>
    </dsp:sp>
    <dsp:sp modelId="{4766E0C4-A15C-4CBC-BAA7-80827AD7CEB9}">
      <dsp:nvSpPr>
        <dsp:cNvPr id="0" name=""/>
        <dsp:cNvSpPr/>
      </dsp:nvSpPr>
      <dsp:spPr>
        <a:xfrm>
          <a:off x="4090038" y="1548321"/>
          <a:ext cx="1783284" cy="454314"/>
        </a:xfrm>
        <a:prstGeom prst="rect">
          <a:avLst/>
        </a:prstGeom>
        <a:solidFill>
          <a:srgbClr val="76B53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0" rIns="72000" bIns="72000" numCol="1" spcCol="1270" anchor="ctr" anchorCtr="0">
          <a:noAutofit/>
        </a:bodyPr>
        <a:lstStyle/>
        <a:p>
          <a:pPr lvl="0" algn="ctr" defTabSz="800100">
            <a:lnSpc>
              <a:spcPct val="90000"/>
            </a:lnSpc>
            <a:spcBef>
              <a:spcPct val="0"/>
            </a:spcBef>
            <a:spcAft>
              <a:spcPct val="35000"/>
            </a:spcAft>
          </a:pPr>
          <a:r>
            <a:rPr lang="en-AU" sz="1800" i="1" kern="1200" dirty="0"/>
            <a:t>(Market) Transactions</a:t>
          </a:r>
        </a:p>
      </dsp:txBody>
      <dsp:txXfrm>
        <a:off x="4090038" y="1548321"/>
        <a:ext cx="1783284" cy="454314"/>
      </dsp:txXfrm>
    </dsp:sp>
    <dsp:sp modelId="{E82F8D8E-47D6-41CC-B794-55ACBC16A3F9}">
      <dsp:nvSpPr>
        <dsp:cNvPr id="0" name=""/>
        <dsp:cNvSpPr/>
      </dsp:nvSpPr>
      <dsp:spPr>
        <a:xfrm>
          <a:off x="4478016" y="2150579"/>
          <a:ext cx="1782785" cy="454314"/>
        </a:xfrm>
        <a:prstGeom prst="rect">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AU" sz="1500" kern="1200" dirty="0"/>
            <a:t>Assessing the market</a:t>
          </a:r>
        </a:p>
      </dsp:txBody>
      <dsp:txXfrm>
        <a:off x="4478016" y="2150579"/>
        <a:ext cx="1782785" cy="454314"/>
      </dsp:txXfrm>
    </dsp:sp>
    <dsp:sp modelId="{FDDB5585-FF59-4A2A-B3BC-B0CFA23BE913}">
      <dsp:nvSpPr>
        <dsp:cNvPr id="0" name=""/>
        <dsp:cNvSpPr/>
      </dsp:nvSpPr>
      <dsp:spPr>
        <a:xfrm>
          <a:off x="4478016" y="2795706"/>
          <a:ext cx="1782785" cy="454314"/>
        </a:xfrm>
        <a:prstGeom prst="rect">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AU" sz="1500" kern="1200" dirty="0"/>
            <a:t>Trading partner search &amp; contracting</a:t>
          </a:r>
        </a:p>
      </dsp:txBody>
      <dsp:txXfrm>
        <a:off x="4478016" y="2795706"/>
        <a:ext cx="1782785" cy="454314"/>
      </dsp:txXfrm>
    </dsp:sp>
    <dsp:sp modelId="{B4842AF8-B125-4458-B02F-CDC909CDC3D0}">
      <dsp:nvSpPr>
        <dsp:cNvPr id="0" name=""/>
        <dsp:cNvSpPr/>
      </dsp:nvSpPr>
      <dsp:spPr>
        <a:xfrm>
          <a:off x="4478016" y="3440832"/>
          <a:ext cx="1782785" cy="454314"/>
        </a:xfrm>
        <a:prstGeom prst="rect">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AU" sz="1500" kern="1200" dirty="0"/>
            <a:t>Demonstrating eligibility to trade</a:t>
          </a:r>
        </a:p>
      </dsp:txBody>
      <dsp:txXfrm>
        <a:off x="4478016" y="3440832"/>
        <a:ext cx="1782785" cy="454314"/>
      </dsp:txXfrm>
    </dsp:sp>
    <dsp:sp modelId="{7553AE1C-72A4-4058-8A96-DDA22B979492}">
      <dsp:nvSpPr>
        <dsp:cNvPr id="0" name=""/>
        <dsp:cNvSpPr/>
      </dsp:nvSpPr>
      <dsp:spPr>
        <a:xfrm>
          <a:off x="4478016" y="4085959"/>
          <a:ext cx="1782785" cy="454314"/>
        </a:xfrm>
        <a:prstGeom prst="rect">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AU" sz="1500" kern="1200" dirty="0"/>
            <a:t>Trade Approvals</a:t>
          </a:r>
        </a:p>
      </dsp:txBody>
      <dsp:txXfrm>
        <a:off x="4478016" y="4085959"/>
        <a:ext cx="1782785" cy="454314"/>
      </dsp:txXfrm>
    </dsp:sp>
    <dsp:sp modelId="{AE685024-F3E6-4BCF-9E37-D27B676CF56D}">
      <dsp:nvSpPr>
        <dsp:cNvPr id="0" name=""/>
        <dsp:cNvSpPr/>
      </dsp:nvSpPr>
      <dsp:spPr>
        <a:xfrm>
          <a:off x="4478016" y="4731086"/>
          <a:ext cx="1782785" cy="454314"/>
        </a:xfrm>
        <a:prstGeom prst="rect">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AU" sz="1500" kern="1200" dirty="0"/>
            <a:t>Market support functions</a:t>
          </a:r>
        </a:p>
      </dsp:txBody>
      <dsp:txXfrm>
        <a:off x="4478016" y="4731086"/>
        <a:ext cx="1782785" cy="454314"/>
      </dsp:txXfrm>
    </dsp:sp>
    <dsp:sp modelId="{16154ACB-105B-4499-B2DB-FB2C6C9D2533}">
      <dsp:nvSpPr>
        <dsp:cNvPr id="0" name=""/>
        <dsp:cNvSpPr/>
      </dsp:nvSpPr>
      <dsp:spPr>
        <a:xfrm>
          <a:off x="6391344" y="1548321"/>
          <a:ext cx="1744859" cy="454314"/>
        </a:xfrm>
        <a:prstGeom prst="rect">
          <a:avLst/>
        </a:prstGeom>
        <a:solidFill>
          <a:srgbClr val="4D762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0" rIns="72000" bIns="72000" numCol="1" spcCol="1270" anchor="ctr" anchorCtr="0">
          <a:noAutofit/>
        </a:bodyPr>
        <a:lstStyle/>
        <a:p>
          <a:pPr lvl="0" algn="ctr" defTabSz="800100">
            <a:lnSpc>
              <a:spcPct val="90000"/>
            </a:lnSpc>
            <a:spcBef>
              <a:spcPct val="0"/>
            </a:spcBef>
            <a:spcAft>
              <a:spcPct val="35000"/>
            </a:spcAft>
          </a:pPr>
          <a:r>
            <a:rPr lang="en-AU" sz="1800" i="1" kern="1200" dirty="0"/>
            <a:t>Monitoring &amp; Enforcement</a:t>
          </a:r>
        </a:p>
      </dsp:txBody>
      <dsp:txXfrm>
        <a:off x="6391344" y="1548321"/>
        <a:ext cx="1744859" cy="454314"/>
      </dsp:txXfrm>
    </dsp:sp>
    <dsp:sp modelId="{06B180B1-F232-45B9-969D-1C03B33470F4}">
      <dsp:nvSpPr>
        <dsp:cNvPr id="0" name=""/>
        <dsp:cNvSpPr/>
      </dsp:nvSpPr>
      <dsp:spPr>
        <a:xfrm>
          <a:off x="6750343" y="2150579"/>
          <a:ext cx="1744368" cy="454314"/>
        </a:xfrm>
        <a:prstGeom prst="rect">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AU" sz="1500" kern="1200" dirty="0"/>
            <a:t>Third party accreditation</a:t>
          </a:r>
        </a:p>
      </dsp:txBody>
      <dsp:txXfrm>
        <a:off x="6750343" y="2150579"/>
        <a:ext cx="1744368" cy="454314"/>
      </dsp:txXfrm>
    </dsp:sp>
    <dsp:sp modelId="{D371D215-E1E6-4F8D-B6B8-E70A5CA8ED00}">
      <dsp:nvSpPr>
        <dsp:cNvPr id="0" name=""/>
        <dsp:cNvSpPr/>
      </dsp:nvSpPr>
      <dsp:spPr>
        <a:xfrm>
          <a:off x="6750343" y="2795706"/>
          <a:ext cx="1744368" cy="454314"/>
        </a:xfrm>
        <a:prstGeom prst="rect">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AU" sz="1500" kern="1200" dirty="0"/>
            <a:t>Monitoring</a:t>
          </a:r>
        </a:p>
      </dsp:txBody>
      <dsp:txXfrm>
        <a:off x="6750343" y="2795706"/>
        <a:ext cx="1744368" cy="454314"/>
      </dsp:txXfrm>
    </dsp:sp>
    <dsp:sp modelId="{32B1668D-D875-4632-BF26-73C4651258F5}">
      <dsp:nvSpPr>
        <dsp:cNvPr id="0" name=""/>
        <dsp:cNvSpPr/>
      </dsp:nvSpPr>
      <dsp:spPr>
        <a:xfrm>
          <a:off x="6750343" y="3440832"/>
          <a:ext cx="1744368" cy="454314"/>
        </a:xfrm>
        <a:prstGeom prst="rect">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AU" sz="1500" kern="1200" dirty="0"/>
            <a:t>Enforcement</a:t>
          </a:r>
        </a:p>
      </dsp:txBody>
      <dsp:txXfrm>
        <a:off x="6750343" y="3440832"/>
        <a:ext cx="1744368" cy="454314"/>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bwMode="auto">
          <a:xfrm>
            <a:off x="0" y="0"/>
            <a:ext cx="2971800" cy="465138"/>
          </a:xfrm>
          <a:prstGeom prst="rect">
            <a:avLst/>
          </a:prstGeom>
          <a:noFill/>
          <a:ln>
            <a:noFill/>
          </a:ln>
          <a:effectLst/>
          <a:extLst/>
        </p:spPr>
        <p:txBody>
          <a:bodyPr vert="horz" wrap="square" lIns="91859" tIns="45930" rIns="91859" bIns="45930" numCol="1" anchor="t" anchorCtr="0" compatLnSpc="1">
            <a:prstTxWarp prst="textNoShape">
              <a:avLst/>
            </a:prstTxWarp>
          </a:bodyPr>
          <a:lstStyle>
            <a:lvl1pPr defTabSz="919163">
              <a:defRPr sz="1200">
                <a:latin typeface="Arial" pitchFamily="34" charset="0"/>
                <a:cs typeface="+mn-cs"/>
              </a:defRPr>
            </a:lvl1pPr>
          </a:lstStyle>
          <a:p>
            <a:pPr>
              <a:defRPr/>
            </a:pPr>
            <a:endParaRPr lang="en-US" altLang="en-US"/>
          </a:p>
        </p:txBody>
      </p:sp>
      <p:sp>
        <p:nvSpPr>
          <p:cNvPr id="76803" name="Rectangle 3"/>
          <p:cNvSpPr>
            <a:spLocks noGrp="1" noChangeArrowheads="1"/>
          </p:cNvSpPr>
          <p:nvPr>
            <p:ph type="dt" sz="quarter" idx="1"/>
          </p:nvPr>
        </p:nvSpPr>
        <p:spPr bwMode="auto">
          <a:xfrm>
            <a:off x="3884613" y="0"/>
            <a:ext cx="2971800" cy="465138"/>
          </a:xfrm>
          <a:prstGeom prst="rect">
            <a:avLst/>
          </a:prstGeom>
          <a:noFill/>
          <a:ln>
            <a:noFill/>
          </a:ln>
          <a:effectLst/>
          <a:extLst/>
        </p:spPr>
        <p:txBody>
          <a:bodyPr vert="horz" wrap="square" lIns="91859" tIns="45930" rIns="91859" bIns="45930" numCol="1" anchor="t" anchorCtr="0" compatLnSpc="1">
            <a:prstTxWarp prst="textNoShape">
              <a:avLst/>
            </a:prstTxWarp>
          </a:bodyPr>
          <a:lstStyle>
            <a:lvl1pPr algn="r" defTabSz="919163">
              <a:defRPr sz="1200">
                <a:latin typeface="Arial" pitchFamily="34" charset="0"/>
                <a:cs typeface="+mn-cs"/>
              </a:defRPr>
            </a:lvl1pPr>
          </a:lstStyle>
          <a:p>
            <a:pPr>
              <a:defRPr/>
            </a:pPr>
            <a:endParaRPr lang="en-US" altLang="en-US"/>
          </a:p>
        </p:txBody>
      </p:sp>
      <p:sp>
        <p:nvSpPr>
          <p:cNvPr id="76804" name="Rectangle 4"/>
          <p:cNvSpPr>
            <a:spLocks noGrp="1" noChangeArrowheads="1"/>
          </p:cNvSpPr>
          <p:nvPr>
            <p:ph type="ftr" sz="quarter" idx="2"/>
          </p:nvPr>
        </p:nvSpPr>
        <p:spPr bwMode="auto">
          <a:xfrm>
            <a:off x="0" y="8829675"/>
            <a:ext cx="2971800" cy="465138"/>
          </a:xfrm>
          <a:prstGeom prst="rect">
            <a:avLst/>
          </a:prstGeom>
          <a:noFill/>
          <a:ln>
            <a:noFill/>
          </a:ln>
          <a:effectLst/>
          <a:extLst/>
        </p:spPr>
        <p:txBody>
          <a:bodyPr vert="horz" wrap="square" lIns="91859" tIns="45930" rIns="91859" bIns="45930" numCol="1" anchor="b" anchorCtr="0" compatLnSpc="1">
            <a:prstTxWarp prst="textNoShape">
              <a:avLst/>
            </a:prstTxWarp>
          </a:bodyPr>
          <a:lstStyle>
            <a:lvl1pPr defTabSz="919163">
              <a:defRPr sz="1200">
                <a:latin typeface="Arial" pitchFamily="34" charset="0"/>
                <a:cs typeface="+mn-cs"/>
              </a:defRPr>
            </a:lvl1pPr>
          </a:lstStyle>
          <a:p>
            <a:pPr>
              <a:defRPr/>
            </a:pPr>
            <a:endParaRPr lang="en-US" altLang="en-US"/>
          </a:p>
        </p:txBody>
      </p:sp>
      <p:sp>
        <p:nvSpPr>
          <p:cNvPr id="76805" name="Rectangle 5"/>
          <p:cNvSpPr>
            <a:spLocks noGrp="1" noChangeArrowheads="1"/>
          </p:cNvSpPr>
          <p:nvPr>
            <p:ph type="sldNum" sz="quarter" idx="3"/>
          </p:nvPr>
        </p:nvSpPr>
        <p:spPr bwMode="auto">
          <a:xfrm>
            <a:off x="3884613" y="8829675"/>
            <a:ext cx="2971800" cy="465138"/>
          </a:xfrm>
          <a:prstGeom prst="rect">
            <a:avLst/>
          </a:prstGeom>
          <a:noFill/>
          <a:ln>
            <a:noFill/>
          </a:ln>
          <a:effectLst/>
          <a:extLst/>
        </p:spPr>
        <p:txBody>
          <a:bodyPr vert="horz" wrap="square" lIns="91859" tIns="45930" rIns="91859" bIns="45930" numCol="1" anchor="b" anchorCtr="0" compatLnSpc="1">
            <a:prstTxWarp prst="textNoShape">
              <a:avLst/>
            </a:prstTxWarp>
          </a:bodyPr>
          <a:lstStyle>
            <a:lvl1pPr algn="r" defTabSz="919163">
              <a:defRPr sz="1200">
                <a:latin typeface="Arial" pitchFamily="34" charset="0"/>
                <a:cs typeface="+mn-cs"/>
              </a:defRPr>
            </a:lvl1pPr>
          </a:lstStyle>
          <a:p>
            <a:pPr>
              <a:defRPr/>
            </a:pPr>
            <a:fld id="{321A99B4-0D9D-4E82-828D-F51918F7FE0D}" type="slidenum">
              <a:rPr lang="en-US" altLang="en-US"/>
              <a:pPr>
                <a:defRPr/>
              </a:pPr>
              <a:t>‹#›</a:t>
            </a:fld>
            <a:endParaRPr lang="en-US" altLang="en-US"/>
          </a:p>
        </p:txBody>
      </p:sp>
    </p:spTree>
    <p:extLst>
      <p:ext uri="{BB962C8B-B14F-4D97-AF65-F5344CB8AC3E}">
        <p14:creationId xmlns:p14="http://schemas.microsoft.com/office/powerpoint/2010/main" val="34654310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65138"/>
          </a:xfrm>
          <a:prstGeom prst="rect">
            <a:avLst/>
          </a:prstGeom>
          <a:noFill/>
          <a:ln>
            <a:noFill/>
          </a:ln>
          <a:effectLst/>
          <a:extLst/>
        </p:spPr>
        <p:txBody>
          <a:bodyPr vert="horz" wrap="square" lIns="91859" tIns="45930" rIns="91859" bIns="45930" numCol="1" anchor="t" anchorCtr="0" compatLnSpc="1">
            <a:prstTxWarp prst="textNoShape">
              <a:avLst/>
            </a:prstTxWarp>
          </a:bodyPr>
          <a:lstStyle>
            <a:lvl1pPr defTabSz="919163">
              <a:defRPr sz="1200">
                <a:latin typeface="Arial" pitchFamily="34" charset="0"/>
                <a:cs typeface="+mn-cs"/>
              </a:defRPr>
            </a:lvl1pPr>
          </a:lstStyle>
          <a:p>
            <a:pPr>
              <a:defRPr/>
            </a:pPr>
            <a:endParaRPr lang="en-US" altLang="en-US"/>
          </a:p>
        </p:txBody>
      </p:sp>
      <p:sp>
        <p:nvSpPr>
          <p:cNvPr id="9219" name="Rectangle 3"/>
          <p:cNvSpPr>
            <a:spLocks noGrp="1" noChangeArrowheads="1"/>
          </p:cNvSpPr>
          <p:nvPr>
            <p:ph type="dt" idx="1"/>
          </p:nvPr>
        </p:nvSpPr>
        <p:spPr bwMode="auto">
          <a:xfrm>
            <a:off x="3884613" y="0"/>
            <a:ext cx="2971800" cy="465138"/>
          </a:xfrm>
          <a:prstGeom prst="rect">
            <a:avLst/>
          </a:prstGeom>
          <a:noFill/>
          <a:ln>
            <a:noFill/>
          </a:ln>
          <a:effectLst/>
          <a:extLst/>
        </p:spPr>
        <p:txBody>
          <a:bodyPr vert="horz" wrap="square" lIns="91859" tIns="45930" rIns="91859" bIns="45930" numCol="1" anchor="t" anchorCtr="0" compatLnSpc="1">
            <a:prstTxWarp prst="textNoShape">
              <a:avLst/>
            </a:prstTxWarp>
          </a:bodyPr>
          <a:lstStyle>
            <a:lvl1pPr algn="r" defTabSz="919163">
              <a:defRPr sz="1200">
                <a:latin typeface="Arial" pitchFamily="34" charset="0"/>
                <a:cs typeface="+mn-cs"/>
              </a:defRPr>
            </a:lvl1pPr>
          </a:lstStyle>
          <a:p>
            <a:pPr>
              <a:defRPr/>
            </a:pPr>
            <a:endParaRPr lang="en-US" altLang="en-US"/>
          </a:p>
        </p:txBody>
      </p:sp>
      <p:sp>
        <p:nvSpPr>
          <p:cNvPr id="13316" name="Rectangle 4"/>
          <p:cNvSpPr>
            <a:spLocks noGrp="1" noRot="1" noChangeAspect="1" noChangeArrowheads="1" noTextEdit="1"/>
          </p:cNvSpPr>
          <p:nvPr>
            <p:ph type="sldImg" idx="2"/>
          </p:nvPr>
        </p:nvSpPr>
        <p:spPr bwMode="auto">
          <a:xfrm>
            <a:off x="1106488" y="696913"/>
            <a:ext cx="4648200" cy="3486150"/>
          </a:xfrm>
          <a:prstGeom prst="rect">
            <a:avLst/>
          </a:prstGeom>
          <a:noFill/>
          <a:ln w="9525">
            <a:solidFill>
              <a:srgbClr val="000000"/>
            </a:solidFill>
            <a:miter lim="800000"/>
            <a:headEnd/>
            <a:tailEnd/>
          </a:ln>
        </p:spPr>
      </p:sp>
      <p:sp>
        <p:nvSpPr>
          <p:cNvPr id="9221" name="Rectangle 5"/>
          <p:cNvSpPr>
            <a:spLocks noGrp="1" noChangeArrowheads="1"/>
          </p:cNvSpPr>
          <p:nvPr>
            <p:ph type="body" sz="quarter" idx="3"/>
          </p:nvPr>
        </p:nvSpPr>
        <p:spPr bwMode="auto">
          <a:xfrm>
            <a:off x="685800" y="4416425"/>
            <a:ext cx="5486400" cy="4183063"/>
          </a:xfrm>
          <a:prstGeom prst="rect">
            <a:avLst/>
          </a:prstGeom>
          <a:noFill/>
          <a:ln>
            <a:noFill/>
          </a:ln>
          <a:effectLst/>
          <a:extLst/>
        </p:spPr>
        <p:txBody>
          <a:bodyPr vert="horz" wrap="square" lIns="91859" tIns="45930" rIns="91859" bIns="45930" numCol="1" anchor="t" anchorCtr="0" compatLnSpc="1">
            <a:prstTxWarp prst="textNoShape">
              <a:avLst/>
            </a:prstTxWarp>
          </a:bodyPr>
          <a:lstStyle/>
          <a:p>
            <a:pPr lvl="0"/>
            <a:r>
              <a:rPr lang="en-US" altLang="en-US" noProof="0"/>
              <a:t>Click to edit Master text styles</a:t>
            </a:r>
          </a:p>
          <a:p>
            <a:pPr lvl="1"/>
            <a:r>
              <a:rPr lang="en-US" altLang="en-US" noProof="0"/>
              <a:t>Second level</a:t>
            </a:r>
          </a:p>
          <a:p>
            <a:pPr lvl="2"/>
            <a:r>
              <a:rPr lang="en-US" altLang="en-US" noProof="0"/>
              <a:t>Third level</a:t>
            </a:r>
          </a:p>
          <a:p>
            <a:pPr lvl="3"/>
            <a:r>
              <a:rPr lang="en-US" altLang="en-US" noProof="0"/>
              <a:t>Fourth level</a:t>
            </a:r>
          </a:p>
          <a:p>
            <a:pPr lvl="4"/>
            <a:r>
              <a:rPr lang="en-US" altLang="en-US" noProof="0"/>
              <a:t>Fifth level</a:t>
            </a:r>
          </a:p>
        </p:txBody>
      </p:sp>
      <p:sp>
        <p:nvSpPr>
          <p:cNvPr id="9222" name="Rectangle 6"/>
          <p:cNvSpPr>
            <a:spLocks noGrp="1" noChangeArrowheads="1"/>
          </p:cNvSpPr>
          <p:nvPr>
            <p:ph type="ftr" sz="quarter" idx="4"/>
          </p:nvPr>
        </p:nvSpPr>
        <p:spPr bwMode="auto">
          <a:xfrm>
            <a:off x="0" y="8829675"/>
            <a:ext cx="2971800" cy="465138"/>
          </a:xfrm>
          <a:prstGeom prst="rect">
            <a:avLst/>
          </a:prstGeom>
          <a:noFill/>
          <a:ln>
            <a:noFill/>
          </a:ln>
          <a:effectLst/>
          <a:extLst/>
        </p:spPr>
        <p:txBody>
          <a:bodyPr vert="horz" wrap="square" lIns="91859" tIns="45930" rIns="91859" bIns="45930" numCol="1" anchor="b" anchorCtr="0" compatLnSpc="1">
            <a:prstTxWarp prst="textNoShape">
              <a:avLst/>
            </a:prstTxWarp>
          </a:bodyPr>
          <a:lstStyle>
            <a:lvl1pPr defTabSz="919163">
              <a:defRPr sz="1200">
                <a:latin typeface="Arial" pitchFamily="34" charset="0"/>
                <a:cs typeface="+mn-cs"/>
              </a:defRPr>
            </a:lvl1pPr>
          </a:lstStyle>
          <a:p>
            <a:pPr>
              <a:defRPr/>
            </a:pPr>
            <a:endParaRPr lang="en-US" altLang="en-US"/>
          </a:p>
        </p:txBody>
      </p:sp>
      <p:sp>
        <p:nvSpPr>
          <p:cNvPr id="9223" name="Rectangle 7"/>
          <p:cNvSpPr>
            <a:spLocks noGrp="1" noChangeArrowheads="1"/>
          </p:cNvSpPr>
          <p:nvPr>
            <p:ph type="sldNum" sz="quarter" idx="5"/>
          </p:nvPr>
        </p:nvSpPr>
        <p:spPr bwMode="auto">
          <a:xfrm>
            <a:off x="3884613" y="8829675"/>
            <a:ext cx="2971800" cy="465138"/>
          </a:xfrm>
          <a:prstGeom prst="rect">
            <a:avLst/>
          </a:prstGeom>
          <a:noFill/>
          <a:ln>
            <a:noFill/>
          </a:ln>
          <a:effectLst/>
          <a:extLst/>
        </p:spPr>
        <p:txBody>
          <a:bodyPr vert="horz" wrap="square" lIns="91859" tIns="45930" rIns="91859" bIns="45930" numCol="1" anchor="b" anchorCtr="0" compatLnSpc="1">
            <a:prstTxWarp prst="textNoShape">
              <a:avLst/>
            </a:prstTxWarp>
          </a:bodyPr>
          <a:lstStyle>
            <a:lvl1pPr algn="r" defTabSz="919163">
              <a:defRPr sz="1200">
                <a:latin typeface="Arial" pitchFamily="34" charset="0"/>
                <a:cs typeface="+mn-cs"/>
              </a:defRPr>
            </a:lvl1pPr>
          </a:lstStyle>
          <a:p>
            <a:pPr>
              <a:defRPr/>
            </a:pPr>
            <a:fld id="{B5BE457F-6A02-412D-8A7A-257EB771E0A5}" type="slidenum">
              <a:rPr lang="en-US" altLang="en-US"/>
              <a:pPr>
                <a:defRPr/>
              </a:pPr>
              <a:t>‹#›</a:t>
            </a:fld>
            <a:endParaRPr lang="en-US" altLang="en-US"/>
          </a:p>
        </p:txBody>
      </p:sp>
    </p:spTree>
    <p:extLst>
      <p:ext uri="{BB962C8B-B14F-4D97-AF65-F5344CB8AC3E}">
        <p14:creationId xmlns:p14="http://schemas.microsoft.com/office/powerpoint/2010/main" val="215750866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p:cNvSpPr>
            <a:spLocks noGrp="1" noChangeArrowheads="1"/>
          </p:cNvSpPr>
          <p:nvPr>
            <p:ph type="sldNum" sz="quarter" idx="5"/>
          </p:nvPr>
        </p:nvSpPr>
        <p:spPr>
          <a:noFill/>
          <a:ln>
            <a:miter lim="800000"/>
            <a:headEnd/>
            <a:tailEnd/>
          </a:ln>
        </p:spPr>
        <p:txBody>
          <a:bodyPr/>
          <a:lstStyle/>
          <a:p>
            <a:fld id="{E33280AD-8AE3-4943-BECD-E4A2CAB198D7}" type="slidenum">
              <a:rPr lang="en-US" altLang="en-US" smtClean="0">
                <a:latin typeface="Arial" charset="0"/>
                <a:cs typeface="Arial" charset="0"/>
              </a:rPr>
              <a:pPr/>
              <a:t>1</a:t>
            </a:fld>
            <a:endParaRPr lang="en-US" altLang="en-US">
              <a:latin typeface="Arial" charset="0"/>
              <a:cs typeface="Arial" charset="0"/>
            </a:endParaRPr>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a:noFill/>
        </p:spPr>
        <p:txBody>
          <a:bodyPr/>
          <a:lstStyle/>
          <a:p>
            <a:pPr eaLnBrk="1" hangingPunct="1"/>
            <a:endParaRPr lang="en-US" altLang="en-US">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noTextEdit="1"/>
          </p:cNvSpPr>
          <p:nvPr>
            <p:ph type="sldImg"/>
          </p:nvPr>
        </p:nvSpPr>
        <p:spPr>
          <a:ln/>
        </p:spPr>
      </p:sp>
      <p:sp>
        <p:nvSpPr>
          <p:cNvPr id="47106" name="Notes Placeholder 2"/>
          <p:cNvSpPr>
            <a:spLocks noGrp="1"/>
          </p:cNvSpPr>
          <p:nvPr>
            <p:ph type="body" idx="1"/>
          </p:nvPr>
        </p:nvSpPr>
        <p:spPr>
          <a:noFill/>
        </p:spPr>
        <p:txBody>
          <a:bodyPr/>
          <a:lstStyle/>
          <a:p>
            <a:pPr eaLnBrk="1" hangingPunct="1"/>
            <a:r>
              <a:rPr lang="en-AU">
                <a:latin typeface="Arial" charset="0"/>
              </a:rPr>
              <a:t>Low cost – basically like the Virginia program now</a:t>
            </a:r>
          </a:p>
          <a:p>
            <a:pPr eaLnBrk="1" hangingPunct="1"/>
            <a:r>
              <a:rPr lang="en-AU">
                <a:latin typeface="Arial" charset="0"/>
              </a:rPr>
              <a:t>Medium cost – Willamette</a:t>
            </a:r>
          </a:p>
          <a:p>
            <a:pPr eaLnBrk="1" hangingPunct="1"/>
            <a:r>
              <a:rPr lang="en-AU">
                <a:latin typeface="Arial" charset="0"/>
              </a:rPr>
              <a:t>High cost - EPRI</a:t>
            </a:r>
          </a:p>
        </p:txBody>
      </p:sp>
      <p:sp>
        <p:nvSpPr>
          <p:cNvPr id="47107"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1859" tIns="45930" rIns="91859" bIns="45930" anchor="b"/>
          <a:lstStyle/>
          <a:p>
            <a:pPr algn="r" defTabSz="919163"/>
            <a:fld id="{8D6DD2E2-BE80-4624-85F7-9766FBE071C1}" type="slidenum">
              <a:rPr lang="en-US" altLang="en-US" sz="1200"/>
              <a:pPr algn="r" defTabSz="919163"/>
              <a:t>10</a:t>
            </a:fld>
            <a:endParaRPr lang="en-US" altLang="en-US"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noTextEdit="1"/>
          </p:cNvSpPr>
          <p:nvPr>
            <p:ph type="sldImg"/>
          </p:nvPr>
        </p:nvSpPr>
        <p:spPr>
          <a:ln/>
        </p:spPr>
      </p:sp>
      <p:sp>
        <p:nvSpPr>
          <p:cNvPr id="49154" name="Notes Placeholder 2"/>
          <p:cNvSpPr>
            <a:spLocks noGrp="1"/>
          </p:cNvSpPr>
          <p:nvPr>
            <p:ph type="body" idx="1"/>
          </p:nvPr>
        </p:nvSpPr>
        <p:spPr>
          <a:noFill/>
        </p:spPr>
        <p:txBody>
          <a:bodyPr/>
          <a:lstStyle/>
          <a:p>
            <a:pPr eaLnBrk="1" hangingPunct="1"/>
            <a:endParaRPr lang="en-AU" altLang="en-US">
              <a:latin typeface="Arial" charset="0"/>
            </a:endParaRPr>
          </a:p>
        </p:txBody>
      </p:sp>
      <p:sp>
        <p:nvSpPr>
          <p:cNvPr id="49155" name="Slide Number Placeholder 3"/>
          <p:cNvSpPr>
            <a:spLocks noGrp="1"/>
          </p:cNvSpPr>
          <p:nvPr>
            <p:ph type="sldNum" sz="quarter" idx="5"/>
          </p:nvPr>
        </p:nvSpPr>
        <p:spPr>
          <a:noFill/>
          <a:ln>
            <a:miter lim="800000"/>
            <a:headEnd/>
            <a:tailEnd/>
          </a:ln>
        </p:spPr>
        <p:txBody>
          <a:bodyPr/>
          <a:lstStyle/>
          <a:p>
            <a:fld id="{67E14405-E073-465C-AE23-68256ADD3F3F}" type="slidenum">
              <a:rPr lang="en-US" altLang="en-US" smtClean="0">
                <a:latin typeface="Arial" charset="0"/>
                <a:cs typeface="Arial" charset="0"/>
              </a:rPr>
              <a:pPr/>
              <a:t>11</a:t>
            </a:fld>
            <a:endParaRPr lang="en-US" altLang="en-US">
              <a:latin typeface="Arial" charset="0"/>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171450" indent="-171450" eaLnBrk="1" hangingPunct="1">
              <a:buFont typeface="Arial" pitchFamily="34" charset="0"/>
              <a:buChar char="•"/>
              <a:defRPr/>
            </a:pPr>
            <a:endParaRPr lang="en-AU" dirty="0"/>
          </a:p>
        </p:txBody>
      </p:sp>
      <p:sp>
        <p:nvSpPr>
          <p:cNvPr id="51203"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1859" tIns="45930" rIns="91859" bIns="45930" anchor="b"/>
          <a:lstStyle/>
          <a:p>
            <a:pPr algn="r" defTabSz="919163"/>
            <a:fld id="{5344DEA6-91B0-4E3A-BD5F-8A9F801312E5}" type="slidenum">
              <a:rPr lang="en-US" altLang="en-US" sz="1200"/>
              <a:pPr algn="r" defTabSz="919163"/>
              <a:t>12</a:t>
            </a:fld>
            <a:endParaRPr lang="en-US" altLang="en-US"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171450" indent="-171450" eaLnBrk="1" hangingPunct="1">
              <a:buFont typeface="Arial" pitchFamily="34" charset="0"/>
              <a:buChar char="•"/>
              <a:defRPr/>
            </a:pPr>
            <a:endParaRPr lang="en-AU" dirty="0"/>
          </a:p>
        </p:txBody>
      </p:sp>
      <p:sp>
        <p:nvSpPr>
          <p:cNvPr id="53251"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1859" tIns="45930" rIns="91859" bIns="45930" anchor="b"/>
          <a:lstStyle/>
          <a:p>
            <a:pPr algn="r" defTabSz="919163"/>
            <a:fld id="{2A7CB3C1-8C3F-4F42-8F0E-E0095270E5F8}" type="slidenum">
              <a:rPr lang="en-US" altLang="en-US" sz="1200"/>
              <a:pPr algn="r" defTabSz="919163"/>
              <a:t>13</a:t>
            </a:fld>
            <a:endParaRPr lang="en-US" altLang="en-US" sz="1200"/>
          </a:p>
        </p:txBody>
      </p:sp>
    </p:spTree>
    <p:extLst>
      <p:ext uri="{BB962C8B-B14F-4D97-AF65-F5344CB8AC3E}">
        <p14:creationId xmlns:p14="http://schemas.microsoft.com/office/powerpoint/2010/main" val="28401594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171450" indent="-171450" eaLnBrk="1" hangingPunct="1">
              <a:buFont typeface="Arial" pitchFamily="34" charset="0"/>
              <a:buChar char="•"/>
              <a:defRPr/>
            </a:pPr>
            <a:endParaRPr lang="en-AU" dirty="0"/>
          </a:p>
        </p:txBody>
      </p:sp>
      <p:sp>
        <p:nvSpPr>
          <p:cNvPr id="53251"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1859" tIns="45930" rIns="91859" bIns="45930" anchor="b"/>
          <a:lstStyle/>
          <a:p>
            <a:pPr marL="0" marR="0" lvl="0" indent="0" algn="r" defTabSz="919163" rtl="0" eaLnBrk="1" fontAlgn="base" latinLnBrk="0" hangingPunct="1">
              <a:lnSpc>
                <a:spcPct val="100000"/>
              </a:lnSpc>
              <a:spcBef>
                <a:spcPct val="0"/>
              </a:spcBef>
              <a:spcAft>
                <a:spcPct val="0"/>
              </a:spcAft>
              <a:buClrTx/>
              <a:buSzTx/>
              <a:buFontTx/>
              <a:buNone/>
              <a:tabLst/>
              <a:defRPr/>
            </a:pPr>
            <a:fld id="{2A7CB3C1-8C3F-4F42-8F0E-E0095270E5F8}" type="slidenum">
              <a:rPr kumimoji="0" lang="en-US" altLang="en-US" sz="1200" b="0" i="0" u="none" strike="noStrike" kern="1200" cap="none" spc="0" normalizeH="0" baseline="0" noProof="0">
                <a:ln>
                  <a:noFill/>
                </a:ln>
                <a:solidFill>
                  <a:srgbClr val="000000"/>
                </a:solidFill>
                <a:effectLst/>
                <a:uLnTx/>
                <a:uFillTx/>
                <a:latin typeface="Arial" charset="0"/>
                <a:ea typeface="+mn-ea"/>
                <a:cs typeface="Arial" charset="0"/>
              </a:rPr>
              <a:pPr marL="0" marR="0" lvl="0" indent="0" algn="r" defTabSz="919163" rtl="0" eaLnBrk="1" fontAlgn="base" latinLnBrk="0" hangingPunct="1">
                <a:lnSpc>
                  <a:spcPct val="100000"/>
                </a:lnSpc>
                <a:spcBef>
                  <a:spcPct val="0"/>
                </a:spcBef>
                <a:spcAft>
                  <a:spcPct val="0"/>
                </a:spcAft>
                <a:buClrTx/>
                <a:buSzTx/>
                <a:buFontTx/>
                <a:buNone/>
                <a:tabLst/>
                <a:defRPr/>
              </a:pPr>
              <a:t>14</a:t>
            </a:fld>
            <a:endParaRPr kumimoji="0" lang="en-US" altLang="en-US" sz="1200" b="0" i="0" u="none" strike="noStrike" kern="1200" cap="none" spc="0" normalizeH="0" baseline="0" noProof="0">
              <a:ln>
                <a:noFill/>
              </a:ln>
              <a:solidFill>
                <a:srgbClr val="000000"/>
              </a:solidFill>
              <a:effectLst/>
              <a:uLnTx/>
              <a:uFillTx/>
              <a:latin typeface="Arial" charset="0"/>
              <a:ea typeface="+mn-ea"/>
              <a:cs typeface="Arial" charset="0"/>
            </a:endParaRPr>
          </a:p>
        </p:txBody>
      </p:sp>
    </p:spTree>
    <p:extLst>
      <p:ext uri="{BB962C8B-B14F-4D97-AF65-F5344CB8AC3E}">
        <p14:creationId xmlns:p14="http://schemas.microsoft.com/office/powerpoint/2010/main" val="30866148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171450" indent="-171450" eaLnBrk="1" hangingPunct="1">
              <a:buFont typeface="Arial" pitchFamily="34" charset="0"/>
              <a:buChar char="•"/>
              <a:defRPr/>
            </a:pPr>
            <a:endParaRPr lang="en-AU" dirty="0"/>
          </a:p>
        </p:txBody>
      </p:sp>
      <p:sp>
        <p:nvSpPr>
          <p:cNvPr id="53251"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1859" tIns="45930" rIns="91859" bIns="45930" anchor="b"/>
          <a:lstStyle/>
          <a:p>
            <a:pPr marL="0" marR="0" lvl="0" indent="0" algn="r" defTabSz="919163" rtl="0" eaLnBrk="1" fontAlgn="base" latinLnBrk="0" hangingPunct="1">
              <a:lnSpc>
                <a:spcPct val="100000"/>
              </a:lnSpc>
              <a:spcBef>
                <a:spcPct val="0"/>
              </a:spcBef>
              <a:spcAft>
                <a:spcPct val="0"/>
              </a:spcAft>
              <a:buClrTx/>
              <a:buSzTx/>
              <a:buFontTx/>
              <a:buNone/>
              <a:tabLst/>
              <a:defRPr/>
            </a:pPr>
            <a:fld id="{2A7CB3C1-8C3F-4F42-8F0E-E0095270E5F8}" type="slidenum">
              <a:rPr kumimoji="0" lang="en-US" altLang="en-US" sz="1200" b="0" i="0" u="none" strike="noStrike" kern="1200" cap="none" spc="0" normalizeH="0" baseline="0" noProof="0">
                <a:ln>
                  <a:noFill/>
                </a:ln>
                <a:solidFill>
                  <a:srgbClr val="000000"/>
                </a:solidFill>
                <a:effectLst/>
                <a:uLnTx/>
                <a:uFillTx/>
                <a:latin typeface="Arial" charset="0"/>
                <a:ea typeface="+mn-ea"/>
                <a:cs typeface="Arial" charset="0"/>
              </a:rPr>
              <a:pPr marL="0" marR="0" lvl="0" indent="0" algn="r" defTabSz="919163" rtl="0" eaLnBrk="1" fontAlgn="base" latinLnBrk="0" hangingPunct="1">
                <a:lnSpc>
                  <a:spcPct val="100000"/>
                </a:lnSpc>
                <a:spcBef>
                  <a:spcPct val="0"/>
                </a:spcBef>
                <a:spcAft>
                  <a:spcPct val="0"/>
                </a:spcAft>
                <a:buClrTx/>
                <a:buSzTx/>
                <a:buFontTx/>
                <a:buNone/>
                <a:tabLst/>
                <a:defRPr/>
              </a:pPr>
              <a:t>15</a:t>
            </a:fld>
            <a:endParaRPr kumimoji="0" lang="en-US" altLang="en-US" sz="1200" b="0" i="0" u="none" strike="noStrike" kern="1200" cap="none" spc="0" normalizeH="0" baseline="0" noProof="0">
              <a:ln>
                <a:noFill/>
              </a:ln>
              <a:solidFill>
                <a:srgbClr val="000000"/>
              </a:solidFill>
              <a:effectLst/>
              <a:uLnTx/>
              <a:uFillTx/>
              <a:latin typeface="Arial" charset="0"/>
              <a:ea typeface="+mn-ea"/>
              <a:cs typeface="Arial" charset="0"/>
            </a:endParaRPr>
          </a:p>
        </p:txBody>
      </p:sp>
    </p:spTree>
    <p:extLst>
      <p:ext uri="{BB962C8B-B14F-4D97-AF65-F5344CB8AC3E}">
        <p14:creationId xmlns:p14="http://schemas.microsoft.com/office/powerpoint/2010/main" val="28790585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eaLnBrk="1" hangingPunct="1">
              <a:defRPr/>
            </a:pPr>
            <a:r>
              <a:rPr lang="en-AU" dirty="0"/>
              <a:t>This slide is just a quick transition slide to frame the next part of the discussion about total TCs.</a:t>
            </a:r>
          </a:p>
          <a:p>
            <a:pPr marL="171450" indent="-171450" eaLnBrk="1" hangingPunct="1">
              <a:buFont typeface="Arial" pitchFamily="34" charset="0"/>
              <a:buChar char="•"/>
              <a:defRPr/>
            </a:pPr>
            <a:endParaRPr lang="en-AU" dirty="0"/>
          </a:p>
        </p:txBody>
      </p:sp>
      <p:sp>
        <p:nvSpPr>
          <p:cNvPr id="51203"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1859" tIns="45930" rIns="91859" bIns="45930" anchor="b"/>
          <a:lstStyle/>
          <a:p>
            <a:pPr algn="r" defTabSz="919163"/>
            <a:fld id="{5344DEA6-91B0-4E3A-BD5F-8A9F801312E5}" type="slidenum">
              <a:rPr lang="en-US" altLang="en-US" sz="1200"/>
              <a:pPr algn="r" defTabSz="919163"/>
              <a:t>16</a:t>
            </a:fld>
            <a:endParaRPr lang="en-US" altLang="en-US" sz="1200"/>
          </a:p>
        </p:txBody>
      </p:sp>
    </p:spTree>
    <p:extLst>
      <p:ext uri="{BB962C8B-B14F-4D97-AF65-F5344CB8AC3E}">
        <p14:creationId xmlns:p14="http://schemas.microsoft.com/office/powerpoint/2010/main" val="38116020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171450" indent="-171450" eaLnBrk="1" hangingPunct="1">
              <a:buFont typeface="Arial" pitchFamily="34" charset="0"/>
              <a:buChar char="•"/>
              <a:defRPr/>
            </a:pPr>
            <a:endParaRPr lang="en-AU" dirty="0"/>
          </a:p>
        </p:txBody>
      </p:sp>
      <p:sp>
        <p:nvSpPr>
          <p:cNvPr id="53251"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1859" tIns="45930" rIns="91859" bIns="45930" anchor="b"/>
          <a:lstStyle/>
          <a:p>
            <a:pPr marL="0" marR="0" lvl="0" indent="0" algn="r" defTabSz="919163" rtl="0" eaLnBrk="1" fontAlgn="base" latinLnBrk="0" hangingPunct="1">
              <a:lnSpc>
                <a:spcPct val="100000"/>
              </a:lnSpc>
              <a:spcBef>
                <a:spcPct val="0"/>
              </a:spcBef>
              <a:spcAft>
                <a:spcPct val="0"/>
              </a:spcAft>
              <a:buClrTx/>
              <a:buSzTx/>
              <a:buFontTx/>
              <a:buNone/>
              <a:tabLst/>
              <a:defRPr/>
            </a:pPr>
            <a:fld id="{2A7CB3C1-8C3F-4F42-8F0E-E0095270E5F8}" type="slidenum">
              <a:rPr kumimoji="0" lang="en-US" altLang="en-US" sz="1200" b="0" i="0" u="none" strike="noStrike" kern="1200" cap="none" spc="0" normalizeH="0" baseline="0" noProof="0">
                <a:ln>
                  <a:noFill/>
                </a:ln>
                <a:solidFill>
                  <a:srgbClr val="000000"/>
                </a:solidFill>
                <a:effectLst/>
                <a:uLnTx/>
                <a:uFillTx/>
                <a:latin typeface="Arial" charset="0"/>
                <a:ea typeface="+mn-ea"/>
                <a:cs typeface="Arial" charset="0"/>
              </a:rPr>
              <a:pPr marL="0" marR="0" lvl="0" indent="0" algn="r" defTabSz="919163" rtl="0" eaLnBrk="1" fontAlgn="base" latinLnBrk="0" hangingPunct="1">
                <a:lnSpc>
                  <a:spcPct val="100000"/>
                </a:lnSpc>
                <a:spcBef>
                  <a:spcPct val="0"/>
                </a:spcBef>
                <a:spcAft>
                  <a:spcPct val="0"/>
                </a:spcAft>
                <a:buClrTx/>
                <a:buSzTx/>
                <a:buFontTx/>
                <a:buNone/>
                <a:tabLst/>
                <a:defRPr/>
              </a:pPr>
              <a:t>17</a:t>
            </a:fld>
            <a:endParaRPr kumimoji="0" lang="en-US" altLang="en-US" sz="1200" b="0" i="0" u="none" strike="noStrike" kern="1200" cap="none" spc="0" normalizeH="0" baseline="0" noProof="0">
              <a:ln>
                <a:noFill/>
              </a:ln>
              <a:solidFill>
                <a:srgbClr val="000000"/>
              </a:solidFill>
              <a:effectLst/>
              <a:uLnTx/>
              <a:uFillTx/>
              <a:latin typeface="Arial" charset="0"/>
              <a:ea typeface="+mn-ea"/>
              <a:cs typeface="Arial" charset="0"/>
            </a:endParaRPr>
          </a:p>
        </p:txBody>
      </p:sp>
    </p:spTree>
    <p:extLst>
      <p:ext uri="{BB962C8B-B14F-4D97-AF65-F5344CB8AC3E}">
        <p14:creationId xmlns:p14="http://schemas.microsoft.com/office/powerpoint/2010/main" val="28790585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171450" indent="-171450" eaLnBrk="1" hangingPunct="1">
              <a:buFont typeface="Arial" pitchFamily="34" charset="0"/>
              <a:buChar char="•"/>
              <a:defRPr/>
            </a:pPr>
            <a:endParaRPr lang="en-AU" dirty="0"/>
          </a:p>
        </p:txBody>
      </p:sp>
      <p:sp>
        <p:nvSpPr>
          <p:cNvPr id="53251"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1859" tIns="45930" rIns="91859" bIns="45930" anchor="b"/>
          <a:lstStyle/>
          <a:p>
            <a:pPr algn="r" defTabSz="919163"/>
            <a:fld id="{2A7CB3C1-8C3F-4F42-8F0E-E0095270E5F8}" type="slidenum">
              <a:rPr lang="en-US" altLang="en-US" sz="1200"/>
              <a:pPr algn="r" defTabSz="919163"/>
              <a:t>18</a:t>
            </a:fld>
            <a:endParaRPr lang="en-US" altLang="en-US" sz="12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171450" indent="-171450" eaLnBrk="1" hangingPunct="1">
              <a:buFont typeface="Arial" pitchFamily="34" charset="0"/>
              <a:buChar char="•"/>
              <a:defRPr/>
            </a:pPr>
            <a:endParaRPr lang="en-AU" dirty="0"/>
          </a:p>
        </p:txBody>
      </p:sp>
      <p:sp>
        <p:nvSpPr>
          <p:cNvPr id="53251"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1859" tIns="45930" rIns="91859" bIns="45930" anchor="b"/>
          <a:lstStyle/>
          <a:p>
            <a:pPr algn="r" defTabSz="919163"/>
            <a:fld id="{2A7CB3C1-8C3F-4F42-8F0E-E0095270E5F8}" type="slidenum">
              <a:rPr lang="en-US" altLang="en-US" sz="1200"/>
              <a:pPr algn="r" defTabSz="919163"/>
              <a:t>19</a:t>
            </a:fld>
            <a:endParaRPr lang="en-US" altLang="en-US" sz="1200"/>
          </a:p>
        </p:txBody>
      </p:sp>
    </p:spTree>
    <p:extLst>
      <p:ext uri="{BB962C8B-B14F-4D97-AF65-F5344CB8AC3E}">
        <p14:creationId xmlns:p14="http://schemas.microsoft.com/office/powerpoint/2010/main" val="41134558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p:spPr>
        <p:txBody>
          <a:bodyPr/>
          <a:lstStyle/>
          <a:p>
            <a:pPr eaLnBrk="1" hangingPunct="1"/>
            <a:endParaRPr lang="en-AU">
              <a:latin typeface="Arial" charset="0"/>
            </a:endParaRPr>
          </a:p>
        </p:txBody>
      </p:sp>
      <p:sp>
        <p:nvSpPr>
          <p:cNvPr id="62468"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1859" tIns="45930" rIns="91859" bIns="45930" anchor="b"/>
          <a:lstStyle/>
          <a:p>
            <a:pPr algn="r" defTabSz="919163"/>
            <a:fld id="{6424F3A3-3102-4A79-A92D-42DC9713116C}" type="slidenum">
              <a:rPr lang="en-US" altLang="en-US" sz="1200"/>
              <a:pPr algn="r" defTabSz="919163"/>
              <a:t>2</a:t>
            </a:fld>
            <a:endParaRPr lang="en-US" altLang="en-US" sz="120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noTextEdit="1"/>
          </p:cNvSpPr>
          <p:nvPr>
            <p:ph type="sldImg"/>
          </p:nvPr>
        </p:nvSpPr>
        <p:spPr>
          <a:ln/>
        </p:spPr>
      </p:sp>
      <p:sp>
        <p:nvSpPr>
          <p:cNvPr id="58370" name="Notes Placeholder 2"/>
          <p:cNvSpPr>
            <a:spLocks noGrp="1"/>
          </p:cNvSpPr>
          <p:nvPr>
            <p:ph type="body" idx="1"/>
          </p:nvPr>
        </p:nvSpPr>
        <p:spPr>
          <a:noFill/>
        </p:spPr>
        <p:txBody>
          <a:bodyPr/>
          <a:lstStyle/>
          <a:p>
            <a:r>
              <a:rPr lang="en-US">
                <a:latin typeface="Arial" charset="0"/>
              </a:rPr>
              <a:t>Based on best available evidence, the administrative costs of creating credits using management and structural BMPs will be significantly more costly on a per project basis than the activities involved in land conversions (the dominant credit generating practice in Virginia).  It may be up to 2 to 3 time more costly to plan for working land BMPs than for land conversion an retirement.  Furthermore, given dynamic and changing farm conditions and limited BMP lifespans, these costs are relatively frequent and recurring.  </a:t>
            </a:r>
          </a:p>
          <a:p>
            <a:r>
              <a:rPr lang="en-US">
                <a:latin typeface="Arial" charset="0"/>
              </a:rPr>
              <a:t>However, while higher, transactions costs need to be compared to the relative value created in terms of reduction.  In some situations, these costs might be quite modest relative to overall possible nutrient credit prices. </a:t>
            </a:r>
            <a:endParaRPr lang="en-AU">
              <a:latin typeface="Arial" charset="0"/>
            </a:endParaRPr>
          </a:p>
          <a:p>
            <a:r>
              <a:rPr lang="en-US">
                <a:latin typeface="Arial" charset="0"/>
              </a:rPr>
              <a:t>The verification (compliance monitoring) protocols can be a significant driver of transactions costs, especially for credits generated from working agricultural lands.  Several programs require annual site visits to verify the existence and performance of credit generating practices.  The cost of providing annual “boots on the ground” verification is estimated at around $500 - $750 per visit per year.  Significant reductions in transaction costs could be achieved through alternative verification processes.  For instance, in our analysis monitoring costs were reduced 67% by allowing interim remote self-reporting of BMP status for 4 out of 5 years, and by 80% if all monitoring is undertaken remotely. Remote sensing technologies offer opportunities for dramatic reductions in verification costs.  These results suggest an important cost/risk tradeoff between verification cost and compliance certainty for program designers to consider.  </a:t>
            </a:r>
          </a:p>
          <a:p>
            <a:r>
              <a:rPr lang="en-US">
                <a:latin typeface="Arial" charset="0"/>
              </a:rPr>
              <a:t>Finally, our research indicates that there are both costs and benefits from using third parties in trading programs. This means it is not immediately clear whether the use of a third party in a particular instance will result in net program benefits. Use of third parties should be carefully considered on a case-by-case basis.</a:t>
            </a:r>
            <a:endParaRPr lang="en-AU">
              <a:latin typeface="Arial" charset="0"/>
            </a:endParaRPr>
          </a:p>
          <a:p>
            <a:endParaRPr lang="en-AU">
              <a:latin typeface="Arial" charset="0"/>
            </a:endParaRPr>
          </a:p>
        </p:txBody>
      </p:sp>
      <p:sp>
        <p:nvSpPr>
          <p:cNvPr id="58371"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1859" tIns="45930" rIns="91859" bIns="45930" anchor="b"/>
          <a:lstStyle/>
          <a:p>
            <a:pPr algn="r" defTabSz="919163"/>
            <a:fld id="{F24A1989-2838-46F6-811D-688F9EFC9497}" type="slidenum">
              <a:rPr lang="en-US" altLang="en-US" sz="1200"/>
              <a:pPr algn="r" defTabSz="919163"/>
              <a:t>20</a:t>
            </a:fld>
            <a:endParaRPr lang="en-US" altLang="en-US" sz="120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7"/>
          <p:cNvSpPr>
            <a:spLocks noGrp="1" noChangeArrowheads="1"/>
          </p:cNvSpPr>
          <p:nvPr>
            <p:ph type="sldNum" sz="quarter" idx="5"/>
          </p:nvPr>
        </p:nvSpPr>
        <p:spPr>
          <a:noFill/>
          <a:ln>
            <a:miter lim="800000"/>
            <a:headEnd/>
            <a:tailEnd/>
          </a:ln>
        </p:spPr>
        <p:txBody>
          <a:bodyPr/>
          <a:lstStyle/>
          <a:p>
            <a:fld id="{585F4B8B-1EFE-4CED-9CE1-B8F3DC373C11}" type="slidenum">
              <a:rPr lang="en-US" altLang="en-US" smtClean="0">
                <a:latin typeface="Arial" charset="0"/>
                <a:cs typeface="Arial" charset="0"/>
              </a:rPr>
              <a:pPr/>
              <a:t>21</a:t>
            </a:fld>
            <a:endParaRPr lang="en-US" altLang="en-US">
              <a:latin typeface="Arial" charset="0"/>
              <a:cs typeface="Arial" charset="0"/>
            </a:endParaRPr>
          </a:p>
        </p:txBody>
      </p:sp>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a:noFill/>
        </p:spPr>
        <p:txBody>
          <a:bodyPr/>
          <a:lstStyle/>
          <a:p>
            <a:pPr eaLnBrk="1" hangingPunct="1"/>
            <a:endParaRPr lang="en-US" altLang="en-US">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a:ln/>
        </p:spPr>
      </p:sp>
      <p:sp>
        <p:nvSpPr>
          <p:cNvPr id="18434" name="Notes Placeholder 2"/>
          <p:cNvSpPr>
            <a:spLocks noGrp="1"/>
          </p:cNvSpPr>
          <p:nvPr>
            <p:ph type="body" idx="1"/>
          </p:nvPr>
        </p:nvSpPr>
        <p:spPr>
          <a:noFill/>
        </p:spPr>
        <p:txBody>
          <a:bodyPr/>
          <a:lstStyle/>
          <a:p>
            <a:pPr eaLnBrk="1" hangingPunct="1"/>
            <a:endParaRPr lang="en-AU">
              <a:latin typeface="Arial" charset="0"/>
            </a:endParaRPr>
          </a:p>
        </p:txBody>
      </p:sp>
      <p:sp>
        <p:nvSpPr>
          <p:cNvPr id="18435"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1859" tIns="45930" rIns="91859" bIns="45930" anchor="b"/>
          <a:lstStyle/>
          <a:p>
            <a:pPr algn="r" defTabSz="919163"/>
            <a:fld id="{A1B9CD9E-F053-4985-BB8B-8E4FEA1B7B1F}" type="slidenum">
              <a:rPr lang="en-US" altLang="en-US" sz="1200"/>
              <a:pPr algn="r" defTabSz="919163"/>
              <a:t>3</a:t>
            </a:fld>
            <a:endParaRPr lang="en-US" alt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7"/>
          <p:cNvSpPr>
            <a:spLocks noGrp="1" noChangeArrowheads="1"/>
          </p:cNvSpPr>
          <p:nvPr>
            <p:ph type="sldNum" sz="quarter" idx="5"/>
          </p:nvPr>
        </p:nvSpPr>
        <p:spPr>
          <a:noFill/>
          <a:ln>
            <a:miter lim="800000"/>
            <a:headEnd/>
            <a:tailEnd/>
          </a:ln>
        </p:spPr>
        <p:txBody>
          <a:bodyPr/>
          <a:lstStyle/>
          <a:p>
            <a:fld id="{891AF25C-CF2B-4150-BCC6-A33D1661416E}" type="slidenum">
              <a:rPr lang="en-US" altLang="en-US" smtClean="0">
                <a:latin typeface="Arial" charset="0"/>
                <a:cs typeface="Arial" charset="0"/>
              </a:rPr>
              <a:pPr/>
              <a:t>4</a:t>
            </a:fld>
            <a:endParaRPr lang="en-US" altLang="en-US">
              <a:latin typeface="Arial" charset="0"/>
              <a:cs typeface="Arial" charset="0"/>
            </a:endParaRPr>
          </a:p>
        </p:txBody>
      </p:sp>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a:noFill/>
        </p:spPr>
        <p:txBody>
          <a:bodyPr/>
          <a:lstStyle/>
          <a:p>
            <a:pPr eaLnBrk="1" hangingPunct="1"/>
            <a:endParaRPr lang="en-US" altLang="en-US">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a:spLocks noGrp="1" noChangeArrowheads="1"/>
          </p:cNvSpPr>
          <p:nvPr>
            <p:ph type="sldNum" sz="quarter" idx="5"/>
          </p:nvPr>
        </p:nvSpPr>
        <p:spPr>
          <a:noFill/>
          <a:ln>
            <a:miter lim="800000"/>
            <a:headEnd/>
            <a:tailEnd/>
          </a:ln>
        </p:spPr>
        <p:txBody>
          <a:bodyPr/>
          <a:lstStyle/>
          <a:p>
            <a:fld id="{824B48E3-AE76-4F0A-A6DB-9C2E906C161B}" type="slidenum">
              <a:rPr lang="en-US" altLang="en-US" smtClean="0">
                <a:latin typeface="Arial" charset="0"/>
                <a:cs typeface="Arial" charset="0"/>
              </a:rPr>
              <a:pPr/>
              <a:t>5</a:t>
            </a:fld>
            <a:endParaRPr lang="en-US" altLang="en-US" smtClean="0">
              <a:latin typeface="Arial" charset="0"/>
              <a:cs typeface="Arial" charset="0"/>
            </a:endParaRPr>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noFill/>
        </p:spPr>
        <p:txBody>
          <a:bodyPr/>
          <a:lstStyle/>
          <a:p>
            <a:pPr eaLnBrk="1" hangingPunct="1"/>
            <a:endParaRPr lang="en-US" altLang="en-US" dirty="0" smtClean="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p:cNvSpPr>
          <p:nvPr>
            <p:ph type="sldImg"/>
          </p:nvPr>
        </p:nvSpPr>
        <p:spPr>
          <a:ln/>
        </p:spPr>
      </p:sp>
      <p:sp>
        <p:nvSpPr>
          <p:cNvPr id="26626" name="Notes Placeholder 2"/>
          <p:cNvSpPr>
            <a:spLocks noGrp="1"/>
          </p:cNvSpPr>
          <p:nvPr>
            <p:ph type="body" idx="1"/>
          </p:nvPr>
        </p:nvSpPr>
        <p:spPr>
          <a:noFill/>
        </p:spPr>
        <p:txBody>
          <a:bodyPr/>
          <a:lstStyle/>
          <a:p>
            <a:r>
              <a:rPr lang="en-AU" smtClean="0">
                <a:latin typeface="Arial" charset="0"/>
              </a:rPr>
              <a:t>541 credits sold or retired as of July</a:t>
            </a:r>
          </a:p>
        </p:txBody>
      </p:sp>
      <p:sp>
        <p:nvSpPr>
          <p:cNvPr id="4" name="Slide Number Placeholder 3"/>
          <p:cNvSpPr>
            <a:spLocks noGrp="1"/>
          </p:cNvSpPr>
          <p:nvPr>
            <p:ph type="sldNum" sz="quarter" idx="5"/>
          </p:nvPr>
        </p:nvSpPr>
        <p:spPr/>
        <p:txBody>
          <a:bodyPr/>
          <a:lstStyle/>
          <a:p>
            <a:pPr>
              <a:defRPr/>
            </a:pPr>
            <a:fld id="{AFF0F537-2C23-406E-A464-EF1608EC51AE}" type="slidenum">
              <a:rPr lang="en-US" altLang="en-US" smtClean="0"/>
              <a:pPr>
                <a:defRPr/>
              </a:pPr>
              <a:t>6</a:t>
            </a:fld>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a:ln/>
        </p:spPr>
      </p:sp>
      <p:sp>
        <p:nvSpPr>
          <p:cNvPr id="34818" name="Notes Placeholder 2"/>
          <p:cNvSpPr>
            <a:spLocks noGrp="1"/>
          </p:cNvSpPr>
          <p:nvPr>
            <p:ph type="body" idx="1"/>
          </p:nvPr>
        </p:nvSpPr>
        <p:spPr>
          <a:noFill/>
        </p:spPr>
        <p:txBody>
          <a:bodyPr/>
          <a:lstStyle/>
          <a:p>
            <a:pPr eaLnBrk="1" hangingPunct="1"/>
            <a:endParaRPr lang="en-AU">
              <a:latin typeface="Arial" charset="0"/>
            </a:endParaRPr>
          </a:p>
        </p:txBody>
      </p:sp>
      <p:sp>
        <p:nvSpPr>
          <p:cNvPr id="34819"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1859" tIns="45930" rIns="91859" bIns="45930" anchor="b"/>
          <a:lstStyle/>
          <a:p>
            <a:pPr algn="r" defTabSz="919163"/>
            <a:fld id="{5DC5FD75-6826-4D59-A55E-DDEEABD9B93B}" type="slidenum">
              <a:rPr lang="en-US" altLang="en-US" sz="1200"/>
              <a:pPr algn="r" defTabSz="919163"/>
              <a:t>7</a:t>
            </a:fld>
            <a:endParaRPr lang="en-US" alt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noTextEdit="1"/>
          </p:cNvSpPr>
          <p:nvPr>
            <p:ph type="sldImg"/>
          </p:nvPr>
        </p:nvSpPr>
        <p:spPr>
          <a:ln/>
        </p:spPr>
      </p:sp>
      <p:sp>
        <p:nvSpPr>
          <p:cNvPr id="36866" name="Notes Placeholder 2"/>
          <p:cNvSpPr>
            <a:spLocks noGrp="1"/>
          </p:cNvSpPr>
          <p:nvPr>
            <p:ph type="body" idx="1"/>
          </p:nvPr>
        </p:nvSpPr>
        <p:spPr>
          <a:noFill/>
        </p:spPr>
        <p:txBody>
          <a:bodyPr/>
          <a:lstStyle/>
          <a:p>
            <a:endParaRPr lang="en-AU">
              <a:latin typeface="Arial" charset="0"/>
            </a:endParaRPr>
          </a:p>
        </p:txBody>
      </p:sp>
      <p:sp>
        <p:nvSpPr>
          <p:cNvPr id="36867"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1859" tIns="45930" rIns="91859" bIns="45930" anchor="b"/>
          <a:lstStyle/>
          <a:p>
            <a:pPr algn="r" defTabSz="919163"/>
            <a:fld id="{68C514E6-E322-46C7-AB90-D86EC0788576}" type="slidenum">
              <a:rPr lang="en-US" altLang="en-US" sz="1200"/>
              <a:pPr algn="r" defTabSz="919163"/>
              <a:t>8</a:t>
            </a:fld>
            <a:endParaRPr lang="en-US" alt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p:cNvSpPr>
          <p:nvPr>
            <p:ph type="sldImg"/>
          </p:nvPr>
        </p:nvSpPr>
        <p:spPr>
          <a:ln/>
        </p:spPr>
      </p:sp>
      <p:sp>
        <p:nvSpPr>
          <p:cNvPr id="38914" name="Notes Placeholder 2"/>
          <p:cNvSpPr>
            <a:spLocks noGrp="1"/>
          </p:cNvSpPr>
          <p:nvPr>
            <p:ph type="body" idx="1"/>
          </p:nvPr>
        </p:nvSpPr>
        <p:spPr>
          <a:noFill/>
        </p:spPr>
        <p:txBody>
          <a:bodyPr/>
          <a:lstStyle/>
          <a:p>
            <a:pPr eaLnBrk="1" hangingPunct="1"/>
            <a:endParaRPr lang="en-AU" dirty="0">
              <a:latin typeface="Arial" charset="0"/>
            </a:endParaRPr>
          </a:p>
        </p:txBody>
      </p:sp>
      <p:sp>
        <p:nvSpPr>
          <p:cNvPr id="38915" name="Slide Number Placeholder 3"/>
          <p:cNvSpPr>
            <a:spLocks noGrp="1"/>
          </p:cNvSpPr>
          <p:nvPr>
            <p:ph type="sldNum" sz="quarter" idx="5"/>
          </p:nvPr>
        </p:nvSpPr>
        <p:spPr>
          <a:noFill/>
          <a:ln>
            <a:miter lim="800000"/>
            <a:headEnd/>
            <a:tailEnd/>
          </a:ln>
        </p:spPr>
        <p:txBody>
          <a:bodyPr/>
          <a:lstStyle/>
          <a:p>
            <a:fld id="{0CD475DE-1955-4394-9CF8-0BBFF505B734}" type="slidenum">
              <a:rPr lang="en-US" altLang="en-US" smtClean="0">
                <a:latin typeface="Arial" charset="0"/>
                <a:cs typeface="Arial" charset="0"/>
              </a:rPr>
              <a:pPr/>
              <a:t>9</a:t>
            </a:fld>
            <a:endParaRPr lang="en-US" altLang="en-US">
              <a:latin typeface="Arial"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AU"/>
          </a:p>
        </p:txBody>
      </p:sp>
      <p:sp>
        <p:nvSpPr>
          <p:cNvPr id="4" name="Rectangle 3"/>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4"/>
          <p:cNvSpPr>
            <a:spLocks noGrp="1" noChangeArrowheads="1"/>
          </p:cNvSpPr>
          <p:nvPr>
            <p:ph type="sldNum" sz="quarter" idx="11"/>
          </p:nvPr>
        </p:nvSpPr>
        <p:spPr>
          <a:ln/>
        </p:spPr>
        <p:txBody>
          <a:bodyPr/>
          <a:lstStyle>
            <a:lvl1pPr>
              <a:defRPr/>
            </a:lvl1pPr>
          </a:lstStyle>
          <a:p>
            <a:pPr>
              <a:defRPr/>
            </a:pPr>
            <a:fld id="{204DECF0-2045-4918-B343-9499320AF0D6}" type="slidenum">
              <a:rPr lang="en-US" altLang="en-US"/>
              <a:pPr>
                <a:defRPr/>
              </a:pPr>
              <a:t>‹#›</a:t>
            </a:fld>
            <a:endParaRPr lang="en-US" alt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Rectangle 3"/>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4"/>
          <p:cNvSpPr>
            <a:spLocks noGrp="1" noChangeArrowheads="1"/>
          </p:cNvSpPr>
          <p:nvPr>
            <p:ph type="sldNum" sz="quarter" idx="11"/>
          </p:nvPr>
        </p:nvSpPr>
        <p:spPr>
          <a:ln/>
        </p:spPr>
        <p:txBody>
          <a:bodyPr/>
          <a:lstStyle>
            <a:lvl1pPr>
              <a:defRPr/>
            </a:lvl1pPr>
          </a:lstStyle>
          <a:p>
            <a:pPr>
              <a:defRPr/>
            </a:pPr>
            <a:fld id="{1AAFA2AE-F3BE-4450-84FF-42A955B04E5B}" type="slidenum">
              <a:rPr lang="en-US" altLang="en-US"/>
              <a:pPr>
                <a:defRPr/>
              </a:pPr>
              <a:t>‹#›</a:t>
            </a:fld>
            <a:endParaRPr lang="en-US" alt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973762"/>
          </a:xfrm>
          <a:prstGeom prst="rect">
            <a:avLst/>
          </a:prstGeom>
        </p:spPr>
        <p:txBody>
          <a:bodyPr vert="eaVert"/>
          <a:lstStyle/>
          <a:p>
            <a:r>
              <a:rPr lang="en-US"/>
              <a:t>Click to edit Master title style</a:t>
            </a:r>
            <a:endParaRPr lang="en-AU"/>
          </a:p>
        </p:txBody>
      </p:sp>
      <p:sp>
        <p:nvSpPr>
          <p:cNvPr id="3" name="Vertical Text Placeholder 2"/>
          <p:cNvSpPr>
            <a:spLocks noGrp="1"/>
          </p:cNvSpPr>
          <p:nvPr>
            <p:ph type="body" orient="vert" idx="1"/>
          </p:nvPr>
        </p:nvSpPr>
        <p:spPr>
          <a:xfrm>
            <a:off x="457200" y="274638"/>
            <a:ext cx="6019800" cy="5973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Rectangle 3"/>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4"/>
          <p:cNvSpPr>
            <a:spLocks noGrp="1" noChangeArrowheads="1"/>
          </p:cNvSpPr>
          <p:nvPr>
            <p:ph type="sldNum" sz="quarter" idx="11"/>
          </p:nvPr>
        </p:nvSpPr>
        <p:spPr>
          <a:ln/>
        </p:spPr>
        <p:txBody>
          <a:bodyPr/>
          <a:lstStyle>
            <a:lvl1pPr>
              <a:defRPr/>
            </a:lvl1pPr>
          </a:lstStyle>
          <a:p>
            <a:pPr>
              <a:defRPr/>
            </a:pPr>
            <a:fld id="{E1FE0C8D-22B9-4FA3-A9B1-76CBDEA3F808}" type="slidenum">
              <a:rPr lang="en-US" altLang="en-US"/>
              <a:pPr>
                <a:defRPr/>
              </a:pPr>
              <a:t>‹#›</a:t>
            </a:fld>
            <a:endParaRPr lang="en-US" alt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hidden="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AU"/>
          </a:p>
        </p:txBody>
      </p:sp>
      <p:sp>
        <p:nvSpPr>
          <p:cNvPr id="3" name="Content Placeholder 2" hidden="1"/>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Rectangle 3"/>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4"/>
          <p:cNvSpPr>
            <a:spLocks noGrp="1" noChangeArrowheads="1"/>
          </p:cNvSpPr>
          <p:nvPr>
            <p:ph type="sldNum" sz="quarter" idx="11"/>
          </p:nvPr>
        </p:nvSpPr>
        <p:spPr>
          <a:ln/>
        </p:spPr>
        <p:txBody>
          <a:bodyPr/>
          <a:lstStyle>
            <a:lvl1pPr>
              <a:defRPr/>
            </a:lvl1pPr>
          </a:lstStyle>
          <a:p>
            <a:pPr>
              <a:defRPr/>
            </a:pPr>
            <a:fld id="{5BBF8DCE-43EC-4B7B-95E5-CC40DD13430C}" type="slidenum">
              <a:rPr lang="en-US" altLang="en-US"/>
              <a:pPr>
                <a:defRPr/>
              </a:pPr>
              <a:t>‹#›</a:t>
            </a:fld>
            <a:endParaRPr lang="en-US" alt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4"/>
          <p:cNvSpPr>
            <a:spLocks noGrp="1" noChangeArrowheads="1"/>
          </p:cNvSpPr>
          <p:nvPr>
            <p:ph type="sldNum" sz="quarter" idx="11"/>
          </p:nvPr>
        </p:nvSpPr>
        <p:spPr>
          <a:ln/>
        </p:spPr>
        <p:txBody>
          <a:bodyPr/>
          <a:lstStyle>
            <a:lvl1pPr>
              <a:defRPr/>
            </a:lvl1pPr>
          </a:lstStyle>
          <a:p>
            <a:pPr>
              <a:defRPr/>
            </a:pPr>
            <a:fld id="{F92C65A4-13D8-4630-8BEA-C0DB0A7A74B4}" type="slidenum">
              <a:rPr lang="en-US" altLang="en-US"/>
              <a:pPr>
                <a:defRPr/>
              </a:pPr>
              <a:t>‹#›</a:t>
            </a:fld>
            <a:endParaRPr lang="en-US" alt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AU"/>
          </a:p>
        </p:txBody>
      </p:sp>
      <p:sp>
        <p:nvSpPr>
          <p:cNvPr id="3" name="Content Placeholder 2"/>
          <p:cNvSpPr>
            <a:spLocks noGrp="1"/>
          </p:cNvSpPr>
          <p:nvPr>
            <p:ph sz="half" idx="1"/>
          </p:nvPr>
        </p:nvSpPr>
        <p:spPr>
          <a:xfrm>
            <a:off x="685800" y="1724025"/>
            <a:ext cx="38100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p:cNvSpPr>
            <a:spLocks noGrp="1"/>
          </p:cNvSpPr>
          <p:nvPr>
            <p:ph sz="half" idx="2"/>
          </p:nvPr>
        </p:nvSpPr>
        <p:spPr>
          <a:xfrm>
            <a:off x="4648200" y="1724025"/>
            <a:ext cx="38100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Rectangle 3"/>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4"/>
          <p:cNvSpPr>
            <a:spLocks noGrp="1" noChangeArrowheads="1"/>
          </p:cNvSpPr>
          <p:nvPr>
            <p:ph type="sldNum" sz="quarter" idx="11"/>
          </p:nvPr>
        </p:nvSpPr>
        <p:spPr>
          <a:ln/>
        </p:spPr>
        <p:txBody>
          <a:bodyPr/>
          <a:lstStyle>
            <a:lvl1pPr>
              <a:defRPr/>
            </a:lvl1pPr>
          </a:lstStyle>
          <a:p>
            <a:pPr>
              <a:defRPr/>
            </a:pPr>
            <a:fld id="{3334996A-EF44-45F9-9819-330B009D33DA}" type="slidenum">
              <a:rPr lang="en-US" altLang="en-US"/>
              <a:pPr>
                <a:defRPr/>
              </a:pPr>
              <a:t>‹#›</a:t>
            </a:fld>
            <a:endParaRPr lang="en-US" alt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Rectangle 3"/>
          <p:cNvSpPr>
            <a:spLocks noGrp="1" noChangeArrowheads="1"/>
          </p:cNvSpPr>
          <p:nvPr>
            <p:ph type="ftr" sz="quarter" idx="10"/>
          </p:nvPr>
        </p:nvSpPr>
        <p:spPr>
          <a:ln/>
        </p:spPr>
        <p:txBody>
          <a:bodyPr/>
          <a:lstStyle>
            <a:lvl1pPr>
              <a:defRPr/>
            </a:lvl1pPr>
          </a:lstStyle>
          <a:p>
            <a:pPr>
              <a:defRPr/>
            </a:pPr>
            <a:endParaRPr lang="en-US" altLang="en-US"/>
          </a:p>
        </p:txBody>
      </p:sp>
      <p:sp>
        <p:nvSpPr>
          <p:cNvPr id="8" name="Rectangle 4"/>
          <p:cNvSpPr>
            <a:spLocks noGrp="1" noChangeArrowheads="1"/>
          </p:cNvSpPr>
          <p:nvPr>
            <p:ph type="sldNum" sz="quarter" idx="11"/>
          </p:nvPr>
        </p:nvSpPr>
        <p:spPr>
          <a:ln/>
        </p:spPr>
        <p:txBody>
          <a:bodyPr/>
          <a:lstStyle>
            <a:lvl1pPr>
              <a:defRPr/>
            </a:lvl1pPr>
          </a:lstStyle>
          <a:p>
            <a:pPr>
              <a:defRPr/>
            </a:pPr>
            <a:fld id="{0B8522E8-4015-4297-9001-0A72AD1ACF1F}" type="slidenum">
              <a:rPr lang="en-US" altLang="en-US"/>
              <a:pPr>
                <a:defRPr/>
              </a:pPr>
              <a:t>‹#›</a:t>
            </a:fld>
            <a:endParaRPr lang="en-US"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AU"/>
          </a:p>
        </p:txBody>
      </p:sp>
      <p:sp>
        <p:nvSpPr>
          <p:cNvPr id="3" name="Rectangle 3"/>
          <p:cNvSpPr>
            <a:spLocks noGrp="1" noChangeArrowheads="1"/>
          </p:cNvSpPr>
          <p:nvPr>
            <p:ph type="ftr" sz="quarter" idx="10"/>
          </p:nvPr>
        </p:nvSpPr>
        <p:spPr>
          <a:ln/>
        </p:spPr>
        <p:txBody>
          <a:bodyPr/>
          <a:lstStyle>
            <a:lvl1pPr>
              <a:defRPr/>
            </a:lvl1pPr>
          </a:lstStyle>
          <a:p>
            <a:pPr>
              <a:defRPr/>
            </a:pPr>
            <a:endParaRPr lang="en-US" altLang="en-US"/>
          </a:p>
        </p:txBody>
      </p:sp>
      <p:sp>
        <p:nvSpPr>
          <p:cNvPr id="4" name="Rectangle 4"/>
          <p:cNvSpPr>
            <a:spLocks noGrp="1" noChangeArrowheads="1"/>
          </p:cNvSpPr>
          <p:nvPr>
            <p:ph type="sldNum" sz="quarter" idx="11"/>
          </p:nvPr>
        </p:nvSpPr>
        <p:spPr>
          <a:ln/>
        </p:spPr>
        <p:txBody>
          <a:bodyPr/>
          <a:lstStyle>
            <a:lvl1pPr>
              <a:defRPr/>
            </a:lvl1pPr>
          </a:lstStyle>
          <a:p>
            <a:pPr>
              <a:defRPr/>
            </a:pPr>
            <a:fld id="{93BC762A-AFF3-498A-A289-8E8E1142C08B}" type="slidenum">
              <a:rPr lang="en-US" altLang="en-US"/>
              <a:pPr>
                <a:defRPr/>
              </a:pPr>
              <a:t>‹#›</a:t>
            </a:fld>
            <a:endParaRPr lang="en-US"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ftr" sz="quarter" idx="10"/>
          </p:nvPr>
        </p:nvSpPr>
        <p:spPr>
          <a:ln/>
        </p:spPr>
        <p:txBody>
          <a:bodyPr/>
          <a:lstStyle>
            <a:lvl1pPr>
              <a:defRPr/>
            </a:lvl1pPr>
          </a:lstStyle>
          <a:p>
            <a:pPr>
              <a:defRPr/>
            </a:pPr>
            <a:endParaRPr lang="en-US" altLang="en-US"/>
          </a:p>
        </p:txBody>
      </p:sp>
      <p:sp>
        <p:nvSpPr>
          <p:cNvPr id="3" name="Rectangle 4"/>
          <p:cNvSpPr>
            <a:spLocks noGrp="1" noChangeArrowheads="1"/>
          </p:cNvSpPr>
          <p:nvPr>
            <p:ph type="sldNum" sz="quarter" idx="11"/>
          </p:nvPr>
        </p:nvSpPr>
        <p:spPr>
          <a:ln/>
        </p:spPr>
        <p:txBody>
          <a:bodyPr/>
          <a:lstStyle>
            <a:lvl1pPr>
              <a:defRPr/>
            </a:lvl1pPr>
          </a:lstStyle>
          <a:p>
            <a:pPr>
              <a:defRPr/>
            </a:pPr>
            <a:fld id="{DC89D640-4091-42D5-A2AC-AB76C8E4CC74}" type="slidenum">
              <a:rPr lang="en-US" altLang="en-US"/>
              <a:pPr>
                <a:defRPr/>
              </a:pPr>
              <a:t>‹#›</a:t>
            </a:fld>
            <a:endParaRPr lang="en-US" alt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4"/>
          <p:cNvSpPr>
            <a:spLocks noGrp="1" noChangeArrowheads="1"/>
          </p:cNvSpPr>
          <p:nvPr>
            <p:ph type="sldNum" sz="quarter" idx="11"/>
          </p:nvPr>
        </p:nvSpPr>
        <p:spPr>
          <a:ln/>
        </p:spPr>
        <p:txBody>
          <a:bodyPr/>
          <a:lstStyle>
            <a:lvl1pPr>
              <a:defRPr/>
            </a:lvl1pPr>
          </a:lstStyle>
          <a:p>
            <a:pPr>
              <a:defRPr/>
            </a:pPr>
            <a:fld id="{8C3C476E-4AE8-4951-96E7-745D2276534A}" type="slidenum">
              <a:rPr lang="en-US" altLang="en-US"/>
              <a:pPr>
                <a:defRPr/>
              </a:pPr>
              <a:t>‹#›</a:t>
            </a:fld>
            <a:endParaRPr lang="en-US" alt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AU"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4"/>
          <p:cNvSpPr>
            <a:spLocks noGrp="1" noChangeArrowheads="1"/>
          </p:cNvSpPr>
          <p:nvPr>
            <p:ph type="sldNum" sz="quarter" idx="11"/>
          </p:nvPr>
        </p:nvSpPr>
        <p:spPr>
          <a:ln/>
        </p:spPr>
        <p:txBody>
          <a:bodyPr/>
          <a:lstStyle>
            <a:lvl1pPr>
              <a:defRPr/>
            </a:lvl1pPr>
          </a:lstStyle>
          <a:p>
            <a:pPr>
              <a:defRPr/>
            </a:pPr>
            <a:fld id="{02034115-832F-4B89-8FAC-A8D848016743}" type="slidenum">
              <a:rPr lang="en-US" altLang="en-US"/>
              <a:pPr>
                <a:defRPr/>
              </a:pPr>
              <a:t>‹#›</a:t>
            </a:fld>
            <a:endParaRPr lang="en-US"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auto">
          <a:xfrm>
            <a:off x="685800" y="1724025"/>
            <a:ext cx="7772400" cy="45243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10595" name="Rectangle 3"/>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latin typeface="Arial" pitchFamily="34" charset="0"/>
                <a:cs typeface="+mn-cs"/>
              </a:defRPr>
            </a:lvl1pPr>
          </a:lstStyle>
          <a:p>
            <a:pPr>
              <a:defRPr/>
            </a:pPr>
            <a:endParaRPr lang="en-US" altLang="en-US"/>
          </a:p>
        </p:txBody>
      </p:sp>
      <p:sp>
        <p:nvSpPr>
          <p:cNvPr id="110596" name="Rectangle 4"/>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latin typeface="Arial" pitchFamily="34" charset="0"/>
                <a:cs typeface="+mn-cs"/>
              </a:defRPr>
            </a:lvl1pPr>
          </a:lstStyle>
          <a:p>
            <a:pPr>
              <a:defRPr/>
            </a:pPr>
            <a:fld id="{36AE5CCD-71E9-4F52-B64F-74F93C83C96E}" type="slidenum">
              <a:rPr lang="en-US" altLang="en-US"/>
              <a:pPr>
                <a:defRPr/>
              </a:pPr>
              <a:t>‹#›</a:t>
            </a:fld>
            <a:endParaRPr lang="en-US" altLang="en-US"/>
          </a:p>
        </p:txBody>
      </p:sp>
      <p:sp>
        <p:nvSpPr>
          <p:cNvPr id="110598" name="Line 6"/>
          <p:cNvSpPr>
            <a:spLocks noChangeShapeType="1"/>
          </p:cNvSpPr>
          <p:nvPr/>
        </p:nvSpPr>
        <p:spPr bwMode="auto">
          <a:xfrm>
            <a:off x="2362200" y="152400"/>
            <a:ext cx="0" cy="533400"/>
          </a:xfrm>
          <a:prstGeom prst="line">
            <a:avLst/>
          </a:prstGeom>
          <a:noFill/>
          <a:ln w="3175">
            <a:solidFill>
              <a:schemeClr val="tx1"/>
            </a:solidFill>
            <a:round/>
            <a:headEnd/>
            <a:tailEnd/>
          </a:ln>
          <a:effectLst/>
          <a:extLst/>
        </p:spPr>
        <p:txBody>
          <a:bodyPr/>
          <a:lstStyle/>
          <a:p>
            <a:pPr>
              <a:defRPr/>
            </a:pPr>
            <a:endParaRPr lang="en-AU">
              <a:latin typeface="Arial" pitchFamily="34" charset="0"/>
              <a:cs typeface="+mn-cs"/>
            </a:endParaRPr>
          </a:p>
        </p:txBody>
      </p:sp>
      <p:sp>
        <p:nvSpPr>
          <p:cNvPr id="110602" name="Line 10"/>
          <p:cNvSpPr>
            <a:spLocks noChangeShapeType="1"/>
          </p:cNvSpPr>
          <p:nvPr/>
        </p:nvSpPr>
        <p:spPr bwMode="auto">
          <a:xfrm>
            <a:off x="2362200" y="152400"/>
            <a:ext cx="2514600" cy="0"/>
          </a:xfrm>
          <a:prstGeom prst="line">
            <a:avLst/>
          </a:prstGeom>
          <a:noFill/>
          <a:ln w="3175">
            <a:solidFill>
              <a:schemeClr val="tx1"/>
            </a:solidFill>
            <a:round/>
            <a:headEnd/>
            <a:tailEnd/>
          </a:ln>
          <a:effectLst/>
          <a:extLst/>
        </p:spPr>
        <p:txBody>
          <a:bodyPr/>
          <a:lstStyle/>
          <a:p>
            <a:pPr>
              <a:defRPr/>
            </a:pPr>
            <a:endParaRPr lang="en-AU">
              <a:latin typeface="Arial" pitchFamily="34" charset="0"/>
              <a:cs typeface="+mn-cs"/>
            </a:endParaRPr>
          </a:p>
        </p:txBody>
      </p:sp>
      <p:pic>
        <p:nvPicPr>
          <p:cNvPr id="1031" name="Picture 11" descr="vt_shield_tag_onwhite230"/>
          <p:cNvPicPr>
            <a:picLocks noChangeAspect="1" noChangeArrowheads="1"/>
          </p:cNvPicPr>
          <p:nvPr/>
        </p:nvPicPr>
        <p:blipFill>
          <a:blip r:embed="rId13"/>
          <a:srcRect/>
          <a:stretch>
            <a:fillRect/>
          </a:stretch>
        </p:blipFill>
        <p:spPr bwMode="auto">
          <a:xfrm>
            <a:off x="76200" y="266700"/>
            <a:ext cx="2190750" cy="495300"/>
          </a:xfrm>
          <a:prstGeom prst="rect">
            <a:avLst/>
          </a:prstGeom>
          <a:noFill/>
          <a:ln w="9525">
            <a:noFill/>
            <a:miter lim="800000"/>
            <a:headEnd/>
            <a:tailEnd/>
          </a:ln>
        </p:spPr>
      </p:pic>
      <p:sp>
        <p:nvSpPr>
          <p:cNvPr id="110609" name="Line 17"/>
          <p:cNvSpPr>
            <a:spLocks noChangeShapeType="1"/>
          </p:cNvSpPr>
          <p:nvPr/>
        </p:nvSpPr>
        <p:spPr bwMode="auto">
          <a:xfrm>
            <a:off x="228600" y="685800"/>
            <a:ext cx="0" cy="5867400"/>
          </a:xfrm>
          <a:prstGeom prst="line">
            <a:avLst/>
          </a:prstGeom>
          <a:noFill/>
          <a:ln w="3175">
            <a:solidFill>
              <a:schemeClr val="tx1"/>
            </a:solidFill>
            <a:round/>
            <a:headEnd/>
            <a:tailEnd/>
          </a:ln>
          <a:effectLst/>
          <a:extLst/>
        </p:spPr>
        <p:txBody>
          <a:bodyPr/>
          <a:lstStyle/>
          <a:p>
            <a:pPr>
              <a:defRPr/>
            </a:pPr>
            <a:endParaRPr lang="en-AU">
              <a:latin typeface="Arial" pitchFamily="34" charset="0"/>
              <a:cs typeface="+mn-cs"/>
            </a:endParaRPr>
          </a:p>
        </p:txBody>
      </p:sp>
      <p:sp>
        <p:nvSpPr>
          <p:cNvPr id="110610" name="Line 18"/>
          <p:cNvSpPr>
            <a:spLocks noChangeShapeType="1"/>
          </p:cNvSpPr>
          <p:nvPr/>
        </p:nvSpPr>
        <p:spPr bwMode="auto">
          <a:xfrm>
            <a:off x="228600" y="6553200"/>
            <a:ext cx="2971800" cy="0"/>
          </a:xfrm>
          <a:prstGeom prst="line">
            <a:avLst/>
          </a:prstGeom>
          <a:noFill/>
          <a:ln w="3175">
            <a:solidFill>
              <a:schemeClr val="tx1"/>
            </a:solidFill>
            <a:round/>
            <a:headEnd/>
            <a:tailEnd/>
          </a:ln>
          <a:effectLst/>
          <a:extLst/>
        </p:spPr>
        <p:txBody>
          <a:bodyPr/>
          <a:lstStyle/>
          <a:p>
            <a:pPr>
              <a:defRPr/>
            </a:pPr>
            <a:endParaRPr lang="en-AU">
              <a:latin typeface="Arial" pitchFamily="34" charset="0"/>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59"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Lst>
  <p:transition/>
  <p:hf hdr="0" ftr="0" dt="0"/>
  <p:txStyles>
    <p:titleStyle>
      <a:lvl1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mj-lt"/>
          <a:ea typeface="+mj-ea"/>
          <a:cs typeface="+mj-cs"/>
        </a:defRPr>
      </a:lvl1pPr>
      <a:lvl2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Franklin Gothic Medium" pitchFamily="34" charset="0"/>
        </a:defRPr>
      </a:lvl2pPr>
      <a:lvl3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Franklin Gothic Medium" pitchFamily="34" charset="0"/>
        </a:defRPr>
      </a:lvl3pPr>
      <a:lvl4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Franklin Gothic Medium" pitchFamily="34" charset="0"/>
        </a:defRPr>
      </a:lvl4pPr>
      <a:lvl5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Franklin Gothic Medium" pitchFamily="34" charset="0"/>
        </a:defRPr>
      </a:lvl5pPr>
      <a:lvl6pPr marL="457200" algn="l" rtl="0" eaLnBrk="1" fontAlgn="base" hangingPunct="1">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6pPr>
      <a:lvl7pPr marL="914400" algn="l" rtl="0" eaLnBrk="1" fontAlgn="base" hangingPunct="1">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7pPr>
      <a:lvl8pPr marL="1371600" algn="l" rtl="0" eaLnBrk="1" fontAlgn="base" hangingPunct="1">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8pPr>
      <a:lvl9pPr marL="1828800" algn="l" rtl="0" eaLnBrk="1" fontAlgn="base" hangingPunct="1">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9pPr>
    </p:titleStyle>
    <p:bodyStyle>
      <a:lvl1pPr marL="342900" indent="-342900" algn="l" rtl="0" eaLnBrk="0" fontAlgn="base" hangingPunct="0">
        <a:spcBef>
          <a:spcPct val="20000"/>
        </a:spcBef>
        <a:spcAft>
          <a:spcPct val="0"/>
        </a:spcAft>
        <a:buClr>
          <a:srgbClr val="3F6075"/>
        </a:buClr>
        <a:buFont typeface="Wingdings" pitchFamily="2" charset="2"/>
        <a:buChar char="Ø"/>
        <a:defRPr sz="3200" b="1">
          <a:solidFill>
            <a:schemeClr val="tx1"/>
          </a:solidFill>
          <a:latin typeface="+mn-lt"/>
          <a:ea typeface="+mn-ea"/>
          <a:cs typeface="+mn-cs"/>
        </a:defRPr>
      </a:lvl1pPr>
      <a:lvl2pPr marL="742950" indent="-285750" algn="l" rtl="0" eaLnBrk="0" fontAlgn="base" hangingPunct="0">
        <a:spcBef>
          <a:spcPct val="20000"/>
        </a:spcBef>
        <a:spcAft>
          <a:spcPct val="0"/>
        </a:spcAft>
        <a:buClr>
          <a:srgbClr val="3F6075"/>
        </a:buClr>
        <a:buFont typeface="Wingdings" pitchFamily="2" charset="2"/>
        <a:buChar char="Ø"/>
        <a:defRPr sz="2800">
          <a:solidFill>
            <a:srgbClr val="E87511"/>
          </a:solidFill>
          <a:latin typeface="+mn-lt"/>
        </a:defRPr>
      </a:lvl2pPr>
      <a:lvl3pPr marL="1143000" indent="-228600" algn="l" rtl="0" eaLnBrk="0" fontAlgn="base" hangingPunct="0">
        <a:spcBef>
          <a:spcPct val="20000"/>
        </a:spcBef>
        <a:spcAft>
          <a:spcPct val="0"/>
        </a:spcAft>
        <a:buClr>
          <a:srgbClr val="3F6075"/>
        </a:buClr>
        <a:buFont typeface="Wingdings" pitchFamily="2" charset="2"/>
        <a:buChar char="Ø"/>
        <a:defRPr sz="2400">
          <a:solidFill>
            <a:srgbClr val="8CAFAD"/>
          </a:solidFill>
          <a:latin typeface="+mn-lt"/>
        </a:defRPr>
      </a:lvl3pPr>
      <a:lvl4pPr marL="1600200" indent="-228600" algn="l" rtl="0" eaLnBrk="0" fontAlgn="base" hangingPunct="0">
        <a:spcBef>
          <a:spcPct val="20000"/>
        </a:spcBef>
        <a:spcAft>
          <a:spcPct val="0"/>
        </a:spcAft>
        <a:buClr>
          <a:srgbClr val="3F6075"/>
        </a:buClr>
        <a:buFont typeface="Wingdings" pitchFamily="2" charset="2"/>
        <a:buChar char="Ø"/>
        <a:defRPr sz="2000">
          <a:solidFill>
            <a:schemeClr val="tx1"/>
          </a:solidFill>
          <a:latin typeface="Arial" pitchFamily="34" charset="0"/>
        </a:defRPr>
      </a:lvl4pPr>
      <a:lvl5pPr marL="2057400" indent="-228600" algn="l" rtl="0" eaLnBrk="0" fontAlgn="base" hangingPunct="0">
        <a:spcBef>
          <a:spcPct val="20000"/>
        </a:spcBef>
        <a:spcAft>
          <a:spcPct val="0"/>
        </a:spcAft>
        <a:buClr>
          <a:srgbClr val="3F6075"/>
        </a:buClr>
        <a:buFont typeface="Wingdings" pitchFamily="2" charset="2"/>
        <a:buChar char="Ø"/>
        <a:defRPr sz="2000">
          <a:solidFill>
            <a:schemeClr val="tx1"/>
          </a:solidFill>
          <a:latin typeface="Arial" pitchFamily="34" charset="0"/>
        </a:defRPr>
      </a:lvl5pPr>
      <a:lvl6pPr marL="2514600" indent="-228600" algn="l" rtl="0" eaLnBrk="1" fontAlgn="base" hangingPunct="1">
        <a:spcBef>
          <a:spcPct val="20000"/>
        </a:spcBef>
        <a:spcAft>
          <a:spcPct val="0"/>
        </a:spcAft>
        <a:buClr>
          <a:srgbClr val="3F6075"/>
        </a:buClr>
        <a:buFont typeface="Wingdings" pitchFamily="2" charset="2"/>
        <a:buChar char="Ø"/>
        <a:defRPr sz="2000">
          <a:solidFill>
            <a:schemeClr val="tx1"/>
          </a:solidFill>
          <a:latin typeface="Arial" pitchFamily="34" charset="0"/>
        </a:defRPr>
      </a:lvl6pPr>
      <a:lvl7pPr marL="2971800" indent="-228600" algn="l" rtl="0" eaLnBrk="1" fontAlgn="base" hangingPunct="1">
        <a:spcBef>
          <a:spcPct val="20000"/>
        </a:spcBef>
        <a:spcAft>
          <a:spcPct val="0"/>
        </a:spcAft>
        <a:buClr>
          <a:srgbClr val="3F6075"/>
        </a:buClr>
        <a:buFont typeface="Wingdings" pitchFamily="2" charset="2"/>
        <a:buChar char="Ø"/>
        <a:defRPr sz="2000">
          <a:solidFill>
            <a:schemeClr val="tx1"/>
          </a:solidFill>
          <a:latin typeface="Arial" pitchFamily="34" charset="0"/>
        </a:defRPr>
      </a:lvl7pPr>
      <a:lvl8pPr marL="3429000" indent="-228600" algn="l" rtl="0" eaLnBrk="1" fontAlgn="base" hangingPunct="1">
        <a:spcBef>
          <a:spcPct val="20000"/>
        </a:spcBef>
        <a:spcAft>
          <a:spcPct val="0"/>
        </a:spcAft>
        <a:buClr>
          <a:srgbClr val="3F6075"/>
        </a:buClr>
        <a:buFont typeface="Wingdings" pitchFamily="2" charset="2"/>
        <a:buChar char="Ø"/>
        <a:defRPr sz="2000">
          <a:solidFill>
            <a:schemeClr val="tx1"/>
          </a:solidFill>
          <a:latin typeface="Arial" pitchFamily="34" charset="0"/>
        </a:defRPr>
      </a:lvl8pPr>
      <a:lvl9pPr marL="3886200" indent="-228600" algn="l" rtl="0" eaLnBrk="1" fontAlgn="base" hangingPunct="1">
        <a:spcBef>
          <a:spcPct val="20000"/>
        </a:spcBef>
        <a:spcAft>
          <a:spcPct val="0"/>
        </a:spcAft>
        <a:buClr>
          <a:srgbClr val="3F6075"/>
        </a:buClr>
        <a:buFont typeface="Wingdings" pitchFamily="2" charset="2"/>
        <a:buChar char="Ø"/>
        <a:defRPr sz="2000">
          <a:solidFill>
            <a:schemeClr val="tx1"/>
          </a:solidFill>
          <a:latin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hyperlink" Target="mailto:kurts@vt.edu" TargetMode="External"/><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263525" y="1484783"/>
            <a:ext cx="8700963" cy="2520479"/>
          </a:xfrm>
        </p:spPr>
        <p:txBody>
          <a:bodyPr/>
          <a:lstStyle/>
          <a:p>
            <a:pPr eaLnBrk="1" hangingPunct="1">
              <a:defRPr/>
            </a:pPr>
            <a:r>
              <a:rPr lang="pt-BR" sz="3600" dirty="0">
                <a:solidFill>
                  <a:srgbClr val="8E2344"/>
                </a:solidFill>
                <a:latin typeface="Calibri" panose="020F0502020204030204" pitchFamily="34" charset="0"/>
                <a:ea typeface="Calibri" panose="020F0502020204030204" pitchFamily="34" charset="0"/>
                <a:cs typeface="Times New Roman" panose="02020603050405020304" pitchFamily="18" charset="0"/>
              </a:rPr>
              <a:t>Transaction Costs for Nonpoint Source Water Quality Trading Credits: Implications for the Chesapeake Bay</a:t>
            </a:r>
            <a:endParaRPr lang="en-US" altLang="en-US" sz="3600" dirty="0">
              <a:solidFill>
                <a:srgbClr val="8E2344"/>
              </a:solidFill>
              <a:effectLst>
                <a:outerShdw blurRad="38100" dist="38100" dir="2700000" algn="tl">
                  <a:srgbClr val="C0C0C0"/>
                </a:outerShdw>
              </a:effectLst>
            </a:endParaRPr>
          </a:p>
        </p:txBody>
      </p:sp>
      <p:sp>
        <p:nvSpPr>
          <p:cNvPr id="15362" name="Rectangle 11"/>
          <p:cNvSpPr>
            <a:spLocks noChangeArrowheads="1"/>
          </p:cNvSpPr>
          <p:nvPr/>
        </p:nvSpPr>
        <p:spPr bwMode="auto">
          <a:xfrm>
            <a:off x="263525" y="5678913"/>
            <a:ext cx="3516313" cy="830997"/>
          </a:xfrm>
          <a:prstGeom prst="rect">
            <a:avLst/>
          </a:prstGeom>
          <a:noFill/>
          <a:ln w="9525">
            <a:noFill/>
            <a:miter lim="800000"/>
            <a:headEnd/>
            <a:tailEnd/>
          </a:ln>
        </p:spPr>
        <p:txBody>
          <a:bodyPr>
            <a:spAutoFit/>
          </a:bodyPr>
          <a:lstStyle/>
          <a:p>
            <a:r>
              <a:rPr lang="en-US" altLang="en-US" sz="1600" dirty="0">
                <a:latin typeface="Franklin Gothic Medium Cond" pitchFamily="34" charset="0"/>
              </a:rPr>
              <a:t>ACES 2016 Conference</a:t>
            </a:r>
          </a:p>
          <a:p>
            <a:r>
              <a:rPr lang="en-US" altLang="en-US" sz="1600" dirty="0">
                <a:latin typeface="Franklin Gothic Medium Cond" pitchFamily="34" charset="0"/>
              </a:rPr>
              <a:t>Jacksonville Florida</a:t>
            </a:r>
          </a:p>
          <a:p>
            <a:r>
              <a:rPr lang="en-US" altLang="en-US" sz="1600" dirty="0">
                <a:latin typeface="Franklin Gothic Medium Cond" pitchFamily="34" charset="0"/>
              </a:rPr>
              <a:t>December 2016</a:t>
            </a:r>
          </a:p>
        </p:txBody>
      </p:sp>
      <p:sp>
        <p:nvSpPr>
          <p:cNvPr id="15363" name="Line 12"/>
          <p:cNvSpPr>
            <a:spLocks noChangeShapeType="1"/>
          </p:cNvSpPr>
          <p:nvPr/>
        </p:nvSpPr>
        <p:spPr bwMode="auto">
          <a:xfrm>
            <a:off x="1219200" y="1268413"/>
            <a:ext cx="6858000" cy="0"/>
          </a:xfrm>
          <a:prstGeom prst="line">
            <a:avLst/>
          </a:prstGeom>
          <a:noFill/>
          <a:ln w="9525">
            <a:solidFill>
              <a:srgbClr val="B5CE8E"/>
            </a:solidFill>
            <a:round/>
            <a:headEnd/>
            <a:tailEnd/>
          </a:ln>
        </p:spPr>
        <p:txBody>
          <a:bodyPr/>
          <a:lstStyle/>
          <a:p>
            <a:endParaRPr lang="en-US"/>
          </a:p>
        </p:txBody>
      </p:sp>
      <p:sp>
        <p:nvSpPr>
          <p:cNvPr id="15364" name="Line 13"/>
          <p:cNvSpPr>
            <a:spLocks noChangeShapeType="1"/>
          </p:cNvSpPr>
          <p:nvPr/>
        </p:nvSpPr>
        <p:spPr bwMode="auto">
          <a:xfrm>
            <a:off x="1219200" y="3357563"/>
            <a:ext cx="6858000" cy="0"/>
          </a:xfrm>
          <a:prstGeom prst="line">
            <a:avLst/>
          </a:prstGeom>
          <a:noFill/>
          <a:ln w="9525">
            <a:solidFill>
              <a:srgbClr val="B5CE8E"/>
            </a:solidFill>
            <a:round/>
            <a:headEnd/>
            <a:tailEnd/>
          </a:ln>
        </p:spPr>
        <p:txBody>
          <a:bodyPr/>
          <a:lstStyle/>
          <a:p>
            <a:endParaRPr lang="en-US"/>
          </a:p>
        </p:txBody>
      </p:sp>
      <p:sp>
        <p:nvSpPr>
          <p:cNvPr id="15365" name="Rectangle 11"/>
          <p:cNvSpPr>
            <a:spLocks noChangeArrowheads="1"/>
          </p:cNvSpPr>
          <p:nvPr/>
        </p:nvSpPr>
        <p:spPr bwMode="auto">
          <a:xfrm>
            <a:off x="1612900" y="3757628"/>
            <a:ext cx="6070600" cy="1138773"/>
          </a:xfrm>
          <a:prstGeom prst="rect">
            <a:avLst/>
          </a:prstGeom>
          <a:noFill/>
          <a:ln w="9525">
            <a:noFill/>
            <a:miter lim="800000"/>
            <a:headEnd/>
            <a:tailEnd/>
          </a:ln>
        </p:spPr>
        <p:txBody>
          <a:bodyPr wrap="square">
            <a:spAutoFit/>
          </a:bodyPr>
          <a:lstStyle/>
          <a:p>
            <a:pPr algn="ctr"/>
            <a:r>
              <a:rPr lang="en-US" altLang="en-US" sz="2400" dirty="0">
                <a:latin typeface="Calibri" panose="020F0502020204030204" pitchFamily="34" charset="0"/>
              </a:rPr>
              <a:t>Kurt Stephenson &amp; Gwen </a:t>
            </a:r>
            <a:r>
              <a:rPr lang="en-US" altLang="en-US" sz="2400" dirty="0" err="1">
                <a:latin typeface="Calibri" panose="020F0502020204030204" pitchFamily="34" charset="0"/>
              </a:rPr>
              <a:t>DeBoe</a:t>
            </a:r>
            <a:endParaRPr lang="en-US" altLang="en-US" sz="1200" dirty="0">
              <a:latin typeface="Calibri" panose="020F0502020204030204" pitchFamily="34" charset="0"/>
            </a:endParaRPr>
          </a:p>
          <a:p>
            <a:pPr algn="ctr"/>
            <a:r>
              <a:rPr lang="en-US" altLang="en-US" sz="2200" dirty="0">
                <a:latin typeface="Calibri" panose="020F0502020204030204" pitchFamily="34" charset="0"/>
              </a:rPr>
              <a:t>Department of Agricultural &amp; Applied Economics</a:t>
            </a:r>
          </a:p>
          <a:p>
            <a:pPr algn="ctr"/>
            <a:r>
              <a:rPr lang="en-US" altLang="en-US" sz="2200" dirty="0">
                <a:latin typeface="Calibri" panose="020F0502020204030204" pitchFamily="34" charset="0"/>
              </a:rPr>
              <a:t>Virginia Tech</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Content Placeholder 2"/>
          <p:cNvSpPr>
            <a:spLocks noGrp="1"/>
          </p:cNvSpPr>
          <p:nvPr>
            <p:ph idx="4294967295"/>
          </p:nvPr>
        </p:nvSpPr>
        <p:spPr>
          <a:xfrm>
            <a:off x="755576" y="1844824"/>
            <a:ext cx="8928100" cy="3816350"/>
          </a:xfrm>
        </p:spPr>
        <p:txBody>
          <a:bodyPr/>
          <a:lstStyle/>
          <a:p>
            <a:pPr eaLnBrk="1" hangingPunct="1"/>
            <a:r>
              <a:rPr lang="en-AU" dirty="0" smtClean="0">
                <a:latin typeface="Calibri" panose="020F0502020204030204" pitchFamily="34" charset="0"/>
              </a:rPr>
              <a:t>Monitoring/Verification </a:t>
            </a:r>
            <a:r>
              <a:rPr lang="en-AU" dirty="0">
                <a:latin typeface="Calibri" panose="020F0502020204030204" pitchFamily="34" charset="0"/>
              </a:rPr>
              <a:t>of credit generating activities</a:t>
            </a:r>
            <a:br>
              <a:rPr lang="en-AU" dirty="0">
                <a:latin typeface="Calibri" panose="020F0502020204030204" pitchFamily="34" charset="0"/>
              </a:rPr>
            </a:br>
            <a:endParaRPr lang="en-AU" dirty="0">
              <a:latin typeface="Calibri" panose="020F0502020204030204" pitchFamily="34" charset="0"/>
            </a:endParaRPr>
          </a:p>
          <a:p>
            <a:pPr eaLnBrk="1" hangingPunct="1"/>
            <a:r>
              <a:rPr lang="en-AU" dirty="0">
                <a:latin typeface="Calibri" panose="020F0502020204030204" pitchFamily="34" charset="0"/>
              </a:rPr>
              <a:t>Costs are a function of </a:t>
            </a:r>
          </a:p>
          <a:p>
            <a:pPr lvl="1" eaLnBrk="1" hangingPunct="1"/>
            <a:r>
              <a:rPr lang="en-AU" dirty="0">
                <a:latin typeface="Calibri" panose="020F0502020204030204" pitchFamily="34" charset="0"/>
              </a:rPr>
              <a:t> Type of </a:t>
            </a:r>
            <a:r>
              <a:rPr lang="en-AU" dirty="0" smtClean="0">
                <a:latin typeface="Calibri" panose="020F0502020204030204" pitchFamily="34" charset="0"/>
              </a:rPr>
              <a:t>Monitoring (on-site, remote, </a:t>
            </a:r>
            <a:r>
              <a:rPr lang="en-AU" dirty="0" err="1" smtClean="0">
                <a:latin typeface="Calibri" panose="020F0502020204030204" pitchFamily="34" charset="0"/>
              </a:rPr>
              <a:t>etc</a:t>
            </a:r>
            <a:r>
              <a:rPr lang="en-AU" dirty="0" smtClean="0">
                <a:latin typeface="Calibri" panose="020F0502020204030204" pitchFamily="34" charset="0"/>
              </a:rPr>
              <a:t>)</a:t>
            </a:r>
            <a:endParaRPr lang="en-AU" dirty="0">
              <a:latin typeface="Calibri" panose="020F0502020204030204" pitchFamily="34" charset="0"/>
            </a:endParaRPr>
          </a:p>
          <a:p>
            <a:pPr lvl="1" eaLnBrk="1" hangingPunct="1"/>
            <a:r>
              <a:rPr lang="en-AU" dirty="0">
                <a:latin typeface="Calibri" panose="020F0502020204030204" pitchFamily="34" charset="0"/>
              </a:rPr>
              <a:t> Frequency of Monitoring</a:t>
            </a:r>
          </a:p>
          <a:p>
            <a:pPr lvl="1" eaLnBrk="1" hangingPunct="1"/>
            <a:r>
              <a:rPr lang="en-AU" dirty="0">
                <a:latin typeface="Calibri" panose="020F0502020204030204" pitchFamily="34" charset="0"/>
              </a:rPr>
              <a:t> Coverage </a:t>
            </a:r>
          </a:p>
          <a:p>
            <a:pPr lvl="2" eaLnBrk="1" hangingPunct="1"/>
            <a:endParaRPr lang="en-AU" dirty="0"/>
          </a:p>
        </p:txBody>
      </p:sp>
      <p:sp>
        <p:nvSpPr>
          <p:cNvPr id="46082" name="Slide Number Placeholder 3"/>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6FEAF388-521C-437E-A588-30FD47023007}" type="slidenum">
              <a:rPr lang="en-US" altLang="en-US" sz="1400"/>
              <a:pPr algn="r"/>
              <a:t>10</a:t>
            </a:fld>
            <a:endParaRPr lang="en-US" altLang="en-US" sz="1400"/>
          </a:p>
        </p:txBody>
      </p:sp>
      <p:sp>
        <p:nvSpPr>
          <p:cNvPr id="6" name="Title 1"/>
          <p:cNvSpPr txBox="1">
            <a:spLocks/>
          </p:cNvSpPr>
          <p:nvPr/>
        </p:nvSpPr>
        <p:spPr>
          <a:xfrm>
            <a:off x="457200" y="320675"/>
            <a:ext cx="8229600" cy="731838"/>
          </a:xfrm>
          <a:prstGeom prst="rect">
            <a:avLst/>
          </a:prstGeom>
        </p:spPr>
        <p:txBody>
          <a:bodyPr/>
          <a:lstStyle>
            <a:lvl1pPr algn="l" rtl="0" fontAlgn="base">
              <a:spcBef>
                <a:spcPct val="0"/>
              </a:spcBef>
              <a:spcAft>
                <a:spcPct val="0"/>
              </a:spcAft>
              <a:defRPr sz="4400" b="1">
                <a:solidFill>
                  <a:srgbClr val="8E2344"/>
                </a:solidFill>
                <a:effectLst>
                  <a:outerShdw blurRad="38100" dist="38100" dir="2700000" algn="tl">
                    <a:srgbClr val="C0C0C0"/>
                  </a:outerShdw>
                </a:effectLst>
                <a:latin typeface="+mj-lt"/>
                <a:ea typeface="+mj-ea"/>
                <a:cs typeface="+mj-cs"/>
              </a:defRPr>
            </a:lvl1pPr>
            <a:lvl2pPr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2pPr>
            <a:lvl3pPr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3pPr>
            <a:lvl4pPr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4pPr>
            <a:lvl5pPr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5pPr>
            <a:lvl6pPr marL="457200" algn="l" rtl="0" eaLnBrk="1" fontAlgn="base" hangingPunct="1">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6pPr>
            <a:lvl7pPr marL="914400" algn="l" rtl="0" eaLnBrk="1" fontAlgn="base" hangingPunct="1">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7pPr>
            <a:lvl8pPr marL="1371600" algn="l" rtl="0" eaLnBrk="1" fontAlgn="base" hangingPunct="1">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8pPr>
            <a:lvl9pPr marL="1828800" algn="l" rtl="0" eaLnBrk="1" fontAlgn="base" hangingPunct="1">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9pPr>
          </a:lstStyle>
          <a:p>
            <a:pPr algn="r">
              <a:defRPr/>
            </a:pPr>
            <a:r>
              <a:rPr lang="en-AU" i="1" kern="0" dirty="0"/>
              <a:t>Ex-Post</a:t>
            </a:r>
            <a:r>
              <a:rPr lang="en-AU" kern="0" dirty="0"/>
              <a:t> Monitoring</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8818" y="980728"/>
            <a:ext cx="7726363" cy="1143000"/>
          </a:xfrm>
        </p:spPr>
        <p:txBody>
          <a:bodyPr vert="horz" wrap="square" lIns="91440" tIns="45720" rIns="91440" bIns="45720" numCol="1" anchor="t" anchorCtr="0" compatLnSpc="1">
            <a:prstTxWarp prst="textNoShape">
              <a:avLst/>
            </a:prstTxWarp>
          </a:bodyPr>
          <a:lstStyle/>
          <a:p>
            <a:pPr algn="r" eaLnBrk="1" hangingPunct="1"/>
            <a:r>
              <a:rPr lang="en-AU" sz="4000" dirty="0"/>
              <a:t>Ex post Monitoring regimes</a:t>
            </a:r>
            <a:br>
              <a:rPr lang="en-AU" sz="4000" dirty="0"/>
            </a:br>
            <a:endParaRPr lang="en-AU" sz="4000" dirty="0">
              <a:solidFill>
                <a:srgbClr val="FF0000"/>
              </a:solidFill>
            </a:endParaRPr>
          </a:p>
        </p:txBody>
      </p:sp>
      <p:sp>
        <p:nvSpPr>
          <p:cNvPr id="48130" name="Slide Number Placeholder 2"/>
          <p:cNvSpPr>
            <a:spLocks noGrp="1"/>
          </p:cNvSpPr>
          <p:nvPr>
            <p:ph type="sldNum" sz="quarter" idx="11"/>
          </p:nvPr>
        </p:nvSpPr>
        <p:spPr>
          <a:noFill/>
          <a:ln>
            <a:miter lim="800000"/>
            <a:headEnd/>
            <a:tailEnd/>
          </a:ln>
        </p:spPr>
        <p:txBody>
          <a:bodyPr/>
          <a:lstStyle/>
          <a:p>
            <a:fld id="{ADD9F240-A534-4B45-A1C5-5F2AE4D0B87C}" type="slidenum">
              <a:rPr lang="en-US" altLang="en-US" smtClean="0">
                <a:latin typeface="Arial" charset="0"/>
                <a:cs typeface="Arial" charset="0"/>
              </a:rPr>
              <a:pPr/>
              <a:t>11</a:t>
            </a:fld>
            <a:endParaRPr lang="en-US" altLang="en-US">
              <a:latin typeface="Arial" charset="0"/>
              <a:cs typeface="Arial" charset="0"/>
            </a:endParaRPr>
          </a:p>
        </p:txBody>
      </p:sp>
      <p:sp>
        <p:nvSpPr>
          <p:cNvPr id="48132" name="Content Placeholder 2"/>
          <p:cNvSpPr>
            <a:spLocks/>
          </p:cNvSpPr>
          <p:nvPr/>
        </p:nvSpPr>
        <p:spPr bwMode="auto">
          <a:xfrm>
            <a:off x="539552" y="1911785"/>
            <a:ext cx="8928100" cy="2305050"/>
          </a:xfrm>
          <a:prstGeom prst="rect">
            <a:avLst/>
          </a:prstGeom>
          <a:noFill/>
          <a:ln w="9525">
            <a:noFill/>
            <a:miter lim="800000"/>
            <a:headEnd/>
            <a:tailEnd/>
          </a:ln>
        </p:spPr>
        <p:txBody>
          <a:bodyPr/>
          <a:lstStyle/>
          <a:p>
            <a:pPr marL="457200" indent="-457200">
              <a:spcBef>
                <a:spcPct val="20000"/>
              </a:spcBef>
              <a:buClr>
                <a:srgbClr val="3F6075"/>
              </a:buClr>
              <a:buFont typeface="Wingdings" panose="05000000000000000000" pitchFamily="2" charset="2"/>
              <a:buChar char="v"/>
            </a:pPr>
            <a:endParaRPr lang="en-AU" sz="3200" b="1" dirty="0">
              <a:latin typeface="Franklin Gothic Book" pitchFamily="34" charset="0"/>
            </a:endParaRPr>
          </a:p>
          <a:p>
            <a:pPr marL="1028700" lvl="1" indent="-571500">
              <a:spcBef>
                <a:spcPct val="20000"/>
              </a:spcBef>
              <a:buClr>
                <a:srgbClr val="3F6075"/>
              </a:buClr>
              <a:buFont typeface="Wingdings" panose="05000000000000000000" pitchFamily="2" charset="2"/>
              <a:buChar char="v"/>
            </a:pPr>
            <a:r>
              <a:rPr lang="en-AU" sz="3200" dirty="0" smtClean="0">
                <a:latin typeface="Calibri" panose="020F0502020204030204" pitchFamily="34" charset="0"/>
              </a:rPr>
              <a:t>Virginia </a:t>
            </a:r>
            <a:r>
              <a:rPr lang="en-AU" sz="3200" dirty="0">
                <a:latin typeface="Calibri" panose="020F0502020204030204" pitchFamily="34" charset="0"/>
              </a:rPr>
              <a:t>DEQ (remote monitoring)</a:t>
            </a:r>
          </a:p>
          <a:p>
            <a:pPr marL="914400" lvl="1" indent="-457200">
              <a:spcBef>
                <a:spcPct val="20000"/>
              </a:spcBef>
              <a:buClr>
                <a:srgbClr val="3F6075"/>
              </a:buClr>
              <a:buFont typeface="Wingdings" panose="05000000000000000000" pitchFamily="2" charset="2"/>
              <a:buChar char="v"/>
            </a:pPr>
            <a:r>
              <a:rPr lang="en-AU" sz="3200" dirty="0">
                <a:latin typeface="Calibri" panose="020F0502020204030204" pitchFamily="34" charset="0"/>
              </a:rPr>
              <a:t> Willamette Partnership (onsite, remote)</a:t>
            </a:r>
          </a:p>
          <a:p>
            <a:pPr marL="914400" lvl="1" indent="-457200">
              <a:spcBef>
                <a:spcPct val="20000"/>
              </a:spcBef>
              <a:buClr>
                <a:srgbClr val="3F6075"/>
              </a:buClr>
              <a:buFont typeface="Wingdings" panose="05000000000000000000" pitchFamily="2" charset="2"/>
              <a:buChar char="v"/>
            </a:pPr>
            <a:r>
              <a:rPr lang="en-AU" sz="3200" dirty="0">
                <a:latin typeface="Calibri" panose="020F0502020204030204" pitchFamily="34" charset="0"/>
              </a:rPr>
              <a:t> EPRI (Ohio Basin) (annual on-site</a:t>
            </a:r>
            <a:r>
              <a:rPr lang="en-AU" sz="3200" dirty="0" smtClean="0">
                <a:latin typeface="Calibri" panose="020F0502020204030204" pitchFamily="34" charset="0"/>
              </a:rPr>
              <a:t>)</a:t>
            </a:r>
            <a:r>
              <a:rPr lang="en-AU" sz="3200" dirty="0" smtClean="0">
                <a:latin typeface="Franklin Gothic Book" pitchFamily="34" charset="0"/>
              </a:rPr>
              <a:t> </a:t>
            </a:r>
            <a:endParaRPr lang="en-AU" sz="3200" dirty="0">
              <a:latin typeface="Franklin Gothic Book" pitchFamily="34" charset="0"/>
            </a:endParaRPr>
          </a:p>
          <a:p>
            <a:pPr marL="1143000" lvl="2" indent="-228600">
              <a:spcBef>
                <a:spcPct val="20000"/>
              </a:spcBef>
              <a:buClr>
                <a:srgbClr val="3F6075"/>
              </a:buClr>
              <a:buFont typeface="Wingdings" pitchFamily="2" charset="2"/>
              <a:buChar char="Ø"/>
            </a:pPr>
            <a:endParaRPr lang="en-AU" sz="2800" dirty="0">
              <a:solidFill>
                <a:srgbClr val="8CAFAD"/>
              </a:solidFill>
              <a:latin typeface="Franklin Gothic Book" pitchFamily="34" charset="0"/>
            </a:endParaRP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835150" y="260350"/>
            <a:ext cx="6840538" cy="1268413"/>
          </a:xfrm>
          <a:prstGeom prst="rect">
            <a:avLst/>
          </a:prstGeom>
        </p:spPr>
        <p:txBody>
          <a:bodyPr/>
          <a:lstStyle/>
          <a:p>
            <a:pPr algn="r" eaLnBrk="1" hangingPunct="1">
              <a:defRPr/>
            </a:pPr>
            <a:r>
              <a:rPr lang="en-AU" dirty="0"/>
              <a:t>Transaction Costs</a:t>
            </a:r>
          </a:p>
        </p:txBody>
      </p:sp>
      <p:sp>
        <p:nvSpPr>
          <p:cNvPr id="50178" name="Content Placeholder 2"/>
          <p:cNvSpPr>
            <a:spLocks noGrp="1"/>
          </p:cNvSpPr>
          <p:nvPr>
            <p:ph idx="4294967295"/>
          </p:nvPr>
        </p:nvSpPr>
        <p:spPr>
          <a:xfrm>
            <a:off x="755650" y="2205038"/>
            <a:ext cx="8059738" cy="3395662"/>
          </a:xfrm>
        </p:spPr>
        <p:txBody>
          <a:bodyPr/>
          <a:lstStyle/>
          <a:p>
            <a:pPr marL="0" indent="0" algn="ctr" eaLnBrk="1" hangingPunct="1">
              <a:buFont typeface="Wingdings" pitchFamily="2" charset="2"/>
              <a:buNone/>
            </a:pPr>
            <a:endParaRPr lang="en-AU" i="1" dirty="0"/>
          </a:p>
          <a:p>
            <a:pPr marL="0" indent="0" algn="ctr" eaLnBrk="1" hangingPunct="1">
              <a:buFont typeface="Wingdings" pitchFamily="2" charset="2"/>
              <a:buNone/>
            </a:pPr>
            <a:r>
              <a:rPr lang="en-AU" i="1" dirty="0">
                <a:latin typeface="Calibri" panose="020F0502020204030204" pitchFamily="34" charset="0"/>
              </a:rPr>
              <a:t>Putting this all together, how might transaction costs change with </a:t>
            </a:r>
            <a:r>
              <a:rPr lang="en-AU" i="1" dirty="0" smtClean="0">
                <a:latin typeface="Calibri" panose="020F0502020204030204" pitchFamily="34" charset="0"/>
              </a:rPr>
              <a:t> project complexity </a:t>
            </a:r>
            <a:r>
              <a:rPr lang="en-AU" i="1" dirty="0">
                <a:latin typeface="Calibri" panose="020F0502020204030204" pitchFamily="34" charset="0"/>
              </a:rPr>
              <a:t>and </a:t>
            </a:r>
            <a:r>
              <a:rPr lang="en-AU" i="1" dirty="0" smtClean="0">
                <a:latin typeface="Calibri" panose="020F0502020204030204" pitchFamily="34" charset="0"/>
              </a:rPr>
              <a:t>ex post </a:t>
            </a:r>
            <a:r>
              <a:rPr lang="en-AU" i="1" dirty="0">
                <a:latin typeface="Calibri" panose="020F0502020204030204" pitchFamily="34" charset="0"/>
              </a:rPr>
              <a:t>monitoring regime?</a:t>
            </a:r>
          </a:p>
          <a:p>
            <a:pPr marL="457200" lvl="1" indent="0" algn="ctr" eaLnBrk="1" hangingPunct="1">
              <a:buFont typeface="Wingdings" pitchFamily="2" charset="2"/>
              <a:buNone/>
            </a:pPr>
            <a:endParaRPr lang="en-AU" dirty="0"/>
          </a:p>
        </p:txBody>
      </p:sp>
      <p:sp>
        <p:nvSpPr>
          <p:cNvPr id="50179" name="Slide Number Placeholder 3"/>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37D0201E-C110-465D-A0E7-51D6F7749650}" type="slidenum">
              <a:rPr lang="en-US" altLang="en-US" sz="1400"/>
              <a:pPr algn="r"/>
              <a:t>12</a:t>
            </a:fld>
            <a:endParaRPr lang="en-US" altLang="en-US" sz="1400"/>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3568" y="1285309"/>
            <a:ext cx="7786714" cy="830997"/>
          </a:xfrm>
          <a:prstGeom prst="rect">
            <a:avLst/>
          </a:prstGeom>
          <a:noFill/>
        </p:spPr>
        <p:txBody>
          <a:bodyPr wrap="square" rtlCol="0">
            <a:spAutoFit/>
          </a:bodyPr>
          <a:lstStyle/>
          <a:p>
            <a:pPr algn="ctr"/>
            <a:r>
              <a:rPr lang="en-US" sz="2400" b="1" dirty="0">
                <a:latin typeface="Calibri" panose="020F0502020204030204" pitchFamily="34" charset="0"/>
              </a:rPr>
              <a:t>Estimate Credit Creation Costs and Monitoring Costs for Multiple </a:t>
            </a:r>
            <a:r>
              <a:rPr lang="en-US" sz="2400" b="1" dirty="0" smtClean="0">
                <a:latin typeface="Calibri" panose="020F0502020204030204" pitchFamily="34" charset="0"/>
              </a:rPr>
              <a:t>Types of Projects</a:t>
            </a:r>
            <a:endParaRPr lang="en-US" sz="2400" b="1" dirty="0">
              <a:latin typeface="Calibri" panose="020F0502020204030204" pitchFamily="34" charset="0"/>
            </a:endParaRPr>
          </a:p>
        </p:txBody>
      </p:sp>
      <p:cxnSp>
        <p:nvCxnSpPr>
          <p:cNvPr id="9" name="Straight Connector 8"/>
          <p:cNvCxnSpPr/>
          <p:nvPr/>
        </p:nvCxnSpPr>
        <p:spPr>
          <a:xfrm>
            <a:off x="4560406" y="3242870"/>
            <a:ext cx="0" cy="230425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6769269" y="3212975"/>
            <a:ext cx="0" cy="230425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 name="Straight Connector 2"/>
          <p:cNvCxnSpPr/>
          <p:nvPr/>
        </p:nvCxnSpPr>
        <p:spPr>
          <a:xfrm>
            <a:off x="1043608" y="3212976"/>
            <a:ext cx="77048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043608" y="5517232"/>
            <a:ext cx="77048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021280" y="4797152"/>
            <a:ext cx="77048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043608" y="4005064"/>
            <a:ext cx="77048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2411760" y="3212976"/>
            <a:ext cx="0" cy="230425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963547" y="3284972"/>
            <a:ext cx="1700242" cy="707886"/>
          </a:xfrm>
          <a:prstGeom prst="rect">
            <a:avLst/>
          </a:prstGeom>
          <a:noFill/>
        </p:spPr>
        <p:txBody>
          <a:bodyPr wrap="square" rtlCol="0">
            <a:spAutoFit/>
          </a:bodyPr>
          <a:lstStyle/>
          <a:p>
            <a:r>
              <a:rPr lang="en-US" sz="2000" dirty="0"/>
              <a:t>Remote Verification</a:t>
            </a:r>
          </a:p>
        </p:txBody>
      </p:sp>
      <p:sp>
        <p:nvSpPr>
          <p:cNvPr id="17" name="TextBox 16"/>
          <p:cNvSpPr txBox="1"/>
          <p:nvPr/>
        </p:nvSpPr>
        <p:spPr>
          <a:xfrm>
            <a:off x="987825" y="4784945"/>
            <a:ext cx="1700242" cy="707886"/>
          </a:xfrm>
          <a:prstGeom prst="rect">
            <a:avLst/>
          </a:prstGeom>
          <a:noFill/>
        </p:spPr>
        <p:txBody>
          <a:bodyPr wrap="square" rtlCol="0">
            <a:spAutoFit/>
          </a:bodyPr>
          <a:lstStyle/>
          <a:p>
            <a:r>
              <a:rPr lang="en-US" sz="2000" dirty="0"/>
              <a:t>On-site Verification</a:t>
            </a:r>
          </a:p>
        </p:txBody>
      </p:sp>
      <p:sp>
        <p:nvSpPr>
          <p:cNvPr id="18" name="TextBox 17"/>
          <p:cNvSpPr txBox="1"/>
          <p:nvPr/>
        </p:nvSpPr>
        <p:spPr>
          <a:xfrm>
            <a:off x="963547" y="4041055"/>
            <a:ext cx="1700242" cy="707886"/>
          </a:xfrm>
          <a:prstGeom prst="rect">
            <a:avLst/>
          </a:prstGeom>
          <a:noFill/>
        </p:spPr>
        <p:txBody>
          <a:bodyPr wrap="square" rtlCol="0">
            <a:spAutoFit/>
          </a:bodyPr>
          <a:lstStyle/>
          <a:p>
            <a:r>
              <a:rPr lang="en-US" sz="2000" dirty="0"/>
              <a:t>Mixed Type Verification</a:t>
            </a:r>
          </a:p>
        </p:txBody>
      </p:sp>
      <p:sp>
        <p:nvSpPr>
          <p:cNvPr id="16" name="TextBox 15"/>
          <p:cNvSpPr txBox="1"/>
          <p:nvPr/>
        </p:nvSpPr>
        <p:spPr>
          <a:xfrm rot="16200000">
            <a:off x="-683953" y="4057195"/>
            <a:ext cx="2735044" cy="461665"/>
          </a:xfrm>
          <a:prstGeom prst="rect">
            <a:avLst/>
          </a:prstGeom>
          <a:noFill/>
        </p:spPr>
        <p:txBody>
          <a:bodyPr wrap="none" rtlCol="0">
            <a:spAutoFit/>
          </a:bodyPr>
          <a:lstStyle/>
          <a:p>
            <a:r>
              <a:rPr lang="en-US" sz="2400" dirty="0">
                <a:solidFill>
                  <a:srgbClr val="0070C0"/>
                </a:solidFill>
              </a:rPr>
              <a:t>Ex post monitoring</a:t>
            </a:r>
          </a:p>
        </p:txBody>
      </p:sp>
      <p:sp>
        <p:nvSpPr>
          <p:cNvPr id="19" name="TextBox 18"/>
          <p:cNvSpPr txBox="1"/>
          <p:nvPr/>
        </p:nvSpPr>
        <p:spPr>
          <a:xfrm>
            <a:off x="2483768" y="2568067"/>
            <a:ext cx="1838965" cy="400110"/>
          </a:xfrm>
          <a:prstGeom prst="rect">
            <a:avLst/>
          </a:prstGeom>
          <a:noFill/>
        </p:spPr>
        <p:txBody>
          <a:bodyPr wrap="none" rtlCol="0">
            <a:spAutoFit/>
          </a:bodyPr>
          <a:lstStyle/>
          <a:p>
            <a:r>
              <a:rPr lang="en-US" sz="2000" dirty="0">
                <a:solidFill>
                  <a:srgbClr val="0070C0"/>
                </a:solidFill>
              </a:rPr>
              <a:t>Simple Project</a:t>
            </a:r>
          </a:p>
        </p:txBody>
      </p:sp>
      <p:sp>
        <p:nvSpPr>
          <p:cNvPr id="21" name="TextBox 20"/>
          <p:cNvSpPr txBox="1"/>
          <p:nvPr/>
        </p:nvSpPr>
        <p:spPr>
          <a:xfrm>
            <a:off x="4560406" y="2568067"/>
            <a:ext cx="2350323" cy="400110"/>
          </a:xfrm>
          <a:prstGeom prst="rect">
            <a:avLst/>
          </a:prstGeom>
          <a:noFill/>
        </p:spPr>
        <p:txBody>
          <a:bodyPr wrap="none" rtlCol="0">
            <a:spAutoFit/>
          </a:bodyPr>
          <a:lstStyle/>
          <a:p>
            <a:r>
              <a:rPr lang="en-US" sz="2000" dirty="0">
                <a:solidFill>
                  <a:srgbClr val="0070C0"/>
                </a:solidFill>
              </a:rPr>
              <a:t>Moderate Complex</a:t>
            </a:r>
          </a:p>
        </p:txBody>
      </p:sp>
      <p:sp>
        <p:nvSpPr>
          <p:cNvPr id="22" name="TextBox 21"/>
          <p:cNvSpPr txBox="1"/>
          <p:nvPr/>
        </p:nvSpPr>
        <p:spPr>
          <a:xfrm>
            <a:off x="7015846" y="2586116"/>
            <a:ext cx="1197764" cy="400110"/>
          </a:xfrm>
          <a:prstGeom prst="rect">
            <a:avLst/>
          </a:prstGeom>
          <a:noFill/>
        </p:spPr>
        <p:txBody>
          <a:bodyPr wrap="none" rtlCol="0">
            <a:spAutoFit/>
          </a:bodyPr>
          <a:lstStyle/>
          <a:p>
            <a:r>
              <a:rPr lang="en-US" sz="2000" dirty="0">
                <a:solidFill>
                  <a:srgbClr val="0070C0"/>
                </a:solidFill>
              </a:rPr>
              <a:t>Complex</a:t>
            </a:r>
          </a:p>
        </p:txBody>
      </p:sp>
    </p:spTree>
    <p:extLst>
      <p:ext uri="{BB962C8B-B14F-4D97-AF65-F5344CB8AC3E}">
        <p14:creationId xmlns:p14="http://schemas.microsoft.com/office/powerpoint/2010/main" val="4025841776"/>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3568" y="1285309"/>
            <a:ext cx="7786714" cy="83099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1" i="0" u="none" strike="noStrike" kern="1200" cap="none" spc="0" normalizeH="0" baseline="0" noProof="0" dirty="0">
                <a:ln>
                  <a:noFill/>
                </a:ln>
                <a:solidFill>
                  <a:srgbClr val="000000"/>
                </a:solidFill>
                <a:effectLst/>
                <a:uLnTx/>
                <a:uFillTx/>
                <a:latin typeface="Calibri" panose="020F0502020204030204" pitchFamily="34" charset="0"/>
              </a:rPr>
              <a:t>Projects have different durations</a:t>
            </a:r>
            <a:r>
              <a:rPr kumimoji="0" lang="en-US" sz="2400" b="1" i="0" u="none" strike="noStrike" kern="1200" cap="none" spc="0" normalizeH="0" noProof="0" dirty="0">
                <a:ln>
                  <a:noFill/>
                </a:ln>
                <a:solidFill>
                  <a:srgbClr val="000000"/>
                </a:solidFill>
                <a:effectLst/>
                <a:uLnTx/>
                <a:uFillTx/>
                <a:latin typeface="Calibri" panose="020F0502020204030204" pitchFamily="34" charset="0"/>
              </a:rPr>
              <a:t> and thus different number of credit contract renewals</a:t>
            </a:r>
            <a:endParaRPr kumimoji="0" lang="en-US" sz="2400" b="1" i="0" u="none" strike="noStrike" kern="1200" cap="none" spc="0" normalizeH="0" baseline="0" noProof="0" dirty="0">
              <a:ln>
                <a:noFill/>
              </a:ln>
              <a:solidFill>
                <a:srgbClr val="000000"/>
              </a:solidFill>
              <a:effectLst/>
              <a:uLnTx/>
              <a:uFillTx/>
              <a:latin typeface="Calibri" panose="020F0502020204030204" pitchFamily="34" charset="0"/>
            </a:endParaRPr>
          </a:p>
        </p:txBody>
      </p:sp>
      <p:cxnSp>
        <p:nvCxnSpPr>
          <p:cNvPr id="9" name="Straight Connector 8"/>
          <p:cNvCxnSpPr/>
          <p:nvPr/>
        </p:nvCxnSpPr>
        <p:spPr>
          <a:xfrm>
            <a:off x="4560406" y="3242870"/>
            <a:ext cx="0" cy="230425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6769269" y="3212975"/>
            <a:ext cx="0" cy="230425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 name="Straight Connector 2"/>
          <p:cNvCxnSpPr/>
          <p:nvPr/>
        </p:nvCxnSpPr>
        <p:spPr>
          <a:xfrm>
            <a:off x="1043608" y="3212976"/>
            <a:ext cx="77048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043608" y="5517232"/>
            <a:ext cx="77048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021280" y="4797152"/>
            <a:ext cx="77048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043608" y="4005064"/>
            <a:ext cx="77048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2411760" y="3212976"/>
            <a:ext cx="0" cy="230425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963547" y="3284972"/>
            <a:ext cx="1700242" cy="70788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Arial" charset="0"/>
                <a:ea typeface="+mn-ea"/>
                <a:cs typeface="Arial" charset="0"/>
              </a:rPr>
              <a:t>Remote Verification</a:t>
            </a:r>
          </a:p>
        </p:txBody>
      </p:sp>
      <p:sp>
        <p:nvSpPr>
          <p:cNvPr id="17" name="TextBox 16"/>
          <p:cNvSpPr txBox="1"/>
          <p:nvPr/>
        </p:nvSpPr>
        <p:spPr>
          <a:xfrm>
            <a:off x="987825" y="4784945"/>
            <a:ext cx="1700242" cy="70788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Arial" charset="0"/>
                <a:ea typeface="+mn-ea"/>
                <a:cs typeface="Arial" charset="0"/>
              </a:rPr>
              <a:t>On-site Verification</a:t>
            </a:r>
          </a:p>
        </p:txBody>
      </p:sp>
      <p:sp>
        <p:nvSpPr>
          <p:cNvPr id="18" name="TextBox 17"/>
          <p:cNvSpPr txBox="1"/>
          <p:nvPr/>
        </p:nvSpPr>
        <p:spPr>
          <a:xfrm>
            <a:off x="963547" y="4041055"/>
            <a:ext cx="1700242" cy="70788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Arial" charset="0"/>
                <a:ea typeface="+mn-ea"/>
                <a:cs typeface="Arial" charset="0"/>
              </a:rPr>
              <a:t>Mixed Type Verification</a:t>
            </a:r>
          </a:p>
        </p:txBody>
      </p:sp>
      <p:sp>
        <p:nvSpPr>
          <p:cNvPr id="16" name="TextBox 15"/>
          <p:cNvSpPr txBox="1"/>
          <p:nvPr/>
        </p:nvSpPr>
        <p:spPr>
          <a:xfrm rot="16200000">
            <a:off x="-683953" y="4057195"/>
            <a:ext cx="2735044" cy="46166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0070C0"/>
                </a:solidFill>
                <a:effectLst/>
                <a:uLnTx/>
                <a:uFillTx/>
                <a:latin typeface="Arial" charset="0"/>
                <a:ea typeface="+mn-ea"/>
                <a:cs typeface="Arial" charset="0"/>
              </a:rPr>
              <a:t>Ex post monitoring</a:t>
            </a:r>
          </a:p>
        </p:txBody>
      </p:sp>
      <p:sp>
        <p:nvSpPr>
          <p:cNvPr id="19" name="TextBox 18"/>
          <p:cNvSpPr txBox="1"/>
          <p:nvPr/>
        </p:nvSpPr>
        <p:spPr>
          <a:xfrm>
            <a:off x="2663789" y="2500500"/>
            <a:ext cx="1838965" cy="4001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70C0"/>
                </a:solidFill>
                <a:effectLst/>
                <a:uLnTx/>
                <a:uFillTx/>
                <a:latin typeface="Arial" charset="0"/>
                <a:ea typeface="+mn-ea"/>
                <a:cs typeface="Arial" charset="0"/>
              </a:rPr>
              <a:t>Simple Project</a:t>
            </a:r>
          </a:p>
        </p:txBody>
      </p:sp>
      <p:sp>
        <p:nvSpPr>
          <p:cNvPr id="21" name="TextBox 20"/>
          <p:cNvSpPr txBox="1"/>
          <p:nvPr/>
        </p:nvSpPr>
        <p:spPr>
          <a:xfrm>
            <a:off x="4576925" y="2509507"/>
            <a:ext cx="2350323" cy="4001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70C0"/>
                </a:solidFill>
                <a:effectLst/>
                <a:uLnTx/>
                <a:uFillTx/>
                <a:latin typeface="Arial" charset="0"/>
                <a:ea typeface="+mn-ea"/>
                <a:cs typeface="Arial" charset="0"/>
              </a:rPr>
              <a:t>Moderate Complex</a:t>
            </a:r>
          </a:p>
        </p:txBody>
      </p:sp>
      <p:sp>
        <p:nvSpPr>
          <p:cNvPr id="22" name="TextBox 21"/>
          <p:cNvSpPr txBox="1"/>
          <p:nvPr/>
        </p:nvSpPr>
        <p:spPr>
          <a:xfrm>
            <a:off x="7236296" y="2502482"/>
            <a:ext cx="1095172"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70C0"/>
                </a:solidFill>
                <a:effectLst/>
                <a:uLnTx/>
                <a:uFillTx/>
                <a:latin typeface="Arial" charset="0"/>
                <a:ea typeface="+mn-ea"/>
                <a:cs typeface="Arial" charset="0"/>
              </a:rPr>
              <a:t>Complex</a:t>
            </a:r>
          </a:p>
        </p:txBody>
      </p:sp>
      <p:sp>
        <p:nvSpPr>
          <p:cNvPr id="2" name="TextBox 1"/>
          <p:cNvSpPr txBox="1"/>
          <p:nvPr/>
        </p:nvSpPr>
        <p:spPr>
          <a:xfrm>
            <a:off x="2483768" y="2839442"/>
            <a:ext cx="2082621" cy="369332"/>
          </a:xfrm>
          <a:prstGeom prst="rect">
            <a:avLst/>
          </a:prstGeom>
          <a:noFill/>
        </p:spPr>
        <p:txBody>
          <a:bodyPr wrap="none" rtlCol="0">
            <a:spAutoFit/>
          </a:bodyPr>
          <a:lstStyle/>
          <a:p>
            <a:r>
              <a:rPr lang="en-US" dirty="0"/>
              <a:t>30 </a:t>
            </a:r>
            <a:r>
              <a:rPr lang="en-US" dirty="0" err="1"/>
              <a:t>yr</a:t>
            </a:r>
            <a:r>
              <a:rPr lang="en-US" dirty="0"/>
              <a:t>  10 </a:t>
            </a:r>
            <a:r>
              <a:rPr lang="en-US" dirty="0" err="1"/>
              <a:t>yr</a:t>
            </a:r>
            <a:r>
              <a:rPr lang="en-US" dirty="0"/>
              <a:t>  yearly</a:t>
            </a:r>
          </a:p>
        </p:txBody>
      </p:sp>
      <p:sp>
        <p:nvSpPr>
          <p:cNvPr id="23" name="TextBox 22"/>
          <p:cNvSpPr txBox="1"/>
          <p:nvPr/>
        </p:nvSpPr>
        <p:spPr>
          <a:xfrm>
            <a:off x="4638757" y="2857268"/>
            <a:ext cx="2146742" cy="369332"/>
          </a:xfrm>
          <a:prstGeom prst="rect">
            <a:avLst/>
          </a:prstGeom>
          <a:noFill/>
        </p:spPr>
        <p:txBody>
          <a:bodyPr wrap="none" rtlCol="0">
            <a:spAutoFit/>
          </a:bodyPr>
          <a:lstStyle/>
          <a:p>
            <a:r>
              <a:rPr lang="en-US" dirty="0"/>
              <a:t>30 </a:t>
            </a:r>
            <a:r>
              <a:rPr lang="en-US" dirty="0" err="1"/>
              <a:t>yr</a:t>
            </a:r>
            <a:r>
              <a:rPr lang="en-US" dirty="0"/>
              <a:t>  10 </a:t>
            </a:r>
            <a:r>
              <a:rPr lang="en-US" dirty="0" err="1"/>
              <a:t>yr</a:t>
            </a:r>
            <a:r>
              <a:rPr lang="en-US" dirty="0"/>
              <a:t>   yearly</a:t>
            </a:r>
          </a:p>
        </p:txBody>
      </p:sp>
      <p:sp>
        <p:nvSpPr>
          <p:cNvPr id="24" name="TextBox 23"/>
          <p:cNvSpPr txBox="1"/>
          <p:nvPr/>
        </p:nvSpPr>
        <p:spPr>
          <a:xfrm>
            <a:off x="6769269" y="2843642"/>
            <a:ext cx="2325278" cy="366503"/>
          </a:xfrm>
          <a:prstGeom prst="rect">
            <a:avLst/>
          </a:prstGeom>
          <a:noFill/>
        </p:spPr>
        <p:txBody>
          <a:bodyPr wrap="square" rtlCol="0">
            <a:spAutoFit/>
          </a:bodyPr>
          <a:lstStyle/>
          <a:p>
            <a:r>
              <a:rPr lang="en-US" dirty="0"/>
              <a:t>30 </a:t>
            </a:r>
            <a:r>
              <a:rPr lang="en-US" dirty="0" err="1"/>
              <a:t>yr</a:t>
            </a:r>
            <a:r>
              <a:rPr lang="en-US" dirty="0"/>
              <a:t>    10 </a:t>
            </a:r>
            <a:r>
              <a:rPr lang="en-US" dirty="0" err="1"/>
              <a:t>yr</a:t>
            </a:r>
            <a:r>
              <a:rPr lang="en-US" dirty="0"/>
              <a:t>    yearly</a:t>
            </a:r>
          </a:p>
        </p:txBody>
      </p:sp>
      <p:cxnSp>
        <p:nvCxnSpPr>
          <p:cNvPr id="5" name="Straight Connector 4"/>
          <p:cNvCxnSpPr/>
          <p:nvPr/>
        </p:nvCxnSpPr>
        <p:spPr>
          <a:xfrm>
            <a:off x="3106105" y="3225539"/>
            <a:ext cx="18596" cy="2298764"/>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359619" y="3177982"/>
            <a:ext cx="18596" cy="2298764"/>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6020975" y="3242870"/>
            <a:ext cx="18596" cy="2298764"/>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7603307" y="3188575"/>
            <a:ext cx="18596" cy="2298764"/>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8351216" y="3188575"/>
            <a:ext cx="18596" cy="2298764"/>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3782762" y="3198225"/>
            <a:ext cx="18596" cy="2298764"/>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7828368"/>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45400" y="1616317"/>
            <a:ext cx="7786714"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1" i="0" u="none" strike="noStrike" kern="1200" cap="none" spc="0" normalizeH="0" baseline="0" noProof="0" dirty="0">
                <a:ln>
                  <a:noFill/>
                </a:ln>
                <a:solidFill>
                  <a:srgbClr val="00B050"/>
                </a:solidFill>
                <a:effectLst/>
                <a:uLnTx/>
                <a:uFillTx/>
                <a:latin typeface="Calibri" panose="020F0502020204030204" pitchFamily="34" charset="0"/>
              </a:rPr>
              <a:t>Examples of Credit</a:t>
            </a:r>
            <a:r>
              <a:rPr kumimoji="0" lang="en-US" sz="2400" b="1" i="0" u="none" strike="noStrike" kern="1200" cap="none" spc="0" normalizeH="0" noProof="0" dirty="0">
                <a:ln>
                  <a:noFill/>
                </a:ln>
                <a:solidFill>
                  <a:srgbClr val="00B050"/>
                </a:solidFill>
                <a:effectLst/>
                <a:uLnTx/>
                <a:uFillTx/>
                <a:latin typeface="Calibri" panose="020F0502020204030204" pitchFamily="34" charset="0"/>
              </a:rPr>
              <a:t> Generating Practices</a:t>
            </a:r>
            <a:endParaRPr kumimoji="0" lang="en-US" sz="2400" b="1" i="0" u="none" strike="noStrike" kern="1200" cap="none" spc="0" normalizeH="0" baseline="0" noProof="0" dirty="0">
              <a:ln>
                <a:noFill/>
              </a:ln>
              <a:solidFill>
                <a:srgbClr val="00B050"/>
              </a:solidFill>
              <a:effectLst/>
              <a:uLnTx/>
              <a:uFillTx/>
              <a:latin typeface="Calibri" panose="020F0502020204030204" pitchFamily="34" charset="0"/>
            </a:endParaRPr>
          </a:p>
        </p:txBody>
      </p:sp>
      <p:cxnSp>
        <p:nvCxnSpPr>
          <p:cNvPr id="9" name="Straight Connector 8"/>
          <p:cNvCxnSpPr/>
          <p:nvPr/>
        </p:nvCxnSpPr>
        <p:spPr>
          <a:xfrm>
            <a:off x="4560406" y="3242870"/>
            <a:ext cx="0" cy="230425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6769269" y="3212975"/>
            <a:ext cx="0" cy="230425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 name="Straight Connector 2"/>
          <p:cNvCxnSpPr/>
          <p:nvPr/>
        </p:nvCxnSpPr>
        <p:spPr>
          <a:xfrm>
            <a:off x="1043608" y="3212976"/>
            <a:ext cx="77048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043608" y="5517232"/>
            <a:ext cx="77048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021280" y="4797152"/>
            <a:ext cx="77048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043608" y="4005064"/>
            <a:ext cx="77048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2411760" y="3212976"/>
            <a:ext cx="0" cy="230425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963547" y="3284972"/>
            <a:ext cx="1700242" cy="70788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Arial" charset="0"/>
                <a:ea typeface="+mn-ea"/>
                <a:cs typeface="Arial" charset="0"/>
              </a:rPr>
              <a:t>Remote Verification</a:t>
            </a:r>
          </a:p>
        </p:txBody>
      </p:sp>
      <p:sp>
        <p:nvSpPr>
          <p:cNvPr id="17" name="TextBox 16"/>
          <p:cNvSpPr txBox="1"/>
          <p:nvPr/>
        </p:nvSpPr>
        <p:spPr>
          <a:xfrm>
            <a:off x="987825" y="4784945"/>
            <a:ext cx="1700242" cy="70788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Arial" charset="0"/>
                <a:ea typeface="+mn-ea"/>
                <a:cs typeface="Arial" charset="0"/>
              </a:rPr>
              <a:t>On-site Verification</a:t>
            </a:r>
          </a:p>
        </p:txBody>
      </p:sp>
      <p:sp>
        <p:nvSpPr>
          <p:cNvPr id="18" name="TextBox 17"/>
          <p:cNvSpPr txBox="1"/>
          <p:nvPr/>
        </p:nvSpPr>
        <p:spPr>
          <a:xfrm>
            <a:off x="963547" y="4041055"/>
            <a:ext cx="1700242" cy="70788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Arial" charset="0"/>
                <a:ea typeface="+mn-ea"/>
                <a:cs typeface="Arial" charset="0"/>
              </a:rPr>
              <a:t>Mixed Type Verification</a:t>
            </a:r>
          </a:p>
        </p:txBody>
      </p:sp>
      <p:sp>
        <p:nvSpPr>
          <p:cNvPr id="16" name="TextBox 15"/>
          <p:cNvSpPr txBox="1"/>
          <p:nvPr/>
        </p:nvSpPr>
        <p:spPr>
          <a:xfrm rot="16200000">
            <a:off x="-683953" y="4057195"/>
            <a:ext cx="2735044" cy="46166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0070C0"/>
                </a:solidFill>
                <a:effectLst/>
                <a:uLnTx/>
                <a:uFillTx/>
                <a:latin typeface="Arial" charset="0"/>
                <a:ea typeface="+mn-ea"/>
                <a:cs typeface="Arial" charset="0"/>
              </a:rPr>
              <a:t>Ex post monitoring</a:t>
            </a:r>
          </a:p>
        </p:txBody>
      </p:sp>
      <p:sp>
        <p:nvSpPr>
          <p:cNvPr id="19" name="TextBox 18"/>
          <p:cNvSpPr txBox="1"/>
          <p:nvPr/>
        </p:nvSpPr>
        <p:spPr>
          <a:xfrm>
            <a:off x="2517011" y="2500500"/>
            <a:ext cx="1838965" cy="4001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70C0"/>
                </a:solidFill>
                <a:effectLst/>
                <a:uLnTx/>
                <a:uFillTx/>
                <a:latin typeface="Arial" charset="0"/>
                <a:ea typeface="+mn-ea"/>
                <a:cs typeface="Arial" charset="0"/>
              </a:rPr>
              <a:t>Simple Project</a:t>
            </a:r>
          </a:p>
        </p:txBody>
      </p:sp>
      <p:sp>
        <p:nvSpPr>
          <p:cNvPr id="21" name="TextBox 20"/>
          <p:cNvSpPr txBox="1"/>
          <p:nvPr/>
        </p:nvSpPr>
        <p:spPr>
          <a:xfrm>
            <a:off x="4576925" y="2492896"/>
            <a:ext cx="2241319" cy="4001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70C0"/>
                </a:solidFill>
                <a:effectLst/>
                <a:uLnTx/>
                <a:uFillTx/>
                <a:latin typeface="Arial" charset="0"/>
                <a:ea typeface="+mn-ea"/>
                <a:cs typeface="Arial" charset="0"/>
              </a:rPr>
              <a:t>Moderate</a:t>
            </a:r>
            <a:r>
              <a:rPr kumimoji="0" lang="en-US" sz="1800" b="0" i="0" u="none" strike="noStrike" kern="1200" cap="none" spc="0" normalizeH="0" baseline="0" noProof="0" dirty="0">
                <a:ln>
                  <a:noFill/>
                </a:ln>
                <a:solidFill>
                  <a:srgbClr val="0070C0"/>
                </a:solidFill>
                <a:effectLst/>
                <a:uLnTx/>
                <a:uFillTx/>
                <a:latin typeface="Arial" charset="0"/>
                <a:ea typeface="+mn-ea"/>
                <a:cs typeface="Arial" charset="0"/>
              </a:rPr>
              <a:t> Complex</a:t>
            </a:r>
          </a:p>
        </p:txBody>
      </p:sp>
      <p:sp>
        <p:nvSpPr>
          <p:cNvPr id="22" name="TextBox 21"/>
          <p:cNvSpPr txBox="1"/>
          <p:nvPr/>
        </p:nvSpPr>
        <p:spPr>
          <a:xfrm>
            <a:off x="7164288" y="2502482"/>
            <a:ext cx="1197764" cy="4001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70C0"/>
                </a:solidFill>
                <a:effectLst/>
                <a:uLnTx/>
                <a:uFillTx/>
                <a:latin typeface="Arial" charset="0"/>
                <a:ea typeface="+mn-ea"/>
                <a:cs typeface="Arial" charset="0"/>
              </a:rPr>
              <a:t>Complex</a:t>
            </a:r>
          </a:p>
        </p:txBody>
      </p:sp>
      <p:sp>
        <p:nvSpPr>
          <p:cNvPr id="2" name="TextBox 1"/>
          <p:cNvSpPr txBox="1"/>
          <p:nvPr/>
        </p:nvSpPr>
        <p:spPr>
          <a:xfrm>
            <a:off x="2483768" y="2839442"/>
            <a:ext cx="2082621" cy="369332"/>
          </a:xfrm>
          <a:prstGeom prst="rect">
            <a:avLst/>
          </a:prstGeom>
          <a:noFill/>
        </p:spPr>
        <p:txBody>
          <a:bodyPr wrap="none" rtlCol="0">
            <a:spAutoFit/>
          </a:bodyPr>
          <a:lstStyle/>
          <a:p>
            <a:r>
              <a:rPr lang="en-US" dirty="0"/>
              <a:t>30 </a:t>
            </a:r>
            <a:r>
              <a:rPr lang="en-US" dirty="0" err="1"/>
              <a:t>yr</a:t>
            </a:r>
            <a:r>
              <a:rPr lang="en-US" dirty="0"/>
              <a:t>  10 </a:t>
            </a:r>
            <a:r>
              <a:rPr lang="en-US" dirty="0" err="1"/>
              <a:t>yr</a:t>
            </a:r>
            <a:r>
              <a:rPr lang="en-US" dirty="0"/>
              <a:t>  yearly</a:t>
            </a:r>
          </a:p>
        </p:txBody>
      </p:sp>
      <p:sp>
        <p:nvSpPr>
          <p:cNvPr id="23" name="TextBox 22"/>
          <p:cNvSpPr txBox="1"/>
          <p:nvPr/>
        </p:nvSpPr>
        <p:spPr>
          <a:xfrm>
            <a:off x="4638757" y="2857268"/>
            <a:ext cx="2146742" cy="369332"/>
          </a:xfrm>
          <a:prstGeom prst="rect">
            <a:avLst/>
          </a:prstGeom>
          <a:noFill/>
        </p:spPr>
        <p:txBody>
          <a:bodyPr wrap="none" rtlCol="0">
            <a:spAutoFit/>
          </a:bodyPr>
          <a:lstStyle/>
          <a:p>
            <a:r>
              <a:rPr lang="en-US" dirty="0"/>
              <a:t>30 </a:t>
            </a:r>
            <a:r>
              <a:rPr lang="en-US" dirty="0" err="1"/>
              <a:t>yr</a:t>
            </a:r>
            <a:r>
              <a:rPr lang="en-US" dirty="0"/>
              <a:t>  10 </a:t>
            </a:r>
            <a:r>
              <a:rPr lang="en-US" dirty="0" err="1"/>
              <a:t>yr</a:t>
            </a:r>
            <a:r>
              <a:rPr lang="en-US" dirty="0"/>
              <a:t>   yearly</a:t>
            </a:r>
          </a:p>
        </p:txBody>
      </p:sp>
      <p:sp>
        <p:nvSpPr>
          <p:cNvPr id="24" name="TextBox 23"/>
          <p:cNvSpPr txBox="1"/>
          <p:nvPr/>
        </p:nvSpPr>
        <p:spPr>
          <a:xfrm>
            <a:off x="6769269" y="2843642"/>
            <a:ext cx="2325278" cy="366503"/>
          </a:xfrm>
          <a:prstGeom prst="rect">
            <a:avLst/>
          </a:prstGeom>
          <a:noFill/>
        </p:spPr>
        <p:txBody>
          <a:bodyPr wrap="square" rtlCol="0">
            <a:spAutoFit/>
          </a:bodyPr>
          <a:lstStyle/>
          <a:p>
            <a:r>
              <a:rPr lang="en-US" dirty="0"/>
              <a:t>30 </a:t>
            </a:r>
            <a:r>
              <a:rPr lang="en-US" dirty="0" err="1"/>
              <a:t>yr</a:t>
            </a:r>
            <a:r>
              <a:rPr lang="en-US" dirty="0"/>
              <a:t>    10 </a:t>
            </a:r>
            <a:r>
              <a:rPr lang="en-US" dirty="0" err="1"/>
              <a:t>yr</a:t>
            </a:r>
            <a:r>
              <a:rPr lang="en-US" dirty="0"/>
              <a:t>    yearly</a:t>
            </a:r>
          </a:p>
        </p:txBody>
      </p:sp>
      <p:cxnSp>
        <p:nvCxnSpPr>
          <p:cNvPr id="5" name="Straight Connector 4"/>
          <p:cNvCxnSpPr/>
          <p:nvPr/>
        </p:nvCxnSpPr>
        <p:spPr>
          <a:xfrm>
            <a:off x="3106105" y="3225539"/>
            <a:ext cx="18596" cy="2298764"/>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359619" y="3177982"/>
            <a:ext cx="18596" cy="2298764"/>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6020975" y="3242870"/>
            <a:ext cx="18596" cy="2298764"/>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7603307" y="3188575"/>
            <a:ext cx="18596" cy="2298764"/>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8351216" y="3188575"/>
            <a:ext cx="18596" cy="2298764"/>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3782762" y="3198225"/>
            <a:ext cx="18596" cy="2298764"/>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rot="16200000" flipH="1">
            <a:off x="1744000" y="4127150"/>
            <a:ext cx="2062195" cy="369332"/>
          </a:xfrm>
          <a:prstGeom prst="rect">
            <a:avLst/>
          </a:prstGeom>
          <a:solidFill>
            <a:schemeClr val="bg1"/>
          </a:solidFill>
        </p:spPr>
        <p:txBody>
          <a:bodyPr wrap="square" rtlCol="0">
            <a:spAutoFit/>
          </a:bodyPr>
          <a:lstStyle/>
          <a:p>
            <a:r>
              <a:rPr lang="en-US" dirty="0">
                <a:solidFill>
                  <a:srgbClr val="00B050"/>
                </a:solidFill>
              </a:rPr>
              <a:t>Land Conversion </a:t>
            </a:r>
          </a:p>
        </p:txBody>
      </p:sp>
      <p:sp>
        <p:nvSpPr>
          <p:cNvPr id="30" name="TextBox 29"/>
          <p:cNvSpPr txBox="1"/>
          <p:nvPr/>
        </p:nvSpPr>
        <p:spPr>
          <a:xfrm rot="16200000" flipH="1">
            <a:off x="3289545" y="4103766"/>
            <a:ext cx="1738914" cy="383709"/>
          </a:xfrm>
          <a:prstGeom prst="rect">
            <a:avLst/>
          </a:prstGeom>
          <a:solidFill>
            <a:schemeClr val="bg1"/>
          </a:solidFill>
        </p:spPr>
        <p:txBody>
          <a:bodyPr wrap="square" rtlCol="0">
            <a:spAutoFit/>
          </a:bodyPr>
          <a:lstStyle/>
          <a:p>
            <a:r>
              <a:rPr lang="en-US" dirty="0">
                <a:solidFill>
                  <a:srgbClr val="00B050"/>
                </a:solidFill>
              </a:rPr>
              <a:t>Cover Crops</a:t>
            </a:r>
          </a:p>
        </p:txBody>
      </p:sp>
      <p:sp>
        <p:nvSpPr>
          <p:cNvPr id="31" name="TextBox 30"/>
          <p:cNvSpPr txBox="1"/>
          <p:nvPr/>
        </p:nvSpPr>
        <p:spPr>
          <a:xfrm rot="16200000" flipH="1">
            <a:off x="2812843" y="4036566"/>
            <a:ext cx="1404155" cy="369332"/>
          </a:xfrm>
          <a:prstGeom prst="rect">
            <a:avLst/>
          </a:prstGeom>
          <a:solidFill>
            <a:schemeClr val="bg1"/>
          </a:solidFill>
        </p:spPr>
        <p:txBody>
          <a:bodyPr wrap="square" rtlCol="0">
            <a:spAutoFit/>
          </a:bodyPr>
          <a:lstStyle/>
          <a:p>
            <a:r>
              <a:rPr lang="en-US" dirty="0">
                <a:solidFill>
                  <a:srgbClr val="00B050"/>
                </a:solidFill>
              </a:rPr>
              <a:t>Buffers</a:t>
            </a:r>
          </a:p>
        </p:txBody>
      </p:sp>
      <p:sp>
        <p:nvSpPr>
          <p:cNvPr id="32" name="TextBox 31"/>
          <p:cNvSpPr txBox="1"/>
          <p:nvPr/>
        </p:nvSpPr>
        <p:spPr>
          <a:xfrm rot="16200000" flipH="1">
            <a:off x="6792168" y="4239062"/>
            <a:ext cx="2364348" cy="371965"/>
          </a:xfrm>
          <a:prstGeom prst="rect">
            <a:avLst/>
          </a:prstGeom>
          <a:solidFill>
            <a:schemeClr val="bg1"/>
          </a:solidFill>
        </p:spPr>
        <p:txBody>
          <a:bodyPr wrap="square" rtlCol="0">
            <a:spAutoFit/>
          </a:bodyPr>
          <a:lstStyle/>
          <a:p>
            <a:r>
              <a:rPr lang="en-US" dirty="0">
                <a:solidFill>
                  <a:srgbClr val="00B050"/>
                </a:solidFill>
              </a:rPr>
              <a:t>Animal Waste Facility</a:t>
            </a:r>
          </a:p>
        </p:txBody>
      </p:sp>
      <p:sp>
        <p:nvSpPr>
          <p:cNvPr id="33" name="TextBox 32"/>
          <p:cNvSpPr txBox="1"/>
          <p:nvPr/>
        </p:nvSpPr>
        <p:spPr>
          <a:xfrm rot="16200000" flipH="1">
            <a:off x="7571130" y="4111453"/>
            <a:ext cx="2186565" cy="369332"/>
          </a:xfrm>
          <a:prstGeom prst="rect">
            <a:avLst/>
          </a:prstGeom>
          <a:solidFill>
            <a:schemeClr val="bg1"/>
          </a:solidFill>
        </p:spPr>
        <p:txBody>
          <a:bodyPr wrap="square" rtlCol="0">
            <a:spAutoFit/>
          </a:bodyPr>
          <a:lstStyle/>
          <a:p>
            <a:r>
              <a:rPr lang="en-US" dirty="0">
                <a:solidFill>
                  <a:srgbClr val="00B050"/>
                </a:solidFill>
              </a:rPr>
              <a:t>Enhanced N </a:t>
            </a:r>
            <a:r>
              <a:rPr lang="en-US" dirty="0" err="1">
                <a:solidFill>
                  <a:srgbClr val="00B050"/>
                </a:solidFill>
              </a:rPr>
              <a:t>Mang</a:t>
            </a:r>
            <a:endParaRPr lang="en-US" dirty="0">
              <a:solidFill>
                <a:srgbClr val="00B050"/>
              </a:solidFill>
            </a:endParaRPr>
          </a:p>
        </p:txBody>
      </p:sp>
      <p:sp>
        <p:nvSpPr>
          <p:cNvPr id="34" name="TextBox 33"/>
          <p:cNvSpPr txBox="1"/>
          <p:nvPr/>
        </p:nvSpPr>
        <p:spPr>
          <a:xfrm rot="16200000" flipH="1">
            <a:off x="4627876" y="4162941"/>
            <a:ext cx="2186565" cy="369332"/>
          </a:xfrm>
          <a:prstGeom prst="rect">
            <a:avLst/>
          </a:prstGeom>
          <a:solidFill>
            <a:schemeClr val="bg1"/>
          </a:solidFill>
        </p:spPr>
        <p:txBody>
          <a:bodyPr wrap="square" rtlCol="0">
            <a:spAutoFit/>
          </a:bodyPr>
          <a:lstStyle/>
          <a:p>
            <a:r>
              <a:rPr lang="en-US" dirty="0">
                <a:solidFill>
                  <a:srgbClr val="00B050"/>
                </a:solidFill>
              </a:rPr>
              <a:t>Stream Fencing</a:t>
            </a:r>
          </a:p>
        </p:txBody>
      </p:sp>
      <p:sp>
        <p:nvSpPr>
          <p:cNvPr id="35" name="TextBox 34"/>
          <p:cNvSpPr txBox="1"/>
          <p:nvPr/>
        </p:nvSpPr>
        <p:spPr>
          <a:xfrm rot="16200000" flipH="1">
            <a:off x="5913664" y="4250665"/>
            <a:ext cx="2364348" cy="371965"/>
          </a:xfrm>
          <a:prstGeom prst="rect">
            <a:avLst/>
          </a:prstGeom>
          <a:solidFill>
            <a:schemeClr val="bg1"/>
          </a:solidFill>
        </p:spPr>
        <p:txBody>
          <a:bodyPr wrap="square" rtlCol="0">
            <a:spAutoFit/>
          </a:bodyPr>
          <a:lstStyle/>
          <a:p>
            <a:r>
              <a:rPr lang="en-US" dirty="0">
                <a:solidFill>
                  <a:srgbClr val="00B050"/>
                </a:solidFill>
              </a:rPr>
              <a:t>Wetland restoration</a:t>
            </a:r>
          </a:p>
        </p:txBody>
      </p:sp>
    </p:spTree>
    <p:extLst>
      <p:ext uri="{BB962C8B-B14F-4D97-AF65-F5344CB8AC3E}">
        <p14:creationId xmlns:p14="http://schemas.microsoft.com/office/powerpoint/2010/main" val="1277996882"/>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51520" y="941744"/>
            <a:ext cx="8280152" cy="1268413"/>
          </a:xfrm>
          <a:prstGeom prst="rect">
            <a:avLst/>
          </a:prstGeom>
        </p:spPr>
        <p:txBody>
          <a:bodyPr/>
          <a:lstStyle/>
          <a:p>
            <a:pPr algn="r" eaLnBrk="1" hangingPunct="1">
              <a:defRPr/>
            </a:pPr>
            <a:r>
              <a:rPr lang="en-AU" dirty="0"/>
              <a:t>Estimating Transaction Costs</a:t>
            </a:r>
          </a:p>
        </p:txBody>
      </p:sp>
      <p:sp>
        <p:nvSpPr>
          <p:cNvPr id="50178" name="Content Placeholder 2"/>
          <p:cNvSpPr>
            <a:spLocks noGrp="1"/>
          </p:cNvSpPr>
          <p:nvPr>
            <p:ph idx="4294967295"/>
          </p:nvPr>
        </p:nvSpPr>
        <p:spPr>
          <a:xfrm>
            <a:off x="539552" y="2210156"/>
            <a:ext cx="8388350" cy="3739123"/>
          </a:xfrm>
        </p:spPr>
        <p:txBody>
          <a:bodyPr/>
          <a:lstStyle/>
          <a:p>
            <a:pPr marL="0" indent="0" eaLnBrk="1" hangingPunct="1">
              <a:buNone/>
            </a:pPr>
            <a:r>
              <a:rPr lang="en-AU" b="0" dirty="0">
                <a:latin typeface="Calibri" panose="020F0502020204030204" pitchFamily="34" charset="0"/>
              </a:rPr>
              <a:t>To make equivalent across BMP type:</a:t>
            </a:r>
          </a:p>
          <a:p>
            <a:pPr lvl="1" eaLnBrk="1" hangingPunct="1">
              <a:buFont typeface="Courier New" panose="02070309020205020404" pitchFamily="49" charset="0"/>
              <a:buChar char="o"/>
            </a:pPr>
            <a:r>
              <a:rPr lang="en-AU" sz="2400" b="0" dirty="0">
                <a:solidFill>
                  <a:schemeClr val="tx1"/>
                </a:solidFill>
                <a:latin typeface="Calibri" panose="020F0502020204030204" pitchFamily="34" charset="0"/>
              </a:rPr>
              <a:t>Assume each BMP type generates credits for 30 </a:t>
            </a:r>
            <a:r>
              <a:rPr lang="en-AU" sz="2400" b="0" dirty="0" err="1">
                <a:solidFill>
                  <a:schemeClr val="tx1"/>
                </a:solidFill>
                <a:latin typeface="Calibri" panose="020F0502020204030204" pitchFamily="34" charset="0"/>
              </a:rPr>
              <a:t>yrs</a:t>
            </a:r>
            <a:endParaRPr lang="en-AU" sz="2400" b="0" dirty="0">
              <a:solidFill>
                <a:schemeClr val="tx1"/>
              </a:solidFill>
              <a:latin typeface="Calibri" panose="020F0502020204030204" pitchFamily="34" charset="0"/>
            </a:endParaRPr>
          </a:p>
          <a:p>
            <a:pPr lvl="1" eaLnBrk="1" hangingPunct="1">
              <a:buFont typeface="Courier New" panose="02070309020205020404" pitchFamily="49" charset="0"/>
              <a:buChar char="o"/>
            </a:pPr>
            <a:r>
              <a:rPr lang="en-AU" sz="2400" b="0" dirty="0">
                <a:solidFill>
                  <a:schemeClr val="tx1"/>
                </a:solidFill>
                <a:latin typeface="Calibri" panose="020F0502020204030204" pitchFamily="34" charset="0"/>
              </a:rPr>
              <a:t>Calculate present value of credit creation and monitoring costs</a:t>
            </a:r>
          </a:p>
          <a:p>
            <a:pPr lvl="1" eaLnBrk="1" hangingPunct="1">
              <a:buFont typeface="Courier New" panose="02070309020205020404" pitchFamily="49" charset="0"/>
              <a:buChar char="o"/>
            </a:pPr>
            <a:r>
              <a:rPr lang="en-AU" sz="2400" b="0" dirty="0">
                <a:solidFill>
                  <a:schemeClr val="tx1"/>
                </a:solidFill>
                <a:latin typeface="Calibri" panose="020F0502020204030204" pitchFamily="34" charset="0"/>
              </a:rPr>
              <a:t>Normalize in reference to the low cost alternative (remote verification, permanent simple project)</a:t>
            </a:r>
            <a:endParaRPr lang="en-AU" sz="2400" i="1" dirty="0">
              <a:solidFill>
                <a:schemeClr val="tx1"/>
              </a:solidFill>
              <a:latin typeface="Calibri" panose="020F0502020204030204" pitchFamily="34" charset="0"/>
            </a:endParaRPr>
          </a:p>
          <a:p>
            <a:pPr marL="457200" lvl="1" indent="0" algn="ctr" eaLnBrk="1" hangingPunct="1">
              <a:buFont typeface="Wingdings" pitchFamily="2" charset="2"/>
              <a:buNone/>
            </a:pPr>
            <a:endParaRPr lang="en-AU" dirty="0"/>
          </a:p>
        </p:txBody>
      </p:sp>
      <p:sp>
        <p:nvSpPr>
          <p:cNvPr id="50179" name="Slide Number Placeholder 3"/>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37D0201E-C110-465D-A0E7-51D6F7749650}" type="slidenum">
              <a:rPr lang="en-US" altLang="en-US" sz="1400"/>
              <a:pPr algn="r"/>
              <a:t>16</a:t>
            </a:fld>
            <a:endParaRPr lang="en-US" altLang="en-US" sz="1400"/>
          </a:p>
        </p:txBody>
      </p:sp>
    </p:spTree>
    <p:extLst>
      <p:ext uri="{BB962C8B-B14F-4D97-AF65-F5344CB8AC3E}">
        <p14:creationId xmlns:p14="http://schemas.microsoft.com/office/powerpoint/2010/main" val="2890915663"/>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45400" y="1616317"/>
            <a:ext cx="7786714"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1" i="0" u="none" strike="noStrike" kern="1200" cap="none" spc="0" normalizeH="0" baseline="0" noProof="0" dirty="0">
                <a:ln>
                  <a:noFill/>
                </a:ln>
                <a:solidFill>
                  <a:srgbClr val="00B050"/>
                </a:solidFill>
                <a:effectLst/>
                <a:uLnTx/>
                <a:uFillTx/>
                <a:latin typeface="Calibri" panose="020F0502020204030204" pitchFamily="34" charset="0"/>
              </a:rPr>
              <a:t>Examples of Credit</a:t>
            </a:r>
            <a:r>
              <a:rPr kumimoji="0" lang="en-US" sz="2400" b="1" i="0" u="none" strike="noStrike" kern="1200" cap="none" spc="0" normalizeH="0" noProof="0" dirty="0">
                <a:ln>
                  <a:noFill/>
                </a:ln>
                <a:solidFill>
                  <a:srgbClr val="00B050"/>
                </a:solidFill>
                <a:effectLst/>
                <a:uLnTx/>
                <a:uFillTx/>
                <a:latin typeface="Calibri" panose="020F0502020204030204" pitchFamily="34" charset="0"/>
              </a:rPr>
              <a:t> Generating Practices</a:t>
            </a:r>
            <a:endParaRPr kumimoji="0" lang="en-US" sz="2400" b="1" i="0" u="none" strike="noStrike" kern="1200" cap="none" spc="0" normalizeH="0" baseline="0" noProof="0" dirty="0">
              <a:ln>
                <a:noFill/>
              </a:ln>
              <a:solidFill>
                <a:srgbClr val="00B050"/>
              </a:solidFill>
              <a:effectLst/>
              <a:uLnTx/>
              <a:uFillTx/>
              <a:latin typeface="Calibri" panose="020F0502020204030204" pitchFamily="34" charset="0"/>
            </a:endParaRPr>
          </a:p>
        </p:txBody>
      </p:sp>
      <p:cxnSp>
        <p:nvCxnSpPr>
          <p:cNvPr id="9" name="Straight Connector 8"/>
          <p:cNvCxnSpPr/>
          <p:nvPr/>
        </p:nvCxnSpPr>
        <p:spPr>
          <a:xfrm>
            <a:off x="4560406" y="3242870"/>
            <a:ext cx="0" cy="230425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6769269" y="3212975"/>
            <a:ext cx="0" cy="230425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 name="Straight Connector 2"/>
          <p:cNvCxnSpPr/>
          <p:nvPr/>
        </p:nvCxnSpPr>
        <p:spPr>
          <a:xfrm>
            <a:off x="1043608" y="3212976"/>
            <a:ext cx="77048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043608" y="5517232"/>
            <a:ext cx="77048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021280" y="4797152"/>
            <a:ext cx="77048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043608" y="4015877"/>
            <a:ext cx="77048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2411760" y="3212976"/>
            <a:ext cx="0" cy="230425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963547" y="3284972"/>
            <a:ext cx="1700242" cy="70788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Arial" charset="0"/>
                <a:ea typeface="+mn-ea"/>
                <a:cs typeface="Arial" charset="0"/>
              </a:rPr>
              <a:t>Remote Verification</a:t>
            </a:r>
          </a:p>
        </p:txBody>
      </p:sp>
      <p:sp>
        <p:nvSpPr>
          <p:cNvPr id="17" name="TextBox 16"/>
          <p:cNvSpPr txBox="1"/>
          <p:nvPr/>
        </p:nvSpPr>
        <p:spPr>
          <a:xfrm>
            <a:off x="987825" y="4784945"/>
            <a:ext cx="1700242" cy="70788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Arial" charset="0"/>
                <a:ea typeface="+mn-ea"/>
                <a:cs typeface="Arial" charset="0"/>
              </a:rPr>
              <a:t>On-site Verification</a:t>
            </a:r>
          </a:p>
        </p:txBody>
      </p:sp>
      <p:sp>
        <p:nvSpPr>
          <p:cNvPr id="18" name="TextBox 17"/>
          <p:cNvSpPr txBox="1"/>
          <p:nvPr/>
        </p:nvSpPr>
        <p:spPr>
          <a:xfrm>
            <a:off x="963547" y="4041055"/>
            <a:ext cx="1700242" cy="70788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Arial" charset="0"/>
                <a:ea typeface="+mn-ea"/>
                <a:cs typeface="Arial" charset="0"/>
              </a:rPr>
              <a:t>Mixed Type Verification</a:t>
            </a:r>
          </a:p>
        </p:txBody>
      </p:sp>
      <p:sp>
        <p:nvSpPr>
          <p:cNvPr id="16" name="TextBox 15"/>
          <p:cNvSpPr txBox="1"/>
          <p:nvPr/>
        </p:nvSpPr>
        <p:spPr>
          <a:xfrm rot="16200000">
            <a:off x="-683953" y="4057195"/>
            <a:ext cx="2735044" cy="46166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0070C0"/>
                </a:solidFill>
                <a:effectLst/>
                <a:uLnTx/>
                <a:uFillTx/>
                <a:latin typeface="Arial" charset="0"/>
                <a:ea typeface="+mn-ea"/>
                <a:cs typeface="Arial" charset="0"/>
              </a:rPr>
              <a:t>Ex post monitoring</a:t>
            </a:r>
          </a:p>
        </p:txBody>
      </p:sp>
      <p:sp>
        <p:nvSpPr>
          <p:cNvPr id="19" name="TextBox 18"/>
          <p:cNvSpPr txBox="1"/>
          <p:nvPr/>
        </p:nvSpPr>
        <p:spPr>
          <a:xfrm>
            <a:off x="2517011" y="2500500"/>
            <a:ext cx="1838965" cy="4001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70C0"/>
                </a:solidFill>
                <a:effectLst/>
                <a:uLnTx/>
                <a:uFillTx/>
                <a:latin typeface="Arial" charset="0"/>
                <a:ea typeface="+mn-ea"/>
                <a:cs typeface="Arial" charset="0"/>
              </a:rPr>
              <a:t>Simple Project</a:t>
            </a:r>
          </a:p>
        </p:txBody>
      </p:sp>
      <p:sp>
        <p:nvSpPr>
          <p:cNvPr id="21" name="TextBox 20"/>
          <p:cNvSpPr txBox="1"/>
          <p:nvPr/>
        </p:nvSpPr>
        <p:spPr>
          <a:xfrm>
            <a:off x="4576925" y="2492896"/>
            <a:ext cx="2241319" cy="4001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70C0"/>
                </a:solidFill>
                <a:effectLst/>
                <a:uLnTx/>
                <a:uFillTx/>
                <a:latin typeface="Arial" charset="0"/>
                <a:ea typeface="+mn-ea"/>
                <a:cs typeface="Arial" charset="0"/>
              </a:rPr>
              <a:t>Moderate</a:t>
            </a:r>
            <a:r>
              <a:rPr kumimoji="0" lang="en-US" sz="1800" b="0" i="0" u="none" strike="noStrike" kern="1200" cap="none" spc="0" normalizeH="0" baseline="0" noProof="0" dirty="0">
                <a:ln>
                  <a:noFill/>
                </a:ln>
                <a:solidFill>
                  <a:srgbClr val="0070C0"/>
                </a:solidFill>
                <a:effectLst/>
                <a:uLnTx/>
                <a:uFillTx/>
                <a:latin typeface="Arial" charset="0"/>
                <a:ea typeface="+mn-ea"/>
                <a:cs typeface="Arial" charset="0"/>
              </a:rPr>
              <a:t> Complex</a:t>
            </a:r>
          </a:p>
        </p:txBody>
      </p:sp>
      <p:sp>
        <p:nvSpPr>
          <p:cNvPr id="22" name="TextBox 21"/>
          <p:cNvSpPr txBox="1"/>
          <p:nvPr/>
        </p:nvSpPr>
        <p:spPr>
          <a:xfrm>
            <a:off x="7164288" y="2502482"/>
            <a:ext cx="1197764" cy="4001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70C0"/>
                </a:solidFill>
                <a:effectLst/>
                <a:uLnTx/>
                <a:uFillTx/>
                <a:latin typeface="Arial" charset="0"/>
                <a:ea typeface="+mn-ea"/>
                <a:cs typeface="Arial" charset="0"/>
              </a:rPr>
              <a:t>Complex</a:t>
            </a:r>
          </a:p>
        </p:txBody>
      </p:sp>
      <p:sp>
        <p:nvSpPr>
          <p:cNvPr id="2" name="TextBox 1"/>
          <p:cNvSpPr txBox="1"/>
          <p:nvPr/>
        </p:nvSpPr>
        <p:spPr>
          <a:xfrm>
            <a:off x="2483768" y="2839442"/>
            <a:ext cx="2082621" cy="369332"/>
          </a:xfrm>
          <a:prstGeom prst="rect">
            <a:avLst/>
          </a:prstGeom>
          <a:noFill/>
        </p:spPr>
        <p:txBody>
          <a:bodyPr wrap="none" rtlCol="0">
            <a:spAutoFit/>
          </a:bodyPr>
          <a:lstStyle/>
          <a:p>
            <a:r>
              <a:rPr lang="en-US" dirty="0"/>
              <a:t>30 </a:t>
            </a:r>
            <a:r>
              <a:rPr lang="en-US" dirty="0" err="1"/>
              <a:t>yr</a:t>
            </a:r>
            <a:r>
              <a:rPr lang="en-US" dirty="0"/>
              <a:t>  10 </a:t>
            </a:r>
            <a:r>
              <a:rPr lang="en-US" dirty="0" err="1"/>
              <a:t>yr</a:t>
            </a:r>
            <a:r>
              <a:rPr lang="en-US" dirty="0"/>
              <a:t>  yearly</a:t>
            </a:r>
          </a:p>
        </p:txBody>
      </p:sp>
      <p:sp>
        <p:nvSpPr>
          <p:cNvPr id="23" name="TextBox 22"/>
          <p:cNvSpPr txBox="1"/>
          <p:nvPr/>
        </p:nvSpPr>
        <p:spPr>
          <a:xfrm>
            <a:off x="4638757" y="2857268"/>
            <a:ext cx="2146742" cy="369332"/>
          </a:xfrm>
          <a:prstGeom prst="rect">
            <a:avLst/>
          </a:prstGeom>
          <a:noFill/>
        </p:spPr>
        <p:txBody>
          <a:bodyPr wrap="none" rtlCol="0">
            <a:spAutoFit/>
          </a:bodyPr>
          <a:lstStyle/>
          <a:p>
            <a:r>
              <a:rPr lang="en-US" dirty="0"/>
              <a:t>30 </a:t>
            </a:r>
            <a:r>
              <a:rPr lang="en-US" dirty="0" err="1"/>
              <a:t>yr</a:t>
            </a:r>
            <a:r>
              <a:rPr lang="en-US" dirty="0"/>
              <a:t>  10 </a:t>
            </a:r>
            <a:r>
              <a:rPr lang="en-US" dirty="0" err="1"/>
              <a:t>yr</a:t>
            </a:r>
            <a:r>
              <a:rPr lang="en-US" dirty="0"/>
              <a:t>   yearly</a:t>
            </a:r>
          </a:p>
        </p:txBody>
      </p:sp>
      <p:sp>
        <p:nvSpPr>
          <p:cNvPr id="24" name="TextBox 23"/>
          <p:cNvSpPr txBox="1"/>
          <p:nvPr/>
        </p:nvSpPr>
        <p:spPr>
          <a:xfrm>
            <a:off x="6769269" y="2843642"/>
            <a:ext cx="2325278" cy="366503"/>
          </a:xfrm>
          <a:prstGeom prst="rect">
            <a:avLst/>
          </a:prstGeom>
          <a:noFill/>
        </p:spPr>
        <p:txBody>
          <a:bodyPr wrap="square" rtlCol="0">
            <a:spAutoFit/>
          </a:bodyPr>
          <a:lstStyle/>
          <a:p>
            <a:r>
              <a:rPr lang="en-US" dirty="0"/>
              <a:t>30 </a:t>
            </a:r>
            <a:r>
              <a:rPr lang="en-US" dirty="0" err="1"/>
              <a:t>yr</a:t>
            </a:r>
            <a:r>
              <a:rPr lang="en-US" dirty="0"/>
              <a:t>    10 </a:t>
            </a:r>
            <a:r>
              <a:rPr lang="en-US" dirty="0" err="1"/>
              <a:t>yr</a:t>
            </a:r>
            <a:r>
              <a:rPr lang="en-US" dirty="0"/>
              <a:t>    yearly</a:t>
            </a:r>
          </a:p>
        </p:txBody>
      </p:sp>
      <p:cxnSp>
        <p:nvCxnSpPr>
          <p:cNvPr id="5" name="Straight Connector 4"/>
          <p:cNvCxnSpPr/>
          <p:nvPr/>
        </p:nvCxnSpPr>
        <p:spPr>
          <a:xfrm>
            <a:off x="3106105" y="3225539"/>
            <a:ext cx="18596" cy="2298764"/>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359619" y="3177982"/>
            <a:ext cx="18596" cy="2298764"/>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6020975" y="3242870"/>
            <a:ext cx="18596" cy="2298764"/>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7603307" y="3188575"/>
            <a:ext cx="18596" cy="2298764"/>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8351216" y="3188575"/>
            <a:ext cx="18596" cy="2298764"/>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3782762" y="3198225"/>
            <a:ext cx="18596" cy="2298764"/>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rot="16200000" flipH="1">
            <a:off x="1744000" y="4127150"/>
            <a:ext cx="2062195" cy="369332"/>
          </a:xfrm>
          <a:prstGeom prst="rect">
            <a:avLst/>
          </a:prstGeom>
          <a:solidFill>
            <a:schemeClr val="bg1"/>
          </a:solidFill>
        </p:spPr>
        <p:txBody>
          <a:bodyPr wrap="square" rtlCol="0">
            <a:spAutoFit/>
          </a:bodyPr>
          <a:lstStyle/>
          <a:p>
            <a:r>
              <a:rPr lang="en-US" dirty="0">
                <a:solidFill>
                  <a:srgbClr val="00B050"/>
                </a:solidFill>
              </a:rPr>
              <a:t>Land Conversion </a:t>
            </a:r>
          </a:p>
        </p:txBody>
      </p:sp>
      <p:sp>
        <p:nvSpPr>
          <p:cNvPr id="30" name="TextBox 29"/>
          <p:cNvSpPr txBox="1"/>
          <p:nvPr/>
        </p:nvSpPr>
        <p:spPr>
          <a:xfrm rot="16200000" flipH="1">
            <a:off x="3289545" y="4103766"/>
            <a:ext cx="1738914" cy="383709"/>
          </a:xfrm>
          <a:prstGeom prst="rect">
            <a:avLst/>
          </a:prstGeom>
          <a:solidFill>
            <a:schemeClr val="bg1"/>
          </a:solidFill>
        </p:spPr>
        <p:txBody>
          <a:bodyPr wrap="square" rtlCol="0">
            <a:spAutoFit/>
          </a:bodyPr>
          <a:lstStyle/>
          <a:p>
            <a:r>
              <a:rPr lang="en-US" dirty="0">
                <a:solidFill>
                  <a:srgbClr val="00B050"/>
                </a:solidFill>
              </a:rPr>
              <a:t>Cover Crops</a:t>
            </a:r>
          </a:p>
        </p:txBody>
      </p:sp>
      <p:sp>
        <p:nvSpPr>
          <p:cNvPr id="31" name="TextBox 30"/>
          <p:cNvSpPr txBox="1"/>
          <p:nvPr/>
        </p:nvSpPr>
        <p:spPr>
          <a:xfrm rot="16200000" flipH="1">
            <a:off x="2812843" y="4036566"/>
            <a:ext cx="1404155" cy="369332"/>
          </a:xfrm>
          <a:prstGeom prst="rect">
            <a:avLst/>
          </a:prstGeom>
          <a:solidFill>
            <a:schemeClr val="bg1"/>
          </a:solidFill>
        </p:spPr>
        <p:txBody>
          <a:bodyPr wrap="square" rtlCol="0">
            <a:spAutoFit/>
          </a:bodyPr>
          <a:lstStyle/>
          <a:p>
            <a:r>
              <a:rPr lang="en-US" dirty="0">
                <a:solidFill>
                  <a:srgbClr val="00B050"/>
                </a:solidFill>
              </a:rPr>
              <a:t>Buffers</a:t>
            </a:r>
          </a:p>
        </p:txBody>
      </p:sp>
      <p:sp>
        <p:nvSpPr>
          <p:cNvPr id="32" name="TextBox 31"/>
          <p:cNvSpPr txBox="1"/>
          <p:nvPr/>
        </p:nvSpPr>
        <p:spPr>
          <a:xfrm rot="16200000" flipH="1">
            <a:off x="6792168" y="4239062"/>
            <a:ext cx="2364348" cy="371965"/>
          </a:xfrm>
          <a:prstGeom prst="rect">
            <a:avLst/>
          </a:prstGeom>
          <a:solidFill>
            <a:schemeClr val="bg1"/>
          </a:solidFill>
        </p:spPr>
        <p:txBody>
          <a:bodyPr wrap="square" rtlCol="0">
            <a:spAutoFit/>
          </a:bodyPr>
          <a:lstStyle/>
          <a:p>
            <a:r>
              <a:rPr lang="en-US" dirty="0">
                <a:solidFill>
                  <a:srgbClr val="00B050"/>
                </a:solidFill>
              </a:rPr>
              <a:t>Animal Waste Facility</a:t>
            </a:r>
          </a:p>
        </p:txBody>
      </p:sp>
      <p:sp>
        <p:nvSpPr>
          <p:cNvPr id="33" name="TextBox 32"/>
          <p:cNvSpPr txBox="1"/>
          <p:nvPr/>
        </p:nvSpPr>
        <p:spPr>
          <a:xfrm rot="16200000" flipH="1">
            <a:off x="7571130" y="4111453"/>
            <a:ext cx="2186565" cy="369332"/>
          </a:xfrm>
          <a:prstGeom prst="rect">
            <a:avLst/>
          </a:prstGeom>
          <a:solidFill>
            <a:schemeClr val="bg1"/>
          </a:solidFill>
        </p:spPr>
        <p:txBody>
          <a:bodyPr wrap="square" rtlCol="0">
            <a:spAutoFit/>
          </a:bodyPr>
          <a:lstStyle/>
          <a:p>
            <a:r>
              <a:rPr lang="en-US" dirty="0">
                <a:solidFill>
                  <a:srgbClr val="00B050"/>
                </a:solidFill>
              </a:rPr>
              <a:t>Enhanced N </a:t>
            </a:r>
            <a:r>
              <a:rPr lang="en-US" dirty="0" err="1">
                <a:solidFill>
                  <a:srgbClr val="00B050"/>
                </a:solidFill>
              </a:rPr>
              <a:t>Mang</a:t>
            </a:r>
            <a:endParaRPr lang="en-US" dirty="0">
              <a:solidFill>
                <a:srgbClr val="00B050"/>
              </a:solidFill>
            </a:endParaRPr>
          </a:p>
        </p:txBody>
      </p:sp>
      <p:sp>
        <p:nvSpPr>
          <p:cNvPr id="34" name="TextBox 33"/>
          <p:cNvSpPr txBox="1"/>
          <p:nvPr/>
        </p:nvSpPr>
        <p:spPr>
          <a:xfrm rot="16200000" flipH="1">
            <a:off x="4627876" y="4162941"/>
            <a:ext cx="2186565" cy="369332"/>
          </a:xfrm>
          <a:prstGeom prst="rect">
            <a:avLst/>
          </a:prstGeom>
          <a:solidFill>
            <a:schemeClr val="bg1"/>
          </a:solidFill>
        </p:spPr>
        <p:txBody>
          <a:bodyPr wrap="square" rtlCol="0">
            <a:spAutoFit/>
          </a:bodyPr>
          <a:lstStyle/>
          <a:p>
            <a:r>
              <a:rPr lang="en-US" dirty="0">
                <a:solidFill>
                  <a:srgbClr val="00B050"/>
                </a:solidFill>
              </a:rPr>
              <a:t>Stream Fencing</a:t>
            </a:r>
          </a:p>
        </p:txBody>
      </p:sp>
      <p:sp>
        <p:nvSpPr>
          <p:cNvPr id="35" name="TextBox 34"/>
          <p:cNvSpPr txBox="1"/>
          <p:nvPr/>
        </p:nvSpPr>
        <p:spPr>
          <a:xfrm rot="16200000" flipH="1">
            <a:off x="5913664" y="4250665"/>
            <a:ext cx="2364348" cy="371965"/>
          </a:xfrm>
          <a:prstGeom prst="rect">
            <a:avLst/>
          </a:prstGeom>
          <a:solidFill>
            <a:schemeClr val="bg1"/>
          </a:solidFill>
        </p:spPr>
        <p:txBody>
          <a:bodyPr wrap="square" rtlCol="0">
            <a:spAutoFit/>
          </a:bodyPr>
          <a:lstStyle/>
          <a:p>
            <a:r>
              <a:rPr lang="en-US" dirty="0">
                <a:solidFill>
                  <a:srgbClr val="00B050"/>
                </a:solidFill>
              </a:rPr>
              <a:t>Wetland restoration</a:t>
            </a:r>
          </a:p>
        </p:txBody>
      </p:sp>
      <p:sp>
        <p:nvSpPr>
          <p:cNvPr id="8" name="Oval 7"/>
          <p:cNvSpPr/>
          <p:nvPr/>
        </p:nvSpPr>
        <p:spPr>
          <a:xfrm>
            <a:off x="2375922" y="3226600"/>
            <a:ext cx="792088" cy="788322"/>
          </a:xfrm>
          <a:prstGeom prst="ellipse">
            <a:avLst/>
          </a:prstGeom>
          <a:noFill/>
          <a:ln>
            <a:solidFill>
              <a:srgbClr val="00B050"/>
            </a:solidFill>
          </a:ln>
          <a:effectLst>
            <a:glow rad="101600">
              <a:srgbClr val="00B050">
                <a:alpha val="6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8268368" y="4724216"/>
            <a:ext cx="792088" cy="788322"/>
          </a:xfrm>
          <a:prstGeom prst="ellipse">
            <a:avLst/>
          </a:prstGeom>
          <a:noFill/>
          <a:ln>
            <a:solidFill>
              <a:srgbClr val="FF5050"/>
            </a:solidFill>
          </a:ln>
          <a:effectLst>
            <a:glow rad="101600">
              <a:srgbClr val="FF0000">
                <a:alpha val="6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7" name="Straight Arrow Connector 36"/>
          <p:cNvCxnSpPr>
            <a:endCxn id="36" idx="3"/>
          </p:cNvCxnSpPr>
          <p:nvPr/>
        </p:nvCxnSpPr>
        <p:spPr>
          <a:xfrm flipV="1">
            <a:off x="7225859" y="5397091"/>
            <a:ext cx="1158508" cy="465348"/>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5781906" y="5696785"/>
            <a:ext cx="1512168" cy="923330"/>
          </a:xfrm>
          <a:prstGeom prst="rect">
            <a:avLst/>
          </a:prstGeom>
          <a:solidFill>
            <a:srgbClr val="FA7358"/>
          </a:solidFill>
          <a:ln w="19050">
            <a:solidFill>
              <a:srgbClr val="FF0000"/>
            </a:solidFill>
          </a:ln>
        </p:spPr>
        <p:txBody>
          <a:bodyPr wrap="square" rtlCol="0">
            <a:spAutoFit/>
          </a:bodyPr>
          <a:lstStyle/>
          <a:p>
            <a:pPr algn="ctr"/>
            <a:r>
              <a:rPr lang="en-US" dirty="0" smtClean="0"/>
              <a:t>Highest transaction cost </a:t>
            </a:r>
            <a:endParaRPr lang="en-US" dirty="0"/>
          </a:p>
        </p:txBody>
      </p:sp>
      <p:cxnSp>
        <p:nvCxnSpPr>
          <p:cNvPr id="44" name="Straight Arrow Connector 43"/>
          <p:cNvCxnSpPr>
            <a:endCxn id="8" idx="1"/>
          </p:cNvCxnSpPr>
          <p:nvPr/>
        </p:nvCxnSpPr>
        <p:spPr>
          <a:xfrm>
            <a:off x="1616589" y="2839442"/>
            <a:ext cx="875332" cy="502605"/>
          </a:xfrm>
          <a:prstGeom prst="straightConnector1">
            <a:avLst/>
          </a:prstGeom>
          <a:ln w="5715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325778" y="2074465"/>
            <a:ext cx="1512168" cy="923330"/>
          </a:xfrm>
          <a:prstGeom prst="rect">
            <a:avLst/>
          </a:prstGeom>
          <a:solidFill>
            <a:srgbClr val="ABDB77"/>
          </a:solidFill>
          <a:ln w="19050">
            <a:solidFill>
              <a:srgbClr val="00B050"/>
            </a:solidFill>
          </a:ln>
        </p:spPr>
        <p:txBody>
          <a:bodyPr wrap="square" rtlCol="0">
            <a:spAutoFit/>
          </a:bodyPr>
          <a:lstStyle/>
          <a:p>
            <a:pPr algn="ctr"/>
            <a:r>
              <a:rPr lang="en-US" dirty="0" smtClean="0"/>
              <a:t>Lowest transaction cost </a:t>
            </a:r>
            <a:endParaRPr lang="en-US" dirty="0"/>
          </a:p>
        </p:txBody>
      </p:sp>
    </p:spTree>
    <p:extLst>
      <p:ext uri="{BB962C8B-B14F-4D97-AF65-F5344CB8AC3E}">
        <p14:creationId xmlns:p14="http://schemas.microsoft.com/office/powerpoint/2010/main" val="2646782072"/>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1296083287"/>
              </p:ext>
            </p:extLst>
          </p:nvPr>
        </p:nvGraphicFramePr>
        <p:xfrm>
          <a:off x="467544" y="2348880"/>
          <a:ext cx="8458200" cy="3168351"/>
        </p:xfrm>
        <a:graphic>
          <a:graphicData uri="http://schemas.openxmlformats.org/drawingml/2006/table">
            <a:tbl>
              <a:tblPr/>
              <a:tblGrid>
                <a:gridCol w="1282746">
                  <a:extLst>
                    <a:ext uri="{9D8B030D-6E8A-4147-A177-3AD203B41FA5}">
                      <a16:colId xmlns="" xmlns:a16="http://schemas.microsoft.com/office/drawing/2014/main" val="3241602844"/>
                    </a:ext>
                  </a:extLst>
                </a:gridCol>
                <a:gridCol w="773045">
                  <a:extLst>
                    <a:ext uri="{9D8B030D-6E8A-4147-A177-3AD203B41FA5}">
                      <a16:colId xmlns="" xmlns:a16="http://schemas.microsoft.com/office/drawing/2014/main" val="128466759"/>
                    </a:ext>
                  </a:extLst>
                </a:gridCol>
                <a:gridCol w="826848">
                  <a:extLst>
                    <a:ext uri="{9D8B030D-6E8A-4147-A177-3AD203B41FA5}">
                      <a16:colId xmlns="" xmlns:a16="http://schemas.microsoft.com/office/drawing/2014/main" val="734052408"/>
                    </a:ext>
                  </a:extLst>
                </a:gridCol>
                <a:gridCol w="804194">
                  <a:extLst>
                    <a:ext uri="{9D8B030D-6E8A-4147-A177-3AD203B41FA5}">
                      <a16:colId xmlns="" xmlns:a16="http://schemas.microsoft.com/office/drawing/2014/main" val="3691053738"/>
                    </a:ext>
                  </a:extLst>
                </a:gridCol>
                <a:gridCol w="770215">
                  <a:extLst>
                    <a:ext uri="{9D8B030D-6E8A-4147-A177-3AD203B41FA5}">
                      <a16:colId xmlns="" xmlns:a16="http://schemas.microsoft.com/office/drawing/2014/main" val="1673786805"/>
                    </a:ext>
                  </a:extLst>
                </a:gridCol>
                <a:gridCol w="736235">
                  <a:extLst>
                    <a:ext uri="{9D8B030D-6E8A-4147-A177-3AD203B41FA5}">
                      <a16:colId xmlns="" xmlns:a16="http://schemas.microsoft.com/office/drawing/2014/main" val="2116188498"/>
                    </a:ext>
                  </a:extLst>
                </a:gridCol>
                <a:gridCol w="883482">
                  <a:extLst>
                    <a:ext uri="{9D8B030D-6E8A-4147-A177-3AD203B41FA5}">
                      <a16:colId xmlns="" xmlns:a16="http://schemas.microsoft.com/office/drawing/2014/main" val="173721675"/>
                    </a:ext>
                  </a:extLst>
                </a:gridCol>
                <a:gridCol w="736235">
                  <a:extLst>
                    <a:ext uri="{9D8B030D-6E8A-4147-A177-3AD203B41FA5}">
                      <a16:colId xmlns="" xmlns:a16="http://schemas.microsoft.com/office/drawing/2014/main" val="903782327"/>
                    </a:ext>
                  </a:extLst>
                </a:gridCol>
                <a:gridCol w="773045">
                  <a:extLst>
                    <a:ext uri="{9D8B030D-6E8A-4147-A177-3AD203B41FA5}">
                      <a16:colId xmlns="" xmlns:a16="http://schemas.microsoft.com/office/drawing/2014/main" val="4222375908"/>
                    </a:ext>
                  </a:extLst>
                </a:gridCol>
                <a:gridCol w="872155">
                  <a:extLst>
                    <a:ext uri="{9D8B030D-6E8A-4147-A177-3AD203B41FA5}">
                      <a16:colId xmlns="" xmlns:a16="http://schemas.microsoft.com/office/drawing/2014/main" val="912167498"/>
                    </a:ext>
                  </a:extLst>
                </a:gridCol>
              </a:tblGrid>
              <a:tr h="745472">
                <a:tc>
                  <a:txBody>
                    <a:bodyPr/>
                    <a:lstStyle/>
                    <a:p>
                      <a:pPr algn="l" fontAlgn="b"/>
                      <a:endParaRPr lang="en-US" sz="20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a:noFill/>
                    </a:lnB>
                  </a:tcPr>
                </a:tc>
                <a:tc gridSpan="3">
                  <a:txBody>
                    <a:bodyPr/>
                    <a:lstStyle/>
                    <a:p>
                      <a:pPr algn="ctr" fontAlgn="b"/>
                      <a:r>
                        <a:rPr lang="en-US" sz="2000" b="0" i="0" u="none" strike="noStrike" dirty="0">
                          <a:solidFill>
                            <a:srgbClr val="000000"/>
                          </a:solidFill>
                          <a:effectLst/>
                          <a:latin typeface="Calibri" panose="020F0502020204030204" pitchFamily="34" charset="0"/>
                        </a:rPr>
                        <a:t>Simple </a:t>
                      </a:r>
                    </a:p>
                  </a:txBody>
                  <a:tcPr marL="0" marR="0" marT="0" marB="0" anchor="b">
                    <a:lnL>
                      <a:noFill/>
                    </a:lnL>
                    <a:lnR>
                      <a:noFill/>
                    </a:lnR>
                    <a:lnT>
                      <a:noFill/>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2000" b="0" i="0" u="none" strike="noStrike" dirty="0">
                          <a:solidFill>
                            <a:srgbClr val="000000"/>
                          </a:solidFill>
                          <a:effectLst/>
                          <a:latin typeface="Calibri" panose="020F0502020204030204" pitchFamily="34" charset="0"/>
                        </a:rPr>
                        <a:t>Moderate Complexity</a:t>
                      </a:r>
                    </a:p>
                  </a:txBody>
                  <a:tcPr marL="0" marR="0" marT="0" marB="0" anchor="b">
                    <a:lnL>
                      <a:noFill/>
                    </a:lnL>
                    <a:lnR>
                      <a:noFill/>
                    </a:lnR>
                    <a:lnT>
                      <a:noFill/>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2000" b="0" i="0" u="none" strike="noStrike" dirty="0">
                          <a:solidFill>
                            <a:srgbClr val="000000"/>
                          </a:solidFill>
                          <a:effectLst/>
                          <a:latin typeface="Calibri" panose="020F0502020204030204" pitchFamily="34" charset="0"/>
                        </a:rPr>
                        <a:t>Complex</a:t>
                      </a:r>
                    </a:p>
                  </a:txBody>
                  <a:tcPr marL="0" marR="0" marT="0" marB="0" anchor="b">
                    <a:lnL>
                      <a:noFill/>
                    </a:lnL>
                    <a:lnR>
                      <a:noFill/>
                    </a:lnR>
                    <a:lnT>
                      <a:noFill/>
                    </a:lnT>
                    <a:lnB>
                      <a:noFill/>
                    </a:lnB>
                  </a:tcP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2053253996"/>
                  </a:ext>
                </a:extLst>
              </a:tr>
              <a:tr h="346126">
                <a:tc>
                  <a:txBody>
                    <a:bodyPr/>
                    <a:lstStyle/>
                    <a:p>
                      <a:pPr algn="l" fontAlgn="b"/>
                      <a:r>
                        <a:rPr lang="en-US" sz="1600" b="0" i="0" u="none" strike="noStrike">
                          <a:solidFill>
                            <a:srgbClr val="000000"/>
                          </a:solidFill>
                          <a:effectLst/>
                          <a:latin typeface="Calibri" panose="020F050202020403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30 yr</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10 yr</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3 </a:t>
                      </a:r>
                      <a:r>
                        <a:rPr lang="en-US" sz="1800" b="0" i="0" u="none" strike="noStrike" dirty="0" err="1">
                          <a:solidFill>
                            <a:srgbClr val="000000"/>
                          </a:solidFill>
                          <a:effectLst/>
                          <a:latin typeface="Calibri" panose="020F0502020204030204" pitchFamily="34" charset="0"/>
                        </a:rPr>
                        <a:t>yr</a:t>
                      </a:r>
                      <a:endParaRPr lang="en-US" sz="18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30 </a:t>
                      </a:r>
                      <a:r>
                        <a:rPr lang="en-US" sz="1800" b="0" i="0" u="none" strike="noStrike" dirty="0" err="1">
                          <a:solidFill>
                            <a:srgbClr val="000000"/>
                          </a:solidFill>
                          <a:effectLst/>
                          <a:latin typeface="Calibri" panose="020F0502020204030204" pitchFamily="34" charset="0"/>
                        </a:rPr>
                        <a:t>yr</a:t>
                      </a:r>
                      <a:endParaRPr lang="en-US" sz="18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10 </a:t>
                      </a:r>
                      <a:r>
                        <a:rPr lang="en-US" sz="1800" b="0" i="0" u="none" strike="noStrike" dirty="0" err="1">
                          <a:solidFill>
                            <a:srgbClr val="000000"/>
                          </a:solidFill>
                          <a:effectLst/>
                          <a:latin typeface="Calibri" panose="020F0502020204030204" pitchFamily="34" charset="0"/>
                        </a:rPr>
                        <a:t>yr</a:t>
                      </a:r>
                      <a:endParaRPr lang="en-US" sz="18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3 </a:t>
                      </a:r>
                      <a:r>
                        <a:rPr lang="en-US" sz="1800" b="0" i="0" u="none" strike="noStrike" dirty="0" err="1">
                          <a:solidFill>
                            <a:srgbClr val="000000"/>
                          </a:solidFill>
                          <a:effectLst/>
                          <a:latin typeface="Calibri" panose="020F0502020204030204" pitchFamily="34" charset="0"/>
                        </a:rPr>
                        <a:t>yr</a:t>
                      </a:r>
                      <a:endParaRPr lang="en-US" sz="18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30 </a:t>
                      </a:r>
                      <a:r>
                        <a:rPr lang="en-US" sz="1800" b="0" i="0" u="none" strike="noStrike" dirty="0" err="1">
                          <a:solidFill>
                            <a:srgbClr val="000000"/>
                          </a:solidFill>
                          <a:effectLst/>
                          <a:latin typeface="Calibri" panose="020F0502020204030204" pitchFamily="34" charset="0"/>
                        </a:rPr>
                        <a:t>yr</a:t>
                      </a:r>
                      <a:endParaRPr lang="en-US" sz="18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10 yr</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3 </a:t>
                      </a:r>
                      <a:r>
                        <a:rPr lang="en-US" sz="1800" b="0" i="0" u="none" strike="noStrike" dirty="0" err="1">
                          <a:solidFill>
                            <a:srgbClr val="000000"/>
                          </a:solidFill>
                          <a:effectLst/>
                          <a:latin typeface="Calibri" panose="020F0502020204030204" pitchFamily="34" charset="0"/>
                        </a:rPr>
                        <a:t>yr</a:t>
                      </a:r>
                      <a:endParaRPr lang="en-US" sz="18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3884929"/>
                  </a:ext>
                </a:extLst>
              </a:tr>
              <a:tr h="692251">
                <a:tc>
                  <a:txBody>
                    <a:bodyPr/>
                    <a:lstStyle/>
                    <a:p>
                      <a:pPr algn="l" fontAlgn="b"/>
                      <a:r>
                        <a:rPr lang="en-US" sz="1800" b="0" i="0" u="none" strike="noStrike" dirty="0">
                          <a:solidFill>
                            <a:srgbClr val="000000"/>
                          </a:solidFill>
                          <a:effectLst/>
                          <a:latin typeface="Calibri" panose="020F0502020204030204" pitchFamily="34" charset="0"/>
                        </a:rPr>
                        <a:t>Remote Verification</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US" sz="2000" b="0" i="0" u="none" strike="noStrike" dirty="0">
                          <a:solidFill>
                            <a:srgbClr val="000000"/>
                          </a:solidFill>
                          <a:effectLst/>
                          <a:latin typeface="Calibri" panose="020F0502020204030204" pitchFamily="34" charset="0"/>
                        </a:rPr>
                        <a:t>1.0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00B050"/>
                    </a:solidFill>
                  </a:tcPr>
                </a:tc>
                <a:tc>
                  <a:txBody>
                    <a:bodyPr/>
                    <a:lstStyle/>
                    <a:p>
                      <a:pPr algn="ctr" fontAlgn="ctr"/>
                      <a:r>
                        <a:rPr lang="en-US" sz="2000" b="0" i="0" u="none" strike="noStrike">
                          <a:solidFill>
                            <a:srgbClr val="000000"/>
                          </a:solidFill>
                          <a:effectLst/>
                          <a:latin typeface="Calibri" panose="020F0502020204030204" pitchFamily="34" charset="0"/>
                        </a:rPr>
                        <a:t>1.3 </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rgbClr val="29B958"/>
                    </a:solidFill>
                  </a:tcPr>
                </a:tc>
                <a:tc>
                  <a:txBody>
                    <a:bodyPr/>
                    <a:lstStyle/>
                    <a:p>
                      <a:pPr algn="ctr" fontAlgn="ctr"/>
                      <a:r>
                        <a:rPr lang="en-US" sz="2000" b="0" i="0" u="none" strike="noStrike">
                          <a:solidFill>
                            <a:srgbClr val="000000"/>
                          </a:solidFill>
                          <a:effectLst/>
                          <a:latin typeface="Calibri" panose="020F0502020204030204" pitchFamily="34" charset="0"/>
                        </a:rPr>
                        <a:t>3.0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EEE780"/>
                    </a:solidFill>
                  </a:tcPr>
                </a:tc>
                <a:tc>
                  <a:txBody>
                    <a:bodyPr/>
                    <a:lstStyle/>
                    <a:p>
                      <a:pPr algn="ctr" fontAlgn="ctr"/>
                      <a:r>
                        <a:rPr lang="en-US" sz="2000" b="0" i="0" u="none" strike="noStrike">
                          <a:solidFill>
                            <a:srgbClr val="000000"/>
                          </a:solidFill>
                          <a:effectLst/>
                          <a:latin typeface="Calibri" panose="020F0502020204030204" pitchFamily="34" charset="0"/>
                        </a:rPr>
                        <a:t>1.5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3FBE5C"/>
                    </a:solidFill>
                  </a:tcPr>
                </a:tc>
                <a:tc>
                  <a:txBody>
                    <a:bodyPr/>
                    <a:lstStyle/>
                    <a:p>
                      <a:pPr algn="ctr" fontAlgn="ctr"/>
                      <a:r>
                        <a:rPr lang="en-US" sz="2000" b="0" i="0" u="none" strike="noStrike">
                          <a:solidFill>
                            <a:srgbClr val="000000"/>
                          </a:solidFill>
                          <a:effectLst/>
                          <a:latin typeface="Calibri" panose="020F0502020204030204" pitchFamily="34" charset="0"/>
                        </a:rPr>
                        <a:t>1.9 </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rgbClr val="6BC865"/>
                    </a:solidFill>
                  </a:tcPr>
                </a:tc>
                <a:tc>
                  <a:txBody>
                    <a:bodyPr/>
                    <a:lstStyle/>
                    <a:p>
                      <a:pPr algn="ctr" fontAlgn="ctr"/>
                      <a:r>
                        <a:rPr lang="en-US" sz="2000" b="0" i="0" u="none" strike="noStrike">
                          <a:solidFill>
                            <a:srgbClr val="000000"/>
                          </a:solidFill>
                          <a:effectLst/>
                          <a:latin typeface="Calibri" panose="020F0502020204030204" pitchFamily="34" charset="0"/>
                        </a:rPr>
                        <a:t>3.6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E380"/>
                    </a:solidFill>
                  </a:tcPr>
                </a:tc>
                <a:tc>
                  <a:txBody>
                    <a:bodyPr/>
                    <a:lstStyle/>
                    <a:p>
                      <a:pPr algn="ctr" fontAlgn="ctr"/>
                      <a:r>
                        <a:rPr lang="en-US" sz="2000" b="0" i="0" u="none" strike="noStrike" dirty="0">
                          <a:solidFill>
                            <a:srgbClr val="000000"/>
                          </a:solidFill>
                          <a:effectLst/>
                          <a:latin typeface="Calibri" panose="020F0502020204030204" pitchFamily="34" charset="0"/>
                        </a:rPr>
                        <a:t>2.5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AED873"/>
                    </a:solidFill>
                  </a:tcPr>
                </a:tc>
                <a:tc>
                  <a:txBody>
                    <a:bodyPr/>
                    <a:lstStyle/>
                    <a:p>
                      <a:pPr algn="ctr" fontAlgn="ctr"/>
                      <a:r>
                        <a:rPr lang="en-US" sz="2000" b="0" i="0" u="none" strike="noStrike" dirty="0">
                          <a:solidFill>
                            <a:srgbClr val="000000"/>
                          </a:solidFill>
                          <a:effectLst/>
                          <a:latin typeface="Calibri" panose="020F0502020204030204" pitchFamily="34" charset="0"/>
                        </a:rPr>
                        <a:t>3.1 </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rgbClr val="F8E982"/>
                    </a:solidFill>
                  </a:tcPr>
                </a:tc>
                <a:tc>
                  <a:txBody>
                    <a:bodyPr/>
                    <a:lstStyle/>
                    <a:p>
                      <a:pPr algn="ctr" fontAlgn="ctr"/>
                      <a:r>
                        <a:rPr lang="en-US" sz="2000" b="0" i="0" u="none" strike="noStrike" dirty="0">
                          <a:solidFill>
                            <a:srgbClr val="000000"/>
                          </a:solidFill>
                          <a:effectLst/>
                          <a:latin typeface="Calibri" panose="020F0502020204030204" pitchFamily="34" charset="0"/>
                        </a:rPr>
                        <a:t>5.7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BC6A"/>
                    </a:solidFill>
                  </a:tcPr>
                </a:tc>
                <a:extLst>
                  <a:ext uri="{0D108BD9-81ED-4DB2-BD59-A6C34878D82A}">
                    <a16:rowId xmlns="" xmlns:a16="http://schemas.microsoft.com/office/drawing/2014/main" val="3442753674"/>
                  </a:ext>
                </a:extLst>
              </a:tr>
              <a:tr h="692251">
                <a:tc>
                  <a:txBody>
                    <a:bodyPr/>
                    <a:lstStyle/>
                    <a:p>
                      <a:pPr algn="l" fontAlgn="b"/>
                      <a:r>
                        <a:rPr lang="en-US" sz="1800" b="0" i="0" u="none" strike="noStrike" dirty="0">
                          <a:solidFill>
                            <a:srgbClr val="000000"/>
                          </a:solidFill>
                          <a:effectLst/>
                          <a:latin typeface="Calibri" panose="020F0502020204030204" pitchFamily="34" charset="0"/>
                        </a:rPr>
                        <a:t>Mixed Verification</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2000" b="0" i="0" u="none" strike="noStrike">
                          <a:solidFill>
                            <a:srgbClr val="000000"/>
                          </a:solidFill>
                          <a:effectLst/>
                          <a:latin typeface="Calibri" panose="020F0502020204030204" pitchFamily="34" charset="0"/>
                        </a:rPr>
                        <a:t>1.3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solidFill>
                      <a:srgbClr val="25B857"/>
                    </a:solidFill>
                  </a:tcPr>
                </a:tc>
                <a:tc>
                  <a:txBody>
                    <a:bodyPr/>
                    <a:lstStyle/>
                    <a:p>
                      <a:pPr algn="ctr" fontAlgn="ctr"/>
                      <a:r>
                        <a:rPr lang="en-US" sz="2000" b="0" i="0" u="none" strike="noStrike" dirty="0">
                          <a:solidFill>
                            <a:srgbClr val="000000"/>
                          </a:solidFill>
                          <a:effectLst/>
                          <a:latin typeface="Calibri" panose="020F0502020204030204" pitchFamily="34" charset="0"/>
                        </a:rPr>
                        <a:t>1.5 </a:t>
                      </a:r>
                    </a:p>
                  </a:txBody>
                  <a:tcPr marL="0" marR="0" marT="0" marB="0" anchor="ctr">
                    <a:lnL>
                      <a:noFill/>
                    </a:lnL>
                    <a:lnR>
                      <a:noFill/>
                    </a:lnR>
                    <a:lnT>
                      <a:noFill/>
                    </a:lnT>
                    <a:lnB>
                      <a:noFill/>
                    </a:lnB>
                    <a:solidFill>
                      <a:srgbClr val="40BE5D"/>
                    </a:solidFill>
                  </a:tcPr>
                </a:tc>
                <a:tc>
                  <a:txBody>
                    <a:bodyPr/>
                    <a:lstStyle/>
                    <a:p>
                      <a:pPr algn="ctr" fontAlgn="ctr"/>
                      <a:r>
                        <a:rPr lang="en-US" sz="2000" b="0" i="0" u="none" strike="noStrike" dirty="0">
                          <a:solidFill>
                            <a:srgbClr val="000000"/>
                          </a:solidFill>
                          <a:effectLst/>
                          <a:latin typeface="Calibri" panose="020F0502020204030204" pitchFamily="34" charset="0"/>
                        </a:rPr>
                        <a:t>3.6 </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FFE37F"/>
                    </a:solidFill>
                  </a:tcPr>
                </a:tc>
                <a:tc>
                  <a:txBody>
                    <a:bodyPr/>
                    <a:lstStyle/>
                    <a:p>
                      <a:pPr algn="ctr" fontAlgn="ctr"/>
                      <a:r>
                        <a:rPr lang="en-US" sz="2000" b="0" i="0" u="none" strike="noStrike" dirty="0">
                          <a:solidFill>
                            <a:srgbClr val="000000"/>
                          </a:solidFill>
                          <a:effectLst/>
                          <a:latin typeface="Calibri" panose="020F0502020204030204" pitchFamily="34" charset="0"/>
                        </a:rPr>
                        <a:t>1.8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solidFill>
                      <a:srgbClr val="65C764"/>
                    </a:solidFill>
                  </a:tcPr>
                </a:tc>
                <a:tc>
                  <a:txBody>
                    <a:bodyPr/>
                    <a:lstStyle/>
                    <a:p>
                      <a:pPr algn="ctr" fontAlgn="ctr"/>
                      <a:r>
                        <a:rPr lang="en-US" sz="2000" b="0" i="0" u="none" strike="noStrike">
                          <a:solidFill>
                            <a:srgbClr val="000000"/>
                          </a:solidFill>
                          <a:effectLst/>
                          <a:latin typeface="Calibri" panose="020F0502020204030204" pitchFamily="34" charset="0"/>
                        </a:rPr>
                        <a:t>2.1 </a:t>
                      </a:r>
                    </a:p>
                  </a:txBody>
                  <a:tcPr marL="0" marR="0" marT="0" marB="0" anchor="ctr">
                    <a:lnL>
                      <a:noFill/>
                    </a:lnL>
                    <a:lnR>
                      <a:noFill/>
                    </a:lnR>
                    <a:lnT>
                      <a:noFill/>
                    </a:lnT>
                    <a:lnB>
                      <a:noFill/>
                    </a:lnB>
                    <a:solidFill>
                      <a:srgbClr val="82CE6A"/>
                    </a:solidFill>
                  </a:tcPr>
                </a:tc>
                <a:tc>
                  <a:txBody>
                    <a:bodyPr/>
                    <a:lstStyle/>
                    <a:p>
                      <a:pPr algn="ctr" fontAlgn="ctr"/>
                      <a:r>
                        <a:rPr lang="en-US" sz="2000" b="0" i="0" u="none" strike="noStrike">
                          <a:solidFill>
                            <a:srgbClr val="000000"/>
                          </a:solidFill>
                          <a:effectLst/>
                          <a:latin typeface="Calibri" panose="020F0502020204030204" pitchFamily="34" charset="0"/>
                        </a:rPr>
                        <a:t>4.2 </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FFD779"/>
                    </a:solidFill>
                  </a:tcPr>
                </a:tc>
                <a:tc>
                  <a:txBody>
                    <a:bodyPr/>
                    <a:lstStyle/>
                    <a:p>
                      <a:pPr algn="ctr" fontAlgn="ctr"/>
                      <a:r>
                        <a:rPr lang="en-US" sz="2000" b="0" i="0" u="none" strike="noStrike">
                          <a:solidFill>
                            <a:srgbClr val="000000"/>
                          </a:solidFill>
                          <a:effectLst/>
                          <a:latin typeface="Calibri" panose="020F0502020204030204" pitchFamily="34" charset="0"/>
                        </a:rPr>
                        <a:t>2.8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solidFill>
                      <a:srgbClr val="D4E17B"/>
                    </a:solidFill>
                  </a:tcPr>
                </a:tc>
                <a:tc>
                  <a:txBody>
                    <a:bodyPr/>
                    <a:lstStyle/>
                    <a:p>
                      <a:pPr algn="ctr" fontAlgn="ctr"/>
                      <a:r>
                        <a:rPr lang="en-US" sz="2000" b="0" i="0" u="none" strike="noStrike">
                          <a:solidFill>
                            <a:srgbClr val="000000"/>
                          </a:solidFill>
                          <a:effectLst/>
                          <a:latin typeface="Calibri" panose="020F0502020204030204" pitchFamily="34" charset="0"/>
                        </a:rPr>
                        <a:t>3.3 </a:t>
                      </a:r>
                    </a:p>
                  </a:txBody>
                  <a:tcPr marL="0" marR="0" marT="0" marB="0" anchor="ctr">
                    <a:lnL>
                      <a:noFill/>
                    </a:lnL>
                    <a:lnR>
                      <a:noFill/>
                    </a:lnR>
                    <a:lnT>
                      <a:noFill/>
                    </a:lnT>
                    <a:lnB>
                      <a:noFill/>
                    </a:lnB>
                    <a:solidFill>
                      <a:srgbClr val="FFE983"/>
                    </a:solidFill>
                  </a:tcPr>
                </a:tc>
                <a:tc>
                  <a:txBody>
                    <a:bodyPr/>
                    <a:lstStyle/>
                    <a:p>
                      <a:pPr algn="ctr" fontAlgn="ctr"/>
                      <a:r>
                        <a:rPr lang="en-US" sz="2000" b="0" i="0" u="none" strike="noStrike">
                          <a:solidFill>
                            <a:srgbClr val="000000"/>
                          </a:solidFill>
                          <a:effectLst/>
                          <a:latin typeface="Calibri" panose="020F0502020204030204" pitchFamily="34" charset="0"/>
                        </a:rPr>
                        <a:t>6.4 </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FFB163"/>
                    </a:solidFill>
                  </a:tcPr>
                </a:tc>
                <a:extLst>
                  <a:ext uri="{0D108BD9-81ED-4DB2-BD59-A6C34878D82A}">
                    <a16:rowId xmlns="" xmlns:a16="http://schemas.microsoft.com/office/drawing/2014/main" val="2065554176"/>
                  </a:ext>
                </a:extLst>
              </a:tr>
              <a:tr h="692251">
                <a:tc>
                  <a:txBody>
                    <a:bodyPr/>
                    <a:lstStyle/>
                    <a:p>
                      <a:pPr algn="l" fontAlgn="b"/>
                      <a:r>
                        <a:rPr lang="en-US" sz="1800" b="0" i="0" u="none" strike="noStrike" dirty="0">
                          <a:solidFill>
                            <a:srgbClr val="000000"/>
                          </a:solidFill>
                          <a:effectLst/>
                          <a:latin typeface="Calibri" panose="020F0502020204030204" pitchFamily="34" charset="0"/>
                        </a:rPr>
                        <a:t>Onsite Verification</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2000" b="0" i="0" u="none" strike="noStrike">
                          <a:solidFill>
                            <a:srgbClr val="000000"/>
                          </a:solidFill>
                          <a:effectLst/>
                          <a:latin typeface="Calibri" panose="020F0502020204030204" pitchFamily="34" charset="0"/>
                        </a:rPr>
                        <a:t>2.9 </a:t>
                      </a:r>
                    </a:p>
                  </a:txBody>
                  <a:tcPr marL="0" marR="0" marT="0"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E4E47E"/>
                    </a:solidFill>
                  </a:tcPr>
                </a:tc>
                <a:tc>
                  <a:txBody>
                    <a:bodyPr/>
                    <a:lstStyle/>
                    <a:p>
                      <a:pPr algn="ctr" fontAlgn="ctr"/>
                      <a:r>
                        <a:rPr lang="en-US" sz="2000" b="0" i="0" u="none" strike="noStrike">
                          <a:solidFill>
                            <a:srgbClr val="000000"/>
                          </a:solidFill>
                          <a:effectLst/>
                          <a:latin typeface="Calibri" panose="020F0502020204030204" pitchFamily="34" charset="0"/>
                        </a:rPr>
                        <a:t>3.1 </a:t>
                      </a:r>
                    </a:p>
                  </a:txBody>
                  <a:tcPr marL="0" marR="0" marT="0" marB="0" anchor="ctr">
                    <a:lnL>
                      <a:noFill/>
                    </a:lnL>
                    <a:lnR>
                      <a:noFill/>
                    </a:lnR>
                    <a:lnT>
                      <a:noFill/>
                    </a:lnT>
                    <a:lnB w="6350" cap="flat" cmpd="sng" algn="ctr">
                      <a:solidFill>
                        <a:srgbClr val="000000"/>
                      </a:solidFill>
                      <a:prstDash val="solid"/>
                      <a:round/>
                      <a:headEnd type="none" w="med" len="med"/>
                      <a:tailEnd type="none" w="med" len="med"/>
                    </a:lnB>
                    <a:solidFill>
                      <a:srgbClr val="FFEB84"/>
                    </a:solidFill>
                  </a:tcPr>
                </a:tc>
                <a:tc>
                  <a:txBody>
                    <a:bodyPr/>
                    <a:lstStyle/>
                    <a:p>
                      <a:pPr algn="ctr" fontAlgn="ctr"/>
                      <a:r>
                        <a:rPr lang="en-US" sz="2000" b="0" i="0" u="none" strike="noStrike">
                          <a:solidFill>
                            <a:srgbClr val="000000"/>
                          </a:solidFill>
                          <a:effectLst/>
                          <a:latin typeface="Calibri" panose="020F0502020204030204" pitchFamily="34" charset="0"/>
                        </a:rPr>
                        <a:t>4.3 </a:t>
                      </a:r>
                    </a:p>
                  </a:txBody>
                  <a:tcPr marL="0" marR="0" marT="0"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D679"/>
                    </a:solidFill>
                  </a:tcPr>
                </a:tc>
                <a:tc>
                  <a:txBody>
                    <a:bodyPr/>
                    <a:lstStyle/>
                    <a:p>
                      <a:pPr algn="ctr" fontAlgn="ctr"/>
                      <a:r>
                        <a:rPr lang="en-US" sz="2000" b="0" i="0" u="none" strike="noStrike">
                          <a:solidFill>
                            <a:srgbClr val="000000"/>
                          </a:solidFill>
                          <a:effectLst/>
                          <a:latin typeface="Calibri" panose="020F0502020204030204" pitchFamily="34" charset="0"/>
                        </a:rPr>
                        <a:t>3.4 </a:t>
                      </a:r>
                    </a:p>
                  </a:txBody>
                  <a:tcPr marL="0" marR="0" marT="0"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FFE681"/>
                    </a:solidFill>
                  </a:tcPr>
                </a:tc>
                <a:tc>
                  <a:txBody>
                    <a:bodyPr/>
                    <a:lstStyle/>
                    <a:p>
                      <a:pPr algn="ctr" fontAlgn="ctr"/>
                      <a:r>
                        <a:rPr lang="en-US" sz="2000" b="0" i="0" u="none" strike="noStrike" dirty="0">
                          <a:solidFill>
                            <a:srgbClr val="000000"/>
                          </a:solidFill>
                          <a:effectLst/>
                          <a:latin typeface="Calibri" panose="020F0502020204030204" pitchFamily="34" charset="0"/>
                        </a:rPr>
                        <a:t>3.7 </a:t>
                      </a:r>
                    </a:p>
                  </a:txBody>
                  <a:tcPr marL="0" marR="0" marT="0" marB="0" anchor="ctr">
                    <a:lnL>
                      <a:noFill/>
                    </a:lnL>
                    <a:lnR>
                      <a:noFill/>
                    </a:lnR>
                    <a:lnT>
                      <a:noFill/>
                    </a:lnT>
                    <a:lnB w="6350" cap="flat" cmpd="sng" algn="ctr">
                      <a:solidFill>
                        <a:srgbClr val="000000"/>
                      </a:solidFill>
                      <a:prstDash val="solid"/>
                      <a:round/>
                      <a:headEnd type="none" w="med" len="med"/>
                      <a:tailEnd type="none" w="med" len="med"/>
                    </a:lnB>
                    <a:solidFill>
                      <a:srgbClr val="FFE27F"/>
                    </a:solidFill>
                  </a:tcPr>
                </a:tc>
                <a:tc>
                  <a:txBody>
                    <a:bodyPr/>
                    <a:lstStyle/>
                    <a:p>
                      <a:pPr algn="ctr" fontAlgn="ctr"/>
                      <a:r>
                        <a:rPr lang="en-US" sz="2000" b="0" i="0" u="none" strike="noStrike" dirty="0">
                          <a:solidFill>
                            <a:srgbClr val="000000"/>
                          </a:solidFill>
                          <a:effectLst/>
                          <a:latin typeface="Calibri" panose="020F0502020204030204" pitchFamily="34" charset="0"/>
                        </a:rPr>
                        <a:t>4.9 </a:t>
                      </a:r>
                    </a:p>
                  </a:txBody>
                  <a:tcPr marL="0" marR="0" marT="0"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CB72"/>
                    </a:solidFill>
                  </a:tcPr>
                </a:tc>
                <a:tc>
                  <a:txBody>
                    <a:bodyPr/>
                    <a:lstStyle/>
                    <a:p>
                      <a:pPr algn="ctr" fontAlgn="ctr"/>
                      <a:r>
                        <a:rPr lang="en-US" sz="2000" b="0" i="0" u="none" strike="noStrike" dirty="0">
                          <a:solidFill>
                            <a:srgbClr val="000000"/>
                          </a:solidFill>
                          <a:effectLst/>
                          <a:latin typeface="Calibri" panose="020F0502020204030204" pitchFamily="34" charset="0"/>
                        </a:rPr>
                        <a:t>4.4 </a:t>
                      </a:r>
                    </a:p>
                  </a:txBody>
                  <a:tcPr marL="0" marR="0" marT="0"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FFD578"/>
                    </a:solidFill>
                  </a:tcPr>
                </a:tc>
                <a:tc>
                  <a:txBody>
                    <a:bodyPr/>
                    <a:lstStyle/>
                    <a:p>
                      <a:pPr algn="ctr" fontAlgn="ctr"/>
                      <a:r>
                        <a:rPr lang="en-US" sz="2000" b="0" i="0" u="none" strike="noStrike" dirty="0">
                          <a:solidFill>
                            <a:srgbClr val="000000"/>
                          </a:solidFill>
                          <a:effectLst/>
                          <a:latin typeface="Calibri" panose="020F0502020204030204" pitchFamily="34" charset="0"/>
                        </a:rPr>
                        <a:t>4.8 </a:t>
                      </a:r>
                    </a:p>
                  </a:txBody>
                  <a:tcPr marL="0" marR="0" marT="0" marB="0" anchor="ctr">
                    <a:lnL>
                      <a:noFill/>
                    </a:lnL>
                    <a:lnR>
                      <a:noFill/>
                    </a:lnR>
                    <a:lnT>
                      <a:noFill/>
                    </a:lnT>
                    <a:lnB w="6350" cap="flat" cmpd="sng" algn="ctr">
                      <a:solidFill>
                        <a:srgbClr val="000000"/>
                      </a:solidFill>
                      <a:prstDash val="solid"/>
                      <a:round/>
                      <a:headEnd type="none" w="med" len="med"/>
                      <a:tailEnd type="none" w="med" len="med"/>
                    </a:lnB>
                    <a:solidFill>
                      <a:srgbClr val="FFCC73"/>
                    </a:solidFill>
                  </a:tcPr>
                </a:tc>
                <a:tc>
                  <a:txBody>
                    <a:bodyPr/>
                    <a:lstStyle/>
                    <a:p>
                      <a:pPr algn="ctr" fontAlgn="ctr"/>
                      <a:r>
                        <a:rPr lang="en-US" sz="2000" b="0" i="0" u="none" strike="noStrike" dirty="0">
                          <a:solidFill>
                            <a:srgbClr val="000000"/>
                          </a:solidFill>
                          <a:effectLst/>
                          <a:latin typeface="Calibri" panose="020F0502020204030204" pitchFamily="34" charset="0"/>
                        </a:rPr>
                        <a:t>7.0 </a:t>
                      </a:r>
                    </a:p>
                  </a:txBody>
                  <a:tcPr marL="0" marR="0" marT="0"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A45D"/>
                    </a:solidFill>
                  </a:tcPr>
                </a:tc>
                <a:extLst>
                  <a:ext uri="{0D108BD9-81ED-4DB2-BD59-A6C34878D82A}">
                    <a16:rowId xmlns="" xmlns:a16="http://schemas.microsoft.com/office/drawing/2014/main" val="471432179"/>
                  </a:ext>
                </a:extLst>
              </a:tr>
            </a:tbl>
          </a:graphicData>
        </a:graphic>
      </p:graphicFrame>
      <p:sp>
        <p:nvSpPr>
          <p:cNvPr id="6" name="TextBox 5"/>
          <p:cNvSpPr txBox="1"/>
          <p:nvPr/>
        </p:nvSpPr>
        <p:spPr>
          <a:xfrm>
            <a:off x="900086" y="1505735"/>
            <a:ext cx="7786714" cy="830997"/>
          </a:xfrm>
          <a:prstGeom prst="rect">
            <a:avLst/>
          </a:prstGeom>
          <a:noFill/>
        </p:spPr>
        <p:txBody>
          <a:bodyPr wrap="square" rtlCol="0">
            <a:spAutoFit/>
          </a:bodyPr>
          <a:lstStyle/>
          <a:p>
            <a:pPr algn="ctr"/>
            <a:r>
              <a:rPr lang="en-US" sz="2400" b="1" dirty="0">
                <a:latin typeface="Calibri" panose="020F0502020204030204" pitchFamily="34" charset="0"/>
              </a:rPr>
              <a:t>Relative Magnitude of Transaction Costs Relative to the Lowest Cost Alternative</a:t>
            </a:r>
          </a:p>
        </p:txBody>
      </p:sp>
      <p:sp>
        <p:nvSpPr>
          <p:cNvPr id="7" name="TextBox 6"/>
          <p:cNvSpPr txBox="1"/>
          <p:nvPr/>
        </p:nvSpPr>
        <p:spPr>
          <a:xfrm>
            <a:off x="467544" y="5872940"/>
            <a:ext cx="5825762" cy="369332"/>
          </a:xfrm>
          <a:prstGeom prst="rect">
            <a:avLst/>
          </a:prstGeom>
          <a:noFill/>
        </p:spPr>
        <p:txBody>
          <a:bodyPr wrap="none" rtlCol="0">
            <a:spAutoFit/>
          </a:bodyPr>
          <a:lstStyle/>
          <a:p>
            <a:r>
              <a:rPr lang="en-US" dirty="0">
                <a:latin typeface="Calibri" panose="020F0502020204030204" pitchFamily="34" charset="0"/>
              </a:rPr>
              <a:t>Assuming minimal cost to renew 3 or 10 year credit contract</a:t>
            </a:r>
          </a:p>
        </p:txBody>
      </p:sp>
      <p:cxnSp>
        <p:nvCxnSpPr>
          <p:cNvPr id="9" name="Straight Connector 8"/>
          <p:cNvCxnSpPr/>
          <p:nvPr/>
        </p:nvCxnSpPr>
        <p:spPr>
          <a:xfrm>
            <a:off x="4139952" y="3429000"/>
            <a:ext cx="0" cy="20882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6553200" y="3429000"/>
            <a:ext cx="0" cy="20882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Number Placeholder 3"/>
          <p:cNvSpPr txBox="1">
            <a:spLocks noGrp="1"/>
          </p:cNvSpPr>
          <p:nvPr/>
        </p:nvSpPr>
        <p:spPr bwMode="auto">
          <a:xfrm>
            <a:off x="6553200" y="6242272"/>
            <a:ext cx="2133600" cy="476250"/>
          </a:xfrm>
          <a:prstGeom prst="rect">
            <a:avLst/>
          </a:prstGeom>
          <a:noFill/>
          <a:ln w="9525">
            <a:noFill/>
            <a:miter lim="800000"/>
            <a:headEnd/>
            <a:tailEnd/>
          </a:ln>
        </p:spPr>
        <p:txBody>
          <a:bodyPr/>
          <a:lstStyle/>
          <a:p>
            <a:pPr algn="r"/>
            <a:fld id="{0C85DB0D-52E9-44FD-AE33-17CF8F7C3775}" type="slidenum">
              <a:rPr lang="en-US" altLang="en-US" sz="1400"/>
              <a:pPr algn="r"/>
              <a:t>19</a:t>
            </a:fld>
            <a:endParaRPr lang="en-US" altLang="en-US" sz="1400"/>
          </a:p>
        </p:txBody>
      </p:sp>
      <p:sp>
        <p:nvSpPr>
          <p:cNvPr id="6" name="TextBox 5"/>
          <p:cNvSpPr txBox="1"/>
          <p:nvPr/>
        </p:nvSpPr>
        <p:spPr>
          <a:xfrm>
            <a:off x="678643" y="1268760"/>
            <a:ext cx="7786714" cy="830997"/>
          </a:xfrm>
          <a:prstGeom prst="rect">
            <a:avLst/>
          </a:prstGeom>
          <a:noFill/>
        </p:spPr>
        <p:txBody>
          <a:bodyPr wrap="square" rtlCol="0">
            <a:spAutoFit/>
          </a:bodyPr>
          <a:lstStyle/>
          <a:p>
            <a:pPr algn="ctr"/>
            <a:r>
              <a:rPr lang="en-US" sz="2400" b="1" dirty="0">
                <a:latin typeface="Calibri" panose="020F0502020204030204" pitchFamily="34" charset="0"/>
              </a:rPr>
              <a:t>Relative Magnitude of Transaction Costs Relative to the Lowest Cost Alternative</a:t>
            </a:r>
          </a:p>
        </p:txBody>
      </p:sp>
      <p:sp>
        <p:nvSpPr>
          <p:cNvPr id="7" name="TextBox 6"/>
          <p:cNvSpPr txBox="1"/>
          <p:nvPr/>
        </p:nvSpPr>
        <p:spPr>
          <a:xfrm>
            <a:off x="467544" y="5872940"/>
            <a:ext cx="4769704" cy="369332"/>
          </a:xfrm>
          <a:prstGeom prst="rect">
            <a:avLst/>
          </a:prstGeom>
          <a:noFill/>
        </p:spPr>
        <p:txBody>
          <a:bodyPr wrap="none" rtlCol="0">
            <a:spAutoFit/>
          </a:bodyPr>
          <a:lstStyle/>
          <a:p>
            <a:r>
              <a:rPr lang="en-US" dirty="0">
                <a:latin typeface="Calibri" panose="020F0502020204030204" pitchFamily="34" charset="0"/>
              </a:rPr>
              <a:t>Assuming </a:t>
            </a:r>
            <a:r>
              <a:rPr lang="en-US" dirty="0" smtClean="0">
                <a:latin typeface="Calibri" panose="020F0502020204030204" pitchFamily="34" charset="0"/>
              </a:rPr>
              <a:t>full renew </a:t>
            </a:r>
            <a:r>
              <a:rPr lang="en-US" dirty="0">
                <a:latin typeface="Calibri" panose="020F0502020204030204" pitchFamily="34" charset="0"/>
              </a:rPr>
              <a:t>3 or 10 year credit </a:t>
            </a:r>
            <a:r>
              <a:rPr lang="en-US" dirty="0" smtClean="0">
                <a:latin typeface="Calibri" panose="020F0502020204030204" pitchFamily="34" charset="0"/>
              </a:rPr>
              <a:t>contracts</a:t>
            </a:r>
            <a:endParaRPr lang="en-US" dirty="0">
              <a:latin typeface="Calibri" panose="020F050202020403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313423513"/>
              </p:ext>
            </p:extLst>
          </p:nvPr>
        </p:nvGraphicFramePr>
        <p:xfrm>
          <a:off x="467544" y="2334518"/>
          <a:ext cx="8528911" cy="3168351"/>
        </p:xfrm>
        <a:graphic>
          <a:graphicData uri="http://schemas.openxmlformats.org/drawingml/2006/table">
            <a:tbl>
              <a:tblPr/>
              <a:tblGrid>
                <a:gridCol w="1282911">
                  <a:extLst>
                    <a:ext uri="{9D8B030D-6E8A-4147-A177-3AD203B41FA5}">
                      <a16:colId xmlns="" xmlns:a16="http://schemas.microsoft.com/office/drawing/2014/main" val="1707155693"/>
                    </a:ext>
                  </a:extLst>
                </a:gridCol>
                <a:gridCol w="735447">
                  <a:extLst>
                    <a:ext uri="{9D8B030D-6E8A-4147-A177-3AD203B41FA5}">
                      <a16:colId xmlns="" xmlns:a16="http://schemas.microsoft.com/office/drawing/2014/main" val="4186473829"/>
                    </a:ext>
                  </a:extLst>
                </a:gridCol>
                <a:gridCol w="666670">
                  <a:extLst>
                    <a:ext uri="{9D8B030D-6E8A-4147-A177-3AD203B41FA5}">
                      <a16:colId xmlns="" xmlns:a16="http://schemas.microsoft.com/office/drawing/2014/main" val="2897166024"/>
                    </a:ext>
                  </a:extLst>
                </a:gridCol>
                <a:gridCol w="868685">
                  <a:extLst>
                    <a:ext uri="{9D8B030D-6E8A-4147-A177-3AD203B41FA5}">
                      <a16:colId xmlns="" xmlns:a16="http://schemas.microsoft.com/office/drawing/2014/main" val="3474795396"/>
                    </a:ext>
                  </a:extLst>
                </a:gridCol>
                <a:gridCol w="842362">
                  <a:extLst>
                    <a:ext uri="{9D8B030D-6E8A-4147-A177-3AD203B41FA5}">
                      <a16:colId xmlns="" xmlns:a16="http://schemas.microsoft.com/office/drawing/2014/main" val="666220857"/>
                    </a:ext>
                  </a:extLst>
                </a:gridCol>
                <a:gridCol w="868685">
                  <a:extLst>
                    <a:ext uri="{9D8B030D-6E8A-4147-A177-3AD203B41FA5}">
                      <a16:colId xmlns="" xmlns:a16="http://schemas.microsoft.com/office/drawing/2014/main" val="1152065039"/>
                    </a:ext>
                  </a:extLst>
                </a:gridCol>
                <a:gridCol w="807263">
                  <a:extLst>
                    <a:ext uri="{9D8B030D-6E8A-4147-A177-3AD203B41FA5}">
                      <a16:colId xmlns="" xmlns:a16="http://schemas.microsoft.com/office/drawing/2014/main" val="1267184903"/>
                    </a:ext>
                  </a:extLst>
                </a:gridCol>
                <a:gridCol w="877460">
                  <a:extLst>
                    <a:ext uri="{9D8B030D-6E8A-4147-A177-3AD203B41FA5}">
                      <a16:colId xmlns="" xmlns:a16="http://schemas.microsoft.com/office/drawing/2014/main" val="3092522575"/>
                    </a:ext>
                  </a:extLst>
                </a:gridCol>
                <a:gridCol w="772165">
                  <a:extLst>
                    <a:ext uri="{9D8B030D-6E8A-4147-A177-3AD203B41FA5}">
                      <a16:colId xmlns="" xmlns:a16="http://schemas.microsoft.com/office/drawing/2014/main" val="405144706"/>
                    </a:ext>
                  </a:extLst>
                </a:gridCol>
                <a:gridCol w="807263">
                  <a:extLst>
                    <a:ext uri="{9D8B030D-6E8A-4147-A177-3AD203B41FA5}">
                      <a16:colId xmlns="" xmlns:a16="http://schemas.microsoft.com/office/drawing/2014/main" val="1243931604"/>
                    </a:ext>
                  </a:extLst>
                </a:gridCol>
              </a:tblGrid>
              <a:tr h="342054">
                <a:tc>
                  <a:txBody>
                    <a:bodyPr/>
                    <a:lstStyle/>
                    <a:p>
                      <a:pPr algn="l" fontAlgn="b"/>
                      <a:endParaRPr lang="en-US" sz="20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a:noFill/>
                    </a:lnB>
                  </a:tcPr>
                </a:tc>
                <a:tc gridSpan="3">
                  <a:txBody>
                    <a:bodyPr/>
                    <a:lstStyle/>
                    <a:p>
                      <a:pPr algn="ctr" fontAlgn="b"/>
                      <a:r>
                        <a:rPr lang="en-US" sz="2000" b="0" i="0" u="none" strike="noStrike" dirty="0">
                          <a:solidFill>
                            <a:srgbClr val="000000"/>
                          </a:solidFill>
                          <a:effectLst/>
                          <a:latin typeface="Calibri" panose="020F0502020204030204" pitchFamily="34" charset="0"/>
                        </a:rPr>
                        <a:t>Simple </a:t>
                      </a:r>
                    </a:p>
                  </a:txBody>
                  <a:tcPr marL="0" marR="0" marT="0" marB="0" anchor="b">
                    <a:lnL>
                      <a:noFill/>
                    </a:lnL>
                    <a:lnR>
                      <a:noFill/>
                    </a:lnR>
                    <a:lnT>
                      <a:noFill/>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2000" b="0" i="0" u="none" strike="noStrike">
                          <a:solidFill>
                            <a:srgbClr val="000000"/>
                          </a:solidFill>
                          <a:effectLst/>
                          <a:latin typeface="Calibri" panose="020F0502020204030204" pitchFamily="34" charset="0"/>
                        </a:rPr>
                        <a:t>Moderate Complexity</a:t>
                      </a:r>
                    </a:p>
                  </a:txBody>
                  <a:tcPr marL="0" marR="0" marT="0" marB="0" anchor="b">
                    <a:lnL>
                      <a:noFill/>
                    </a:lnL>
                    <a:lnR>
                      <a:noFill/>
                    </a:lnR>
                    <a:lnT>
                      <a:noFill/>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2000" b="0" i="0" u="none" strike="noStrike">
                          <a:solidFill>
                            <a:srgbClr val="000000"/>
                          </a:solidFill>
                          <a:effectLst/>
                          <a:latin typeface="Calibri" panose="020F0502020204030204" pitchFamily="34" charset="0"/>
                        </a:rPr>
                        <a:t>Complex</a:t>
                      </a:r>
                    </a:p>
                  </a:txBody>
                  <a:tcPr marL="0" marR="0" marT="0" marB="0" anchor="b">
                    <a:lnL>
                      <a:noFill/>
                    </a:lnL>
                    <a:lnR>
                      <a:noFill/>
                    </a:lnR>
                    <a:lnT>
                      <a:noFill/>
                    </a:lnT>
                    <a:lnB>
                      <a:noFill/>
                    </a:lnB>
                  </a:tcP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56924710"/>
                  </a:ext>
                </a:extLst>
              </a:tr>
              <a:tr h="315033">
                <a:tc>
                  <a:txBody>
                    <a:bodyPr/>
                    <a:lstStyle/>
                    <a:p>
                      <a:pPr algn="l" fontAlgn="b"/>
                      <a:r>
                        <a:rPr lang="en-US" sz="2000" b="0" i="0" u="none" strike="noStrike">
                          <a:solidFill>
                            <a:srgbClr val="000000"/>
                          </a:solidFill>
                          <a:effectLst/>
                          <a:latin typeface="Calibri" panose="020F050202020403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dirty="0">
                          <a:solidFill>
                            <a:srgbClr val="000000"/>
                          </a:solidFill>
                          <a:effectLst/>
                          <a:latin typeface="Calibri" panose="020F0502020204030204" pitchFamily="34" charset="0"/>
                        </a:rPr>
                        <a:t>30 </a:t>
                      </a:r>
                      <a:r>
                        <a:rPr lang="en-US" sz="2000" b="0" i="0" u="none" strike="noStrike" dirty="0" err="1">
                          <a:solidFill>
                            <a:srgbClr val="000000"/>
                          </a:solidFill>
                          <a:effectLst/>
                          <a:latin typeface="Calibri" panose="020F0502020204030204" pitchFamily="34" charset="0"/>
                        </a:rPr>
                        <a:t>yr</a:t>
                      </a:r>
                      <a:endParaRPr lang="en-US" sz="20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dirty="0">
                          <a:solidFill>
                            <a:srgbClr val="000000"/>
                          </a:solidFill>
                          <a:effectLst/>
                          <a:latin typeface="Calibri" panose="020F0502020204030204" pitchFamily="34" charset="0"/>
                        </a:rPr>
                        <a:t>10 </a:t>
                      </a:r>
                      <a:r>
                        <a:rPr lang="en-US" sz="2000" b="0" i="0" u="none" strike="noStrike" dirty="0" err="1">
                          <a:solidFill>
                            <a:srgbClr val="000000"/>
                          </a:solidFill>
                          <a:effectLst/>
                          <a:latin typeface="Calibri" panose="020F0502020204030204" pitchFamily="34" charset="0"/>
                        </a:rPr>
                        <a:t>yr</a:t>
                      </a:r>
                      <a:endParaRPr lang="en-US" sz="20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dirty="0">
                          <a:solidFill>
                            <a:srgbClr val="000000"/>
                          </a:solidFill>
                          <a:effectLst/>
                          <a:latin typeface="Calibri" panose="020F0502020204030204" pitchFamily="34" charset="0"/>
                        </a:rPr>
                        <a:t>3 </a:t>
                      </a:r>
                      <a:r>
                        <a:rPr lang="en-US" sz="2000" b="0" i="0" u="none" strike="noStrike" dirty="0" err="1">
                          <a:solidFill>
                            <a:srgbClr val="000000"/>
                          </a:solidFill>
                          <a:effectLst/>
                          <a:latin typeface="Calibri" panose="020F0502020204030204" pitchFamily="34" charset="0"/>
                        </a:rPr>
                        <a:t>yr</a:t>
                      </a:r>
                      <a:endParaRPr lang="en-US" sz="20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dirty="0">
                          <a:solidFill>
                            <a:srgbClr val="000000"/>
                          </a:solidFill>
                          <a:effectLst/>
                          <a:latin typeface="Calibri" panose="020F0502020204030204" pitchFamily="34" charset="0"/>
                        </a:rPr>
                        <a:t>30 </a:t>
                      </a:r>
                      <a:r>
                        <a:rPr lang="en-US" sz="2000" b="0" i="0" u="none" strike="noStrike" dirty="0" err="1">
                          <a:solidFill>
                            <a:srgbClr val="000000"/>
                          </a:solidFill>
                          <a:effectLst/>
                          <a:latin typeface="Calibri" panose="020F0502020204030204" pitchFamily="34" charset="0"/>
                        </a:rPr>
                        <a:t>yr</a:t>
                      </a:r>
                      <a:endParaRPr lang="en-US" sz="20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dirty="0">
                          <a:solidFill>
                            <a:srgbClr val="000000"/>
                          </a:solidFill>
                          <a:effectLst/>
                          <a:latin typeface="Calibri" panose="020F0502020204030204" pitchFamily="34" charset="0"/>
                        </a:rPr>
                        <a:t>10 </a:t>
                      </a:r>
                      <a:r>
                        <a:rPr lang="en-US" sz="2000" b="0" i="0" u="none" strike="noStrike" dirty="0" err="1">
                          <a:solidFill>
                            <a:srgbClr val="000000"/>
                          </a:solidFill>
                          <a:effectLst/>
                          <a:latin typeface="Calibri" panose="020F0502020204030204" pitchFamily="34" charset="0"/>
                        </a:rPr>
                        <a:t>yr</a:t>
                      </a:r>
                      <a:endParaRPr lang="en-US" sz="20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dirty="0">
                          <a:solidFill>
                            <a:srgbClr val="000000"/>
                          </a:solidFill>
                          <a:effectLst/>
                          <a:latin typeface="Calibri" panose="020F0502020204030204" pitchFamily="34" charset="0"/>
                        </a:rPr>
                        <a:t>3 </a:t>
                      </a:r>
                      <a:r>
                        <a:rPr lang="en-US" sz="2000" b="0" i="0" u="none" strike="noStrike" dirty="0" err="1">
                          <a:solidFill>
                            <a:srgbClr val="000000"/>
                          </a:solidFill>
                          <a:effectLst/>
                          <a:latin typeface="Calibri" panose="020F0502020204030204" pitchFamily="34" charset="0"/>
                        </a:rPr>
                        <a:t>yr</a:t>
                      </a:r>
                      <a:endParaRPr lang="en-US" sz="20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30 yr</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10 yr</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dirty="0">
                          <a:solidFill>
                            <a:srgbClr val="000000"/>
                          </a:solidFill>
                          <a:effectLst/>
                          <a:latin typeface="Calibri" panose="020F0502020204030204" pitchFamily="34" charset="0"/>
                        </a:rPr>
                        <a:t>3 </a:t>
                      </a:r>
                      <a:r>
                        <a:rPr lang="en-US" sz="2000" b="0" i="0" u="none" strike="noStrike" dirty="0" err="1">
                          <a:solidFill>
                            <a:srgbClr val="000000"/>
                          </a:solidFill>
                          <a:effectLst/>
                          <a:latin typeface="Calibri" panose="020F0502020204030204" pitchFamily="34" charset="0"/>
                        </a:rPr>
                        <a:t>yr</a:t>
                      </a:r>
                      <a:endParaRPr lang="en-US" sz="20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34346800"/>
                  </a:ext>
                </a:extLst>
              </a:tr>
              <a:tr h="837088">
                <a:tc>
                  <a:txBody>
                    <a:bodyPr/>
                    <a:lstStyle/>
                    <a:p>
                      <a:pPr algn="ctr" fontAlgn="ctr"/>
                      <a:r>
                        <a:rPr lang="en-US" sz="1800" b="0" i="0" u="none" strike="noStrike" dirty="0">
                          <a:solidFill>
                            <a:srgbClr val="000000"/>
                          </a:solidFill>
                          <a:effectLst/>
                          <a:latin typeface="Calibri" panose="020F0502020204030204" pitchFamily="34" charset="0"/>
                        </a:rPr>
                        <a:t>Remote Verification</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US" sz="2000" b="0" i="0" u="none" strike="noStrike" dirty="0">
                          <a:solidFill>
                            <a:srgbClr val="000000"/>
                          </a:solidFill>
                          <a:effectLst/>
                          <a:latin typeface="Calibri" panose="020F0502020204030204" pitchFamily="34" charset="0"/>
                        </a:rPr>
                        <a:t>1.0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00B050"/>
                    </a:solidFill>
                  </a:tcPr>
                </a:tc>
                <a:tc>
                  <a:txBody>
                    <a:bodyPr/>
                    <a:lstStyle/>
                    <a:p>
                      <a:pPr algn="ctr" fontAlgn="ctr"/>
                      <a:r>
                        <a:rPr lang="en-US" sz="2000" b="0" i="0" u="none" strike="noStrike">
                          <a:solidFill>
                            <a:srgbClr val="000000"/>
                          </a:solidFill>
                          <a:effectLst/>
                          <a:latin typeface="Calibri" panose="020F0502020204030204" pitchFamily="34" charset="0"/>
                        </a:rPr>
                        <a:t>2.1 </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rgbClr val="55C361"/>
                    </a:solidFill>
                  </a:tcPr>
                </a:tc>
                <a:tc>
                  <a:txBody>
                    <a:bodyPr/>
                    <a:lstStyle/>
                    <a:p>
                      <a:pPr algn="ctr" fontAlgn="ctr"/>
                      <a:r>
                        <a:rPr lang="en-US" sz="2000" b="0" i="0" u="none" strike="noStrike" dirty="0">
                          <a:solidFill>
                            <a:srgbClr val="000000"/>
                          </a:solidFill>
                          <a:effectLst/>
                          <a:latin typeface="Calibri" panose="020F0502020204030204" pitchFamily="34" charset="0"/>
                        </a:rPr>
                        <a:t>6.6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BD6A"/>
                    </a:solidFill>
                  </a:tcPr>
                </a:tc>
                <a:tc>
                  <a:txBody>
                    <a:bodyPr/>
                    <a:lstStyle/>
                    <a:p>
                      <a:pPr algn="ctr" fontAlgn="ctr"/>
                      <a:r>
                        <a:rPr lang="en-US" sz="2000" b="0" i="0" u="none" strike="noStrike" dirty="0">
                          <a:solidFill>
                            <a:srgbClr val="000000"/>
                          </a:solidFill>
                          <a:effectLst/>
                          <a:latin typeface="Calibri" panose="020F0502020204030204" pitchFamily="34" charset="0"/>
                        </a:rPr>
                        <a:t>1.5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28B958"/>
                    </a:solidFill>
                  </a:tcPr>
                </a:tc>
                <a:tc>
                  <a:txBody>
                    <a:bodyPr/>
                    <a:lstStyle/>
                    <a:p>
                      <a:pPr algn="ctr" fontAlgn="ctr"/>
                      <a:r>
                        <a:rPr lang="en-US" sz="2000" b="0" i="0" u="none" strike="noStrike" dirty="0">
                          <a:solidFill>
                            <a:srgbClr val="000000"/>
                          </a:solidFill>
                          <a:effectLst/>
                          <a:latin typeface="Calibri" panose="020F0502020204030204" pitchFamily="34" charset="0"/>
                        </a:rPr>
                        <a:t>3.2 </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rgbClr val="A5D671"/>
                    </a:solidFill>
                  </a:tcPr>
                </a:tc>
                <a:tc>
                  <a:txBody>
                    <a:bodyPr/>
                    <a:lstStyle/>
                    <a:p>
                      <a:pPr algn="ctr" fontAlgn="ctr"/>
                      <a:r>
                        <a:rPr lang="en-US" sz="2000" b="0" i="0" u="none" strike="noStrike" dirty="0">
                          <a:solidFill>
                            <a:srgbClr val="000000"/>
                          </a:solidFill>
                          <a:effectLst/>
                          <a:latin typeface="Calibri" panose="020F0502020204030204" pitchFamily="34" charset="0"/>
                        </a:rPr>
                        <a:t>9.6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8149"/>
                    </a:solidFill>
                  </a:tcPr>
                </a:tc>
                <a:tc>
                  <a:txBody>
                    <a:bodyPr/>
                    <a:lstStyle/>
                    <a:p>
                      <a:pPr algn="ctr" fontAlgn="ctr"/>
                      <a:r>
                        <a:rPr lang="en-US" sz="2000" b="0" i="0" u="none" strike="noStrike" dirty="0">
                          <a:solidFill>
                            <a:srgbClr val="000000"/>
                          </a:solidFill>
                          <a:effectLst/>
                          <a:latin typeface="Calibri" panose="020F0502020204030204" pitchFamily="34" charset="0"/>
                        </a:rPr>
                        <a:t>2.5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6EC966"/>
                    </a:solidFill>
                  </a:tcPr>
                </a:tc>
                <a:tc>
                  <a:txBody>
                    <a:bodyPr/>
                    <a:lstStyle/>
                    <a:p>
                      <a:pPr algn="ctr" fontAlgn="ctr"/>
                      <a:r>
                        <a:rPr lang="en-US" sz="2000" b="0" i="0" u="none" strike="noStrike" dirty="0">
                          <a:solidFill>
                            <a:srgbClr val="000000"/>
                          </a:solidFill>
                          <a:effectLst/>
                          <a:latin typeface="Calibri" panose="020F0502020204030204" pitchFamily="34" charset="0"/>
                        </a:rPr>
                        <a:t>5.0 </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rgbClr val="FFDE7D"/>
                    </a:solidFill>
                  </a:tcPr>
                </a:tc>
                <a:tc>
                  <a:txBody>
                    <a:bodyPr/>
                    <a:lstStyle/>
                    <a:p>
                      <a:pPr algn="ctr" fontAlgn="ctr"/>
                      <a:r>
                        <a:rPr lang="en-US" sz="2000" b="0" i="0" u="none" strike="noStrike" dirty="0">
                          <a:solidFill>
                            <a:srgbClr val="000000"/>
                          </a:solidFill>
                          <a:effectLst/>
                          <a:latin typeface="Calibri" panose="020F0502020204030204" pitchFamily="34" charset="0"/>
                        </a:rPr>
                        <a:t>14.8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180E"/>
                    </a:solidFill>
                  </a:tcPr>
                </a:tc>
                <a:extLst>
                  <a:ext uri="{0D108BD9-81ED-4DB2-BD59-A6C34878D82A}">
                    <a16:rowId xmlns="" xmlns:a16="http://schemas.microsoft.com/office/drawing/2014/main" val="1167087404"/>
                  </a:ext>
                </a:extLst>
              </a:tr>
              <a:tr h="837088">
                <a:tc>
                  <a:txBody>
                    <a:bodyPr/>
                    <a:lstStyle/>
                    <a:p>
                      <a:pPr algn="ctr" fontAlgn="ctr"/>
                      <a:r>
                        <a:rPr lang="en-US" sz="1800" b="0" i="0" u="none" strike="noStrike">
                          <a:solidFill>
                            <a:srgbClr val="000000"/>
                          </a:solidFill>
                          <a:effectLst/>
                          <a:latin typeface="Calibri" panose="020F0502020204030204" pitchFamily="34" charset="0"/>
                        </a:rPr>
                        <a:t>Mixed Verification</a:t>
                      </a:r>
                    </a:p>
                  </a:txBody>
                  <a:tcPr marL="0" marR="0" marT="0"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2000" b="0" i="0" u="none" strike="noStrike" dirty="0">
                          <a:solidFill>
                            <a:srgbClr val="000000"/>
                          </a:solidFill>
                          <a:effectLst/>
                          <a:latin typeface="Calibri" panose="020F0502020204030204" pitchFamily="34" charset="0"/>
                        </a:rPr>
                        <a:t>1.3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solidFill>
                      <a:srgbClr val="17B554"/>
                    </a:solidFill>
                  </a:tcPr>
                </a:tc>
                <a:tc>
                  <a:txBody>
                    <a:bodyPr/>
                    <a:lstStyle/>
                    <a:p>
                      <a:pPr algn="ctr" fontAlgn="ctr"/>
                      <a:r>
                        <a:rPr lang="en-US" sz="2000" b="0" i="0" u="none" strike="noStrike">
                          <a:solidFill>
                            <a:srgbClr val="000000"/>
                          </a:solidFill>
                          <a:effectLst/>
                          <a:latin typeface="Calibri" panose="020F0502020204030204" pitchFamily="34" charset="0"/>
                        </a:rPr>
                        <a:t>2.3 </a:t>
                      </a:r>
                    </a:p>
                  </a:txBody>
                  <a:tcPr marL="0" marR="0" marT="0" marB="0" anchor="ctr">
                    <a:lnL>
                      <a:noFill/>
                    </a:lnL>
                    <a:lnR>
                      <a:noFill/>
                    </a:lnR>
                    <a:lnT>
                      <a:noFill/>
                    </a:lnT>
                    <a:lnB>
                      <a:noFill/>
                    </a:lnB>
                    <a:solidFill>
                      <a:srgbClr val="64C764"/>
                    </a:solidFill>
                  </a:tcPr>
                </a:tc>
                <a:tc>
                  <a:txBody>
                    <a:bodyPr/>
                    <a:lstStyle/>
                    <a:p>
                      <a:pPr algn="ctr" fontAlgn="ctr"/>
                      <a:r>
                        <a:rPr lang="en-US" sz="2000" b="0" i="0" u="none" strike="noStrike" dirty="0">
                          <a:solidFill>
                            <a:srgbClr val="000000"/>
                          </a:solidFill>
                          <a:effectLst/>
                          <a:latin typeface="Calibri" panose="020F0502020204030204" pitchFamily="34" charset="0"/>
                        </a:rPr>
                        <a:t>7.3 </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FFB063"/>
                    </a:solidFill>
                  </a:tcPr>
                </a:tc>
                <a:tc>
                  <a:txBody>
                    <a:bodyPr/>
                    <a:lstStyle/>
                    <a:p>
                      <a:pPr algn="ctr" fontAlgn="ctr"/>
                      <a:r>
                        <a:rPr lang="en-US" sz="2000" b="0" i="0" u="none" strike="noStrike">
                          <a:solidFill>
                            <a:srgbClr val="000000"/>
                          </a:solidFill>
                          <a:effectLst/>
                          <a:latin typeface="Calibri" panose="020F0502020204030204" pitchFamily="34" charset="0"/>
                        </a:rPr>
                        <a:t>1.8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solidFill>
                      <a:srgbClr val="40BE5D"/>
                    </a:solidFill>
                  </a:tcPr>
                </a:tc>
                <a:tc>
                  <a:txBody>
                    <a:bodyPr/>
                    <a:lstStyle/>
                    <a:p>
                      <a:pPr algn="ctr" fontAlgn="ctr"/>
                      <a:r>
                        <a:rPr lang="en-US" sz="2000" b="0" i="0" u="none" strike="noStrike" dirty="0">
                          <a:solidFill>
                            <a:srgbClr val="000000"/>
                          </a:solidFill>
                          <a:effectLst/>
                          <a:latin typeface="Calibri" panose="020F0502020204030204" pitchFamily="34" charset="0"/>
                        </a:rPr>
                        <a:t>3.4 </a:t>
                      </a:r>
                    </a:p>
                  </a:txBody>
                  <a:tcPr marL="0" marR="0" marT="0" marB="0" anchor="ctr">
                    <a:lnL>
                      <a:noFill/>
                    </a:lnL>
                    <a:lnR>
                      <a:noFill/>
                    </a:lnR>
                    <a:lnT>
                      <a:noFill/>
                    </a:lnT>
                    <a:lnB>
                      <a:noFill/>
                    </a:lnB>
                    <a:solidFill>
                      <a:srgbClr val="B4D974"/>
                    </a:solidFill>
                  </a:tcPr>
                </a:tc>
                <a:tc>
                  <a:txBody>
                    <a:bodyPr/>
                    <a:lstStyle/>
                    <a:p>
                      <a:pPr algn="ctr" fontAlgn="ctr"/>
                      <a:r>
                        <a:rPr lang="en-US" sz="2000" b="0" i="0" u="none" strike="noStrike" dirty="0">
                          <a:solidFill>
                            <a:srgbClr val="000000"/>
                          </a:solidFill>
                          <a:effectLst/>
                          <a:latin typeface="Calibri" panose="020F0502020204030204" pitchFamily="34" charset="0"/>
                        </a:rPr>
                        <a:t>10.3 </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FF7442"/>
                    </a:solidFill>
                  </a:tcPr>
                </a:tc>
                <a:tc>
                  <a:txBody>
                    <a:bodyPr/>
                    <a:lstStyle/>
                    <a:p>
                      <a:pPr algn="ctr" fontAlgn="ctr"/>
                      <a:r>
                        <a:rPr lang="en-US" sz="2000" b="0" i="0" u="none" strike="noStrike" dirty="0">
                          <a:solidFill>
                            <a:srgbClr val="000000"/>
                          </a:solidFill>
                          <a:effectLst/>
                          <a:latin typeface="Calibri" panose="020F0502020204030204" pitchFamily="34" charset="0"/>
                        </a:rPr>
                        <a:t>2.8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solidFill>
                      <a:srgbClr val="86CF6B"/>
                    </a:solidFill>
                  </a:tcPr>
                </a:tc>
                <a:tc>
                  <a:txBody>
                    <a:bodyPr/>
                    <a:lstStyle/>
                    <a:p>
                      <a:pPr algn="ctr" fontAlgn="ctr"/>
                      <a:r>
                        <a:rPr lang="en-US" sz="2000" b="0" i="0" u="none" strike="noStrike" dirty="0">
                          <a:solidFill>
                            <a:srgbClr val="000000"/>
                          </a:solidFill>
                          <a:effectLst/>
                          <a:latin typeface="Calibri" panose="020F0502020204030204" pitchFamily="34" charset="0"/>
                        </a:rPr>
                        <a:t>5.2 </a:t>
                      </a:r>
                    </a:p>
                  </a:txBody>
                  <a:tcPr marL="0" marR="0" marT="0" marB="0" anchor="ctr">
                    <a:lnL>
                      <a:noFill/>
                    </a:lnL>
                    <a:lnR>
                      <a:noFill/>
                    </a:lnR>
                    <a:lnT>
                      <a:noFill/>
                    </a:lnT>
                    <a:lnB>
                      <a:noFill/>
                    </a:lnB>
                    <a:solidFill>
                      <a:srgbClr val="FFDA7B"/>
                    </a:solidFill>
                  </a:tcPr>
                </a:tc>
                <a:tc>
                  <a:txBody>
                    <a:bodyPr/>
                    <a:lstStyle/>
                    <a:p>
                      <a:pPr algn="ctr" fontAlgn="ctr"/>
                      <a:r>
                        <a:rPr lang="en-US" sz="2000" b="0" i="0" u="none" strike="noStrike" dirty="0">
                          <a:solidFill>
                            <a:srgbClr val="000000"/>
                          </a:solidFill>
                          <a:effectLst/>
                          <a:latin typeface="Calibri" panose="020F0502020204030204" pitchFamily="34" charset="0"/>
                        </a:rPr>
                        <a:t>15.5 </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FF0B07"/>
                    </a:solidFill>
                  </a:tcPr>
                </a:tc>
                <a:extLst>
                  <a:ext uri="{0D108BD9-81ED-4DB2-BD59-A6C34878D82A}">
                    <a16:rowId xmlns="" xmlns:a16="http://schemas.microsoft.com/office/drawing/2014/main" val="2053100746"/>
                  </a:ext>
                </a:extLst>
              </a:tr>
              <a:tr h="837088">
                <a:tc>
                  <a:txBody>
                    <a:bodyPr/>
                    <a:lstStyle/>
                    <a:p>
                      <a:pPr algn="ctr" fontAlgn="ctr"/>
                      <a:r>
                        <a:rPr lang="en-US" sz="1800" b="0" i="0" u="none" strike="noStrike">
                          <a:solidFill>
                            <a:srgbClr val="000000"/>
                          </a:solidFill>
                          <a:effectLst/>
                          <a:latin typeface="Calibri" panose="020F0502020204030204" pitchFamily="34" charset="0"/>
                        </a:rPr>
                        <a:t>Onsite Verification</a:t>
                      </a:r>
                    </a:p>
                  </a:txBody>
                  <a:tcPr marL="0" marR="0" marT="0"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2000" b="0" i="0" u="none" strike="noStrike">
                          <a:solidFill>
                            <a:srgbClr val="000000"/>
                          </a:solidFill>
                          <a:effectLst/>
                          <a:latin typeface="Calibri" panose="020F0502020204030204" pitchFamily="34" charset="0"/>
                        </a:rPr>
                        <a:t>2.9 </a:t>
                      </a:r>
                    </a:p>
                  </a:txBody>
                  <a:tcPr marL="0" marR="0" marT="0"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90D16D"/>
                    </a:solidFill>
                  </a:tcPr>
                </a:tc>
                <a:tc>
                  <a:txBody>
                    <a:bodyPr/>
                    <a:lstStyle/>
                    <a:p>
                      <a:pPr algn="ctr" fontAlgn="ctr"/>
                      <a:r>
                        <a:rPr lang="en-US" sz="2000" b="0" i="0" u="none" strike="noStrike">
                          <a:solidFill>
                            <a:srgbClr val="000000"/>
                          </a:solidFill>
                          <a:effectLst/>
                          <a:latin typeface="Calibri" panose="020F0502020204030204" pitchFamily="34" charset="0"/>
                        </a:rPr>
                        <a:t>3.9 </a:t>
                      </a:r>
                    </a:p>
                  </a:txBody>
                  <a:tcPr marL="0" marR="0" marT="0" marB="0" anchor="ctr">
                    <a:lnL>
                      <a:noFill/>
                    </a:lnL>
                    <a:lnR>
                      <a:noFill/>
                    </a:lnR>
                    <a:lnT>
                      <a:noFill/>
                    </a:lnT>
                    <a:lnB w="6350" cap="flat" cmpd="sng" algn="ctr">
                      <a:solidFill>
                        <a:srgbClr val="000000"/>
                      </a:solidFill>
                      <a:prstDash val="solid"/>
                      <a:round/>
                      <a:headEnd type="none" w="med" len="med"/>
                      <a:tailEnd type="none" w="med" len="med"/>
                    </a:lnB>
                    <a:solidFill>
                      <a:srgbClr val="DCE37D"/>
                    </a:solidFill>
                  </a:tcPr>
                </a:tc>
                <a:tc>
                  <a:txBody>
                    <a:bodyPr/>
                    <a:lstStyle/>
                    <a:p>
                      <a:pPr algn="ctr" fontAlgn="ctr"/>
                      <a:r>
                        <a:rPr lang="en-US" sz="2000" b="0" i="0" u="none" strike="noStrike">
                          <a:solidFill>
                            <a:srgbClr val="000000"/>
                          </a:solidFill>
                          <a:effectLst/>
                          <a:latin typeface="Calibri" panose="020F0502020204030204" pitchFamily="34" charset="0"/>
                        </a:rPr>
                        <a:t>7.9 </a:t>
                      </a:r>
                    </a:p>
                  </a:txBody>
                  <a:tcPr marL="0" marR="0" marT="0"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A35C"/>
                    </a:solidFill>
                  </a:tcPr>
                </a:tc>
                <a:tc>
                  <a:txBody>
                    <a:bodyPr/>
                    <a:lstStyle/>
                    <a:p>
                      <a:pPr algn="ctr" fontAlgn="ctr"/>
                      <a:r>
                        <a:rPr lang="en-US" sz="2000" b="0" i="0" u="none" strike="noStrike">
                          <a:solidFill>
                            <a:srgbClr val="000000"/>
                          </a:solidFill>
                          <a:effectLst/>
                          <a:latin typeface="Calibri" panose="020F0502020204030204" pitchFamily="34" charset="0"/>
                        </a:rPr>
                        <a:t>3.4 </a:t>
                      </a:r>
                    </a:p>
                  </a:txBody>
                  <a:tcPr marL="0" marR="0" marT="0"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B8DA75"/>
                    </a:solidFill>
                  </a:tcPr>
                </a:tc>
                <a:tc>
                  <a:txBody>
                    <a:bodyPr/>
                    <a:lstStyle/>
                    <a:p>
                      <a:pPr algn="ctr" fontAlgn="ctr"/>
                      <a:r>
                        <a:rPr lang="en-US" sz="2000" b="0" i="0" u="none" strike="noStrike" dirty="0">
                          <a:solidFill>
                            <a:srgbClr val="000000"/>
                          </a:solidFill>
                          <a:effectLst/>
                          <a:latin typeface="Calibri" panose="020F0502020204030204" pitchFamily="34" charset="0"/>
                        </a:rPr>
                        <a:t>5.0 </a:t>
                      </a:r>
                    </a:p>
                  </a:txBody>
                  <a:tcPr marL="0" marR="0" marT="0" marB="0" anchor="ctr">
                    <a:lnL>
                      <a:noFill/>
                    </a:lnL>
                    <a:lnR>
                      <a:noFill/>
                    </a:lnR>
                    <a:lnT>
                      <a:noFill/>
                    </a:lnT>
                    <a:lnB w="6350" cap="flat" cmpd="sng" algn="ctr">
                      <a:solidFill>
                        <a:srgbClr val="000000"/>
                      </a:solidFill>
                      <a:prstDash val="solid"/>
                      <a:round/>
                      <a:headEnd type="none" w="med" len="med"/>
                      <a:tailEnd type="none" w="med" len="med"/>
                    </a:lnB>
                    <a:solidFill>
                      <a:srgbClr val="FFDF7E"/>
                    </a:solidFill>
                  </a:tcPr>
                </a:tc>
                <a:tc>
                  <a:txBody>
                    <a:bodyPr/>
                    <a:lstStyle/>
                    <a:p>
                      <a:pPr algn="ctr" fontAlgn="ctr"/>
                      <a:r>
                        <a:rPr lang="en-US" sz="2000" b="0" i="0" u="none" strike="noStrike" dirty="0">
                          <a:solidFill>
                            <a:srgbClr val="000000"/>
                          </a:solidFill>
                          <a:effectLst/>
                          <a:latin typeface="Calibri" panose="020F0502020204030204" pitchFamily="34" charset="0"/>
                        </a:rPr>
                        <a:t>10.9 </a:t>
                      </a:r>
                    </a:p>
                  </a:txBody>
                  <a:tcPr marL="0" marR="0" marT="0"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673A"/>
                    </a:solidFill>
                  </a:tcPr>
                </a:tc>
                <a:tc>
                  <a:txBody>
                    <a:bodyPr/>
                    <a:lstStyle/>
                    <a:p>
                      <a:pPr algn="ctr" fontAlgn="ctr"/>
                      <a:r>
                        <a:rPr lang="en-US" sz="2000" b="0" i="0" u="none" strike="noStrike" dirty="0">
                          <a:solidFill>
                            <a:srgbClr val="000000"/>
                          </a:solidFill>
                          <a:effectLst/>
                          <a:latin typeface="Calibri" panose="020F0502020204030204" pitchFamily="34" charset="0"/>
                        </a:rPr>
                        <a:t>4.4 </a:t>
                      </a:r>
                    </a:p>
                  </a:txBody>
                  <a:tcPr marL="0" marR="0" marT="0"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FFEB84"/>
                    </a:solidFill>
                  </a:tcPr>
                </a:tc>
                <a:tc>
                  <a:txBody>
                    <a:bodyPr/>
                    <a:lstStyle/>
                    <a:p>
                      <a:pPr algn="ctr" fontAlgn="ctr"/>
                      <a:r>
                        <a:rPr lang="en-US" sz="2000" b="0" i="0" u="none" strike="noStrike" dirty="0">
                          <a:solidFill>
                            <a:srgbClr val="000000"/>
                          </a:solidFill>
                          <a:effectLst/>
                          <a:latin typeface="Calibri" panose="020F0502020204030204" pitchFamily="34" charset="0"/>
                        </a:rPr>
                        <a:t>6.8 </a:t>
                      </a:r>
                    </a:p>
                  </a:txBody>
                  <a:tcPr marL="0" marR="0" marT="0" marB="0" anchor="ctr">
                    <a:lnL>
                      <a:noFill/>
                    </a:lnL>
                    <a:lnR>
                      <a:noFill/>
                    </a:lnR>
                    <a:lnT>
                      <a:noFill/>
                    </a:lnT>
                    <a:lnB w="6350" cap="flat" cmpd="sng" algn="ctr">
                      <a:solidFill>
                        <a:srgbClr val="000000"/>
                      </a:solidFill>
                      <a:prstDash val="solid"/>
                      <a:round/>
                      <a:headEnd type="none" w="med" len="med"/>
                      <a:tailEnd type="none" w="med" len="med"/>
                    </a:lnB>
                    <a:solidFill>
                      <a:srgbClr val="FFBA69"/>
                    </a:solidFill>
                  </a:tcPr>
                </a:tc>
                <a:tc>
                  <a:txBody>
                    <a:bodyPr/>
                    <a:lstStyle/>
                    <a:p>
                      <a:pPr algn="ctr" fontAlgn="ctr"/>
                      <a:r>
                        <a:rPr lang="en-US" sz="2000" b="0" i="0" u="none" strike="noStrike" dirty="0">
                          <a:solidFill>
                            <a:srgbClr val="000000"/>
                          </a:solidFill>
                          <a:effectLst/>
                          <a:latin typeface="Calibri" panose="020F0502020204030204" pitchFamily="34" charset="0"/>
                        </a:rPr>
                        <a:t>16.1 </a:t>
                      </a:r>
                    </a:p>
                  </a:txBody>
                  <a:tcPr marL="0" marR="0" marT="0"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 xmlns:a16="http://schemas.microsoft.com/office/drawing/2014/main" val="325255925"/>
                  </a:ext>
                </a:extLst>
              </a:tr>
            </a:tbl>
          </a:graphicData>
        </a:graphic>
      </p:graphicFrame>
      <p:cxnSp>
        <p:nvCxnSpPr>
          <p:cNvPr id="8" name="Straight Connector 7"/>
          <p:cNvCxnSpPr/>
          <p:nvPr/>
        </p:nvCxnSpPr>
        <p:spPr>
          <a:xfrm>
            <a:off x="3995936" y="2336732"/>
            <a:ext cx="0" cy="31683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6553200" y="2336732"/>
            <a:ext cx="0" cy="31683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1397404"/>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68313" y="404813"/>
            <a:ext cx="8218487" cy="1152525"/>
          </a:xfrm>
          <a:prstGeom prst="rect">
            <a:avLst/>
          </a:prstGeom>
        </p:spPr>
        <p:txBody>
          <a:bodyPr/>
          <a:lstStyle/>
          <a:p>
            <a:pPr algn="r" eaLnBrk="1" hangingPunct="1"/>
            <a:r>
              <a:rPr lang="en-AU"/>
              <a:t>Rationale</a:t>
            </a:r>
          </a:p>
        </p:txBody>
      </p:sp>
      <p:sp>
        <p:nvSpPr>
          <p:cNvPr id="61443" name="Content Placeholder 2"/>
          <p:cNvSpPr>
            <a:spLocks noGrp="1"/>
          </p:cNvSpPr>
          <p:nvPr>
            <p:ph idx="4294967295"/>
          </p:nvPr>
        </p:nvSpPr>
        <p:spPr>
          <a:xfrm>
            <a:off x="827088" y="1773238"/>
            <a:ext cx="7772400" cy="4524375"/>
          </a:xfrm>
        </p:spPr>
        <p:txBody>
          <a:bodyPr/>
          <a:lstStyle/>
          <a:p>
            <a:pPr eaLnBrk="1" hangingPunct="1"/>
            <a:r>
              <a:rPr lang="en-AU" b="0" dirty="0">
                <a:latin typeface="Calibri" panose="020F0502020204030204" pitchFamily="34" charset="0"/>
              </a:rPr>
              <a:t>Nutrient trading programs often plagued with relatively few NPS trades</a:t>
            </a:r>
          </a:p>
          <a:p>
            <a:pPr eaLnBrk="1" hangingPunct="1"/>
            <a:r>
              <a:rPr lang="en-AU" b="0" dirty="0">
                <a:latin typeface="Calibri" panose="020F0502020204030204" pitchFamily="34" charset="0"/>
              </a:rPr>
              <a:t>Desire to see NPS trades increase, particularly for working agricultural lands</a:t>
            </a:r>
          </a:p>
          <a:p>
            <a:pPr eaLnBrk="1" hangingPunct="1">
              <a:buFont typeface="Wingdings" pitchFamily="2" charset="2"/>
              <a:buNone/>
            </a:pPr>
            <a:endParaRPr lang="en-AU" b="0" dirty="0"/>
          </a:p>
        </p:txBody>
      </p:sp>
      <p:sp>
        <p:nvSpPr>
          <p:cNvPr id="61444" name="Slide Number Placeholder 3"/>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FB28F5BE-14B0-4D87-9286-A886DACBA2F0}" type="slidenum">
              <a:rPr lang="en-US" altLang="en-US" sz="1400"/>
              <a:pPr algn="r"/>
              <a:t>2</a:t>
            </a:fld>
            <a:endParaRPr lang="en-US" altLang="en-US" sz="140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835150" y="115888"/>
            <a:ext cx="6840538" cy="1412875"/>
          </a:xfrm>
          <a:prstGeom prst="rect">
            <a:avLst/>
          </a:prstGeom>
        </p:spPr>
        <p:txBody>
          <a:bodyPr/>
          <a:lstStyle/>
          <a:p>
            <a:pPr algn="r" eaLnBrk="1" hangingPunct="1">
              <a:defRPr/>
            </a:pPr>
            <a:r>
              <a:rPr lang="en-AU" dirty="0"/>
              <a:t>Transaction costs: </a:t>
            </a:r>
            <a:br>
              <a:rPr lang="en-AU" dirty="0"/>
            </a:br>
            <a:r>
              <a:rPr lang="en-AU" i="1" dirty="0"/>
              <a:t>What have we learned?</a:t>
            </a:r>
          </a:p>
        </p:txBody>
      </p:sp>
      <p:sp>
        <p:nvSpPr>
          <p:cNvPr id="57346" name="Content Placeholder 2"/>
          <p:cNvSpPr>
            <a:spLocks noGrp="1"/>
          </p:cNvSpPr>
          <p:nvPr>
            <p:ph idx="4294967295"/>
          </p:nvPr>
        </p:nvSpPr>
        <p:spPr>
          <a:xfrm>
            <a:off x="685800" y="1773238"/>
            <a:ext cx="8207375" cy="3527425"/>
          </a:xfrm>
        </p:spPr>
        <p:txBody>
          <a:bodyPr/>
          <a:lstStyle/>
          <a:p>
            <a:pPr eaLnBrk="1" hangingPunct="1"/>
            <a:r>
              <a:rPr lang="en-US" b="0" dirty="0"/>
              <a:t>TCs of creating credits from </a:t>
            </a:r>
            <a:r>
              <a:rPr lang="en-US" dirty="0"/>
              <a:t>management </a:t>
            </a:r>
            <a:r>
              <a:rPr lang="en-US" b="0" dirty="0"/>
              <a:t>and </a:t>
            </a:r>
            <a:r>
              <a:rPr lang="en-US" dirty="0"/>
              <a:t>structural </a:t>
            </a:r>
            <a:r>
              <a:rPr lang="en-US" b="0" dirty="0"/>
              <a:t>BMPs substantially </a:t>
            </a:r>
            <a:r>
              <a:rPr lang="en-US" dirty="0"/>
              <a:t>higher </a:t>
            </a:r>
            <a:r>
              <a:rPr lang="en-US" b="0" dirty="0"/>
              <a:t>than for credits from </a:t>
            </a:r>
            <a:r>
              <a:rPr lang="en-US" dirty="0"/>
              <a:t>land conversions </a:t>
            </a:r>
          </a:p>
          <a:p>
            <a:pPr eaLnBrk="1" hangingPunct="1"/>
            <a:r>
              <a:rPr lang="en-US" b="0" dirty="0"/>
              <a:t>TC highly sensitive to frequency of </a:t>
            </a:r>
            <a:r>
              <a:rPr lang="en-US" b="0" dirty="0" smtClean="0"/>
              <a:t>credit renewals</a:t>
            </a:r>
            <a:endParaRPr lang="en-US" b="0" dirty="0"/>
          </a:p>
          <a:p>
            <a:pPr eaLnBrk="1" hangingPunct="1"/>
            <a:r>
              <a:rPr lang="en-US" dirty="0"/>
              <a:t>Verification protocols </a:t>
            </a:r>
            <a:r>
              <a:rPr lang="en-US" b="0" dirty="0"/>
              <a:t>are </a:t>
            </a:r>
            <a:r>
              <a:rPr lang="en-US" b="0" dirty="0" smtClean="0"/>
              <a:t>important driver </a:t>
            </a:r>
            <a:r>
              <a:rPr lang="en-US" b="0" dirty="0"/>
              <a:t>of transactions costs</a:t>
            </a:r>
          </a:p>
        </p:txBody>
      </p:sp>
      <p:sp>
        <p:nvSpPr>
          <p:cNvPr id="57347" name="Slide Number Placeholder 3"/>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EF1C5F30-750B-4B01-A320-E0CE64C4F541}" type="slidenum">
              <a:rPr lang="en-US" altLang="en-US" sz="1400"/>
              <a:pPr algn="r"/>
              <a:t>20</a:t>
            </a:fld>
            <a:endParaRPr lang="en-US" altLang="en-US" sz="1400"/>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287523" y="1052736"/>
            <a:ext cx="8568952" cy="3658396"/>
          </a:xfrm>
        </p:spPr>
        <p:txBody>
          <a:bodyPr anchor="ctr"/>
          <a:lstStyle/>
          <a:p>
            <a:pPr eaLnBrk="1" hangingPunct="1">
              <a:defRPr/>
            </a:pPr>
            <a:r>
              <a:rPr lang="en-US" altLang="en-US" sz="2400" dirty="0" smtClean="0">
                <a:solidFill>
                  <a:srgbClr val="8E2344"/>
                </a:solidFill>
              </a:rPr>
              <a:t>For more information: </a:t>
            </a:r>
            <a:r>
              <a:rPr lang="en-US" sz="2400" b="0" dirty="0" smtClean="0"/>
              <a:t>G. DeBoe &amp; </a:t>
            </a:r>
            <a:r>
              <a:rPr lang="en-US" sz="2400" b="0" dirty="0" err="1" smtClean="0"/>
              <a:t>K.Stephenson</a:t>
            </a:r>
            <a:r>
              <a:rPr lang="en-US" sz="2400" b="0" dirty="0"/>
              <a:t>. </a:t>
            </a:r>
            <a:r>
              <a:rPr lang="en-US" sz="2400" b="0" dirty="0" smtClean="0"/>
              <a:t>2016. “Transactions </a:t>
            </a:r>
            <a:r>
              <a:rPr lang="en-US" sz="2400" b="0" dirty="0"/>
              <a:t>Costs of Expanding Nutrient Trading to Agricultural Working Lands: A Virginia Case Study” </a:t>
            </a:r>
            <a:r>
              <a:rPr lang="en-US" sz="2400" b="0" i="1" dirty="0"/>
              <a:t>Ecological </a:t>
            </a:r>
            <a:r>
              <a:rPr lang="en-US" sz="2400" b="0" i="1" dirty="0" smtClean="0"/>
              <a:t>Economics </a:t>
            </a:r>
            <a:r>
              <a:rPr lang="en-US" sz="2400" b="0" dirty="0" smtClean="0"/>
              <a:t>130:176-185 </a:t>
            </a:r>
          </a:p>
          <a:p>
            <a:pPr eaLnBrk="1" hangingPunct="1">
              <a:defRPr/>
            </a:pPr>
            <a:endParaRPr lang="en-US" sz="2400" dirty="0"/>
          </a:p>
          <a:p>
            <a:pPr eaLnBrk="1" hangingPunct="1">
              <a:defRPr/>
            </a:pPr>
            <a:r>
              <a:rPr lang="en-US" altLang="en-US" sz="2400" dirty="0" smtClean="0">
                <a:solidFill>
                  <a:srgbClr val="8E2344"/>
                </a:solidFill>
              </a:rPr>
              <a:t>Acknowledgement: </a:t>
            </a:r>
            <a:r>
              <a:rPr lang="en-US" altLang="en-US" sz="2400" b="0" dirty="0" smtClean="0"/>
              <a:t>Funding provided by USDA, Office of Environmental Markets</a:t>
            </a:r>
            <a:endParaRPr lang="en-US" altLang="en-US" sz="2400" b="0" dirty="0"/>
          </a:p>
        </p:txBody>
      </p:sp>
      <p:sp>
        <p:nvSpPr>
          <p:cNvPr id="59396" name="Rectangle 11"/>
          <p:cNvSpPr>
            <a:spLocks noChangeArrowheads="1"/>
          </p:cNvSpPr>
          <p:nvPr/>
        </p:nvSpPr>
        <p:spPr bwMode="auto">
          <a:xfrm>
            <a:off x="1079536" y="4790035"/>
            <a:ext cx="6984925" cy="461665"/>
          </a:xfrm>
          <a:prstGeom prst="rect">
            <a:avLst/>
          </a:prstGeom>
          <a:noFill/>
          <a:ln w="9525">
            <a:noFill/>
            <a:miter lim="800000"/>
            <a:headEnd/>
            <a:tailEnd/>
          </a:ln>
        </p:spPr>
        <p:txBody>
          <a:bodyPr wrap="square">
            <a:spAutoFit/>
          </a:bodyPr>
          <a:lstStyle/>
          <a:p>
            <a:pPr algn="ctr"/>
            <a:r>
              <a:rPr lang="en-US" altLang="en-US" sz="2400" b="1" dirty="0" smtClean="0">
                <a:solidFill>
                  <a:srgbClr val="8E2344"/>
                </a:solidFill>
                <a:latin typeface="+mn-lt"/>
              </a:rPr>
              <a:t>Contact</a:t>
            </a:r>
            <a:r>
              <a:rPr lang="en-US" altLang="en-US" sz="2400" dirty="0" smtClean="0">
                <a:solidFill>
                  <a:srgbClr val="8E2344"/>
                </a:solidFill>
                <a:latin typeface="+mn-lt"/>
              </a:rPr>
              <a:t>: </a:t>
            </a:r>
            <a:r>
              <a:rPr lang="en-US" altLang="en-US" sz="2400" dirty="0" smtClean="0">
                <a:latin typeface="+mn-lt"/>
              </a:rPr>
              <a:t>Kurt </a:t>
            </a:r>
            <a:r>
              <a:rPr lang="en-US" altLang="en-US" sz="2400" dirty="0">
                <a:latin typeface="+mn-lt"/>
              </a:rPr>
              <a:t>Stephenson: </a:t>
            </a:r>
            <a:r>
              <a:rPr lang="en-US" altLang="en-US" sz="2400" dirty="0">
                <a:latin typeface="+mn-lt"/>
                <a:hlinkClick r:id="rId3"/>
              </a:rPr>
              <a:t>kurts@vt.edu</a:t>
            </a:r>
            <a:r>
              <a:rPr lang="en-US" altLang="en-US" sz="2400" dirty="0">
                <a:latin typeface="+mn-lt"/>
              </a:rPr>
              <a:t> </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68313" y="404813"/>
            <a:ext cx="8218487" cy="1152525"/>
          </a:xfrm>
          <a:prstGeom prst="rect">
            <a:avLst/>
          </a:prstGeom>
        </p:spPr>
        <p:txBody>
          <a:bodyPr/>
          <a:lstStyle/>
          <a:p>
            <a:pPr algn="r" eaLnBrk="1" hangingPunct="1">
              <a:defRPr/>
            </a:pPr>
            <a:r>
              <a:rPr lang="en-AU" dirty="0"/>
              <a:t>Objectives</a:t>
            </a:r>
          </a:p>
        </p:txBody>
      </p:sp>
      <p:sp>
        <p:nvSpPr>
          <p:cNvPr id="17410" name="Content Placeholder 2"/>
          <p:cNvSpPr>
            <a:spLocks noGrp="1"/>
          </p:cNvSpPr>
          <p:nvPr>
            <p:ph idx="4294967295"/>
          </p:nvPr>
        </p:nvSpPr>
        <p:spPr/>
        <p:txBody>
          <a:bodyPr/>
          <a:lstStyle/>
          <a:p>
            <a:pPr eaLnBrk="1" hangingPunct="1"/>
            <a:r>
              <a:rPr lang="en-AU" b="0" dirty="0">
                <a:latin typeface="Calibri" panose="020F0502020204030204" pitchFamily="34" charset="0"/>
              </a:rPr>
              <a:t>Identify sensitivity of transaction costs to different types of NPS crediting activities and monitoring regimes.</a:t>
            </a:r>
          </a:p>
          <a:p>
            <a:pPr eaLnBrk="1" hangingPunct="1"/>
            <a:r>
              <a:rPr lang="en-AU" b="0" dirty="0">
                <a:latin typeface="Calibri" panose="020F0502020204030204" pitchFamily="34" charset="0"/>
              </a:rPr>
              <a:t>To examine what degree can alternative designs lower transaction costs</a:t>
            </a:r>
          </a:p>
        </p:txBody>
      </p:sp>
      <p:sp>
        <p:nvSpPr>
          <p:cNvPr id="17411" name="Slide Number Placeholder 3"/>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FAB4545D-1F8A-47F8-BABC-906B6F8F83DE}" type="slidenum">
              <a:rPr lang="en-US" altLang="en-US" sz="1400"/>
              <a:pPr algn="r"/>
              <a:t>3</a:t>
            </a:fld>
            <a:endParaRPr lang="en-US" altLang="en-US" sz="140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9" name="Rectangle 11"/>
          <p:cNvSpPr>
            <a:spLocks noGrp="1" noChangeArrowheads="1"/>
          </p:cNvSpPr>
          <p:nvPr>
            <p:ph type="title"/>
          </p:nvPr>
        </p:nvSpPr>
        <p:spPr bwMode="auto">
          <a:xfrm>
            <a:off x="971550" y="333375"/>
            <a:ext cx="7740650" cy="609600"/>
          </a:xfrm>
          <a:extLst/>
        </p:spPr>
        <p:txBody>
          <a:bodyPr vert="horz" wrap="square" lIns="91440" tIns="45720" rIns="91440" bIns="45720" numCol="1" anchor="t" anchorCtr="0" compatLnSpc="1">
            <a:prstTxWarp prst="textNoShape">
              <a:avLst/>
            </a:prstTxWarp>
          </a:bodyPr>
          <a:lstStyle/>
          <a:p>
            <a:pPr algn="r" eaLnBrk="1" hangingPunct="1">
              <a:defRPr/>
            </a:pPr>
            <a:r>
              <a:rPr lang="en-US" altLang="en-US" sz="3600" dirty="0"/>
              <a:t>Conceptual Framework: </a:t>
            </a:r>
            <a:br>
              <a:rPr lang="en-US" altLang="en-US" sz="3600" dirty="0"/>
            </a:br>
            <a:r>
              <a:rPr lang="en-US" altLang="en-US" sz="3600" dirty="0"/>
              <a:t>Transactions costs of Implementation</a:t>
            </a:r>
          </a:p>
        </p:txBody>
      </p:sp>
      <p:sp>
        <p:nvSpPr>
          <p:cNvPr id="19458" name="Slide Number Placeholder 1"/>
          <p:cNvSpPr>
            <a:spLocks noGrp="1"/>
          </p:cNvSpPr>
          <p:nvPr>
            <p:ph type="sldNum" sz="quarter" idx="11"/>
          </p:nvPr>
        </p:nvSpPr>
        <p:spPr>
          <a:noFill/>
          <a:ln>
            <a:miter lim="800000"/>
            <a:headEnd/>
            <a:tailEnd/>
          </a:ln>
        </p:spPr>
        <p:txBody>
          <a:bodyPr/>
          <a:lstStyle/>
          <a:p>
            <a:fld id="{BC9FA33C-0194-4419-AD11-6654B1C5880B}" type="slidenum">
              <a:rPr lang="en-US" altLang="en-US" smtClean="0">
                <a:latin typeface="Arial" charset="0"/>
                <a:cs typeface="Arial" charset="0"/>
              </a:rPr>
              <a:pPr/>
              <a:t>4</a:t>
            </a:fld>
            <a:endParaRPr lang="en-US" altLang="en-US">
              <a:latin typeface="Arial" charset="0"/>
              <a:cs typeface="Arial" charset="0"/>
            </a:endParaRPr>
          </a:p>
        </p:txBody>
      </p:sp>
      <p:graphicFrame>
        <p:nvGraphicFramePr>
          <p:cNvPr id="4" name="Content Placeholder 3"/>
          <p:cNvGraphicFramePr>
            <a:graphicFrameLocks noGrp="1"/>
          </p:cNvGraphicFramePr>
          <p:nvPr>
            <p:ph idx="1"/>
          </p:nvPr>
        </p:nvGraphicFramePr>
        <p:xfrm>
          <a:off x="395536" y="1430760"/>
          <a:ext cx="8494712" cy="54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9" name="Rectangle 11"/>
          <p:cNvSpPr>
            <a:spLocks noGrp="1" noChangeArrowheads="1"/>
          </p:cNvSpPr>
          <p:nvPr>
            <p:ph type="title"/>
          </p:nvPr>
        </p:nvSpPr>
        <p:spPr bwMode="auto">
          <a:xfrm>
            <a:off x="2195513" y="280987"/>
            <a:ext cx="6553200" cy="1296988"/>
          </a:xfrm>
          <a:extLst/>
        </p:spPr>
        <p:txBody>
          <a:bodyPr vert="horz" wrap="square" lIns="91440" tIns="45720" rIns="91440" bIns="45720" numCol="1" anchor="t" anchorCtr="0" compatLnSpc="1">
            <a:prstTxWarp prst="textNoShape">
              <a:avLst/>
            </a:prstTxWarp>
          </a:bodyPr>
          <a:lstStyle/>
          <a:p>
            <a:pPr algn="r" eaLnBrk="1" hangingPunct="1"/>
            <a:r>
              <a:rPr lang="en-US" altLang="en-US" sz="3600" dirty="0" smtClean="0"/>
              <a:t>Virginia Nutrient Trading </a:t>
            </a:r>
            <a:br>
              <a:rPr lang="en-US" altLang="en-US" sz="3600" dirty="0" smtClean="0"/>
            </a:br>
            <a:r>
              <a:rPr lang="en-US" altLang="en-US" sz="3600" dirty="0" smtClean="0"/>
              <a:t>(stormwater offsets)</a:t>
            </a:r>
          </a:p>
        </p:txBody>
      </p:sp>
      <p:sp>
        <p:nvSpPr>
          <p:cNvPr id="23554" name="Slide Number Placeholder 1"/>
          <p:cNvSpPr>
            <a:spLocks noGrp="1"/>
          </p:cNvSpPr>
          <p:nvPr>
            <p:ph type="sldNum" sz="quarter" idx="11"/>
          </p:nvPr>
        </p:nvSpPr>
        <p:spPr>
          <a:noFill/>
          <a:ln>
            <a:miter lim="800000"/>
            <a:headEnd/>
            <a:tailEnd/>
          </a:ln>
        </p:spPr>
        <p:txBody>
          <a:bodyPr/>
          <a:lstStyle/>
          <a:p>
            <a:fld id="{D91CC6CD-03FA-462E-8894-67412ABC4981}" type="slidenum">
              <a:rPr lang="en-US" altLang="en-US" smtClean="0">
                <a:latin typeface="Arial" charset="0"/>
                <a:cs typeface="Arial" charset="0"/>
              </a:rPr>
              <a:pPr/>
              <a:t>5</a:t>
            </a:fld>
            <a:endParaRPr lang="en-US" altLang="en-US" smtClean="0">
              <a:latin typeface="Arial" charset="0"/>
              <a:cs typeface="Arial" charset="0"/>
            </a:endParaRPr>
          </a:p>
        </p:txBody>
      </p:sp>
      <p:sp>
        <p:nvSpPr>
          <p:cNvPr id="23556" name="Rectangle 6"/>
          <p:cNvSpPr>
            <a:spLocks noChangeArrowheads="1"/>
          </p:cNvSpPr>
          <p:nvPr/>
        </p:nvSpPr>
        <p:spPr bwMode="auto">
          <a:xfrm>
            <a:off x="323850" y="1577975"/>
            <a:ext cx="8820150" cy="5280025"/>
          </a:xfrm>
          <a:prstGeom prst="rect">
            <a:avLst/>
          </a:prstGeom>
          <a:noFill/>
          <a:ln w="9525">
            <a:noFill/>
            <a:miter lim="800000"/>
            <a:headEnd/>
            <a:tailEnd/>
          </a:ln>
        </p:spPr>
        <p:txBody>
          <a:bodyPr/>
          <a:lstStyle/>
          <a:p>
            <a:endParaRPr lang="en-US" sz="2400"/>
          </a:p>
        </p:txBody>
      </p:sp>
      <p:sp>
        <p:nvSpPr>
          <p:cNvPr id="9" name="Text Box 89"/>
          <p:cNvSpPr txBox="1">
            <a:spLocks noChangeArrowheads="1"/>
          </p:cNvSpPr>
          <p:nvPr/>
        </p:nvSpPr>
        <p:spPr bwMode="auto">
          <a:xfrm>
            <a:off x="1331913" y="1916113"/>
            <a:ext cx="2376487" cy="1477962"/>
          </a:xfrm>
          <a:prstGeom prst="rect">
            <a:avLst/>
          </a:prstGeom>
          <a:noFill/>
          <a:ln>
            <a:noFill/>
          </a:ln>
          <a:extLst/>
        </p:spPr>
        <p:txBody>
          <a:bodyPr/>
          <a:lstStyle/>
          <a:p>
            <a:pPr algn="ctr">
              <a:lnSpc>
                <a:spcPct val="115000"/>
              </a:lnSpc>
              <a:spcAft>
                <a:spcPts val="1000"/>
              </a:spcAft>
            </a:pPr>
            <a:r>
              <a:rPr lang="en-AU">
                <a:latin typeface="Franklin Gothic Book" pitchFamily="34" charset="0"/>
                <a:ea typeface="Calibri" pitchFamily="34" charset="0"/>
                <a:cs typeface="Times New Roman" pitchFamily="18" charset="0"/>
              </a:rPr>
              <a:t>P Requirements via Land Use Restriction</a:t>
            </a:r>
          </a:p>
        </p:txBody>
      </p:sp>
      <p:sp>
        <p:nvSpPr>
          <p:cNvPr id="10" name="Text Box 90"/>
          <p:cNvSpPr txBox="1">
            <a:spLocks noChangeArrowheads="1"/>
          </p:cNvSpPr>
          <p:nvPr/>
        </p:nvSpPr>
        <p:spPr bwMode="auto">
          <a:xfrm>
            <a:off x="4387850" y="3960813"/>
            <a:ext cx="735013" cy="422275"/>
          </a:xfrm>
          <a:prstGeom prst="rect">
            <a:avLst/>
          </a:prstGeom>
          <a:solidFill>
            <a:srgbClr val="FFFFFF"/>
          </a:solidFill>
          <a:ln>
            <a:noFill/>
          </a:ln>
          <a:extLst/>
        </p:spPr>
        <p:txBody>
          <a:bodyPr/>
          <a:lstStyle/>
          <a:p>
            <a:pPr>
              <a:lnSpc>
                <a:spcPct val="115000"/>
              </a:lnSpc>
              <a:spcAft>
                <a:spcPts val="1000"/>
              </a:spcAft>
            </a:pPr>
            <a:r>
              <a:rPr lang="en-AU">
                <a:latin typeface="Franklin Gothic Book" pitchFamily="34" charset="0"/>
                <a:ea typeface="Calibri" pitchFamily="34" charset="0"/>
                <a:cs typeface="Times New Roman" pitchFamily="18" charset="0"/>
              </a:rPr>
              <a:t>Fee</a:t>
            </a:r>
          </a:p>
          <a:p>
            <a:pPr>
              <a:lnSpc>
                <a:spcPct val="115000"/>
              </a:lnSpc>
              <a:spcAft>
                <a:spcPts val="1000"/>
              </a:spcAft>
            </a:pPr>
            <a:r>
              <a:rPr lang="en-AU" sz="2400">
                <a:latin typeface="Franklin Gothic Book" pitchFamily="34" charset="0"/>
                <a:ea typeface="Calibri" pitchFamily="34" charset="0"/>
                <a:cs typeface="Times New Roman" pitchFamily="18" charset="0"/>
              </a:rPr>
              <a:t> </a:t>
            </a:r>
          </a:p>
          <a:p>
            <a:pPr>
              <a:lnSpc>
                <a:spcPct val="115000"/>
              </a:lnSpc>
              <a:spcAft>
                <a:spcPts val="1000"/>
              </a:spcAft>
            </a:pPr>
            <a:r>
              <a:rPr lang="en-AU" sz="2400">
                <a:latin typeface="Franklin Gothic Book" pitchFamily="34" charset="0"/>
                <a:ea typeface="Calibri" pitchFamily="34" charset="0"/>
                <a:cs typeface="Times New Roman" pitchFamily="18" charset="0"/>
              </a:rPr>
              <a:t> </a:t>
            </a:r>
          </a:p>
        </p:txBody>
      </p:sp>
      <p:sp>
        <p:nvSpPr>
          <p:cNvPr id="11" name="Text Box 91"/>
          <p:cNvSpPr txBox="1">
            <a:spLocks noChangeArrowheads="1"/>
          </p:cNvSpPr>
          <p:nvPr/>
        </p:nvSpPr>
        <p:spPr bwMode="auto">
          <a:xfrm>
            <a:off x="5367338" y="4427538"/>
            <a:ext cx="1652587" cy="844550"/>
          </a:xfrm>
          <a:prstGeom prst="rect">
            <a:avLst/>
          </a:prstGeom>
          <a:solidFill>
            <a:srgbClr val="FFFFFF"/>
          </a:solidFill>
          <a:ln>
            <a:noFill/>
          </a:ln>
          <a:extLst/>
        </p:spPr>
        <p:txBody>
          <a:bodyPr/>
          <a:lstStyle/>
          <a:p>
            <a:pPr>
              <a:lnSpc>
                <a:spcPct val="115000"/>
              </a:lnSpc>
              <a:spcAft>
                <a:spcPts val="1000"/>
              </a:spcAft>
            </a:pPr>
            <a:r>
              <a:rPr lang="en-AU" sz="2000">
                <a:latin typeface="Franklin Gothic Book" pitchFamily="34" charset="0"/>
                <a:ea typeface="Calibri" pitchFamily="34" charset="0"/>
                <a:cs typeface="Times New Roman" pitchFamily="18" charset="0"/>
              </a:rPr>
              <a:t>Registry</a:t>
            </a:r>
          </a:p>
          <a:p>
            <a:pPr>
              <a:lnSpc>
                <a:spcPct val="115000"/>
              </a:lnSpc>
              <a:spcAft>
                <a:spcPts val="1000"/>
              </a:spcAft>
            </a:pPr>
            <a:r>
              <a:rPr lang="en-AU" sz="2000">
                <a:latin typeface="Franklin Gothic Book" pitchFamily="34" charset="0"/>
                <a:ea typeface="Calibri" pitchFamily="34" charset="0"/>
                <a:cs typeface="Times New Roman" pitchFamily="18" charset="0"/>
              </a:rPr>
              <a:t> </a:t>
            </a:r>
          </a:p>
          <a:p>
            <a:pPr>
              <a:lnSpc>
                <a:spcPct val="115000"/>
              </a:lnSpc>
              <a:spcAft>
                <a:spcPts val="1000"/>
              </a:spcAft>
            </a:pPr>
            <a:r>
              <a:rPr lang="en-AU" sz="2400">
                <a:latin typeface="Franklin Gothic Book" pitchFamily="34" charset="0"/>
                <a:ea typeface="Calibri" pitchFamily="34" charset="0"/>
                <a:cs typeface="Times New Roman" pitchFamily="18" charset="0"/>
              </a:rPr>
              <a:t> </a:t>
            </a:r>
          </a:p>
        </p:txBody>
      </p:sp>
      <p:sp>
        <p:nvSpPr>
          <p:cNvPr id="12" name="Text Box 92"/>
          <p:cNvSpPr txBox="1">
            <a:spLocks noChangeArrowheads="1"/>
          </p:cNvSpPr>
          <p:nvPr/>
        </p:nvSpPr>
        <p:spPr bwMode="auto">
          <a:xfrm>
            <a:off x="323850" y="4040188"/>
            <a:ext cx="1838325" cy="1381125"/>
          </a:xfrm>
          <a:prstGeom prst="rect">
            <a:avLst/>
          </a:prstGeom>
          <a:solidFill>
            <a:srgbClr val="FFFFFF"/>
          </a:solidFill>
          <a:ln>
            <a:noFill/>
          </a:ln>
          <a:extLst/>
        </p:spPr>
        <p:txBody>
          <a:bodyPr/>
          <a:lstStyle/>
          <a:p>
            <a:pPr>
              <a:lnSpc>
                <a:spcPct val="115000"/>
              </a:lnSpc>
            </a:pPr>
            <a:r>
              <a:rPr lang="en-AU">
                <a:latin typeface="Franklin Gothic Book" pitchFamily="34" charset="0"/>
                <a:ea typeface="Calibri" pitchFamily="34" charset="0"/>
                <a:cs typeface="Times New Roman" pitchFamily="18" charset="0"/>
              </a:rPr>
              <a:t>Monitoring</a:t>
            </a:r>
          </a:p>
          <a:p>
            <a:pPr>
              <a:lnSpc>
                <a:spcPct val="115000"/>
              </a:lnSpc>
              <a:spcAft>
                <a:spcPts val="1000"/>
              </a:spcAft>
            </a:pPr>
            <a:r>
              <a:rPr lang="en-AU">
                <a:latin typeface="Franklin Gothic Book" pitchFamily="34" charset="0"/>
                <a:ea typeface="Calibri" pitchFamily="34" charset="0"/>
                <a:cs typeface="Times New Roman" pitchFamily="18" charset="0"/>
              </a:rPr>
              <a:t>Enforcement</a:t>
            </a:r>
          </a:p>
          <a:p>
            <a:pPr>
              <a:lnSpc>
                <a:spcPct val="115000"/>
              </a:lnSpc>
              <a:spcAft>
                <a:spcPts val="1000"/>
              </a:spcAft>
            </a:pPr>
            <a:r>
              <a:rPr lang="en-AU" sz="2400">
                <a:latin typeface="Franklin Gothic Book" pitchFamily="34" charset="0"/>
                <a:ea typeface="Calibri" pitchFamily="34" charset="0"/>
                <a:cs typeface="Times New Roman" pitchFamily="18" charset="0"/>
              </a:rPr>
              <a:t> </a:t>
            </a:r>
          </a:p>
          <a:p>
            <a:pPr>
              <a:lnSpc>
                <a:spcPct val="115000"/>
              </a:lnSpc>
              <a:spcAft>
                <a:spcPts val="1000"/>
              </a:spcAft>
            </a:pPr>
            <a:r>
              <a:rPr lang="en-AU" sz="2400">
                <a:latin typeface="Franklin Gothic Book" pitchFamily="34" charset="0"/>
                <a:ea typeface="Calibri" pitchFamily="34" charset="0"/>
                <a:cs typeface="Times New Roman" pitchFamily="18" charset="0"/>
              </a:rPr>
              <a:t> </a:t>
            </a:r>
          </a:p>
        </p:txBody>
      </p:sp>
      <p:sp>
        <p:nvSpPr>
          <p:cNvPr id="13" name="Text Box 93"/>
          <p:cNvSpPr txBox="1">
            <a:spLocks noChangeArrowheads="1"/>
          </p:cNvSpPr>
          <p:nvPr/>
        </p:nvSpPr>
        <p:spPr bwMode="auto">
          <a:xfrm>
            <a:off x="5076825" y="2133600"/>
            <a:ext cx="2016125" cy="431800"/>
          </a:xfrm>
          <a:prstGeom prst="rect">
            <a:avLst/>
          </a:prstGeom>
          <a:solidFill>
            <a:srgbClr val="FFFFFF"/>
          </a:solidFill>
          <a:ln>
            <a:noFill/>
          </a:ln>
          <a:extLst/>
        </p:spPr>
        <p:txBody>
          <a:bodyPr/>
          <a:lstStyle/>
          <a:p>
            <a:pPr>
              <a:lnSpc>
                <a:spcPct val="115000"/>
              </a:lnSpc>
              <a:spcAft>
                <a:spcPts val="1000"/>
              </a:spcAft>
            </a:pPr>
            <a:r>
              <a:rPr lang="en-AU">
                <a:latin typeface="Franklin Gothic Book" pitchFamily="34" charset="0"/>
                <a:ea typeface="Calibri" pitchFamily="34" charset="0"/>
                <a:cs typeface="Times New Roman" pitchFamily="18" charset="0"/>
              </a:rPr>
              <a:t>Offsite P requirements</a:t>
            </a:r>
          </a:p>
        </p:txBody>
      </p:sp>
      <p:sp>
        <p:nvSpPr>
          <p:cNvPr id="14" name="Text Box 94"/>
          <p:cNvSpPr txBox="1">
            <a:spLocks noChangeArrowheads="1"/>
          </p:cNvSpPr>
          <p:nvPr/>
        </p:nvSpPr>
        <p:spPr bwMode="auto">
          <a:xfrm>
            <a:off x="7289800" y="3478213"/>
            <a:ext cx="1854200" cy="1690687"/>
          </a:xfrm>
          <a:prstGeom prst="rect">
            <a:avLst/>
          </a:prstGeom>
          <a:solidFill>
            <a:srgbClr val="FFFFFF"/>
          </a:solidFill>
          <a:ln>
            <a:noFill/>
          </a:ln>
          <a:extLst/>
        </p:spPr>
        <p:txBody>
          <a:bodyPr/>
          <a:lstStyle/>
          <a:p>
            <a:pPr>
              <a:lnSpc>
                <a:spcPct val="115000"/>
              </a:lnSpc>
            </a:pPr>
            <a:r>
              <a:rPr lang="en-AU">
                <a:latin typeface="Franklin Gothic Book" pitchFamily="34" charset="0"/>
                <a:ea typeface="Calibri" pitchFamily="34" charset="0"/>
                <a:cs typeface="Times New Roman" pitchFamily="18" charset="0"/>
              </a:rPr>
              <a:t>Compliance </a:t>
            </a:r>
          </a:p>
          <a:p>
            <a:pPr>
              <a:lnSpc>
                <a:spcPct val="115000"/>
              </a:lnSpc>
              <a:spcAft>
                <a:spcPts val="1000"/>
              </a:spcAft>
            </a:pPr>
            <a:r>
              <a:rPr lang="en-AU">
                <a:latin typeface="Franklin Gothic Book" pitchFamily="34" charset="0"/>
                <a:ea typeface="Calibri" pitchFamily="34" charset="0"/>
                <a:cs typeface="Times New Roman" pitchFamily="18" charset="0"/>
              </a:rPr>
              <a:t>Conditions Enforcement</a:t>
            </a:r>
          </a:p>
        </p:txBody>
      </p:sp>
      <p:sp>
        <p:nvSpPr>
          <p:cNvPr id="15" name="Text Box 95"/>
          <p:cNvSpPr txBox="1">
            <a:spLocks noChangeArrowheads="1"/>
          </p:cNvSpPr>
          <p:nvPr/>
        </p:nvSpPr>
        <p:spPr bwMode="auto">
          <a:xfrm>
            <a:off x="5148263" y="3284538"/>
            <a:ext cx="1285875" cy="420687"/>
          </a:xfrm>
          <a:prstGeom prst="rect">
            <a:avLst/>
          </a:prstGeom>
          <a:solidFill>
            <a:srgbClr val="FFFFFF"/>
          </a:solidFill>
          <a:ln>
            <a:noFill/>
          </a:ln>
          <a:extLst/>
        </p:spPr>
        <p:txBody>
          <a:bodyPr/>
          <a:lstStyle/>
          <a:p>
            <a:pPr>
              <a:lnSpc>
                <a:spcPct val="115000"/>
              </a:lnSpc>
              <a:spcAft>
                <a:spcPts val="1000"/>
              </a:spcAft>
            </a:pPr>
            <a:r>
              <a:rPr lang="en-AU" sz="2000">
                <a:latin typeface="Franklin Gothic Book" pitchFamily="34" charset="0"/>
                <a:ea typeface="Calibri" pitchFamily="34" charset="0"/>
                <a:cs typeface="Times New Roman" pitchFamily="18" charset="0"/>
              </a:rPr>
              <a:t>Credits</a:t>
            </a:r>
          </a:p>
        </p:txBody>
      </p:sp>
      <p:sp>
        <p:nvSpPr>
          <p:cNvPr id="16" name="Text Box 96"/>
          <p:cNvSpPr txBox="1">
            <a:spLocks noChangeArrowheads="1"/>
          </p:cNvSpPr>
          <p:nvPr/>
        </p:nvSpPr>
        <p:spPr bwMode="auto">
          <a:xfrm>
            <a:off x="2052638" y="3690938"/>
            <a:ext cx="1928812" cy="1381125"/>
          </a:xfrm>
          <a:prstGeom prst="rect">
            <a:avLst/>
          </a:prstGeom>
          <a:solidFill>
            <a:srgbClr val="FFFFFF"/>
          </a:solidFill>
          <a:ln>
            <a:noFill/>
          </a:ln>
          <a:extLst/>
        </p:spPr>
        <p:txBody>
          <a:bodyPr/>
          <a:lstStyle/>
          <a:p>
            <a:pPr algn="r">
              <a:lnSpc>
                <a:spcPct val="115000"/>
              </a:lnSpc>
            </a:pPr>
            <a:r>
              <a:rPr lang="en-AU">
                <a:latin typeface="Franklin Gothic Book" pitchFamily="34" charset="0"/>
                <a:ea typeface="Calibri" pitchFamily="34" charset="0"/>
                <a:cs typeface="Times New Roman" pitchFamily="18" charset="0"/>
              </a:rPr>
              <a:t>Certification Verification</a:t>
            </a:r>
          </a:p>
          <a:p>
            <a:pPr algn="r">
              <a:lnSpc>
                <a:spcPct val="115000"/>
              </a:lnSpc>
              <a:spcAft>
                <a:spcPts val="1000"/>
              </a:spcAft>
            </a:pPr>
            <a:r>
              <a:rPr lang="en-AU">
                <a:latin typeface="Franklin Gothic Book" pitchFamily="34" charset="0"/>
                <a:ea typeface="Calibri" pitchFamily="34" charset="0"/>
                <a:cs typeface="Times New Roman" pitchFamily="18" charset="0"/>
              </a:rPr>
              <a:t>Enforcement</a:t>
            </a:r>
          </a:p>
          <a:p>
            <a:pPr algn="r">
              <a:lnSpc>
                <a:spcPct val="115000"/>
              </a:lnSpc>
              <a:spcAft>
                <a:spcPts val="1000"/>
              </a:spcAft>
            </a:pPr>
            <a:r>
              <a:rPr lang="en-AU" sz="2400">
                <a:latin typeface="Franklin Gothic Book" pitchFamily="34" charset="0"/>
                <a:ea typeface="Calibri" pitchFamily="34" charset="0"/>
                <a:cs typeface="Times New Roman" pitchFamily="18" charset="0"/>
              </a:rPr>
              <a:t> </a:t>
            </a:r>
          </a:p>
          <a:p>
            <a:pPr algn="r">
              <a:lnSpc>
                <a:spcPct val="115000"/>
              </a:lnSpc>
              <a:spcAft>
                <a:spcPts val="1000"/>
              </a:spcAft>
            </a:pPr>
            <a:r>
              <a:rPr lang="en-AU" sz="2400">
                <a:latin typeface="Franklin Gothic Book" pitchFamily="34" charset="0"/>
                <a:ea typeface="Calibri" pitchFamily="34" charset="0"/>
                <a:cs typeface="Times New Roman" pitchFamily="18" charset="0"/>
              </a:rPr>
              <a:t> </a:t>
            </a:r>
          </a:p>
        </p:txBody>
      </p:sp>
      <p:sp>
        <p:nvSpPr>
          <p:cNvPr id="17" name="Text Box 97"/>
          <p:cNvSpPr txBox="1">
            <a:spLocks noChangeArrowheads="1"/>
          </p:cNvSpPr>
          <p:nvPr/>
        </p:nvSpPr>
        <p:spPr bwMode="auto">
          <a:xfrm>
            <a:off x="323850" y="2852738"/>
            <a:ext cx="1670050" cy="636587"/>
          </a:xfrm>
          <a:prstGeom prst="rect">
            <a:avLst/>
          </a:prstGeom>
          <a:solidFill>
            <a:srgbClr val="FFFFFF"/>
          </a:solidFill>
          <a:ln w="19050">
            <a:solidFill>
              <a:srgbClr val="000000"/>
            </a:solidFill>
            <a:miter lim="800000"/>
            <a:headEnd/>
            <a:tailEnd/>
          </a:ln>
        </p:spPr>
        <p:txBody>
          <a:bodyPr upright="1"/>
          <a:lstStyle/>
          <a:p>
            <a:pPr>
              <a:lnSpc>
                <a:spcPct val="115000"/>
              </a:lnSpc>
              <a:spcAft>
                <a:spcPts val="1000"/>
              </a:spcAft>
              <a:defRPr/>
            </a:pPr>
            <a:r>
              <a:rPr lang="en-AU" sz="2400" b="1" dirty="0">
                <a:latin typeface="+mn-lt"/>
                <a:ea typeface="Calibri"/>
                <a:cs typeface="Times New Roman"/>
              </a:rPr>
              <a:t>Landowner</a:t>
            </a:r>
          </a:p>
        </p:txBody>
      </p:sp>
      <p:sp>
        <p:nvSpPr>
          <p:cNvPr id="18" name="Text Box 98"/>
          <p:cNvSpPr txBox="1">
            <a:spLocks noChangeArrowheads="1"/>
          </p:cNvSpPr>
          <p:nvPr/>
        </p:nvSpPr>
        <p:spPr bwMode="auto">
          <a:xfrm>
            <a:off x="2994025" y="5160963"/>
            <a:ext cx="2298700" cy="1250950"/>
          </a:xfrm>
          <a:prstGeom prst="rect">
            <a:avLst/>
          </a:prstGeom>
          <a:solidFill>
            <a:srgbClr val="FFFFFF"/>
          </a:solidFill>
          <a:ln w="19050">
            <a:solidFill>
              <a:srgbClr val="000000"/>
            </a:solidFill>
            <a:miter lim="800000"/>
            <a:headEnd/>
            <a:tailEnd/>
          </a:ln>
        </p:spPr>
        <p:txBody>
          <a:bodyPr upright="1"/>
          <a:lstStyle/>
          <a:p>
            <a:pPr algn="ctr">
              <a:lnSpc>
                <a:spcPct val="115000"/>
              </a:lnSpc>
              <a:spcAft>
                <a:spcPts val="1000"/>
              </a:spcAft>
              <a:defRPr/>
            </a:pPr>
            <a:r>
              <a:rPr lang="en-AU" sz="2400" b="1" dirty="0">
                <a:latin typeface="+mn-lt"/>
                <a:ea typeface="Calibri"/>
                <a:cs typeface="Times New Roman"/>
              </a:rPr>
              <a:t>Regulatory Agency (VADEQ)</a:t>
            </a:r>
          </a:p>
        </p:txBody>
      </p:sp>
      <p:sp>
        <p:nvSpPr>
          <p:cNvPr id="19" name="Text Box 99"/>
          <p:cNvSpPr txBox="1">
            <a:spLocks noChangeArrowheads="1"/>
          </p:cNvSpPr>
          <p:nvPr/>
        </p:nvSpPr>
        <p:spPr bwMode="auto">
          <a:xfrm>
            <a:off x="3079750" y="2633663"/>
            <a:ext cx="1838325" cy="1054100"/>
          </a:xfrm>
          <a:prstGeom prst="rect">
            <a:avLst/>
          </a:prstGeom>
          <a:solidFill>
            <a:srgbClr val="FFFFFF"/>
          </a:solidFill>
          <a:ln w="19050">
            <a:solidFill>
              <a:srgbClr val="000000"/>
            </a:solidFill>
            <a:miter lim="800000"/>
            <a:headEnd/>
            <a:tailEnd/>
          </a:ln>
        </p:spPr>
        <p:txBody>
          <a:bodyPr upright="1"/>
          <a:lstStyle/>
          <a:p>
            <a:pPr algn="ctr">
              <a:lnSpc>
                <a:spcPct val="115000"/>
              </a:lnSpc>
              <a:spcAft>
                <a:spcPts val="1000"/>
              </a:spcAft>
              <a:defRPr/>
            </a:pPr>
            <a:r>
              <a:rPr lang="en-AU" sz="2400" b="1" dirty="0">
                <a:latin typeface="+mn-lt"/>
                <a:ea typeface="Calibri"/>
                <a:cs typeface="Times New Roman"/>
              </a:rPr>
              <a:t>Credit</a:t>
            </a:r>
            <a:br>
              <a:rPr lang="en-AU" sz="2400" b="1" dirty="0">
                <a:latin typeface="+mn-lt"/>
                <a:ea typeface="Calibri"/>
                <a:cs typeface="Times New Roman"/>
              </a:rPr>
            </a:br>
            <a:r>
              <a:rPr lang="en-AU" sz="2400" b="1" dirty="0">
                <a:latin typeface="+mn-lt"/>
                <a:ea typeface="Calibri"/>
                <a:cs typeface="Times New Roman"/>
              </a:rPr>
              <a:t>Providers</a:t>
            </a:r>
          </a:p>
        </p:txBody>
      </p:sp>
      <p:sp>
        <p:nvSpPr>
          <p:cNvPr id="20" name="Text Box 100"/>
          <p:cNvSpPr txBox="1">
            <a:spLocks noChangeArrowheads="1"/>
          </p:cNvSpPr>
          <p:nvPr/>
        </p:nvSpPr>
        <p:spPr bwMode="auto">
          <a:xfrm>
            <a:off x="6938963" y="2395538"/>
            <a:ext cx="1954212" cy="1082675"/>
          </a:xfrm>
          <a:prstGeom prst="rect">
            <a:avLst/>
          </a:prstGeom>
          <a:solidFill>
            <a:srgbClr val="FFFFFF"/>
          </a:solidFill>
          <a:ln w="19050">
            <a:solidFill>
              <a:srgbClr val="000000"/>
            </a:solidFill>
            <a:miter lim="800000"/>
            <a:headEnd/>
            <a:tailEnd/>
          </a:ln>
        </p:spPr>
        <p:txBody>
          <a:bodyPr upright="1"/>
          <a:lstStyle/>
          <a:p>
            <a:pPr algn="ctr">
              <a:lnSpc>
                <a:spcPct val="115000"/>
              </a:lnSpc>
              <a:spcAft>
                <a:spcPts val="0"/>
              </a:spcAft>
              <a:defRPr/>
            </a:pPr>
            <a:r>
              <a:rPr lang="en-AU" sz="2400" b="1" dirty="0">
                <a:latin typeface="+mn-lt"/>
                <a:ea typeface="Calibri"/>
                <a:cs typeface="Times New Roman"/>
              </a:rPr>
              <a:t>Permittee </a:t>
            </a:r>
          </a:p>
          <a:p>
            <a:pPr algn="ctr">
              <a:lnSpc>
                <a:spcPct val="115000"/>
              </a:lnSpc>
              <a:spcAft>
                <a:spcPts val="1000"/>
              </a:spcAft>
              <a:defRPr/>
            </a:pPr>
            <a:r>
              <a:rPr lang="en-AU" sz="2400" b="1" dirty="0">
                <a:latin typeface="+mn-lt"/>
                <a:ea typeface="Calibri"/>
                <a:cs typeface="Times New Roman"/>
              </a:rPr>
              <a:t>(Developer)</a:t>
            </a:r>
          </a:p>
        </p:txBody>
      </p:sp>
      <p:cxnSp>
        <p:nvCxnSpPr>
          <p:cNvPr id="23570" name="Line 101"/>
          <p:cNvCxnSpPr>
            <a:cxnSpLocks noChangeShapeType="1"/>
          </p:cNvCxnSpPr>
          <p:nvPr/>
        </p:nvCxnSpPr>
        <p:spPr bwMode="auto">
          <a:xfrm flipH="1" flipV="1">
            <a:off x="2022475" y="3265488"/>
            <a:ext cx="1057275" cy="1587"/>
          </a:xfrm>
          <a:prstGeom prst="line">
            <a:avLst/>
          </a:prstGeom>
          <a:noFill/>
          <a:ln w="38100">
            <a:solidFill>
              <a:srgbClr val="8E2344"/>
            </a:solidFill>
            <a:round/>
            <a:headEnd/>
            <a:tailEnd type="triangle" w="med" len="med"/>
          </a:ln>
        </p:spPr>
      </p:cxnSp>
      <p:cxnSp>
        <p:nvCxnSpPr>
          <p:cNvPr id="23571" name="Line 102"/>
          <p:cNvCxnSpPr>
            <a:cxnSpLocks noChangeShapeType="1"/>
            <a:stCxn id="18" idx="1"/>
            <a:endCxn id="17" idx="2"/>
          </p:cNvCxnSpPr>
          <p:nvPr/>
        </p:nvCxnSpPr>
        <p:spPr bwMode="auto">
          <a:xfrm flipH="1" flipV="1">
            <a:off x="1158875" y="3498850"/>
            <a:ext cx="1825625" cy="2287588"/>
          </a:xfrm>
          <a:prstGeom prst="line">
            <a:avLst/>
          </a:prstGeom>
          <a:noFill/>
          <a:ln w="38100">
            <a:solidFill>
              <a:srgbClr val="E87511"/>
            </a:solidFill>
            <a:round/>
            <a:headEnd/>
            <a:tailEnd type="triangle" w="med" len="med"/>
          </a:ln>
        </p:spPr>
      </p:cxnSp>
      <p:cxnSp>
        <p:nvCxnSpPr>
          <p:cNvPr id="23572" name="Line 103"/>
          <p:cNvCxnSpPr>
            <a:cxnSpLocks noChangeShapeType="1"/>
          </p:cNvCxnSpPr>
          <p:nvPr/>
        </p:nvCxnSpPr>
        <p:spPr bwMode="auto">
          <a:xfrm flipH="1">
            <a:off x="4918075" y="3055938"/>
            <a:ext cx="2020888" cy="0"/>
          </a:xfrm>
          <a:prstGeom prst="line">
            <a:avLst/>
          </a:prstGeom>
          <a:noFill/>
          <a:ln w="38100">
            <a:solidFill>
              <a:srgbClr val="8E2344"/>
            </a:solidFill>
            <a:round/>
            <a:headEnd/>
            <a:tailEnd type="triangle" w="med" len="med"/>
          </a:ln>
        </p:spPr>
      </p:cxnSp>
      <p:cxnSp>
        <p:nvCxnSpPr>
          <p:cNvPr id="23573" name="Line 104"/>
          <p:cNvCxnSpPr>
            <a:cxnSpLocks noChangeShapeType="1"/>
          </p:cNvCxnSpPr>
          <p:nvPr/>
        </p:nvCxnSpPr>
        <p:spPr bwMode="auto">
          <a:xfrm>
            <a:off x="4918075" y="3268663"/>
            <a:ext cx="2020888" cy="0"/>
          </a:xfrm>
          <a:prstGeom prst="line">
            <a:avLst/>
          </a:prstGeom>
          <a:noFill/>
          <a:ln w="38100">
            <a:solidFill>
              <a:srgbClr val="E87511"/>
            </a:solidFill>
            <a:round/>
            <a:headEnd/>
            <a:tailEnd type="triangle" w="med" len="med"/>
          </a:ln>
        </p:spPr>
      </p:cxnSp>
      <p:cxnSp>
        <p:nvCxnSpPr>
          <p:cNvPr id="23574" name="Line 105"/>
          <p:cNvCxnSpPr>
            <a:cxnSpLocks noChangeShapeType="1"/>
          </p:cNvCxnSpPr>
          <p:nvPr/>
        </p:nvCxnSpPr>
        <p:spPr bwMode="auto">
          <a:xfrm flipH="1" flipV="1">
            <a:off x="7164388" y="3478213"/>
            <a:ext cx="0" cy="1943100"/>
          </a:xfrm>
          <a:prstGeom prst="line">
            <a:avLst/>
          </a:prstGeom>
          <a:noFill/>
          <a:ln w="38100">
            <a:solidFill>
              <a:srgbClr val="E87511"/>
            </a:solidFill>
            <a:round/>
            <a:headEnd/>
            <a:tailEnd type="triangle" w="med" len="med"/>
          </a:ln>
        </p:spPr>
      </p:cxnSp>
      <p:sp>
        <p:nvSpPr>
          <p:cNvPr id="26" name="Text Box 106"/>
          <p:cNvSpPr txBox="1">
            <a:spLocks noChangeArrowheads="1"/>
          </p:cNvSpPr>
          <p:nvPr/>
        </p:nvSpPr>
        <p:spPr bwMode="auto">
          <a:xfrm>
            <a:off x="6062663" y="5421313"/>
            <a:ext cx="2686050" cy="971550"/>
          </a:xfrm>
          <a:prstGeom prst="rect">
            <a:avLst/>
          </a:prstGeom>
          <a:solidFill>
            <a:srgbClr val="FFFFFF"/>
          </a:solidFill>
          <a:ln w="19050">
            <a:solidFill>
              <a:srgbClr val="000000"/>
            </a:solidFill>
            <a:miter lim="800000"/>
            <a:headEnd/>
            <a:tailEnd/>
          </a:ln>
        </p:spPr>
        <p:txBody>
          <a:bodyPr upright="1"/>
          <a:lstStyle/>
          <a:p>
            <a:pPr algn="ctr">
              <a:lnSpc>
                <a:spcPct val="115000"/>
              </a:lnSpc>
              <a:spcAft>
                <a:spcPts val="1000"/>
              </a:spcAft>
              <a:defRPr/>
            </a:pPr>
            <a:r>
              <a:rPr lang="en-AU" sz="2400" b="1" dirty="0">
                <a:latin typeface="+mn-lt"/>
                <a:ea typeface="Calibri"/>
                <a:cs typeface="Times New Roman"/>
              </a:rPr>
              <a:t>Local Stormwater Program</a:t>
            </a:r>
          </a:p>
        </p:txBody>
      </p:sp>
      <p:cxnSp>
        <p:nvCxnSpPr>
          <p:cNvPr id="23576" name="Line 107"/>
          <p:cNvCxnSpPr>
            <a:cxnSpLocks noChangeShapeType="1"/>
          </p:cNvCxnSpPr>
          <p:nvPr/>
        </p:nvCxnSpPr>
        <p:spPr bwMode="auto">
          <a:xfrm flipH="1">
            <a:off x="4918075" y="2844800"/>
            <a:ext cx="2020888" cy="1588"/>
          </a:xfrm>
          <a:prstGeom prst="line">
            <a:avLst/>
          </a:prstGeom>
          <a:noFill/>
          <a:ln w="38100">
            <a:solidFill>
              <a:srgbClr val="E87511"/>
            </a:solidFill>
            <a:round/>
            <a:headEnd/>
            <a:tailEnd type="triangle" w="med" len="med"/>
          </a:ln>
        </p:spPr>
      </p:cxnSp>
      <p:cxnSp>
        <p:nvCxnSpPr>
          <p:cNvPr id="23577" name="Line 108"/>
          <p:cNvCxnSpPr>
            <a:cxnSpLocks noChangeShapeType="1"/>
          </p:cNvCxnSpPr>
          <p:nvPr/>
        </p:nvCxnSpPr>
        <p:spPr bwMode="auto">
          <a:xfrm flipV="1">
            <a:off x="3995738" y="3690938"/>
            <a:ext cx="0" cy="1470025"/>
          </a:xfrm>
          <a:prstGeom prst="line">
            <a:avLst/>
          </a:prstGeom>
          <a:noFill/>
          <a:ln w="38100">
            <a:solidFill>
              <a:srgbClr val="E87511"/>
            </a:solidFill>
            <a:round/>
            <a:headEnd/>
            <a:tailEnd type="triangle" w="med" len="med"/>
          </a:ln>
        </p:spPr>
      </p:cxnSp>
      <p:cxnSp>
        <p:nvCxnSpPr>
          <p:cNvPr id="23578" name="Line 109"/>
          <p:cNvCxnSpPr>
            <a:cxnSpLocks noChangeShapeType="1"/>
            <a:stCxn id="19" idx="1"/>
            <a:endCxn id="17" idx="3"/>
          </p:cNvCxnSpPr>
          <p:nvPr/>
        </p:nvCxnSpPr>
        <p:spPr bwMode="auto">
          <a:xfrm flipH="1">
            <a:off x="2003425" y="3160713"/>
            <a:ext cx="1066800" cy="11112"/>
          </a:xfrm>
          <a:prstGeom prst="line">
            <a:avLst/>
          </a:prstGeom>
          <a:noFill/>
          <a:ln w="38100">
            <a:solidFill>
              <a:srgbClr val="E87511"/>
            </a:solidFill>
            <a:round/>
            <a:headEnd/>
            <a:tailEnd type="triangle" w="med" len="med"/>
          </a:ln>
        </p:spPr>
      </p:cxnSp>
      <p:cxnSp>
        <p:nvCxnSpPr>
          <p:cNvPr id="23579" name="Line 110"/>
          <p:cNvCxnSpPr>
            <a:cxnSpLocks noChangeShapeType="1"/>
          </p:cNvCxnSpPr>
          <p:nvPr/>
        </p:nvCxnSpPr>
        <p:spPr bwMode="auto">
          <a:xfrm flipV="1">
            <a:off x="4533900" y="3478213"/>
            <a:ext cx="2405063" cy="1690687"/>
          </a:xfrm>
          <a:prstGeom prst="line">
            <a:avLst/>
          </a:prstGeom>
          <a:noFill/>
          <a:ln w="38100">
            <a:solidFill>
              <a:srgbClr val="E87511"/>
            </a:solidFill>
            <a:round/>
            <a:headEnd/>
            <a:tailEnd type="triangle" w="med" len="med"/>
          </a:ln>
        </p:spPr>
      </p:cxnSp>
      <p:cxnSp>
        <p:nvCxnSpPr>
          <p:cNvPr id="23580" name="Line 111"/>
          <p:cNvCxnSpPr>
            <a:cxnSpLocks noChangeShapeType="1"/>
            <a:endCxn id="18" idx="0"/>
          </p:cNvCxnSpPr>
          <p:nvPr/>
        </p:nvCxnSpPr>
        <p:spPr bwMode="auto">
          <a:xfrm>
            <a:off x="4143375" y="3678238"/>
            <a:ext cx="0" cy="1473200"/>
          </a:xfrm>
          <a:prstGeom prst="line">
            <a:avLst/>
          </a:prstGeom>
          <a:noFill/>
          <a:ln w="38100">
            <a:solidFill>
              <a:srgbClr val="8E2344"/>
            </a:solidFill>
            <a:round/>
            <a:headEnd/>
            <a:tailEnd type="triangle" w="med" len="med"/>
          </a:ln>
        </p:spPr>
      </p:cxnSp>
      <p:sp>
        <p:nvSpPr>
          <p:cNvPr id="33" name="Text Box 113"/>
          <p:cNvSpPr txBox="1">
            <a:spLocks noChangeArrowheads="1"/>
          </p:cNvSpPr>
          <p:nvPr/>
        </p:nvSpPr>
        <p:spPr bwMode="auto">
          <a:xfrm>
            <a:off x="0" y="5392738"/>
            <a:ext cx="2954338" cy="1465262"/>
          </a:xfrm>
          <a:prstGeom prst="rect">
            <a:avLst/>
          </a:prstGeom>
          <a:noFill/>
          <a:ln>
            <a:noFill/>
          </a:ln>
          <a:extLst/>
        </p:spPr>
        <p:txBody>
          <a:bodyPr/>
          <a:lstStyle/>
          <a:p>
            <a:pPr>
              <a:lnSpc>
                <a:spcPct val="115000"/>
              </a:lnSpc>
            </a:pPr>
            <a:r>
              <a:rPr lang="en-AU" sz="2000">
                <a:latin typeface="Franklin Gothic Book" pitchFamily="34" charset="0"/>
                <a:ea typeface="Calibri" pitchFamily="34" charset="0"/>
                <a:cs typeface="Times New Roman" pitchFamily="18" charset="0"/>
              </a:rPr>
              <a:t>     Legend:</a:t>
            </a:r>
          </a:p>
          <a:p>
            <a:pPr>
              <a:lnSpc>
                <a:spcPct val="115000"/>
              </a:lnSpc>
            </a:pPr>
            <a:r>
              <a:rPr lang="en-AU" sz="2000">
                <a:latin typeface="Franklin Gothic Book" pitchFamily="34" charset="0"/>
                <a:ea typeface="Calibri" pitchFamily="34" charset="0"/>
                <a:cs typeface="Times New Roman" pitchFamily="18" charset="0"/>
              </a:rPr>
              <a:t>             Service flow</a:t>
            </a:r>
          </a:p>
          <a:p>
            <a:pPr>
              <a:lnSpc>
                <a:spcPct val="115000"/>
              </a:lnSpc>
              <a:spcAft>
                <a:spcPts val="1000"/>
              </a:spcAft>
            </a:pPr>
            <a:r>
              <a:rPr lang="en-AU" sz="2000">
                <a:latin typeface="Franklin Gothic Book" pitchFamily="34" charset="0"/>
                <a:ea typeface="Calibri" pitchFamily="34" charset="0"/>
                <a:cs typeface="Times New Roman" pitchFamily="18" charset="0"/>
              </a:rPr>
              <a:t>             Money flow</a:t>
            </a:r>
          </a:p>
        </p:txBody>
      </p:sp>
      <p:sp>
        <p:nvSpPr>
          <p:cNvPr id="34" name="Freeform 33"/>
          <p:cNvSpPr>
            <a:spLocks/>
          </p:cNvSpPr>
          <p:nvPr/>
        </p:nvSpPr>
        <p:spPr bwMode="auto">
          <a:xfrm>
            <a:off x="323850" y="6021388"/>
            <a:ext cx="509588" cy="1587"/>
          </a:xfrm>
          <a:custGeom>
            <a:avLst/>
            <a:gdLst>
              <a:gd name="T0" fmla="*/ 0 w 525"/>
              <a:gd name="T1" fmla="*/ 0 h 1"/>
              <a:gd name="T2" fmla="*/ 525 w 525"/>
              <a:gd name="T3" fmla="*/ 0 h 1"/>
            </a:gdLst>
            <a:ahLst/>
            <a:cxnLst>
              <a:cxn ang="0">
                <a:pos x="T0" y="T1"/>
              </a:cxn>
              <a:cxn ang="0">
                <a:pos x="T2" y="T3"/>
              </a:cxn>
            </a:cxnLst>
            <a:rect l="0" t="0" r="r" b="b"/>
            <a:pathLst>
              <a:path w="525" h="1">
                <a:moveTo>
                  <a:pt x="0" y="0"/>
                </a:moveTo>
                <a:lnTo>
                  <a:pt x="525" y="0"/>
                </a:lnTo>
              </a:path>
            </a:pathLst>
          </a:custGeom>
          <a:noFill/>
          <a:ln w="38100" cmpd="sng">
            <a:solidFill>
              <a:srgbClr val="E87511"/>
            </a:solidFill>
            <a:round/>
            <a:headEnd/>
            <a:tailEnd type="triangle" w="med" len="med"/>
          </a:ln>
          <a:extLst/>
        </p:spPr>
        <p:txBody>
          <a:bodyPr upright="1"/>
          <a:lstStyle/>
          <a:p>
            <a:pPr>
              <a:defRPr/>
            </a:pPr>
            <a:endParaRPr lang="en-AU" sz="2400">
              <a:latin typeface="+mn-lt"/>
              <a:cs typeface="+mn-cs"/>
            </a:endParaRPr>
          </a:p>
        </p:txBody>
      </p:sp>
      <p:sp>
        <p:nvSpPr>
          <p:cNvPr id="35" name="Freeform 34"/>
          <p:cNvSpPr>
            <a:spLocks/>
          </p:cNvSpPr>
          <p:nvPr/>
        </p:nvSpPr>
        <p:spPr bwMode="auto">
          <a:xfrm>
            <a:off x="395288" y="6381750"/>
            <a:ext cx="479425" cy="3175"/>
          </a:xfrm>
          <a:custGeom>
            <a:avLst/>
            <a:gdLst>
              <a:gd name="T0" fmla="*/ 0 w 495"/>
              <a:gd name="T1" fmla="*/ 0 h 1"/>
              <a:gd name="T2" fmla="*/ 495 w 495"/>
              <a:gd name="T3" fmla="*/ 0 h 1"/>
            </a:gdLst>
            <a:ahLst/>
            <a:cxnLst>
              <a:cxn ang="0">
                <a:pos x="T0" y="T1"/>
              </a:cxn>
              <a:cxn ang="0">
                <a:pos x="T2" y="T3"/>
              </a:cxn>
            </a:cxnLst>
            <a:rect l="0" t="0" r="r" b="b"/>
            <a:pathLst>
              <a:path w="495" h="1">
                <a:moveTo>
                  <a:pt x="0" y="0"/>
                </a:moveTo>
                <a:lnTo>
                  <a:pt x="495" y="0"/>
                </a:lnTo>
              </a:path>
            </a:pathLst>
          </a:custGeom>
          <a:noFill/>
          <a:ln w="38100">
            <a:solidFill>
              <a:srgbClr val="8E2344"/>
            </a:solidFill>
            <a:round/>
            <a:headEnd/>
            <a:tailEnd type="triangle" w="med" len="med"/>
          </a:ln>
          <a:extLst/>
        </p:spPr>
        <p:txBody>
          <a:bodyPr upright="1"/>
          <a:lstStyle/>
          <a:p>
            <a:pPr>
              <a:defRPr/>
            </a:pPr>
            <a:endParaRPr lang="en-AU" sz="2400">
              <a:latin typeface="+mn-lt"/>
              <a:cs typeface="+mn-cs"/>
            </a:endParaRPr>
          </a:p>
        </p:txBody>
      </p:sp>
    </p:spTree>
    <p:extLst>
      <p:ext uri="{BB962C8B-B14F-4D97-AF65-F5344CB8AC3E}">
        <p14:creationId xmlns:p14="http://schemas.microsoft.com/office/powerpoint/2010/main" val="315057600"/>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9AE14B7F-4222-44F7-B600-D873DEB6CB33}" type="slidenum">
              <a:rPr lang="en-US" altLang="en-US" smtClean="0"/>
              <a:pPr>
                <a:defRPr/>
              </a:pPr>
              <a:t>6</a:t>
            </a:fld>
            <a:endParaRPr lang="en-US" altLang="en-US" dirty="0"/>
          </a:p>
        </p:txBody>
      </p:sp>
      <p:sp>
        <p:nvSpPr>
          <p:cNvPr id="4" name="Content Placeholder 2"/>
          <p:cNvSpPr txBox="1">
            <a:spLocks/>
          </p:cNvSpPr>
          <p:nvPr/>
        </p:nvSpPr>
        <p:spPr bwMode="auto">
          <a:xfrm>
            <a:off x="539552" y="2132856"/>
            <a:ext cx="8352928" cy="3150666"/>
          </a:xfrm>
          <a:prstGeom prst="rect">
            <a:avLst/>
          </a:prstGeom>
          <a:noFill/>
          <a:ln w="9525">
            <a:noFill/>
            <a:miter lim="800000"/>
            <a:headEnd/>
            <a:tailEnd/>
          </a:ln>
        </p:spPr>
        <p:txBody>
          <a:bodyPr/>
          <a:lstStyle/>
          <a:p>
            <a:pPr marL="342900" indent="-342900">
              <a:spcBef>
                <a:spcPct val="20000"/>
              </a:spcBef>
              <a:buClr>
                <a:srgbClr val="3F6075"/>
              </a:buClr>
              <a:buFont typeface="Wingdings" pitchFamily="2" charset="2"/>
              <a:buChar char="Ø"/>
            </a:pPr>
            <a:r>
              <a:rPr lang="en-US" sz="3200" b="1" dirty="0" smtClean="0">
                <a:latin typeface="Calibri" panose="020F0502020204030204" pitchFamily="34" charset="0"/>
              </a:rPr>
              <a:t>Stormwater Nutrient Offsets Straightforward</a:t>
            </a:r>
            <a:endParaRPr lang="en-AU" sz="3200" b="1" dirty="0">
              <a:latin typeface="Calibri" panose="020F0502020204030204" pitchFamily="34" charset="0"/>
            </a:endParaRPr>
          </a:p>
          <a:p>
            <a:pPr marL="914400" lvl="1" indent="-457200">
              <a:spcBef>
                <a:spcPct val="20000"/>
              </a:spcBef>
              <a:buClr>
                <a:srgbClr val="3F6075"/>
              </a:buClr>
              <a:buFont typeface="Courier New" panose="02070309020205020404" pitchFamily="49" charset="0"/>
              <a:buChar char="o"/>
            </a:pPr>
            <a:r>
              <a:rPr lang="en-AU" sz="2800" dirty="0" smtClean="0">
                <a:latin typeface="Calibri" panose="020F0502020204030204" pitchFamily="34" charset="0"/>
              </a:rPr>
              <a:t>“Permanent Credits”: One time certification</a:t>
            </a:r>
            <a:endParaRPr lang="en-AU" sz="2800" dirty="0">
              <a:latin typeface="Calibri" panose="020F0502020204030204" pitchFamily="34" charset="0"/>
            </a:endParaRPr>
          </a:p>
          <a:p>
            <a:pPr marL="914400" lvl="1" indent="-457200">
              <a:spcBef>
                <a:spcPct val="20000"/>
              </a:spcBef>
              <a:buClr>
                <a:srgbClr val="3F6075"/>
              </a:buClr>
              <a:buFont typeface="Courier New" panose="02070309020205020404" pitchFamily="49" charset="0"/>
              <a:buChar char="o"/>
            </a:pPr>
            <a:r>
              <a:rPr lang="en-AU" sz="2800" dirty="0">
                <a:latin typeface="Calibri" panose="020F0502020204030204" pitchFamily="34" charset="0"/>
              </a:rPr>
              <a:t>Performance </a:t>
            </a:r>
            <a:r>
              <a:rPr lang="en-AU" sz="2800" dirty="0" smtClean="0">
                <a:latin typeface="Calibri" panose="020F0502020204030204" pitchFamily="34" charset="0"/>
              </a:rPr>
              <a:t>criteria straight-forward </a:t>
            </a:r>
            <a:r>
              <a:rPr lang="en-AU" sz="2800" dirty="0">
                <a:latin typeface="Calibri" panose="020F0502020204030204" pitchFamily="34" charset="0"/>
              </a:rPr>
              <a:t>(e.g. native 400 stems/ac)</a:t>
            </a:r>
          </a:p>
          <a:p>
            <a:pPr marL="914400" lvl="1" indent="-457200">
              <a:spcBef>
                <a:spcPct val="20000"/>
              </a:spcBef>
              <a:buClr>
                <a:srgbClr val="3F6075"/>
              </a:buClr>
              <a:buFont typeface="Courier New" panose="02070309020205020404" pitchFamily="49" charset="0"/>
              <a:buChar char="o"/>
            </a:pPr>
            <a:r>
              <a:rPr lang="en-AU" sz="2800" dirty="0" smtClean="0">
                <a:latin typeface="Calibri" panose="020F0502020204030204" pitchFamily="34" charset="0"/>
              </a:rPr>
              <a:t>Remote verification</a:t>
            </a:r>
            <a:endParaRPr lang="en-AU" sz="2800" dirty="0">
              <a:latin typeface="Calibri" panose="020F0502020204030204" pitchFamily="34" charset="0"/>
            </a:endParaRPr>
          </a:p>
          <a:p>
            <a:pPr marL="742950" lvl="1" indent="-285750">
              <a:spcBef>
                <a:spcPct val="20000"/>
              </a:spcBef>
              <a:buClr>
                <a:srgbClr val="3F6075"/>
              </a:buClr>
              <a:buFont typeface="Wingdings" pitchFamily="2" charset="2"/>
              <a:buChar char="Ø"/>
            </a:pPr>
            <a:endParaRPr lang="en-AU" sz="2800" dirty="0">
              <a:solidFill>
                <a:srgbClr val="E87511"/>
              </a:solidFill>
              <a:latin typeface="Franklin Gothic Book" pitchFamily="34" charset="0"/>
            </a:endParaRPr>
          </a:p>
        </p:txBody>
      </p:sp>
      <p:sp>
        <p:nvSpPr>
          <p:cNvPr id="5" name="Title 1"/>
          <p:cNvSpPr txBox="1">
            <a:spLocks/>
          </p:cNvSpPr>
          <p:nvPr/>
        </p:nvSpPr>
        <p:spPr>
          <a:xfrm>
            <a:off x="468313" y="188913"/>
            <a:ext cx="8315325" cy="1223962"/>
          </a:xfrm>
          <a:prstGeom prst="rect">
            <a:avLst/>
          </a:prstGeom>
        </p:spPr>
        <p:txBody>
          <a:bodyPr/>
          <a:lstStyle>
            <a:lvl1pPr algn="l" rtl="0" fontAlgn="base">
              <a:spcBef>
                <a:spcPct val="0"/>
              </a:spcBef>
              <a:spcAft>
                <a:spcPct val="0"/>
              </a:spcAft>
              <a:defRPr sz="4400" b="1">
                <a:solidFill>
                  <a:srgbClr val="8E2344"/>
                </a:solidFill>
                <a:effectLst>
                  <a:outerShdw blurRad="38100" dist="38100" dir="2700000" algn="tl">
                    <a:srgbClr val="C0C0C0"/>
                  </a:outerShdw>
                </a:effectLst>
                <a:latin typeface="+mj-lt"/>
                <a:ea typeface="+mj-ea"/>
                <a:cs typeface="+mj-cs"/>
              </a:defRPr>
            </a:lvl1pPr>
            <a:lvl2pPr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2pPr>
            <a:lvl3pPr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3pPr>
            <a:lvl4pPr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4pPr>
            <a:lvl5pPr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5pPr>
            <a:lvl6pPr marL="457200" algn="l" rtl="0" eaLnBrk="1" fontAlgn="base" hangingPunct="1">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6pPr>
            <a:lvl7pPr marL="914400" algn="l" rtl="0" eaLnBrk="1" fontAlgn="base" hangingPunct="1">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7pPr>
            <a:lvl8pPr marL="1371600" algn="l" rtl="0" eaLnBrk="1" fontAlgn="base" hangingPunct="1">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8pPr>
            <a:lvl9pPr marL="1828800" algn="l" rtl="0" eaLnBrk="1" fontAlgn="base" hangingPunct="1">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9pPr>
          </a:lstStyle>
          <a:p>
            <a:pPr algn="r">
              <a:defRPr/>
            </a:pPr>
            <a:r>
              <a:rPr lang="en-AU" kern="0" dirty="0" smtClean="0"/>
              <a:t>Virginia Credit Projects</a:t>
            </a:r>
          </a:p>
        </p:txBody>
      </p:sp>
    </p:spTree>
    <p:extLst>
      <p:ext uri="{BB962C8B-B14F-4D97-AF65-F5344CB8AC3E}">
        <p14:creationId xmlns:p14="http://schemas.microsoft.com/office/powerpoint/2010/main" val="2071370405"/>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Content Placeholder 2"/>
          <p:cNvSpPr>
            <a:spLocks noGrp="1"/>
          </p:cNvSpPr>
          <p:nvPr>
            <p:ph idx="4294967295"/>
          </p:nvPr>
        </p:nvSpPr>
        <p:spPr>
          <a:xfrm>
            <a:off x="250825" y="1844675"/>
            <a:ext cx="8713788" cy="4403725"/>
          </a:xfrm>
        </p:spPr>
        <p:txBody>
          <a:bodyPr/>
          <a:lstStyle/>
          <a:p>
            <a:pPr eaLnBrk="1" hangingPunct="1"/>
            <a:r>
              <a:rPr lang="en-AU" dirty="0">
                <a:latin typeface="Calibri" panose="020F0502020204030204" pitchFamily="34" charset="0"/>
              </a:rPr>
              <a:t>Severe data limitations (confidentiality, lack of experience, etc.)</a:t>
            </a:r>
          </a:p>
          <a:p>
            <a:pPr eaLnBrk="1" hangingPunct="1"/>
            <a:r>
              <a:rPr lang="en-AU" dirty="0">
                <a:latin typeface="Calibri" panose="020F0502020204030204" pitchFamily="34" charset="0"/>
              </a:rPr>
              <a:t>Method: </a:t>
            </a:r>
          </a:p>
          <a:p>
            <a:pPr lvl="1" eaLnBrk="1" hangingPunct="1"/>
            <a:r>
              <a:rPr lang="en-AU" sz="2400" dirty="0">
                <a:solidFill>
                  <a:schemeClr val="tx1"/>
                </a:solidFill>
                <a:latin typeface="Calibri" panose="020F0502020204030204" pitchFamily="34" charset="0"/>
              </a:rPr>
              <a:t>Gather data from other water quality programs (Ohio (EPRI), Oregon (Willamette Partnership))</a:t>
            </a:r>
          </a:p>
          <a:p>
            <a:pPr lvl="1" eaLnBrk="1" hangingPunct="1"/>
            <a:r>
              <a:rPr lang="en-AU" sz="2400" dirty="0">
                <a:solidFill>
                  <a:schemeClr val="tx1"/>
                </a:solidFill>
                <a:latin typeface="Calibri" panose="020F0502020204030204" pitchFamily="34" charset="0"/>
              </a:rPr>
              <a:t>Consult with credit providers</a:t>
            </a:r>
          </a:p>
          <a:p>
            <a:pPr lvl="1" eaLnBrk="1" hangingPunct="1"/>
            <a:r>
              <a:rPr lang="en-AU" sz="2400" dirty="0">
                <a:solidFill>
                  <a:schemeClr val="tx1"/>
                </a:solidFill>
                <a:latin typeface="Calibri" panose="020F0502020204030204" pitchFamily="34" charset="0"/>
              </a:rPr>
              <a:t>Use NRCS data on transactions costs of getting conservation on the ground</a:t>
            </a:r>
          </a:p>
        </p:txBody>
      </p:sp>
      <p:sp>
        <p:nvSpPr>
          <p:cNvPr id="33794" name="Slide Number Placeholder 3"/>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BBAB0959-DF28-4B5F-91D9-2B511280A77D}" type="slidenum">
              <a:rPr lang="en-US" altLang="en-US" sz="1400"/>
              <a:pPr algn="r"/>
              <a:t>7</a:t>
            </a:fld>
            <a:endParaRPr lang="en-US" altLang="en-US" sz="1400"/>
          </a:p>
        </p:txBody>
      </p:sp>
      <p:sp>
        <p:nvSpPr>
          <p:cNvPr id="6" name="Title 1"/>
          <p:cNvSpPr txBox="1">
            <a:spLocks/>
          </p:cNvSpPr>
          <p:nvPr/>
        </p:nvSpPr>
        <p:spPr>
          <a:xfrm>
            <a:off x="457200" y="320675"/>
            <a:ext cx="8229600" cy="1668463"/>
          </a:xfrm>
          <a:prstGeom prst="rect">
            <a:avLst/>
          </a:prstGeom>
        </p:spPr>
        <p:txBody>
          <a:bodyPr/>
          <a:lstStyle/>
          <a:p>
            <a:pPr algn="r"/>
            <a:r>
              <a:rPr lang="en-AU" sz="4400" b="1">
                <a:solidFill>
                  <a:srgbClr val="8E2344"/>
                </a:solidFill>
                <a:effectLst>
                  <a:outerShdw blurRad="38100" dist="38100" dir="2700000" algn="tl">
                    <a:srgbClr val="C0C0C0"/>
                  </a:outerShdw>
                </a:effectLst>
                <a:latin typeface="Franklin Gothic Medium" pitchFamily="34" charset="0"/>
              </a:rPr>
              <a:t>What might future </a:t>
            </a:r>
            <a:br>
              <a:rPr lang="en-AU" sz="4400" b="1">
                <a:solidFill>
                  <a:srgbClr val="8E2344"/>
                </a:solidFill>
                <a:effectLst>
                  <a:outerShdw blurRad="38100" dist="38100" dir="2700000" algn="tl">
                    <a:srgbClr val="C0C0C0"/>
                  </a:outerShdw>
                </a:effectLst>
                <a:latin typeface="Franklin Gothic Medium" pitchFamily="34" charset="0"/>
              </a:rPr>
            </a:br>
            <a:r>
              <a:rPr lang="en-AU" sz="4400" b="1">
                <a:solidFill>
                  <a:srgbClr val="8E2344"/>
                </a:solidFill>
                <a:effectLst>
                  <a:outerShdw blurRad="38100" dist="38100" dir="2700000" algn="tl">
                    <a:srgbClr val="C0C0C0"/>
                  </a:outerShdw>
                </a:effectLst>
                <a:latin typeface="Franklin Gothic Medium" pitchFamily="34" charset="0"/>
              </a:rPr>
              <a:t>transaction costs look like?</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Content Placeholder 2"/>
          <p:cNvSpPr>
            <a:spLocks noGrp="1"/>
          </p:cNvSpPr>
          <p:nvPr>
            <p:ph idx="4294967295"/>
          </p:nvPr>
        </p:nvSpPr>
        <p:spPr>
          <a:xfrm>
            <a:off x="250825" y="1844675"/>
            <a:ext cx="8713788" cy="4403725"/>
          </a:xfrm>
        </p:spPr>
        <p:txBody>
          <a:bodyPr/>
          <a:lstStyle/>
          <a:p>
            <a:pPr eaLnBrk="1" hangingPunct="1"/>
            <a:r>
              <a:rPr lang="en-AU" dirty="0">
                <a:latin typeface="Calibri" panose="020F0502020204030204" pitchFamily="34" charset="0"/>
              </a:rPr>
              <a:t>Which transactions costs did we focus on?</a:t>
            </a:r>
          </a:p>
          <a:p>
            <a:pPr lvl="1" eaLnBrk="1" hangingPunct="1"/>
            <a:r>
              <a:rPr lang="en-AU" dirty="0">
                <a:latin typeface="Calibri" panose="020F0502020204030204" pitchFamily="34" charset="0"/>
              </a:rPr>
              <a:t> </a:t>
            </a:r>
            <a:r>
              <a:rPr lang="en-AU" sz="2400" dirty="0">
                <a:solidFill>
                  <a:schemeClr val="tx1"/>
                </a:solidFill>
                <a:latin typeface="Calibri" panose="020F0502020204030204" pitchFamily="34" charset="0"/>
              </a:rPr>
              <a:t>Costs of “Credit Creation” (primarily credit provider)</a:t>
            </a:r>
          </a:p>
          <a:p>
            <a:pPr lvl="1" eaLnBrk="1" hangingPunct="1"/>
            <a:r>
              <a:rPr lang="en-AU" sz="2400" dirty="0">
                <a:solidFill>
                  <a:schemeClr val="tx1"/>
                </a:solidFill>
                <a:latin typeface="Calibri" panose="020F0502020204030204" pitchFamily="34" charset="0"/>
              </a:rPr>
              <a:t> Costs of agency certification and verification monitoring</a:t>
            </a:r>
          </a:p>
          <a:p>
            <a:pPr eaLnBrk="1" hangingPunct="1"/>
            <a:r>
              <a:rPr lang="en-AU" dirty="0">
                <a:latin typeface="Calibri" panose="020F0502020204030204" pitchFamily="34" charset="0"/>
              </a:rPr>
              <a:t>Did not focus on:</a:t>
            </a:r>
          </a:p>
          <a:p>
            <a:pPr lvl="1" eaLnBrk="1" hangingPunct="1"/>
            <a:r>
              <a:rPr lang="en-AU" dirty="0">
                <a:latin typeface="Calibri" panose="020F0502020204030204" pitchFamily="34" charset="0"/>
              </a:rPr>
              <a:t> </a:t>
            </a:r>
            <a:r>
              <a:rPr lang="en-AU" sz="2400" dirty="0">
                <a:solidFill>
                  <a:schemeClr val="tx1"/>
                </a:solidFill>
                <a:latin typeface="Calibri" panose="020F0502020204030204" pitchFamily="34" charset="0"/>
              </a:rPr>
              <a:t>Market exchange costs</a:t>
            </a:r>
          </a:p>
          <a:p>
            <a:pPr lvl="1" eaLnBrk="1" hangingPunct="1"/>
            <a:r>
              <a:rPr lang="en-AU" sz="2400" dirty="0">
                <a:solidFill>
                  <a:schemeClr val="tx1"/>
                </a:solidFill>
                <a:latin typeface="Calibri" panose="020F0502020204030204" pitchFamily="34" charset="0"/>
              </a:rPr>
              <a:t> Negotiation costs between credit provider &amp; agency, permittee &amp; agency</a:t>
            </a:r>
          </a:p>
          <a:p>
            <a:pPr lvl="1" eaLnBrk="1" hangingPunct="1"/>
            <a:r>
              <a:rPr lang="en-AU" sz="2400" dirty="0">
                <a:solidFill>
                  <a:schemeClr val="tx1"/>
                </a:solidFill>
                <a:latin typeface="Calibri" panose="020F0502020204030204" pitchFamily="34" charset="0"/>
              </a:rPr>
              <a:t> Unique contracting issues</a:t>
            </a:r>
            <a:br>
              <a:rPr lang="en-AU" sz="2400" dirty="0">
                <a:solidFill>
                  <a:schemeClr val="tx1"/>
                </a:solidFill>
                <a:latin typeface="Calibri" panose="020F0502020204030204" pitchFamily="34" charset="0"/>
              </a:rPr>
            </a:br>
            <a:endParaRPr lang="en-AU" sz="2400" dirty="0">
              <a:solidFill>
                <a:schemeClr val="tx1"/>
              </a:solidFill>
              <a:latin typeface="Calibri" panose="020F0502020204030204" pitchFamily="34" charset="0"/>
            </a:endParaRPr>
          </a:p>
        </p:txBody>
      </p:sp>
      <p:sp>
        <p:nvSpPr>
          <p:cNvPr id="35842" name="Slide Number Placeholder 3"/>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3334487A-E5DC-4609-9F00-AACACC090F0F}" type="slidenum">
              <a:rPr lang="en-US" altLang="en-US" sz="1400"/>
              <a:pPr algn="r"/>
              <a:t>8</a:t>
            </a:fld>
            <a:endParaRPr lang="en-US" altLang="en-US" sz="1400"/>
          </a:p>
        </p:txBody>
      </p:sp>
      <p:sp>
        <p:nvSpPr>
          <p:cNvPr id="6" name="Title 1"/>
          <p:cNvSpPr txBox="1">
            <a:spLocks/>
          </p:cNvSpPr>
          <p:nvPr/>
        </p:nvSpPr>
        <p:spPr>
          <a:xfrm>
            <a:off x="250825" y="880031"/>
            <a:ext cx="8229600" cy="947738"/>
          </a:xfrm>
          <a:prstGeom prst="rect">
            <a:avLst/>
          </a:prstGeom>
        </p:spPr>
        <p:txBody>
          <a:bodyPr/>
          <a:lstStyle/>
          <a:p>
            <a:pPr algn="r"/>
            <a:r>
              <a:rPr lang="en-AU" sz="4400" b="1" dirty="0">
                <a:solidFill>
                  <a:srgbClr val="8E2344"/>
                </a:solidFill>
                <a:effectLst>
                  <a:outerShdw blurRad="38100" dist="38100" dir="2700000" algn="tl">
                    <a:srgbClr val="C0C0C0"/>
                  </a:outerShdw>
                </a:effectLst>
                <a:latin typeface="Franklin Gothic Medium" pitchFamily="34" charset="0"/>
              </a:rPr>
              <a:t>Analysis of transaction costs</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25575"/>
          </a:xfrm>
        </p:spPr>
        <p:txBody>
          <a:bodyPr vert="horz" wrap="square" lIns="91440" tIns="45720" rIns="91440" bIns="45720" numCol="1" anchor="t" anchorCtr="0" compatLnSpc="1">
            <a:prstTxWarp prst="textNoShape">
              <a:avLst/>
            </a:prstTxWarp>
          </a:bodyPr>
          <a:lstStyle/>
          <a:p>
            <a:pPr algn="r" eaLnBrk="1" hangingPunct="1"/>
            <a:r>
              <a:rPr lang="en-AU" dirty="0"/>
              <a:t>Transaction costs:</a:t>
            </a:r>
            <a:br>
              <a:rPr lang="en-AU" dirty="0"/>
            </a:br>
            <a:r>
              <a:rPr lang="en-AU" dirty="0"/>
              <a:t>“Credit Creation”</a:t>
            </a:r>
          </a:p>
        </p:txBody>
      </p:sp>
      <p:sp>
        <p:nvSpPr>
          <p:cNvPr id="31746" name="Content Placeholder 2"/>
          <p:cNvSpPr>
            <a:spLocks noGrp="1"/>
          </p:cNvSpPr>
          <p:nvPr>
            <p:ph idx="1"/>
          </p:nvPr>
        </p:nvSpPr>
        <p:spPr>
          <a:xfrm>
            <a:off x="467544" y="2204864"/>
            <a:ext cx="8497887" cy="3528392"/>
          </a:xfrm>
        </p:spPr>
        <p:txBody>
          <a:bodyPr/>
          <a:lstStyle/>
          <a:p>
            <a:pPr eaLnBrk="1" hangingPunct="1">
              <a:defRPr/>
            </a:pPr>
            <a:r>
              <a:rPr lang="en-AU" sz="2800" b="0" dirty="0" smtClean="0">
                <a:latin typeface="Calibri" panose="020F0502020204030204" pitchFamily="34" charset="0"/>
              </a:rPr>
              <a:t>Estimated transaction costs associated with executing NRCS conservation contracts</a:t>
            </a:r>
          </a:p>
          <a:p>
            <a:pPr eaLnBrk="1" hangingPunct="1">
              <a:defRPr/>
            </a:pPr>
            <a:r>
              <a:rPr lang="en-AU" sz="2800" b="0" dirty="0" smtClean="0">
                <a:latin typeface="Calibri" panose="020F0502020204030204" pitchFamily="34" charset="0"/>
              </a:rPr>
              <a:t>Transactions </a:t>
            </a:r>
            <a:r>
              <a:rPr lang="en-AU" sz="2800" b="0" dirty="0">
                <a:latin typeface="Calibri" panose="020F0502020204030204" pitchFamily="34" charset="0"/>
              </a:rPr>
              <a:t>costs of credit creation depend on the type of practice(s) used</a:t>
            </a:r>
          </a:p>
          <a:p>
            <a:pPr lvl="1" eaLnBrk="1" hangingPunct="1">
              <a:defRPr/>
            </a:pPr>
            <a:r>
              <a:rPr lang="en-AU" sz="2000" b="1" dirty="0" smtClean="0">
                <a:latin typeface="Calibri" panose="020F0502020204030204" pitchFamily="34" charset="0"/>
              </a:rPr>
              <a:t>Simple </a:t>
            </a:r>
            <a:r>
              <a:rPr lang="en-AU" sz="2000" b="1" dirty="0">
                <a:latin typeface="Calibri" panose="020F0502020204030204" pitchFamily="34" charset="0"/>
              </a:rPr>
              <a:t>project </a:t>
            </a:r>
            <a:r>
              <a:rPr lang="en-AU" sz="2000" dirty="0">
                <a:solidFill>
                  <a:schemeClr val="tx1"/>
                </a:solidFill>
                <a:latin typeface="Calibri" panose="020F0502020204030204" pitchFamily="34" charset="0"/>
              </a:rPr>
              <a:t>(e.g. ag. land conversion, cover crop)</a:t>
            </a:r>
            <a:endParaRPr lang="en-AU" sz="2000" b="1" dirty="0">
              <a:solidFill>
                <a:schemeClr val="tx1"/>
              </a:solidFill>
              <a:latin typeface="Calibri" panose="020F0502020204030204" pitchFamily="34" charset="0"/>
            </a:endParaRPr>
          </a:p>
          <a:p>
            <a:pPr lvl="1" eaLnBrk="1" hangingPunct="1">
              <a:defRPr/>
            </a:pPr>
            <a:r>
              <a:rPr lang="en-AU" sz="2000" b="1" dirty="0">
                <a:latin typeface="Calibri" panose="020F0502020204030204" pitchFamily="34" charset="0"/>
              </a:rPr>
              <a:t>Moderate project </a:t>
            </a:r>
            <a:r>
              <a:rPr lang="en-AU" sz="2000" dirty="0">
                <a:solidFill>
                  <a:schemeClr val="tx1"/>
                </a:solidFill>
                <a:latin typeface="Calibri" panose="020F0502020204030204" pitchFamily="34" charset="0"/>
              </a:rPr>
              <a:t>(livestock exclusion fence + watering)</a:t>
            </a:r>
            <a:endParaRPr lang="en-AU" sz="2000" b="1" dirty="0">
              <a:solidFill>
                <a:schemeClr val="tx1"/>
              </a:solidFill>
              <a:latin typeface="Calibri" panose="020F0502020204030204" pitchFamily="34" charset="0"/>
            </a:endParaRPr>
          </a:p>
          <a:p>
            <a:pPr lvl="1" eaLnBrk="1" hangingPunct="1">
              <a:defRPr/>
            </a:pPr>
            <a:r>
              <a:rPr lang="en-AU" sz="2000" b="1" dirty="0">
                <a:latin typeface="Calibri" panose="020F0502020204030204" pitchFamily="34" charset="0"/>
              </a:rPr>
              <a:t>Complex project </a:t>
            </a:r>
            <a:r>
              <a:rPr lang="en-AU" sz="2000" dirty="0">
                <a:solidFill>
                  <a:schemeClr val="tx1"/>
                </a:solidFill>
                <a:latin typeface="Calibri" panose="020F0502020204030204" pitchFamily="34" charset="0"/>
              </a:rPr>
              <a:t>(e.g. livestock waste management + prescribed grazing; enhanced nutrient management</a:t>
            </a:r>
            <a:r>
              <a:rPr lang="en-AU" sz="2000" dirty="0" smtClean="0">
                <a:solidFill>
                  <a:schemeClr val="tx1"/>
                </a:solidFill>
                <a:latin typeface="Calibri" panose="020F0502020204030204" pitchFamily="34" charset="0"/>
              </a:rPr>
              <a:t>)</a:t>
            </a:r>
            <a:endParaRPr lang="en-AU" sz="2400" dirty="0">
              <a:latin typeface="Calibri" panose="020F0502020204030204" pitchFamily="34" charset="0"/>
            </a:endParaRPr>
          </a:p>
        </p:txBody>
      </p:sp>
      <p:sp>
        <p:nvSpPr>
          <p:cNvPr id="37891" name="Slide Number Placeholder 3"/>
          <p:cNvSpPr>
            <a:spLocks noGrp="1"/>
          </p:cNvSpPr>
          <p:nvPr>
            <p:ph type="sldNum" sz="quarter" idx="11"/>
          </p:nvPr>
        </p:nvSpPr>
        <p:spPr>
          <a:noFill/>
          <a:ln>
            <a:miter lim="800000"/>
            <a:headEnd/>
            <a:tailEnd/>
          </a:ln>
        </p:spPr>
        <p:txBody>
          <a:bodyPr/>
          <a:lstStyle/>
          <a:p>
            <a:fld id="{CDE00DDC-615D-47C8-815A-F43A17D545E1}" type="slidenum">
              <a:rPr lang="en-US" altLang="en-US" smtClean="0">
                <a:latin typeface="Arial" charset="0"/>
                <a:cs typeface="Arial" charset="0"/>
              </a:rPr>
              <a:pPr/>
              <a:t>9</a:t>
            </a:fld>
            <a:endParaRPr lang="en-US" altLang="en-US">
              <a:latin typeface="Arial" charset="0"/>
              <a:cs typeface="Arial" charset="0"/>
            </a:endParaRPr>
          </a:p>
        </p:txBody>
      </p:sp>
    </p:spTree>
  </p:cSld>
  <p:clrMapOvr>
    <a:masterClrMapping/>
  </p:clrMapOvr>
  <p:transition/>
</p:sld>
</file>

<file path=ppt/theme/theme1.xml><?xml version="1.0" encoding="utf-8"?>
<a:theme xmlns:a="http://schemas.openxmlformats.org/drawingml/2006/main" name="vt_pp_template5">
  <a:themeElements>
    <a:clrScheme name="Virginia Tech-Branding Update0222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Virginia Tech-Branding Update0222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Virginia Tech-Branding Update0222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Virginia Tech-Branding Update0222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Virginia Tech-Branding Update0222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Virginia Tech-Branding Update0222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Virginia Tech-Branding Update0222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Virginia Tech-Branding Update022206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Virginia Tech-Branding Update0222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Virginia Tech-Branding Update0222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Virginia Tech-Branding Update0222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Virginia Tech-Branding Update0222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Virginia Tech-Branding Update0222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vt_pp_template5</Template>
  <TotalTime>8376</TotalTime>
  <Words>1318</Words>
  <Application>Microsoft Office PowerPoint</Application>
  <PresentationFormat>On-screen Show (4:3)</PresentationFormat>
  <Paragraphs>305</Paragraphs>
  <Slides>21</Slides>
  <Notes>21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vt_pp_template5</vt:lpstr>
      <vt:lpstr>PowerPoint Presentation</vt:lpstr>
      <vt:lpstr>Rationale</vt:lpstr>
      <vt:lpstr>Objectives</vt:lpstr>
      <vt:lpstr>Conceptual Framework:  Transactions costs of Implementation</vt:lpstr>
      <vt:lpstr>Virginia Nutrient Trading  (stormwater offsets)</vt:lpstr>
      <vt:lpstr>PowerPoint Presentation</vt:lpstr>
      <vt:lpstr>PowerPoint Presentation</vt:lpstr>
      <vt:lpstr>PowerPoint Presentation</vt:lpstr>
      <vt:lpstr>Transaction costs: “Credit Creation”</vt:lpstr>
      <vt:lpstr>PowerPoint Presentation</vt:lpstr>
      <vt:lpstr>Ex post Monitoring regimes </vt:lpstr>
      <vt:lpstr>Transaction Costs</vt:lpstr>
      <vt:lpstr>PowerPoint Presentation</vt:lpstr>
      <vt:lpstr>PowerPoint Presentation</vt:lpstr>
      <vt:lpstr>PowerPoint Presentation</vt:lpstr>
      <vt:lpstr>Estimating Transaction Costs</vt:lpstr>
      <vt:lpstr>PowerPoint Presentation</vt:lpstr>
      <vt:lpstr>PowerPoint Presentation</vt:lpstr>
      <vt:lpstr>PowerPoint Presentation</vt:lpstr>
      <vt:lpstr>Transaction costs:  What have we learned?</vt:lpstr>
      <vt:lpstr>PowerPoint Presentation</vt:lpstr>
    </vt:vector>
  </TitlesOfParts>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Gwendolen</dc:creator>
  <cp:lastModifiedBy>Stephenson, Kurt</cp:lastModifiedBy>
  <cp:revision>260</cp:revision>
  <dcterms:created xsi:type="dcterms:W3CDTF">2014-09-16T19:08:02Z</dcterms:created>
  <dcterms:modified xsi:type="dcterms:W3CDTF">2016-12-05T17:37:55Z</dcterms:modified>
</cp:coreProperties>
</file>