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2984999" x="0"/>
            <a:ext cy="21585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/>
          <p:nvPr/>
        </p:nvSpPr>
        <p:spPr>
          <a:xfrm>
            <a:off y="2393175" x="0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" name="Shape 10"/>
          <p:cNvSpPr/>
          <p:nvPr/>
        </p:nvSpPr>
        <p:spPr>
          <a:xfrm rot="10800000" flipH="1">
            <a:off y="2983958" x="0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3093357" x="685800"/>
            <a:ext cy="6666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" name="Shape 15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4412699" x="0"/>
            <a:ext cy="7307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y="3820834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/>
          <p:nvPr/>
        </p:nvSpPr>
        <p:spPr>
          <a:xfrm rot="10800000">
            <a:off y="4411617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421726" x="457200"/>
            <a:ext cy="5052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76256" x="6676"/>
            <a:ext cy="505479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y="1341402" x="685800"/>
            <a:ext cy="16437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Embargo Support for DSpace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y="3093336" x="685800"/>
            <a:ext cy="1925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spcBef>
                <a:spcPts val="0"/>
              </a:spcBef>
              <a:buNone/>
            </a:pPr>
            <a:r>
              <a:rPr lang="en"/>
              <a:t>Midterm Presentation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lang="en" i="0"/>
              <a:t>Jeb Schiefer and Paul Sharma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lang="en" i="0"/>
              <a:t>Clients: Keith Gilbertson and Zhiwu Xie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lang="en" i="0"/>
              <a:t>CS 4624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lang="en" i="0"/>
              <a:t>Virginia Tech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t/>
            </a:r>
            <a:endParaRPr i="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Contents file structure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file_1.doc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        file_2.pdf	embargo:[start],[end]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        license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Date format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ISO 8061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[YYYY]-[MM]-[DD]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Final Goal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Pull request with main branch on GitHub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Digital Repository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Open Source and Customizable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Started in 2002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Support for all types of digital content</a:t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Supports efficient search and retrieval</a:t>
            </a:r>
          </a:p>
        </p:txBody>
      </p:sp>
      <p:sp>
        <p:nvSpPr>
          <p:cNvPr id="46" name="Shape 4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What is DSpace 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 does it work ?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53" name="Shape 5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0150" x="457200"/>
            <a:ext cy="3725699" cx="8229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Ways to submit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Submission Workflow	</a:t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Item import via Command Line Tools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idx="1" type="body"/>
          </p:nvPr>
        </p:nvSpPr>
        <p:spPr>
          <a:xfrm>
            <a:off y="4421726" x="457200"/>
            <a:ext cy="5052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Submission Workflow Snapshot</a:t>
            </a:r>
          </a:p>
        </p:txBody>
      </p:sp>
      <p:pic>
        <p:nvPicPr>
          <p:cNvPr id="65" name="Shape 6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4421724" cx="9144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Embargo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Special type of content restriction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Item level or bitstream level embargo</a:t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Bitstream level embargo only for Submission workflow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idx="1" type="body"/>
          </p:nvPr>
        </p:nvSpPr>
        <p:spPr>
          <a:xfrm>
            <a:off y="4421726" x="457200"/>
            <a:ext cy="5052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Embargo Snapshot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4421724" cx="91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Item Import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$ ./dspace import -a -e joe@user.com -c CollectionID -s items_dir -m mapfile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>
              <a:spcBef>
                <a:spcPts val="0"/>
              </a:spcBef>
              <a:buNone/>
            </a:pPr>
            <a:r>
              <a:rPr lang="en"/>
              <a:t>New flag: -E for embargo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Contents File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One file (item) per line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Each item is called a bitstream</a:t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Specific actions per bitstream (embargo)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