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7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6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6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5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9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8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8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59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9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8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E28DA-5569-443F-BAC3-13FFD3D0028F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BCC6E-9B0B-40E2-9C9C-95AA72050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7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4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2013-07-28T13:20:12Z</dcterms:created>
  <dcterms:modified xsi:type="dcterms:W3CDTF">2013-07-28T13:21:49Z</dcterms:modified>
</cp:coreProperties>
</file>