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E88443-074C-6148-8992-B519F80F2E9F}" type="datetimeFigureOut">
              <a:rPr lang="en-US" smtClean="0"/>
              <a:t>5/6/14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6C513B-E129-DF44-A949-86C83D074FE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BTD Importer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Client: Paul Mather</a:t>
            </a:r>
          </a:p>
          <a:p>
            <a:r>
              <a:rPr lang="en-US" dirty="0" smtClean="0"/>
              <a:t>Virginia Tech CS4624, Blacksburg </a:t>
            </a:r>
          </a:p>
          <a:p>
            <a:r>
              <a:rPr lang="en-US" dirty="0" smtClean="0"/>
              <a:t>May 1, 2014</a:t>
            </a:r>
          </a:p>
          <a:p>
            <a:r>
              <a:rPr lang="en-US" dirty="0" smtClean="0"/>
              <a:t>By Nathanael </a:t>
            </a:r>
            <a:r>
              <a:rPr lang="en-US" dirty="0" err="1" smtClean="0"/>
              <a:t>Bice</a:t>
            </a:r>
            <a:r>
              <a:rPr lang="en-US" dirty="0" smtClean="0"/>
              <a:t>, Scott Brink &amp; Adam </a:t>
            </a:r>
            <a:r>
              <a:rPr lang="en-US" dirty="0" err="1" smtClean="0"/>
              <a:t>Piorkowski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23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 the BTD Importer?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Bound Thesis Dissertation Importer is a PHP script that fetches metadata for a thesis and imports the thesis and XML files to the Electronic Thesis Dissertation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54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Current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Hard copy bound theses are scanned into an electronic PDF form</a:t>
            </a:r>
          </a:p>
          <a:p>
            <a:r>
              <a:rPr lang="en-US" dirty="0" smtClean="0"/>
              <a:t>Script looks for new or updated PDF files to add to database</a:t>
            </a:r>
          </a:p>
          <a:p>
            <a:r>
              <a:rPr lang="en-US" dirty="0" smtClean="0"/>
              <a:t>PDF file name includes Call Number</a:t>
            </a:r>
          </a:p>
          <a:p>
            <a:r>
              <a:rPr lang="en-US" dirty="0" smtClean="0"/>
              <a:t>Script fetches metadata for thesis based on Call Number</a:t>
            </a:r>
          </a:p>
          <a:p>
            <a:r>
              <a:rPr lang="en-US" dirty="0" smtClean="0"/>
              <a:t>PDFs with metadata are uploaded to database of theses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655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Rewrite the way PDFs have their metadata looked up</a:t>
            </a:r>
          </a:p>
          <a:p>
            <a:r>
              <a:rPr lang="en-US" dirty="0" smtClean="0"/>
              <a:t>Replace the use of </a:t>
            </a:r>
            <a:r>
              <a:rPr lang="en-US" dirty="0" err="1"/>
              <a:t>Airpac</a:t>
            </a:r>
            <a:r>
              <a:rPr lang="en-US" dirty="0"/>
              <a:t> Classic </a:t>
            </a:r>
            <a:r>
              <a:rPr lang="en-US" dirty="0" smtClean="0"/>
              <a:t>look up system with the new Sierra API for metadata</a:t>
            </a:r>
          </a:p>
          <a:p>
            <a:r>
              <a:rPr lang="en-US" dirty="0" smtClean="0"/>
              <a:t>Create an output file structure and place PDF and XML files in correct folder</a:t>
            </a:r>
          </a:p>
          <a:p>
            <a:r>
              <a:rPr lang="en-US" dirty="0" smtClean="0"/>
              <a:t>A new importer will then take our file structure output and upload the files to a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064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Fetching and Extracting PDF name</a:t>
            </a:r>
          </a:p>
          <a:p>
            <a:r>
              <a:rPr lang="en-US" dirty="0" smtClean="0"/>
              <a:t>Fetching metadata from Addison</a:t>
            </a:r>
          </a:p>
          <a:p>
            <a:r>
              <a:rPr lang="en-US" dirty="0" smtClean="0"/>
              <a:t>Building XML files</a:t>
            </a:r>
          </a:p>
          <a:p>
            <a:r>
              <a:rPr lang="en-US" dirty="0" smtClean="0"/>
              <a:t>Moving PDF and XML files to output directory</a:t>
            </a:r>
          </a:p>
          <a:p>
            <a:r>
              <a:rPr lang="en-US" dirty="0" smtClean="0"/>
              <a:t>Error Handling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896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Sierra API was not ready in time.</a:t>
            </a:r>
          </a:p>
          <a:p>
            <a:r>
              <a:rPr lang="en-US" dirty="0" smtClean="0"/>
              <a:t>Originally planned to recode in Java but decided to stick with PHP</a:t>
            </a:r>
          </a:p>
          <a:p>
            <a:r>
              <a:rPr lang="en-US" dirty="0" smtClean="0"/>
              <a:t>Lack of documentation on current system</a:t>
            </a:r>
          </a:p>
          <a:p>
            <a:r>
              <a:rPr lang="en-US" dirty="0" smtClean="0"/>
              <a:t>Not being able to test against actual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790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Sierra</a:t>
            </a:r>
          </a:p>
          <a:p>
            <a:r>
              <a:rPr lang="en-US" dirty="0" smtClean="0"/>
              <a:t>Validating XML against Schema</a:t>
            </a:r>
          </a:p>
          <a:p>
            <a:r>
              <a:rPr lang="en-US" dirty="0" smtClean="0"/>
              <a:t>Using code to </a:t>
            </a:r>
            <a:r>
              <a:rPr lang="en-US" smtClean="0"/>
              <a:t>import </a:t>
            </a:r>
            <a:r>
              <a:rPr lang="en-US" smtClean="0"/>
              <a:t>13,000+ </a:t>
            </a:r>
            <a:r>
              <a:rPr lang="en-US" dirty="0" smtClean="0"/>
              <a:t>BTD’s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852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881583"/>
            <a:ext cx="8220747" cy="911686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en-US" sz="6000" dirty="0" smtClean="0"/>
              <a:t>DEMO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06883545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67</TotalTime>
  <Words>242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BTD Importer</vt:lpstr>
      <vt:lpstr>What is it the BTD Importer?</vt:lpstr>
      <vt:lpstr>The Current Process</vt:lpstr>
      <vt:lpstr>Our Job</vt:lpstr>
      <vt:lpstr>Project Modules</vt:lpstr>
      <vt:lpstr>Issues Faced</vt:lpstr>
      <vt:lpstr>Future Plans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BTD Importer</dc:title>
  <dc:creator>Scott Brink</dc:creator>
  <cp:lastModifiedBy>Scott Brink</cp:lastModifiedBy>
  <cp:revision>15</cp:revision>
  <dcterms:created xsi:type="dcterms:W3CDTF">2014-04-26T17:43:10Z</dcterms:created>
  <dcterms:modified xsi:type="dcterms:W3CDTF">2014-05-07T02:44:02Z</dcterms:modified>
</cp:coreProperties>
</file>