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
  </p:notesMasterIdLst>
  <p:handoutMasterIdLst>
    <p:handoutMasterId r:id="rId4"/>
  </p:handoutMasterIdLst>
  <p:sldIdLst>
    <p:sldId id="256" r:id="rId2"/>
  </p:sldIdLst>
  <p:sldSz cx="43891200" cy="32918400"/>
  <p:notesSz cx="6858000" cy="9144000"/>
  <p:defaultTextStyle>
    <a:defPPr>
      <a:defRPr lang="en-US"/>
    </a:defPPr>
    <a:lvl1pPr algn="l" defTabSz="2193925" rtl="0" fontAlgn="base">
      <a:spcBef>
        <a:spcPct val="0"/>
      </a:spcBef>
      <a:spcAft>
        <a:spcPct val="0"/>
      </a:spcAft>
      <a:defRPr sz="8600" kern="1200">
        <a:solidFill>
          <a:schemeClr val="tx1"/>
        </a:solidFill>
        <a:latin typeface="Arial" charset="0"/>
        <a:ea typeface="+mn-ea"/>
        <a:cs typeface="+mn-cs"/>
      </a:defRPr>
    </a:lvl1pPr>
    <a:lvl2pPr marL="2193925" indent="-1736725" algn="l" defTabSz="2193925" rtl="0" fontAlgn="base">
      <a:spcBef>
        <a:spcPct val="0"/>
      </a:spcBef>
      <a:spcAft>
        <a:spcPct val="0"/>
      </a:spcAft>
      <a:defRPr sz="8600" kern="1200">
        <a:solidFill>
          <a:schemeClr val="tx1"/>
        </a:solidFill>
        <a:latin typeface="Arial" charset="0"/>
        <a:ea typeface="+mn-ea"/>
        <a:cs typeface="+mn-cs"/>
      </a:defRPr>
    </a:lvl2pPr>
    <a:lvl3pPr marL="4387850" indent="-3473450" algn="l" defTabSz="2193925" rtl="0" fontAlgn="base">
      <a:spcBef>
        <a:spcPct val="0"/>
      </a:spcBef>
      <a:spcAft>
        <a:spcPct val="0"/>
      </a:spcAft>
      <a:defRPr sz="8600" kern="1200">
        <a:solidFill>
          <a:schemeClr val="tx1"/>
        </a:solidFill>
        <a:latin typeface="Arial" charset="0"/>
        <a:ea typeface="+mn-ea"/>
        <a:cs typeface="+mn-cs"/>
      </a:defRPr>
    </a:lvl3pPr>
    <a:lvl4pPr marL="6583363" indent="-5211763" algn="l" defTabSz="2193925" rtl="0" fontAlgn="base">
      <a:spcBef>
        <a:spcPct val="0"/>
      </a:spcBef>
      <a:spcAft>
        <a:spcPct val="0"/>
      </a:spcAft>
      <a:defRPr sz="8600" kern="1200">
        <a:solidFill>
          <a:schemeClr val="tx1"/>
        </a:solidFill>
        <a:latin typeface="Arial" charset="0"/>
        <a:ea typeface="+mn-ea"/>
        <a:cs typeface="+mn-cs"/>
      </a:defRPr>
    </a:lvl4pPr>
    <a:lvl5pPr marL="8777288" indent="-6948488" algn="l" defTabSz="2193925" rtl="0" fontAlgn="base">
      <a:spcBef>
        <a:spcPct val="0"/>
      </a:spcBef>
      <a:spcAft>
        <a:spcPct val="0"/>
      </a:spcAft>
      <a:defRPr sz="8600" kern="1200">
        <a:solidFill>
          <a:schemeClr val="tx1"/>
        </a:solidFill>
        <a:latin typeface="Arial" charset="0"/>
        <a:ea typeface="+mn-ea"/>
        <a:cs typeface="+mn-cs"/>
      </a:defRPr>
    </a:lvl5pPr>
    <a:lvl6pPr marL="2286000" algn="l" defTabSz="914400" rtl="0" eaLnBrk="1" latinLnBrk="0" hangingPunct="1">
      <a:defRPr sz="8600" kern="1200">
        <a:solidFill>
          <a:schemeClr val="tx1"/>
        </a:solidFill>
        <a:latin typeface="Arial" charset="0"/>
        <a:ea typeface="+mn-ea"/>
        <a:cs typeface="+mn-cs"/>
      </a:defRPr>
    </a:lvl6pPr>
    <a:lvl7pPr marL="2743200" algn="l" defTabSz="914400" rtl="0" eaLnBrk="1" latinLnBrk="0" hangingPunct="1">
      <a:defRPr sz="8600" kern="1200">
        <a:solidFill>
          <a:schemeClr val="tx1"/>
        </a:solidFill>
        <a:latin typeface="Arial" charset="0"/>
        <a:ea typeface="+mn-ea"/>
        <a:cs typeface="+mn-cs"/>
      </a:defRPr>
    </a:lvl7pPr>
    <a:lvl8pPr marL="3200400" algn="l" defTabSz="914400" rtl="0" eaLnBrk="1" latinLnBrk="0" hangingPunct="1">
      <a:defRPr sz="8600" kern="1200">
        <a:solidFill>
          <a:schemeClr val="tx1"/>
        </a:solidFill>
        <a:latin typeface="Arial" charset="0"/>
        <a:ea typeface="+mn-ea"/>
        <a:cs typeface="+mn-cs"/>
      </a:defRPr>
    </a:lvl8pPr>
    <a:lvl9pPr marL="3657600" algn="l" defTabSz="914400" rtl="0" eaLnBrk="1" latinLnBrk="0" hangingPunct="1">
      <a:defRPr sz="86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clrMru>
    <a:srgbClr val="D690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AF606853-7671-496A-8E4F-DF71F8EC918B}" styleName="Dark Style 1 - Accent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8FD4443E-F989-4FC4-A0C8-D5A2AF1F390B}" styleName="Dark Style 1 - Accent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929F9F4-4A8F-4326-A1B4-22849713DDAB}" styleName="Dark Style 1 - Accent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20"/>
    <p:restoredTop sz="93322" autoAdjust="0"/>
  </p:normalViewPr>
  <p:slideViewPr>
    <p:cSldViewPr snapToGrid="0" snapToObjects="1">
      <p:cViewPr>
        <p:scale>
          <a:sx n="25" d="100"/>
          <a:sy n="25" d="100"/>
        </p:scale>
        <p:origin x="-72" y="612"/>
      </p:cViewPr>
      <p:guideLst>
        <p:guide orient="horz" pos="10368"/>
        <p:guide pos="13824"/>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Calibri" pitchFamily="34" charset="0"/>
              </a:defRPr>
            </a:lvl1pPr>
          </a:lstStyle>
          <a:p>
            <a:endParaRPr lang="en-US"/>
          </a:p>
        </p:txBody>
      </p:sp>
      <p:sp>
        <p:nvSpPr>
          <p:cNvPr id="16387"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fld id="{1F14A4A4-3245-4A5F-A3BA-4009EEBFA69C}" type="datetimeFigureOut">
              <a:rPr lang="en-US"/>
              <a:pPr/>
              <a:t>2/26/2013</a:t>
            </a:fld>
            <a:endParaRPr lang="en-US"/>
          </a:p>
        </p:txBody>
      </p:sp>
      <p:sp>
        <p:nvSpPr>
          <p:cNvPr id="16388"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Calibri" pitchFamily="34" charset="0"/>
              </a:defRPr>
            </a:lvl1pPr>
          </a:lstStyle>
          <a:p>
            <a:endParaRPr lang="en-US"/>
          </a:p>
        </p:txBody>
      </p:sp>
      <p:sp>
        <p:nvSpPr>
          <p:cNvPr id="16389"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fld id="{1EBB20C9-AF58-4885-8B07-D96CCDD65026}" type="slidenum">
              <a:rPr lang="en-US"/>
              <a:pPr/>
              <a:t>‹#›</a:t>
            </a:fld>
            <a:endParaRPr lang="en-US"/>
          </a:p>
        </p:txBody>
      </p:sp>
    </p:spTree>
    <p:extLst>
      <p:ext uri="{BB962C8B-B14F-4D97-AF65-F5344CB8AC3E}">
        <p14:creationId xmlns:p14="http://schemas.microsoft.com/office/powerpoint/2010/main" val="97591610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defTabSz="2194560"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defTabSz="2194560" fontAlgn="auto">
              <a:spcBef>
                <a:spcPts val="0"/>
              </a:spcBef>
              <a:spcAft>
                <a:spcPts val="0"/>
              </a:spcAft>
              <a:defRPr sz="1200" smtClean="0">
                <a:latin typeface="+mn-lt"/>
              </a:defRPr>
            </a:lvl1pPr>
          </a:lstStyle>
          <a:p>
            <a:pPr>
              <a:defRPr/>
            </a:pPr>
            <a:fld id="{00E774D1-DDF6-4FBB-BF1D-EE65197D2BAF}" type="datetimeFigureOut">
              <a:rPr lang="en-US"/>
              <a:pPr>
                <a:defRPr/>
              </a:pPr>
              <a:t>2/26/2013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defTabSz="2194560"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defTabSz="2194560" fontAlgn="auto">
              <a:spcBef>
                <a:spcPts val="0"/>
              </a:spcBef>
              <a:spcAft>
                <a:spcPts val="0"/>
              </a:spcAft>
              <a:defRPr sz="1200" smtClean="0">
                <a:latin typeface="+mn-lt"/>
              </a:defRPr>
            </a:lvl1pPr>
          </a:lstStyle>
          <a:p>
            <a:pPr>
              <a:defRPr/>
            </a:pPr>
            <a:fld id="{733094D5-E39D-40D8-A1DC-44EA46D28E58}" type="slidenum">
              <a:rPr lang="en-US"/>
              <a:pPr>
                <a:defRPr/>
              </a:pPr>
              <a:t>‹#›</a:t>
            </a:fld>
            <a:endParaRPr lang="en-US"/>
          </a:p>
        </p:txBody>
      </p:sp>
    </p:spTree>
    <p:extLst>
      <p:ext uri="{BB962C8B-B14F-4D97-AF65-F5344CB8AC3E}">
        <p14:creationId xmlns:p14="http://schemas.microsoft.com/office/powerpoint/2010/main" val="2138368805"/>
      </p:ext>
    </p:extLst>
  </p:cSld>
  <p:clrMap bg1="lt1" tx1="dk1" bg2="lt2" tx2="dk2" accent1="accent1" accent2="accent2" accent3="accent3" accent4="accent4" accent5="accent5" accent6="accent6" hlink="hlink" folHlink="folHlink"/>
  <p:notesStyle>
    <a:lvl1pPr algn="l" defTabSz="457200" rtl="0" fontAlgn="base">
      <a:spcBef>
        <a:spcPct val="30000"/>
      </a:spcBef>
      <a:spcAft>
        <a:spcPct val="0"/>
      </a:spcAft>
      <a:defRPr sz="1200" kern="1200">
        <a:solidFill>
          <a:schemeClr val="tx1"/>
        </a:solidFill>
        <a:latin typeface="+mn-lt"/>
        <a:ea typeface="+mn-ea"/>
        <a:cs typeface="+mn-cs"/>
      </a:defRPr>
    </a:lvl1pPr>
    <a:lvl2pPr marL="457200" algn="l" defTabSz="457200" rtl="0" fontAlgn="base">
      <a:spcBef>
        <a:spcPct val="30000"/>
      </a:spcBef>
      <a:spcAft>
        <a:spcPct val="0"/>
      </a:spcAft>
      <a:defRPr sz="1200" kern="1200">
        <a:solidFill>
          <a:schemeClr val="tx1"/>
        </a:solidFill>
        <a:latin typeface="+mn-lt"/>
        <a:ea typeface="+mn-ea"/>
        <a:cs typeface="+mn-cs"/>
      </a:defRPr>
    </a:lvl2pPr>
    <a:lvl3pPr marL="914400" algn="l" defTabSz="457200" rtl="0" fontAlgn="base">
      <a:spcBef>
        <a:spcPct val="30000"/>
      </a:spcBef>
      <a:spcAft>
        <a:spcPct val="0"/>
      </a:spcAft>
      <a:defRPr sz="1200" kern="1200">
        <a:solidFill>
          <a:schemeClr val="tx1"/>
        </a:solidFill>
        <a:latin typeface="+mn-lt"/>
        <a:ea typeface="+mn-ea"/>
        <a:cs typeface="+mn-cs"/>
      </a:defRPr>
    </a:lvl3pPr>
    <a:lvl4pPr marL="1371600" algn="l" defTabSz="457200" rtl="0" fontAlgn="base">
      <a:spcBef>
        <a:spcPct val="30000"/>
      </a:spcBef>
      <a:spcAft>
        <a:spcPct val="0"/>
      </a:spcAft>
      <a:defRPr sz="1200" kern="1200">
        <a:solidFill>
          <a:schemeClr val="tx1"/>
        </a:solidFill>
        <a:latin typeface="+mn-lt"/>
        <a:ea typeface="+mn-ea"/>
        <a:cs typeface="+mn-cs"/>
      </a:defRPr>
    </a:lvl4pPr>
    <a:lvl5pPr marL="1828800" algn="l" defTabSz="457200" rtl="0" fontAlgn="base">
      <a:spcBef>
        <a:spcPct val="30000"/>
      </a:spcBef>
      <a:spcAft>
        <a:spcPct val="0"/>
      </a:spcAft>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536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2193925" fontAlgn="base">
              <a:spcBef>
                <a:spcPct val="0"/>
              </a:spcBef>
              <a:spcAft>
                <a:spcPct val="0"/>
              </a:spcAft>
            </a:pPr>
            <a:fld id="{2C50CF5C-46AE-4A1B-B816-80B596AB9833}" type="slidenum">
              <a:rPr lang="en-US"/>
              <a:pPr defTabSz="2193925" fontAlgn="base">
                <a:spcBef>
                  <a:spcPct val="0"/>
                </a:spcBef>
                <a:spcAft>
                  <a:spcPct val="0"/>
                </a:spcAft>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10226043"/>
            <a:ext cx="37307520" cy="7056120"/>
          </a:xfrm>
        </p:spPr>
        <p:txBody>
          <a:bodyPr/>
          <a:lstStyle/>
          <a:p>
            <a:r>
              <a:rPr lang="en-US" smtClean="0"/>
              <a:t>Click to edit Master title style</a:t>
            </a:r>
            <a:endParaRPr lang="en-US"/>
          </a:p>
        </p:txBody>
      </p:sp>
      <p:sp>
        <p:nvSpPr>
          <p:cNvPr id="3" name="Subtitle 2"/>
          <p:cNvSpPr>
            <a:spLocks noGrp="1"/>
          </p:cNvSpPr>
          <p:nvPr>
            <p:ph type="subTitle" idx="1"/>
          </p:nvPr>
        </p:nvSpPr>
        <p:spPr>
          <a:xfrm>
            <a:off x="6583680" y="18653760"/>
            <a:ext cx="30723840" cy="8412480"/>
          </a:xfrm>
        </p:spPr>
        <p:txBody>
          <a:bodyPr/>
          <a:lstStyle>
            <a:lvl1pPr marL="0" indent="0" algn="ctr">
              <a:buNone/>
              <a:defRPr>
                <a:solidFill>
                  <a:schemeClr val="tx1">
                    <a:tint val="75000"/>
                  </a:schemeClr>
                </a:solidFill>
              </a:defRPr>
            </a:lvl1pPr>
            <a:lvl2pPr marL="2194560" indent="0" algn="ctr">
              <a:buNone/>
              <a:defRPr>
                <a:solidFill>
                  <a:schemeClr val="tx1">
                    <a:tint val="75000"/>
                  </a:schemeClr>
                </a:solidFill>
              </a:defRPr>
            </a:lvl2pPr>
            <a:lvl3pPr marL="4389120" indent="0" algn="ctr">
              <a:buNone/>
              <a:defRPr>
                <a:solidFill>
                  <a:schemeClr val="tx1">
                    <a:tint val="75000"/>
                  </a:schemeClr>
                </a:solidFill>
              </a:defRPr>
            </a:lvl3pPr>
            <a:lvl4pPr marL="6583680" indent="0" algn="ctr">
              <a:buNone/>
              <a:defRPr>
                <a:solidFill>
                  <a:schemeClr val="tx1">
                    <a:tint val="75000"/>
                  </a:schemeClr>
                </a:solidFill>
              </a:defRPr>
            </a:lvl4pPr>
            <a:lvl5pPr marL="8778240" indent="0" algn="ctr">
              <a:buNone/>
              <a:defRPr>
                <a:solidFill>
                  <a:schemeClr val="tx1">
                    <a:tint val="75000"/>
                  </a:schemeClr>
                </a:solidFill>
              </a:defRPr>
            </a:lvl5pPr>
            <a:lvl6pPr marL="10972800" indent="0" algn="ctr">
              <a:buNone/>
              <a:defRPr>
                <a:solidFill>
                  <a:schemeClr val="tx1">
                    <a:tint val="75000"/>
                  </a:schemeClr>
                </a:solidFill>
              </a:defRPr>
            </a:lvl6pPr>
            <a:lvl7pPr marL="13167360" indent="0" algn="ctr">
              <a:buNone/>
              <a:defRPr>
                <a:solidFill>
                  <a:schemeClr val="tx1">
                    <a:tint val="75000"/>
                  </a:schemeClr>
                </a:solidFill>
              </a:defRPr>
            </a:lvl7pPr>
            <a:lvl8pPr marL="15361920" indent="0" algn="ctr">
              <a:buNone/>
              <a:defRPr>
                <a:solidFill>
                  <a:schemeClr val="tx1">
                    <a:tint val="75000"/>
                  </a:schemeClr>
                </a:solidFill>
              </a:defRPr>
            </a:lvl8pPr>
            <a:lvl9pPr marL="1755648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08CB3B1E-D451-4E59-BA47-FBEE6788208F}" type="datetimeFigureOut">
              <a:rPr lang="en-US"/>
              <a:pPr>
                <a:defRPr/>
              </a:pPr>
              <a:t>2/26/2013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5AA13CC-D1EC-4B5E-8628-C449EDA33838}"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D1CFA7EC-FBB1-4580-B25F-F708E68BC7CB}" type="datetimeFigureOut">
              <a:rPr lang="en-US"/>
              <a:pPr>
                <a:defRPr/>
              </a:pPr>
              <a:t>2/26/2013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37BD7FB-101C-48D3-AE7D-D3EC7539F5B9}"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821120" y="1318266"/>
            <a:ext cx="9875520" cy="2808732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194560" y="1318266"/>
            <a:ext cx="28895040" cy="2808732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916E145B-F4AD-4B9D-9C8C-C418EB7E59B2}" type="datetimeFigureOut">
              <a:rPr lang="en-US"/>
              <a:pPr>
                <a:defRPr/>
              </a:pPr>
              <a:t>2/26/2013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46EC003-A1FE-4997-8DFE-1BB4FD846502}"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453B282C-F4D2-4FC8-B516-C00E73D575A1}" type="datetimeFigureOut">
              <a:rPr lang="en-US"/>
              <a:pPr>
                <a:defRPr/>
              </a:pPr>
              <a:t>2/26/2013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CE528DE-7BDA-4B94-95ED-8CAEEEC9CD92}"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3" y="21153122"/>
            <a:ext cx="37307520" cy="6537960"/>
          </a:xfrm>
        </p:spPr>
        <p:txBody>
          <a:bodyPr anchor="t"/>
          <a:lstStyle>
            <a:lvl1pPr algn="l">
              <a:defRPr sz="19200" b="1" cap="all"/>
            </a:lvl1pPr>
          </a:lstStyle>
          <a:p>
            <a:r>
              <a:rPr lang="en-US" smtClean="0"/>
              <a:t>Click to edit Master title style</a:t>
            </a:r>
            <a:endParaRPr lang="en-US"/>
          </a:p>
        </p:txBody>
      </p:sp>
      <p:sp>
        <p:nvSpPr>
          <p:cNvPr id="3" name="Text Placeholder 2"/>
          <p:cNvSpPr>
            <a:spLocks noGrp="1"/>
          </p:cNvSpPr>
          <p:nvPr>
            <p:ph type="body" idx="1"/>
          </p:nvPr>
        </p:nvSpPr>
        <p:spPr>
          <a:xfrm>
            <a:off x="3467103" y="13952227"/>
            <a:ext cx="37307520" cy="7200898"/>
          </a:xfrm>
        </p:spPr>
        <p:txBody>
          <a:bodyPr anchor="b"/>
          <a:lstStyle>
            <a:lvl1pPr marL="0" indent="0">
              <a:buNone/>
              <a:defRPr sz="9600">
                <a:solidFill>
                  <a:schemeClr val="tx1">
                    <a:tint val="75000"/>
                  </a:schemeClr>
                </a:solidFill>
              </a:defRPr>
            </a:lvl1pPr>
            <a:lvl2pPr marL="2194560" indent="0">
              <a:buNone/>
              <a:defRPr sz="8600">
                <a:solidFill>
                  <a:schemeClr val="tx1">
                    <a:tint val="75000"/>
                  </a:schemeClr>
                </a:solidFill>
              </a:defRPr>
            </a:lvl2pPr>
            <a:lvl3pPr marL="4389120" indent="0">
              <a:buNone/>
              <a:defRPr sz="7700">
                <a:solidFill>
                  <a:schemeClr val="tx1">
                    <a:tint val="75000"/>
                  </a:schemeClr>
                </a:solidFill>
              </a:defRPr>
            </a:lvl3pPr>
            <a:lvl4pPr marL="6583680" indent="0">
              <a:buNone/>
              <a:defRPr sz="6700">
                <a:solidFill>
                  <a:schemeClr val="tx1">
                    <a:tint val="75000"/>
                  </a:schemeClr>
                </a:solidFill>
              </a:defRPr>
            </a:lvl4pPr>
            <a:lvl5pPr marL="8778240" indent="0">
              <a:buNone/>
              <a:defRPr sz="6700">
                <a:solidFill>
                  <a:schemeClr val="tx1">
                    <a:tint val="75000"/>
                  </a:schemeClr>
                </a:solidFill>
              </a:defRPr>
            </a:lvl5pPr>
            <a:lvl6pPr marL="10972800" indent="0">
              <a:buNone/>
              <a:defRPr sz="6700">
                <a:solidFill>
                  <a:schemeClr val="tx1">
                    <a:tint val="75000"/>
                  </a:schemeClr>
                </a:solidFill>
              </a:defRPr>
            </a:lvl6pPr>
            <a:lvl7pPr marL="13167360" indent="0">
              <a:buNone/>
              <a:defRPr sz="6700">
                <a:solidFill>
                  <a:schemeClr val="tx1">
                    <a:tint val="75000"/>
                  </a:schemeClr>
                </a:solidFill>
              </a:defRPr>
            </a:lvl7pPr>
            <a:lvl8pPr marL="15361920" indent="0">
              <a:buNone/>
              <a:defRPr sz="6700">
                <a:solidFill>
                  <a:schemeClr val="tx1">
                    <a:tint val="75000"/>
                  </a:schemeClr>
                </a:solidFill>
              </a:defRPr>
            </a:lvl8pPr>
            <a:lvl9pPr marL="17556480" indent="0">
              <a:buNone/>
              <a:defRPr sz="67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3ED73DAB-0097-4CBC-BB93-49317737D546}" type="datetimeFigureOut">
              <a:rPr lang="en-US"/>
              <a:pPr>
                <a:defRPr/>
              </a:pPr>
              <a:t>2/26/2013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1BD2A06-86EA-4B76-B6DF-631D9AB20E52}"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194560" y="7680963"/>
            <a:ext cx="19385280" cy="21724622"/>
          </a:xfrm>
        </p:spPr>
        <p:txBody>
          <a:bodyPr/>
          <a:lstStyle>
            <a:lvl1pPr>
              <a:defRPr sz="134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2311360" y="7680963"/>
            <a:ext cx="19385280" cy="21724622"/>
          </a:xfrm>
        </p:spPr>
        <p:txBody>
          <a:bodyPr/>
          <a:lstStyle>
            <a:lvl1pPr>
              <a:defRPr sz="134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8AEBB650-447B-40A0-9617-2E62E309E4CF}" type="datetimeFigureOut">
              <a:rPr lang="en-US"/>
              <a:pPr>
                <a:defRPr/>
              </a:pPr>
              <a:t>2/26/2013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9A42EB70-813B-49CA-830F-64239FBA2DB7}"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194563" y="7368543"/>
            <a:ext cx="19392903" cy="3070858"/>
          </a:xfrm>
        </p:spPr>
        <p:txBody>
          <a:bodyPr anchor="b"/>
          <a:lstStyle>
            <a:lvl1pPr marL="0" indent="0">
              <a:buNone/>
              <a:defRPr sz="11500" b="1"/>
            </a:lvl1pPr>
            <a:lvl2pPr marL="2194560" indent="0">
              <a:buNone/>
              <a:defRPr sz="9600" b="1"/>
            </a:lvl2pPr>
            <a:lvl3pPr marL="4389120" indent="0">
              <a:buNone/>
              <a:defRPr sz="8600" b="1"/>
            </a:lvl3pPr>
            <a:lvl4pPr marL="6583680" indent="0">
              <a:buNone/>
              <a:defRPr sz="7700" b="1"/>
            </a:lvl4pPr>
            <a:lvl5pPr marL="8778240" indent="0">
              <a:buNone/>
              <a:defRPr sz="7700" b="1"/>
            </a:lvl5pPr>
            <a:lvl6pPr marL="10972800" indent="0">
              <a:buNone/>
              <a:defRPr sz="7700" b="1"/>
            </a:lvl6pPr>
            <a:lvl7pPr marL="13167360" indent="0">
              <a:buNone/>
              <a:defRPr sz="7700" b="1"/>
            </a:lvl7pPr>
            <a:lvl8pPr marL="15361920" indent="0">
              <a:buNone/>
              <a:defRPr sz="7700" b="1"/>
            </a:lvl8pPr>
            <a:lvl9pPr marL="17556480" indent="0">
              <a:buNone/>
              <a:defRPr sz="7700" b="1"/>
            </a:lvl9pPr>
          </a:lstStyle>
          <a:p>
            <a:pPr lvl="0"/>
            <a:r>
              <a:rPr lang="en-US" smtClean="0"/>
              <a:t>Click to edit Master text styles</a:t>
            </a:r>
          </a:p>
        </p:txBody>
      </p:sp>
      <p:sp>
        <p:nvSpPr>
          <p:cNvPr id="4" name="Content Placeholder 3"/>
          <p:cNvSpPr>
            <a:spLocks noGrp="1"/>
          </p:cNvSpPr>
          <p:nvPr>
            <p:ph sz="half" idx="2"/>
          </p:nvPr>
        </p:nvSpPr>
        <p:spPr>
          <a:xfrm>
            <a:off x="2194563" y="10439401"/>
            <a:ext cx="19392903" cy="18966182"/>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2296123" y="7368543"/>
            <a:ext cx="19400520" cy="3070858"/>
          </a:xfrm>
        </p:spPr>
        <p:txBody>
          <a:bodyPr anchor="b"/>
          <a:lstStyle>
            <a:lvl1pPr marL="0" indent="0">
              <a:buNone/>
              <a:defRPr sz="11500" b="1"/>
            </a:lvl1pPr>
            <a:lvl2pPr marL="2194560" indent="0">
              <a:buNone/>
              <a:defRPr sz="9600" b="1"/>
            </a:lvl2pPr>
            <a:lvl3pPr marL="4389120" indent="0">
              <a:buNone/>
              <a:defRPr sz="8600" b="1"/>
            </a:lvl3pPr>
            <a:lvl4pPr marL="6583680" indent="0">
              <a:buNone/>
              <a:defRPr sz="7700" b="1"/>
            </a:lvl4pPr>
            <a:lvl5pPr marL="8778240" indent="0">
              <a:buNone/>
              <a:defRPr sz="7700" b="1"/>
            </a:lvl5pPr>
            <a:lvl6pPr marL="10972800" indent="0">
              <a:buNone/>
              <a:defRPr sz="7700" b="1"/>
            </a:lvl6pPr>
            <a:lvl7pPr marL="13167360" indent="0">
              <a:buNone/>
              <a:defRPr sz="7700" b="1"/>
            </a:lvl7pPr>
            <a:lvl8pPr marL="15361920" indent="0">
              <a:buNone/>
              <a:defRPr sz="7700" b="1"/>
            </a:lvl8pPr>
            <a:lvl9pPr marL="17556480" indent="0">
              <a:buNone/>
              <a:defRPr sz="7700" b="1"/>
            </a:lvl9pPr>
          </a:lstStyle>
          <a:p>
            <a:pPr lvl="0"/>
            <a:r>
              <a:rPr lang="en-US" smtClean="0"/>
              <a:t>Click to edit Master text styles</a:t>
            </a:r>
          </a:p>
        </p:txBody>
      </p:sp>
      <p:sp>
        <p:nvSpPr>
          <p:cNvPr id="6" name="Content Placeholder 5"/>
          <p:cNvSpPr>
            <a:spLocks noGrp="1"/>
          </p:cNvSpPr>
          <p:nvPr>
            <p:ph sz="quarter" idx="4"/>
          </p:nvPr>
        </p:nvSpPr>
        <p:spPr>
          <a:xfrm>
            <a:off x="22296123" y="10439401"/>
            <a:ext cx="19400520" cy="18966182"/>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68ABAFAC-E5C1-437E-AF40-431DA88E0330}" type="datetimeFigureOut">
              <a:rPr lang="en-US"/>
              <a:pPr>
                <a:defRPr/>
              </a:pPr>
              <a:t>2/26/2013</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3909E918-E369-4E5F-BCA7-B7FD645AA473}"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D8F7D333-5983-446E-81EE-A8ACD1F0EE36}" type="datetimeFigureOut">
              <a:rPr lang="en-US"/>
              <a:pPr>
                <a:defRPr/>
              </a:pPr>
              <a:t>2/26/2013</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B38BD52E-609E-47DB-8F60-1A9C490496C5}"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F8D25085-95F4-4261-847C-C44CDAA586CB}" type="datetimeFigureOut">
              <a:rPr lang="en-US"/>
              <a:pPr>
                <a:defRPr/>
              </a:pPr>
              <a:t>2/26/2013</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A6BED05A-C453-4799-9D4B-701E5655CBD9}"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6" y="1310640"/>
            <a:ext cx="14439903" cy="5577840"/>
          </a:xfrm>
        </p:spPr>
        <p:txBody>
          <a:bodyPr anchor="b"/>
          <a:lstStyle>
            <a:lvl1pPr algn="l">
              <a:defRPr sz="9600" b="1"/>
            </a:lvl1pPr>
          </a:lstStyle>
          <a:p>
            <a:r>
              <a:rPr lang="en-US" smtClean="0"/>
              <a:t>Click to edit Master title style</a:t>
            </a:r>
            <a:endParaRPr lang="en-US"/>
          </a:p>
        </p:txBody>
      </p:sp>
      <p:sp>
        <p:nvSpPr>
          <p:cNvPr id="3" name="Content Placeholder 2"/>
          <p:cNvSpPr>
            <a:spLocks noGrp="1"/>
          </p:cNvSpPr>
          <p:nvPr>
            <p:ph idx="1"/>
          </p:nvPr>
        </p:nvSpPr>
        <p:spPr>
          <a:xfrm>
            <a:off x="17160240" y="1310645"/>
            <a:ext cx="24536400" cy="28094942"/>
          </a:xfrm>
        </p:spPr>
        <p:txBody>
          <a:bodyPr/>
          <a:lstStyle>
            <a:lvl1pPr>
              <a:defRPr sz="15400"/>
            </a:lvl1pPr>
            <a:lvl2pPr>
              <a:defRPr sz="13400"/>
            </a:lvl2pPr>
            <a:lvl3pPr>
              <a:defRPr sz="11500"/>
            </a:lvl3pPr>
            <a:lvl4pPr>
              <a:defRPr sz="9600"/>
            </a:lvl4pPr>
            <a:lvl5pPr>
              <a:defRPr sz="9600"/>
            </a:lvl5pPr>
            <a:lvl6pPr>
              <a:defRPr sz="9600"/>
            </a:lvl6pPr>
            <a:lvl7pPr>
              <a:defRPr sz="9600"/>
            </a:lvl7pPr>
            <a:lvl8pPr>
              <a:defRPr sz="9600"/>
            </a:lvl8pPr>
            <a:lvl9pPr>
              <a:defRPr sz="9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194566" y="6888485"/>
            <a:ext cx="14439903" cy="22517102"/>
          </a:xfrm>
        </p:spPr>
        <p:txBody>
          <a:bodyPr/>
          <a:lstStyle>
            <a:lvl1pPr marL="0" indent="0">
              <a:buNone/>
              <a:defRPr sz="6700"/>
            </a:lvl1pPr>
            <a:lvl2pPr marL="2194560" indent="0">
              <a:buNone/>
              <a:defRPr sz="5800"/>
            </a:lvl2pPr>
            <a:lvl3pPr marL="4389120" indent="0">
              <a:buNone/>
              <a:defRPr sz="4800"/>
            </a:lvl3pPr>
            <a:lvl4pPr marL="6583680" indent="0">
              <a:buNone/>
              <a:defRPr sz="4300"/>
            </a:lvl4pPr>
            <a:lvl5pPr marL="8778240" indent="0">
              <a:buNone/>
              <a:defRPr sz="4300"/>
            </a:lvl5pPr>
            <a:lvl6pPr marL="10972800" indent="0">
              <a:buNone/>
              <a:defRPr sz="4300"/>
            </a:lvl6pPr>
            <a:lvl7pPr marL="13167360" indent="0">
              <a:buNone/>
              <a:defRPr sz="4300"/>
            </a:lvl7pPr>
            <a:lvl8pPr marL="15361920" indent="0">
              <a:buNone/>
              <a:defRPr sz="4300"/>
            </a:lvl8pPr>
            <a:lvl9pPr marL="17556480" indent="0">
              <a:buNone/>
              <a:defRPr sz="43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3F1E7CB6-FCE4-4406-85AD-8DE59F500332}" type="datetimeFigureOut">
              <a:rPr lang="en-US"/>
              <a:pPr>
                <a:defRPr/>
              </a:pPr>
              <a:t>2/26/2013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E49AB248-86E0-4A07-8AF2-1E3530DA490D}"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983" y="23042881"/>
            <a:ext cx="26334720" cy="2720342"/>
          </a:xfrm>
        </p:spPr>
        <p:txBody>
          <a:bodyPr anchor="b"/>
          <a:lstStyle>
            <a:lvl1pPr algn="l">
              <a:defRPr sz="9600" b="1"/>
            </a:lvl1pPr>
          </a:lstStyle>
          <a:p>
            <a:r>
              <a:rPr lang="en-US" smtClean="0"/>
              <a:t>Click to edit Master title style</a:t>
            </a:r>
            <a:endParaRPr lang="en-US"/>
          </a:p>
        </p:txBody>
      </p:sp>
      <p:sp>
        <p:nvSpPr>
          <p:cNvPr id="3" name="Picture Placeholder 2"/>
          <p:cNvSpPr>
            <a:spLocks noGrp="1"/>
          </p:cNvSpPr>
          <p:nvPr>
            <p:ph type="pic" idx="1"/>
          </p:nvPr>
        </p:nvSpPr>
        <p:spPr>
          <a:xfrm>
            <a:off x="8602983" y="2941320"/>
            <a:ext cx="26334720" cy="19751040"/>
          </a:xfrm>
        </p:spPr>
        <p:txBody>
          <a:bodyPr rtlCol="0">
            <a:normAutofit/>
          </a:bodyPr>
          <a:lstStyle>
            <a:lvl1pPr marL="0" indent="0">
              <a:buNone/>
              <a:defRPr sz="15400"/>
            </a:lvl1pPr>
            <a:lvl2pPr marL="2194560" indent="0">
              <a:buNone/>
              <a:defRPr sz="13400"/>
            </a:lvl2pPr>
            <a:lvl3pPr marL="4389120" indent="0">
              <a:buNone/>
              <a:defRPr sz="11500"/>
            </a:lvl3pPr>
            <a:lvl4pPr marL="6583680" indent="0">
              <a:buNone/>
              <a:defRPr sz="9600"/>
            </a:lvl4pPr>
            <a:lvl5pPr marL="8778240" indent="0">
              <a:buNone/>
              <a:defRPr sz="9600"/>
            </a:lvl5pPr>
            <a:lvl6pPr marL="10972800" indent="0">
              <a:buNone/>
              <a:defRPr sz="9600"/>
            </a:lvl6pPr>
            <a:lvl7pPr marL="13167360" indent="0">
              <a:buNone/>
              <a:defRPr sz="9600"/>
            </a:lvl7pPr>
            <a:lvl8pPr marL="15361920" indent="0">
              <a:buNone/>
              <a:defRPr sz="9600"/>
            </a:lvl8pPr>
            <a:lvl9pPr marL="17556480" indent="0">
              <a:buNone/>
              <a:defRPr sz="9600"/>
            </a:lvl9pPr>
          </a:lstStyle>
          <a:p>
            <a:pPr lvl="0"/>
            <a:endParaRPr lang="en-US" noProof="0"/>
          </a:p>
        </p:txBody>
      </p:sp>
      <p:sp>
        <p:nvSpPr>
          <p:cNvPr id="4" name="Text Placeholder 3"/>
          <p:cNvSpPr>
            <a:spLocks noGrp="1"/>
          </p:cNvSpPr>
          <p:nvPr>
            <p:ph type="body" sz="half" idx="2"/>
          </p:nvPr>
        </p:nvSpPr>
        <p:spPr>
          <a:xfrm>
            <a:off x="8602983" y="25763223"/>
            <a:ext cx="26334720" cy="3863338"/>
          </a:xfrm>
        </p:spPr>
        <p:txBody>
          <a:bodyPr/>
          <a:lstStyle>
            <a:lvl1pPr marL="0" indent="0">
              <a:buNone/>
              <a:defRPr sz="6700"/>
            </a:lvl1pPr>
            <a:lvl2pPr marL="2194560" indent="0">
              <a:buNone/>
              <a:defRPr sz="5800"/>
            </a:lvl2pPr>
            <a:lvl3pPr marL="4389120" indent="0">
              <a:buNone/>
              <a:defRPr sz="4800"/>
            </a:lvl3pPr>
            <a:lvl4pPr marL="6583680" indent="0">
              <a:buNone/>
              <a:defRPr sz="4300"/>
            </a:lvl4pPr>
            <a:lvl5pPr marL="8778240" indent="0">
              <a:buNone/>
              <a:defRPr sz="4300"/>
            </a:lvl5pPr>
            <a:lvl6pPr marL="10972800" indent="0">
              <a:buNone/>
              <a:defRPr sz="4300"/>
            </a:lvl6pPr>
            <a:lvl7pPr marL="13167360" indent="0">
              <a:buNone/>
              <a:defRPr sz="4300"/>
            </a:lvl7pPr>
            <a:lvl8pPr marL="15361920" indent="0">
              <a:buNone/>
              <a:defRPr sz="4300"/>
            </a:lvl8pPr>
            <a:lvl9pPr marL="17556480" indent="0">
              <a:buNone/>
              <a:defRPr sz="43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4114AC51-2EF8-42D0-ACC5-6C7D86811B05}" type="datetimeFigureOut">
              <a:rPr lang="en-US"/>
              <a:pPr>
                <a:defRPr/>
              </a:pPr>
              <a:t>2/26/2013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7B876883-D66C-4C10-9A1F-08AE7B8B6A3B}"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2193925" y="1317625"/>
            <a:ext cx="39503350" cy="5486400"/>
          </a:xfrm>
          <a:prstGeom prst="rect">
            <a:avLst/>
          </a:prstGeom>
          <a:noFill/>
          <a:ln w="9525">
            <a:noFill/>
            <a:miter lim="800000"/>
            <a:headEnd/>
            <a:tailEnd/>
          </a:ln>
        </p:spPr>
        <p:txBody>
          <a:bodyPr vert="horz" wrap="square" lIns="438912" tIns="219456" rIns="438912" bIns="219456"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2193925" y="7680325"/>
            <a:ext cx="39503350" cy="21724938"/>
          </a:xfrm>
          <a:prstGeom prst="rect">
            <a:avLst/>
          </a:prstGeom>
          <a:noFill/>
          <a:ln w="9525">
            <a:noFill/>
            <a:miter lim="800000"/>
            <a:headEnd/>
            <a:tailEnd/>
          </a:ln>
        </p:spPr>
        <p:txBody>
          <a:bodyPr vert="horz" wrap="square" lIns="438912" tIns="219456" rIns="438912" bIns="21945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2193925" y="30510163"/>
            <a:ext cx="10242550" cy="1752600"/>
          </a:xfrm>
          <a:prstGeom prst="rect">
            <a:avLst/>
          </a:prstGeom>
        </p:spPr>
        <p:txBody>
          <a:bodyPr vert="horz" lIns="438912" tIns="219456" rIns="438912" bIns="219456" rtlCol="0" anchor="ctr"/>
          <a:lstStyle>
            <a:lvl1pPr algn="l" defTabSz="2194560" fontAlgn="auto">
              <a:spcBef>
                <a:spcPts val="0"/>
              </a:spcBef>
              <a:spcAft>
                <a:spcPts val="0"/>
              </a:spcAft>
              <a:defRPr sz="5800" smtClean="0">
                <a:solidFill>
                  <a:schemeClr val="tx1">
                    <a:tint val="75000"/>
                  </a:schemeClr>
                </a:solidFill>
                <a:latin typeface="+mn-lt"/>
              </a:defRPr>
            </a:lvl1pPr>
          </a:lstStyle>
          <a:p>
            <a:pPr>
              <a:defRPr/>
            </a:pPr>
            <a:fld id="{2B3396D3-D442-49CA-9000-0C623CF79585}" type="datetimeFigureOut">
              <a:rPr lang="en-US"/>
              <a:pPr>
                <a:defRPr/>
              </a:pPr>
              <a:t>2/26/2013</a:t>
            </a:fld>
            <a:endParaRPr lang="en-US"/>
          </a:p>
        </p:txBody>
      </p:sp>
      <p:sp>
        <p:nvSpPr>
          <p:cNvPr id="5" name="Footer Placeholder 4"/>
          <p:cNvSpPr>
            <a:spLocks noGrp="1"/>
          </p:cNvSpPr>
          <p:nvPr>
            <p:ph type="ftr" sz="quarter" idx="3"/>
          </p:nvPr>
        </p:nvSpPr>
        <p:spPr>
          <a:xfrm>
            <a:off x="14995525" y="30510163"/>
            <a:ext cx="13900150" cy="1752600"/>
          </a:xfrm>
          <a:prstGeom prst="rect">
            <a:avLst/>
          </a:prstGeom>
        </p:spPr>
        <p:txBody>
          <a:bodyPr vert="horz" lIns="438912" tIns="219456" rIns="438912" bIns="219456" rtlCol="0" anchor="ctr"/>
          <a:lstStyle>
            <a:lvl1pPr algn="ctr" defTabSz="2194560" fontAlgn="auto">
              <a:spcBef>
                <a:spcPts val="0"/>
              </a:spcBef>
              <a:spcAft>
                <a:spcPts val="0"/>
              </a:spcAft>
              <a:defRPr sz="58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31454725" y="30510163"/>
            <a:ext cx="10242550" cy="1752600"/>
          </a:xfrm>
          <a:prstGeom prst="rect">
            <a:avLst/>
          </a:prstGeom>
        </p:spPr>
        <p:txBody>
          <a:bodyPr vert="horz" lIns="438912" tIns="219456" rIns="438912" bIns="219456" rtlCol="0" anchor="ctr"/>
          <a:lstStyle>
            <a:lvl1pPr algn="r" defTabSz="2194560" fontAlgn="auto">
              <a:spcBef>
                <a:spcPts val="0"/>
              </a:spcBef>
              <a:spcAft>
                <a:spcPts val="0"/>
              </a:spcAft>
              <a:defRPr sz="5800" smtClean="0">
                <a:solidFill>
                  <a:schemeClr val="tx1">
                    <a:tint val="75000"/>
                  </a:schemeClr>
                </a:solidFill>
                <a:latin typeface="+mn-lt"/>
              </a:defRPr>
            </a:lvl1pPr>
          </a:lstStyle>
          <a:p>
            <a:pPr>
              <a:defRPr/>
            </a:pPr>
            <a:fld id="{D54B18AE-5EB3-46E8-A362-2F41BE5342FF}"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defTabSz="2193925" rtl="0" fontAlgn="base">
        <a:spcBef>
          <a:spcPct val="0"/>
        </a:spcBef>
        <a:spcAft>
          <a:spcPct val="0"/>
        </a:spcAft>
        <a:defRPr sz="21100" kern="1200">
          <a:solidFill>
            <a:schemeClr val="tx1"/>
          </a:solidFill>
          <a:latin typeface="+mj-lt"/>
          <a:ea typeface="+mj-ea"/>
          <a:cs typeface="+mj-cs"/>
        </a:defRPr>
      </a:lvl1pPr>
      <a:lvl2pPr algn="ctr" defTabSz="2193925" rtl="0" fontAlgn="base">
        <a:spcBef>
          <a:spcPct val="0"/>
        </a:spcBef>
        <a:spcAft>
          <a:spcPct val="0"/>
        </a:spcAft>
        <a:defRPr sz="21100">
          <a:solidFill>
            <a:schemeClr val="tx1"/>
          </a:solidFill>
          <a:latin typeface="Calibri" pitchFamily="34" charset="0"/>
        </a:defRPr>
      </a:lvl2pPr>
      <a:lvl3pPr algn="ctr" defTabSz="2193925" rtl="0" fontAlgn="base">
        <a:spcBef>
          <a:spcPct val="0"/>
        </a:spcBef>
        <a:spcAft>
          <a:spcPct val="0"/>
        </a:spcAft>
        <a:defRPr sz="21100">
          <a:solidFill>
            <a:schemeClr val="tx1"/>
          </a:solidFill>
          <a:latin typeface="Calibri" pitchFamily="34" charset="0"/>
        </a:defRPr>
      </a:lvl3pPr>
      <a:lvl4pPr algn="ctr" defTabSz="2193925" rtl="0" fontAlgn="base">
        <a:spcBef>
          <a:spcPct val="0"/>
        </a:spcBef>
        <a:spcAft>
          <a:spcPct val="0"/>
        </a:spcAft>
        <a:defRPr sz="21100">
          <a:solidFill>
            <a:schemeClr val="tx1"/>
          </a:solidFill>
          <a:latin typeface="Calibri" pitchFamily="34" charset="0"/>
        </a:defRPr>
      </a:lvl4pPr>
      <a:lvl5pPr algn="ctr" defTabSz="2193925" rtl="0" fontAlgn="base">
        <a:spcBef>
          <a:spcPct val="0"/>
        </a:spcBef>
        <a:spcAft>
          <a:spcPct val="0"/>
        </a:spcAft>
        <a:defRPr sz="21100">
          <a:solidFill>
            <a:schemeClr val="tx1"/>
          </a:solidFill>
          <a:latin typeface="Calibri" pitchFamily="34" charset="0"/>
        </a:defRPr>
      </a:lvl5pPr>
      <a:lvl6pPr marL="457200" algn="ctr" defTabSz="2193925" rtl="0" fontAlgn="base">
        <a:spcBef>
          <a:spcPct val="0"/>
        </a:spcBef>
        <a:spcAft>
          <a:spcPct val="0"/>
        </a:spcAft>
        <a:defRPr sz="21100">
          <a:solidFill>
            <a:schemeClr val="tx1"/>
          </a:solidFill>
          <a:latin typeface="Calibri" pitchFamily="34" charset="0"/>
        </a:defRPr>
      </a:lvl6pPr>
      <a:lvl7pPr marL="914400" algn="ctr" defTabSz="2193925" rtl="0" fontAlgn="base">
        <a:spcBef>
          <a:spcPct val="0"/>
        </a:spcBef>
        <a:spcAft>
          <a:spcPct val="0"/>
        </a:spcAft>
        <a:defRPr sz="21100">
          <a:solidFill>
            <a:schemeClr val="tx1"/>
          </a:solidFill>
          <a:latin typeface="Calibri" pitchFamily="34" charset="0"/>
        </a:defRPr>
      </a:lvl7pPr>
      <a:lvl8pPr marL="1371600" algn="ctr" defTabSz="2193925" rtl="0" fontAlgn="base">
        <a:spcBef>
          <a:spcPct val="0"/>
        </a:spcBef>
        <a:spcAft>
          <a:spcPct val="0"/>
        </a:spcAft>
        <a:defRPr sz="21100">
          <a:solidFill>
            <a:schemeClr val="tx1"/>
          </a:solidFill>
          <a:latin typeface="Calibri" pitchFamily="34" charset="0"/>
        </a:defRPr>
      </a:lvl8pPr>
      <a:lvl9pPr marL="1828800" algn="ctr" defTabSz="2193925" rtl="0" fontAlgn="base">
        <a:spcBef>
          <a:spcPct val="0"/>
        </a:spcBef>
        <a:spcAft>
          <a:spcPct val="0"/>
        </a:spcAft>
        <a:defRPr sz="21100">
          <a:solidFill>
            <a:schemeClr val="tx1"/>
          </a:solidFill>
          <a:latin typeface="Calibri" pitchFamily="34" charset="0"/>
        </a:defRPr>
      </a:lvl9pPr>
    </p:titleStyle>
    <p:bodyStyle>
      <a:lvl1pPr marL="1644650" indent="-1644650" algn="l" defTabSz="2193925" rtl="0" fontAlgn="base">
        <a:spcBef>
          <a:spcPct val="20000"/>
        </a:spcBef>
        <a:spcAft>
          <a:spcPct val="0"/>
        </a:spcAft>
        <a:buFont typeface="Arial" charset="0"/>
        <a:buChar char="•"/>
        <a:defRPr sz="15400" kern="1200">
          <a:solidFill>
            <a:schemeClr val="tx1"/>
          </a:solidFill>
          <a:latin typeface="+mn-lt"/>
          <a:ea typeface="+mn-ea"/>
          <a:cs typeface="+mn-cs"/>
        </a:defRPr>
      </a:lvl1pPr>
      <a:lvl2pPr marL="3565525" indent="-1371600" algn="l" defTabSz="2193925" rtl="0" fontAlgn="base">
        <a:spcBef>
          <a:spcPct val="20000"/>
        </a:spcBef>
        <a:spcAft>
          <a:spcPct val="0"/>
        </a:spcAft>
        <a:buFont typeface="Arial" charset="0"/>
        <a:buChar char="–"/>
        <a:defRPr sz="13400" kern="1200">
          <a:solidFill>
            <a:schemeClr val="tx1"/>
          </a:solidFill>
          <a:latin typeface="+mn-lt"/>
          <a:ea typeface="+mn-ea"/>
          <a:cs typeface="+mn-cs"/>
        </a:defRPr>
      </a:lvl2pPr>
      <a:lvl3pPr marL="5486400" indent="-1096963" algn="l" defTabSz="2193925" rtl="0" fontAlgn="base">
        <a:spcBef>
          <a:spcPct val="20000"/>
        </a:spcBef>
        <a:spcAft>
          <a:spcPct val="0"/>
        </a:spcAft>
        <a:buFont typeface="Arial" charset="0"/>
        <a:buChar char="•"/>
        <a:defRPr sz="11500" kern="1200">
          <a:solidFill>
            <a:schemeClr val="tx1"/>
          </a:solidFill>
          <a:latin typeface="+mn-lt"/>
          <a:ea typeface="+mn-ea"/>
          <a:cs typeface="+mn-cs"/>
        </a:defRPr>
      </a:lvl3pPr>
      <a:lvl4pPr marL="7680325" indent="-1096963" algn="l" defTabSz="2193925" rtl="0" fontAlgn="base">
        <a:spcBef>
          <a:spcPct val="20000"/>
        </a:spcBef>
        <a:spcAft>
          <a:spcPct val="0"/>
        </a:spcAft>
        <a:buFont typeface="Arial" charset="0"/>
        <a:buChar char="–"/>
        <a:defRPr sz="9600" kern="1200">
          <a:solidFill>
            <a:schemeClr val="tx1"/>
          </a:solidFill>
          <a:latin typeface="+mn-lt"/>
          <a:ea typeface="+mn-ea"/>
          <a:cs typeface="+mn-cs"/>
        </a:defRPr>
      </a:lvl4pPr>
      <a:lvl5pPr marL="9874250" indent="-1096963" algn="l" defTabSz="2193925" rtl="0" fontAlgn="base">
        <a:spcBef>
          <a:spcPct val="20000"/>
        </a:spcBef>
        <a:spcAft>
          <a:spcPct val="0"/>
        </a:spcAft>
        <a:buFont typeface="Arial" charset="0"/>
        <a:buChar char="»"/>
        <a:defRPr sz="9600" kern="1200">
          <a:solidFill>
            <a:schemeClr val="tx1"/>
          </a:solidFill>
          <a:latin typeface="+mn-lt"/>
          <a:ea typeface="+mn-ea"/>
          <a:cs typeface="+mn-cs"/>
        </a:defRPr>
      </a:lvl5pPr>
      <a:lvl6pPr marL="12070080" indent="-1097280" algn="l" defTabSz="2194560" rtl="0" eaLnBrk="1" latinLnBrk="0" hangingPunct="1">
        <a:spcBef>
          <a:spcPct val="20000"/>
        </a:spcBef>
        <a:buFont typeface="Arial"/>
        <a:buChar char="•"/>
        <a:defRPr sz="9600" kern="1200">
          <a:solidFill>
            <a:schemeClr val="tx1"/>
          </a:solidFill>
          <a:latin typeface="+mn-lt"/>
          <a:ea typeface="+mn-ea"/>
          <a:cs typeface="+mn-cs"/>
        </a:defRPr>
      </a:lvl6pPr>
      <a:lvl7pPr marL="14264640" indent="-1097280" algn="l" defTabSz="2194560" rtl="0" eaLnBrk="1" latinLnBrk="0" hangingPunct="1">
        <a:spcBef>
          <a:spcPct val="20000"/>
        </a:spcBef>
        <a:buFont typeface="Arial"/>
        <a:buChar char="•"/>
        <a:defRPr sz="9600" kern="1200">
          <a:solidFill>
            <a:schemeClr val="tx1"/>
          </a:solidFill>
          <a:latin typeface="+mn-lt"/>
          <a:ea typeface="+mn-ea"/>
          <a:cs typeface="+mn-cs"/>
        </a:defRPr>
      </a:lvl7pPr>
      <a:lvl8pPr marL="16459200" indent="-1097280" algn="l" defTabSz="2194560" rtl="0" eaLnBrk="1" latinLnBrk="0" hangingPunct="1">
        <a:spcBef>
          <a:spcPct val="20000"/>
        </a:spcBef>
        <a:buFont typeface="Arial"/>
        <a:buChar char="•"/>
        <a:defRPr sz="9600" kern="1200">
          <a:solidFill>
            <a:schemeClr val="tx1"/>
          </a:solidFill>
          <a:latin typeface="+mn-lt"/>
          <a:ea typeface="+mn-ea"/>
          <a:cs typeface="+mn-cs"/>
        </a:defRPr>
      </a:lvl8pPr>
      <a:lvl9pPr marL="18653760" indent="-1097280" algn="l" defTabSz="2194560" rtl="0" eaLnBrk="1" latinLnBrk="0" hangingPunct="1">
        <a:spcBef>
          <a:spcPct val="20000"/>
        </a:spcBef>
        <a:buFont typeface="Arial"/>
        <a:buChar char="•"/>
        <a:defRPr sz="9600" kern="1200">
          <a:solidFill>
            <a:schemeClr val="tx1"/>
          </a:solidFill>
          <a:latin typeface="+mn-lt"/>
          <a:ea typeface="+mn-ea"/>
          <a:cs typeface="+mn-cs"/>
        </a:defRPr>
      </a:lvl9pPr>
    </p:bodyStyle>
    <p:otherStyle>
      <a:defPPr>
        <a:defRPr lang="en-US"/>
      </a:defPPr>
      <a:lvl1pPr marL="0" algn="l" defTabSz="2194560" rtl="0" eaLnBrk="1" latinLnBrk="0" hangingPunct="1">
        <a:defRPr sz="8600" kern="1200">
          <a:solidFill>
            <a:schemeClr val="tx1"/>
          </a:solidFill>
          <a:latin typeface="+mn-lt"/>
          <a:ea typeface="+mn-ea"/>
          <a:cs typeface="+mn-cs"/>
        </a:defRPr>
      </a:lvl1pPr>
      <a:lvl2pPr marL="2194560" algn="l" defTabSz="2194560" rtl="0" eaLnBrk="1" latinLnBrk="0" hangingPunct="1">
        <a:defRPr sz="8600" kern="1200">
          <a:solidFill>
            <a:schemeClr val="tx1"/>
          </a:solidFill>
          <a:latin typeface="+mn-lt"/>
          <a:ea typeface="+mn-ea"/>
          <a:cs typeface="+mn-cs"/>
        </a:defRPr>
      </a:lvl2pPr>
      <a:lvl3pPr marL="4389120" algn="l" defTabSz="2194560" rtl="0" eaLnBrk="1" latinLnBrk="0" hangingPunct="1">
        <a:defRPr sz="8600" kern="1200">
          <a:solidFill>
            <a:schemeClr val="tx1"/>
          </a:solidFill>
          <a:latin typeface="+mn-lt"/>
          <a:ea typeface="+mn-ea"/>
          <a:cs typeface="+mn-cs"/>
        </a:defRPr>
      </a:lvl3pPr>
      <a:lvl4pPr marL="6583680" algn="l" defTabSz="2194560" rtl="0" eaLnBrk="1" latinLnBrk="0" hangingPunct="1">
        <a:defRPr sz="8600" kern="1200">
          <a:solidFill>
            <a:schemeClr val="tx1"/>
          </a:solidFill>
          <a:latin typeface="+mn-lt"/>
          <a:ea typeface="+mn-ea"/>
          <a:cs typeface="+mn-cs"/>
        </a:defRPr>
      </a:lvl4pPr>
      <a:lvl5pPr marL="8778240" algn="l" defTabSz="2194560" rtl="0" eaLnBrk="1" latinLnBrk="0" hangingPunct="1">
        <a:defRPr sz="8600" kern="1200">
          <a:solidFill>
            <a:schemeClr val="tx1"/>
          </a:solidFill>
          <a:latin typeface="+mn-lt"/>
          <a:ea typeface="+mn-ea"/>
          <a:cs typeface="+mn-cs"/>
        </a:defRPr>
      </a:lvl5pPr>
      <a:lvl6pPr marL="10972800" algn="l" defTabSz="2194560" rtl="0" eaLnBrk="1" latinLnBrk="0" hangingPunct="1">
        <a:defRPr sz="8600" kern="1200">
          <a:solidFill>
            <a:schemeClr val="tx1"/>
          </a:solidFill>
          <a:latin typeface="+mn-lt"/>
          <a:ea typeface="+mn-ea"/>
          <a:cs typeface="+mn-cs"/>
        </a:defRPr>
      </a:lvl6pPr>
      <a:lvl7pPr marL="13167360" algn="l" defTabSz="2194560" rtl="0" eaLnBrk="1" latinLnBrk="0" hangingPunct="1">
        <a:defRPr sz="8600" kern="1200">
          <a:solidFill>
            <a:schemeClr val="tx1"/>
          </a:solidFill>
          <a:latin typeface="+mn-lt"/>
          <a:ea typeface="+mn-ea"/>
          <a:cs typeface="+mn-cs"/>
        </a:defRPr>
      </a:lvl7pPr>
      <a:lvl8pPr marL="15361920" algn="l" defTabSz="2194560" rtl="0" eaLnBrk="1" latinLnBrk="0" hangingPunct="1">
        <a:defRPr sz="8600" kern="1200">
          <a:solidFill>
            <a:schemeClr val="tx1"/>
          </a:solidFill>
          <a:latin typeface="+mn-lt"/>
          <a:ea typeface="+mn-ea"/>
          <a:cs typeface="+mn-cs"/>
        </a:defRPr>
      </a:lvl8pPr>
      <a:lvl9pPr marL="17556480" algn="l" defTabSz="2194560" rtl="0" eaLnBrk="1" latinLnBrk="0" hangingPunct="1">
        <a:defRPr sz="8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tiff"/><Relationship Id="rId5" Type="http://schemas.openxmlformats.org/officeDocument/2006/relationships/image" Target="../media/image3.png"/><Relationship Id="rId15" Type="http://schemas.openxmlformats.org/officeDocument/2006/relationships/image" Target="../media/image1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 Id="rId1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 name="Rectangle 157"/>
          <p:cNvSpPr/>
          <p:nvPr/>
        </p:nvSpPr>
        <p:spPr>
          <a:xfrm>
            <a:off x="1100137" y="4022090"/>
            <a:ext cx="42492612" cy="26883360"/>
          </a:xfrm>
          <a:prstGeom prst="rect">
            <a:avLst/>
          </a:prstGeom>
          <a:solidFill>
            <a:schemeClr val="tx2">
              <a:lumMod val="20000"/>
              <a:lumOff val="80000"/>
            </a:schemeClr>
          </a:solidFill>
          <a:ln>
            <a:solidFill>
              <a:schemeClr val="tx2">
                <a:lumMod val="60000"/>
                <a:lumOff val="40000"/>
              </a:schemeClr>
            </a:solidFill>
          </a:ln>
        </p:spPr>
        <p:style>
          <a:lnRef idx="1">
            <a:schemeClr val="accent1"/>
          </a:lnRef>
          <a:fillRef idx="2">
            <a:schemeClr val="accent1"/>
          </a:fillRef>
          <a:effectRef idx="1">
            <a:schemeClr val="accent1"/>
          </a:effectRef>
          <a:fontRef idx="minor">
            <a:schemeClr val="dk1"/>
          </a:fontRef>
        </p:style>
        <p:txBody>
          <a:bodyPr anchor="ctr"/>
          <a:lstStyle/>
          <a:p>
            <a:pPr algn="ctr" defTabSz="2194560" fontAlgn="auto">
              <a:spcBef>
                <a:spcPts val="0"/>
              </a:spcBef>
              <a:spcAft>
                <a:spcPts val="0"/>
              </a:spcAft>
              <a:defRPr/>
            </a:pPr>
            <a:endParaRPr lang="en-US"/>
          </a:p>
        </p:txBody>
      </p:sp>
      <p:sp>
        <p:nvSpPr>
          <p:cNvPr id="111" name="Rounded Rectangle 110"/>
          <p:cNvSpPr/>
          <p:nvPr/>
        </p:nvSpPr>
        <p:spPr>
          <a:xfrm>
            <a:off x="17909691" y="4474259"/>
            <a:ext cx="25094403" cy="6678481"/>
          </a:xfrm>
          <a:prstGeom prst="roundRect">
            <a:avLst>
              <a:gd name="adj" fmla="val 0"/>
            </a:avLst>
          </a:prstGeom>
          <a:solidFill>
            <a:schemeClr val="bg1"/>
          </a:solidFill>
          <a:ln>
            <a:solidFill>
              <a:schemeClr val="bg1">
                <a:lumMod val="85000"/>
              </a:schemeClr>
            </a:solidFill>
          </a:ln>
        </p:spPr>
        <p:style>
          <a:lnRef idx="1">
            <a:schemeClr val="accent1"/>
          </a:lnRef>
          <a:fillRef idx="3">
            <a:schemeClr val="accent1"/>
          </a:fillRef>
          <a:effectRef idx="2">
            <a:schemeClr val="accent1"/>
          </a:effectRef>
          <a:fontRef idx="minor">
            <a:schemeClr val="lt1"/>
          </a:fontRef>
        </p:style>
        <p:txBody>
          <a:bodyPr anchor="ctr"/>
          <a:lstStyle/>
          <a:p>
            <a:endParaRPr lang="en-US" sz="2800" dirty="0" smtClean="0">
              <a:solidFill>
                <a:srgbClr val="000000"/>
              </a:solidFill>
            </a:endParaRPr>
          </a:p>
          <a:p>
            <a:endParaRPr lang="en-US" sz="2800" dirty="0" smtClean="0">
              <a:solidFill>
                <a:schemeClr val="tx1"/>
              </a:solidFill>
            </a:endParaRPr>
          </a:p>
          <a:p>
            <a:endParaRPr lang="en-US" sz="2800" dirty="0" smtClean="0">
              <a:solidFill>
                <a:schemeClr val="tx1"/>
              </a:solidFill>
            </a:endParaRPr>
          </a:p>
          <a:p>
            <a:endParaRPr lang="en-US" sz="2800" dirty="0" smtClean="0">
              <a:solidFill>
                <a:schemeClr val="tx1"/>
              </a:solidFill>
            </a:endParaRPr>
          </a:p>
          <a:p>
            <a:endParaRPr lang="en-US" sz="2800" dirty="0" smtClean="0">
              <a:solidFill>
                <a:srgbClr val="FFFFFF"/>
              </a:solidFill>
            </a:endParaRPr>
          </a:p>
          <a:p>
            <a:pPr algn="ctr">
              <a:lnSpc>
                <a:spcPct val="90000"/>
              </a:lnSpc>
              <a:spcBef>
                <a:spcPct val="20000"/>
              </a:spcBef>
            </a:pPr>
            <a:endParaRPr lang="en-US" dirty="0" smtClean="0">
              <a:solidFill>
                <a:srgbClr val="FFFFFF"/>
              </a:solidFill>
            </a:endParaRPr>
          </a:p>
          <a:p>
            <a:pPr algn="ctr">
              <a:lnSpc>
                <a:spcPct val="90000"/>
              </a:lnSpc>
              <a:spcBef>
                <a:spcPct val="20000"/>
              </a:spcBef>
            </a:pPr>
            <a:endParaRPr lang="en-US" sz="2800" dirty="0" smtClean="0">
              <a:solidFill>
                <a:srgbClr val="0000FF"/>
              </a:solidFill>
            </a:endParaRPr>
          </a:p>
          <a:p>
            <a:pPr algn="ctr">
              <a:lnSpc>
                <a:spcPct val="90000"/>
              </a:lnSpc>
              <a:spcBef>
                <a:spcPct val="20000"/>
              </a:spcBef>
            </a:pPr>
            <a:endParaRPr lang="en-US" sz="2800" dirty="0" smtClean="0">
              <a:solidFill>
                <a:srgbClr val="0000FF"/>
              </a:solidFill>
            </a:endParaRPr>
          </a:p>
          <a:p>
            <a:pPr algn="ctr">
              <a:lnSpc>
                <a:spcPct val="90000"/>
              </a:lnSpc>
              <a:spcBef>
                <a:spcPct val="20000"/>
              </a:spcBef>
            </a:pPr>
            <a:endParaRPr lang="en-US" sz="2800" dirty="0" smtClean="0">
              <a:solidFill>
                <a:srgbClr val="0000FF"/>
              </a:solidFill>
            </a:endParaRPr>
          </a:p>
          <a:p>
            <a:pPr algn="ctr">
              <a:lnSpc>
                <a:spcPct val="90000"/>
              </a:lnSpc>
              <a:spcBef>
                <a:spcPct val="20000"/>
              </a:spcBef>
            </a:pPr>
            <a:endParaRPr lang="en-US" sz="2800" dirty="0" smtClean="0">
              <a:solidFill>
                <a:srgbClr val="0000FF"/>
              </a:solidFill>
            </a:endParaRPr>
          </a:p>
          <a:p>
            <a:pPr algn="ctr">
              <a:lnSpc>
                <a:spcPct val="90000"/>
              </a:lnSpc>
              <a:spcBef>
                <a:spcPct val="20000"/>
              </a:spcBef>
            </a:pPr>
            <a:endParaRPr lang="en-US" sz="2800" dirty="0" smtClean="0">
              <a:solidFill>
                <a:srgbClr val="0000FF"/>
              </a:solidFill>
            </a:endParaRPr>
          </a:p>
          <a:p>
            <a:pPr>
              <a:lnSpc>
                <a:spcPct val="90000"/>
              </a:lnSpc>
              <a:spcBef>
                <a:spcPct val="20000"/>
              </a:spcBef>
              <a:buFont typeface="Arial" charset="0"/>
              <a:buChar char="•"/>
            </a:pPr>
            <a:endParaRPr lang="en-US" sz="2800" dirty="0" smtClean="0">
              <a:solidFill>
                <a:srgbClr val="FFFFFF"/>
              </a:solidFill>
            </a:endParaRPr>
          </a:p>
          <a:p>
            <a:pPr algn="ctr"/>
            <a:endParaRPr lang="en-US" sz="2800" dirty="0">
              <a:solidFill>
                <a:schemeClr val="tx1"/>
              </a:solidFill>
            </a:endParaRPr>
          </a:p>
        </p:txBody>
      </p:sp>
      <p:sp>
        <p:nvSpPr>
          <p:cNvPr id="5" name="TextBox 8"/>
          <p:cNvSpPr txBox="1">
            <a:spLocks noChangeArrowheads="1"/>
          </p:cNvSpPr>
          <p:nvPr/>
        </p:nvSpPr>
        <p:spPr bwMode="auto">
          <a:xfrm>
            <a:off x="1660899" y="21773836"/>
            <a:ext cx="15839461" cy="8686800"/>
          </a:xfrm>
          <a:prstGeom prst="rect">
            <a:avLst/>
          </a:prstGeom>
          <a:solidFill>
            <a:schemeClr val="bg1"/>
          </a:solidFill>
          <a:ln w="9525">
            <a:solidFill>
              <a:schemeClr val="bg1">
                <a:lumMod val="65000"/>
              </a:schemeClr>
            </a:solidFill>
            <a:miter lim="800000"/>
            <a:headEnd/>
            <a:tailEnd/>
          </a:ln>
          <a:effectLst>
            <a:outerShdw blurRad="50800" dist="38100" dir="2700000" algn="tl" rotWithShape="0">
              <a:schemeClr val="bg1">
                <a:lumMod val="75000"/>
                <a:alpha val="43000"/>
              </a:schemeClr>
            </a:outerShdw>
          </a:effectLst>
        </p:spPr>
        <p:txBody>
          <a:bodyPr wrap="square" lIns="457200" tIns="182880" rIns="182880" bIns="137160">
            <a:spAutoFit/>
          </a:bodyPr>
          <a:lstStyle/>
          <a:p>
            <a:r>
              <a:rPr lang="en-US" sz="4000" b="1" dirty="0" smtClean="0">
                <a:solidFill>
                  <a:srgbClr val="0000FF"/>
                </a:solidFill>
                <a:latin typeface="Cambria" pitchFamily="18" charset="0"/>
                <a:ea typeface="ＭＳ Ｐゴシック"/>
                <a:cs typeface="Cambria" pitchFamily="18" charset="0"/>
              </a:rPr>
              <a:t>Complex Contagions</a:t>
            </a:r>
            <a:endParaRPr lang="en-US" sz="4000" b="1" dirty="0">
              <a:solidFill>
                <a:srgbClr val="0000FF"/>
              </a:solidFill>
              <a:latin typeface="Cambria" pitchFamily="18" charset="0"/>
              <a:ea typeface="ＭＳ Ｐゴシック"/>
              <a:cs typeface="Cambria" pitchFamily="18" charset="0"/>
            </a:endParaRPr>
          </a:p>
          <a:p>
            <a:pPr>
              <a:lnSpc>
                <a:spcPct val="90000"/>
              </a:lnSpc>
              <a:spcBef>
                <a:spcPct val="20000"/>
              </a:spcBef>
              <a:buClr>
                <a:schemeClr val="accent2"/>
              </a:buClr>
              <a:buSzPct val="70000"/>
            </a:pPr>
            <a:endParaRPr lang="en-US" sz="2800" dirty="0">
              <a:latin typeface="Cambria" pitchFamily="18" charset="0"/>
              <a:ea typeface="ＭＳ Ｐゴシック"/>
              <a:cs typeface="Cambria" pitchFamily="18" charset="0"/>
            </a:endParaRPr>
          </a:p>
          <a:p>
            <a:pPr>
              <a:lnSpc>
                <a:spcPct val="90000"/>
              </a:lnSpc>
              <a:spcBef>
                <a:spcPct val="20000"/>
              </a:spcBef>
              <a:buClr>
                <a:schemeClr val="accent2"/>
              </a:buClr>
              <a:buSzPct val="70000"/>
            </a:pPr>
            <a:endParaRPr lang="en-US" sz="2800" dirty="0">
              <a:latin typeface="Cambria" pitchFamily="18" charset="0"/>
              <a:ea typeface="ＭＳ Ｐゴシック"/>
              <a:cs typeface="Cambria" pitchFamily="18" charset="0"/>
            </a:endParaRPr>
          </a:p>
          <a:p>
            <a:pPr>
              <a:lnSpc>
                <a:spcPct val="90000"/>
              </a:lnSpc>
              <a:spcBef>
                <a:spcPct val="20000"/>
              </a:spcBef>
              <a:buClr>
                <a:schemeClr val="accent2"/>
              </a:buClr>
              <a:buSzPct val="70000"/>
            </a:pPr>
            <a:endParaRPr lang="en-US" sz="2800" dirty="0">
              <a:latin typeface="Cambria" pitchFamily="18" charset="0"/>
              <a:ea typeface="ＭＳ Ｐゴシック"/>
              <a:cs typeface="Cambria" pitchFamily="18" charset="0"/>
            </a:endParaRPr>
          </a:p>
          <a:p>
            <a:pPr>
              <a:lnSpc>
                <a:spcPct val="90000"/>
              </a:lnSpc>
              <a:spcBef>
                <a:spcPct val="20000"/>
              </a:spcBef>
              <a:buClr>
                <a:schemeClr val="accent2"/>
              </a:buClr>
              <a:buSzPct val="70000"/>
            </a:pPr>
            <a:endParaRPr lang="en-US" sz="2800" dirty="0">
              <a:latin typeface="Cambria" pitchFamily="18" charset="0"/>
              <a:ea typeface="ＭＳ Ｐゴシック"/>
              <a:cs typeface="Cambria" pitchFamily="18" charset="0"/>
            </a:endParaRPr>
          </a:p>
          <a:p>
            <a:pPr>
              <a:lnSpc>
                <a:spcPct val="90000"/>
              </a:lnSpc>
              <a:spcBef>
                <a:spcPct val="20000"/>
              </a:spcBef>
              <a:buClr>
                <a:schemeClr val="accent2"/>
              </a:buClr>
              <a:buSzPct val="70000"/>
            </a:pPr>
            <a:endParaRPr lang="en-US" sz="2800" dirty="0">
              <a:latin typeface="Cambria" pitchFamily="18" charset="0"/>
              <a:ea typeface="ＭＳ Ｐゴシック"/>
              <a:cs typeface="Cambria" pitchFamily="18" charset="0"/>
            </a:endParaRPr>
          </a:p>
          <a:p>
            <a:pPr>
              <a:lnSpc>
                <a:spcPct val="90000"/>
              </a:lnSpc>
              <a:spcBef>
                <a:spcPct val="20000"/>
              </a:spcBef>
              <a:buClr>
                <a:schemeClr val="accent2"/>
              </a:buClr>
              <a:buSzPct val="70000"/>
            </a:pPr>
            <a:endParaRPr lang="en-US" sz="2800" dirty="0">
              <a:latin typeface="Cambria" pitchFamily="18" charset="0"/>
              <a:ea typeface="ＭＳ Ｐゴシック"/>
              <a:cs typeface="Cambria" pitchFamily="18" charset="0"/>
            </a:endParaRPr>
          </a:p>
          <a:p>
            <a:pPr>
              <a:lnSpc>
                <a:spcPct val="90000"/>
              </a:lnSpc>
              <a:spcBef>
                <a:spcPct val="20000"/>
              </a:spcBef>
              <a:buClr>
                <a:schemeClr val="accent2"/>
              </a:buClr>
              <a:buSzPct val="70000"/>
            </a:pPr>
            <a:endParaRPr lang="en-US" sz="2800" dirty="0">
              <a:latin typeface="Cambria" pitchFamily="18" charset="0"/>
              <a:ea typeface="ＭＳ Ｐゴシック"/>
              <a:cs typeface="Cambria" pitchFamily="18" charset="0"/>
            </a:endParaRPr>
          </a:p>
          <a:p>
            <a:pPr>
              <a:lnSpc>
                <a:spcPct val="90000"/>
              </a:lnSpc>
              <a:spcBef>
                <a:spcPct val="20000"/>
              </a:spcBef>
              <a:buClr>
                <a:schemeClr val="accent2"/>
              </a:buClr>
              <a:buSzPct val="70000"/>
            </a:pPr>
            <a:endParaRPr lang="en-US" sz="2800" dirty="0">
              <a:latin typeface="Cambria" pitchFamily="18" charset="0"/>
              <a:ea typeface="ＭＳ Ｐゴシック"/>
              <a:cs typeface="Cambria" pitchFamily="18" charset="0"/>
            </a:endParaRPr>
          </a:p>
          <a:p>
            <a:pPr>
              <a:lnSpc>
                <a:spcPct val="90000"/>
              </a:lnSpc>
              <a:spcBef>
                <a:spcPct val="20000"/>
              </a:spcBef>
              <a:buClr>
                <a:schemeClr val="accent2"/>
              </a:buClr>
              <a:buSzPct val="70000"/>
            </a:pPr>
            <a:endParaRPr lang="en-US" sz="2800" dirty="0">
              <a:latin typeface="Cambria" pitchFamily="18" charset="0"/>
              <a:ea typeface="ＭＳ Ｐゴシック"/>
              <a:cs typeface="Cambria" pitchFamily="18" charset="0"/>
            </a:endParaRPr>
          </a:p>
          <a:p>
            <a:pPr>
              <a:lnSpc>
                <a:spcPct val="90000"/>
              </a:lnSpc>
              <a:spcBef>
                <a:spcPct val="20000"/>
              </a:spcBef>
              <a:buClr>
                <a:schemeClr val="accent2"/>
              </a:buClr>
              <a:buSzPct val="70000"/>
            </a:pPr>
            <a:endParaRPr lang="en-US" sz="2800" dirty="0">
              <a:latin typeface="Cambria" pitchFamily="18" charset="0"/>
              <a:ea typeface="ＭＳ Ｐゴシック"/>
              <a:cs typeface="Cambria" pitchFamily="18" charset="0"/>
            </a:endParaRPr>
          </a:p>
          <a:p>
            <a:pPr>
              <a:lnSpc>
                <a:spcPct val="90000"/>
              </a:lnSpc>
              <a:spcBef>
                <a:spcPct val="20000"/>
              </a:spcBef>
              <a:buClr>
                <a:schemeClr val="accent2"/>
              </a:buClr>
              <a:buSzPct val="70000"/>
            </a:pPr>
            <a:endParaRPr lang="en-US" sz="2800" dirty="0">
              <a:latin typeface="Cambria" pitchFamily="18" charset="0"/>
              <a:ea typeface="ＭＳ Ｐゴシック"/>
              <a:cs typeface="Cambria" pitchFamily="18" charset="0"/>
            </a:endParaRPr>
          </a:p>
          <a:p>
            <a:pPr>
              <a:lnSpc>
                <a:spcPct val="90000"/>
              </a:lnSpc>
              <a:spcBef>
                <a:spcPct val="20000"/>
              </a:spcBef>
              <a:buClr>
                <a:schemeClr val="accent2"/>
              </a:buClr>
              <a:buSzPct val="70000"/>
            </a:pPr>
            <a:endParaRPr lang="en-US" sz="2800" dirty="0">
              <a:latin typeface="Cambria" pitchFamily="18" charset="0"/>
              <a:ea typeface="ＭＳ Ｐゴシック"/>
              <a:cs typeface="Cambria" pitchFamily="18" charset="0"/>
            </a:endParaRPr>
          </a:p>
          <a:p>
            <a:pPr>
              <a:lnSpc>
                <a:spcPct val="90000"/>
              </a:lnSpc>
              <a:spcBef>
                <a:spcPct val="20000"/>
              </a:spcBef>
              <a:buClr>
                <a:schemeClr val="accent2"/>
              </a:buClr>
              <a:buSzPct val="70000"/>
            </a:pPr>
            <a:endParaRPr lang="en-US" sz="2800" dirty="0">
              <a:latin typeface="Cambria" pitchFamily="18" charset="0"/>
              <a:ea typeface="ＭＳ Ｐゴシック"/>
              <a:cs typeface="Cambria" pitchFamily="18" charset="0"/>
            </a:endParaRPr>
          </a:p>
          <a:p>
            <a:pPr>
              <a:lnSpc>
                <a:spcPct val="90000"/>
              </a:lnSpc>
              <a:spcBef>
                <a:spcPct val="20000"/>
              </a:spcBef>
              <a:buClr>
                <a:schemeClr val="accent2"/>
              </a:buClr>
              <a:buSzPct val="70000"/>
            </a:pPr>
            <a:endParaRPr lang="en-US" sz="2800" dirty="0">
              <a:latin typeface="Cambria" pitchFamily="18" charset="0"/>
              <a:ea typeface="ＭＳ Ｐゴシック"/>
              <a:cs typeface="Cambria" pitchFamily="18" charset="0"/>
            </a:endParaRPr>
          </a:p>
        </p:txBody>
      </p:sp>
      <p:sp>
        <p:nvSpPr>
          <p:cNvPr id="14340" name="TextBox 3"/>
          <p:cNvSpPr txBox="1">
            <a:spLocks noChangeArrowheads="1"/>
          </p:cNvSpPr>
          <p:nvPr/>
        </p:nvSpPr>
        <p:spPr bwMode="auto">
          <a:xfrm>
            <a:off x="1074736" y="101017"/>
            <a:ext cx="42518013" cy="4382738"/>
          </a:xfrm>
          <a:prstGeom prst="rect">
            <a:avLst/>
          </a:prstGeom>
          <a:noFill/>
          <a:ln w="9525">
            <a:noFill/>
            <a:miter lim="800000"/>
            <a:headEnd/>
            <a:tailEnd/>
          </a:ln>
        </p:spPr>
        <p:txBody>
          <a:bodyPr wrap="square">
            <a:spAutoFit/>
          </a:bodyPr>
          <a:lstStyle/>
          <a:p>
            <a:pPr algn="ctr">
              <a:lnSpc>
                <a:spcPct val="120000"/>
              </a:lnSpc>
            </a:pPr>
            <a:r>
              <a:rPr lang="en-US" sz="9500" b="1" dirty="0" smtClean="0">
                <a:solidFill>
                  <a:schemeClr val="accent1">
                    <a:lumMod val="75000"/>
                  </a:schemeClr>
                </a:solidFill>
                <a:latin typeface="Cambria" pitchFamily="18" charset="0"/>
              </a:rPr>
              <a:t>Innovation Networks and Social Contagion in East Africa</a:t>
            </a:r>
            <a:endParaRPr lang="en-US" sz="9500" dirty="0" smtClean="0">
              <a:solidFill>
                <a:schemeClr val="accent1">
                  <a:lumMod val="75000"/>
                </a:schemeClr>
              </a:solidFill>
              <a:latin typeface="Cambria" pitchFamily="18" charset="0"/>
              <a:cs typeface="Arial" pitchFamily="34" charset="0"/>
            </a:endParaRPr>
          </a:p>
          <a:p>
            <a:pPr algn="ctr">
              <a:lnSpc>
                <a:spcPct val="120000"/>
              </a:lnSpc>
            </a:pPr>
            <a:r>
              <a:rPr lang="en-US" sz="4000" dirty="0" smtClean="0">
                <a:latin typeface="Arial" pitchFamily="34" charset="0"/>
                <a:cs typeface="Arial" pitchFamily="34" charset="0"/>
              </a:rPr>
              <a:t>Jessie Gunter</a:t>
            </a:r>
            <a:r>
              <a:rPr lang="en-US" sz="4000" baseline="30000" dirty="0" smtClean="0">
                <a:solidFill>
                  <a:schemeClr val="bg2">
                    <a:lumMod val="10000"/>
                  </a:schemeClr>
                </a:solidFill>
                <a:latin typeface="Arial" pitchFamily="34" charset="0"/>
                <a:cs typeface="Arial" pitchFamily="34" charset="0"/>
              </a:rPr>
              <a:t>1</a:t>
            </a:r>
            <a:r>
              <a:rPr lang="en-US" sz="4000" dirty="0" smtClean="0">
                <a:latin typeface="Arial" pitchFamily="34" charset="0"/>
                <a:cs typeface="Arial" pitchFamily="34" charset="0"/>
              </a:rPr>
              <a:t>, Caitlin Rivers</a:t>
            </a:r>
            <a:r>
              <a:rPr lang="en-US" sz="4000" baseline="30000" dirty="0" smtClean="0">
                <a:solidFill>
                  <a:schemeClr val="bg2">
                    <a:lumMod val="10000"/>
                  </a:schemeClr>
                </a:solidFill>
                <a:latin typeface="Arial" pitchFamily="34" charset="0"/>
                <a:cs typeface="Arial" pitchFamily="34" charset="0"/>
              </a:rPr>
              <a:t>1</a:t>
            </a:r>
            <a:r>
              <a:rPr lang="en-US" sz="4000" dirty="0" smtClean="0">
                <a:latin typeface="Arial" pitchFamily="34" charset="0"/>
                <a:cs typeface="Arial" pitchFamily="34" charset="0"/>
              </a:rPr>
              <a:t>, Stephen Eubank</a:t>
            </a:r>
            <a:r>
              <a:rPr lang="en-US" sz="4000" baseline="30000" dirty="0" smtClean="0">
                <a:solidFill>
                  <a:schemeClr val="bg2">
                    <a:lumMod val="10000"/>
                  </a:schemeClr>
                </a:solidFill>
                <a:latin typeface="Arial" pitchFamily="34" charset="0"/>
                <a:cs typeface="Arial" pitchFamily="34" charset="0"/>
              </a:rPr>
              <a:t>1</a:t>
            </a:r>
            <a:r>
              <a:rPr lang="en-US" sz="4000" dirty="0" smtClean="0">
                <a:latin typeface="Arial" pitchFamily="34" charset="0"/>
                <a:cs typeface="Arial" pitchFamily="34" charset="0"/>
              </a:rPr>
              <a:t>, Keith M. Moore</a:t>
            </a:r>
            <a:r>
              <a:rPr lang="en-US" sz="4000" baseline="30000" dirty="0" smtClean="0">
                <a:solidFill>
                  <a:schemeClr val="bg2">
                    <a:lumMod val="10000"/>
                  </a:schemeClr>
                </a:solidFill>
                <a:latin typeface="Arial" pitchFamily="34" charset="0"/>
                <a:cs typeface="Arial" pitchFamily="34" charset="0"/>
              </a:rPr>
              <a:t>1</a:t>
            </a:r>
            <a:r>
              <a:rPr lang="en-US" sz="4000" dirty="0" smtClean="0">
                <a:latin typeface="Arial" pitchFamily="34" charset="0"/>
                <a:cs typeface="Arial" pitchFamily="34" charset="0"/>
              </a:rPr>
              <a:t>, Christopher Kuhlman</a:t>
            </a:r>
            <a:r>
              <a:rPr lang="en-US" sz="4000" baseline="30000" dirty="0" smtClean="0">
                <a:solidFill>
                  <a:schemeClr val="bg2">
                    <a:lumMod val="10000"/>
                  </a:schemeClr>
                </a:solidFill>
                <a:latin typeface="Arial" pitchFamily="34" charset="0"/>
                <a:cs typeface="Arial" pitchFamily="34" charset="0"/>
              </a:rPr>
              <a:t>1</a:t>
            </a:r>
            <a:r>
              <a:rPr lang="en-US" sz="4000" dirty="0" smtClean="0">
                <a:latin typeface="Arial" pitchFamily="34" charset="0"/>
                <a:cs typeface="Arial" pitchFamily="34" charset="0"/>
              </a:rPr>
              <a:t>, </a:t>
            </a:r>
            <a:r>
              <a:rPr lang="en-US" sz="4000" dirty="0" smtClean="0">
                <a:solidFill>
                  <a:schemeClr val="bg2">
                    <a:lumMod val="10000"/>
                  </a:schemeClr>
                </a:solidFill>
                <a:latin typeface="Arial" pitchFamily="34" charset="0"/>
                <a:cs typeface="Arial" pitchFamily="34" charset="0"/>
              </a:rPr>
              <a:t>Jennifer N. Lamb</a:t>
            </a:r>
            <a:r>
              <a:rPr lang="en-US" sz="4000" baseline="30000" dirty="0" smtClean="0">
                <a:solidFill>
                  <a:schemeClr val="bg2">
                    <a:lumMod val="10000"/>
                  </a:schemeClr>
                </a:solidFill>
                <a:latin typeface="Arial" pitchFamily="34" charset="0"/>
                <a:cs typeface="Arial" pitchFamily="34" charset="0"/>
              </a:rPr>
              <a:t>1</a:t>
            </a:r>
            <a:r>
              <a:rPr lang="en-US" sz="4000" dirty="0" smtClean="0">
                <a:solidFill>
                  <a:schemeClr val="bg2">
                    <a:lumMod val="10000"/>
                  </a:schemeClr>
                </a:solidFill>
                <a:latin typeface="Arial" pitchFamily="34" charset="0"/>
                <a:cs typeface="Arial" pitchFamily="34" charset="0"/>
              </a:rPr>
              <a:t>,  Jay Norton</a:t>
            </a:r>
            <a:r>
              <a:rPr lang="en-US" sz="4000" baseline="30000" dirty="0" smtClean="0">
                <a:solidFill>
                  <a:schemeClr val="bg2">
                    <a:lumMod val="10000"/>
                  </a:schemeClr>
                </a:solidFill>
                <a:latin typeface="Arial" pitchFamily="34" charset="0"/>
                <a:cs typeface="Arial" pitchFamily="34" charset="0"/>
              </a:rPr>
              <a:t>2</a:t>
            </a:r>
            <a:r>
              <a:rPr lang="en-US" sz="4000" dirty="0" smtClean="0">
                <a:solidFill>
                  <a:schemeClr val="bg2">
                    <a:lumMod val="10000"/>
                  </a:schemeClr>
                </a:solidFill>
                <a:latin typeface="Arial" pitchFamily="34" charset="0"/>
                <a:cs typeface="Arial" pitchFamily="34" charset="0"/>
              </a:rPr>
              <a:t>, Emmanuel Omondi</a:t>
            </a:r>
            <a:r>
              <a:rPr lang="en-US" sz="4000" baseline="30000" dirty="0" smtClean="0">
                <a:solidFill>
                  <a:schemeClr val="bg2">
                    <a:lumMod val="10000"/>
                  </a:schemeClr>
                </a:solidFill>
                <a:latin typeface="Arial" pitchFamily="34" charset="0"/>
                <a:cs typeface="Arial" pitchFamily="34" charset="0"/>
              </a:rPr>
              <a:t>2</a:t>
            </a:r>
            <a:r>
              <a:rPr lang="en-US" sz="4000" dirty="0" smtClean="0">
                <a:solidFill>
                  <a:schemeClr val="bg2">
                    <a:lumMod val="10000"/>
                  </a:schemeClr>
                </a:solidFill>
                <a:latin typeface="Arial" pitchFamily="34" charset="0"/>
                <a:cs typeface="Arial" pitchFamily="34" charset="0"/>
              </a:rPr>
              <a:t>, Rita-</a:t>
            </a:r>
            <a:r>
              <a:rPr lang="en-US" sz="4000" dirty="0" err="1" smtClean="0">
                <a:solidFill>
                  <a:schemeClr val="bg2">
                    <a:lumMod val="10000"/>
                  </a:schemeClr>
                </a:solidFill>
                <a:latin typeface="Arial" pitchFamily="34" charset="0"/>
                <a:cs typeface="Arial" pitchFamily="34" charset="0"/>
              </a:rPr>
              <a:t>Laker</a:t>
            </a:r>
            <a:r>
              <a:rPr lang="en-US" sz="4000" dirty="0" smtClean="0">
                <a:solidFill>
                  <a:schemeClr val="bg2">
                    <a:lumMod val="10000"/>
                  </a:schemeClr>
                </a:solidFill>
                <a:latin typeface="Arial" pitchFamily="34" charset="0"/>
                <a:cs typeface="Arial" pitchFamily="34" charset="0"/>
              </a:rPr>
              <a:t> Ojok</a:t>
            </a:r>
            <a:r>
              <a:rPr lang="en-US" sz="4000" baseline="30000" dirty="0" smtClean="0">
                <a:solidFill>
                  <a:schemeClr val="bg2">
                    <a:lumMod val="10000"/>
                  </a:schemeClr>
                </a:solidFill>
                <a:latin typeface="Arial" pitchFamily="34" charset="0"/>
                <a:cs typeface="Arial" pitchFamily="34" charset="0"/>
              </a:rPr>
              <a:t>3</a:t>
            </a:r>
            <a:r>
              <a:rPr lang="en-US" sz="4000" dirty="0" smtClean="0">
                <a:solidFill>
                  <a:schemeClr val="bg2">
                    <a:lumMod val="10000"/>
                  </a:schemeClr>
                </a:solidFill>
                <a:latin typeface="Arial" pitchFamily="34" charset="0"/>
                <a:cs typeface="Arial" pitchFamily="34" charset="0"/>
              </a:rPr>
              <a:t>, Dominic </a:t>
            </a:r>
            <a:r>
              <a:rPr lang="en-US" sz="4000" dirty="0" err="1" smtClean="0">
                <a:solidFill>
                  <a:schemeClr val="bg2">
                    <a:lumMod val="10000"/>
                  </a:schemeClr>
                </a:solidFill>
                <a:latin typeface="Arial" pitchFamily="34" charset="0"/>
                <a:cs typeface="Arial" pitchFamily="34" charset="0"/>
              </a:rPr>
              <a:t>Ngosia</a:t>
            </a:r>
            <a:r>
              <a:rPr lang="en-US" sz="4000" dirty="0" smtClean="0">
                <a:solidFill>
                  <a:schemeClr val="bg2">
                    <a:lumMod val="10000"/>
                  </a:schemeClr>
                </a:solidFill>
                <a:latin typeface="Arial" pitchFamily="34" charset="0"/>
                <a:cs typeface="Arial" pitchFamily="34" charset="0"/>
              </a:rPr>
              <a:t> Sikuku</a:t>
            </a:r>
            <a:r>
              <a:rPr lang="en-US" sz="4000" baseline="30000" dirty="0" smtClean="0">
                <a:solidFill>
                  <a:schemeClr val="bg2">
                    <a:lumMod val="10000"/>
                  </a:schemeClr>
                </a:solidFill>
                <a:latin typeface="Arial" pitchFamily="34" charset="0"/>
                <a:cs typeface="Arial" pitchFamily="34" charset="0"/>
              </a:rPr>
              <a:t>4</a:t>
            </a:r>
            <a:r>
              <a:rPr lang="en-US" sz="4000" dirty="0" smtClean="0">
                <a:solidFill>
                  <a:schemeClr val="bg2">
                    <a:lumMod val="10000"/>
                  </a:schemeClr>
                </a:solidFill>
                <a:latin typeface="Arial" pitchFamily="34" charset="0"/>
                <a:cs typeface="Arial" pitchFamily="34" charset="0"/>
              </a:rPr>
              <a:t>, Dennis Ashilenje</a:t>
            </a:r>
            <a:r>
              <a:rPr lang="en-US" sz="4000" baseline="30000" dirty="0" smtClean="0">
                <a:solidFill>
                  <a:schemeClr val="bg2">
                    <a:lumMod val="10000"/>
                  </a:schemeClr>
                </a:solidFill>
                <a:latin typeface="Arial" pitchFamily="34" charset="0"/>
                <a:cs typeface="Arial" pitchFamily="34" charset="0"/>
              </a:rPr>
              <a:t>5</a:t>
            </a:r>
            <a:r>
              <a:rPr lang="en-US" sz="4000" dirty="0" smtClean="0">
                <a:solidFill>
                  <a:schemeClr val="bg2">
                    <a:lumMod val="10000"/>
                  </a:schemeClr>
                </a:solidFill>
                <a:latin typeface="Arial" pitchFamily="34" charset="0"/>
                <a:cs typeface="Arial" pitchFamily="34" charset="0"/>
              </a:rPr>
              <a:t>, and </a:t>
            </a:r>
            <a:r>
              <a:rPr lang="en-US" sz="4000" dirty="0" err="1" smtClean="0">
                <a:solidFill>
                  <a:schemeClr val="bg2">
                    <a:lumMod val="10000"/>
                  </a:schemeClr>
                </a:solidFill>
                <a:latin typeface="Arial" pitchFamily="34" charset="0"/>
                <a:cs typeface="Arial" pitchFamily="34" charset="0"/>
              </a:rPr>
              <a:t>Johnstone</a:t>
            </a:r>
            <a:r>
              <a:rPr lang="en-US" sz="4000" dirty="0" smtClean="0">
                <a:solidFill>
                  <a:schemeClr val="bg2">
                    <a:lumMod val="10000"/>
                  </a:schemeClr>
                </a:solidFill>
                <a:latin typeface="Arial" pitchFamily="34" charset="0"/>
                <a:cs typeface="Arial" pitchFamily="34" charset="0"/>
              </a:rPr>
              <a:t> Odera</a:t>
            </a:r>
            <a:r>
              <a:rPr lang="en-US" sz="4000" baseline="30000" dirty="0" smtClean="0">
                <a:solidFill>
                  <a:schemeClr val="bg2">
                    <a:lumMod val="10000"/>
                  </a:schemeClr>
                </a:solidFill>
                <a:latin typeface="Arial" pitchFamily="34" charset="0"/>
                <a:cs typeface="Arial" pitchFamily="34" charset="0"/>
              </a:rPr>
              <a:t>6</a:t>
            </a:r>
          </a:p>
          <a:p>
            <a:pPr algn="ctr">
              <a:lnSpc>
                <a:spcPct val="120000"/>
              </a:lnSpc>
            </a:pPr>
            <a:r>
              <a:rPr lang="en-US" sz="2400" dirty="0" smtClean="0">
                <a:solidFill>
                  <a:schemeClr val="bg2">
                    <a:lumMod val="10000"/>
                  </a:schemeClr>
                </a:solidFill>
                <a:latin typeface="Arial" pitchFamily="34" charset="0"/>
                <a:cs typeface="Arial" pitchFamily="34" charset="0"/>
              </a:rPr>
              <a:t> </a:t>
            </a:r>
            <a:r>
              <a:rPr lang="en-US" sz="2400" baseline="30000" dirty="0" smtClean="0">
                <a:solidFill>
                  <a:schemeClr val="bg2">
                    <a:lumMod val="10000"/>
                  </a:schemeClr>
                </a:solidFill>
                <a:latin typeface="Arial" pitchFamily="34" charset="0"/>
                <a:cs typeface="Arial" pitchFamily="34" charset="0"/>
              </a:rPr>
              <a:t>1 </a:t>
            </a:r>
            <a:r>
              <a:rPr lang="en-US" sz="2400" dirty="0" smtClean="0">
                <a:solidFill>
                  <a:schemeClr val="bg2">
                    <a:lumMod val="10000"/>
                  </a:schemeClr>
                </a:solidFill>
                <a:latin typeface="Arial" pitchFamily="34" charset="0"/>
                <a:cs typeface="Arial" pitchFamily="34" charset="0"/>
              </a:rPr>
              <a:t>Virginia Tech, </a:t>
            </a:r>
            <a:r>
              <a:rPr lang="en-US" sz="2400" baseline="30000" dirty="0" smtClean="0">
                <a:solidFill>
                  <a:schemeClr val="bg2">
                    <a:lumMod val="10000"/>
                  </a:schemeClr>
                </a:solidFill>
                <a:latin typeface="Arial" pitchFamily="34" charset="0"/>
                <a:cs typeface="Arial" pitchFamily="34" charset="0"/>
              </a:rPr>
              <a:t>2</a:t>
            </a:r>
            <a:r>
              <a:rPr lang="en-US" sz="2400" dirty="0" smtClean="0">
                <a:solidFill>
                  <a:schemeClr val="bg2">
                    <a:lumMod val="10000"/>
                  </a:schemeClr>
                </a:solidFill>
                <a:latin typeface="Arial" pitchFamily="34" charset="0"/>
                <a:cs typeface="Arial" pitchFamily="34" charset="0"/>
              </a:rPr>
              <a:t> University of Wyoming,</a:t>
            </a:r>
            <a:r>
              <a:rPr lang="en-US" sz="2400" baseline="30000" dirty="0" smtClean="0">
                <a:solidFill>
                  <a:schemeClr val="bg2">
                    <a:lumMod val="10000"/>
                  </a:schemeClr>
                </a:solidFill>
                <a:latin typeface="Arial" pitchFamily="34" charset="0"/>
                <a:cs typeface="Arial" pitchFamily="34" charset="0"/>
              </a:rPr>
              <a:t>3</a:t>
            </a:r>
            <a:r>
              <a:rPr lang="en-US" sz="2400" dirty="0" smtClean="0">
                <a:solidFill>
                  <a:schemeClr val="bg2">
                    <a:lumMod val="10000"/>
                  </a:schemeClr>
                </a:solidFill>
                <a:latin typeface="Arial" pitchFamily="34" charset="0"/>
                <a:cs typeface="Arial" pitchFamily="34" charset="0"/>
              </a:rPr>
              <a:t> Appropriate Technology-Uganda,</a:t>
            </a:r>
            <a:r>
              <a:rPr lang="en-US" sz="2400" baseline="30000" dirty="0" smtClean="0">
                <a:solidFill>
                  <a:schemeClr val="bg2">
                    <a:lumMod val="10000"/>
                  </a:schemeClr>
                </a:solidFill>
                <a:latin typeface="Arial" pitchFamily="34" charset="0"/>
                <a:cs typeface="Arial" pitchFamily="34" charset="0"/>
              </a:rPr>
              <a:t> 4</a:t>
            </a:r>
            <a:r>
              <a:rPr lang="en-US" sz="2400" dirty="0" smtClean="0">
                <a:solidFill>
                  <a:schemeClr val="bg2">
                    <a:lumMod val="10000"/>
                  </a:schemeClr>
                </a:solidFill>
                <a:latin typeface="Arial" pitchFamily="34" charset="0"/>
                <a:cs typeface="Arial" pitchFamily="34" charset="0"/>
              </a:rPr>
              <a:t> SEATEC Community Development, </a:t>
            </a:r>
            <a:r>
              <a:rPr lang="en-US" sz="2400" dirty="0" err="1" smtClean="0">
                <a:solidFill>
                  <a:schemeClr val="bg2">
                    <a:lumMod val="10000"/>
                  </a:schemeClr>
                </a:solidFill>
                <a:latin typeface="Arial" pitchFamily="34" charset="0"/>
                <a:cs typeface="Arial" pitchFamily="34" charset="0"/>
              </a:rPr>
              <a:t>Kitale</a:t>
            </a:r>
            <a:r>
              <a:rPr lang="en-US" sz="2400" dirty="0" smtClean="0">
                <a:solidFill>
                  <a:schemeClr val="bg2">
                    <a:lumMod val="10000"/>
                  </a:schemeClr>
                </a:solidFill>
                <a:latin typeface="Arial" pitchFamily="34" charset="0"/>
                <a:cs typeface="Arial" pitchFamily="34" charset="0"/>
              </a:rPr>
              <a:t>, Kenya,</a:t>
            </a:r>
            <a:r>
              <a:rPr lang="en-US" sz="2400" baseline="30000" dirty="0" smtClean="0">
                <a:solidFill>
                  <a:schemeClr val="bg2">
                    <a:lumMod val="10000"/>
                  </a:schemeClr>
                </a:solidFill>
                <a:latin typeface="Arial" pitchFamily="34" charset="0"/>
                <a:cs typeface="Arial" pitchFamily="34" charset="0"/>
              </a:rPr>
              <a:t>5</a:t>
            </a:r>
            <a:r>
              <a:rPr lang="en-US" sz="2400" dirty="0" smtClean="0">
                <a:solidFill>
                  <a:schemeClr val="bg2">
                    <a:lumMod val="10000"/>
                  </a:schemeClr>
                </a:solidFill>
                <a:latin typeface="Arial" pitchFamily="34" charset="0"/>
                <a:cs typeface="Arial" pitchFamily="34" charset="0"/>
              </a:rPr>
              <a:t> Manor House Agricultural Center, </a:t>
            </a:r>
            <a:r>
              <a:rPr lang="en-US" sz="2400" dirty="0" err="1" smtClean="0">
                <a:solidFill>
                  <a:schemeClr val="bg2">
                    <a:lumMod val="10000"/>
                  </a:schemeClr>
                </a:solidFill>
                <a:latin typeface="Arial" pitchFamily="34" charset="0"/>
                <a:cs typeface="Arial" pitchFamily="34" charset="0"/>
              </a:rPr>
              <a:t>Kitale</a:t>
            </a:r>
            <a:r>
              <a:rPr lang="en-US" sz="2400" dirty="0" smtClean="0">
                <a:solidFill>
                  <a:schemeClr val="bg2">
                    <a:lumMod val="10000"/>
                  </a:schemeClr>
                </a:solidFill>
                <a:latin typeface="Arial" pitchFamily="34" charset="0"/>
                <a:cs typeface="Arial" pitchFamily="34" charset="0"/>
              </a:rPr>
              <a:t>, Kenya, </a:t>
            </a:r>
            <a:r>
              <a:rPr lang="en-US" sz="2400" baseline="30000" dirty="0" smtClean="0">
                <a:solidFill>
                  <a:schemeClr val="bg2">
                    <a:lumMod val="10000"/>
                  </a:schemeClr>
                </a:solidFill>
                <a:latin typeface="Arial" pitchFamily="34" charset="0"/>
                <a:cs typeface="Arial" pitchFamily="34" charset="0"/>
              </a:rPr>
              <a:t>6</a:t>
            </a:r>
            <a:r>
              <a:rPr lang="en-US" sz="2400" dirty="0" smtClean="0">
                <a:solidFill>
                  <a:schemeClr val="bg2">
                    <a:lumMod val="10000"/>
                  </a:schemeClr>
                </a:solidFill>
                <a:latin typeface="Arial" pitchFamily="34" charset="0"/>
                <a:cs typeface="Arial" pitchFamily="34" charset="0"/>
              </a:rPr>
              <a:t>SACRED Africa Training Institute , </a:t>
            </a:r>
            <a:r>
              <a:rPr lang="en-US" sz="2400" dirty="0" err="1" smtClean="0">
                <a:solidFill>
                  <a:schemeClr val="bg2">
                    <a:lumMod val="10000"/>
                  </a:schemeClr>
                </a:solidFill>
                <a:latin typeface="Arial" pitchFamily="34" charset="0"/>
                <a:cs typeface="Arial" pitchFamily="34" charset="0"/>
              </a:rPr>
              <a:t>Bungoma</a:t>
            </a:r>
            <a:r>
              <a:rPr lang="en-US" sz="2400" dirty="0" smtClean="0">
                <a:solidFill>
                  <a:schemeClr val="bg2">
                    <a:lumMod val="10000"/>
                  </a:schemeClr>
                </a:solidFill>
                <a:latin typeface="Arial" pitchFamily="34" charset="0"/>
                <a:cs typeface="Arial" pitchFamily="34" charset="0"/>
              </a:rPr>
              <a:t>, Kenya</a:t>
            </a:r>
          </a:p>
          <a:p>
            <a:pPr>
              <a:spcAft>
                <a:spcPts val="1800"/>
              </a:spcAft>
            </a:pPr>
            <a:endParaRPr lang="en-US" sz="4000" dirty="0">
              <a:solidFill>
                <a:srgbClr val="0000FF"/>
              </a:solidFill>
              <a:latin typeface="Calibri" pitchFamily="34" charset="0"/>
            </a:endParaRPr>
          </a:p>
        </p:txBody>
      </p:sp>
      <p:sp>
        <p:nvSpPr>
          <p:cNvPr id="38" name="Rectangle 3"/>
          <p:cNvSpPr txBox="1">
            <a:spLocks/>
          </p:cNvSpPr>
          <p:nvPr/>
        </p:nvSpPr>
        <p:spPr bwMode="auto">
          <a:xfrm>
            <a:off x="1796811" y="4359223"/>
            <a:ext cx="15703550" cy="5784216"/>
          </a:xfrm>
          <a:prstGeom prst="rect">
            <a:avLst/>
          </a:prstGeom>
          <a:solidFill>
            <a:schemeClr val="bg1"/>
          </a:solidFill>
          <a:ln w="9525">
            <a:solidFill>
              <a:schemeClr val="bg1">
                <a:lumMod val="65000"/>
              </a:schemeClr>
            </a:solidFill>
            <a:miter lim="800000"/>
            <a:headEnd/>
            <a:tailEnd/>
          </a:ln>
          <a:effectLst>
            <a:outerShdw blurRad="50800" dist="38100" dir="2700000" algn="tl" rotWithShape="0">
              <a:schemeClr val="bg1">
                <a:lumMod val="75000"/>
                <a:alpha val="43000"/>
              </a:schemeClr>
            </a:outerShdw>
          </a:effectLst>
        </p:spPr>
        <p:txBody>
          <a:bodyPr tIns="137160" bIns="137160"/>
          <a:lstStyle/>
          <a:p>
            <a:pPr marL="342900" indent="-342900" defTabSz="457200" fontAlgn="auto">
              <a:lnSpc>
                <a:spcPct val="90000"/>
              </a:lnSpc>
              <a:spcBef>
                <a:spcPct val="20000"/>
              </a:spcBef>
              <a:spcAft>
                <a:spcPts val="2400"/>
              </a:spcAft>
              <a:defRPr/>
            </a:pPr>
            <a:r>
              <a:rPr lang="en-US" sz="4000" b="1" dirty="0" smtClean="0">
                <a:solidFill>
                  <a:srgbClr val="0000FF"/>
                </a:solidFill>
                <a:latin typeface="Cambria"/>
                <a:cs typeface="Cambria"/>
              </a:rPr>
              <a:t>      Abstract</a:t>
            </a:r>
            <a:endParaRPr lang="en-US" sz="4000" dirty="0">
              <a:latin typeface="Cambria"/>
              <a:cs typeface="Cambria"/>
            </a:endParaRPr>
          </a:p>
        </p:txBody>
      </p:sp>
      <p:grpSp>
        <p:nvGrpSpPr>
          <p:cNvPr id="14355" name="Group 148"/>
          <p:cNvGrpSpPr>
            <a:grpSpLocks/>
          </p:cNvGrpSpPr>
          <p:nvPr/>
        </p:nvGrpSpPr>
        <p:grpSpPr bwMode="auto">
          <a:xfrm>
            <a:off x="18345653" y="7582802"/>
            <a:ext cx="11894028" cy="3296076"/>
            <a:chOff x="1099333" y="23712665"/>
            <a:chExt cx="11365260" cy="3208849"/>
          </a:xfrm>
        </p:grpSpPr>
        <p:sp>
          <p:nvSpPr>
            <p:cNvPr id="128" name="Rounded Rectangle 127"/>
            <p:cNvSpPr/>
            <p:nvPr/>
          </p:nvSpPr>
          <p:spPr>
            <a:xfrm>
              <a:off x="2540412" y="24444527"/>
              <a:ext cx="2534783" cy="981109"/>
            </a:xfrm>
            <a:prstGeom prst="roundRect">
              <a:avLst/>
            </a:prstGeom>
            <a:solidFill>
              <a:srgbClr val="FF6600"/>
            </a:solidFill>
          </p:spPr>
          <p:style>
            <a:lnRef idx="1">
              <a:schemeClr val="accent1"/>
            </a:lnRef>
            <a:fillRef idx="3">
              <a:schemeClr val="accent1"/>
            </a:fillRef>
            <a:effectRef idx="2">
              <a:schemeClr val="accent1"/>
            </a:effectRef>
            <a:fontRef idx="minor">
              <a:schemeClr val="lt1"/>
            </a:fontRef>
          </p:style>
          <p:txBody>
            <a:bodyPr anchor="ctr"/>
            <a:lstStyle/>
            <a:p>
              <a:pPr algn="ctr" defTabSz="2194560" fontAlgn="auto">
                <a:spcBef>
                  <a:spcPts val="0"/>
                </a:spcBef>
                <a:spcAft>
                  <a:spcPts val="0"/>
                </a:spcAft>
                <a:defRPr/>
              </a:pPr>
              <a:r>
                <a:rPr lang="en-US" sz="3200" dirty="0">
                  <a:solidFill>
                    <a:schemeClr val="tx1"/>
                  </a:solidFill>
                  <a:latin typeface="Cambria"/>
                  <a:cs typeface="Cambria"/>
                </a:rPr>
                <a:t>Susceptible</a:t>
              </a:r>
            </a:p>
          </p:txBody>
        </p:sp>
        <p:sp>
          <p:nvSpPr>
            <p:cNvPr id="131" name="Rounded Rectangle 130"/>
            <p:cNvSpPr/>
            <p:nvPr/>
          </p:nvSpPr>
          <p:spPr>
            <a:xfrm>
              <a:off x="5131625" y="24444527"/>
              <a:ext cx="2560570" cy="981109"/>
            </a:xfrm>
            <a:prstGeom prst="roundRect">
              <a:avLst/>
            </a:prstGeom>
            <a:solidFill>
              <a:srgbClr val="FF6600"/>
            </a:solidFill>
          </p:spPr>
          <p:style>
            <a:lnRef idx="1">
              <a:schemeClr val="accent1"/>
            </a:lnRef>
            <a:fillRef idx="3">
              <a:schemeClr val="accent1"/>
            </a:fillRef>
            <a:effectRef idx="2">
              <a:schemeClr val="accent1"/>
            </a:effectRef>
            <a:fontRef idx="minor">
              <a:schemeClr val="lt1"/>
            </a:fontRef>
          </p:style>
          <p:txBody>
            <a:bodyPr anchor="ctr"/>
            <a:lstStyle/>
            <a:p>
              <a:pPr algn="ctr" defTabSz="2194560" fontAlgn="auto">
                <a:spcBef>
                  <a:spcPts val="0"/>
                </a:spcBef>
                <a:spcAft>
                  <a:spcPts val="0"/>
                </a:spcAft>
                <a:defRPr/>
              </a:pPr>
              <a:r>
                <a:rPr lang="en-US" sz="3200" dirty="0">
                  <a:solidFill>
                    <a:srgbClr val="000000"/>
                  </a:solidFill>
                  <a:latin typeface="Cambria"/>
                  <a:cs typeface="Cambria"/>
                </a:rPr>
                <a:t>Infectious</a:t>
              </a:r>
            </a:p>
          </p:txBody>
        </p:sp>
        <p:sp>
          <p:nvSpPr>
            <p:cNvPr id="132" name="Rounded Rectangle 131"/>
            <p:cNvSpPr/>
            <p:nvPr/>
          </p:nvSpPr>
          <p:spPr>
            <a:xfrm>
              <a:off x="7736185" y="24444527"/>
              <a:ext cx="2539333" cy="981109"/>
            </a:xfrm>
            <a:prstGeom prst="roundRect">
              <a:avLst/>
            </a:prstGeom>
            <a:solidFill>
              <a:srgbClr val="FF6600"/>
            </a:solidFill>
          </p:spPr>
          <p:style>
            <a:lnRef idx="1">
              <a:schemeClr val="accent1"/>
            </a:lnRef>
            <a:fillRef idx="3">
              <a:schemeClr val="accent1"/>
            </a:fillRef>
            <a:effectRef idx="2">
              <a:schemeClr val="accent1"/>
            </a:effectRef>
            <a:fontRef idx="minor">
              <a:schemeClr val="lt1"/>
            </a:fontRef>
          </p:style>
          <p:txBody>
            <a:bodyPr anchor="ctr"/>
            <a:lstStyle/>
            <a:p>
              <a:pPr algn="ctr" defTabSz="2194560" fontAlgn="auto">
                <a:spcBef>
                  <a:spcPts val="0"/>
                </a:spcBef>
                <a:spcAft>
                  <a:spcPts val="0"/>
                </a:spcAft>
                <a:defRPr/>
              </a:pPr>
              <a:r>
                <a:rPr lang="en-US" sz="3200" dirty="0">
                  <a:solidFill>
                    <a:srgbClr val="000000"/>
                  </a:solidFill>
                  <a:latin typeface="Cambria"/>
                  <a:cs typeface="Cambria"/>
                </a:rPr>
                <a:t>Recovered</a:t>
              </a:r>
            </a:p>
          </p:txBody>
        </p:sp>
        <p:sp>
          <p:nvSpPr>
            <p:cNvPr id="137" name="Curved Down Arrow 136"/>
            <p:cNvSpPr/>
            <p:nvPr/>
          </p:nvSpPr>
          <p:spPr>
            <a:xfrm>
              <a:off x="3932949" y="23712665"/>
              <a:ext cx="2035714" cy="731862"/>
            </a:xfrm>
            <a:prstGeom prst="curvedDownArrow">
              <a:avLst/>
            </a:prstGeom>
            <a:solidFill>
              <a:srgbClr val="800000"/>
            </a:solidFill>
          </p:spPr>
          <p:style>
            <a:lnRef idx="1">
              <a:schemeClr val="accent1"/>
            </a:lnRef>
            <a:fillRef idx="3">
              <a:schemeClr val="accent1"/>
            </a:fillRef>
            <a:effectRef idx="2">
              <a:schemeClr val="accent1"/>
            </a:effectRef>
            <a:fontRef idx="minor">
              <a:schemeClr val="lt1"/>
            </a:fontRef>
          </p:style>
          <p:txBody>
            <a:bodyPr anchor="ctr"/>
            <a:lstStyle/>
            <a:p>
              <a:pPr algn="ctr" defTabSz="2194560" fontAlgn="auto">
                <a:spcBef>
                  <a:spcPts val="0"/>
                </a:spcBef>
                <a:spcAft>
                  <a:spcPts val="0"/>
                </a:spcAft>
                <a:defRPr/>
              </a:pPr>
              <a:endParaRPr lang="en-US">
                <a:solidFill>
                  <a:schemeClr val="tx1"/>
                </a:solidFill>
              </a:endParaRPr>
            </a:p>
          </p:txBody>
        </p:sp>
        <p:sp>
          <p:nvSpPr>
            <p:cNvPr id="138" name="Curved Down Arrow 137"/>
            <p:cNvSpPr/>
            <p:nvPr/>
          </p:nvSpPr>
          <p:spPr>
            <a:xfrm>
              <a:off x="6552680" y="23712665"/>
              <a:ext cx="2103975" cy="731862"/>
            </a:xfrm>
            <a:prstGeom prst="curvedDownArrow">
              <a:avLst/>
            </a:prstGeom>
            <a:solidFill>
              <a:srgbClr val="800000"/>
            </a:solidFill>
          </p:spPr>
          <p:style>
            <a:lnRef idx="1">
              <a:schemeClr val="accent1"/>
            </a:lnRef>
            <a:fillRef idx="3">
              <a:schemeClr val="accent1"/>
            </a:fillRef>
            <a:effectRef idx="2">
              <a:schemeClr val="accent1"/>
            </a:effectRef>
            <a:fontRef idx="minor">
              <a:schemeClr val="lt1"/>
            </a:fontRef>
          </p:style>
          <p:txBody>
            <a:bodyPr anchor="ctr"/>
            <a:lstStyle/>
            <a:p>
              <a:pPr algn="ctr" defTabSz="2194560" fontAlgn="auto">
                <a:spcBef>
                  <a:spcPts val="0"/>
                </a:spcBef>
                <a:spcAft>
                  <a:spcPts val="0"/>
                </a:spcAft>
                <a:defRPr/>
              </a:pPr>
              <a:endParaRPr lang="en-US">
                <a:solidFill>
                  <a:schemeClr val="tx1"/>
                </a:solidFill>
              </a:endParaRPr>
            </a:p>
          </p:txBody>
        </p:sp>
        <p:cxnSp>
          <p:nvCxnSpPr>
            <p:cNvPr id="141" name="Straight Arrow Connector 140"/>
            <p:cNvCxnSpPr/>
            <p:nvPr/>
          </p:nvCxnSpPr>
          <p:spPr>
            <a:xfrm>
              <a:off x="2564683" y="25933653"/>
              <a:ext cx="7566422" cy="0"/>
            </a:xfrm>
            <a:prstGeom prst="straightConnector1">
              <a:avLst/>
            </a:prstGeom>
            <a:ln w="38100">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14419" name="TextBox 142"/>
            <p:cNvSpPr txBox="1">
              <a:spLocks noChangeArrowheads="1"/>
            </p:cNvSpPr>
            <p:nvPr/>
          </p:nvSpPr>
          <p:spPr bwMode="auto">
            <a:xfrm>
              <a:off x="1175533" y="25541000"/>
              <a:ext cx="1600200" cy="584776"/>
            </a:xfrm>
            <a:prstGeom prst="rect">
              <a:avLst/>
            </a:prstGeom>
            <a:noFill/>
            <a:ln w="9525">
              <a:noFill/>
              <a:miter lim="800000"/>
              <a:headEnd/>
              <a:tailEnd/>
            </a:ln>
          </p:spPr>
          <p:txBody>
            <a:bodyPr>
              <a:spAutoFit/>
            </a:bodyPr>
            <a:lstStyle/>
            <a:p>
              <a:r>
                <a:rPr lang="en-US" sz="3200">
                  <a:latin typeface="Cambria" pitchFamily="18" charset="0"/>
                </a:rPr>
                <a:t>time, t</a:t>
              </a:r>
            </a:p>
          </p:txBody>
        </p:sp>
        <p:cxnSp>
          <p:nvCxnSpPr>
            <p:cNvPr id="145" name="Straight Connector 144"/>
            <p:cNvCxnSpPr/>
            <p:nvPr/>
          </p:nvCxnSpPr>
          <p:spPr>
            <a:xfrm rot="5400000">
              <a:off x="4685751" y="25906701"/>
              <a:ext cx="731862" cy="1516"/>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46" name="Straight Connector 145"/>
            <p:cNvCxnSpPr/>
            <p:nvPr/>
          </p:nvCxnSpPr>
          <p:spPr>
            <a:xfrm rot="5400000">
              <a:off x="7225084" y="25906701"/>
              <a:ext cx="731862" cy="1516"/>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47" name="Straight Connector 146"/>
            <p:cNvCxnSpPr/>
            <p:nvPr/>
          </p:nvCxnSpPr>
          <p:spPr>
            <a:xfrm rot="5400000">
              <a:off x="9764416" y="25906701"/>
              <a:ext cx="731862" cy="1516"/>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14423" name="TextBox 147"/>
            <p:cNvSpPr txBox="1">
              <a:spLocks noChangeArrowheads="1"/>
            </p:cNvSpPr>
            <p:nvPr/>
          </p:nvSpPr>
          <p:spPr bwMode="auto">
            <a:xfrm>
              <a:off x="1099333" y="26352214"/>
              <a:ext cx="11365260" cy="569300"/>
            </a:xfrm>
            <a:prstGeom prst="rect">
              <a:avLst/>
            </a:prstGeom>
            <a:noFill/>
            <a:ln w="9525">
              <a:noFill/>
              <a:miter lim="800000"/>
              <a:headEnd/>
              <a:tailEnd/>
            </a:ln>
          </p:spPr>
          <p:txBody>
            <a:bodyPr>
              <a:spAutoFit/>
            </a:bodyPr>
            <a:lstStyle/>
            <a:p>
              <a:r>
                <a:rPr lang="en-US" sz="3200" dirty="0">
                  <a:latin typeface="Cambria" pitchFamily="18" charset="0"/>
                </a:rPr>
                <a:t> </a:t>
              </a:r>
              <a:r>
                <a:rPr lang="en-US" sz="3200" baseline="-25000" dirty="0" smtClean="0">
                  <a:latin typeface="Cambria" pitchFamily="18" charset="0"/>
                </a:rPr>
                <a:t> </a:t>
              </a:r>
              <a:r>
                <a:rPr lang="en-US" sz="3200" dirty="0" smtClean="0">
                  <a:latin typeface="Cambria" pitchFamily="18" charset="0"/>
                </a:rPr>
                <a:t> node  state</a:t>
              </a:r>
              <a:r>
                <a:rPr lang="en-US" sz="3200" baseline="-25000" dirty="0" smtClean="0">
                  <a:latin typeface="Cambria" pitchFamily="18" charset="0"/>
                </a:rPr>
                <a:t> </a:t>
              </a:r>
              <a:r>
                <a:rPr lang="en-US" sz="3200" dirty="0" smtClean="0">
                  <a:latin typeface="Cambria" pitchFamily="18" charset="0"/>
                </a:rPr>
                <a:t>        0                       1                            2</a:t>
              </a:r>
              <a:r>
                <a:rPr lang="en-US" sz="3200" baseline="-25000" dirty="0" smtClean="0">
                  <a:latin typeface="Cambria" pitchFamily="18" charset="0"/>
                </a:rPr>
                <a:t>                           </a:t>
              </a:r>
              <a:endParaRPr lang="en-US" sz="3200" baseline="-25000" dirty="0">
                <a:latin typeface="Cambria" pitchFamily="18" charset="0"/>
              </a:endParaRPr>
            </a:p>
          </p:txBody>
        </p:sp>
      </p:grpSp>
      <p:sp>
        <p:nvSpPr>
          <p:cNvPr id="151" name="Rectangle 3"/>
          <p:cNvSpPr txBox="1">
            <a:spLocks/>
          </p:cNvSpPr>
          <p:nvPr/>
        </p:nvSpPr>
        <p:spPr bwMode="auto">
          <a:xfrm>
            <a:off x="1796810" y="10500097"/>
            <a:ext cx="7375369" cy="6608291"/>
          </a:xfrm>
          <a:prstGeom prst="rect">
            <a:avLst/>
          </a:prstGeom>
          <a:solidFill>
            <a:schemeClr val="bg1"/>
          </a:solidFill>
          <a:ln w="9525">
            <a:solidFill>
              <a:schemeClr val="bg1">
                <a:lumMod val="65000"/>
              </a:schemeClr>
            </a:solidFill>
            <a:miter lim="800000"/>
            <a:headEnd/>
            <a:tailEnd/>
          </a:ln>
          <a:effectLst>
            <a:outerShdw blurRad="50800" dist="38100" dir="2700000" algn="tl" rotWithShape="0">
              <a:schemeClr val="bg1">
                <a:lumMod val="75000"/>
                <a:alpha val="43000"/>
              </a:schemeClr>
            </a:outerShdw>
          </a:effectLst>
        </p:spPr>
        <p:txBody>
          <a:bodyPr lIns="457200" tIns="274320" bIns="137160"/>
          <a:lstStyle/>
          <a:p>
            <a:pPr marL="342900" indent="-342900" defTabSz="457200" fontAlgn="auto">
              <a:lnSpc>
                <a:spcPct val="90000"/>
              </a:lnSpc>
              <a:spcBef>
                <a:spcPct val="20000"/>
              </a:spcBef>
              <a:spcAft>
                <a:spcPts val="2400"/>
              </a:spcAft>
              <a:defRPr/>
            </a:pPr>
            <a:r>
              <a:rPr lang="en-US" sz="400" b="1" dirty="0">
                <a:solidFill>
                  <a:srgbClr val="0000FF"/>
                </a:solidFill>
                <a:latin typeface="Cambria"/>
                <a:cs typeface="Cambria"/>
              </a:rPr>
              <a:t>           </a:t>
            </a:r>
            <a:r>
              <a:rPr lang="en-US" sz="4000" b="1" dirty="0" smtClean="0">
                <a:solidFill>
                  <a:srgbClr val="0000FF"/>
                </a:solidFill>
                <a:latin typeface="Cambria"/>
                <a:cs typeface="Cambria"/>
              </a:rPr>
              <a:t>Dataset</a:t>
            </a:r>
            <a:endParaRPr lang="en-US" sz="4000" dirty="0">
              <a:latin typeface="Cambria"/>
              <a:cs typeface="Cambria"/>
            </a:endParaRPr>
          </a:p>
          <a:p>
            <a:pPr defTabSz="2194560" fontAlgn="auto">
              <a:spcBef>
                <a:spcPts val="0"/>
              </a:spcBef>
              <a:spcAft>
                <a:spcPts val="0"/>
              </a:spcAft>
              <a:defRPr/>
            </a:pPr>
            <a:endParaRPr lang="en-US" sz="3200" dirty="0">
              <a:latin typeface="Cambria"/>
              <a:cs typeface="Cambria"/>
            </a:endParaRPr>
          </a:p>
        </p:txBody>
      </p:sp>
      <p:sp>
        <p:nvSpPr>
          <p:cNvPr id="14361" name="TextBox 155"/>
          <p:cNvSpPr txBox="1">
            <a:spLocks noChangeArrowheads="1"/>
          </p:cNvSpPr>
          <p:nvPr/>
        </p:nvSpPr>
        <p:spPr bwMode="auto">
          <a:xfrm>
            <a:off x="2064590" y="11630641"/>
            <a:ext cx="6853986" cy="5509200"/>
          </a:xfrm>
          <a:prstGeom prst="rect">
            <a:avLst/>
          </a:prstGeom>
          <a:noFill/>
          <a:ln w="9525">
            <a:noFill/>
            <a:miter lim="800000"/>
            <a:headEnd/>
            <a:tailEnd/>
          </a:ln>
        </p:spPr>
        <p:txBody>
          <a:bodyPr wrap="square">
            <a:spAutoFit/>
          </a:bodyPr>
          <a:lstStyle/>
          <a:p>
            <a:r>
              <a:rPr lang="en-US" sz="3200" dirty="0" smtClean="0">
                <a:latin typeface="Cambria" pitchFamily="18" charset="0"/>
              </a:rPr>
              <a:t>The data was collected  in each of the four research sites using egocentric methods  in which individuals reported their direct contacts in social networks from a locally  adapted list of ~20 agricultural sector and community actors.   Individuals and institutions also answered questions about their beliefs about farming practices.</a:t>
            </a:r>
          </a:p>
          <a:p>
            <a:endParaRPr lang="en-US" sz="3200" dirty="0">
              <a:latin typeface="Cambria" pitchFamily="18" charset="0"/>
            </a:endParaRPr>
          </a:p>
        </p:txBody>
      </p:sp>
      <p:sp>
        <p:nvSpPr>
          <p:cNvPr id="164" name="Rounded Rectangle 163"/>
          <p:cNvSpPr/>
          <p:nvPr/>
        </p:nvSpPr>
        <p:spPr>
          <a:xfrm>
            <a:off x="17909692" y="11596971"/>
            <a:ext cx="19508750" cy="18829996"/>
          </a:xfrm>
          <a:prstGeom prst="roundRect">
            <a:avLst>
              <a:gd name="adj" fmla="val 0"/>
            </a:avLst>
          </a:prstGeom>
          <a:solidFill>
            <a:schemeClr val="bg1"/>
          </a:solidFill>
          <a:ln>
            <a:solidFill>
              <a:schemeClr val="bg1">
                <a:lumMod val="85000"/>
              </a:schemeClr>
            </a:solidFill>
          </a:ln>
        </p:spPr>
        <p:style>
          <a:lnRef idx="1">
            <a:schemeClr val="accent1"/>
          </a:lnRef>
          <a:fillRef idx="3">
            <a:schemeClr val="accent1"/>
          </a:fillRef>
          <a:effectRef idx="2">
            <a:schemeClr val="accent1"/>
          </a:effectRef>
          <a:fontRef idx="minor">
            <a:schemeClr val="lt1"/>
          </a:fontRef>
        </p:style>
        <p:txBody>
          <a:bodyPr anchor="ctr"/>
          <a:lstStyle/>
          <a:p>
            <a:endParaRPr lang="en-US" sz="2800">
              <a:solidFill>
                <a:srgbClr val="000000"/>
              </a:solidFill>
            </a:endParaRPr>
          </a:p>
          <a:p>
            <a:endParaRPr lang="en-US" sz="2800">
              <a:solidFill>
                <a:schemeClr val="tx1"/>
              </a:solidFill>
            </a:endParaRPr>
          </a:p>
          <a:p>
            <a:endParaRPr lang="en-US" sz="2800">
              <a:solidFill>
                <a:schemeClr val="tx1"/>
              </a:solidFill>
            </a:endParaRPr>
          </a:p>
          <a:p>
            <a:endParaRPr lang="en-US" sz="2800">
              <a:solidFill>
                <a:schemeClr val="tx1"/>
              </a:solidFill>
            </a:endParaRPr>
          </a:p>
          <a:p>
            <a:endParaRPr lang="en-US" sz="2800">
              <a:solidFill>
                <a:srgbClr val="FFFFFF"/>
              </a:solidFill>
            </a:endParaRPr>
          </a:p>
          <a:p>
            <a:pPr algn="ctr">
              <a:lnSpc>
                <a:spcPct val="90000"/>
              </a:lnSpc>
              <a:spcBef>
                <a:spcPct val="20000"/>
              </a:spcBef>
            </a:pPr>
            <a:endParaRPr lang="en-US">
              <a:solidFill>
                <a:srgbClr val="FFFFFF"/>
              </a:solidFill>
            </a:endParaRPr>
          </a:p>
          <a:p>
            <a:pPr algn="ctr">
              <a:lnSpc>
                <a:spcPct val="90000"/>
              </a:lnSpc>
              <a:spcBef>
                <a:spcPct val="20000"/>
              </a:spcBef>
            </a:pPr>
            <a:endParaRPr lang="en-US" sz="2800">
              <a:solidFill>
                <a:srgbClr val="0000FF"/>
              </a:solidFill>
            </a:endParaRPr>
          </a:p>
          <a:p>
            <a:pPr algn="ctr">
              <a:lnSpc>
                <a:spcPct val="90000"/>
              </a:lnSpc>
              <a:spcBef>
                <a:spcPct val="20000"/>
              </a:spcBef>
            </a:pPr>
            <a:endParaRPr lang="en-US" sz="2800">
              <a:solidFill>
                <a:srgbClr val="0000FF"/>
              </a:solidFill>
            </a:endParaRPr>
          </a:p>
          <a:p>
            <a:pPr algn="ctr">
              <a:lnSpc>
                <a:spcPct val="90000"/>
              </a:lnSpc>
              <a:spcBef>
                <a:spcPct val="20000"/>
              </a:spcBef>
            </a:pPr>
            <a:endParaRPr lang="en-US" sz="2800">
              <a:solidFill>
                <a:srgbClr val="0000FF"/>
              </a:solidFill>
            </a:endParaRPr>
          </a:p>
          <a:p>
            <a:pPr algn="ctr">
              <a:lnSpc>
                <a:spcPct val="90000"/>
              </a:lnSpc>
              <a:spcBef>
                <a:spcPct val="20000"/>
              </a:spcBef>
            </a:pPr>
            <a:endParaRPr lang="en-US" sz="2800">
              <a:solidFill>
                <a:srgbClr val="0000FF"/>
              </a:solidFill>
            </a:endParaRPr>
          </a:p>
          <a:p>
            <a:pPr algn="ctr">
              <a:lnSpc>
                <a:spcPct val="90000"/>
              </a:lnSpc>
              <a:spcBef>
                <a:spcPct val="20000"/>
              </a:spcBef>
            </a:pPr>
            <a:endParaRPr lang="en-US" sz="2800">
              <a:solidFill>
                <a:srgbClr val="0000FF"/>
              </a:solidFill>
            </a:endParaRPr>
          </a:p>
          <a:p>
            <a:pPr>
              <a:lnSpc>
                <a:spcPct val="90000"/>
              </a:lnSpc>
              <a:spcBef>
                <a:spcPct val="20000"/>
              </a:spcBef>
              <a:buFont typeface="Arial" charset="0"/>
              <a:buChar char="•"/>
            </a:pPr>
            <a:endParaRPr lang="en-US" sz="2800">
              <a:solidFill>
                <a:srgbClr val="FFFFFF"/>
              </a:solidFill>
            </a:endParaRPr>
          </a:p>
          <a:p>
            <a:pPr algn="ctr"/>
            <a:endParaRPr lang="en-US" sz="2800">
              <a:solidFill>
                <a:schemeClr val="tx1"/>
              </a:solidFill>
            </a:endParaRPr>
          </a:p>
        </p:txBody>
      </p:sp>
      <p:pic>
        <p:nvPicPr>
          <p:cNvPr id="14409" name="Picture 68" descr="MIDAS_logo_for_web2.JPG"/>
          <p:cNvPicPr>
            <a:picLocks noChangeAspect="1"/>
          </p:cNvPicPr>
          <p:nvPr/>
        </p:nvPicPr>
        <p:blipFill>
          <a:blip r:embed="rId3"/>
          <a:srcRect/>
          <a:stretch>
            <a:fillRect/>
          </a:stretch>
        </p:blipFill>
        <p:spPr bwMode="auto">
          <a:xfrm>
            <a:off x="5573713" y="31062534"/>
            <a:ext cx="1301750" cy="1855865"/>
          </a:xfrm>
          <a:prstGeom prst="rect">
            <a:avLst/>
          </a:prstGeom>
          <a:noFill/>
          <a:ln w="9525">
            <a:noFill/>
            <a:miter lim="800000"/>
            <a:headEnd/>
            <a:tailEnd/>
          </a:ln>
        </p:spPr>
      </p:pic>
      <p:pic>
        <p:nvPicPr>
          <p:cNvPr id="71" name="Picture 70" descr="logos_color_largescale-green.png"/>
          <p:cNvPicPr>
            <a:picLocks noChangeAspect="1"/>
          </p:cNvPicPr>
          <p:nvPr/>
        </p:nvPicPr>
        <p:blipFill>
          <a:blip r:embed="rId4" cstate="print"/>
          <a:stretch>
            <a:fillRect/>
          </a:stretch>
        </p:blipFill>
        <p:spPr>
          <a:xfrm>
            <a:off x="1186625" y="31032411"/>
            <a:ext cx="2088329" cy="1736764"/>
          </a:xfrm>
          <a:prstGeom prst="rect">
            <a:avLst/>
          </a:prstGeom>
        </p:spPr>
      </p:pic>
      <p:pic>
        <p:nvPicPr>
          <p:cNvPr id="72" name="Picture 71"/>
          <p:cNvPicPr>
            <a:picLocks noChangeAspect="1"/>
          </p:cNvPicPr>
          <p:nvPr/>
        </p:nvPicPr>
        <p:blipFill rotWithShape="1">
          <a:blip r:embed="rId5" cstate="print">
            <a:extLst>
              <a:ext uri="{28A0092B-C50C-407E-A947-70E740481C1C}">
                <a14:useLocalDpi xmlns:a14="http://schemas.microsoft.com/office/drawing/2010/main" val="0"/>
              </a:ext>
            </a:extLst>
          </a:blip>
          <a:srcRect t="23962" b="29984"/>
          <a:stretch/>
        </p:blipFill>
        <p:spPr>
          <a:xfrm>
            <a:off x="8918575" y="31032411"/>
            <a:ext cx="5029200" cy="1736764"/>
          </a:xfrm>
          <a:prstGeom prst="rect">
            <a:avLst/>
          </a:prstGeom>
        </p:spPr>
      </p:pic>
      <p:pic>
        <p:nvPicPr>
          <p:cNvPr id="73" name="Picture 7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5875000" y="31215069"/>
            <a:ext cx="5029200" cy="1554106"/>
          </a:xfrm>
          <a:prstGeom prst="rect">
            <a:avLst/>
          </a:prstGeom>
        </p:spPr>
      </p:pic>
      <p:pic>
        <p:nvPicPr>
          <p:cNvPr id="74" name="Picture 7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3447375" y="31449399"/>
            <a:ext cx="5029200" cy="1081279"/>
          </a:xfrm>
          <a:prstGeom prst="rect">
            <a:avLst/>
          </a:prstGeom>
        </p:spPr>
      </p:pic>
      <p:pic>
        <p:nvPicPr>
          <p:cNvPr id="75" name="Picture 74"/>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0684788" y="31215069"/>
            <a:ext cx="5029200" cy="1315609"/>
          </a:xfrm>
          <a:prstGeom prst="rect">
            <a:avLst/>
          </a:prstGeom>
        </p:spPr>
      </p:pic>
      <p:sp>
        <p:nvSpPr>
          <p:cNvPr id="76" name="Shape 30"/>
          <p:cNvSpPr/>
          <p:nvPr/>
        </p:nvSpPr>
        <p:spPr>
          <a:xfrm>
            <a:off x="37418442" y="31062535"/>
            <a:ext cx="1782215" cy="1855865"/>
          </a:xfrm>
          <a:prstGeom prst="rect">
            <a:avLst/>
          </a:prstGeom>
          <a:blipFill>
            <a:blip r:embed="rId9" cstate="print"/>
            <a:stretch>
              <a:fillRect/>
            </a:stretch>
          </a:blipFill>
        </p:spPr>
      </p:sp>
      <p:sp>
        <p:nvSpPr>
          <p:cNvPr id="77" name="Shape 31"/>
          <p:cNvSpPr/>
          <p:nvPr/>
        </p:nvSpPr>
        <p:spPr>
          <a:xfrm>
            <a:off x="41254066" y="31062535"/>
            <a:ext cx="1544744" cy="1579679"/>
          </a:xfrm>
          <a:prstGeom prst="rect">
            <a:avLst/>
          </a:prstGeom>
          <a:blipFill>
            <a:blip r:embed="rId10" cstate="print"/>
            <a:stretch>
              <a:fillRect/>
            </a:stretch>
          </a:blipFill>
        </p:spPr>
      </p:sp>
      <p:grpSp>
        <p:nvGrpSpPr>
          <p:cNvPr id="95" name="Group 1336"/>
          <p:cNvGrpSpPr>
            <a:grpSpLocks/>
          </p:cNvGrpSpPr>
          <p:nvPr/>
        </p:nvGrpSpPr>
        <p:grpSpPr bwMode="auto">
          <a:xfrm>
            <a:off x="3163066" y="28213135"/>
            <a:ext cx="3759734" cy="2036763"/>
            <a:chOff x="2215" y="11385"/>
            <a:chExt cx="2621" cy="1568"/>
          </a:xfrm>
        </p:grpSpPr>
        <p:sp>
          <p:nvSpPr>
            <p:cNvPr id="96" name="Rectangle 1211"/>
            <p:cNvSpPr>
              <a:spLocks noChangeArrowheads="1"/>
            </p:cNvSpPr>
            <p:nvPr/>
          </p:nvSpPr>
          <p:spPr bwMode="auto">
            <a:xfrm>
              <a:off x="2248" y="11385"/>
              <a:ext cx="2588" cy="1568"/>
            </a:xfrm>
            <a:prstGeom prst="rect">
              <a:avLst/>
            </a:prstGeom>
            <a:solidFill>
              <a:srgbClr val="FFFF66"/>
            </a:solidFill>
            <a:ln w="9525">
              <a:solidFill>
                <a:schemeClr val="tx1"/>
              </a:solidFill>
              <a:miter lim="800000"/>
              <a:headEnd/>
              <a:tailEnd/>
            </a:ln>
            <a:effectLst/>
          </p:spPr>
          <p:txBody>
            <a:bodyPr wrap="none" anchor="ctr"/>
            <a:lstStyle/>
            <a:p>
              <a:endParaRPr lang="en-US"/>
            </a:p>
          </p:txBody>
        </p:sp>
        <p:sp>
          <p:nvSpPr>
            <p:cNvPr id="97" name="Text Box 1212"/>
            <p:cNvSpPr txBox="1">
              <a:spLocks noChangeArrowheads="1"/>
            </p:cNvSpPr>
            <p:nvPr/>
          </p:nvSpPr>
          <p:spPr bwMode="auto">
            <a:xfrm>
              <a:off x="2215" y="12379"/>
              <a:ext cx="2621" cy="289"/>
            </a:xfrm>
            <a:prstGeom prst="rect">
              <a:avLst/>
            </a:prstGeom>
            <a:noFill/>
            <a:ln w="9525">
              <a:noFill/>
              <a:miter lim="800000"/>
              <a:headEnd/>
              <a:tailEnd/>
            </a:ln>
            <a:effectLst/>
          </p:spPr>
          <p:txBody>
            <a:bodyPr wrap="none">
              <a:spAutoFit/>
            </a:bodyPr>
            <a:lstStyle/>
            <a:p>
              <a:pPr defTabSz="914400"/>
              <a:r>
                <a:rPr lang="en-US" sz="2400" b="1" dirty="0">
                  <a:solidFill>
                    <a:srgbClr val="A50021"/>
                  </a:solidFill>
                </a:rPr>
                <a:t>node state transition model</a:t>
              </a:r>
            </a:p>
          </p:txBody>
        </p:sp>
        <p:grpSp>
          <p:nvGrpSpPr>
            <p:cNvPr id="98" name="Group 1213"/>
            <p:cNvGrpSpPr>
              <a:grpSpLocks/>
            </p:cNvGrpSpPr>
            <p:nvPr/>
          </p:nvGrpSpPr>
          <p:grpSpPr bwMode="auto">
            <a:xfrm>
              <a:off x="2293" y="11566"/>
              <a:ext cx="2450" cy="752"/>
              <a:chOff x="1008" y="1656"/>
              <a:chExt cx="3360" cy="576"/>
            </a:xfrm>
          </p:grpSpPr>
          <p:sp>
            <p:nvSpPr>
              <p:cNvPr id="100" name="Oval 1214"/>
              <p:cNvSpPr>
                <a:spLocks noChangeArrowheads="1"/>
              </p:cNvSpPr>
              <p:nvPr/>
            </p:nvSpPr>
            <p:spPr bwMode="auto">
              <a:xfrm>
                <a:off x="1008" y="1656"/>
                <a:ext cx="1440" cy="576"/>
              </a:xfrm>
              <a:prstGeom prst="ellipse">
                <a:avLst/>
              </a:prstGeom>
              <a:solidFill>
                <a:srgbClr val="66FFFF"/>
              </a:solidFill>
              <a:ln w="9525">
                <a:solidFill>
                  <a:schemeClr val="tx1"/>
                </a:solidFill>
                <a:round/>
                <a:headEnd/>
                <a:tailEnd/>
              </a:ln>
              <a:effectLst/>
            </p:spPr>
            <p:txBody>
              <a:bodyPr wrap="none" anchor="ctr"/>
              <a:lstStyle/>
              <a:p>
                <a:pPr algn="ctr"/>
                <a:r>
                  <a:rPr lang="en-US" sz="2400" b="1"/>
                  <a:t>unaffected</a:t>
                </a:r>
              </a:p>
            </p:txBody>
          </p:sp>
          <p:sp>
            <p:nvSpPr>
              <p:cNvPr id="101" name="Oval 1215"/>
              <p:cNvSpPr>
                <a:spLocks noChangeArrowheads="1"/>
              </p:cNvSpPr>
              <p:nvPr/>
            </p:nvSpPr>
            <p:spPr bwMode="auto">
              <a:xfrm>
                <a:off x="2928" y="1656"/>
                <a:ext cx="1440" cy="576"/>
              </a:xfrm>
              <a:prstGeom prst="ellipse">
                <a:avLst/>
              </a:prstGeom>
              <a:solidFill>
                <a:srgbClr val="FF0066"/>
              </a:solidFill>
              <a:ln w="9525">
                <a:solidFill>
                  <a:schemeClr val="tx1"/>
                </a:solidFill>
                <a:round/>
                <a:headEnd/>
                <a:tailEnd/>
              </a:ln>
              <a:effectLst/>
            </p:spPr>
            <p:txBody>
              <a:bodyPr wrap="none" anchor="ctr"/>
              <a:lstStyle/>
              <a:p>
                <a:pPr algn="ctr"/>
                <a:r>
                  <a:rPr lang="en-US" sz="2400" b="1" dirty="0"/>
                  <a:t>affected</a:t>
                </a:r>
              </a:p>
            </p:txBody>
          </p:sp>
          <p:cxnSp>
            <p:nvCxnSpPr>
              <p:cNvPr id="102" name="AutoShape 1216"/>
              <p:cNvCxnSpPr>
                <a:cxnSpLocks noChangeShapeType="1"/>
                <a:stCxn id="100" idx="1"/>
                <a:endCxn id="100" idx="7"/>
              </p:cNvCxnSpPr>
              <p:nvPr/>
            </p:nvCxnSpPr>
            <p:spPr bwMode="auto">
              <a:xfrm rot="5400000" flipV="1">
                <a:off x="1727" y="1232"/>
                <a:ext cx="1" cy="1018"/>
              </a:xfrm>
              <a:prstGeom prst="curvedConnector3">
                <a:avLst>
                  <a:gd name="adj1" fmla="val -42900000"/>
                </a:avLst>
              </a:prstGeom>
              <a:noFill/>
              <a:ln w="57150">
                <a:solidFill>
                  <a:srgbClr val="008000"/>
                </a:solidFill>
                <a:round/>
                <a:headEnd/>
                <a:tailEnd type="triangle" w="med" len="med"/>
              </a:ln>
              <a:effectLst/>
            </p:spPr>
          </p:cxnSp>
          <p:cxnSp>
            <p:nvCxnSpPr>
              <p:cNvPr id="104" name="AutoShape 1217"/>
              <p:cNvCxnSpPr>
                <a:cxnSpLocks noChangeShapeType="1"/>
                <a:stCxn id="101" idx="1"/>
                <a:endCxn id="101" idx="7"/>
              </p:cNvCxnSpPr>
              <p:nvPr/>
            </p:nvCxnSpPr>
            <p:spPr bwMode="auto">
              <a:xfrm rot="5400000" flipV="1">
                <a:off x="3647" y="1232"/>
                <a:ext cx="1" cy="1018"/>
              </a:xfrm>
              <a:prstGeom prst="curvedConnector3">
                <a:avLst>
                  <a:gd name="adj1" fmla="val -46600000"/>
                </a:avLst>
              </a:prstGeom>
              <a:noFill/>
              <a:ln w="57150">
                <a:solidFill>
                  <a:srgbClr val="008000"/>
                </a:solidFill>
                <a:round/>
                <a:headEnd/>
                <a:tailEnd type="triangle" w="med" len="med"/>
              </a:ln>
              <a:effectLst/>
            </p:spPr>
          </p:cxnSp>
          <p:cxnSp>
            <p:nvCxnSpPr>
              <p:cNvPr id="105" name="AutoShape 1218"/>
              <p:cNvCxnSpPr>
                <a:cxnSpLocks noChangeShapeType="1"/>
                <a:stCxn id="100" idx="6"/>
                <a:endCxn id="101" idx="2"/>
              </p:cNvCxnSpPr>
              <p:nvPr/>
            </p:nvCxnSpPr>
            <p:spPr bwMode="auto">
              <a:xfrm>
                <a:off x="2448" y="1944"/>
                <a:ext cx="480" cy="0"/>
              </a:xfrm>
              <a:prstGeom prst="straightConnector1">
                <a:avLst/>
              </a:prstGeom>
              <a:noFill/>
              <a:ln w="57150">
                <a:solidFill>
                  <a:srgbClr val="008000"/>
                </a:solidFill>
                <a:round/>
                <a:headEnd/>
                <a:tailEnd type="triangle" w="med" len="med"/>
              </a:ln>
              <a:effectLst/>
            </p:spPr>
          </p:cxnSp>
        </p:grpSp>
      </p:grpSp>
      <p:grpSp>
        <p:nvGrpSpPr>
          <p:cNvPr id="106" name="Group 1662"/>
          <p:cNvGrpSpPr>
            <a:grpSpLocks/>
          </p:cNvGrpSpPr>
          <p:nvPr/>
        </p:nvGrpSpPr>
        <p:grpSpPr bwMode="auto">
          <a:xfrm>
            <a:off x="9135667" y="27728058"/>
            <a:ext cx="5638800" cy="2541313"/>
            <a:chOff x="1129" y="1794"/>
            <a:chExt cx="3552" cy="1666"/>
          </a:xfrm>
        </p:grpSpPr>
        <p:sp>
          <p:nvSpPr>
            <p:cNvPr id="107" name="Rectangle 1663"/>
            <p:cNvSpPr>
              <a:spLocks noChangeArrowheads="1"/>
            </p:cNvSpPr>
            <p:nvPr/>
          </p:nvSpPr>
          <p:spPr bwMode="auto">
            <a:xfrm>
              <a:off x="1129" y="1828"/>
              <a:ext cx="3552" cy="1632"/>
            </a:xfrm>
            <a:prstGeom prst="rect">
              <a:avLst/>
            </a:prstGeom>
            <a:solidFill>
              <a:srgbClr val="0000FF"/>
            </a:solidFill>
            <a:ln w="9525">
              <a:solidFill>
                <a:schemeClr val="tx1"/>
              </a:solidFill>
              <a:miter lim="800000"/>
              <a:headEnd/>
              <a:tailEnd/>
            </a:ln>
            <a:effectLst/>
          </p:spPr>
          <p:txBody>
            <a:bodyPr wrap="none" anchor="ctr"/>
            <a:lstStyle/>
            <a:p>
              <a:pPr algn="ctr"/>
              <a:endParaRPr lang="en-US" sz="1800"/>
            </a:p>
          </p:txBody>
        </p:sp>
        <p:sp>
          <p:nvSpPr>
            <p:cNvPr id="108" name="Oval 1664"/>
            <p:cNvSpPr>
              <a:spLocks noChangeAspect="1" noChangeArrowheads="1"/>
            </p:cNvSpPr>
            <p:nvPr/>
          </p:nvSpPr>
          <p:spPr bwMode="auto">
            <a:xfrm>
              <a:off x="1546" y="2103"/>
              <a:ext cx="230" cy="230"/>
            </a:xfrm>
            <a:prstGeom prst="ellipse">
              <a:avLst/>
            </a:prstGeom>
            <a:solidFill>
              <a:srgbClr val="66FFFF"/>
            </a:solidFill>
            <a:ln w="9525">
              <a:solidFill>
                <a:schemeClr val="tx1"/>
              </a:solidFill>
              <a:round/>
              <a:headEnd/>
              <a:tailEnd/>
            </a:ln>
            <a:effectLst/>
          </p:spPr>
          <p:txBody>
            <a:bodyPr wrap="none" anchor="ctr"/>
            <a:lstStyle/>
            <a:p>
              <a:endParaRPr lang="en-US"/>
            </a:p>
          </p:txBody>
        </p:sp>
        <p:sp>
          <p:nvSpPr>
            <p:cNvPr id="109" name="Oval 1665"/>
            <p:cNvSpPr>
              <a:spLocks noChangeAspect="1" noChangeArrowheads="1"/>
            </p:cNvSpPr>
            <p:nvPr/>
          </p:nvSpPr>
          <p:spPr bwMode="auto">
            <a:xfrm>
              <a:off x="1546" y="2832"/>
              <a:ext cx="230" cy="230"/>
            </a:xfrm>
            <a:prstGeom prst="ellipse">
              <a:avLst/>
            </a:prstGeom>
            <a:solidFill>
              <a:srgbClr val="FF0000"/>
            </a:solidFill>
            <a:ln w="9525">
              <a:solidFill>
                <a:schemeClr val="tx1"/>
              </a:solidFill>
              <a:round/>
              <a:headEnd/>
              <a:tailEnd/>
            </a:ln>
            <a:effectLst/>
          </p:spPr>
          <p:txBody>
            <a:bodyPr wrap="none" anchor="ctr"/>
            <a:lstStyle/>
            <a:p>
              <a:endParaRPr lang="en-US"/>
            </a:p>
          </p:txBody>
        </p:sp>
        <p:sp>
          <p:nvSpPr>
            <p:cNvPr id="110" name="Oval 1666"/>
            <p:cNvSpPr>
              <a:spLocks noChangeAspect="1" noChangeArrowheads="1"/>
            </p:cNvSpPr>
            <p:nvPr/>
          </p:nvSpPr>
          <p:spPr bwMode="auto">
            <a:xfrm>
              <a:off x="1546" y="2448"/>
              <a:ext cx="230" cy="230"/>
            </a:xfrm>
            <a:prstGeom prst="ellipse">
              <a:avLst/>
            </a:prstGeom>
            <a:solidFill>
              <a:srgbClr val="FF0000"/>
            </a:solidFill>
            <a:ln w="9525">
              <a:solidFill>
                <a:schemeClr val="tx1"/>
              </a:solidFill>
              <a:round/>
              <a:headEnd/>
              <a:tailEnd/>
            </a:ln>
            <a:effectLst/>
          </p:spPr>
          <p:txBody>
            <a:bodyPr wrap="none" anchor="ctr"/>
            <a:lstStyle/>
            <a:p>
              <a:endParaRPr lang="en-US"/>
            </a:p>
          </p:txBody>
        </p:sp>
        <p:sp>
          <p:nvSpPr>
            <p:cNvPr id="112" name="Oval 1667"/>
            <p:cNvSpPr>
              <a:spLocks noChangeAspect="1" noChangeArrowheads="1"/>
            </p:cNvSpPr>
            <p:nvPr/>
          </p:nvSpPr>
          <p:spPr bwMode="auto">
            <a:xfrm>
              <a:off x="2458" y="2448"/>
              <a:ext cx="230" cy="230"/>
            </a:xfrm>
            <a:prstGeom prst="ellipse">
              <a:avLst/>
            </a:prstGeom>
            <a:solidFill>
              <a:srgbClr val="66FFFF"/>
            </a:solidFill>
            <a:ln w="9525">
              <a:solidFill>
                <a:schemeClr val="tx1"/>
              </a:solidFill>
              <a:round/>
              <a:headEnd/>
              <a:tailEnd/>
            </a:ln>
            <a:effectLst/>
          </p:spPr>
          <p:txBody>
            <a:bodyPr wrap="none" anchor="ctr"/>
            <a:lstStyle/>
            <a:p>
              <a:endParaRPr lang="en-US"/>
            </a:p>
          </p:txBody>
        </p:sp>
        <p:cxnSp>
          <p:nvCxnSpPr>
            <p:cNvPr id="113" name="AutoShape 1668"/>
            <p:cNvCxnSpPr>
              <a:cxnSpLocks noChangeShapeType="1"/>
              <a:stCxn id="108" idx="6"/>
              <a:endCxn id="112" idx="1"/>
            </p:cNvCxnSpPr>
            <p:nvPr/>
          </p:nvCxnSpPr>
          <p:spPr bwMode="auto">
            <a:xfrm>
              <a:off x="1776" y="2218"/>
              <a:ext cx="716" cy="264"/>
            </a:xfrm>
            <a:prstGeom prst="straightConnector1">
              <a:avLst/>
            </a:prstGeom>
            <a:noFill/>
            <a:ln w="9525">
              <a:solidFill>
                <a:schemeClr val="bg1"/>
              </a:solidFill>
              <a:round/>
              <a:headEnd/>
              <a:tailEnd/>
            </a:ln>
            <a:effectLst/>
          </p:spPr>
        </p:cxnSp>
        <p:cxnSp>
          <p:nvCxnSpPr>
            <p:cNvPr id="114" name="AutoShape 1669"/>
            <p:cNvCxnSpPr>
              <a:cxnSpLocks noChangeShapeType="1"/>
              <a:stCxn id="110" idx="6"/>
              <a:endCxn id="112" idx="2"/>
            </p:cNvCxnSpPr>
            <p:nvPr/>
          </p:nvCxnSpPr>
          <p:spPr bwMode="auto">
            <a:xfrm>
              <a:off x="1776" y="2563"/>
              <a:ext cx="682" cy="0"/>
            </a:xfrm>
            <a:prstGeom prst="straightConnector1">
              <a:avLst/>
            </a:prstGeom>
            <a:noFill/>
            <a:ln w="9525">
              <a:solidFill>
                <a:schemeClr val="bg1"/>
              </a:solidFill>
              <a:round/>
              <a:headEnd/>
              <a:tailEnd/>
            </a:ln>
            <a:effectLst/>
          </p:spPr>
        </p:cxnSp>
        <p:sp>
          <p:nvSpPr>
            <p:cNvPr id="115" name="Text Box 1670"/>
            <p:cNvSpPr txBox="1">
              <a:spLocks noChangeArrowheads="1"/>
            </p:cNvSpPr>
            <p:nvPr/>
          </p:nvSpPr>
          <p:spPr bwMode="auto">
            <a:xfrm>
              <a:off x="1234" y="2064"/>
              <a:ext cx="313" cy="340"/>
            </a:xfrm>
            <a:prstGeom prst="rect">
              <a:avLst/>
            </a:prstGeom>
            <a:noFill/>
            <a:ln w="9525">
              <a:noFill/>
              <a:miter lim="800000"/>
              <a:headEnd/>
              <a:tailEnd/>
            </a:ln>
            <a:effectLst/>
          </p:spPr>
          <p:txBody>
            <a:bodyPr wrap="none">
              <a:spAutoFit/>
            </a:bodyPr>
            <a:lstStyle/>
            <a:p>
              <a:r>
                <a:rPr lang="en-US" sz="2800">
                  <a:solidFill>
                    <a:schemeClr val="bg1"/>
                  </a:solidFill>
                </a:rPr>
                <a:t>v</a:t>
              </a:r>
              <a:r>
                <a:rPr lang="en-US" sz="2800" baseline="-25000">
                  <a:solidFill>
                    <a:schemeClr val="bg1"/>
                  </a:solidFill>
                </a:rPr>
                <a:t>1</a:t>
              </a:r>
            </a:p>
          </p:txBody>
        </p:sp>
        <p:sp>
          <p:nvSpPr>
            <p:cNvPr id="116" name="Text Box 1671"/>
            <p:cNvSpPr txBox="1">
              <a:spLocks noChangeArrowheads="1"/>
            </p:cNvSpPr>
            <p:nvPr/>
          </p:nvSpPr>
          <p:spPr bwMode="auto">
            <a:xfrm>
              <a:off x="1234" y="2400"/>
              <a:ext cx="313" cy="341"/>
            </a:xfrm>
            <a:prstGeom prst="rect">
              <a:avLst/>
            </a:prstGeom>
            <a:noFill/>
            <a:ln w="9525">
              <a:noFill/>
              <a:miter lim="800000"/>
              <a:headEnd/>
              <a:tailEnd/>
            </a:ln>
            <a:effectLst/>
          </p:spPr>
          <p:txBody>
            <a:bodyPr wrap="none">
              <a:spAutoFit/>
            </a:bodyPr>
            <a:lstStyle/>
            <a:p>
              <a:r>
                <a:rPr lang="en-US" sz="2800">
                  <a:solidFill>
                    <a:schemeClr val="bg1"/>
                  </a:solidFill>
                </a:rPr>
                <a:t>v</a:t>
              </a:r>
              <a:r>
                <a:rPr lang="en-US" sz="2800" baseline="-25000">
                  <a:solidFill>
                    <a:schemeClr val="bg1"/>
                  </a:solidFill>
                </a:rPr>
                <a:t>2</a:t>
              </a:r>
            </a:p>
          </p:txBody>
        </p:sp>
        <p:sp>
          <p:nvSpPr>
            <p:cNvPr id="117" name="Text Box 1672"/>
            <p:cNvSpPr txBox="1">
              <a:spLocks noChangeArrowheads="1"/>
            </p:cNvSpPr>
            <p:nvPr/>
          </p:nvSpPr>
          <p:spPr bwMode="auto">
            <a:xfrm>
              <a:off x="1234" y="2784"/>
              <a:ext cx="313" cy="341"/>
            </a:xfrm>
            <a:prstGeom prst="rect">
              <a:avLst/>
            </a:prstGeom>
            <a:noFill/>
            <a:ln w="9525">
              <a:noFill/>
              <a:miter lim="800000"/>
              <a:headEnd/>
              <a:tailEnd/>
            </a:ln>
            <a:effectLst/>
          </p:spPr>
          <p:txBody>
            <a:bodyPr wrap="none">
              <a:spAutoFit/>
            </a:bodyPr>
            <a:lstStyle/>
            <a:p>
              <a:r>
                <a:rPr lang="en-US" sz="2800" dirty="0">
                  <a:solidFill>
                    <a:schemeClr val="bg1"/>
                  </a:solidFill>
                </a:rPr>
                <a:t>v</a:t>
              </a:r>
              <a:r>
                <a:rPr lang="en-US" sz="2800" baseline="-25000" dirty="0">
                  <a:solidFill>
                    <a:schemeClr val="bg1"/>
                  </a:solidFill>
                </a:rPr>
                <a:t>3</a:t>
              </a:r>
            </a:p>
          </p:txBody>
        </p:sp>
        <p:sp>
          <p:nvSpPr>
            <p:cNvPr id="118" name="Text Box 1673"/>
            <p:cNvSpPr txBox="1">
              <a:spLocks noChangeArrowheads="1"/>
            </p:cNvSpPr>
            <p:nvPr/>
          </p:nvSpPr>
          <p:spPr bwMode="auto">
            <a:xfrm>
              <a:off x="1152" y="1794"/>
              <a:ext cx="1252" cy="340"/>
            </a:xfrm>
            <a:prstGeom prst="rect">
              <a:avLst/>
            </a:prstGeom>
            <a:noFill/>
            <a:ln w="9525">
              <a:noFill/>
              <a:miter lim="800000"/>
              <a:headEnd/>
              <a:tailEnd/>
            </a:ln>
            <a:effectLst/>
          </p:spPr>
          <p:txBody>
            <a:bodyPr wrap="none">
              <a:spAutoFit/>
            </a:bodyPr>
            <a:lstStyle/>
            <a:p>
              <a:r>
                <a:rPr lang="en-US" sz="2800" b="1">
                  <a:solidFill>
                    <a:srgbClr val="66FFFF"/>
                  </a:solidFill>
                </a:rPr>
                <a:t>unaffected</a:t>
              </a:r>
            </a:p>
          </p:txBody>
        </p:sp>
        <p:sp>
          <p:nvSpPr>
            <p:cNvPr id="119" name="Text Box 1674"/>
            <p:cNvSpPr txBox="1">
              <a:spLocks noChangeArrowheads="1"/>
            </p:cNvSpPr>
            <p:nvPr/>
          </p:nvSpPr>
          <p:spPr bwMode="auto">
            <a:xfrm>
              <a:off x="1392" y="3024"/>
              <a:ext cx="978" cy="340"/>
            </a:xfrm>
            <a:prstGeom prst="rect">
              <a:avLst/>
            </a:prstGeom>
            <a:noFill/>
            <a:ln w="9525">
              <a:noFill/>
              <a:miter lim="800000"/>
              <a:headEnd/>
              <a:tailEnd/>
            </a:ln>
            <a:effectLst/>
          </p:spPr>
          <p:txBody>
            <a:bodyPr wrap="none">
              <a:spAutoFit/>
            </a:bodyPr>
            <a:lstStyle/>
            <a:p>
              <a:r>
                <a:rPr lang="en-US" sz="2800" b="1">
                  <a:solidFill>
                    <a:srgbClr val="FF0000"/>
                  </a:solidFill>
                </a:rPr>
                <a:t>affected</a:t>
              </a:r>
            </a:p>
          </p:txBody>
        </p:sp>
        <p:sp>
          <p:nvSpPr>
            <p:cNvPr id="120" name="Text Box 1675"/>
            <p:cNvSpPr txBox="1">
              <a:spLocks noChangeArrowheads="1"/>
            </p:cNvSpPr>
            <p:nvPr/>
          </p:nvSpPr>
          <p:spPr bwMode="auto">
            <a:xfrm>
              <a:off x="2592" y="2208"/>
              <a:ext cx="313" cy="340"/>
            </a:xfrm>
            <a:prstGeom prst="rect">
              <a:avLst/>
            </a:prstGeom>
            <a:noFill/>
            <a:ln w="9525">
              <a:noFill/>
              <a:miter lim="800000"/>
              <a:headEnd/>
              <a:tailEnd/>
            </a:ln>
            <a:effectLst/>
          </p:spPr>
          <p:txBody>
            <a:bodyPr wrap="none">
              <a:spAutoFit/>
            </a:bodyPr>
            <a:lstStyle/>
            <a:p>
              <a:r>
                <a:rPr lang="en-US" sz="2800" dirty="0">
                  <a:solidFill>
                    <a:schemeClr val="bg1"/>
                  </a:solidFill>
                </a:rPr>
                <a:t>v</a:t>
              </a:r>
              <a:r>
                <a:rPr lang="en-US" sz="2800" baseline="-25000" dirty="0">
                  <a:solidFill>
                    <a:schemeClr val="bg1"/>
                  </a:solidFill>
                </a:rPr>
                <a:t>4</a:t>
              </a:r>
            </a:p>
          </p:txBody>
        </p:sp>
        <p:cxnSp>
          <p:nvCxnSpPr>
            <p:cNvPr id="121" name="AutoShape 1676"/>
            <p:cNvCxnSpPr>
              <a:cxnSpLocks noChangeShapeType="1"/>
              <a:stCxn id="109" idx="6"/>
              <a:endCxn id="112" idx="3"/>
            </p:cNvCxnSpPr>
            <p:nvPr/>
          </p:nvCxnSpPr>
          <p:spPr bwMode="auto">
            <a:xfrm flipV="1">
              <a:off x="1776" y="2644"/>
              <a:ext cx="716" cy="303"/>
            </a:xfrm>
            <a:prstGeom prst="straightConnector1">
              <a:avLst/>
            </a:prstGeom>
            <a:noFill/>
            <a:ln w="9525">
              <a:solidFill>
                <a:schemeClr val="bg1"/>
              </a:solidFill>
              <a:round/>
              <a:headEnd/>
              <a:tailEnd/>
            </a:ln>
            <a:effectLst/>
          </p:spPr>
        </p:cxnSp>
        <p:sp>
          <p:nvSpPr>
            <p:cNvPr id="122" name="Text Box 1677"/>
            <p:cNvSpPr txBox="1">
              <a:spLocks noChangeArrowheads="1"/>
            </p:cNvSpPr>
            <p:nvPr/>
          </p:nvSpPr>
          <p:spPr bwMode="auto">
            <a:xfrm>
              <a:off x="3216" y="2112"/>
              <a:ext cx="1296" cy="900"/>
            </a:xfrm>
            <a:prstGeom prst="rect">
              <a:avLst/>
            </a:prstGeom>
            <a:noFill/>
            <a:ln w="9525">
              <a:noFill/>
              <a:miter lim="800000"/>
              <a:headEnd/>
              <a:tailEnd/>
            </a:ln>
            <a:effectLst/>
          </p:spPr>
          <p:txBody>
            <a:bodyPr>
              <a:spAutoFit/>
            </a:bodyPr>
            <a:lstStyle/>
            <a:p>
              <a:r>
                <a:rPr lang="en-US" sz="2800" dirty="0">
                  <a:solidFill>
                    <a:schemeClr val="bg1"/>
                  </a:solidFill>
                </a:rPr>
                <a:t>For </a:t>
              </a:r>
              <a:r>
                <a:rPr lang="en-US" sz="2800" i="1" dirty="0">
                  <a:solidFill>
                    <a:schemeClr val="bg1"/>
                  </a:solidFill>
                </a:rPr>
                <a:t>t </a:t>
              </a:r>
              <a:r>
                <a:rPr lang="en-US" sz="2800" dirty="0">
                  <a:solidFill>
                    <a:schemeClr val="bg1"/>
                  </a:solidFill>
                </a:rPr>
                <a:t>= 2, v</a:t>
              </a:r>
              <a:r>
                <a:rPr lang="en-US" sz="2800" baseline="-25000" dirty="0">
                  <a:solidFill>
                    <a:schemeClr val="bg1"/>
                  </a:solidFill>
                </a:rPr>
                <a:t>4</a:t>
              </a:r>
              <a:r>
                <a:rPr lang="en-US" sz="2800" dirty="0">
                  <a:solidFill>
                    <a:schemeClr val="bg1"/>
                  </a:solidFill>
                </a:rPr>
                <a:t> becomes affected.</a:t>
              </a:r>
            </a:p>
          </p:txBody>
        </p:sp>
      </p:grpSp>
      <p:sp>
        <p:nvSpPr>
          <p:cNvPr id="124" name="TextBox 123"/>
          <p:cNvSpPr txBox="1"/>
          <p:nvPr/>
        </p:nvSpPr>
        <p:spPr>
          <a:xfrm>
            <a:off x="2390994" y="5182145"/>
            <a:ext cx="14674851" cy="4662815"/>
          </a:xfrm>
          <a:prstGeom prst="rect">
            <a:avLst/>
          </a:prstGeom>
          <a:noFill/>
        </p:spPr>
        <p:txBody>
          <a:bodyPr wrap="square" rtlCol="0">
            <a:spAutoFit/>
          </a:bodyPr>
          <a:lstStyle/>
          <a:p>
            <a:r>
              <a:rPr lang="en-US" sz="3300" dirty="0" smtClean="0">
                <a:latin typeface="Cambria" pitchFamily="18" charset="0"/>
              </a:rPr>
              <a:t>This study seeks to understand the pathway by which new technology and the associated knowledge passes through community networks in western Kenya and eastern Uganda. Previous research in the region emphasizes the importance of community support to promote widespread adoption of Conservation Agriculture practices. We will simulate complex contagions of information in these networks using  the simulation platform </a:t>
            </a:r>
            <a:r>
              <a:rPr lang="en-US" sz="3300" dirty="0" err="1" smtClean="0">
                <a:latin typeface="Cambria" pitchFamily="18" charset="0"/>
              </a:rPr>
              <a:t>EpiSimdemics</a:t>
            </a:r>
            <a:r>
              <a:rPr lang="en-US" sz="3300" dirty="0" smtClean="0">
                <a:latin typeface="Cambria" pitchFamily="18" charset="0"/>
              </a:rPr>
              <a:t>. This work complements and expands on the growing body of research that uses network analysis to study the effects of network structure and social contagion on complex health and social systems.</a:t>
            </a:r>
            <a:endParaRPr lang="en-US" dirty="0"/>
          </a:p>
        </p:txBody>
      </p:sp>
      <p:grpSp>
        <p:nvGrpSpPr>
          <p:cNvPr id="126" name="Group 148"/>
          <p:cNvGrpSpPr>
            <a:grpSpLocks/>
          </p:cNvGrpSpPr>
          <p:nvPr/>
        </p:nvGrpSpPr>
        <p:grpSpPr bwMode="auto">
          <a:xfrm>
            <a:off x="31602610" y="7582802"/>
            <a:ext cx="11106092" cy="3224225"/>
            <a:chOff x="1099333" y="23712665"/>
            <a:chExt cx="11365260" cy="3224336"/>
          </a:xfrm>
        </p:grpSpPr>
        <p:sp>
          <p:nvSpPr>
            <p:cNvPr id="127" name="Rounded Rectangle 126"/>
            <p:cNvSpPr/>
            <p:nvPr/>
          </p:nvSpPr>
          <p:spPr>
            <a:xfrm>
              <a:off x="2540412" y="24444527"/>
              <a:ext cx="2534783" cy="981109"/>
            </a:xfrm>
            <a:prstGeom prst="roundRect">
              <a:avLst/>
            </a:prstGeom>
            <a:solidFill>
              <a:srgbClr val="FF6600"/>
            </a:solidFill>
          </p:spPr>
          <p:style>
            <a:lnRef idx="1">
              <a:schemeClr val="accent1"/>
            </a:lnRef>
            <a:fillRef idx="3">
              <a:schemeClr val="accent1"/>
            </a:fillRef>
            <a:effectRef idx="2">
              <a:schemeClr val="accent1"/>
            </a:effectRef>
            <a:fontRef idx="minor">
              <a:schemeClr val="lt1"/>
            </a:fontRef>
          </p:style>
          <p:txBody>
            <a:bodyPr anchor="ctr"/>
            <a:lstStyle/>
            <a:p>
              <a:pPr algn="ctr" defTabSz="2194560" fontAlgn="auto">
                <a:spcBef>
                  <a:spcPts val="0"/>
                </a:spcBef>
                <a:spcAft>
                  <a:spcPts val="0"/>
                </a:spcAft>
                <a:defRPr/>
              </a:pPr>
              <a:r>
                <a:rPr lang="en-US" sz="3200" dirty="0">
                  <a:solidFill>
                    <a:schemeClr val="tx1"/>
                  </a:solidFill>
                  <a:latin typeface="Cambria"/>
                  <a:cs typeface="Cambria"/>
                </a:rPr>
                <a:t>Susceptible</a:t>
              </a:r>
            </a:p>
          </p:txBody>
        </p:sp>
        <p:sp>
          <p:nvSpPr>
            <p:cNvPr id="133" name="Rounded Rectangle 132"/>
            <p:cNvSpPr/>
            <p:nvPr/>
          </p:nvSpPr>
          <p:spPr>
            <a:xfrm>
              <a:off x="5196852" y="24444527"/>
              <a:ext cx="2539333" cy="981109"/>
            </a:xfrm>
            <a:prstGeom prst="roundRect">
              <a:avLst/>
            </a:prstGeom>
            <a:solidFill>
              <a:srgbClr val="FF6600"/>
            </a:solidFill>
          </p:spPr>
          <p:style>
            <a:lnRef idx="1">
              <a:schemeClr val="accent1"/>
            </a:lnRef>
            <a:fillRef idx="3">
              <a:schemeClr val="accent1"/>
            </a:fillRef>
            <a:effectRef idx="2">
              <a:schemeClr val="accent1"/>
            </a:effectRef>
            <a:fontRef idx="minor">
              <a:schemeClr val="lt1"/>
            </a:fontRef>
          </p:style>
          <p:txBody>
            <a:bodyPr anchor="ctr"/>
            <a:lstStyle/>
            <a:p>
              <a:pPr algn="ctr" defTabSz="2194560" fontAlgn="auto">
                <a:spcBef>
                  <a:spcPts val="0"/>
                </a:spcBef>
                <a:spcAft>
                  <a:spcPts val="0"/>
                </a:spcAft>
                <a:defRPr/>
              </a:pPr>
              <a:r>
                <a:rPr lang="en-US" sz="3200" dirty="0" smtClean="0">
                  <a:solidFill>
                    <a:srgbClr val="000000"/>
                  </a:solidFill>
                  <a:latin typeface="Cambria"/>
                  <a:cs typeface="Cambria"/>
                </a:rPr>
                <a:t>Infectious</a:t>
              </a:r>
              <a:endParaRPr lang="en-US" sz="3200" dirty="0">
                <a:solidFill>
                  <a:srgbClr val="000000"/>
                </a:solidFill>
                <a:latin typeface="Cambria"/>
                <a:cs typeface="Cambria"/>
              </a:endParaRPr>
            </a:p>
          </p:txBody>
        </p:sp>
        <p:sp>
          <p:nvSpPr>
            <p:cNvPr id="134" name="Curved Down Arrow 133"/>
            <p:cNvSpPr/>
            <p:nvPr/>
          </p:nvSpPr>
          <p:spPr>
            <a:xfrm>
              <a:off x="3932949" y="23712665"/>
              <a:ext cx="2035714" cy="731862"/>
            </a:xfrm>
            <a:prstGeom prst="curvedDownArrow">
              <a:avLst/>
            </a:prstGeom>
            <a:solidFill>
              <a:srgbClr val="800000"/>
            </a:solidFill>
          </p:spPr>
          <p:style>
            <a:lnRef idx="1">
              <a:schemeClr val="accent1"/>
            </a:lnRef>
            <a:fillRef idx="3">
              <a:schemeClr val="accent1"/>
            </a:fillRef>
            <a:effectRef idx="2">
              <a:schemeClr val="accent1"/>
            </a:effectRef>
            <a:fontRef idx="minor">
              <a:schemeClr val="lt1"/>
            </a:fontRef>
          </p:style>
          <p:txBody>
            <a:bodyPr anchor="ctr"/>
            <a:lstStyle/>
            <a:p>
              <a:pPr algn="ctr" defTabSz="2194560" fontAlgn="auto">
                <a:spcBef>
                  <a:spcPts val="0"/>
                </a:spcBef>
                <a:spcAft>
                  <a:spcPts val="0"/>
                </a:spcAft>
                <a:defRPr/>
              </a:pPr>
              <a:endParaRPr lang="en-US">
                <a:solidFill>
                  <a:schemeClr val="tx1"/>
                </a:solidFill>
              </a:endParaRPr>
            </a:p>
          </p:txBody>
        </p:sp>
        <p:cxnSp>
          <p:nvCxnSpPr>
            <p:cNvPr id="136" name="Straight Arrow Connector 135"/>
            <p:cNvCxnSpPr/>
            <p:nvPr/>
          </p:nvCxnSpPr>
          <p:spPr>
            <a:xfrm>
              <a:off x="2564683" y="25933653"/>
              <a:ext cx="5025574" cy="0"/>
            </a:xfrm>
            <a:prstGeom prst="straightConnector1">
              <a:avLst/>
            </a:prstGeom>
            <a:ln w="38100">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140" name="TextBox 142"/>
            <p:cNvSpPr txBox="1">
              <a:spLocks noChangeArrowheads="1"/>
            </p:cNvSpPr>
            <p:nvPr/>
          </p:nvSpPr>
          <p:spPr bwMode="auto">
            <a:xfrm>
              <a:off x="1175533" y="25541000"/>
              <a:ext cx="1600200" cy="584776"/>
            </a:xfrm>
            <a:prstGeom prst="rect">
              <a:avLst/>
            </a:prstGeom>
            <a:noFill/>
            <a:ln w="9525">
              <a:noFill/>
              <a:miter lim="800000"/>
              <a:headEnd/>
              <a:tailEnd/>
            </a:ln>
          </p:spPr>
          <p:txBody>
            <a:bodyPr>
              <a:spAutoFit/>
            </a:bodyPr>
            <a:lstStyle/>
            <a:p>
              <a:r>
                <a:rPr lang="en-US" sz="3200">
                  <a:latin typeface="Cambria" pitchFamily="18" charset="0"/>
                </a:rPr>
                <a:t>time, t</a:t>
              </a:r>
            </a:p>
          </p:txBody>
        </p:sp>
        <p:cxnSp>
          <p:nvCxnSpPr>
            <p:cNvPr id="142" name="Straight Connector 141"/>
            <p:cNvCxnSpPr/>
            <p:nvPr/>
          </p:nvCxnSpPr>
          <p:spPr>
            <a:xfrm rot="5400000">
              <a:off x="4685751" y="25906701"/>
              <a:ext cx="731862" cy="1516"/>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43" name="Straight Connector 142"/>
            <p:cNvCxnSpPr/>
            <p:nvPr/>
          </p:nvCxnSpPr>
          <p:spPr>
            <a:xfrm rot="5400000">
              <a:off x="7225084" y="25906701"/>
              <a:ext cx="731862" cy="1516"/>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148" name="TextBox 147"/>
            <p:cNvSpPr txBox="1">
              <a:spLocks noChangeArrowheads="1"/>
            </p:cNvSpPr>
            <p:nvPr/>
          </p:nvSpPr>
          <p:spPr bwMode="auto">
            <a:xfrm>
              <a:off x="1099333" y="26352206"/>
              <a:ext cx="11365260" cy="584795"/>
            </a:xfrm>
            <a:prstGeom prst="rect">
              <a:avLst/>
            </a:prstGeom>
            <a:noFill/>
            <a:ln w="9525">
              <a:noFill/>
              <a:miter lim="800000"/>
              <a:headEnd/>
              <a:tailEnd/>
            </a:ln>
          </p:spPr>
          <p:txBody>
            <a:bodyPr>
              <a:spAutoFit/>
            </a:bodyPr>
            <a:lstStyle/>
            <a:p>
              <a:r>
                <a:rPr lang="en-US" sz="3200" baseline="-25000" dirty="0" smtClean="0">
                  <a:latin typeface="Cambria" pitchFamily="18" charset="0"/>
                </a:rPr>
                <a:t> </a:t>
              </a:r>
              <a:r>
                <a:rPr lang="en-US" sz="3200" dirty="0" smtClean="0">
                  <a:latin typeface="Cambria" pitchFamily="18" charset="0"/>
                </a:rPr>
                <a:t> node state        0                       1</a:t>
              </a:r>
              <a:endParaRPr lang="en-US" sz="3200" baseline="-25000" dirty="0">
                <a:latin typeface="Cambria" pitchFamily="18" charset="0"/>
              </a:endParaRPr>
            </a:p>
          </p:txBody>
        </p:sp>
      </p:grpSp>
      <p:sp>
        <p:nvSpPr>
          <p:cNvPr id="152" name="TextBox 151"/>
          <p:cNvSpPr txBox="1"/>
          <p:nvPr/>
        </p:nvSpPr>
        <p:spPr>
          <a:xfrm>
            <a:off x="22435054" y="6874916"/>
            <a:ext cx="2810193" cy="707886"/>
          </a:xfrm>
          <a:prstGeom prst="rect">
            <a:avLst/>
          </a:prstGeom>
          <a:noFill/>
        </p:spPr>
        <p:txBody>
          <a:bodyPr wrap="square" rtlCol="0">
            <a:spAutoFit/>
          </a:bodyPr>
          <a:lstStyle/>
          <a:p>
            <a:pPr algn="ctr"/>
            <a:r>
              <a:rPr lang="en-US" sz="4000" dirty="0" smtClean="0">
                <a:latin typeface="Cambria" pitchFamily="18" charset="0"/>
              </a:rPr>
              <a:t>SIR</a:t>
            </a:r>
            <a:endParaRPr lang="en-US" sz="4000" dirty="0">
              <a:latin typeface="Cambria" pitchFamily="18" charset="0"/>
            </a:endParaRPr>
          </a:p>
        </p:txBody>
      </p:sp>
      <p:sp>
        <p:nvSpPr>
          <p:cNvPr id="153" name="TextBox 152"/>
          <p:cNvSpPr txBox="1"/>
          <p:nvPr/>
        </p:nvSpPr>
        <p:spPr>
          <a:xfrm>
            <a:off x="34149321" y="6874916"/>
            <a:ext cx="2399773" cy="707886"/>
          </a:xfrm>
          <a:prstGeom prst="rect">
            <a:avLst/>
          </a:prstGeom>
          <a:noFill/>
        </p:spPr>
        <p:txBody>
          <a:bodyPr wrap="square" rtlCol="0">
            <a:spAutoFit/>
          </a:bodyPr>
          <a:lstStyle/>
          <a:p>
            <a:pPr algn="ctr"/>
            <a:r>
              <a:rPr lang="en-US" sz="4000" dirty="0" smtClean="0">
                <a:latin typeface="Cambria" pitchFamily="18" charset="0"/>
              </a:rPr>
              <a:t>SI</a:t>
            </a:r>
            <a:endParaRPr lang="en-US" sz="4000" dirty="0">
              <a:latin typeface="Cambria" pitchFamily="18" charset="0"/>
            </a:endParaRPr>
          </a:p>
        </p:txBody>
      </p:sp>
      <p:sp>
        <p:nvSpPr>
          <p:cNvPr id="154" name="TextBox 153"/>
          <p:cNvSpPr txBox="1"/>
          <p:nvPr/>
        </p:nvSpPr>
        <p:spPr>
          <a:xfrm>
            <a:off x="2064593" y="22557412"/>
            <a:ext cx="14215174" cy="5170646"/>
          </a:xfrm>
          <a:prstGeom prst="rect">
            <a:avLst/>
          </a:prstGeom>
          <a:noFill/>
        </p:spPr>
        <p:txBody>
          <a:bodyPr wrap="square" rtlCol="0">
            <a:spAutoFit/>
          </a:bodyPr>
          <a:lstStyle/>
          <a:p>
            <a:r>
              <a:rPr lang="en-US" sz="3300" dirty="0" smtClean="0">
                <a:latin typeface="Cambria" pitchFamily="18" charset="0"/>
              </a:rPr>
              <a:t>Complex contagions require reinforcement from multiple sources in order to be transmitted.</a:t>
            </a:r>
          </a:p>
          <a:p>
            <a:endParaRPr lang="en-US" sz="3300" dirty="0" smtClean="0">
              <a:latin typeface="Cambria" pitchFamily="18" charset="0"/>
            </a:endParaRPr>
          </a:p>
          <a:p>
            <a:r>
              <a:rPr lang="en-US" sz="3300" dirty="0" smtClean="0">
                <a:solidFill>
                  <a:schemeClr val="tx2">
                    <a:lumMod val="60000"/>
                    <a:lumOff val="40000"/>
                  </a:schemeClr>
                </a:solidFill>
                <a:latin typeface="Cambria" pitchFamily="18" charset="0"/>
              </a:rPr>
              <a:t>Unaffected node</a:t>
            </a:r>
            <a:r>
              <a:rPr lang="en-US" sz="3300" dirty="0" smtClean="0">
                <a:latin typeface="Cambria" pitchFamily="18" charset="0"/>
              </a:rPr>
              <a:t>: node that does not possess information.</a:t>
            </a:r>
          </a:p>
          <a:p>
            <a:r>
              <a:rPr lang="en-US" sz="3300" dirty="0" smtClean="0">
                <a:solidFill>
                  <a:schemeClr val="tx2">
                    <a:lumMod val="60000"/>
                    <a:lumOff val="40000"/>
                  </a:schemeClr>
                </a:solidFill>
                <a:latin typeface="Cambria" pitchFamily="18" charset="0"/>
              </a:rPr>
              <a:t>Affected node</a:t>
            </a:r>
            <a:r>
              <a:rPr lang="en-US" sz="3300" dirty="0" smtClean="0">
                <a:latin typeface="Cambria" pitchFamily="18" charset="0"/>
              </a:rPr>
              <a:t>:  node that possesses information.</a:t>
            </a:r>
          </a:p>
          <a:p>
            <a:r>
              <a:rPr lang="en-US" sz="3300" dirty="0" smtClean="0">
                <a:solidFill>
                  <a:schemeClr val="tx2">
                    <a:lumMod val="60000"/>
                    <a:lumOff val="40000"/>
                  </a:schemeClr>
                </a:solidFill>
                <a:latin typeface="Cambria" pitchFamily="18" charset="0"/>
              </a:rPr>
              <a:t>Threshold-</a:t>
            </a:r>
            <a:r>
              <a:rPr lang="en-US" sz="3300" i="1" dirty="0" smtClean="0">
                <a:solidFill>
                  <a:schemeClr val="tx2">
                    <a:lumMod val="60000"/>
                    <a:lumOff val="40000"/>
                  </a:schemeClr>
                </a:solidFill>
                <a:latin typeface="Cambria" pitchFamily="18" charset="0"/>
              </a:rPr>
              <a:t>t</a:t>
            </a:r>
            <a:r>
              <a:rPr lang="en-US" sz="3300" dirty="0" smtClean="0">
                <a:solidFill>
                  <a:schemeClr val="tx2">
                    <a:lumMod val="60000"/>
                    <a:lumOff val="40000"/>
                  </a:schemeClr>
                </a:solidFill>
                <a:latin typeface="Cambria" pitchFamily="18" charset="0"/>
              </a:rPr>
              <a:t> diffusion</a:t>
            </a:r>
            <a:r>
              <a:rPr lang="en-US" sz="3300" dirty="0" smtClean="0">
                <a:latin typeface="Cambria" pitchFamily="18" charset="0"/>
              </a:rPr>
              <a:t>:  a node becomes affected when at least </a:t>
            </a:r>
            <a:r>
              <a:rPr lang="en-US" sz="3300" i="1" dirty="0" smtClean="0">
                <a:latin typeface="Cambria" pitchFamily="18" charset="0"/>
              </a:rPr>
              <a:t>t</a:t>
            </a:r>
            <a:r>
              <a:rPr lang="en-US" sz="3300" dirty="0" smtClean="0">
                <a:latin typeface="Cambria" pitchFamily="18" charset="0"/>
              </a:rPr>
              <a:t> of its neighbors are affected.</a:t>
            </a:r>
          </a:p>
          <a:p>
            <a:r>
              <a:rPr lang="en-US" sz="3300" dirty="0" smtClean="0">
                <a:solidFill>
                  <a:schemeClr val="tx2">
                    <a:lumMod val="60000"/>
                    <a:lumOff val="40000"/>
                  </a:schemeClr>
                </a:solidFill>
                <a:latin typeface="Cambria" pitchFamily="18" charset="0"/>
              </a:rPr>
              <a:t>Simple contagion</a:t>
            </a:r>
            <a:r>
              <a:rPr lang="en-US" sz="3300" dirty="0" smtClean="0">
                <a:latin typeface="Cambria" pitchFamily="18" charset="0"/>
              </a:rPr>
              <a:t>:  information transfer with </a:t>
            </a:r>
            <a:r>
              <a:rPr lang="en-US" sz="3300" i="1" dirty="0" smtClean="0">
                <a:latin typeface="Cambria" pitchFamily="18" charset="0"/>
              </a:rPr>
              <a:t>t </a:t>
            </a:r>
            <a:r>
              <a:rPr lang="en-US" sz="3300" dirty="0" smtClean="0">
                <a:latin typeface="Cambria" pitchFamily="18" charset="0"/>
              </a:rPr>
              <a:t>= 1.</a:t>
            </a:r>
          </a:p>
          <a:p>
            <a:r>
              <a:rPr lang="en-US" sz="3300" dirty="0" smtClean="0">
                <a:solidFill>
                  <a:schemeClr val="tx2">
                    <a:lumMod val="60000"/>
                    <a:lumOff val="40000"/>
                  </a:schemeClr>
                </a:solidFill>
                <a:latin typeface="Cambria" pitchFamily="18" charset="0"/>
              </a:rPr>
              <a:t>Complex contagion</a:t>
            </a:r>
            <a:r>
              <a:rPr lang="en-US" sz="3300" dirty="0" smtClean="0">
                <a:latin typeface="Cambria" pitchFamily="18" charset="0"/>
              </a:rPr>
              <a:t>:  information transfer with </a:t>
            </a:r>
            <a:r>
              <a:rPr lang="en-US" sz="3300" i="1" dirty="0" smtClean="0">
                <a:latin typeface="Cambria" pitchFamily="18" charset="0"/>
              </a:rPr>
              <a:t>t </a:t>
            </a:r>
            <a:r>
              <a:rPr lang="en-US" sz="3300" dirty="0" smtClean="0">
                <a:latin typeface="Cambria" pitchFamily="18" charset="0"/>
              </a:rPr>
              <a:t>&gt; 1 [</a:t>
            </a:r>
            <a:r>
              <a:rPr lang="en-US" sz="3300" dirty="0" err="1" smtClean="0">
                <a:latin typeface="Cambria" pitchFamily="18" charset="0"/>
              </a:rPr>
              <a:t>Centola</a:t>
            </a:r>
            <a:r>
              <a:rPr lang="en-US" sz="3300" dirty="0" smtClean="0">
                <a:latin typeface="Cambria" pitchFamily="18" charset="0"/>
              </a:rPr>
              <a:t> &amp; Macy, </a:t>
            </a:r>
            <a:r>
              <a:rPr lang="en-US" sz="3300" i="1" dirty="0" smtClean="0">
                <a:latin typeface="Cambria" pitchFamily="18" charset="0"/>
              </a:rPr>
              <a:t>AJS</a:t>
            </a:r>
            <a:r>
              <a:rPr lang="en-US" sz="3300" dirty="0" smtClean="0">
                <a:latin typeface="Cambria" pitchFamily="18" charset="0"/>
              </a:rPr>
              <a:t>, Vol. 113, 2007].</a:t>
            </a:r>
            <a:endParaRPr lang="en-US" sz="3300" dirty="0">
              <a:latin typeface="Cambria" pitchFamily="18" charset="0"/>
            </a:endParaRPr>
          </a:p>
        </p:txBody>
      </p:sp>
      <p:sp>
        <p:nvSpPr>
          <p:cNvPr id="155" name="Rectangle 3"/>
          <p:cNvSpPr txBox="1">
            <a:spLocks/>
          </p:cNvSpPr>
          <p:nvPr/>
        </p:nvSpPr>
        <p:spPr bwMode="auto">
          <a:xfrm>
            <a:off x="9486900" y="10548831"/>
            <a:ext cx="8013461" cy="6559557"/>
          </a:xfrm>
          <a:prstGeom prst="rect">
            <a:avLst/>
          </a:prstGeom>
          <a:solidFill>
            <a:schemeClr val="bg1"/>
          </a:solidFill>
          <a:ln w="9525">
            <a:solidFill>
              <a:schemeClr val="bg1">
                <a:lumMod val="65000"/>
              </a:schemeClr>
            </a:solidFill>
            <a:miter lim="800000"/>
            <a:headEnd/>
            <a:tailEnd/>
          </a:ln>
          <a:effectLst>
            <a:outerShdw blurRad="50800" dist="38100" dir="2700000" algn="tl" rotWithShape="0">
              <a:schemeClr val="bg1">
                <a:lumMod val="75000"/>
                <a:alpha val="43000"/>
              </a:schemeClr>
            </a:outerShdw>
          </a:effectLst>
        </p:spPr>
        <p:txBody>
          <a:bodyPr tIns="137160" bIns="137160"/>
          <a:lstStyle/>
          <a:p>
            <a:pPr marL="342900" indent="-342900" defTabSz="457200" fontAlgn="auto">
              <a:lnSpc>
                <a:spcPct val="90000"/>
              </a:lnSpc>
              <a:spcBef>
                <a:spcPct val="20000"/>
              </a:spcBef>
              <a:spcAft>
                <a:spcPts val="2400"/>
              </a:spcAft>
              <a:defRPr/>
            </a:pPr>
            <a:r>
              <a:rPr lang="en-US" sz="4000" b="1" dirty="0" smtClean="0">
                <a:solidFill>
                  <a:srgbClr val="0000FF"/>
                </a:solidFill>
                <a:latin typeface="Cambria"/>
                <a:cs typeface="Cambria"/>
              </a:rPr>
              <a:t>   Research Locations</a:t>
            </a:r>
            <a:endParaRPr lang="en-US" sz="4000" dirty="0">
              <a:latin typeface="Cambria"/>
              <a:cs typeface="Cambria"/>
            </a:endParaRPr>
          </a:p>
        </p:txBody>
      </p:sp>
      <p:pic>
        <p:nvPicPr>
          <p:cNvPr id="157" name="Picture 156"/>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11139089" y="13380811"/>
            <a:ext cx="4132265" cy="3797768"/>
          </a:xfrm>
          <a:prstGeom prst="rect">
            <a:avLst/>
          </a:prstGeom>
        </p:spPr>
      </p:pic>
      <p:sp>
        <p:nvSpPr>
          <p:cNvPr id="159" name="TextBox 158"/>
          <p:cNvSpPr txBox="1"/>
          <p:nvPr/>
        </p:nvSpPr>
        <p:spPr>
          <a:xfrm>
            <a:off x="18345653" y="5182145"/>
            <a:ext cx="23466345" cy="1692771"/>
          </a:xfrm>
          <a:prstGeom prst="rect">
            <a:avLst/>
          </a:prstGeom>
          <a:noFill/>
        </p:spPr>
        <p:txBody>
          <a:bodyPr wrap="square" rtlCol="0">
            <a:spAutoFit/>
          </a:bodyPr>
          <a:lstStyle/>
          <a:p>
            <a:pPr>
              <a:spcAft>
                <a:spcPts val="600"/>
              </a:spcAft>
            </a:pPr>
            <a:r>
              <a:rPr lang="en-US" sz="3300" dirty="0" smtClean="0">
                <a:latin typeface="Cambria" pitchFamily="18" charset="0"/>
                <a:ea typeface="ＭＳ Ｐゴシック"/>
                <a:cs typeface="Cambria" pitchFamily="18" charset="0"/>
              </a:rPr>
              <a:t>In the simulations, we will use an SI adaptation of the SIR disease model, which is a compartmental model in epidemiology.</a:t>
            </a:r>
          </a:p>
          <a:p>
            <a:pPr>
              <a:spcAft>
                <a:spcPts val="600"/>
              </a:spcAft>
            </a:pPr>
            <a:r>
              <a:rPr lang="en-US" sz="3300" dirty="0" smtClean="0">
                <a:latin typeface="Cambria" pitchFamily="18" charset="0"/>
                <a:ea typeface="ＭＳ Ｐゴシック"/>
                <a:cs typeface="Cambria" pitchFamily="18" charset="0"/>
              </a:rPr>
              <a:t>  Individuals who become “infected” with the information experience a mindset change towards Conservation Agriculture practices, which is represented numerically by a change in node state from 0 to 1.</a:t>
            </a:r>
            <a:endParaRPr lang="en-US" dirty="0"/>
          </a:p>
        </p:txBody>
      </p:sp>
      <p:sp>
        <p:nvSpPr>
          <p:cNvPr id="160" name="TextBox 159"/>
          <p:cNvSpPr txBox="1"/>
          <p:nvPr/>
        </p:nvSpPr>
        <p:spPr>
          <a:xfrm>
            <a:off x="18345653" y="4474259"/>
            <a:ext cx="5947621" cy="707886"/>
          </a:xfrm>
          <a:prstGeom prst="rect">
            <a:avLst/>
          </a:prstGeom>
          <a:noFill/>
        </p:spPr>
        <p:txBody>
          <a:bodyPr wrap="square" rtlCol="0">
            <a:spAutoFit/>
          </a:bodyPr>
          <a:lstStyle/>
          <a:p>
            <a:r>
              <a:rPr lang="en-US" sz="4000" b="1" dirty="0" smtClean="0">
                <a:solidFill>
                  <a:srgbClr val="0000FF"/>
                </a:solidFill>
                <a:latin typeface="Cambria" pitchFamily="18" charset="0"/>
                <a:ea typeface="ＭＳ Ｐゴシック"/>
                <a:cs typeface="Cambria" pitchFamily="18" charset="0"/>
              </a:rPr>
              <a:t>Disease Model</a:t>
            </a:r>
            <a:endParaRPr lang="en-US" sz="4000" dirty="0" smtClean="0">
              <a:latin typeface="Cambria" pitchFamily="18" charset="0"/>
              <a:ea typeface="ＭＳ Ｐゴシック"/>
              <a:cs typeface="Cambria" pitchFamily="18" charset="0"/>
            </a:endParaRPr>
          </a:p>
        </p:txBody>
      </p:sp>
      <p:sp>
        <p:nvSpPr>
          <p:cNvPr id="161" name="TextBox 160"/>
          <p:cNvSpPr txBox="1"/>
          <p:nvPr/>
        </p:nvSpPr>
        <p:spPr>
          <a:xfrm>
            <a:off x="18337292" y="11830696"/>
            <a:ext cx="5947621" cy="707886"/>
          </a:xfrm>
          <a:prstGeom prst="rect">
            <a:avLst/>
          </a:prstGeom>
          <a:noFill/>
        </p:spPr>
        <p:txBody>
          <a:bodyPr wrap="square" rtlCol="0">
            <a:spAutoFit/>
          </a:bodyPr>
          <a:lstStyle/>
          <a:p>
            <a:r>
              <a:rPr lang="en-US" sz="4000" b="1" dirty="0" smtClean="0">
                <a:solidFill>
                  <a:srgbClr val="0000FF"/>
                </a:solidFill>
                <a:latin typeface="Cambria" pitchFamily="18" charset="0"/>
                <a:ea typeface="ＭＳ Ｐゴシック"/>
                <a:cs typeface="Cambria" pitchFamily="18" charset="0"/>
              </a:rPr>
              <a:t>Network graphs</a:t>
            </a:r>
            <a:endParaRPr lang="en-US" sz="4000" dirty="0" smtClean="0">
              <a:latin typeface="Cambria" pitchFamily="18" charset="0"/>
              <a:ea typeface="ＭＳ Ｐゴシック"/>
              <a:cs typeface="Cambria" pitchFamily="18" charset="0"/>
            </a:endParaRPr>
          </a:p>
        </p:txBody>
      </p:sp>
      <p:sp>
        <p:nvSpPr>
          <p:cNvPr id="162" name="Shape 70"/>
          <p:cNvSpPr/>
          <p:nvPr/>
        </p:nvSpPr>
        <p:spPr>
          <a:xfrm>
            <a:off x="18262610" y="12538582"/>
            <a:ext cx="8344888" cy="8340057"/>
          </a:xfrm>
          <a:prstGeom prst="rect">
            <a:avLst/>
          </a:prstGeom>
          <a:blipFill>
            <a:blip r:embed="rId12"/>
            <a:stretch>
              <a:fillRect/>
            </a:stretch>
          </a:blipFill>
          <a:ln>
            <a:noFill/>
          </a:ln>
        </p:spPr>
      </p:sp>
      <p:sp>
        <p:nvSpPr>
          <p:cNvPr id="163" name="Shape 71"/>
          <p:cNvSpPr/>
          <p:nvPr/>
        </p:nvSpPr>
        <p:spPr>
          <a:xfrm>
            <a:off x="28476575" y="11657972"/>
            <a:ext cx="8716847" cy="10201701"/>
          </a:xfrm>
          <a:prstGeom prst="rect">
            <a:avLst/>
          </a:prstGeom>
          <a:blipFill>
            <a:blip r:embed="rId13"/>
            <a:stretch>
              <a:fillRect/>
            </a:stretch>
          </a:blipFill>
          <a:ln>
            <a:noFill/>
          </a:ln>
        </p:spPr>
      </p:sp>
      <p:sp>
        <p:nvSpPr>
          <p:cNvPr id="166" name="Shape 78"/>
          <p:cNvSpPr/>
          <p:nvPr/>
        </p:nvSpPr>
        <p:spPr>
          <a:xfrm>
            <a:off x="27948759" y="21505730"/>
            <a:ext cx="8851991" cy="8869680"/>
          </a:xfrm>
          <a:prstGeom prst="rect">
            <a:avLst/>
          </a:prstGeom>
          <a:blipFill>
            <a:blip r:embed="rId14"/>
            <a:stretch>
              <a:fillRect/>
            </a:stretch>
          </a:blipFill>
          <a:ln>
            <a:noFill/>
          </a:ln>
        </p:spPr>
      </p:sp>
      <p:sp>
        <p:nvSpPr>
          <p:cNvPr id="167" name="Shape 79"/>
          <p:cNvSpPr/>
          <p:nvPr/>
        </p:nvSpPr>
        <p:spPr>
          <a:xfrm>
            <a:off x="18425398" y="21859673"/>
            <a:ext cx="9370642" cy="8409698"/>
          </a:xfrm>
          <a:prstGeom prst="rect">
            <a:avLst/>
          </a:prstGeom>
          <a:blipFill>
            <a:blip r:embed="rId15"/>
            <a:stretch>
              <a:fillRect/>
            </a:stretch>
          </a:blipFill>
          <a:ln>
            <a:noFill/>
          </a:ln>
        </p:spPr>
      </p:sp>
      <p:sp>
        <p:nvSpPr>
          <p:cNvPr id="171" name="TextBox 170"/>
          <p:cNvSpPr txBox="1"/>
          <p:nvPr/>
        </p:nvSpPr>
        <p:spPr>
          <a:xfrm>
            <a:off x="9486899" y="11630641"/>
            <a:ext cx="7578946" cy="1615827"/>
          </a:xfrm>
          <a:prstGeom prst="rect">
            <a:avLst/>
          </a:prstGeom>
          <a:noFill/>
        </p:spPr>
        <p:txBody>
          <a:bodyPr wrap="square" rtlCol="0">
            <a:spAutoFit/>
          </a:bodyPr>
          <a:lstStyle/>
          <a:p>
            <a:pPr algn="ctr"/>
            <a:r>
              <a:rPr lang="en-US" sz="3300" b="1" dirty="0" smtClean="0">
                <a:latin typeface="Cambria" pitchFamily="18" charset="0"/>
                <a:cs typeface="Times New Roman" pitchFamily="18" charset="0"/>
              </a:rPr>
              <a:t>Eastern Uganda and Western Kenya</a:t>
            </a:r>
          </a:p>
          <a:p>
            <a:pPr algn="ctr"/>
            <a:r>
              <a:rPr lang="en-US" sz="3300" dirty="0" smtClean="0">
                <a:latin typeface="Cambria" pitchFamily="18" charset="0"/>
                <a:cs typeface="Times New Roman" pitchFamily="18" charset="0"/>
              </a:rPr>
              <a:t>Research Districts: </a:t>
            </a:r>
            <a:r>
              <a:rPr lang="en-US" sz="3300" dirty="0" err="1" smtClean="0">
                <a:latin typeface="Cambria" pitchFamily="18" charset="0"/>
                <a:cs typeface="Times New Roman" pitchFamily="18" charset="0"/>
              </a:rPr>
              <a:t>Tororo</a:t>
            </a:r>
            <a:r>
              <a:rPr lang="en-US" sz="3300" dirty="0" smtClean="0">
                <a:latin typeface="Cambria" pitchFamily="18" charset="0"/>
                <a:cs typeface="Times New Roman" pitchFamily="18" charset="0"/>
              </a:rPr>
              <a:t>, </a:t>
            </a:r>
            <a:r>
              <a:rPr lang="en-US" sz="3300" dirty="0" err="1" smtClean="0">
                <a:latin typeface="Cambria" pitchFamily="18" charset="0"/>
                <a:cs typeface="Times New Roman" pitchFamily="18" charset="0"/>
              </a:rPr>
              <a:t>Kapchorwa</a:t>
            </a:r>
            <a:r>
              <a:rPr lang="en-US" sz="3300" dirty="0" smtClean="0">
                <a:latin typeface="Cambria" pitchFamily="18" charset="0"/>
                <a:cs typeface="Times New Roman" pitchFamily="18" charset="0"/>
              </a:rPr>
              <a:t>, </a:t>
            </a:r>
            <a:r>
              <a:rPr lang="en-US" sz="3300" dirty="0" err="1" smtClean="0">
                <a:latin typeface="Cambria" pitchFamily="18" charset="0"/>
                <a:cs typeface="Times New Roman" pitchFamily="18" charset="0"/>
              </a:rPr>
              <a:t>Bungoma</a:t>
            </a:r>
            <a:r>
              <a:rPr lang="en-US" sz="3300" dirty="0" smtClean="0">
                <a:latin typeface="Cambria" pitchFamily="18" charset="0"/>
                <a:cs typeface="Times New Roman" pitchFamily="18" charset="0"/>
              </a:rPr>
              <a:t>, Trans-</a:t>
            </a:r>
            <a:r>
              <a:rPr lang="en-US" sz="3300" dirty="0" err="1" smtClean="0">
                <a:latin typeface="Cambria" pitchFamily="18" charset="0"/>
                <a:cs typeface="Times New Roman" pitchFamily="18" charset="0"/>
              </a:rPr>
              <a:t>Nzoia</a:t>
            </a:r>
            <a:endParaRPr lang="en-US" sz="3300" dirty="0">
              <a:latin typeface="Cambria" pitchFamily="18" charset="0"/>
              <a:cs typeface="Times New Roman" pitchFamily="18" charset="0"/>
            </a:endParaRPr>
          </a:p>
        </p:txBody>
      </p:sp>
      <p:sp>
        <p:nvSpPr>
          <p:cNvPr id="172" name="Rounded Rectangle 171"/>
          <p:cNvSpPr/>
          <p:nvPr/>
        </p:nvSpPr>
        <p:spPr>
          <a:xfrm>
            <a:off x="1660899" y="17573810"/>
            <a:ext cx="15839462" cy="3931920"/>
          </a:xfrm>
          <a:prstGeom prst="roundRect">
            <a:avLst>
              <a:gd name="adj" fmla="val 0"/>
            </a:avLst>
          </a:prstGeom>
          <a:solidFill>
            <a:schemeClr val="bg1"/>
          </a:solidFill>
          <a:ln>
            <a:solidFill>
              <a:schemeClr val="bg1">
                <a:lumMod val="85000"/>
              </a:schemeClr>
            </a:solidFill>
          </a:ln>
        </p:spPr>
        <p:style>
          <a:lnRef idx="1">
            <a:schemeClr val="accent1"/>
          </a:lnRef>
          <a:fillRef idx="3">
            <a:schemeClr val="accent1"/>
          </a:fillRef>
          <a:effectRef idx="2">
            <a:schemeClr val="accent1"/>
          </a:effectRef>
          <a:fontRef idx="minor">
            <a:schemeClr val="lt1"/>
          </a:fontRef>
        </p:style>
        <p:txBody>
          <a:bodyPr anchor="ctr"/>
          <a:lstStyle/>
          <a:p>
            <a:endParaRPr lang="en-US" sz="2800">
              <a:solidFill>
                <a:srgbClr val="000000"/>
              </a:solidFill>
            </a:endParaRPr>
          </a:p>
          <a:p>
            <a:endParaRPr lang="en-US" sz="2800">
              <a:solidFill>
                <a:schemeClr val="tx1"/>
              </a:solidFill>
            </a:endParaRPr>
          </a:p>
          <a:p>
            <a:endParaRPr lang="en-US" sz="2800">
              <a:solidFill>
                <a:schemeClr val="tx1"/>
              </a:solidFill>
            </a:endParaRPr>
          </a:p>
          <a:p>
            <a:endParaRPr lang="en-US" sz="2800">
              <a:solidFill>
                <a:schemeClr val="tx1"/>
              </a:solidFill>
            </a:endParaRPr>
          </a:p>
          <a:p>
            <a:endParaRPr lang="en-US" sz="2800">
              <a:solidFill>
                <a:srgbClr val="FFFFFF"/>
              </a:solidFill>
            </a:endParaRPr>
          </a:p>
          <a:p>
            <a:pPr algn="ctr">
              <a:lnSpc>
                <a:spcPct val="90000"/>
              </a:lnSpc>
              <a:spcBef>
                <a:spcPct val="20000"/>
              </a:spcBef>
            </a:pPr>
            <a:endParaRPr lang="en-US">
              <a:solidFill>
                <a:srgbClr val="FFFFFF"/>
              </a:solidFill>
            </a:endParaRPr>
          </a:p>
          <a:p>
            <a:pPr algn="ctr">
              <a:lnSpc>
                <a:spcPct val="90000"/>
              </a:lnSpc>
              <a:spcBef>
                <a:spcPct val="20000"/>
              </a:spcBef>
            </a:pPr>
            <a:endParaRPr lang="en-US" sz="2800">
              <a:solidFill>
                <a:srgbClr val="0000FF"/>
              </a:solidFill>
            </a:endParaRPr>
          </a:p>
          <a:p>
            <a:pPr algn="ctr">
              <a:lnSpc>
                <a:spcPct val="90000"/>
              </a:lnSpc>
              <a:spcBef>
                <a:spcPct val="20000"/>
              </a:spcBef>
            </a:pPr>
            <a:endParaRPr lang="en-US" sz="2800">
              <a:solidFill>
                <a:srgbClr val="0000FF"/>
              </a:solidFill>
            </a:endParaRPr>
          </a:p>
          <a:p>
            <a:pPr algn="ctr">
              <a:lnSpc>
                <a:spcPct val="90000"/>
              </a:lnSpc>
              <a:spcBef>
                <a:spcPct val="20000"/>
              </a:spcBef>
            </a:pPr>
            <a:endParaRPr lang="en-US" sz="2800">
              <a:solidFill>
                <a:srgbClr val="0000FF"/>
              </a:solidFill>
            </a:endParaRPr>
          </a:p>
          <a:p>
            <a:pPr algn="ctr">
              <a:lnSpc>
                <a:spcPct val="90000"/>
              </a:lnSpc>
              <a:spcBef>
                <a:spcPct val="20000"/>
              </a:spcBef>
            </a:pPr>
            <a:endParaRPr lang="en-US" sz="2800">
              <a:solidFill>
                <a:srgbClr val="0000FF"/>
              </a:solidFill>
            </a:endParaRPr>
          </a:p>
          <a:p>
            <a:pPr algn="ctr">
              <a:lnSpc>
                <a:spcPct val="90000"/>
              </a:lnSpc>
              <a:spcBef>
                <a:spcPct val="20000"/>
              </a:spcBef>
            </a:pPr>
            <a:endParaRPr lang="en-US" sz="2800">
              <a:solidFill>
                <a:srgbClr val="0000FF"/>
              </a:solidFill>
            </a:endParaRPr>
          </a:p>
          <a:p>
            <a:pPr>
              <a:lnSpc>
                <a:spcPct val="90000"/>
              </a:lnSpc>
              <a:spcBef>
                <a:spcPct val="20000"/>
              </a:spcBef>
              <a:buFont typeface="Arial" charset="0"/>
              <a:buChar char="•"/>
            </a:pPr>
            <a:endParaRPr lang="en-US" sz="2800">
              <a:solidFill>
                <a:srgbClr val="FFFFFF"/>
              </a:solidFill>
            </a:endParaRPr>
          </a:p>
          <a:p>
            <a:pPr algn="ctr"/>
            <a:endParaRPr lang="en-US" sz="2800">
              <a:solidFill>
                <a:schemeClr val="tx1"/>
              </a:solidFill>
            </a:endParaRPr>
          </a:p>
        </p:txBody>
      </p:sp>
      <p:graphicFrame>
        <p:nvGraphicFramePr>
          <p:cNvPr id="123" name="Table 122"/>
          <p:cNvGraphicFramePr>
            <a:graphicFrameLocks noGrp="1"/>
          </p:cNvGraphicFramePr>
          <p:nvPr/>
        </p:nvGraphicFramePr>
        <p:xfrm>
          <a:off x="2064590" y="18181010"/>
          <a:ext cx="15001255" cy="2830959"/>
        </p:xfrm>
        <a:graphic>
          <a:graphicData uri="http://schemas.openxmlformats.org/drawingml/2006/table">
            <a:tbl>
              <a:tblPr firstRow="1" bandRow="1">
                <a:tableStyleId>{5C22544A-7EE6-4342-B048-85BDC9FD1C3A}</a:tableStyleId>
              </a:tblPr>
              <a:tblGrid>
                <a:gridCol w="3000251"/>
                <a:gridCol w="3000251"/>
                <a:gridCol w="3000251"/>
                <a:gridCol w="3000251"/>
                <a:gridCol w="3000251"/>
              </a:tblGrid>
              <a:tr h="817018">
                <a:tc>
                  <a:txBody>
                    <a:bodyPr/>
                    <a:lstStyle/>
                    <a:p>
                      <a:endParaRPr lang="en-US" sz="3200" dirty="0"/>
                    </a:p>
                  </a:txBody>
                  <a:tcPr/>
                </a:tc>
                <a:tc>
                  <a:txBody>
                    <a:bodyPr/>
                    <a:lstStyle/>
                    <a:p>
                      <a:pPr algn="ctr"/>
                      <a:r>
                        <a:rPr lang="en-US" sz="3200" b="1" dirty="0" err="1" smtClean="0"/>
                        <a:t>Tororo</a:t>
                      </a:r>
                      <a:endParaRPr lang="en-US" sz="3200" b="1" dirty="0"/>
                    </a:p>
                  </a:txBody>
                  <a:tcPr anchor="ctr"/>
                </a:tc>
                <a:tc>
                  <a:txBody>
                    <a:bodyPr/>
                    <a:lstStyle/>
                    <a:p>
                      <a:pPr algn="ctr"/>
                      <a:r>
                        <a:rPr lang="en-US" sz="3200" b="1" dirty="0" err="1" smtClean="0"/>
                        <a:t>Kapchorwa</a:t>
                      </a:r>
                      <a:endParaRPr lang="en-US" sz="3200" b="1" dirty="0"/>
                    </a:p>
                  </a:txBody>
                  <a:tcPr anchor="ctr"/>
                </a:tc>
                <a:tc>
                  <a:txBody>
                    <a:bodyPr/>
                    <a:lstStyle/>
                    <a:p>
                      <a:pPr algn="ctr"/>
                      <a:r>
                        <a:rPr lang="en-US" sz="3200" b="1" dirty="0" err="1" smtClean="0"/>
                        <a:t>Bungoma</a:t>
                      </a:r>
                      <a:endParaRPr lang="en-US" sz="3200" b="1" dirty="0"/>
                    </a:p>
                  </a:txBody>
                  <a:tcPr anchor="ctr"/>
                </a:tc>
                <a:tc>
                  <a:txBody>
                    <a:bodyPr/>
                    <a:lstStyle/>
                    <a:p>
                      <a:pPr algn="ctr"/>
                      <a:r>
                        <a:rPr lang="en-US" sz="3200" b="1" dirty="0" err="1" smtClean="0"/>
                        <a:t>Kitale</a:t>
                      </a:r>
                      <a:endParaRPr lang="en-US" sz="3200" b="1" dirty="0"/>
                    </a:p>
                  </a:txBody>
                  <a:tcPr anchor="ctr"/>
                </a:tc>
              </a:tr>
              <a:tr h="947141">
                <a:tc>
                  <a:txBody>
                    <a:bodyPr/>
                    <a:lstStyle/>
                    <a:p>
                      <a:r>
                        <a:rPr lang="en-US" sz="3200" dirty="0" smtClean="0"/>
                        <a:t>Number of nodes</a:t>
                      </a:r>
                      <a:endParaRPr lang="en-US" sz="3200" dirty="0"/>
                    </a:p>
                  </a:txBody>
                  <a:tcPr anchor="ctr"/>
                </a:tc>
                <a:tc>
                  <a:txBody>
                    <a:bodyPr/>
                    <a:lstStyle/>
                    <a:p>
                      <a:r>
                        <a:rPr lang="en-US" sz="3200" dirty="0" smtClean="0"/>
                        <a:t>106</a:t>
                      </a:r>
                      <a:endParaRPr lang="en-US" sz="3200" dirty="0"/>
                    </a:p>
                  </a:txBody>
                  <a:tcPr anchor="ctr"/>
                </a:tc>
                <a:tc>
                  <a:txBody>
                    <a:bodyPr/>
                    <a:lstStyle/>
                    <a:p>
                      <a:r>
                        <a:rPr lang="en-US" sz="3200" dirty="0" smtClean="0"/>
                        <a:t>111</a:t>
                      </a:r>
                      <a:endParaRPr lang="en-US" sz="3200" dirty="0"/>
                    </a:p>
                  </a:txBody>
                  <a:tcPr anchor="ctr"/>
                </a:tc>
                <a:tc>
                  <a:txBody>
                    <a:bodyPr/>
                    <a:lstStyle/>
                    <a:p>
                      <a:r>
                        <a:rPr lang="en-US" sz="3200" dirty="0" smtClean="0"/>
                        <a:t>97</a:t>
                      </a:r>
                      <a:endParaRPr lang="en-US" sz="3200" dirty="0"/>
                    </a:p>
                  </a:txBody>
                  <a:tcPr anchor="ctr"/>
                </a:tc>
                <a:tc>
                  <a:txBody>
                    <a:bodyPr/>
                    <a:lstStyle/>
                    <a:p>
                      <a:r>
                        <a:rPr lang="en-US" sz="3200" dirty="0" smtClean="0"/>
                        <a:t>98</a:t>
                      </a:r>
                      <a:endParaRPr lang="en-US" sz="3200" dirty="0"/>
                    </a:p>
                  </a:txBody>
                  <a:tcPr anchor="ctr"/>
                </a:tc>
              </a:tr>
              <a:tr h="947141">
                <a:tc>
                  <a:txBody>
                    <a:bodyPr/>
                    <a:lstStyle/>
                    <a:p>
                      <a:r>
                        <a:rPr lang="en-US" sz="3200" dirty="0" smtClean="0"/>
                        <a:t>Average degree</a:t>
                      </a:r>
                      <a:endParaRPr lang="en-US" sz="3200" dirty="0"/>
                    </a:p>
                  </a:txBody>
                  <a:tcPr anchor="ctr"/>
                </a:tc>
                <a:tc>
                  <a:txBody>
                    <a:bodyPr/>
                    <a:lstStyle/>
                    <a:p>
                      <a:r>
                        <a:rPr lang="en-US" sz="3200" dirty="0" smtClean="0"/>
                        <a:t>6.689</a:t>
                      </a:r>
                      <a:endParaRPr lang="en-US" sz="3200" dirty="0"/>
                    </a:p>
                  </a:txBody>
                  <a:tcPr anchor="ctr"/>
                </a:tc>
                <a:tc>
                  <a:txBody>
                    <a:bodyPr/>
                    <a:lstStyle/>
                    <a:p>
                      <a:r>
                        <a:rPr lang="en-US" sz="3200" dirty="0" smtClean="0"/>
                        <a:t>14.342</a:t>
                      </a:r>
                      <a:endParaRPr lang="en-US" sz="3200" dirty="0"/>
                    </a:p>
                  </a:txBody>
                  <a:tcPr anchor="ctr"/>
                </a:tc>
                <a:tc>
                  <a:txBody>
                    <a:bodyPr/>
                    <a:lstStyle/>
                    <a:p>
                      <a:r>
                        <a:rPr lang="en-US" sz="3200" dirty="0" smtClean="0"/>
                        <a:t>14.052</a:t>
                      </a:r>
                      <a:endParaRPr lang="en-US" sz="3200" dirty="0"/>
                    </a:p>
                  </a:txBody>
                  <a:tcPr anchor="ctr"/>
                </a:tc>
                <a:tc>
                  <a:txBody>
                    <a:bodyPr/>
                    <a:lstStyle/>
                    <a:p>
                      <a:r>
                        <a:rPr lang="en-US" sz="3200" dirty="0" smtClean="0"/>
                        <a:t>14.694</a:t>
                      </a:r>
                      <a:endParaRPr lang="en-US" sz="3200" dirty="0"/>
                    </a:p>
                  </a:txBody>
                  <a:tcPr anchor="ctr"/>
                </a:tc>
              </a:tr>
            </a:tbl>
          </a:graphicData>
        </a:graphic>
      </p:graphicFrame>
      <p:sp>
        <p:nvSpPr>
          <p:cNvPr id="173" name="Rounded Rectangle 172"/>
          <p:cNvSpPr/>
          <p:nvPr/>
        </p:nvSpPr>
        <p:spPr>
          <a:xfrm>
            <a:off x="37945518" y="11630640"/>
            <a:ext cx="5058576" cy="18796327"/>
          </a:xfrm>
          <a:prstGeom prst="roundRect">
            <a:avLst>
              <a:gd name="adj" fmla="val 0"/>
            </a:avLst>
          </a:prstGeom>
          <a:solidFill>
            <a:schemeClr val="bg1"/>
          </a:solidFill>
          <a:ln>
            <a:solidFill>
              <a:schemeClr val="bg1">
                <a:lumMod val="85000"/>
              </a:schemeClr>
            </a:solidFill>
          </a:ln>
        </p:spPr>
        <p:style>
          <a:lnRef idx="1">
            <a:schemeClr val="accent1"/>
          </a:lnRef>
          <a:fillRef idx="3">
            <a:schemeClr val="accent1"/>
          </a:fillRef>
          <a:effectRef idx="2">
            <a:schemeClr val="accent1"/>
          </a:effectRef>
          <a:fontRef idx="minor">
            <a:schemeClr val="lt1"/>
          </a:fontRef>
        </p:style>
        <p:txBody>
          <a:bodyPr anchor="ctr"/>
          <a:lstStyle/>
          <a:p>
            <a:endParaRPr lang="en-US" sz="2800">
              <a:solidFill>
                <a:srgbClr val="000000"/>
              </a:solidFill>
            </a:endParaRPr>
          </a:p>
          <a:p>
            <a:endParaRPr lang="en-US" sz="2800">
              <a:solidFill>
                <a:schemeClr val="tx1"/>
              </a:solidFill>
            </a:endParaRPr>
          </a:p>
          <a:p>
            <a:endParaRPr lang="en-US" sz="2800">
              <a:solidFill>
                <a:schemeClr val="tx1"/>
              </a:solidFill>
            </a:endParaRPr>
          </a:p>
          <a:p>
            <a:endParaRPr lang="en-US" sz="2800">
              <a:solidFill>
                <a:schemeClr val="tx1"/>
              </a:solidFill>
            </a:endParaRPr>
          </a:p>
          <a:p>
            <a:endParaRPr lang="en-US" sz="2800">
              <a:solidFill>
                <a:srgbClr val="FFFFFF"/>
              </a:solidFill>
            </a:endParaRPr>
          </a:p>
          <a:p>
            <a:pPr algn="ctr">
              <a:lnSpc>
                <a:spcPct val="90000"/>
              </a:lnSpc>
              <a:spcBef>
                <a:spcPct val="20000"/>
              </a:spcBef>
            </a:pPr>
            <a:endParaRPr lang="en-US">
              <a:solidFill>
                <a:srgbClr val="FFFFFF"/>
              </a:solidFill>
            </a:endParaRPr>
          </a:p>
          <a:p>
            <a:pPr algn="ctr">
              <a:lnSpc>
                <a:spcPct val="90000"/>
              </a:lnSpc>
              <a:spcBef>
                <a:spcPct val="20000"/>
              </a:spcBef>
            </a:pPr>
            <a:endParaRPr lang="en-US" sz="2800">
              <a:solidFill>
                <a:srgbClr val="0000FF"/>
              </a:solidFill>
            </a:endParaRPr>
          </a:p>
          <a:p>
            <a:pPr algn="ctr">
              <a:lnSpc>
                <a:spcPct val="90000"/>
              </a:lnSpc>
              <a:spcBef>
                <a:spcPct val="20000"/>
              </a:spcBef>
            </a:pPr>
            <a:endParaRPr lang="en-US" sz="2800">
              <a:solidFill>
                <a:srgbClr val="0000FF"/>
              </a:solidFill>
            </a:endParaRPr>
          </a:p>
          <a:p>
            <a:pPr algn="ctr">
              <a:lnSpc>
                <a:spcPct val="90000"/>
              </a:lnSpc>
              <a:spcBef>
                <a:spcPct val="20000"/>
              </a:spcBef>
            </a:pPr>
            <a:endParaRPr lang="en-US" sz="2800">
              <a:solidFill>
                <a:srgbClr val="0000FF"/>
              </a:solidFill>
            </a:endParaRPr>
          </a:p>
          <a:p>
            <a:pPr algn="ctr">
              <a:lnSpc>
                <a:spcPct val="90000"/>
              </a:lnSpc>
              <a:spcBef>
                <a:spcPct val="20000"/>
              </a:spcBef>
            </a:pPr>
            <a:endParaRPr lang="en-US" sz="2800">
              <a:solidFill>
                <a:srgbClr val="0000FF"/>
              </a:solidFill>
            </a:endParaRPr>
          </a:p>
          <a:p>
            <a:pPr algn="ctr">
              <a:lnSpc>
                <a:spcPct val="90000"/>
              </a:lnSpc>
              <a:spcBef>
                <a:spcPct val="20000"/>
              </a:spcBef>
            </a:pPr>
            <a:endParaRPr lang="en-US" sz="2800">
              <a:solidFill>
                <a:srgbClr val="0000FF"/>
              </a:solidFill>
            </a:endParaRPr>
          </a:p>
          <a:p>
            <a:pPr>
              <a:lnSpc>
                <a:spcPct val="90000"/>
              </a:lnSpc>
              <a:spcBef>
                <a:spcPct val="20000"/>
              </a:spcBef>
              <a:buFont typeface="Arial" charset="0"/>
              <a:buChar char="•"/>
            </a:pPr>
            <a:endParaRPr lang="en-US" sz="2800">
              <a:solidFill>
                <a:srgbClr val="FFFFFF"/>
              </a:solidFill>
            </a:endParaRPr>
          </a:p>
          <a:p>
            <a:pPr algn="ctr"/>
            <a:endParaRPr lang="en-US" sz="2800">
              <a:solidFill>
                <a:schemeClr val="tx1"/>
              </a:solidFill>
            </a:endParaRPr>
          </a:p>
        </p:txBody>
      </p:sp>
      <p:sp>
        <p:nvSpPr>
          <p:cNvPr id="174" name="TextBox 173"/>
          <p:cNvSpPr txBox="1"/>
          <p:nvPr/>
        </p:nvSpPr>
        <p:spPr>
          <a:xfrm>
            <a:off x="38390016" y="11923029"/>
            <a:ext cx="4408794" cy="1323439"/>
          </a:xfrm>
          <a:prstGeom prst="rect">
            <a:avLst/>
          </a:prstGeom>
          <a:noFill/>
        </p:spPr>
        <p:txBody>
          <a:bodyPr wrap="square" rtlCol="0">
            <a:spAutoFit/>
          </a:bodyPr>
          <a:lstStyle/>
          <a:p>
            <a:r>
              <a:rPr lang="en-US" sz="4000" b="1" dirty="0" smtClean="0">
                <a:solidFill>
                  <a:srgbClr val="0000FF"/>
                </a:solidFill>
                <a:latin typeface="Cambria" pitchFamily="18" charset="0"/>
                <a:ea typeface="ＭＳ Ｐゴシック"/>
                <a:cs typeface="Cambria" pitchFamily="18" charset="0"/>
              </a:rPr>
              <a:t>Future Research Questions</a:t>
            </a:r>
            <a:endParaRPr lang="en-US" sz="4000" dirty="0" smtClean="0">
              <a:latin typeface="Cambria" pitchFamily="18" charset="0"/>
              <a:ea typeface="ＭＳ Ｐゴシック"/>
              <a:cs typeface="Cambria" pitchFamily="18" charset="0"/>
            </a:endParaRPr>
          </a:p>
        </p:txBody>
      </p:sp>
      <p:sp>
        <p:nvSpPr>
          <p:cNvPr id="176" name="TextBox 175"/>
          <p:cNvSpPr txBox="1"/>
          <p:nvPr/>
        </p:nvSpPr>
        <p:spPr>
          <a:xfrm>
            <a:off x="21311103" y="13380811"/>
            <a:ext cx="3174140" cy="707886"/>
          </a:xfrm>
          <a:prstGeom prst="rect">
            <a:avLst/>
          </a:prstGeom>
          <a:noFill/>
        </p:spPr>
        <p:txBody>
          <a:bodyPr wrap="square" rtlCol="0">
            <a:spAutoFit/>
          </a:bodyPr>
          <a:lstStyle/>
          <a:p>
            <a:pPr algn="ctr"/>
            <a:r>
              <a:rPr lang="en-US" sz="4000" b="1" dirty="0" err="1" smtClean="0">
                <a:latin typeface="Cambria" pitchFamily="18" charset="0"/>
                <a:ea typeface="ＭＳ Ｐゴシック"/>
                <a:cs typeface="Cambria" pitchFamily="18" charset="0"/>
              </a:rPr>
              <a:t>Tororo</a:t>
            </a:r>
            <a:endParaRPr lang="en-US" sz="4000" dirty="0" smtClean="0">
              <a:latin typeface="Cambria" pitchFamily="18" charset="0"/>
              <a:ea typeface="ＭＳ Ｐゴシック"/>
              <a:cs typeface="Cambria" pitchFamily="18" charset="0"/>
            </a:endParaRPr>
          </a:p>
        </p:txBody>
      </p:sp>
      <p:sp>
        <p:nvSpPr>
          <p:cNvPr id="177" name="TextBox 176"/>
          <p:cNvSpPr txBox="1"/>
          <p:nvPr/>
        </p:nvSpPr>
        <p:spPr>
          <a:xfrm>
            <a:off x="20100047" y="21269938"/>
            <a:ext cx="5947621" cy="707886"/>
          </a:xfrm>
          <a:prstGeom prst="rect">
            <a:avLst/>
          </a:prstGeom>
          <a:noFill/>
        </p:spPr>
        <p:txBody>
          <a:bodyPr wrap="square" rtlCol="0">
            <a:spAutoFit/>
          </a:bodyPr>
          <a:lstStyle/>
          <a:p>
            <a:pPr algn="ctr"/>
            <a:r>
              <a:rPr lang="en-US" sz="4000" b="1" dirty="0" err="1" smtClean="0">
                <a:latin typeface="Cambria" pitchFamily="18" charset="0"/>
                <a:ea typeface="ＭＳ Ｐゴシック"/>
                <a:cs typeface="Cambria" pitchFamily="18" charset="0"/>
              </a:rPr>
              <a:t>Bungoma</a:t>
            </a:r>
            <a:endParaRPr lang="en-US" sz="4000" dirty="0" smtClean="0">
              <a:latin typeface="Cambria" pitchFamily="18" charset="0"/>
              <a:ea typeface="ＭＳ Ｐゴシック"/>
              <a:cs typeface="Cambria" pitchFamily="18" charset="0"/>
            </a:endParaRPr>
          </a:p>
        </p:txBody>
      </p:sp>
      <p:sp>
        <p:nvSpPr>
          <p:cNvPr id="178" name="TextBox 177"/>
          <p:cNvSpPr txBox="1"/>
          <p:nvPr/>
        </p:nvSpPr>
        <p:spPr>
          <a:xfrm>
            <a:off x="29766367" y="11657972"/>
            <a:ext cx="5947621" cy="707886"/>
          </a:xfrm>
          <a:prstGeom prst="rect">
            <a:avLst/>
          </a:prstGeom>
          <a:noFill/>
        </p:spPr>
        <p:txBody>
          <a:bodyPr wrap="square" rtlCol="0">
            <a:spAutoFit/>
          </a:bodyPr>
          <a:lstStyle/>
          <a:p>
            <a:pPr algn="ctr"/>
            <a:r>
              <a:rPr lang="en-US" sz="4000" b="1" dirty="0" err="1" smtClean="0">
                <a:latin typeface="Cambria" pitchFamily="18" charset="0"/>
                <a:ea typeface="ＭＳ Ｐゴシック"/>
                <a:cs typeface="Cambria" pitchFamily="18" charset="0"/>
              </a:rPr>
              <a:t>Kapchorwa</a:t>
            </a:r>
            <a:endParaRPr lang="en-US" sz="4000" dirty="0" smtClean="0">
              <a:latin typeface="Cambria" pitchFamily="18" charset="0"/>
              <a:ea typeface="ＭＳ Ｐゴシック"/>
              <a:cs typeface="Cambria" pitchFamily="18" charset="0"/>
            </a:endParaRPr>
          </a:p>
        </p:txBody>
      </p:sp>
      <p:sp>
        <p:nvSpPr>
          <p:cNvPr id="179" name="TextBox 178"/>
          <p:cNvSpPr txBox="1"/>
          <p:nvPr/>
        </p:nvSpPr>
        <p:spPr>
          <a:xfrm>
            <a:off x="31919768" y="21151787"/>
            <a:ext cx="2229553" cy="707886"/>
          </a:xfrm>
          <a:prstGeom prst="rect">
            <a:avLst/>
          </a:prstGeom>
          <a:noFill/>
        </p:spPr>
        <p:txBody>
          <a:bodyPr wrap="square" rtlCol="0">
            <a:spAutoFit/>
          </a:bodyPr>
          <a:lstStyle/>
          <a:p>
            <a:pPr algn="ctr"/>
            <a:r>
              <a:rPr lang="en-US" sz="4000" b="1" dirty="0" err="1" smtClean="0">
                <a:latin typeface="Cambria" pitchFamily="18" charset="0"/>
                <a:ea typeface="ＭＳ Ｐゴシック"/>
                <a:cs typeface="Cambria" pitchFamily="18" charset="0"/>
              </a:rPr>
              <a:t>Kitale</a:t>
            </a:r>
            <a:endParaRPr lang="en-US" sz="4000" dirty="0" smtClean="0">
              <a:latin typeface="Cambria" pitchFamily="18" charset="0"/>
              <a:ea typeface="ＭＳ Ｐゴシック"/>
              <a:cs typeface="Cambria" pitchFamily="18" charset="0"/>
            </a:endParaRPr>
          </a:p>
        </p:txBody>
      </p:sp>
      <p:sp>
        <p:nvSpPr>
          <p:cNvPr id="180" name="TextBox 179"/>
          <p:cNvSpPr txBox="1"/>
          <p:nvPr/>
        </p:nvSpPr>
        <p:spPr>
          <a:xfrm>
            <a:off x="38595300" y="13380811"/>
            <a:ext cx="4113402" cy="17866429"/>
          </a:xfrm>
          <a:prstGeom prst="rect">
            <a:avLst/>
          </a:prstGeom>
          <a:noFill/>
        </p:spPr>
        <p:txBody>
          <a:bodyPr wrap="square" rtlCol="0">
            <a:spAutoFit/>
          </a:bodyPr>
          <a:lstStyle/>
          <a:p>
            <a:pPr lvl="0"/>
            <a:endParaRPr lang="en-US" sz="3300" dirty="0" smtClean="0">
              <a:latin typeface="Cambria" pitchFamily="18" charset="0"/>
              <a:cs typeface="Arial" pitchFamily="34" charset="0"/>
            </a:endParaRPr>
          </a:p>
          <a:p>
            <a:pPr lvl="0">
              <a:buFont typeface="Wingdings" pitchFamily="2" charset="2"/>
              <a:buChar char="§"/>
            </a:pPr>
            <a:r>
              <a:rPr lang="en-US" sz="3300" dirty="0" smtClean="0">
                <a:latin typeface="Cambria" pitchFamily="18" charset="0"/>
                <a:cs typeface="Arial" pitchFamily="34" charset="0"/>
              </a:rPr>
              <a:t>What trends do the results of the simulations reveal about the flow of information through the networks?</a:t>
            </a:r>
          </a:p>
          <a:p>
            <a:pPr lvl="0">
              <a:buFont typeface="Wingdings" pitchFamily="2" charset="2"/>
              <a:buChar char="§"/>
            </a:pPr>
            <a:endParaRPr lang="en-US" sz="3300" dirty="0" smtClean="0">
              <a:latin typeface="Cambria" pitchFamily="18" charset="0"/>
              <a:cs typeface="Arial" pitchFamily="34" charset="0"/>
            </a:endParaRPr>
          </a:p>
          <a:p>
            <a:pPr lvl="0">
              <a:buFont typeface="Wingdings" pitchFamily="2" charset="2"/>
              <a:buChar char="§"/>
            </a:pPr>
            <a:r>
              <a:rPr lang="en-US" sz="3300" dirty="0" smtClean="0">
                <a:latin typeface="Cambria" pitchFamily="18" charset="0"/>
                <a:cs typeface="Arial" pitchFamily="34" charset="0"/>
              </a:rPr>
              <a:t>How do the details in network structure affect the outcome of contagion?</a:t>
            </a:r>
          </a:p>
          <a:p>
            <a:pPr lvl="0">
              <a:buFont typeface="Wingdings" pitchFamily="2" charset="2"/>
              <a:buChar char="§"/>
            </a:pPr>
            <a:endParaRPr lang="en-US" sz="3300" dirty="0" smtClean="0">
              <a:latin typeface="Cambria" pitchFamily="18" charset="0"/>
              <a:cs typeface="Arial" pitchFamily="34" charset="0"/>
            </a:endParaRPr>
          </a:p>
          <a:p>
            <a:pPr lvl="0">
              <a:buFont typeface="Wingdings" pitchFamily="2" charset="2"/>
              <a:buChar char="Ø"/>
            </a:pPr>
            <a:r>
              <a:rPr lang="en-US" sz="3300" dirty="0" smtClean="0">
                <a:latin typeface="Cambria" pitchFamily="18" charset="0"/>
                <a:cs typeface="Arial" pitchFamily="34" charset="0"/>
              </a:rPr>
              <a:t>Seed node adjustment</a:t>
            </a:r>
          </a:p>
          <a:p>
            <a:pPr lvl="0">
              <a:buFont typeface="Wingdings" pitchFamily="2" charset="2"/>
              <a:buChar char="Ø"/>
            </a:pPr>
            <a:endParaRPr lang="en-US" sz="3300" dirty="0" smtClean="0">
              <a:latin typeface="Cambria" pitchFamily="18" charset="0"/>
              <a:cs typeface="Arial" pitchFamily="34" charset="0"/>
            </a:endParaRPr>
          </a:p>
          <a:p>
            <a:pPr lvl="0">
              <a:buFont typeface="Wingdings" pitchFamily="2" charset="2"/>
              <a:buChar char="Ø"/>
            </a:pPr>
            <a:r>
              <a:rPr lang="en-US" sz="3300" dirty="0" smtClean="0">
                <a:latin typeface="Cambria" pitchFamily="18" charset="0"/>
                <a:cs typeface="Arial" pitchFamily="34" charset="0"/>
              </a:rPr>
              <a:t>Thresholds assigned uniformly at random vs. according to survey responses about agricultural beliefs</a:t>
            </a:r>
          </a:p>
          <a:p>
            <a:pPr lvl="0">
              <a:buFont typeface="Wingdings" pitchFamily="2" charset="2"/>
              <a:buChar char="Ø"/>
            </a:pPr>
            <a:endParaRPr lang="en-US" sz="3300" dirty="0" smtClean="0">
              <a:latin typeface="Cambria" pitchFamily="18" charset="0"/>
              <a:cs typeface="Arial" pitchFamily="34" charset="0"/>
            </a:endParaRPr>
          </a:p>
          <a:p>
            <a:pPr lvl="0">
              <a:buFont typeface="Wingdings" pitchFamily="2" charset="2"/>
              <a:buChar char="Ø"/>
            </a:pPr>
            <a:r>
              <a:rPr lang="en-US" sz="3300" dirty="0" smtClean="0">
                <a:latin typeface="Cambria" pitchFamily="18" charset="0"/>
                <a:cs typeface="Arial" pitchFamily="34" charset="0"/>
              </a:rPr>
              <a:t>Removal of key nodes</a:t>
            </a:r>
          </a:p>
          <a:p>
            <a:pPr lvl="0"/>
            <a:endParaRPr lang="en-US" sz="3300" dirty="0" smtClean="0">
              <a:latin typeface="Cambria" pitchFamily="18" charset="0"/>
              <a:cs typeface="Arial" pitchFamily="34" charset="0"/>
            </a:endParaRPr>
          </a:p>
          <a:p>
            <a:pPr lvl="0">
              <a:buFont typeface="Wingdings" pitchFamily="2" charset="2"/>
              <a:buChar char="§"/>
            </a:pPr>
            <a:r>
              <a:rPr lang="en-US" sz="3300" dirty="0" smtClean="0">
                <a:latin typeface="Cambria" pitchFamily="18" charset="0"/>
                <a:cs typeface="Arial" pitchFamily="34" charset="0"/>
              </a:rPr>
              <a:t>What are the optimal network intervention points to ensure the spread of information about Conservation Agriculture?</a:t>
            </a:r>
          </a:p>
          <a:p>
            <a:pPr lvl="0">
              <a:buFont typeface="Wingdings" pitchFamily="2" charset="2"/>
              <a:buChar char="§"/>
            </a:pPr>
            <a:endParaRPr lang="en-US" sz="3300" dirty="0" smtClean="0">
              <a:latin typeface="Cambria" pitchFamily="18" charset="0"/>
              <a:cs typeface="Arial" pitchFamily="34" charset="0"/>
            </a:endParaRPr>
          </a:p>
          <a:p>
            <a:pPr lvl="0"/>
            <a:endParaRPr lang="en-US" sz="3300" dirty="0" smtClean="0">
              <a:latin typeface="Cambria" pitchFamily="18" charset="0"/>
              <a:cs typeface="Arial"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8501</TotalTime>
  <Words>536</Words>
  <Application>Microsoft Office PowerPoint</Application>
  <PresentationFormat>Custom</PresentationFormat>
  <Paragraphs>131</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Company>VBI</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maleq</dc:creator>
  <cp:lastModifiedBy>Windows User</cp:lastModifiedBy>
  <cp:revision>249</cp:revision>
  <cp:lastPrinted>2010-04-30T15:10:00Z</cp:lastPrinted>
  <dcterms:created xsi:type="dcterms:W3CDTF">2010-04-30T19:53:57Z</dcterms:created>
  <dcterms:modified xsi:type="dcterms:W3CDTF">2013-02-26T14:39:11Z</dcterms:modified>
</cp:coreProperties>
</file>