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78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87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141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57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695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95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49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41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3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04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29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55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8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7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1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7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31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lindner@vt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Contemplative Practices Interviews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Department of Computer Science</a:t>
            </a:r>
          </a:p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Blacksburg, VA 24061, USA</a:t>
            </a:r>
          </a:p>
          <a:p>
            <a:r>
              <a:rPr lang="en-US" dirty="0" smtClean="0"/>
              <a:t>April 30,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053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12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Team: Kevin Brunner and Evan Spillane</a:t>
            </a:r>
          </a:p>
          <a:p>
            <a:r>
              <a:rPr lang="en-US" dirty="0"/>
              <a:t>Course: CS 4624 Multimedia, Hypertext, and Information </a:t>
            </a:r>
            <a:r>
              <a:rPr lang="en-US" dirty="0" smtClean="0"/>
              <a:t>Access</a:t>
            </a:r>
          </a:p>
          <a:p>
            <a:r>
              <a:rPr lang="en-US" dirty="0" smtClean="0"/>
              <a:t>Client: Professor Douglas Lindner, </a:t>
            </a:r>
            <a:r>
              <a:rPr lang="en-US" dirty="0" smtClean="0">
                <a:hlinkClick r:id="rId2"/>
              </a:rPr>
              <a:t>lindner@vt.edu</a:t>
            </a:r>
            <a:r>
              <a:rPr lang="en-US" dirty="0" smtClean="0"/>
              <a:t>, 540-818-2541, Virginia Tech Department of Electrical and Computer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0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Contemplative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practices that include some sort of insight, reflection, admiration, or deeper thinking</a:t>
            </a:r>
          </a:p>
          <a:p>
            <a:r>
              <a:rPr lang="en-US" dirty="0" smtClean="0"/>
              <a:t>Helps people gain calmer emotions, clearer minds, better decision making, sharper focus, and an improved quality of life</a:t>
            </a:r>
          </a:p>
          <a:p>
            <a:r>
              <a:rPr lang="en-US" dirty="0" smtClean="0"/>
              <a:t>Popular forms include mediation, yoga, martial arts, </a:t>
            </a:r>
            <a:r>
              <a:rPr lang="en-US" dirty="0" err="1" smtClean="0"/>
              <a:t>Taiji</a:t>
            </a:r>
            <a:r>
              <a:rPr lang="en-US" dirty="0" smtClean="0"/>
              <a:t>, Reiki,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57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2013 – VT Contemplative practice conference interviews</a:t>
            </a:r>
          </a:p>
          <a:p>
            <a:r>
              <a:rPr lang="en-US" dirty="0" smtClean="0"/>
              <a:t>2014 – Composite video and website based on 2013 conference interviews</a:t>
            </a:r>
          </a:p>
          <a:p>
            <a:r>
              <a:rPr lang="en-US" dirty="0" smtClean="0"/>
              <a:t>Our project</a:t>
            </a:r>
          </a:p>
          <a:p>
            <a:pPr lvl="1"/>
            <a:r>
              <a:rPr lang="en-US" dirty="0" smtClean="0"/>
              <a:t>Description and deliverables</a:t>
            </a:r>
          </a:p>
          <a:p>
            <a:pPr lvl="2"/>
            <a:r>
              <a:rPr lang="en-US" dirty="0" smtClean="0"/>
              <a:t>Interview various students around campus about their contemplative practice and its impact on their lives</a:t>
            </a:r>
          </a:p>
          <a:p>
            <a:pPr lvl="2"/>
            <a:r>
              <a:rPr lang="en-US" dirty="0" smtClean="0"/>
              <a:t>Create a composite video summarizing various views for YouTube</a:t>
            </a:r>
          </a:p>
          <a:p>
            <a:pPr lvl="1"/>
            <a:r>
              <a:rPr lang="en-US" dirty="0" smtClean="0"/>
              <a:t>Expected impact and goals</a:t>
            </a:r>
          </a:p>
          <a:p>
            <a:pPr lvl="2"/>
            <a:r>
              <a:rPr lang="en-US" dirty="0" smtClean="0"/>
              <a:t>Raise the visibility of contemplative practices on campus</a:t>
            </a:r>
          </a:p>
          <a:p>
            <a:pPr lvl="2"/>
            <a:r>
              <a:rPr lang="en-US" dirty="0" smtClean="0"/>
              <a:t>Support for developing proposals for contemplative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2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Previously, we had little to no filming, video editing, or interviewing experience</a:t>
            </a:r>
          </a:p>
          <a:p>
            <a:r>
              <a:rPr lang="en-US" dirty="0" smtClean="0"/>
              <a:t>Met with Professor David Cline of the history department to learn the basics on the art of interviewing</a:t>
            </a:r>
          </a:p>
          <a:p>
            <a:r>
              <a:rPr lang="en-US" dirty="0" err="1" smtClean="0"/>
              <a:t>InnovationSpace</a:t>
            </a:r>
            <a:r>
              <a:rPr lang="en-US" dirty="0" smtClean="0"/>
              <a:t> for technical content</a:t>
            </a:r>
          </a:p>
          <a:p>
            <a:pPr lvl="1"/>
            <a:r>
              <a:rPr lang="en-US" dirty="0" smtClean="0"/>
              <a:t>Advanced Video training course</a:t>
            </a:r>
          </a:p>
          <a:p>
            <a:pPr lvl="2"/>
            <a:r>
              <a:rPr lang="en-US" dirty="0" smtClean="0"/>
              <a:t>Learned to use video, audio, and lighting equipment</a:t>
            </a:r>
          </a:p>
          <a:p>
            <a:pPr lvl="1"/>
            <a:r>
              <a:rPr lang="en-US" dirty="0" smtClean="0"/>
              <a:t>iMovie course</a:t>
            </a:r>
          </a:p>
          <a:p>
            <a:pPr lvl="2"/>
            <a:r>
              <a:rPr lang="en-US" dirty="0" smtClean="0"/>
              <a:t>Learned to edit footage</a:t>
            </a:r>
          </a:p>
          <a:p>
            <a:r>
              <a:rPr lang="en-US" dirty="0" smtClean="0"/>
              <a:t>Once these tasks were completed, we could finally begin the video itself</a:t>
            </a:r>
          </a:p>
        </p:txBody>
      </p:sp>
    </p:spTree>
    <p:extLst>
      <p:ext uri="{BB962C8B-B14F-4D97-AF65-F5344CB8AC3E}">
        <p14:creationId xmlns:p14="http://schemas.microsoft.com/office/powerpoint/2010/main" val="3954302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Throughout the interview process, we found students had experience in many different disciplines</a:t>
            </a:r>
          </a:p>
          <a:p>
            <a:r>
              <a:rPr lang="en-US" dirty="0" smtClean="0"/>
              <a:t>Generally, students feel more relaxed and stress-free after practicing</a:t>
            </a:r>
          </a:p>
          <a:p>
            <a:r>
              <a:rPr lang="en-US" dirty="0" smtClean="0"/>
              <a:t>Endless benefits for their quality of life</a:t>
            </a:r>
          </a:p>
          <a:p>
            <a:r>
              <a:rPr lang="en-US" dirty="0" smtClean="0"/>
              <a:t>Students highly recommended that other students try out a contemplative practice</a:t>
            </a:r>
          </a:p>
          <a:p>
            <a:r>
              <a:rPr lang="en-US" dirty="0" smtClean="0"/>
              <a:t>Performance in the classroom increased directly with practicing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004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Faced/Lessons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interviewees</a:t>
            </a:r>
          </a:p>
          <a:p>
            <a:r>
              <a:rPr lang="en-US" dirty="0" smtClean="0"/>
              <a:t>Convincing random students that it was worth their time to help with our project for free</a:t>
            </a:r>
          </a:p>
          <a:p>
            <a:r>
              <a:rPr lang="en-US" dirty="0" smtClean="0"/>
              <a:t>Coordinating our schedules with interviewee’s schedules</a:t>
            </a:r>
          </a:p>
          <a:p>
            <a:r>
              <a:rPr lang="en-US" dirty="0" smtClean="0"/>
              <a:t>Equipment availability</a:t>
            </a:r>
          </a:p>
          <a:p>
            <a:r>
              <a:rPr lang="en-US" dirty="0" smtClean="0"/>
              <a:t>Originally learning to use the equipment</a:t>
            </a:r>
          </a:p>
          <a:p>
            <a:r>
              <a:rPr lang="en-US" dirty="0" smtClean="0"/>
              <a:t>Originally learning to edit the footage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8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Faced/Lessons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Asking the “right” questions that provide us with the information the client is looking for in the final </a:t>
            </a:r>
            <a:r>
              <a:rPr lang="en-US" dirty="0" smtClean="0"/>
              <a:t>video</a:t>
            </a:r>
          </a:p>
          <a:p>
            <a:r>
              <a:rPr lang="en-US" dirty="0" smtClean="0"/>
              <a:t>Making the interviewees feel comfortable enough to open up on camera</a:t>
            </a:r>
          </a:p>
          <a:p>
            <a:r>
              <a:rPr lang="en-US" dirty="0" smtClean="0"/>
              <a:t>Creating a memorable storyboard</a:t>
            </a:r>
          </a:p>
          <a:p>
            <a:r>
              <a:rPr lang="en-US" dirty="0" smtClean="0"/>
              <a:t>Editing the video so that it actually captures the attention of viewers, rather than boring them with an interview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117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Faculty – Douglas Lindner, Matthew </a:t>
            </a:r>
            <a:r>
              <a:rPr lang="en-US" dirty="0" err="1" smtClean="0"/>
              <a:t>Komelski</a:t>
            </a:r>
            <a:r>
              <a:rPr lang="en-US" dirty="0" smtClean="0"/>
              <a:t>, Jordan Hill, Young </a:t>
            </a:r>
            <a:r>
              <a:rPr lang="en-US" dirty="0" err="1" smtClean="0"/>
              <a:t>Ju</a:t>
            </a:r>
            <a:r>
              <a:rPr lang="en-US" dirty="0" smtClean="0"/>
              <a:t>, David Cline, Edward Fox, everybody at </a:t>
            </a:r>
            <a:r>
              <a:rPr lang="en-US" dirty="0" err="1" smtClean="0"/>
              <a:t>InnovationSpace</a:t>
            </a:r>
            <a:endParaRPr lang="en-US" dirty="0" smtClean="0"/>
          </a:p>
          <a:p>
            <a:pPr lvl="1"/>
            <a:r>
              <a:rPr lang="en-US" dirty="0" smtClean="0"/>
              <a:t>Allowed us to film classes</a:t>
            </a:r>
          </a:p>
          <a:p>
            <a:pPr lvl="1"/>
            <a:r>
              <a:rPr lang="en-US" dirty="0" smtClean="0"/>
              <a:t>Put us in contact with students interested in being interviewed</a:t>
            </a:r>
          </a:p>
          <a:p>
            <a:pPr lvl="1"/>
            <a:r>
              <a:rPr lang="en-US" dirty="0" smtClean="0"/>
              <a:t>Taught us valuable skills</a:t>
            </a:r>
          </a:p>
          <a:p>
            <a:r>
              <a:rPr lang="en-US" dirty="0" smtClean="0"/>
              <a:t>We would also like to acknowledge and thank each of our interviewees for their time, but will not list their names out of privacy concerns.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8035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476</Words>
  <Application>Microsoft Office PowerPoint</Application>
  <PresentationFormat>Widescreen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Contemplative Practices Interviews</vt:lpstr>
      <vt:lpstr>Overview</vt:lpstr>
      <vt:lpstr>Contemplative Practices</vt:lpstr>
      <vt:lpstr>Past Projects</vt:lpstr>
      <vt:lpstr>Learning Process</vt:lpstr>
      <vt:lpstr>Results</vt:lpstr>
      <vt:lpstr>Problems Faced/Lessons Learned</vt:lpstr>
      <vt:lpstr>Problems Faced/Lessons Learned</vt:lpstr>
      <vt:lpstr>Acknowledgments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Contemplative Practices Interviews</dc:title>
  <dc:creator>kev</dc:creator>
  <cp:lastModifiedBy>kev</cp:lastModifiedBy>
  <cp:revision>8</cp:revision>
  <dcterms:created xsi:type="dcterms:W3CDTF">2015-04-29T20:50:45Z</dcterms:created>
  <dcterms:modified xsi:type="dcterms:W3CDTF">2015-04-29T22:02:51Z</dcterms:modified>
</cp:coreProperties>
</file>