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08" r:id="rId1"/>
  </p:sldMasterIdLst>
  <p:sldIdLst>
    <p:sldId id="256" r:id="rId2"/>
    <p:sldId id="257" r:id="rId3"/>
    <p:sldId id="262" r:id="rId4"/>
    <p:sldId id="258" r:id="rId5"/>
    <p:sldId id="259" r:id="rId6"/>
    <p:sldId id="260" r:id="rId7"/>
    <p:sldId id="261" r:id="rId8"/>
  </p:sldIdLst>
  <p:sldSz cx="12192000" cy="6858000"/>
  <p:notesSz cx="6858000" cy="9144000"/>
  <p:custDataLst>
    <p:tags r:id="rId9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69" d="100"/>
          <a:sy n="69" d="100"/>
        </p:scale>
        <p:origin x="564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tags" Target="tags/tag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0EA64-D806-43AC-9DF2-F8C432F32B4C}" type="datetimeFigureOut">
              <a:rPr lang="en-US" smtClean="0"/>
              <a:t>2/16/2017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72365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0EA64-D806-43AC-9DF2-F8C432F32B4C}" type="datetimeFigureOut">
              <a:rPr lang="en-US" smtClean="0"/>
              <a:t>2/16/2017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4032719"/>
      </p:ext>
    </p:extLst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0EA64-D806-43AC-9DF2-F8C432F32B4C}" type="datetimeFigureOut">
              <a:rPr lang="en-US" smtClean="0"/>
              <a:t>2/16/2017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488524740"/>
      </p:ext>
    </p:extLst>
  </p:cSld>
  <p:clrMapOvr>
    <a:masterClrMapping/>
  </p:clrMapOvr>
  <p:hf sldNum="0"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0EA64-D806-43AC-9DF2-F8C432F32B4C}" type="datetimeFigureOut">
              <a:rPr lang="en-US" smtClean="0"/>
              <a:t>2/16/2017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6047654"/>
      </p:ext>
    </p:extLst>
  </p:cSld>
  <p:clrMapOvr>
    <a:masterClrMapping/>
  </p:clrMapOvr>
  <p:hf sldNum="0"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0EA64-D806-43AC-9DF2-F8C432F32B4C}" type="datetimeFigureOut">
              <a:rPr lang="en-US" smtClean="0"/>
              <a:t>2/16/2017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22506722"/>
      </p:ext>
    </p:extLst>
  </p:cSld>
  <p:clrMapOvr>
    <a:masterClrMapping/>
  </p:clrMapOvr>
  <p:hf sldNum="0"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0EA64-D806-43AC-9DF2-F8C432F32B4C}" type="datetimeFigureOut">
              <a:rPr lang="en-US" smtClean="0"/>
              <a:t>2/16/2017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6200625"/>
      </p:ext>
    </p:extLst>
  </p:cSld>
  <p:clrMapOvr>
    <a:masterClrMapping/>
  </p:clrMapOvr>
  <p:hf sldNum="0"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F9C37B-1D36-470B-8223-D6C91242EC14}" type="datetimeFigureOut">
              <a:rPr lang="en-US" smtClean="0"/>
              <a:t>2/16/2017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853276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C6F52A-A82B-47A2-A83A-8C4C91F2D59F}" type="datetimeFigureOut">
              <a:rPr lang="en-US" smtClean="0"/>
              <a:t>2/16/2017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85070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0A7B3-6521-4DCA-87E5-044747A908C1}" type="datetimeFigureOut">
              <a:rPr lang="en-US" smtClean="0"/>
              <a:t>2/16/2017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33027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0EA64-D806-43AC-9DF2-F8C432F32B4C}" type="datetimeFigureOut">
              <a:rPr lang="en-US" smtClean="0"/>
              <a:t>2/16/2017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83607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134690-1557-4C89-A502-4959FE7FAD70}" type="datetimeFigureOut">
              <a:rPr lang="en-US" smtClean="0"/>
              <a:t>2/16/2017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87281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7D4976-E339-4826-83B7-FBD03F55ECF8}" type="datetimeFigureOut">
              <a:rPr lang="en-US" smtClean="0"/>
              <a:t>2/16/2017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64868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037C31-9E7A-4F99-8774-A0E530DE1A42}" type="datetimeFigureOut">
              <a:rPr lang="en-US" smtClean="0"/>
              <a:t>2/16/2017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15104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8504F-A551-4DE0-9316-4DCD1D8CC752}" type="datetimeFigureOut">
              <a:rPr lang="en-US" smtClean="0"/>
              <a:t>2/16/2017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90098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E4249-C0D0-4B06-8692-E8BB871AF643}" type="datetimeFigureOut">
              <a:rPr lang="en-US" smtClean="0"/>
              <a:t>2/16/2017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33803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2B0DB6-F5C7-45FB-8CF3-31B45F9C2DAC}" type="datetimeFigureOut">
              <a:rPr lang="en-US" smtClean="0"/>
              <a:t>2/16/2017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86520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60EA64-D806-43AC-9DF2-F8C432F32B4C}" type="datetimeFigureOut">
              <a:rPr lang="en-US" smtClean="0"/>
              <a:t>2/16/2017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8A7A6979-0714-4377-B894-6BE4C2D6E20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5465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  <p:sldLayoutId id="2147483720" r:id="rId12"/>
    <p:sldLayoutId id="2147483721" r:id="rId13"/>
    <p:sldLayoutId id="2147483722" r:id="rId14"/>
    <p:sldLayoutId id="2147483723" r:id="rId15"/>
    <p:sldLayoutId id="2147483724" r:id="rId16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74558" y="2404531"/>
            <a:ext cx="8994678" cy="1646302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Virginia Cooperative Extension – Mecklenburg County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Career Explorations and Interactions</a:t>
            </a:r>
            <a:endParaRPr lang="en-US" sz="32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1834" y="5297302"/>
            <a:ext cx="3359802" cy="13162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81897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Local Program </a:t>
            </a:r>
            <a:r>
              <a:rPr lang="en-US" dirty="0"/>
              <a:t>A</a:t>
            </a:r>
            <a:r>
              <a:rPr lang="en-US" dirty="0" smtClean="0"/>
              <a:t>reas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504808"/>
            <a:ext cx="8596668" cy="3880773"/>
          </a:xfrm>
        </p:spPr>
        <p:txBody>
          <a:bodyPr>
            <a:normAutofit/>
          </a:bodyPr>
          <a:lstStyle/>
          <a:p>
            <a:r>
              <a:rPr lang="en-US" sz="2400" dirty="0" smtClean="0"/>
              <a:t>Agriculture and Natural Resources – Taylor Clarke</a:t>
            </a:r>
          </a:p>
          <a:p>
            <a:r>
              <a:rPr lang="en-US" sz="2400" dirty="0" smtClean="0"/>
              <a:t>Family and Consumer Sciences – Amy Hawkins</a:t>
            </a:r>
          </a:p>
          <a:p>
            <a:r>
              <a:rPr lang="en-US" sz="2400" dirty="0" smtClean="0"/>
              <a:t>4-H Youth Development – Jennifer Bowen</a:t>
            </a:r>
          </a:p>
          <a:p>
            <a:r>
              <a:rPr lang="en-US" sz="2400" dirty="0" smtClean="0"/>
              <a:t>SNAP-Ed/Family Nutrition Program – Nancy Jimmerson</a:t>
            </a:r>
            <a:endParaRPr lang="en-US" sz="24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00801" y="4128654"/>
            <a:ext cx="4006529" cy="225367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77698" y="3839549"/>
            <a:ext cx="4522739" cy="25427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92802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In-school 4-H programs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569462"/>
            <a:ext cx="8596668" cy="3880773"/>
          </a:xfrm>
        </p:spPr>
        <p:txBody>
          <a:bodyPr>
            <a:normAutofit/>
          </a:bodyPr>
          <a:lstStyle/>
          <a:p>
            <a:r>
              <a:rPr lang="en-US" sz="2400" dirty="0" smtClean="0"/>
              <a:t>Science Enrichment</a:t>
            </a:r>
          </a:p>
          <a:p>
            <a:pPr lvl="1"/>
            <a:r>
              <a:rPr lang="en-US" sz="2400" dirty="0" smtClean="0"/>
              <a:t>45 minutes/monthly</a:t>
            </a:r>
          </a:p>
          <a:p>
            <a:pPr lvl="1"/>
            <a:r>
              <a:rPr lang="en-US" sz="2400" dirty="0" smtClean="0"/>
              <a:t>4</a:t>
            </a:r>
            <a:r>
              <a:rPr lang="en-US" sz="2400" baseline="30000" dirty="0" smtClean="0"/>
              <a:t>th</a:t>
            </a:r>
            <a:r>
              <a:rPr lang="en-US" sz="2400" dirty="0" smtClean="0"/>
              <a:t> and 5</a:t>
            </a:r>
            <a:r>
              <a:rPr lang="en-US" sz="2400" baseline="30000" dirty="0" smtClean="0"/>
              <a:t>th</a:t>
            </a:r>
            <a:r>
              <a:rPr lang="en-US" sz="2400" dirty="0" smtClean="0"/>
              <a:t> grades at Clarksville, Chase City, and LaCrosse Elementary Schools</a:t>
            </a:r>
          </a:p>
          <a:p>
            <a:r>
              <a:rPr lang="en-US" sz="2400" dirty="0" smtClean="0"/>
              <a:t>21</a:t>
            </a:r>
            <a:r>
              <a:rPr lang="en-US" sz="2400" baseline="30000" dirty="0" smtClean="0"/>
              <a:t>st</a:t>
            </a:r>
            <a:r>
              <a:rPr lang="en-US" sz="2400" dirty="0" smtClean="0"/>
              <a:t> Century Grant After-School Programs</a:t>
            </a:r>
          </a:p>
          <a:p>
            <a:r>
              <a:rPr lang="en-US" sz="2400" dirty="0" smtClean="0"/>
              <a:t>Kids’ Marketplace</a:t>
            </a:r>
          </a:p>
          <a:p>
            <a:r>
              <a:rPr lang="en-US" sz="2400" dirty="0" smtClean="0"/>
              <a:t>Reality Store – planned for spring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144656" y="4981899"/>
            <a:ext cx="2382982" cy="158515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811985" y="3661068"/>
            <a:ext cx="2717502" cy="26416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59602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10286230" cy="1320800"/>
          </a:xfrm>
        </p:spPr>
        <p:txBody>
          <a:bodyPr>
            <a:normAutofit/>
          </a:bodyPr>
          <a:lstStyle/>
          <a:p>
            <a:r>
              <a:rPr lang="en-US" dirty="0" smtClean="0"/>
              <a:t>Existing Programs with Opportunities for </a:t>
            </a:r>
            <a:br>
              <a:rPr lang="en-US" dirty="0" smtClean="0"/>
            </a:br>
            <a:r>
              <a:rPr lang="en-US" dirty="0" smtClean="0"/>
              <a:t>Career Exploration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66498" y="2197535"/>
            <a:ext cx="8596668" cy="3880773"/>
          </a:xfrm>
        </p:spPr>
        <p:txBody>
          <a:bodyPr>
            <a:noAutofit/>
          </a:bodyPr>
          <a:lstStyle/>
          <a:p>
            <a:r>
              <a:rPr lang="en-US" sz="2400" dirty="0" smtClean="0"/>
              <a:t>Community/Demonstration Garden - Boydton</a:t>
            </a:r>
          </a:p>
          <a:p>
            <a:r>
              <a:rPr lang="en-US" sz="2400" dirty="0" smtClean="0"/>
              <a:t>4-H Club Programs</a:t>
            </a:r>
          </a:p>
          <a:p>
            <a:pPr lvl="1"/>
            <a:r>
              <a:rPr lang="en-US" sz="2400" dirty="0" smtClean="0"/>
              <a:t>Mecklenburg 4-H Livestock Club</a:t>
            </a:r>
          </a:p>
          <a:p>
            <a:pPr lvl="1"/>
            <a:r>
              <a:rPr lang="en-US" sz="2400" dirty="0" smtClean="0"/>
              <a:t>Mecklenburg 4-H Fur and Feathers Club</a:t>
            </a:r>
          </a:p>
          <a:p>
            <a:pPr lvl="1"/>
            <a:r>
              <a:rPr lang="en-US" sz="2400" dirty="0" smtClean="0"/>
              <a:t>Sewing Club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628464" y="4350325"/>
            <a:ext cx="2843189" cy="226752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62167" y="4858327"/>
            <a:ext cx="3119452" cy="175952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39979" y="1879960"/>
            <a:ext cx="2941121" cy="22032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97044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Existing Programs with Opportunities for </a:t>
            </a:r>
            <a:br>
              <a:rPr lang="en-US" dirty="0"/>
            </a:br>
            <a:r>
              <a:rPr lang="en-US" dirty="0"/>
              <a:t>Career Exploration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2132880"/>
            <a:ext cx="8596668" cy="3880773"/>
          </a:xfrm>
        </p:spPr>
        <p:txBody>
          <a:bodyPr>
            <a:normAutofit/>
          </a:bodyPr>
          <a:lstStyle/>
          <a:p>
            <a:r>
              <a:rPr lang="en-US" sz="2400" dirty="0" smtClean="0"/>
              <a:t>4-H Food Challenge Program</a:t>
            </a:r>
          </a:p>
          <a:p>
            <a:r>
              <a:rPr lang="en-US" sz="2400" dirty="0" smtClean="0"/>
              <a:t>Teen Leadership Programs</a:t>
            </a:r>
          </a:p>
          <a:p>
            <a:pPr lvl="1"/>
            <a:r>
              <a:rPr lang="en-US" sz="2400" dirty="0" smtClean="0"/>
              <a:t>Leadership Retreat (</a:t>
            </a:r>
            <a:r>
              <a:rPr lang="en-US" sz="2400" i="1" dirty="0" smtClean="0"/>
              <a:t>Youth Engaged in Learning about Leadership – NY 4-H</a:t>
            </a:r>
            <a:r>
              <a:rPr lang="en-US" sz="2400" dirty="0" smtClean="0"/>
              <a:t>)</a:t>
            </a:r>
          </a:p>
          <a:p>
            <a:pPr lvl="1"/>
            <a:r>
              <a:rPr lang="en-US" sz="2400" dirty="0" smtClean="0"/>
              <a:t>Junior 4-H Camp Teen Leader Recruitment and Training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41094" y="4571999"/>
            <a:ext cx="2716592" cy="210127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307798" y="4571999"/>
            <a:ext cx="2861128" cy="21012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759847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Planned Programs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550989"/>
            <a:ext cx="8596668" cy="3880773"/>
          </a:xfrm>
        </p:spPr>
        <p:txBody>
          <a:bodyPr>
            <a:noAutofit/>
          </a:bodyPr>
          <a:lstStyle/>
          <a:p>
            <a:r>
              <a:rPr lang="en-US" sz="2400" dirty="0" smtClean="0"/>
              <a:t>Innovative Leadership Academy</a:t>
            </a:r>
          </a:p>
          <a:p>
            <a:r>
              <a:rPr lang="en-US" sz="2400" dirty="0" smtClean="0"/>
              <a:t>4-H SPIN Programs (volunteers needed – currently 17 programs with curricula)</a:t>
            </a:r>
          </a:p>
          <a:p>
            <a:r>
              <a:rPr lang="en-US" sz="2400" dirty="0" smtClean="0"/>
              <a:t>Summer Programs</a:t>
            </a:r>
          </a:p>
          <a:p>
            <a:pPr lvl="1"/>
            <a:r>
              <a:rPr lang="en-US" sz="2400" dirty="0" smtClean="0"/>
              <a:t>Junior 4-H Camp</a:t>
            </a:r>
          </a:p>
          <a:p>
            <a:pPr lvl="1"/>
            <a:r>
              <a:rPr lang="en-US" sz="2400" dirty="0" smtClean="0"/>
              <a:t>Camp Loud and Clear (Partnership with Longwood)</a:t>
            </a:r>
          </a:p>
          <a:p>
            <a:pPr lvl="1"/>
            <a:r>
              <a:rPr lang="en-US" sz="2400" dirty="0" smtClean="0"/>
              <a:t>Summer program in Boydton community garden</a:t>
            </a:r>
          </a:p>
          <a:p>
            <a:pPr lvl="1"/>
            <a:r>
              <a:rPr lang="en-US" sz="2400" dirty="0" smtClean="0"/>
              <a:t>St. John Baptist Church Summer Program – installation of raised beds and container gardens</a:t>
            </a:r>
          </a:p>
          <a:p>
            <a:pPr lvl="1"/>
            <a:r>
              <a:rPr lang="en-US" sz="2400" dirty="0" smtClean="0"/>
              <a:t>Cloverbud Super Science Club – partnership with library</a:t>
            </a:r>
          </a:p>
        </p:txBody>
      </p:sp>
    </p:spTree>
    <p:extLst>
      <p:ext uri="{BB962C8B-B14F-4D97-AF65-F5344CB8AC3E}">
        <p14:creationId xmlns:p14="http://schemas.microsoft.com/office/powerpoint/2010/main" val="386234583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Additional Possibilities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458625"/>
            <a:ext cx="8596668" cy="3880773"/>
          </a:xfrm>
        </p:spPr>
        <p:txBody>
          <a:bodyPr>
            <a:normAutofit/>
          </a:bodyPr>
          <a:lstStyle/>
          <a:p>
            <a:r>
              <a:rPr lang="en-US" sz="2400" dirty="0" smtClean="0"/>
              <a:t>Unpaid internships for high school students</a:t>
            </a:r>
          </a:p>
          <a:p>
            <a:pPr lvl="1"/>
            <a:r>
              <a:rPr lang="en-US" sz="2200" dirty="0"/>
              <a:t>Exposure to all program areas</a:t>
            </a:r>
          </a:p>
          <a:p>
            <a:pPr marL="457200" lvl="1" indent="0">
              <a:buNone/>
            </a:pPr>
            <a:endParaRPr lang="en-US" sz="2200" dirty="0" smtClean="0"/>
          </a:p>
          <a:p>
            <a:r>
              <a:rPr lang="en-US" sz="2400" dirty="0" smtClean="0"/>
              <a:t>4-H programs specifically designed or adapted to meet local needs aligned with National Mission Mandates:  Citizenship, Healthy Living, STEM</a:t>
            </a:r>
          </a:p>
          <a:p>
            <a:pPr marL="457200" lvl="1" indent="0">
              <a:buNone/>
            </a:pPr>
            <a:endParaRPr lang="en-US" sz="2200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77631" y="4345091"/>
            <a:ext cx="3461616" cy="22386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4561834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09"/>
  <p:tag name="MMPROD_UIDATA" val="&lt;database version=&quot;7.0&quot;&gt;&lt;object type=&quot;1&quot; unique_id=&quot;10001&quot;&gt;&lt;object type=&quot;8&quot; unique_id=&quot;10002&quot;&gt;&lt;/object&gt;&lt;object type=&quot;2&quot; unique_id=&quot;10003&quot;&gt;&lt;object type=&quot;3&quot; unique_id=&quot;10004&quot;&gt;&lt;property id=&quot;20148&quot; value=&quot;5&quot;/&gt;&lt;property id=&quot;20300&quot; value=&quot;Slide 1 - &amp;quot;Virginia Cooperative Extension – Mecklenburg County&amp;quot;&quot;/&gt;&lt;property id=&quot;20307&quot; value=&quot;256&quot;/&gt;&lt;/object&gt;&lt;object type=&quot;3&quot; unique_id=&quot;10005&quot;&gt;&lt;property id=&quot;20148&quot; value=&quot;5&quot;/&gt;&lt;property id=&quot;20300&quot; value=&quot;Slide 2 - &amp;quot;Local Program Areas&amp;quot;&quot;/&gt;&lt;property id=&quot;20307&quot; value=&quot;257&quot;/&gt;&lt;/object&gt;&lt;object type=&quot;3&quot; unique_id=&quot;10006&quot;&gt;&lt;property id=&quot;20148&quot; value=&quot;5&quot;/&gt;&lt;property id=&quot;20300&quot; value=&quot;Slide 3 - &amp;quot;In-school 4-H programs&amp;quot;&quot;/&gt;&lt;property id=&quot;20307&quot; value=&quot;262&quot;/&gt;&lt;/object&gt;&lt;object type=&quot;3&quot; unique_id=&quot;10007&quot;&gt;&lt;property id=&quot;20148&quot; value=&quot;5&quot;/&gt;&lt;property id=&quot;20300&quot; value=&quot;Slide 4 - &amp;quot;Existing Programs with Opportunities for &amp;#x0D;&amp;#x0A;Career Exploration&amp;quot;&quot;/&gt;&lt;property id=&quot;20307&quot; value=&quot;258&quot;/&gt;&lt;/object&gt;&lt;object type=&quot;3&quot; unique_id=&quot;10008&quot;&gt;&lt;property id=&quot;20148&quot; value=&quot;5&quot;/&gt;&lt;property id=&quot;20300&quot; value=&quot;Slide 5 - &amp;quot;Existing Programs with Opportunities for &amp;#x0D;&amp;#x0A;Career Exploration&amp;quot;&quot;/&gt;&lt;property id=&quot;20307&quot; value=&quot;259&quot;/&gt;&lt;/object&gt;&lt;object type=&quot;3&quot; unique_id=&quot;10009&quot;&gt;&lt;property id=&quot;20148&quot; value=&quot;5&quot;/&gt;&lt;property id=&quot;20300&quot; value=&quot;Slide 6 - &amp;quot;Planned Programs&amp;quot;&quot;/&gt;&lt;property id=&quot;20307&quot; value=&quot;260&quot;/&gt;&lt;/object&gt;&lt;object type=&quot;3&quot; unique_id=&quot;10010&quot;&gt;&lt;property id=&quot;20148&quot; value=&quot;5&quot;/&gt;&lt;property id=&quot;20300&quot; value=&quot;Slide 7 - &amp;quot;Additional Possibilities&amp;quot;&quot;/&gt;&lt;property id=&quot;20307&quot; value=&quot;261&quot;/&gt;&lt;/object&gt;&lt;/object&gt;&lt;/object&gt;&lt;/database&gt;"/>
  <p:tag name="SECTOMILLISECCONVERTED" val="1"/>
</p:tagLst>
</file>

<file path=ppt/theme/theme1.xml><?xml version="1.0" encoding="utf-8"?>
<a:theme xmlns:a="http://schemas.openxmlformats.org/drawingml/2006/main" name="Facet">
  <a:themeElements>
    <a:clrScheme name="Blue">
      <a:dk1>
        <a:sysClr val="windowText" lastClr="000000"/>
      </a:dk1>
      <a:lt1>
        <a:sysClr val="window" lastClr="FFFFFF"/>
      </a:lt1>
      <a:dk2>
        <a:srgbClr val="17406D"/>
      </a:dk2>
      <a:lt2>
        <a:srgbClr val="DBEF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90</TotalTime>
  <Words>227</Words>
  <Application>Microsoft Office PowerPoint</Application>
  <PresentationFormat>Widescreen</PresentationFormat>
  <Paragraphs>39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Trebuchet MS</vt:lpstr>
      <vt:lpstr>Wingdings 3</vt:lpstr>
      <vt:lpstr>Facet</vt:lpstr>
      <vt:lpstr>Virginia Cooperative Extension – Mecklenburg County</vt:lpstr>
      <vt:lpstr>Local Program Areas</vt:lpstr>
      <vt:lpstr>In-school 4-H programs</vt:lpstr>
      <vt:lpstr>Existing Programs with Opportunities for  Career Exploration</vt:lpstr>
      <vt:lpstr>Existing Programs with Opportunities for  Career Exploration</vt:lpstr>
      <vt:lpstr>Planned Programs</vt:lpstr>
      <vt:lpstr>Additional Possibilities</vt:lpstr>
    </vt:vector>
  </TitlesOfParts>
  <Company>College of Ag and Life Sciences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Virginia Cooperative Extension – Mecklenburg County</dc:title>
  <dc:creator>Bowen, Jennifer</dc:creator>
  <cp:lastModifiedBy>Bowen, Jennifer</cp:lastModifiedBy>
  <cp:revision>19</cp:revision>
  <dcterms:created xsi:type="dcterms:W3CDTF">2017-02-07T00:51:25Z</dcterms:created>
  <dcterms:modified xsi:type="dcterms:W3CDTF">2017-02-16T20:41:20Z</dcterms:modified>
</cp:coreProperties>
</file>