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embeddedFontLst>
    <p:embeddedFont>
      <p:font typeface="Nunito"/>
      <p:regular r:id="rId16"/>
      <p:bold r:id="rId17"/>
      <p:italic r:id="rId18"/>
      <p:boldItalic r:id="rId19"/>
    </p:embeddedFont>
    <p:embeddedFont>
      <p:font typeface="La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regular.fntdata"/><Relationship Id="rId11" Type="http://schemas.openxmlformats.org/officeDocument/2006/relationships/slide" Target="slides/slide7.xml"/><Relationship Id="rId22" Type="http://schemas.openxmlformats.org/officeDocument/2006/relationships/font" Target="fonts/Lato-italic.fntdata"/><Relationship Id="rId10" Type="http://schemas.openxmlformats.org/officeDocument/2006/relationships/slide" Target="slides/slide6.xml"/><Relationship Id="rId21" Type="http://schemas.openxmlformats.org/officeDocument/2006/relationships/font" Target="fonts/Lato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schemas.openxmlformats.org/officeDocument/2006/relationships/font" Target="fonts/Lato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Nunito-bold.fntdata"/><Relationship Id="rId16" Type="http://schemas.openxmlformats.org/officeDocument/2006/relationships/font" Target="fonts/Nunito-regular.fntdata"/><Relationship Id="rId5" Type="http://schemas.openxmlformats.org/officeDocument/2006/relationships/slide" Target="slides/slide1.xml"/><Relationship Id="rId19" Type="http://schemas.openxmlformats.org/officeDocument/2006/relationships/font" Target="fonts/Nunito-boldItalic.fntdata"/><Relationship Id="rId6" Type="http://schemas.openxmlformats.org/officeDocument/2006/relationships/slide" Target="slides/slide2.xml"/><Relationship Id="rId18" Type="http://schemas.openxmlformats.org/officeDocument/2006/relationships/font" Target="fonts/Nunito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Richard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58bf0c6de6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58bf0c6de6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4f9ae7c66d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4f9ae7c66d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Lawrence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8bf0c6de6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58bf0c6de6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58bf0c6de6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58bf0c6de6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57b5f53ce7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57b5f53ce7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8bf0c6de6_4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8bf0c6de6_4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58bf0c6de6_4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58bf0c6de6_4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8bf0c6de6_4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58bf0c6de6_4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58bf0c6de6_4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58bf0c6de6_4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58bf0c6de6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58bf0c6de6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5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4013500" y="1432500"/>
            <a:ext cx="3833700" cy="85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Behavior App</a:t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3841375" y="3159975"/>
            <a:ext cx="4325100" cy="131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CS 4624 - Multimedia, Hypertext, and Information Access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Instructor -  Dr. Fox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Virginia Tech, Blacksburg VA 24061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Final Presentation - 04/25/19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The contents of this presentation are not confidential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130" name="Google Shape;130;p13"/>
          <p:cNvSpPr txBox="1"/>
          <p:nvPr/>
        </p:nvSpPr>
        <p:spPr>
          <a:xfrm>
            <a:off x="3881575" y="2153125"/>
            <a:ext cx="42447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Lawrence Glick	Richard Patten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2"/>
          <p:cNvSpPr txBox="1"/>
          <p:nvPr>
            <p:ph type="title"/>
          </p:nvPr>
        </p:nvSpPr>
        <p:spPr>
          <a:xfrm>
            <a:off x="819150" y="5217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Review of semester &amp; challenges</a:t>
            </a:r>
            <a:endParaRPr/>
          </a:p>
        </p:txBody>
      </p:sp>
      <p:sp>
        <p:nvSpPr>
          <p:cNvPr id="200" name="Google Shape;200;p22"/>
          <p:cNvSpPr txBox="1"/>
          <p:nvPr>
            <p:ph idx="1" type="body"/>
          </p:nvPr>
        </p:nvSpPr>
        <p:spPr>
          <a:xfrm>
            <a:off x="743500" y="1294850"/>
            <a:ext cx="7505700" cy="322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2 person team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" sz="1700"/>
              <a:t>Limited time to finish all deliverables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" sz="1700"/>
              <a:t>Increased complexity of Android development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API Key 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" sz="1700"/>
              <a:t>Received</a:t>
            </a:r>
            <a:r>
              <a:rPr lang="en" sz="1700"/>
              <a:t> late in semester</a:t>
            </a:r>
            <a:endParaRPr sz="1700"/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Calibri"/>
              <a:buChar char="●"/>
            </a:pPr>
            <a:r>
              <a:rPr lang="en" sz="1700"/>
              <a:t>Project scale</a:t>
            </a:r>
            <a:endParaRPr sz="1700"/>
          </a:p>
          <a:p>
            <a: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" sz="1700"/>
              <a:t>Year+ project , multiple parts</a:t>
            </a:r>
            <a:endParaRPr sz="1700"/>
          </a:p>
          <a:p>
            <a: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" sz="1700"/>
              <a:t>Development occurred alongside planning</a:t>
            </a:r>
            <a:endParaRPr sz="1700"/>
          </a:p>
          <a:p>
            <a: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" sz="1700"/>
              <a:t>Features needed to be realistically scaled back</a:t>
            </a:r>
            <a:endParaRPr sz="17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Acknowledgements</a:t>
            </a:r>
            <a:endParaRPr sz="3600"/>
          </a:p>
        </p:txBody>
      </p:sp>
      <p:sp>
        <p:nvSpPr>
          <p:cNvPr id="206" name="Google Shape;206;p23"/>
          <p:cNvSpPr txBox="1"/>
          <p:nvPr>
            <p:ph idx="1" type="body"/>
          </p:nvPr>
        </p:nvSpPr>
        <p:spPr>
          <a:xfrm>
            <a:off x="935075" y="1558575"/>
            <a:ext cx="7505700" cy="335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Clients / Co-workers: </a:t>
            </a:r>
            <a:endParaRPr sz="2400"/>
          </a:p>
          <a:p>
            <a:pPr indent="-381000" lvl="0" marL="457200" rtl="0" algn="l">
              <a:spcBef>
                <a:spcPts val="160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Project Management- Loran Hauserman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Behavioral Science Expert - Josh Hauserman</a:t>
            </a:r>
            <a:endParaRPr sz="24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*</a:t>
            </a:r>
            <a:r>
              <a:rPr lang="en" sz="2400"/>
              <a:t>App does not generate game keys; codes are purchased from distributor on behalf of the user and sent. 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36" name="Google Shape;136;p14"/>
          <p:cNvSpPr txBox="1"/>
          <p:nvPr>
            <p:ph idx="1" type="body"/>
          </p:nvPr>
        </p:nvSpPr>
        <p:spPr>
          <a:xfrm>
            <a:off x="819150" y="1800200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Market / business info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Client requirements, screenshots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Long term development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Semester review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Acknowledgements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5"/>
          <p:cNvSpPr txBox="1"/>
          <p:nvPr>
            <p:ph type="title"/>
          </p:nvPr>
        </p:nvSpPr>
        <p:spPr>
          <a:xfrm>
            <a:off x="588925" y="4220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should this app exist?	</a:t>
            </a:r>
            <a:endParaRPr/>
          </a:p>
        </p:txBody>
      </p:sp>
      <p:sp>
        <p:nvSpPr>
          <p:cNvPr id="142" name="Google Shape;142;p15"/>
          <p:cNvSpPr txBox="1"/>
          <p:nvPr>
            <p:ph idx="1" type="body"/>
          </p:nvPr>
        </p:nvSpPr>
        <p:spPr>
          <a:xfrm>
            <a:off x="517650" y="1240300"/>
            <a:ext cx="8108700" cy="373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u="sng"/>
              <a:t>Market:</a:t>
            </a:r>
            <a:r>
              <a:rPr lang="en" sz="2400"/>
              <a:t> Parents or Adults w/ limited video game knowledge  seeking to promote positive behaviors in others.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 u="sng"/>
              <a:t>Role in market:</a:t>
            </a:r>
            <a:r>
              <a:rPr lang="en" sz="2400"/>
              <a:t> App acts as middleman and coaching tool between game key distributor (API) and market.</a:t>
            </a:r>
            <a:endParaRPr sz="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 u="sng"/>
              <a:t>Client’s Vision</a:t>
            </a:r>
            <a:r>
              <a:rPr lang="en" sz="2400" u="sng"/>
              <a:t>:</a:t>
            </a:r>
            <a:r>
              <a:rPr lang="en" sz="2400"/>
              <a:t> Alternative tool to behavior therapy for the average parent.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6"/>
          <p:cNvSpPr txBox="1"/>
          <p:nvPr>
            <p:ph type="title"/>
          </p:nvPr>
        </p:nvSpPr>
        <p:spPr>
          <a:xfrm>
            <a:off x="795475" y="2053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Client’s Requirements</a:t>
            </a:r>
            <a:endParaRPr/>
          </a:p>
        </p:txBody>
      </p:sp>
      <p:sp>
        <p:nvSpPr>
          <p:cNvPr id="148" name="Google Shape;148;p16"/>
          <p:cNvSpPr txBox="1"/>
          <p:nvPr/>
        </p:nvSpPr>
        <p:spPr>
          <a:xfrm>
            <a:off x="795475" y="1159900"/>
            <a:ext cx="2370600" cy="14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1.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Cloud Authentication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Database set up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Live updating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Unique acc. registration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Secure log in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Log out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6"/>
          <p:cNvSpPr txBox="1"/>
          <p:nvPr/>
        </p:nvSpPr>
        <p:spPr>
          <a:xfrm>
            <a:off x="6289663" y="1159900"/>
            <a:ext cx="2218800" cy="17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3. Profile Networking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Profile page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Send invite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Receive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invite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Accept invite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Remove link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View linked accounts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6"/>
          <p:cNvSpPr txBox="1"/>
          <p:nvPr/>
        </p:nvSpPr>
        <p:spPr>
          <a:xfrm>
            <a:off x="795475" y="2917000"/>
            <a:ext cx="2527200" cy="17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4. Quests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View tasks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Create task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User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Description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Task is sent to linked user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Task is recorded in DB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Task can be completed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6"/>
          <p:cNvSpPr txBox="1"/>
          <p:nvPr/>
        </p:nvSpPr>
        <p:spPr>
          <a:xfrm>
            <a:off x="3397200" y="1159900"/>
            <a:ext cx="3492300" cy="12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2. Main Screen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Quest card list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Wishlist game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Popular game list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Access profile, quests, wishlist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	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6"/>
          <p:cNvSpPr txBox="1"/>
          <p:nvPr/>
        </p:nvSpPr>
        <p:spPr>
          <a:xfrm>
            <a:off x="3322675" y="2917000"/>
            <a:ext cx="2643600" cy="11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5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. Wishlist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Search for game to add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Add game to wishlist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Update main screen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Update DB w/ added game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3" name="Google Shape;15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875" y="1126400"/>
            <a:ext cx="411600" cy="41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5125" y="1126400"/>
            <a:ext cx="411600" cy="41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2375" y="2917000"/>
            <a:ext cx="411600" cy="41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8300" y="1159900"/>
            <a:ext cx="411600" cy="41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6"/>
          <p:cNvSpPr txBox="1"/>
          <p:nvPr/>
        </p:nvSpPr>
        <p:spPr>
          <a:xfrm>
            <a:off x="795475" y="715600"/>
            <a:ext cx="5494200" cy="4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 android app that includes the following features: </a:t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8" name="Google Shape;15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2675" y="3235225"/>
            <a:ext cx="204175" cy="20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7"/>
          <p:cNvSpPr txBox="1"/>
          <p:nvPr>
            <p:ph type="title"/>
          </p:nvPr>
        </p:nvSpPr>
        <p:spPr>
          <a:xfrm>
            <a:off x="530875" y="2162550"/>
            <a:ext cx="2887200" cy="81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Authentication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164" name="Google Shape;16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7800" y="508622"/>
            <a:ext cx="2316500" cy="4126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22750" y="508625"/>
            <a:ext cx="2316500" cy="4102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8"/>
          <p:cNvSpPr txBox="1"/>
          <p:nvPr>
            <p:ph type="title"/>
          </p:nvPr>
        </p:nvSpPr>
        <p:spPr>
          <a:xfrm>
            <a:off x="448225" y="2310600"/>
            <a:ext cx="2695500" cy="52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Screen</a:t>
            </a:r>
            <a:endParaRPr/>
          </a:p>
        </p:txBody>
      </p:sp>
      <p:pic>
        <p:nvPicPr>
          <p:cNvPr id="171" name="Google Shape;17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69550" y="267250"/>
            <a:ext cx="2304500" cy="460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7975" y="267250"/>
            <a:ext cx="2569695" cy="4608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0250" y="791543"/>
            <a:ext cx="1989000" cy="3982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77500" y="830186"/>
            <a:ext cx="1989000" cy="3905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34750" y="786650"/>
            <a:ext cx="1989000" cy="3992675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19"/>
          <p:cNvSpPr txBox="1"/>
          <p:nvPr>
            <p:ph type="title"/>
          </p:nvPr>
        </p:nvSpPr>
        <p:spPr>
          <a:xfrm>
            <a:off x="3209225" y="227350"/>
            <a:ext cx="29316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Linking Profiles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0"/>
          <p:cNvSpPr txBox="1"/>
          <p:nvPr>
            <p:ph type="title"/>
          </p:nvPr>
        </p:nvSpPr>
        <p:spPr>
          <a:xfrm>
            <a:off x="2996538" y="270725"/>
            <a:ext cx="3991500" cy="66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 Assignment</a:t>
            </a:r>
            <a:endParaRPr/>
          </a:p>
        </p:txBody>
      </p:sp>
      <p:pic>
        <p:nvPicPr>
          <p:cNvPr id="186" name="Google Shape;18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0675" y="937925"/>
            <a:ext cx="1918121" cy="393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81575" y="992879"/>
            <a:ext cx="1918125" cy="38222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02475" y="930441"/>
            <a:ext cx="1918125" cy="39471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1"/>
          <p:cNvSpPr txBox="1"/>
          <p:nvPr>
            <p:ph type="title"/>
          </p:nvPr>
        </p:nvSpPr>
        <p:spPr>
          <a:xfrm>
            <a:off x="819150" y="845600"/>
            <a:ext cx="7505700" cy="114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 included in client’s requirements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      </a:t>
            </a:r>
            <a:r>
              <a:rPr lang="en" sz="1800"/>
              <a:t>(Long-term development moving forward)</a:t>
            </a:r>
            <a:endParaRPr sz="1800"/>
          </a:p>
        </p:txBody>
      </p:sp>
      <p:sp>
        <p:nvSpPr>
          <p:cNvPr id="194" name="Google Shape;194;p21"/>
          <p:cNvSpPr txBox="1"/>
          <p:nvPr>
            <p:ph idx="1" type="body"/>
          </p:nvPr>
        </p:nvSpPr>
        <p:spPr>
          <a:xfrm>
            <a:off x="819150" y="1990725"/>
            <a:ext cx="7505700" cy="259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 sz="2000"/>
              <a:t>Transactions, extended functions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 sz="2000"/>
              <a:t>UI/UX (artwork, layout, color, consistency, etc.)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 sz="2000"/>
              <a:t>Legal review for minors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 sz="2000"/>
              <a:t>User testing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 sz="2000"/>
              <a:t>Security review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 sz="2000"/>
              <a:t>Submission to Google Play Store</a:t>
            </a:r>
            <a:endParaRPr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