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Contemplative Practices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2400" lang="en"/>
              <a:t>Amanda Thompson, Andrew Katz, Brandon Nalls, Dave Kindel, Ryan Anderson</a:t>
            </a:r>
          </a:p>
        </p:txBody>
      </p:sp>
      <p:sp>
        <p:nvSpPr>
          <p:cNvPr id="30" name="Shape 30"/>
          <p:cNvSpPr txBox="1"/>
          <p:nvPr/>
        </p:nvSpPr>
        <p:spPr>
          <a:xfrm>
            <a:off y="3956275" x="746725"/>
            <a:ext cy="1021800" cx="2122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CS4624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Blacksburg, VT</a:t>
            </a:r>
          </a:p>
          <a:p>
            <a:pPr>
              <a:spcBef>
                <a:spcPts val="0"/>
              </a:spcBef>
              <a:buNone/>
            </a:pPr>
            <a:r>
              <a:rPr sz="1800" lang="en"/>
              <a:t>3/3/2014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y="3969375" x="4205200"/>
            <a:ext cy="1021800" cx="3052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Client: Dr. Douglas Lindner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What are contemplative practices?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Why do we need them?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Goals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Promote Contemplative Practices at VT</a:t>
            </a:r>
          </a:p>
          <a:p>
            <a:pPr rtl="0" lvl="0" indent="-419100" marL="9144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Website</a:t>
            </a:r>
          </a:p>
          <a:p>
            <a:pPr rtl="0" lvl="0" indent="-419100" marL="9144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Composite video</a:t>
            </a:r>
          </a:p>
          <a:p>
            <a:pPr rtl="0" lvl="1" indent="-381000" marL="1371600">
              <a:spcBef>
                <a:spcPts val="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10 Minute Video + Shorter Version (1-5 minutes)</a:t>
            </a:r>
          </a:p>
          <a:p>
            <a:pPr rtl="0" lvl="1" indent="-381000" marL="1371600">
              <a:spcBef>
                <a:spcPts val="0"/>
              </a:spcBef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Advertising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Timeline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Feb. 15: Website features/layout; goals for website laid out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Feb. 28: Mockup website; Scan through hdd's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Mar. 15: Design on website; Preliminary list of content to be included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Mar. 30: Website initially filled in with design. Some photos up. Working blog. Working news.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Apr. 15: Website essentially done (only minor changes left). Working gallery. Able to embed video. Preliminary.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chemeClr val="dk1"/>
                </a:solidFill>
              </a:rPr>
              <a:t>Apr. 30: Website Complete, filled in with content and photos. Video embedded + working. Video complete.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Work completed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Contacts within Contemplative Practices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Wireframing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Raw video analysis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Home Page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07500" x="1254350"/>
            <a:ext cy="3768450" cx="66353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Biographies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12450" x="1290025"/>
            <a:ext cy="3731049" cx="65639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Gallery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01000" x="1306237"/>
            <a:ext cy="3768450" cx="65315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Work to be done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Implement Website Design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Content - work with contacts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Edit video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Artwork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