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97" r:id="rId3"/>
    <p:sldId id="257" r:id="rId4"/>
    <p:sldId id="258" r:id="rId5"/>
    <p:sldId id="259" r:id="rId6"/>
    <p:sldId id="262" r:id="rId7"/>
    <p:sldId id="272" r:id="rId8"/>
    <p:sldId id="273" r:id="rId9"/>
    <p:sldId id="296" r:id="rId10"/>
    <p:sldId id="260" r:id="rId11"/>
    <p:sldId id="274" r:id="rId12"/>
    <p:sldId id="275" r:id="rId13"/>
    <p:sldId id="276" r:id="rId14"/>
    <p:sldId id="261" r:id="rId15"/>
    <p:sldId id="263" r:id="rId16"/>
    <p:sldId id="264" r:id="rId17"/>
    <p:sldId id="277" r:id="rId18"/>
    <p:sldId id="278" r:id="rId19"/>
    <p:sldId id="265" r:id="rId20"/>
    <p:sldId id="279" r:id="rId21"/>
    <p:sldId id="280" r:id="rId22"/>
    <p:sldId id="281" r:id="rId23"/>
    <p:sldId id="269" r:id="rId24"/>
    <p:sldId id="266" r:id="rId25"/>
    <p:sldId id="267" r:id="rId26"/>
    <p:sldId id="268" r:id="rId27"/>
    <p:sldId id="282" r:id="rId28"/>
    <p:sldId id="270" r:id="rId29"/>
    <p:sldId id="271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3" r:id="rId40"/>
    <p:sldId id="294" r:id="rId41"/>
    <p:sldId id="299" r:id="rId42"/>
    <p:sldId id="300" r:id="rId43"/>
    <p:sldId id="301" r:id="rId44"/>
    <p:sldId id="298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94660"/>
  </p:normalViewPr>
  <p:slideViewPr>
    <p:cSldViewPr>
      <p:cViewPr>
        <p:scale>
          <a:sx n="50" d="100"/>
          <a:sy n="50" d="100"/>
        </p:scale>
        <p:origin x="-3372" y="-13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3DBF1D3-3DE6-4C82-8401-3AD82B696B3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AE1F3DE-85F5-4B0A-9AC9-602235BF5A89}" type="datetimeFigureOut">
              <a:rPr lang="en-US" smtClean="0"/>
              <a:t>6/28/2016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s://www.youtube.com/watch?v=_yP1egescmw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www.youtube.com/watch?v=Zpv7PSKVzHo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Horse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5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pappaloosas.net/images/Te%20Coolest%20AQ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2" y="100750"/>
            <a:ext cx="8001001" cy="656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447801" y="1976718"/>
            <a:ext cx="1600200" cy="9906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4650440" y="1981200"/>
            <a:ext cx="1333500" cy="1066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048001" y="1981200"/>
            <a:ext cx="162485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447801" y="3048000"/>
            <a:ext cx="4536140" cy="448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5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cnc-showhorses.com/cncimages/enlighten%20me/2006_willie_4_s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0"/>
            <a:ext cx="107026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3276600" y="1295400"/>
            <a:ext cx="1474694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72835" y="1562100"/>
            <a:ext cx="2066365" cy="1257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9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alconquarterhorses.com/mares/TesignToWin%20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13450"/>
            <a:ext cx="10361702" cy="687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914400" y="1676400"/>
            <a:ext cx="1828800" cy="1066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257800" y="1371600"/>
            <a:ext cx="16002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85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iamondhranchllc.net/stallions/premintionstramp/mrtrampF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743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 flipV="1">
            <a:off x="6781800" y="2133600"/>
            <a:ext cx="1676400" cy="87854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895600" y="1905000"/>
            <a:ext cx="13716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9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The horse MUST be structurally correct</a:t>
            </a:r>
          </a:p>
          <a:p>
            <a:endParaRPr lang="en-US" sz="4400" dirty="0" smtClean="0"/>
          </a:p>
          <a:p>
            <a:r>
              <a:rPr lang="en-US" sz="4400" dirty="0" smtClean="0"/>
              <a:t>NO crooked legs!</a:t>
            </a:r>
          </a:p>
          <a:p>
            <a:pPr marL="11430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643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14.photobucket.com/albums/a343/circlec/angle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47" y="-1"/>
            <a:ext cx="9157447" cy="706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8458200" y="1143000"/>
            <a:ext cx="0" cy="5715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9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hosshoofho.com/uploads/2/7/4/2/2742461/2792587.jpg?3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012"/>
            <a:ext cx="947392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2474259" y="-94129"/>
            <a:ext cx="0" cy="5486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2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wedishhoofschool.com/Bilder/3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-145473"/>
            <a:ext cx="5252605" cy="700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3886200" y="457200"/>
            <a:ext cx="0" cy="5486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334000" y="457200"/>
            <a:ext cx="0" cy="5486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brokenbackranchqh.com/images/YOQuickSilverCause8.16.06Rt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028"/>
            <a:ext cx="7950771" cy="681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371600" y="2362200"/>
            <a:ext cx="2286000" cy="4114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639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Good amount overall</a:t>
            </a:r>
          </a:p>
          <a:p>
            <a:pPr lvl="1"/>
            <a:r>
              <a:rPr lang="en-US" sz="3400" dirty="0" smtClean="0"/>
              <a:t>Not heavier on the front or hind</a:t>
            </a:r>
          </a:p>
          <a:p>
            <a:endParaRPr lang="en-US" sz="3600" dirty="0" smtClean="0"/>
          </a:p>
          <a:p>
            <a:r>
              <a:rPr lang="en-US" sz="3600" dirty="0" smtClean="0"/>
              <a:t>Muscle ties in </a:t>
            </a:r>
            <a:r>
              <a:rPr lang="en-US" sz="3600" dirty="0"/>
              <a:t>l</a:t>
            </a:r>
            <a:r>
              <a:rPr lang="en-US" sz="3600" dirty="0" smtClean="0"/>
              <a:t>ong and low</a:t>
            </a:r>
          </a:p>
          <a:p>
            <a:endParaRPr lang="en-US" sz="3600" dirty="0" smtClean="0"/>
          </a:p>
          <a:p>
            <a:r>
              <a:rPr lang="en-US" sz="3600" dirty="0" smtClean="0"/>
              <a:t>Equal in front and back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44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Horse Judging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choosing a horse…</a:t>
            </a:r>
          </a:p>
          <a:p>
            <a:pPr lvl="1"/>
            <a:r>
              <a:rPr lang="en-US" dirty="0" smtClean="0"/>
              <a:t>Discipline/Type </a:t>
            </a:r>
            <a:r>
              <a:rPr lang="en-US" dirty="0"/>
              <a:t>of </a:t>
            </a:r>
            <a:r>
              <a:rPr lang="en-US" dirty="0" smtClean="0"/>
              <a:t>Riding</a:t>
            </a:r>
          </a:p>
          <a:p>
            <a:pPr lvl="1"/>
            <a:r>
              <a:rPr lang="en-US" dirty="0" smtClean="0"/>
              <a:t>Type</a:t>
            </a:r>
          </a:p>
          <a:p>
            <a:pPr lvl="1"/>
            <a:r>
              <a:rPr lang="en-US" dirty="0" smtClean="0"/>
              <a:t>Conformation (Balance/Structure)</a:t>
            </a:r>
          </a:p>
          <a:p>
            <a:pPr lvl="1"/>
            <a:r>
              <a:rPr lang="en-US" dirty="0" smtClean="0"/>
              <a:t>Age/Experience/Temperament</a:t>
            </a:r>
          </a:p>
          <a:p>
            <a:pPr lvl="1"/>
            <a:r>
              <a:rPr lang="en-US" dirty="0" smtClean="0"/>
              <a:t>Color/Height/Sex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www.lizplaceperformancehorses.com/AB24F851F3934064B5FB472C9FEE1AB3.ash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29075"/>
            <a:ext cx="1905000" cy="26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helpsmediagroup.com/photography/large/0095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195762"/>
            <a:ext cx="3498578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ressage-news.com/wp-content/uploads/2010/12/ric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76" y="1828800"/>
            <a:ext cx="273327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879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orsegroomingsupplies.com/horse-forums/attachments/horse-breeding/133470d1352649245-explain-halter-horses-please-h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825" y="0"/>
            <a:ext cx="5371508" cy="675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 rot="5400000">
            <a:off x="4659573" y="3897573"/>
            <a:ext cx="1120254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13580" y="3333465"/>
            <a:ext cx="17526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6200000">
            <a:off x="3614252" y="3821373"/>
            <a:ext cx="1272654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zequine.com/Graphics/MrYellaFellaStillP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362" y="0"/>
            <a:ext cx="4850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410200" y="2819400"/>
            <a:ext cx="9906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_jLEhQ2HUUho/SIJJ2x02lcI/AAAAAAAAAHg/bA2mfeIDzsQ/s320/Cllifford%2B-%2BSmall%2Bsc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6262712" cy="681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4693692" y="4038600"/>
            <a:ext cx="691487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4038600"/>
            <a:ext cx="609599" cy="85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7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Breed/Sex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Mares look like mares!</a:t>
            </a:r>
          </a:p>
          <a:p>
            <a:endParaRPr lang="en-US" sz="3600" dirty="0" smtClean="0"/>
          </a:p>
          <a:p>
            <a:r>
              <a:rPr lang="en-US" sz="3600" dirty="0" smtClean="0"/>
              <a:t>Stallions look like stallions!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8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4.bp.blogspot.com/_jLEhQ2HUUho/SpGVIQhH7_I/AAAAAAAAAJY/tmf6KVU1s2M/s320/Dress+Pearls+RS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52400" y="228600"/>
            <a:ext cx="7162800" cy="685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7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horsesonly.com/finder/images/qh/b/bronzed-to-beat-p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0" y="-76200"/>
            <a:ext cx="9161929" cy="736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-17930" y="445440"/>
            <a:ext cx="7162800" cy="685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3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17.photobucket.com/albums/b63/shyfilly78/sportf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860"/>
            <a:ext cx="9191812" cy="689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3276600" y="304800"/>
            <a:ext cx="7162800" cy="685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1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True Tracking</a:t>
            </a:r>
          </a:p>
          <a:p>
            <a:r>
              <a:rPr lang="en-US" sz="3600" dirty="0" smtClean="0"/>
              <a:t>Look for faults</a:t>
            </a:r>
          </a:p>
          <a:p>
            <a:pPr lvl="1"/>
            <a:r>
              <a:rPr lang="en-US" sz="3600" dirty="0" smtClean="0"/>
              <a:t>Wing in</a:t>
            </a:r>
          </a:p>
          <a:p>
            <a:pPr lvl="1"/>
            <a:r>
              <a:rPr lang="en-US" sz="3600" dirty="0" smtClean="0"/>
              <a:t>Wing out</a:t>
            </a:r>
          </a:p>
          <a:p>
            <a:pPr lvl="1"/>
            <a:r>
              <a:rPr lang="en-US" sz="3600" dirty="0" smtClean="0"/>
              <a:t>Wire walking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Hunter Type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criteria</a:t>
            </a:r>
          </a:p>
          <a:p>
            <a:pPr lvl="1"/>
            <a:r>
              <a:rPr lang="en-US" dirty="0" smtClean="0"/>
              <a:t>Balance</a:t>
            </a:r>
          </a:p>
          <a:p>
            <a:pPr lvl="1"/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Muscling</a:t>
            </a:r>
          </a:p>
          <a:p>
            <a:pPr lvl="1"/>
            <a:r>
              <a:rPr lang="en-US" dirty="0" smtClean="0"/>
              <a:t>Breed/Sex </a:t>
            </a:r>
            <a:r>
              <a:rPr lang="en-US" dirty="0" err="1" smtClean="0"/>
              <a:t>charateristics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MUCH less emphasis on muscling</a:t>
            </a:r>
          </a:p>
          <a:p>
            <a:pPr lvl="1"/>
            <a:r>
              <a:rPr lang="en-US" dirty="0" smtClean="0"/>
              <a:t>Very flat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Want to be balanced and look like it can jump a course of jumps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emeraldpointfarm.com/Summerprof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285750"/>
            <a:ext cx="95250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2100"/>
            <a:ext cx="7620000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Stock</a:t>
            </a:r>
          </a:p>
          <a:p>
            <a:endParaRPr lang="en-US" sz="4000" dirty="0" smtClean="0"/>
          </a:p>
          <a:p>
            <a:r>
              <a:rPr lang="en-US" sz="4000" dirty="0" smtClean="0"/>
              <a:t>Hunter</a:t>
            </a:r>
          </a:p>
          <a:p>
            <a:endParaRPr lang="en-US" sz="4000" dirty="0"/>
          </a:p>
          <a:p>
            <a:r>
              <a:rPr lang="en-US" sz="4000" dirty="0" smtClean="0"/>
              <a:t>Breed</a:t>
            </a:r>
            <a:endParaRPr lang="en-US" sz="4000" dirty="0"/>
          </a:p>
        </p:txBody>
      </p:sp>
      <p:pic>
        <p:nvPicPr>
          <p:cNvPr id="11266" name="Picture 2" descr="http://www.scheckelpaintandquarterhorses.com/execute/execute%20threeqtr1%20f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95400"/>
            <a:ext cx="3028950" cy="410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afsdressageandshowhorses.com/uploads/1/3/9/4/13948945/864136_orig.jpg?5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3232478" cy="25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horsechannel.com/images/horse-news-article-images/arabian-halter_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972" y="1447800"/>
            <a:ext cx="245533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98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angelfire.com/mo3/morgan2/images/Phant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0"/>
            <a:ext cx="107051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8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showhorsema.com/HunterArticlePics/DSC018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8551" y="2628"/>
            <a:ext cx="10315951" cy="685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2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Breed Specific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Arabian</a:t>
            </a:r>
          </a:p>
          <a:p>
            <a:r>
              <a:rPr lang="en-US" sz="3600" dirty="0" smtClean="0"/>
              <a:t>Morgan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1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Head</a:t>
            </a:r>
          </a:p>
          <a:p>
            <a:pPr lvl="1"/>
            <a:r>
              <a:rPr lang="en-US" dirty="0" smtClean="0"/>
              <a:t>Important</a:t>
            </a:r>
          </a:p>
          <a:p>
            <a:pPr lvl="1"/>
            <a:r>
              <a:rPr lang="en-US" dirty="0" smtClean="0"/>
              <a:t>Clean, sculpted, dished</a:t>
            </a:r>
          </a:p>
          <a:p>
            <a:pPr lvl="1"/>
            <a:r>
              <a:rPr lang="en-US" dirty="0" smtClean="0"/>
              <a:t>Big eyes</a:t>
            </a:r>
          </a:p>
          <a:p>
            <a:r>
              <a:rPr lang="en-US" dirty="0" smtClean="0"/>
              <a:t>Neck</a:t>
            </a:r>
          </a:p>
          <a:p>
            <a:pPr lvl="1"/>
            <a:r>
              <a:rPr lang="en-US" dirty="0" smtClean="0"/>
              <a:t>Long, arched</a:t>
            </a:r>
          </a:p>
          <a:p>
            <a:pPr lvl="1"/>
            <a:r>
              <a:rPr lang="en-US" dirty="0" smtClean="0"/>
              <a:t>Set high</a:t>
            </a:r>
          </a:p>
          <a:p>
            <a:pPr lvl="1"/>
            <a:r>
              <a:rPr lang="en-US" dirty="0" smtClean="0"/>
              <a:t>Clean</a:t>
            </a:r>
          </a:p>
          <a:p>
            <a:r>
              <a:rPr lang="en-US" dirty="0" smtClean="0"/>
              <a:t>Tail Carriage</a:t>
            </a:r>
          </a:p>
          <a:p>
            <a:pPr lvl="1"/>
            <a:r>
              <a:rPr lang="en-US" dirty="0" smtClean="0"/>
              <a:t>High </a:t>
            </a:r>
          </a:p>
          <a:p>
            <a:r>
              <a:rPr lang="en-US" dirty="0" smtClean="0"/>
              <a:t>Back</a:t>
            </a:r>
          </a:p>
          <a:p>
            <a:pPr lvl="1"/>
            <a:r>
              <a:rPr lang="en-US" dirty="0" smtClean="0"/>
              <a:t>Short</a:t>
            </a:r>
          </a:p>
          <a:p>
            <a:pPr lvl="1"/>
            <a:r>
              <a:rPr lang="en-US" dirty="0" smtClean="0"/>
              <a:t>Croup comparatively horizontal (not level)</a:t>
            </a:r>
            <a:endParaRPr lang="en-US" dirty="0"/>
          </a:p>
        </p:txBody>
      </p:sp>
      <p:pic>
        <p:nvPicPr>
          <p:cNvPr id="15362" name="Picture 2" descr="http://www.whitearabianhorse.com/Quickstart/ImageLib/valent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371600"/>
            <a:ext cx="385036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hassanarabians.net/yahoo_site_admin/assets/images/ShinerHalter.75160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9" y="0"/>
            <a:ext cx="89579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akfentertainment.com/akfpic/halt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152464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6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pload.wikimedia.org/wikipedia/commons/5/54/Halterstandingshotarabian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7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9/9f/LaMirage_body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278" y="0"/>
            <a:ext cx="91358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Morgan Type</a:t>
            </a:r>
          </a:p>
          <a:p>
            <a:r>
              <a:rPr lang="en-US" dirty="0" smtClean="0"/>
              <a:t>Gender Characteristics</a:t>
            </a:r>
          </a:p>
          <a:p>
            <a:r>
              <a:rPr lang="en-US" dirty="0" smtClean="0"/>
              <a:t>Quality</a:t>
            </a:r>
          </a:p>
          <a:p>
            <a:r>
              <a:rPr lang="en-US" dirty="0" smtClean="0"/>
              <a:t>Head and Neck</a:t>
            </a:r>
          </a:p>
          <a:p>
            <a:pPr lvl="1"/>
            <a:r>
              <a:rPr lang="en-US" dirty="0" smtClean="0"/>
              <a:t>Large eyes</a:t>
            </a:r>
          </a:p>
          <a:p>
            <a:pPr lvl="1"/>
            <a:r>
              <a:rPr lang="en-US" dirty="0" smtClean="0"/>
              <a:t>Broad forehead</a:t>
            </a:r>
          </a:p>
          <a:p>
            <a:pPr lvl="1"/>
            <a:r>
              <a:rPr lang="en-US" dirty="0" smtClean="0"/>
              <a:t>Small muzzle</a:t>
            </a:r>
          </a:p>
          <a:p>
            <a:pPr lvl="1"/>
            <a:r>
              <a:rPr lang="en-US" dirty="0" smtClean="0"/>
              <a:t>Neck set high, with substance but not thick/coarse</a:t>
            </a:r>
          </a:p>
          <a:p>
            <a:pPr lvl="1"/>
            <a:r>
              <a:rPr lang="en-US" dirty="0" smtClean="0"/>
              <a:t>Upright shoulder is a MAJOR fault</a:t>
            </a:r>
          </a:p>
          <a:p>
            <a:r>
              <a:rPr lang="en-US" dirty="0" smtClean="0"/>
              <a:t>Body Character</a:t>
            </a:r>
          </a:p>
          <a:p>
            <a:pPr lvl="1"/>
            <a:r>
              <a:rPr lang="en-US" dirty="0" smtClean="0"/>
              <a:t>Deep chest</a:t>
            </a:r>
          </a:p>
          <a:p>
            <a:pPr lvl="1"/>
            <a:r>
              <a:rPr lang="en-US" dirty="0" smtClean="0"/>
              <a:t>Long croup with little slope</a:t>
            </a:r>
          </a:p>
          <a:p>
            <a:pPr lvl="1"/>
            <a:r>
              <a:rPr lang="en-US" dirty="0" smtClean="0"/>
              <a:t>Tail set high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ifadfarm.50megs.com/vir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5531"/>
            <a:ext cx="6934200" cy="646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5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AQHA,APHA,ApHC</a:t>
            </a:r>
            <a:endParaRPr lang="en-US" sz="2800" dirty="0" smtClean="0"/>
          </a:p>
          <a:p>
            <a:pPr marL="114300" indent="0">
              <a:buNone/>
            </a:pPr>
            <a:endParaRPr lang="en-US" sz="2800" dirty="0" smtClean="0"/>
          </a:p>
          <a:p>
            <a:r>
              <a:rPr lang="en-US" sz="2800" dirty="0" smtClean="0"/>
              <a:t>Ranch/Pleasure/All Around/Hunter</a:t>
            </a:r>
          </a:p>
          <a:p>
            <a:endParaRPr lang="en-US" sz="2800" dirty="0" smtClean="0"/>
          </a:p>
          <a:p>
            <a:r>
              <a:rPr lang="en-US" sz="2800" dirty="0" smtClean="0"/>
              <a:t>Emphasis on balance and muscle</a:t>
            </a:r>
          </a:p>
          <a:p>
            <a:endParaRPr lang="en-US" sz="2800" dirty="0" smtClean="0"/>
          </a:p>
          <a:p>
            <a:r>
              <a:rPr lang="en-US" sz="2800" dirty="0" smtClean="0"/>
              <a:t>4 Criteria (IN ORDER!)</a:t>
            </a:r>
          </a:p>
          <a:p>
            <a:pPr lvl="1"/>
            <a:r>
              <a:rPr lang="en-US" sz="2400" dirty="0" smtClean="0"/>
              <a:t>Balance</a:t>
            </a:r>
          </a:p>
          <a:p>
            <a:pPr lvl="1"/>
            <a:r>
              <a:rPr lang="en-US" sz="2400" dirty="0" smtClean="0"/>
              <a:t>Structure</a:t>
            </a:r>
          </a:p>
          <a:p>
            <a:pPr lvl="1"/>
            <a:r>
              <a:rPr lang="en-US" sz="2400" dirty="0" smtClean="0"/>
              <a:t>Muscling</a:t>
            </a:r>
          </a:p>
          <a:p>
            <a:pPr lvl="1"/>
            <a:r>
              <a:rPr lang="en-US" sz="2400" dirty="0" smtClean="0"/>
              <a:t>Breed/Sex Characteristics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05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s.sodahead.com/polls/000008720/polls_Morgan.jpg_0702_807660.jpeg_answer_7_x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94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74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faults</a:t>
            </a:r>
          </a:p>
          <a:p>
            <a:endParaRPr lang="en-US" dirty="0" smtClean="0"/>
          </a:p>
          <a:p>
            <a:r>
              <a:rPr lang="en-US" dirty="0" smtClean="0"/>
              <a:t>Look for how the horse is cued, reacts to the cues</a:t>
            </a:r>
          </a:p>
          <a:p>
            <a:endParaRPr lang="en-US" dirty="0" smtClean="0"/>
          </a:p>
          <a:p>
            <a:r>
              <a:rPr lang="en-US" dirty="0" smtClean="0"/>
              <a:t>Look for easy movement</a:t>
            </a:r>
          </a:p>
          <a:p>
            <a:pPr lvl="1"/>
            <a:r>
              <a:rPr lang="en-US" dirty="0" smtClean="0"/>
              <a:t>Dependent on what you are looking for in a horse</a:t>
            </a:r>
            <a:endParaRPr lang="en-US" dirty="0"/>
          </a:p>
        </p:txBody>
      </p:sp>
      <p:pic>
        <p:nvPicPr>
          <p:cNvPr id="1026" name="Picture 2" descr="http://www.equinechronicle.com/wp-content/uploads/2015/11/IMG_7545-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0"/>
            <a:ext cx="3124681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horsetrainingandsales.com/wp-content/uploads/2013/11/hunter-jumper-competi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91000"/>
            <a:ext cx="311071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9932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Western/All Around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Soft, flat movement</a:t>
            </a:r>
          </a:p>
          <a:p>
            <a:endParaRPr lang="en-US" dirty="0" smtClean="0"/>
          </a:p>
          <a:p>
            <a:r>
              <a:rPr lang="en-US" dirty="0" smtClean="0"/>
              <a:t>Slow </a:t>
            </a:r>
            <a:r>
              <a:rPr lang="en-US" dirty="0" err="1" smtClean="0"/>
              <a:t>strided</a:t>
            </a:r>
            <a:r>
              <a:rPr lang="en-US" dirty="0" smtClean="0"/>
              <a:t>, but big </a:t>
            </a:r>
            <a:r>
              <a:rPr lang="en-US" dirty="0" err="1" smtClean="0"/>
              <a:t>strided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True Gaits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https://www.youtube.com/watch?v=_</a:t>
            </a:r>
            <a:r>
              <a:rPr lang="en-US" dirty="0" smtClean="0">
                <a:hlinkClick r:id="rId2"/>
              </a:rPr>
              <a:t>yP1egescmw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pic>
        <p:nvPicPr>
          <p:cNvPr id="2050" name="Picture 2" descr="http://65.media.tumblr.com/39292a8465853fa153829636571f5963/tumblr_mijam6NNC21s6vinfo1_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9600"/>
            <a:ext cx="2343150" cy="328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9422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Soft/Flat movement</a:t>
            </a:r>
          </a:p>
          <a:p>
            <a:endParaRPr lang="en-US" dirty="0" smtClean="0"/>
          </a:p>
          <a:p>
            <a:r>
              <a:rPr lang="en-US" dirty="0" smtClean="0"/>
              <a:t>Floaty</a:t>
            </a:r>
          </a:p>
          <a:p>
            <a:endParaRPr lang="en-US" dirty="0" smtClean="0"/>
          </a:p>
          <a:p>
            <a:r>
              <a:rPr lang="en-US" dirty="0" smtClean="0"/>
              <a:t>Big </a:t>
            </a:r>
            <a:r>
              <a:rPr lang="en-US" dirty="0" err="1" smtClean="0"/>
              <a:t>Strided</a:t>
            </a:r>
            <a:r>
              <a:rPr lang="en-US" dirty="0" smtClean="0"/>
              <a:t> but not too fast</a:t>
            </a:r>
          </a:p>
          <a:p>
            <a:endParaRPr lang="en-US" dirty="0" smtClean="0"/>
          </a:p>
          <a:p>
            <a:r>
              <a:rPr lang="en-US" dirty="0" smtClean="0"/>
              <a:t>Calm and cool over fences</a:t>
            </a:r>
          </a:p>
          <a:p>
            <a:endParaRPr lang="en-US" dirty="0" smtClean="0"/>
          </a:p>
          <a:p>
            <a:r>
              <a:rPr lang="en-US" dirty="0" smtClean="0"/>
              <a:t>Square knees 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www.youtube.com/watch?v=Zpv7PSKVzHo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http://www.magichillfarmllc.com/images/drumrollplease-1-14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38100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252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Breed Organizations</a:t>
            </a:r>
          </a:p>
          <a:p>
            <a:r>
              <a:rPr lang="en-US" dirty="0" smtClean="0"/>
              <a:t>Current Owners/Trainers</a:t>
            </a:r>
          </a:p>
          <a:p>
            <a:r>
              <a:rPr lang="en-US" dirty="0" smtClean="0"/>
              <a:t>Shows</a:t>
            </a:r>
          </a:p>
          <a:p>
            <a:r>
              <a:rPr lang="en-US" dirty="0" smtClean="0"/>
              <a:t>Judges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75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MOST important!</a:t>
            </a:r>
          </a:p>
          <a:p>
            <a:endParaRPr lang="en-US" sz="3200" dirty="0" smtClean="0"/>
          </a:p>
          <a:p>
            <a:r>
              <a:rPr lang="en-US" sz="3200" dirty="0" smtClean="0"/>
              <a:t>ALL parts of the horse must be equal</a:t>
            </a:r>
          </a:p>
          <a:p>
            <a:endParaRPr lang="en-US" sz="3200" dirty="0" smtClean="0"/>
          </a:p>
          <a:p>
            <a:r>
              <a:rPr lang="en-US" sz="3200" dirty="0" smtClean="0"/>
              <a:t>Balance is </a:t>
            </a:r>
            <a:r>
              <a:rPr lang="en-US" sz="3200" dirty="0" smtClean="0"/>
              <a:t>from end </a:t>
            </a:r>
            <a:r>
              <a:rPr lang="en-US" sz="3200" dirty="0" smtClean="0"/>
              <a:t>to end</a:t>
            </a:r>
          </a:p>
          <a:p>
            <a:pPr lvl="1"/>
            <a:r>
              <a:rPr lang="en-US" sz="3000" dirty="0" smtClean="0"/>
              <a:t>Equal head/neck</a:t>
            </a:r>
          </a:p>
          <a:p>
            <a:pPr lvl="1"/>
            <a:r>
              <a:rPr lang="en-US" sz="3000" dirty="0" smtClean="0"/>
              <a:t>Equal Middle</a:t>
            </a:r>
          </a:p>
          <a:p>
            <a:pPr lvl="1"/>
            <a:r>
              <a:rPr lang="en-US" sz="3000" dirty="0" smtClean="0"/>
              <a:t>Equal 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4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tpappaloosas.net/images/Te%20Coolest%20AQ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30146" cy="748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4876800" y="609600"/>
            <a:ext cx="0" cy="6172200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819400" y="685800"/>
            <a:ext cx="0" cy="6172200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010400" y="609600"/>
            <a:ext cx="0" cy="6172200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90600" y="533400"/>
            <a:ext cx="0" cy="6324600"/>
          </a:xfrm>
          <a:prstGeom prst="line">
            <a:avLst/>
          </a:prstGeom>
          <a:ln w="762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19400" y="85635"/>
            <a:ext cx="22929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This horse is very equal or balanced from end to end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5286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heckelpaintandquarterhorses.com/aqha%20mares/diamondsandrubies/diamonds%20and%20rub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2" y="0"/>
            <a:ext cx="9121588" cy="741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600200" y="662594"/>
            <a:ext cx="0" cy="60502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886200" y="914399"/>
            <a:ext cx="0" cy="60502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400800" y="914397"/>
            <a:ext cx="0" cy="60502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8077200" y="914399"/>
            <a:ext cx="0" cy="60502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762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This horse is not balanced. He is long in the neck and back and short in the hip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5297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oloryourdreamfarm.com/images/profilesh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6927"/>
            <a:ext cx="10070719" cy="686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828800" y="502957"/>
            <a:ext cx="0" cy="60502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267200" y="716243"/>
            <a:ext cx="0" cy="5791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324600" y="662921"/>
            <a:ext cx="0" cy="5791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8001000" y="716243"/>
            <a:ext cx="0" cy="589784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83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also determining balance, you will  also need to look at the hip and shoulder angle</a:t>
            </a:r>
          </a:p>
          <a:p>
            <a:pPr lvl="1"/>
            <a:r>
              <a:rPr lang="en-US" dirty="0" smtClean="0"/>
              <a:t>The longer and more laid back a shoulder is the further the horse can reach from it</a:t>
            </a:r>
          </a:p>
          <a:p>
            <a:r>
              <a:rPr lang="en-US" dirty="0" smtClean="0"/>
              <a:t>The hip and shoulder should match</a:t>
            </a:r>
          </a:p>
          <a:p>
            <a:r>
              <a:rPr lang="en-US" dirty="0" smtClean="0"/>
              <a:t>The horse should make a trapezoid shape</a:t>
            </a:r>
          </a:p>
          <a:p>
            <a:pPr lvl="1"/>
            <a:r>
              <a:rPr lang="en-US" dirty="0" smtClean="0"/>
              <a:t>Short on top</a:t>
            </a:r>
          </a:p>
          <a:p>
            <a:pPr lvl="1"/>
            <a:r>
              <a:rPr lang="en-US" dirty="0" smtClean="0"/>
              <a:t>Long and Sloped in the Hip and Shoulder</a:t>
            </a:r>
          </a:p>
          <a:p>
            <a:pPr lvl="1"/>
            <a:r>
              <a:rPr lang="en-US" dirty="0" smtClean="0"/>
              <a:t>Long Underneath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1766</TotalTime>
  <Words>401</Words>
  <Application>Microsoft Office PowerPoint</Application>
  <PresentationFormat>On-screen Show (4:3)</PresentationFormat>
  <Paragraphs>140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Adjacency</vt:lpstr>
      <vt:lpstr>Horse Selection</vt:lpstr>
      <vt:lpstr>Purpose of Horse Judging</vt:lpstr>
      <vt:lpstr>3 Types</vt:lpstr>
      <vt:lpstr>Stock Type</vt:lpstr>
      <vt:lpstr>Balance</vt:lpstr>
      <vt:lpstr>PowerPoint Presentation</vt:lpstr>
      <vt:lpstr>PowerPoint Presentation</vt:lpstr>
      <vt:lpstr>PowerPoint Presentation</vt:lpstr>
      <vt:lpstr>Balance</vt:lpstr>
      <vt:lpstr>PowerPoint Presentation</vt:lpstr>
      <vt:lpstr>PowerPoint Presentation</vt:lpstr>
      <vt:lpstr>PowerPoint Presentation</vt:lpstr>
      <vt:lpstr>PowerPoint Presentation</vt:lpstr>
      <vt:lpstr>Structure</vt:lpstr>
      <vt:lpstr>PowerPoint Presentation</vt:lpstr>
      <vt:lpstr>PowerPoint Presentation</vt:lpstr>
      <vt:lpstr>PowerPoint Presentation</vt:lpstr>
      <vt:lpstr>PowerPoint Presentation</vt:lpstr>
      <vt:lpstr>Muscling</vt:lpstr>
      <vt:lpstr>PowerPoint Presentation</vt:lpstr>
      <vt:lpstr>PowerPoint Presentation</vt:lpstr>
      <vt:lpstr>PowerPoint Presentation</vt:lpstr>
      <vt:lpstr>Breed/Sex Characteristics</vt:lpstr>
      <vt:lpstr>PowerPoint Presentation</vt:lpstr>
      <vt:lpstr>PowerPoint Presentation</vt:lpstr>
      <vt:lpstr>PowerPoint Presentation</vt:lpstr>
      <vt:lpstr>Tracking </vt:lpstr>
      <vt:lpstr>Hunter Type </vt:lpstr>
      <vt:lpstr>PowerPoint Presentation</vt:lpstr>
      <vt:lpstr>PowerPoint Presentation</vt:lpstr>
      <vt:lpstr>PowerPoint Presentation</vt:lpstr>
      <vt:lpstr>Breed Specific</vt:lpstr>
      <vt:lpstr>Arabians</vt:lpstr>
      <vt:lpstr>PowerPoint Presentation</vt:lpstr>
      <vt:lpstr>PowerPoint Presentation</vt:lpstr>
      <vt:lpstr>PowerPoint Presentation</vt:lpstr>
      <vt:lpstr>PowerPoint Presentation</vt:lpstr>
      <vt:lpstr>Morgan</vt:lpstr>
      <vt:lpstr>PowerPoint Presentation</vt:lpstr>
      <vt:lpstr>PowerPoint Presentation</vt:lpstr>
      <vt:lpstr>Movement </vt:lpstr>
      <vt:lpstr>Western/All Around</vt:lpstr>
      <vt:lpstr>Hunter</vt:lpstr>
      <vt:lpstr>Good Resources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Halter</dc:title>
  <dc:creator>Windows User</dc:creator>
  <cp:lastModifiedBy>Ransdell, Leona</cp:lastModifiedBy>
  <cp:revision>21</cp:revision>
  <dcterms:created xsi:type="dcterms:W3CDTF">2014-03-24T15:06:19Z</dcterms:created>
  <dcterms:modified xsi:type="dcterms:W3CDTF">2016-06-28T14:04:49Z</dcterms:modified>
</cp:coreProperties>
</file>