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60" r:id="rId5"/>
    <p:sldId id="273" r:id="rId6"/>
    <p:sldId id="284" r:id="rId7"/>
    <p:sldId id="285" r:id="rId8"/>
    <p:sldId id="286" r:id="rId9"/>
    <p:sldId id="267" r:id="rId10"/>
    <p:sldId id="274" r:id="rId11"/>
    <p:sldId id="283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69" r:id="rId21"/>
    <p:sldId id="258" r:id="rId22"/>
    <p:sldId id="259" r:id="rId23"/>
    <p:sldId id="26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F49A2A-5420-4A0A-9EF6-D42AF759C33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BEEF06C-5479-4750-9B61-44F2A09678E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Project Description</a:t>
          </a:r>
        </a:p>
      </dgm:t>
    </dgm:pt>
    <dgm:pt modelId="{EA0BB54C-F1DC-44C3-AD47-760FAB5D17D3}" type="parTrans" cxnId="{004E742D-6325-49B0-A191-CB4AE0780F2D}">
      <dgm:prSet/>
      <dgm:spPr/>
      <dgm:t>
        <a:bodyPr/>
        <a:lstStyle/>
        <a:p>
          <a:endParaRPr lang="en-US"/>
        </a:p>
      </dgm:t>
    </dgm:pt>
    <dgm:pt modelId="{114154B7-4C7D-4FB7-90C4-E9BD9962C23E}" type="sibTrans" cxnId="{004E742D-6325-49B0-A191-CB4AE0780F2D}">
      <dgm:prSet/>
      <dgm:spPr/>
      <dgm:t>
        <a:bodyPr/>
        <a:lstStyle/>
        <a:p>
          <a:endParaRPr lang="en-US"/>
        </a:p>
      </dgm:t>
    </dgm:pt>
    <dgm:pt modelId="{FAF0D16D-513D-4966-B786-92E78DA7950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Demo</a:t>
          </a:r>
        </a:p>
      </dgm:t>
    </dgm:pt>
    <dgm:pt modelId="{2B43F189-E347-4B9B-94D0-2F8DAEE8F8E3}" type="parTrans" cxnId="{F080A723-6BB3-4C74-9C27-B57F7CBDA499}">
      <dgm:prSet/>
      <dgm:spPr/>
      <dgm:t>
        <a:bodyPr/>
        <a:lstStyle/>
        <a:p>
          <a:endParaRPr lang="en-US"/>
        </a:p>
      </dgm:t>
    </dgm:pt>
    <dgm:pt modelId="{BC1B8657-63ED-4B7D-996E-9CB02EF1A20B}" type="sibTrans" cxnId="{F080A723-6BB3-4C74-9C27-B57F7CBDA499}">
      <dgm:prSet/>
      <dgm:spPr/>
      <dgm:t>
        <a:bodyPr/>
        <a:lstStyle/>
        <a:p>
          <a:endParaRPr lang="en-US"/>
        </a:p>
      </dgm:t>
    </dgm:pt>
    <dgm:pt modelId="{EE3255D3-7C38-4465-981B-73FD6D416FA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Future Work</a:t>
          </a:r>
        </a:p>
      </dgm:t>
    </dgm:pt>
    <dgm:pt modelId="{34A3FCD8-21EB-4CD7-9315-A3A1F6D1CFA6}" type="parTrans" cxnId="{07481C37-86B1-49C6-AB36-765F8CC7DE98}">
      <dgm:prSet/>
      <dgm:spPr/>
      <dgm:t>
        <a:bodyPr/>
        <a:lstStyle/>
        <a:p>
          <a:endParaRPr lang="en-US"/>
        </a:p>
      </dgm:t>
    </dgm:pt>
    <dgm:pt modelId="{4277D8EB-9C79-40B4-8A7B-182FC0229313}" type="sibTrans" cxnId="{07481C37-86B1-49C6-AB36-765F8CC7DE98}">
      <dgm:prSet/>
      <dgm:spPr/>
      <dgm:t>
        <a:bodyPr/>
        <a:lstStyle/>
        <a:p>
          <a:endParaRPr lang="en-US"/>
        </a:p>
      </dgm:t>
    </dgm:pt>
    <dgm:pt modelId="{8DA39366-DE3B-4AF2-93D1-66ACD00235B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Acknowledgements</a:t>
          </a:r>
        </a:p>
      </dgm:t>
    </dgm:pt>
    <dgm:pt modelId="{146E83C5-23E0-46B0-A9C3-3350BBBF39EB}" type="parTrans" cxnId="{65246730-2B80-470A-9673-811599762554}">
      <dgm:prSet/>
      <dgm:spPr/>
      <dgm:t>
        <a:bodyPr/>
        <a:lstStyle/>
        <a:p>
          <a:endParaRPr lang="en-US"/>
        </a:p>
      </dgm:t>
    </dgm:pt>
    <dgm:pt modelId="{70656460-C443-4B32-AEA8-2BAB41D1866B}" type="sibTrans" cxnId="{65246730-2B80-470A-9673-811599762554}">
      <dgm:prSet/>
      <dgm:spPr/>
      <dgm:t>
        <a:bodyPr/>
        <a:lstStyle/>
        <a:p>
          <a:endParaRPr lang="en-US"/>
        </a:p>
      </dgm:t>
    </dgm:pt>
    <dgm:pt modelId="{9AFDC337-E1BD-4585-B393-F891AD9858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References</a:t>
          </a:r>
        </a:p>
      </dgm:t>
    </dgm:pt>
    <dgm:pt modelId="{A155FD35-A01A-44B3-993A-B14EEA71CFAF}" type="parTrans" cxnId="{EBC1BB63-C593-4347-B769-454C61E0AE7F}">
      <dgm:prSet/>
      <dgm:spPr/>
      <dgm:t>
        <a:bodyPr/>
        <a:lstStyle/>
        <a:p>
          <a:endParaRPr lang="en-US"/>
        </a:p>
      </dgm:t>
    </dgm:pt>
    <dgm:pt modelId="{42A411D9-B14C-4B25-B498-9248D9C7EBC7}" type="sibTrans" cxnId="{EBC1BB63-C593-4347-B769-454C61E0AE7F}">
      <dgm:prSet/>
      <dgm:spPr/>
      <dgm:t>
        <a:bodyPr/>
        <a:lstStyle/>
        <a:p>
          <a:endParaRPr lang="en-US"/>
        </a:p>
      </dgm:t>
    </dgm:pt>
    <dgm:pt modelId="{150933FF-7726-481E-BC5D-3FC44138FC3E}" type="pres">
      <dgm:prSet presAssocID="{D7F49A2A-5420-4A0A-9EF6-D42AF759C335}" presName="root" presStyleCnt="0">
        <dgm:presLayoutVars>
          <dgm:dir/>
          <dgm:resizeHandles val="exact"/>
        </dgm:presLayoutVars>
      </dgm:prSet>
      <dgm:spPr/>
    </dgm:pt>
    <dgm:pt modelId="{E582A1E6-3B47-4E38-A807-6826FF8A4B33}" type="pres">
      <dgm:prSet presAssocID="{FBEEF06C-5479-4750-9B61-44F2A09678E1}" presName="compNode" presStyleCnt="0"/>
      <dgm:spPr/>
    </dgm:pt>
    <dgm:pt modelId="{9F37D962-548C-473F-8DA6-59DD8E9AC173}" type="pres">
      <dgm:prSet presAssocID="{FBEEF06C-5479-4750-9B61-44F2A09678E1}" presName="bgRect" presStyleLbl="bgShp" presStyleIdx="0" presStyleCnt="5"/>
      <dgm:spPr/>
    </dgm:pt>
    <dgm:pt modelId="{CAF334F1-A37B-40C1-A494-3B6FFFC8E715}" type="pres">
      <dgm:prSet presAssocID="{FBEEF06C-5479-4750-9B61-44F2A09678E1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D38E38E1-042C-4640-86AB-DDF6FC8A1057}" type="pres">
      <dgm:prSet presAssocID="{FBEEF06C-5479-4750-9B61-44F2A09678E1}" presName="spaceRect" presStyleCnt="0"/>
      <dgm:spPr/>
    </dgm:pt>
    <dgm:pt modelId="{6C774E78-EBC1-484E-8431-93CB5691D034}" type="pres">
      <dgm:prSet presAssocID="{FBEEF06C-5479-4750-9B61-44F2A09678E1}" presName="parTx" presStyleLbl="revTx" presStyleIdx="0" presStyleCnt="5">
        <dgm:presLayoutVars>
          <dgm:chMax val="0"/>
          <dgm:chPref val="0"/>
        </dgm:presLayoutVars>
      </dgm:prSet>
      <dgm:spPr/>
    </dgm:pt>
    <dgm:pt modelId="{0E05EE4B-19FF-4F32-9585-808CFBACE8B6}" type="pres">
      <dgm:prSet presAssocID="{114154B7-4C7D-4FB7-90C4-E9BD9962C23E}" presName="sibTrans" presStyleCnt="0"/>
      <dgm:spPr/>
    </dgm:pt>
    <dgm:pt modelId="{4AE37FD9-BBD4-4232-B3E6-945198977437}" type="pres">
      <dgm:prSet presAssocID="{FAF0D16D-513D-4966-B786-92E78DA79507}" presName="compNode" presStyleCnt="0"/>
      <dgm:spPr/>
    </dgm:pt>
    <dgm:pt modelId="{7D3374F0-5236-416F-813D-ED5A7959D3EB}" type="pres">
      <dgm:prSet presAssocID="{FAF0D16D-513D-4966-B786-92E78DA79507}" presName="bgRect" presStyleLbl="bgShp" presStyleIdx="1" presStyleCnt="5"/>
      <dgm:spPr/>
    </dgm:pt>
    <dgm:pt modelId="{A26D9EA9-4C7C-4B80-9FBD-0E95583AB19D}" type="pres">
      <dgm:prSet presAssocID="{FAF0D16D-513D-4966-B786-92E78DA79507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lay"/>
        </a:ext>
      </dgm:extLst>
    </dgm:pt>
    <dgm:pt modelId="{B2F88363-35E0-491F-AAAA-3E23D2D936A4}" type="pres">
      <dgm:prSet presAssocID="{FAF0D16D-513D-4966-B786-92E78DA79507}" presName="spaceRect" presStyleCnt="0"/>
      <dgm:spPr/>
    </dgm:pt>
    <dgm:pt modelId="{5533BE87-448A-48D5-948F-8DDAA570EAA2}" type="pres">
      <dgm:prSet presAssocID="{FAF0D16D-513D-4966-B786-92E78DA79507}" presName="parTx" presStyleLbl="revTx" presStyleIdx="1" presStyleCnt="5">
        <dgm:presLayoutVars>
          <dgm:chMax val="0"/>
          <dgm:chPref val="0"/>
        </dgm:presLayoutVars>
      </dgm:prSet>
      <dgm:spPr/>
    </dgm:pt>
    <dgm:pt modelId="{9FC5654E-856F-4E97-AE17-8E8C1EEC2BA9}" type="pres">
      <dgm:prSet presAssocID="{BC1B8657-63ED-4B7D-996E-9CB02EF1A20B}" presName="sibTrans" presStyleCnt="0"/>
      <dgm:spPr/>
    </dgm:pt>
    <dgm:pt modelId="{90E74945-ADF5-4330-8DB7-16A00462853A}" type="pres">
      <dgm:prSet presAssocID="{EE3255D3-7C38-4465-981B-73FD6D416FA1}" presName="compNode" presStyleCnt="0"/>
      <dgm:spPr/>
    </dgm:pt>
    <dgm:pt modelId="{E9B5BB54-129C-488D-982E-433037B0787C}" type="pres">
      <dgm:prSet presAssocID="{EE3255D3-7C38-4465-981B-73FD6D416FA1}" presName="bgRect" presStyleLbl="bgShp" presStyleIdx="2" presStyleCnt="5"/>
      <dgm:spPr/>
    </dgm:pt>
    <dgm:pt modelId="{F6EC7ABD-2925-4D91-8DB6-259362B3642F}" type="pres">
      <dgm:prSet presAssocID="{EE3255D3-7C38-4465-981B-73FD6D416FA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7DB26D19-99A0-4936-B91F-AEEEE59ED944}" type="pres">
      <dgm:prSet presAssocID="{EE3255D3-7C38-4465-981B-73FD6D416FA1}" presName="spaceRect" presStyleCnt="0"/>
      <dgm:spPr/>
    </dgm:pt>
    <dgm:pt modelId="{D3149078-274F-445B-9CFF-4321C13F636F}" type="pres">
      <dgm:prSet presAssocID="{EE3255D3-7C38-4465-981B-73FD6D416FA1}" presName="parTx" presStyleLbl="revTx" presStyleIdx="2" presStyleCnt="5">
        <dgm:presLayoutVars>
          <dgm:chMax val="0"/>
          <dgm:chPref val="0"/>
        </dgm:presLayoutVars>
      </dgm:prSet>
      <dgm:spPr/>
    </dgm:pt>
    <dgm:pt modelId="{0E8FBA9C-42B6-4B86-A6FD-83574EBDBFBE}" type="pres">
      <dgm:prSet presAssocID="{4277D8EB-9C79-40B4-8A7B-182FC0229313}" presName="sibTrans" presStyleCnt="0"/>
      <dgm:spPr/>
    </dgm:pt>
    <dgm:pt modelId="{A423885E-653A-4954-B397-3B69F3457047}" type="pres">
      <dgm:prSet presAssocID="{8DA39366-DE3B-4AF2-93D1-66ACD00235BF}" presName="compNode" presStyleCnt="0"/>
      <dgm:spPr/>
    </dgm:pt>
    <dgm:pt modelId="{858E41DE-3B8D-4B97-9258-377C3489FA18}" type="pres">
      <dgm:prSet presAssocID="{8DA39366-DE3B-4AF2-93D1-66ACD00235BF}" presName="bgRect" presStyleLbl="bgShp" presStyleIdx="3" presStyleCnt="5"/>
      <dgm:spPr/>
    </dgm:pt>
    <dgm:pt modelId="{E15DF914-FFBB-4283-9811-9E473A7C8A53}" type="pres">
      <dgm:prSet presAssocID="{8DA39366-DE3B-4AF2-93D1-66ACD00235BF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1A39003B-06C5-46BB-AAE9-74FC2A3707AB}" type="pres">
      <dgm:prSet presAssocID="{8DA39366-DE3B-4AF2-93D1-66ACD00235BF}" presName="spaceRect" presStyleCnt="0"/>
      <dgm:spPr/>
    </dgm:pt>
    <dgm:pt modelId="{6D805C65-9606-4E6C-96A4-9C338B534928}" type="pres">
      <dgm:prSet presAssocID="{8DA39366-DE3B-4AF2-93D1-66ACD00235BF}" presName="parTx" presStyleLbl="revTx" presStyleIdx="3" presStyleCnt="5">
        <dgm:presLayoutVars>
          <dgm:chMax val="0"/>
          <dgm:chPref val="0"/>
        </dgm:presLayoutVars>
      </dgm:prSet>
      <dgm:spPr/>
    </dgm:pt>
    <dgm:pt modelId="{006AC86C-57B7-4A18-A21E-617FB5F5200C}" type="pres">
      <dgm:prSet presAssocID="{70656460-C443-4B32-AEA8-2BAB41D1866B}" presName="sibTrans" presStyleCnt="0"/>
      <dgm:spPr/>
    </dgm:pt>
    <dgm:pt modelId="{F0A359FB-FC3B-4610-8908-E78EE29FB243}" type="pres">
      <dgm:prSet presAssocID="{9AFDC337-E1BD-4585-B393-F891AD9858CC}" presName="compNode" presStyleCnt="0"/>
      <dgm:spPr/>
    </dgm:pt>
    <dgm:pt modelId="{BED2772F-C483-4AC1-9664-3FE373558DBD}" type="pres">
      <dgm:prSet presAssocID="{9AFDC337-E1BD-4585-B393-F891AD9858CC}" presName="bgRect" presStyleLbl="bgShp" presStyleIdx="4" presStyleCnt="5"/>
      <dgm:spPr/>
    </dgm:pt>
    <dgm:pt modelId="{05C54158-3546-4A33-AABC-8ED2805B7CD5}" type="pres">
      <dgm:prSet presAssocID="{9AFDC337-E1BD-4585-B393-F891AD9858C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81A537CE-D32A-45FA-B9E8-6C3882973FE7}" type="pres">
      <dgm:prSet presAssocID="{9AFDC337-E1BD-4585-B393-F891AD9858CC}" presName="spaceRect" presStyleCnt="0"/>
      <dgm:spPr/>
    </dgm:pt>
    <dgm:pt modelId="{3F0EBE79-A24D-408A-9862-256A2C5086C8}" type="pres">
      <dgm:prSet presAssocID="{9AFDC337-E1BD-4585-B393-F891AD9858C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C92B621-5858-48AF-AC05-6D32FF5D082C}" type="presOf" srcId="{9AFDC337-E1BD-4585-B393-F891AD9858CC}" destId="{3F0EBE79-A24D-408A-9862-256A2C5086C8}" srcOrd="0" destOrd="0" presId="urn:microsoft.com/office/officeart/2018/2/layout/IconVerticalSolidList"/>
    <dgm:cxn modelId="{F080A723-6BB3-4C74-9C27-B57F7CBDA499}" srcId="{D7F49A2A-5420-4A0A-9EF6-D42AF759C335}" destId="{FAF0D16D-513D-4966-B786-92E78DA79507}" srcOrd="1" destOrd="0" parTransId="{2B43F189-E347-4B9B-94D0-2F8DAEE8F8E3}" sibTransId="{BC1B8657-63ED-4B7D-996E-9CB02EF1A20B}"/>
    <dgm:cxn modelId="{B116B924-24A3-4DF7-9F4C-C4CEB177C0D7}" type="presOf" srcId="{8DA39366-DE3B-4AF2-93D1-66ACD00235BF}" destId="{6D805C65-9606-4E6C-96A4-9C338B534928}" srcOrd="0" destOrd="0" presId="urn:microsoft.com/office/officeart/2018/2/layout/IconVerticalSolidList"/>
    <dgm:cxn modelId="{004E742D-6325-49B0-A191-CB4AE0780F2D}" srcId="{D7F49A2A-5420-4A0A-9EF6-D42AF759C335}" destId="{FBEEF06C-5479-4750-9B61-44F2A09678E1}" srcOrd="0" destOrd="0" parTransId="{EA0BB54C-F1DC-44C3-AD47-760FAB5D17D3}" sibTransId="{114154B7-4C7D-4FB7-90C4-E9BD9962C23E}"/>
    <dgm:cxn modelId="{65246730-2B80-470A-9673-811599762554}" srcId="{D7F49A2A-5420-4A0A-9EF6-D42AF759C335}" destId="{8DA39366-DE3B-4AF2-93D1-66ACD00235BF}" srcOrd="3" destOrd="0" parTransId="{146E83C5-23E0-46B0-A9C3-3350BBBF39EB}" sibTransId="{70656460-C443-4B32-AEA8-2BAB41D1866B}"/>
    <dgm:cxn modelId="{07481C37-86B1-49C6-AB36-765F8CC7DE98}" srcId="{D7F49A2A-5420-4A0A-9EF6-D42AF759C335}" destId="{EE3255D3-7C38-4465-981B-73FD6D416FA1}" srcOrd="2" destOrd="0" parTransId="{34A3FCD8-21EB-4CD7-9315-A3A1F6D1CFA6}" sibTransId="{4277D8EB-9C79-40B4-8A7B-182FC0229313}"/>
    <dgm:cxn modelId="{EBC1BB63-C593-4347-B769-454C61E0AE7F}" srcId="{D7F49A2A-5420-4A0A-9EF6-D42AF759C335}" destId="{9AFDC337-E1BD-4585-B393-F891AD9858CC}" srcOrd="4" destOrd="0" parTransId="{A155FD35-A01A-44B3-993A-B14EEA71CFAF}" sibTransId="{42A411D9-B14C-4B25-B498-9248D9C7EBC7}"/>
    <dgm:cxn modelId="{F143B577-9446-4F98-94AD-1F5BAD1FC2A9}" type="presOf" srcId="{EE3255D3-7C38-4465-981B-73FD6D416FA1}" destId="{D3149078-274F-445B-9CFF-4321C13F636F}" srcOrd="0" destOrd="0" presId="urn:microsoft.com/office/officeart/2018/2/layout/IconVerticalSolidList"/>
    <dgm:cxn modelId="{5B8D61B0-497A-46DC-A389-D778857F9337}" type="presOf" srcId="{FBEEF06C-5479-4750-9B61-44F2A09678E1}" destId="{6C774E78-EBC1-484E-8431-93CB5691D034}" srcOrd="0" destOrd="0" presId="urn:microsoft.com/office/officeart/2018/2/layout/IconVerticalSolidList"/>
    <dgm:cxn modelId="{B2C55BC5-7E94-460D-9717-8AA2D2D9D081}" type="presOf" srcId="{D7F49A2A-5420-4A0A-9EF6-D42AF759C335}" destId="{150933FF-7726-481E-BC5D-3FC44138FC3E}" srcOrd="0" destOrd="0" presId="urn:microsoft.com/office/officeart/2018/2/layout/IconVerticalSolidList"/>
    <dgm:cxn modelId="{E1F1DFFD-E132-4776-A3C4-F9110D628BC1}" type="presOf" srcId="{FAF0D16D-513D-4966-B786-92E78DA79507}" destId="{5533BE87-448A-48D5-948F-8DDAA570EAA2}" srcOrd="0" destOrd="0" presId="urn:microsoft.com/office/officeart/2018/2/layout/IconVerticalSolidList"/>
    <dgm:cxn modelId="{92DC66EF-1FDD-4666-ACC2-173DE9DF7D32}" type="presParOf" srcId="{150933FF-7726-481E-BC5D-3FC44138FC3E}" destId="{E582A1E6-3B47-4E38-A807-6826FF8A4B33}" srcOrd="0" destOrd="0" presId="urn:microsoft.com/office/officeart/2018/2/layout/IconVerticalSolidList"/>
    <dgm:cxn modelId="{ADE382F5-A346-41F4-BC7A-18E7295753A5}" type="presParOf" srcId="{E582A1E6-3B47-4E38-A807-6826FF8A4B33}" destId="{9F37D962-548C-473F-8DA6-59DD8E9AC173}" srcOrd="0" destOrd="0" presId="urn:microsoft.com/office/officeart/2018/2/layout/IconVerticalSolidList"/>
    <dgm:cxn modelId="{246330D9-DB91-4158-AD90-65D3F6E3CF28}" type="presParOf" srcId="{E582A1E6-3B47-4E38-A807-6826FF8A4B33}" destId="{CAF334F1-A37B-40C1-A494-3B6FFFC8E715}" srcOrd="1" destOrd="0" presId="urn:microsoft.com/office/officeart/2018/2/layout/IconVerticalSolidList"/>
    <dgm:cxn modelId="{F95A964B-9765-44DB-836C-B3AF7304C308}" type="presParOf" srcId="{E582A1E6-3B47-4E38-A807-6826FF8A4B33}" destId="{D38E38E1-042C-4640-86AB-DDF6FC8A1057}" srcOrd="2" destOrd="0" presId="urn:microsoft.com/office/officeart/2018/2/layout/IconVerticalSolidList"/>
    <dgm:cxn modelId="{249D8FEB-25F6-4CC7-A5CA-5D62F4868532}" type="presParOf" srcId="{E582A1E6-3B47-4E38-A807-6826FF8A4B33}" destId="{6C774E78-EBC1-484E-8431-93CB5691D034}" srcOrd="3" destOrd="0" presId="urn:microsoft.com/office/officeart/2018/2/layout/IconVerticalSolidList"/>
    <dgm:cxn modelId="{22FA2E22-FD10-433A-A664-B72A70D27118}" type="presParOf" srcId="{150933FF-7726-481E-BC5D-3FC44138FC3E}" destId="{0E05EE4B-19FF-4F32-9585-808CFBACE8B6}" srcOrd="1" destOrd="0" presId="urn:microsoft.com/office/officeart/2018/2/layout/IconVerticalSolidList"/>
    <dgm:cxn modelId="{3AAA2E07-9873-4ABB-BB5C-ACA7984DBD8E}" type="presParOf" srcId="{150933FF-7726-481E-BC5D-3FC44138FC3E}" destId="{4AE37FD9-BBD4-4232-B3E6-945198977437}" srcOrd="2" destOrd="0" presId="urn:microsoft.com/office/officeart/2018/2/layout/IconVerticalSolidList"/>
    <dgm:cxn modelId="{77D76CEF-70DD-4399-842C-1FC12B9629FE}" type="presParOf" srcId="{4AE37FD9-BBD4-4232-B3E6-945198977437}" destId="{7D3374F0-5236-416F-813D-ED5A7959D3EB}" srcOrd="0" destOrd="0" presId="urn:microsoft.com/office/officeart/2018/2/layout/IconVerticalSolidList"/>
    <dgm:cxn modelId="{A93997BF-2219-4C49-8E26-7110C32E18CF}" type="presParOf" srcId="{4AE37FD9-BBD4-4232-B3E6-945198977437}" destId="{A26D9EA9-4C7C-4B80-9FBD-0E95583AB19D}" srcOrd="1" destOrd="0" presId="urn:microsoft.com/office/officeart/2018/2/layout/IconVerticalSolidList"/>
    <dgm:cxn modelId="{8D586891-5875-412F-A110-E83574E27D7D}" type="presParOf" srcId="{4AE37FD9-BBD4-4232-B3E6-945198977437}" destId="{B2F88363-35E0-491F-AAAA-3E23D2D936A4}" srcOrd="2" destOrd="0" presId="urn:microsoft.com/office/officeart/2018/2/layout/IconVerticalSolidList"/>
    <dgm:cxn modelId="{18D1C85D-8276-421A-81A5-ADA1FA840A78}" type="presParOf" srcId="{4AE37FD9-BBD4-4232-B3E6-945198977437}" destId="{5533BE87-448A-48D5-948F-8DDAA570EAA2}" srcOrd="3" destOrd="0" presId="urn:microsoft.com/office/officeart/2018/2/layout/IconVerticalSolidList"/>
    <dgm:cxn modelId="{406F8DC6-54F4-4D12-8CA0-61D6BEF4FC74}" type="presParOf" srcId="{150933FF-7726-481E-BC5D-3FC44138FC3E}" destId="{9FC5654E-856F-4E97-AE17-8E8C1EEC2BA9}" srcOrd="3" destOrd="0" presId="urn:microsoft.com/office/officeart/2018/2/layout/IconVerticalSolidList"/>
    <dgm:cxn modelId="{672E8204-3A99-4911-A585-85C06A77C32C}" type="presParOf" srcId="{150933FF-7726-481E-BC5D-3FC44138FC3E}" destId="{90E74945-ADF5-4330-8DB7-16A00462853A}" srcOrd="4" destOrd="0" presId="urn:microsoft.com/office/officeart/2018/2/layout/IconVerticalSolidList"/>
    <dgm:cxn modelId="{56EB0BC9-1879-4524-92F1-3B0C2A3C70B3}" type="presParOf" srcId="{90E74945-ADF5-4330-8DB7-16A00462853A}" destId="{E9B5BB54-129C-488D-982E-433037B0787C}" srcOrd="0" destOrd="0" presId="urn:microsoft.com/office/officeart/2018/2/layout/IconVerticalSolidList"/>
    <dgm:cxn modelId="{1F4A46B0-CD40-44F1-AD00-D00C4BB0F5E7}" type="presParOf" srcId="{90E74945-ADF5-4330-8DB7-16A00462853A}" destId="{F6EC7ABD-2925-4D91-8DB6-259362B3642F}" srcOrd="1" destOrd="0" presId="urn:microsoft.com/office/officeart/2018/2/layout/IconVerticalSolidList"/>
    <dgm:cxn modelId="{550C1371-7EFF-456C-91EA-42B91298D5C4}" type="presParOf" srcId="{90E74945-ADF5-4330-8DB7-16A00462853A}" destId="{7DB26D19-99A0-4936-B91F-AEEEE59ED944}" srcOrd="2" destOrd="0" presId="urn:microsoft.com/office/officeart/2018/2/layout/IconVerticalSolidList"/>
    <dgm:cxn modelId="{FB8370BE-202E-46EB-BFFA-6A8B194B344E}" type="presParOf" srcId="{90E74945-ADF5-4330-8DB7-16A00462853A}" destId="{D3149078-274F-445B-9CFF-4321C13F636F}" srcOrd="3" destOrd="0" presId="urn:microsoft.com/office/officeart/2018/2/layout/IconVerticalSolidList"/>
    <dgm:cxn modelId="{D3EF21DA-34A3-444B-A89C-55350B37250D}" type="presParOf" srcId="{150933FF-7726-481E-BC5D-3FC44138FC3E}" destId="{0E8FBA9C-42B6-4B86-A6FD-83574EBDBFBE}" srcOrd="5" destOrd="0" presId="urn:microsoft.com/office/officeart/2018/2/layout/IconVerticalSolidList"/>
    <dgm:cxn modelId="{2BF3D290-CD91-46AD-9E86-F7EC4286A4D2}" type="presParOf" srcId="{150933FF-7726-481E-BC5D-3FC44138FC3E}" destId="{A423885E-653A-4954-B397-3B69F3457047}" srcOrd="6" destOrd="0" presId="urn:microsoft.com/office/officeart/2018/2/layout/IconVerticalSolidList"/>
    <dgm:cxn modelId="{3961A8C7-EC7A-4343-9F53-C7BFE733A1C9}" type="presParOf" srcId="{A423885E-653A-4954-B397-3B69F3457047}" destId="{858E41DE-3B8D-4B97-9258-377C3489FA18}" srcOrd="0" destOrd="0" presId="urn:microsoft.com/office/officeart/2018/2/layout/IconVerticalSolidList"/>
    <dgm:cxn modelId="{CFED6EDF-A113-47E9-977F-5C9886EB0C38}" type="presParOf" srcId="{A423885E-653A-4954-B397-3B69F3457047}" destId="{E15DF914-FFBB-4283-9811-9E473A7C8A53}" srcOrd="1" destOrd="0" presId="urn:microsoft.com/office/officeart/2018/2/layout/IconVerticalSolidList"/>
    <dgm:cxn modelId="{700D8275-2649-4BB4-A106-57E8B20BE204}" type="presParOf" srcId="{A423885E-653A-4954-B397-3B69F3457047}" destId="{1A39003B-06C5-46BB-AAE9-74FC2A3707AB}" srcOrd="2" destOrd="0" presId="urn:microsoft.com/office/officeart/2018/2/layout/IconVerticalSolidList"/>
    <dgm:cxn modelId="{96FF51A1-5A07-4C39-9A2F-6F6F18A766DB}" type="presParOf" srcId="{A423885E-653A-4954-B397-3B69F3457047}" destId="{6D805C65-9606-4E6C-96A4-9C338B534928}" srcOrd="3" destOrd="0" presId="urn:microsoft.com/office/officeart/2018/2/layout/IconVerticalSolidList"/>
    <dgm:cxn modelId="{E4813D49-6F73-476F-85D2-4EDBD64E1633}" type="presParOf" srcId="{150933FF-7726-481E-BC5D-3FC44138FC3E}" destId="{006AC86C-57B7-4A18-A21E-617FB5F5200C}" srcOrd="7" destOrd="0" presId="urn:microsoft.com/office/officeart/2018/2/layout/IconVerticalSolidList"/>
    <dgm:cxn modelId="{48667AFD-14BB-4F05-AF02-3F691BA71ACA}" type="presParOf" srcId="{150933FF-7726-481E-BC5D-3FC44138FC3E}" destId="{F0A359FB-FC3B-4610-8908-E78EE29FB243}" srcOrd="8" destOrd="0" presId="urn:microsoft.com/office/officeart/2018/2/layout/IconVerticalSolidList"/>
    <dgm:cxn modelId="{840AA522-97B0-4724-BBCB-F7B0C46113A7}" type="presParOf" srcId="{F0A359FB-FC3B-4610-8908-E78EE29FB243}" destId="{BED2772F-C483-4AC1-9664-3FE373558DBD}" srcOrd="0" destOrd="0" presId="urn:microsoft.com/office/officeart/2018/2/layout/IconVerticalSolidList"/>
    <dgm:cxn modelId="{03A16F76-C3AB-4F8F-81E0-BE5958938862}" type="presParOf" srcId="{F0A359FB-FC3B-4610-8908-E78EE29FB243}" destId="{05C54158-3546-4A33-AABC-8ED2805B7CD5}" srcOrd="1" destOrd="0" presId="urn:microsoft.com/office/officeart/2018/2/layout/IconVerticalSolidList"/>
    <dgm:cxn modelId="{0165D44D-607E-4F65-B547-E43012D6B0B5}" type="presParOf" srcId="{F0A359FB-FC3B-4610-8908-E78EE29FB243}" destId="{81A537CE-D32A-45FA-B9E8-6C3882973FE7}" srcOrd="2" destOrd="0" presId="urn:microsoft.com/office/officeart/2018/2/layout/IconVerticalSolidList"/>
    <dgm:cxn modelId="{066E213D-F01E-428F-9256-B64ADE5C8AAE}" type="presParOf" srcId="{F0A359FB-FC3B-4610-8908-E78EE29FB243}" destId="{3F0EBE79-A24D-408A-9862-256A2C5086C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B22B4F-76A3-4C18-A068-78AA35886AEC}" type="doc">
      <dgm:prSet loTypeId="urn:microsoft.com/office/officeart/2005/8/layout/hierarchy1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F79A429B-872A-47CE-97EC-1B1EB25C8BAD}">
      <dgm:prSet/>
      <dgm:spPr/>
      <dgm:t>
        <a:bodyPr/>
        <a:lstStyle/>
        <a:p>
          <a:r>
            <a:rPr lang="en-US"/>
            <a:t>Docker is heavily used on the authentication and administration portion of the site which I did not work on</a:t>
          </a:r>
        </a:p>
      </dgm:t>
    </dgm:pt>
    <dgm:pt modelId="{F09C1CE8-FA92-4A7C-9A0C-01124F43651F}" type="parTrans" cxnId="{EF1BAD99-2C82-47FD-BF74-3C2B5B1D09ED}">
      <dgm:prSet/>
      <dgm:spPr/>
      <dgm:t>
        <a:bodyPr/>
        <a:lstStyle/>
        <a:p>
          <a:endParaRPr lang="en-US"/>
        </a:p>
      </dgm:t>
    </dgm:pt>
    <dgm:pt modelId="{46803759-21F2-497A-90FD-0BC24EED5230}" type="sibTrans" cxnId="{EF1BAD99-2C82-47FD-BF74-3C2B5B1D09ED}">
      <dgm:prSet/>
      <dgm:spPr/>
      <dgm:t>
        <a:bodyPr/>
        <a:lstStyle/>
        <a:p>
          <a:endParaRPr lang="en-US"/>
        </a:p>
      </dgm:t>
    </dgm:pt>
    <dgm:pt modelId="{8B2EA070-3F01-4BA6-A4C4-0F16B9AF90C2}">
      <dgm:prSet/>
      <dgm:spPr/>
      <dgm:t>
        <a:bodyPr/>
        <a:lstStyle/>
        <a:p>
          <a:r>
            <a:rPr lang="en-US" dirty="0"/>
            <a:t>Flask is used to serve and route the dynamic pages created with React components</a:t>
          </a:r>
        </a:p>
      </dgm:t>
    </dgm:pt>
    <dgm:pt modelId="{BE30F1C1-E911-4909-8DDF-12D7DBB01BA1}" type="parTrans" cxnId="{36AC7C19-B9B6-40FD-A65E-BA174204BD3F}">
      <dgm:prSet/>
      <dgm:spPr/>
      <dgm:t>
        <a:bodyPr/>
        <a:lstStyle/>
        <a:p>
          <a:endParaRPr lang="en-US"/>
        </a:p>
      </dgm:t>
    </dgm:pt>
    <dgm:pt modelId="{F2F8D948-8E66-4FCC-A33A-2F54F3B9106B}" type="sibTrans" cxnId="{36AC7C19-B9B6-40FD-A65E-BA174204BD3F}">
      <dgm:prSet/>
      <dgm:spPr/>
      <dgm:t>
        <a:bodyPr/>
        <a:lstStyle/>
        <a:p>
          <a:endParaRPr lang="en-US"/>
        </a:p>
      </dgm:t>
    </dgm:pt>
    <dgm:pt modelId="{A3083243-82F8-441B-AF45-8894F7DE6B5D}" type="pres">
      <dgm:prSet presAssocID="{FFB22B4F-76A3-4C18-A068-78AA35886AE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71D7690-D192-4B5F-9CCD-CA6241F18C27}" type="pres">
      <dgm:prSet presAssocID="{F79A429B-872A-47CE-97EC-1B1EB25C8BAD}" presName="hierRoot1" presStyleCnt="0"/>
      <dgm:spPr/>
    </dgm:pt>
    <dgm:pt modelId="{5AE37ECB-2DE2-43C8-B12E-73C2393DE4A7}" type="pres">
      <dgm:prSet presAssocID="{F79A429B-872A-47CE-97EC-1B1EB25C8BAD}" presName="composite" presStyleCnt="0"/>
      <dgm:spPr/>
    </dgm:pt>
    <dgm:pt modelId="{538F0A04-3A65-4A18-8DA9-46CF60AA954E}" type="pres">
      <dgm:prSet presAssocID="{F79A429B-872A-47CE-97EC-1B1EB25C8BAD}" presName="background" presStyleLbl="node0" presStyleIdx="0" presStyleCnt="2"/>
      <dgm:spPr/>
    </dgm:pt>
    <dgm:pt modelId="{638156FE-2994-4C00-A4FB-A2E495C5DEB9}" type="pres">
      <dgm:prSet presAssocID="{F79A429B-872A-47CE-97EC-1B1EB25C8BAD}" presName="text" presStyleLbl="fgAcc0" presStyleIdx="0" presStyleCnt="2">
        <dgm:presLayoutVars>
          <dgm:chPref val="3"/>
        </dgm:presLayoutVars>
      </dgm:prSet>
      <dgm:spPr/>
    </dgm:pt>
    <dgm:pt modelId="{617B656F-DD3C-4A78-963E-D9D8803E4BA0}" type="pres">
      <dgm:prSet presAssocID="{F79A429B-872A-47CE-97EC-1B1EB25C8BAD}" presName="hierChild2" presStyleCnt="0"/>
      <dgm:spPr/>
    </dgm:pt>
    <dgm:pt modelId="{E4B0034B-CBE0-4C11-A104-13590F7C68BF}" type="pres">
      <dgm:prSet presAssocID="{8B2EA070-3F01-4BA6-A4C4-0F16B9AF90C2}" presName="hierRoot1" presStyleCnt="0"/>
      <dgm:spPr/>
    </dgm:pt>
    <dgm:pt modelId="{CFFF33C8-E98C-40F4-9112-27DD85803987}" type="pres">
      <dgm:prSet presAssocID="{8B2EA070-3F01-4BA6-A4C4-0F16B9AF90C2}" presName="composite" presStyleCnt="0"/>
      <dgm:spPr/>
    </dgm:pt>
    <dgm:pt modelId="{B95225A8-D4E4-4AC6-9818-CDBE171D05D1}" type="pres">
      <dgm:prSet presAssocID="{8B2EA070-3F01-4BA6-A4C4-0F16B9AF90C2}" presName="background" presStyleLbl="node0" presStyleIdx="1" presStyleCnt="2"/>
      <dgm:spPr/>
    </dgm:pt>
    <dgm:pt modelId="{458C06A3-FEE2-40D4-8678-742F0BCEC853}" type="pres">
      <dgm:prSet presAssocID="{8B2EA070-3F01-4BA6-A4C4-0F16B9AF90C2}" presName="text" presStyleLbl="fgAcc0" presStyleIdx="1" presStyleCnt="2">
        <dgm:presLayoutVars>
          <dgm:chPref val="3"/>
        </dgm:presLayoutVars>
      </dgm:prSet>
      <dgm:spPr/>
    </dgm:pt>
    <dgm:pt modelId="{CD3F088C-1549-4AC0-AD83-3862D871E694}" type="pres">
      <dgm:prSet presAssocID="{8B2EA070-3F01-4BA6-A4C4-0F16B9AF90C2}" presName="hierChild2" presStyleCnt="0"/>
      <dgm:spPr/>
    </dgm:pt>
  </dgm:ptLst>
  <dgm:cxnLst>
    <dgm:cxn modelId="{36AC7C19-B9B6-40FD-A65E-BA174204BD3F}" srcId="{FFB22B4F-76A3-4C18-A068-78AA35886AEC}" destId="{8B2EA070-3F01-4BA6-A4C4-0F16B9AF90C2}" srcOrd="1" destOrd="0" parTransId="{BE30F1C1-E911-4909-8DDF-12D7DBB01BA1}" sibTransId="{F2F8D948-8E66-4FCC-A33A-2F54F3B9106B}"/>
    <dgm:cxn modelId="{4CE3FE24-0436-4E58-A452-8F6FE03F6AAC}" type="presOf" srcId="{FFB22B4F-76A3-4C18-A068-78AA35886AEC}" destId="{A3083243-82F8-441B-AF45-8894F7DE6B5D}" srcOrd="0" destOrd="0" presId="urn:microsoft.com/office/officeart/2005/8/layout/hierarchy1"/>
    <dgm:cxn modelId="{76ED464B-1359-4A75-BC7C-9B10E51F857F}" type="presOf" srcId="{8B2EA070-3F01-4BA6-A4C4-0F16B9AF90C2}" destId="{458C06A3-FEE2-40D4-8678-742F0BCEC853}" srcOrd="0" destOrd="0" presId="urn:microsoft.com/office/officeart/2005/8/layout/hierarchy1"/>
    <dgm:cxn modelId="{EF1BAD99-2C82-47FD-BF74-3C2B5B1D09ED}" srcId="{FFB22B4F-76A3-4C18-A068-78AA35886AEC}" destId="{F79A429B-872A-47CE-97EC-1B1EB25C8BAD}" srcOrd="0" destOrd="0" parTransId="{F09C1CE8-FA92-4A7C-9A0C-01124F43651F}" sibTransId="{46803759-21F2-497A-90FD-0BC24EED5230}"/>
    <dgm:cxn modelId="{1809C3EA-EC7C-4085-B6E6-1478BD213B47}" type="presOf" srcId="{F79A429B-872A-47CE-97EC-1B1EB25C8BAD}" destId="{638156FE-2994-4C00-A4FB-A2E495C5DEB9}" srcOrd="0" destOrd="0" presId="urn:microsoft.com/office/officeart/2005/8/layout/hierarchy1"/>
    <dgm:cxn modelId="{0BB87836-41FE-408A-897F-2F90F792392F}" type="presParOf" srcId="{A3083243-82F8-441B-AF45-8894F7DE6B5D}" destId="{A71D7690-D192-4B5F-9CCD-CA6241F18C27}" srcOrd="0" destOrd="0" presId="urn:microsoft.com/office/officeart/2005/8/layout/hierarchy1"/>
    <dgm:cxn modelId="{BDE6C19C-7C14-431C-936D-376D0354D7DD}" type="presParOf" srcId="{A71D7690-D192-4B5F-9CCD-CA6241F18C27}" destId="{5AE37ECB-2DE2-43C8-B12E-73C2393DE4A7}" srcOrd="0" destOrd="0" presId="urn:microsoft.com/office/officeart/2005/8/layout/hierarchy1"/>
    <dgm:cxn modelId="{6CCC352B-1427-493B-971F-CFBBE7ADD1F4}" type="presParOf" srcId="{5AE37ECB-2DE2-43C8-B12E-73C2393DE4A7}" destId="{538F0A04-3A65-4A18-8DA9-46CF60AA954E}" srcOrd="0" destOrd="0" presId="urn:microsoft.com/office/officeart/2005/8/layout/hierarchy1"/>
    <dgm:cxn modelId="{1754B80A-574F-466C-9B4C-DEAABFAAF5B7}" type="presParOf" srcId="{5AE37ECB-2DE2-43C8-B12E-73C2393DE4A7}" destId="{638156FE-2994-4C00-A4FB-A2E495C5DEB9}" srcOrd="1" destOrd="0" presId="urn:microsoft.com/office/officeart/2005/8/layout/hierarchy1"/>
    <dgm:cxn modelId="{AE839EBA-B2DF-44AF-8E4D-B1680209D92E}" type="presParOf" srcId="{A71D7690-D192-4B5F-9CCD-CA6241F18C27}" destId="{617B656F-DD3C-4A78-963E-D9D8803E4BA0}" srcOrd="1" destOrd="0" presId="urn:microsoft.com/office/officeart/2005/8/layout/hierarchy1"/>
    <dgm:cxn modelId="{020ED73E-F641-4174-A16A-1DAD0A0D05F9}" type="presParOf" srcId="{A3083243-82F8-441B-AF45-8894F7DE6B5D}" destId="{E4B0034B-CBE0-4C11-A104-13590F7C68BF}" srcOrd="1" destOrd="0" presId="urn:microsoft.com/office/officeart/2005/8/layout/hierarchy1"/>
    <dgm:cxn modelId="{F1558579-D386-4217-8A55-10D64CFCA815}" type="presParOf" srcId="{E4B0034B-CBE0-4C11-A104-13590F7C68BF}" destId="{CFFF33C8-E98C-40F4-9112-27DD85803987}" srcOrd="0" destOrd="0" presId="urn:microsoft.com/office/officeart/2005/8/layout/hierarchy1"/>
    <dgm:cxn modelId="{0423F338-B2B4-42B8-A3E3-9C3FAEFB91A1}" type="presParOf" srcId="{CFFF33C8-E98C-40F4-9112-27DD85803987}" destId="{B95225A8-D4E4-4AC6-9818-CDBE171D05D1}" srcOrd="0" destOrd="0" presId="urn:microsoft.com/office/officeart/2005/8/layout/hierarchy1"/>
    <dgm:cxn modelId="{FB226BDE-692A-4B22-A23D-6EE298BC90D4}" type="presParOf" srcId="{CFFF33C8-E98C-40F4-9112-27DD85803987}" destId="{458C06A3-FEE2-40D4-8678-742F0BCEC853}" srcOrd="1" destOrd="0" presId="urn:microsoft.com/office/officeart/2005/8/layout/hierarchy1"/>
    <dgm:cxn modelId="{E088701D-7B91-45CC-9ADE-F01051E8188D}" type="presParOf" srcId="{E4B0034B-CBE0-4C11-A104-13590F7C68BF}" destId="{CD3F088C-1549-4AC0-AD83-3862D871E69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08F83F-35F6-4286-B4AB-F4E0FEFDA81F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A834CEE-68C2-4A45-8732-845E72BC5CD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ElasticSearch</a:t>
          </a:r>
          <a:r>
            <a:rPr lang="en-US" dirty="0"/>
            <a:t> is used to query the indexed MySQL database using the </a:t>
          </a:r>
          <a:r>
            <a:rPr lang="en-US" dirty="0" err="1"/>
            <a:t>ElasticSearch</a:t>
          </a:r>
          <a:r>
            <a:rPr lang="en-US" dirty="0"/>
            <a:t> React API. </a:t>
          </a:r>
        </a:p>
      </dgm:t>
    </dgm:pt>
    <dgm:pt modelId="{75404288-E146-4167-A788-7A910B68522F}" type="parTrans" cxnId="{87DC8D6F-E17F-4C0A-B4B4-17321A19B804}">
      <dgm:prSet/>
      <dgm:spPr/>
      <dgm:t>
        <a:bodyPr/>
        <a:lstStyle/>
        <a:p>
          <a:endParaRPr lang="en-US"/>
        </a:p>
      </dgm:t>
    </dgm:pt>
    <dgm:pt modelId="{69533320-A941-47AB-BB6E-7817B0744384}" type="sibTrans" cxnId="{87DC8D6F-E17F-4C0A-B4B4-17321A19B804}">
      <dgm:prSet/>
      <dgm:spPr/>
      <dgm:t>
        <a:bodyPr/>
        <a:lstStyle/>
        <a:p>
          <a:endParaRPr lang="en-US"/>
        </a:p>
      </dgm:t>
    </dgm:pt>
    <dgm:pt modelId="{5FFA6D37-AE88-4CDD-9E21-E3D79F139A3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List created by this query is returned and formatted using plain CSS with Flexbox.</a:t>
          </a:r>
        </a:p>
      </dgm:t>
    </dgm:pt>
    <dgm:pt modelId="{EBD6ACFE-7B72-418A-B51D-54573A5B62B8}" type="parTrans" cxnId="{88AD235B-66AF-4866-9A54-FE79714D15D4}">
      <dgm:prSet/>
      <dgm:spPr/>
      <dgm:t>
        <a:bodyPr/>
        <a:lstStyle/>
        <a:p>
          <a:endParaRPr lang="en-US"/>
        </a:p>
      </dgm:t>
    </dgm:pt>
    <dgm:pt modelId="{8AAC0033-7F3E-47A1-9070-0BF4755FAC78}" type="sibTrans" cxnId="{88AD235B-66AF-4866-9A54-FE79714D15D4}">
      <dgm:prSet/>
      <dgm:spPr/>
      <dgm:t>
        <a:bodyPr/>
        <a:lstStyle/>
        <a:p>
          <a:endParaRPr lang="en-US"/>
        </a:p>
      </dgm:t>
    </dgm:pt>
    <dgm:pt modelId="{81D2C9AB-C8E1-4489-8C3D-62597935A3C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Previously the project used bootstrap formatting.</a:t>
          </a:r>
        </a:p>
      </dgm:t>
    </dgm:pt>
    <dgm:pt modelId="{44C860CC-EAE3-45C2-BF4C-582584B4F039}" type="parTrans" cxnId="{E6166679-F48B-4ECC-8553-6FDE8C7ECA81}">
      <dgm:prSet/>
      <dgm:spPr/>
      <dgm:t>
        <a:bodyPr/>
        <a:lstStyle/>
        <a:p>
          <a:endParaRPr lang="en-US"/>
        </a:p>
      </dgm:t>
    </dgm:pt>
    <dgm:pt modelId="{618204E7-ED67-4B08-B7B9-5F9799908AE9}" type="sibTrans" cxnId="{E6166679-F48B-4ECC-8553-6FDE8C7ECA81}">
      <dgm:prSet/>
      <dgm:spPr/>
      <dgm:t>
        <a:bodyPr/>
        <a:lstStyle/>
        <a:p>
          <a:endParaRPr lang="en-US"/>
        </a:p>
      </dgm:t>
    </dgm:pt>
    <dgm:pt modelId="{85F5DC0E-2E76-4340-970C-6B7A785CECB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I felt custom CSS could help refine the visual.</a:t>
          </a:r>
        </a:p>
      </dgm:t>
    </dgm:pt>
    <dgm:pt modelId="{F77CB531-7A10-4768-A6E2-904C0A80DF30}" type="parTrans" cxnId="{69AB33FF-8B4F-4A0B-B821-3C420AEF90CB}">
      <dgm:prSet/>
      <dgm:spPr/>
      <dgm:t>
        <a:bodyPr/>
        <a:lstStyle/>
        <a:p>
          <a:endParaRPr lang="en-US"/>
        </a:p>
      </dgm:t>
    </dgm:pt>
    <dgm:pt modelId="{AA170808-1FAF-4599-A22F-FA1787A40A6C}" type="sibTrans" cxnId="{69AB33FF-8B4F-4A0B-B821-3C420AEF90CB}">
      <dgm:prSet/>
      <dgm:spPr/>
      <dgm:t>
        <a:bodyPr/>
        <a:lstStyle/>
        <a:p>
          <a:endParaRPr lang="en-US"/>
        </a:p>
      </dgm:t>
    </dgm:pt>
    <dgm:pt modelId="{D5AAF18D-9678-4796-BBC7-E4D5F77778E4}" type="pres">
      <dgm:prSet presAssocID="{9C08F83F-35F6-4286-B4AB-F4E0FEFDA81F}" presName="root" presStyleCnt="0">
        <dgm:presLayoutVars>
          <dgm:dir/>
          <dgm:resizeHandles val="exact"/>
        </dgm:presLayoutVars>
      </dgm:prSet>
      <dgm:spPr/>
    </dgm:pt>
    <dgm:pt modelId="{F6B02F73-9DA5-4FD5-9F57-405152E16DCA}" type="pres">
      <dgm:prSet presAssocID="{0A834CEE-68C2-4A45-8732-845E72BC5CD2}" presName="compNode" presStyleCnt="0"/>
      <dgm:spPr/>
    </dgm:pt>
    <dgm:pt modelId="{9D7E2545-1D57-4931-B28D-0FC39EE4B98E}" type="pres">
      <dgm:prSet presAssocID="{0A834CEE-68C2-4A45-8732-845E72BC5CD2}" presName="bgRect" presStyleLbl="bgShp" presStyleIdx="0" presStyleCnt="3"/>
      <dgm:spPr/>
    </dgm:pt>
    <dgm:pt modelId="{8547F8D8-3FA4-4C2B-A36F-1A81F8BF02A6}" type="pres">
      <dgm:prSet presAssocID="{0A834CEE-68C2-4A45-8732-845E72BC5CD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9E6BAC4D-942E-441A-BFEE-F94B32B41B45}" type="pres">
      <dgm:prSet presAssocID="{0A834CEE-68C2-4A45-8732-845E72BC5CD2}" presName="spaceRect" presStyleCnt="0"/>
      <dgm:spPr/>
    </dgm:pt>
    <dgm:pt modelId="{BC140B4E-4D31-4CC2-A303-3E3D614CDDEE}" type="pres">
      <dgm:prSet presAssocID="{0A834CEE-68C2-4A45-8732-845E72BC5CD2}" presName="parTx" presStyleLbl="revTx" presStyleIdx="0" presStyleCnt="4">
        <dgm:presLayoutVars>
          <dgm:chMax val="0"/>
          <dgm:chPref val="0"/>
        </dgm:presLayoutVars>
      </dgm:prSet>
      <dgm:spPr/>
    </dgm:pt>
    <dgm:pt modelId="{831A73F1-A83D-4E75-AA15-3E483ABDB91C}" type="pres">
      <dgm:prSet presAssocID="{69533320-A941-47AB-BB6E-7817B0744384}" presName="sibTrans" presStyleCnt="0"/>
      <dgm:spPr/>
    </dgm:pt>
    <dgm:pt modelId="{E45A2E3B-5C39-435D-B561-EDC671C2E101}" type="pres">
      <dgm:prSet presAssocID="{5FFA6D37-AE88-4CDD-9E21-E3D79F139A32}" presName="compNode" presStyleCnt="0"/>
      <dgm:spPr/>
    </dgm:pt>
    <dgm:pt modelId="{D2C7287A-0F25-4013-8258-E3F2CAA74176}" type="pres">
      <dgm:prSet presAssocID="{5FFA6D37-AE88-4CDD-9E21-E3D79F139A32}" presName="bgRect" presStyleLbl="bgShp" presStyleIdx="1" presStyleCnt="3"/>
      <dgm:spPr/>
    </dgm:pt>
    <dgm:pt modelId="{A4877762-7A45-4FD7-8D1D-EC785D2F0610}" type="pres">
      <dgm:prSet presAssocID="{5FFA6D37-AE88-4CDD-9E21-E3D79F139A3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lowchart"/>
        </a:ext>
      </dgm:extLst>
    </dgm:pt>
    <dgm:pt modelId="{6083416A-40FA-4EB6-8AF4-8539D448FAAD}" type="pres">
      <dgm:prSet presAssocID="{5FFA6D37-AE88-4CDD-9E21-E3D79F139A32}" presName="spaceRect" presStyleCnt="0"/>
      <dgm:spPr/>
    </dgm:pt>
    <dgm:pt modelId="{A7FC6DC6-DC51-4D94-BBB7-BDA3CD1556CE}" type="pres">
      <dgm:prSet presAssocID="{5FFA6D37-AE88-4CDD-9E21-E3D79F139A32}" presName="parTx" presStyleLbl="revTx" presStyleIdx="1" presStyleCnt="4">
        <dgm:presLayoutVars>
          <dgm:chMax val="0"/>
          <dgm:chPref val="0"/>
        </dgm:presLayoutVars>
      </dgm:prSet>
      <dgm:spPr/>
    </dgm:pt>
    <dgm:pt modelId="{0B58915F-2717-41D7-AC27-418FFEC0480B}" type="pres">
      <dgm:prSet presAssocID="{8AAC0033-7F3E-47A1-9070-0BF4755FAC78}" presName="sibTrans" presStyleCnt="0"/>
      <dgm:spPr/>
    </dgm:pt>
    <dgm:pt modelId="{15A2483F-CE29-436A-9BDF-09EA64DEA412}" type="pres">
      <dgm:prSet presAssocID="{81D2C9AB-C8E1-4489-8C3D-62597935A3C9}" presName="compNode" presStyleCnt="0"/>
      <dgm:spPr/>
    </dgm:pt>
    <dgm:pt modelId="{20D31BC6-ECA3-48D4-9534-A80629DC90D6}" type="pres">
      <dgm:prSet presAssocID="{81D2C9AB-C8E1-4489-8C3D-62597935A3C9}" presName="bgRect" presStyleLbl="bgShp" presStyleIdx="2" presStyleCnt="3"/>
      <dgm:spPr/>
    </dgm:pt>
    <dgm:pt modelId="{0E0DA5E2-5A33-4C93-A04B-59F545B4B2BC}" type="pres">
      <dgm:prSet presAssocID="{81D2C9AB-C8E1-4489-8C3D-62597935A3C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ot"/>
        </a:ext>
      </dgm:extLst>
    </dgm:pt>
    <dgm:pt modelId="{357C2704-EAD6-4108-BDC0-0EB06CA3AC52}" type="pres">
      <dgm:prSet presAssocID="{81D2C9AB-C8E1-4489-8C3D-62597935A3C9}" presName="spaceRect" presStyleCnt="0"/>
      <dgm:spPr/>
    </dgm:pt>
    <dgm:pt modelId="{033D756A-F994-459B-BA3E-66FDA65EB5A7}" type="pres">
      <dgm:prSet presAssocID="{81D2C9AB-C8E1-4489-8C3D-62597935A3C9}" presName="parTx" presStyleLbl="revTx" presStyleIdx="2" presStyleCnt="4">
        <dgm:presLayoutVars>
          <dgm:chMax val="0"/>
          <dgm:chPref val="0"/>
        </dgm:presLayoutVars>
      </dgm:prSet>
      <dgm:spPr/>
    </dgm:pt>
    <dgm:pt modelId="{DDFBF153-54D3-4B22-9323-1664C74B7445}" type="pres">
      <dgm:prSet presAssocID="{81D2C9AB-C8E1-4489-8C3D-62597935A3C9}" presName="desTx" presStyleLbl="revTx" presStyleIdx="3" presStyleCnt="4">
        <dgm:presLayoutVars/>
      </dgm:prSet>
      <dgm:spPr/>
    </dgm:pt>
  </dgm:ptLst>
  <dgm:cxnLst>
    <dgm:cxn modelId="{E54B5835-0A10-4B26-B250-6C63E3EFD9F0}" type="presOf" srcId="{9C08F83F-35F6-4286-B4AB-F4E0FEFDA81F}" destId="{D5AAF18D-9678-4796-BBC7-E4D5F77778E4}" srcOrd="0" destOrd="0" presId="urn:microsoft.com/office/officeart/2018/2/layout/IconVerticalSolidList"/>
    <dgm:cxn modelId="{88AD235B-66AF-4866-9A54-FE79714D15D4}" srcId="{9C08F83F-35F6-4286-B4AB-F4E0FEFDA81F}" destId="{5FFA6D37-AE88-4CDD-9E21-E3D79F139A32}" srcOrd="1" destOrd="0" parTransId="{EBD6ACFE-7B72-418A-B51D-54573A5B62B8}" sibTransId="{8AAC0033-7F3E-47A1-9070-0BF4755FAC78}"/>
    <dgm:cxn modelId="{1F3D716E-6B75-4D4B-A5E0-D638B4031DB3}" type="presOf" srcId="{0A834CEE-68C2-4A45-8732-845E72BC5CD2}" destId="{BC140B4E-4D31-4CC2-A303-3E3D614CDDEE}" srcOrd="0" destOrd="0" presId="urn:microsoft.com/office/officeart/2018/2/layout/IconVerticalSolidList"/>
    <dgm:cxn modelId="{87DC8D6F-E17F-4C0A-B4B4-17321A19B804}" srcId="{9C08F83F-35F6-4286-B4AB-F4E0FEFDA81F}" destId="{0A834CEE-68C2-4A45-8732-845E72BC5CD2}" srcOrd="0" destOrd="0" parTransId="{75404288-E146-4167-A788-7A910B68522F}" sibTransId="{69533320-A941-47AB-BB6E-7817B0744384}"/>
    <dgm:cxn modelId="{E1875B70-B1AD-4891-A857-EFBC7A84F1DA}" type="presOf" srcId="{5FFA6D37-AE88-4CDD-9E21-E3D79F139A32}" destId="{A7FC6DC6-DC51-4D94-BBB7-BDA3CD1556CE}" srcOrd="0" destOrd="0" presId="urn:microsoft.com/office/officeart/2018/2/layout/IconVerticalSolidList"/>
    <dgm:cxn modelId="{E6166679-F48B-4ECC-8553-6FDE8C7ECA81}" srcId="{9C08F83F-35F6-4286-B4AB-F4E0FEFDA81F}" destId="{81D2C9AB-C8E1-4489-8C3D-62597935A3C9}" srcOrd="2" destOrd="0" parTransId="{44C860CC-EAE3-45C2-BF4C-582584B4F039}" sibTransId="{618204E7-ED67-4B08-B7B9-5F9799908AE9}"/>
    <dgm:cxn modelId="{1C667A8D-4FA6-495B-B6FA-D0B0927ADF92}" type="presOf" srcId="{81D2C9AB-C8E1-4489-8C3D-62597935A3C9}" destId="{033D756A-F994-459B-BA3E-66FDA65EB5A7}" srcOrd="0" destOrd="0" presId="urn:microsoft.com/office/officeart/2018/2/layout/IconVerticalSolidList"/>
    <dgm:cxn modelId="{A009B1A2-06BA-485D-9806-18A79CA6E89F}" type="presOf" srcId="{85F5DC0E-2E76-4340-970C-6B7A785CECB7}" destId="{DDFBF153-54D3-4B22-9323-1664C74B7445}" srcOrd="0" destOrd="0" presId="urn:microsoft.com/office/officeart/2018/2/layout/IconVerticalSolidList"/>
    <dgm:cxn modelId="{69AB33FF-8B4F-4A0B-B821-3C420AEF90CB}" srcId="{81D2C9AB-C8E1-4489-8C3D-62597935A3C9}" destId="{85F5DC0E-2E76-4340-970C-6B7A785CECB7}" srcOrd="0" destOrd="0" parTransId="{F77CB531-7A10-4768-A6E2-904C0A80DF30}" sibTransId="{AA170808-1FAF-4599-A22F-FA1787A40A6C}"/>
    <dgm:cxn modelId="{3A09B49D-AE5A-4EA2-83BD-EF60C43A6353}" type="presParOf" srcId="{D5AAF18D-9678-4796-BBC7-E4D5F77778E4}" destId="{F6B02F73-9DA5-4FD5-9F57-405152E16DCA}" srcOrd="0" destOrd="0" presId="urn:microsoft.com/office/officeart/2018/2/layout/IconVerticalSolidList"/>
    <dgm:cxn modelId="{F2374382-E480-4202-ABDD-0DAAD9C12B4B}" type="presParOf" srcId="{F6B02F73-9DA5-4FD5-9F57-405152E16DCA}" destId="{9D7E2545-1D57-4931-B28D-0FC39EE4B98E}" srcOrd="0" destOrd="0" presId="urn:microsoft.com/office/officeart/2018/2/layout/IconVerticalSolidList"/>
    <dgm:cxn modelId="{2FF716F4-36CC-4A67-B883-345C0F6E0E28}" type="presParOf" srcId="{F6B02F73-9DA5-4FD5-9F57-405152E16DCA}" destId="{8547F8D8-3FA4-4C2B-A36F-1A81F8BF02A6}" srcOrd="1" destOrd="0" presId="urn:microsoft.com/office/officeart/2018/2/layout/IconVerticalSolidList"/>
    <dgm:cxn modelId="{0C17C82A-EACB-4A18-95DB-8B21641AF44A}" type="presParOf" srcId="{F6B02F73-9DA5-4FD5-9F57-405152E16DCA}" destId="{9E6BAC4D-942E-441A-BFEE-F94B32B41B45}" srcOrd="2" destOrd="0" presId="urn:microsoft.com/office/officeart/2018/2/layout/IconVerticalSolidList"/>
    <dgm:cxn modelId="{EECD5BDB-60D4-4A3E-BC81-3297399F295D}" type="presParOf" srcId="{F6B02F73-9DA5-4FD5-9F57-405152E16DCA}" destId="{BC140B4E-4D31-4CC2-A303-3E3D614CDDEE}" srcOrd="3" destOrd="0" presId="urn:microsoft.com/office/officeart/2018/2/layout/IconVerticalSolidList"/>
    <dgm:cxn modelId="{CC677B3E-CBC1-4A30-BA3F-6F1EF79C15B8}" type="presParOf" srcId="{D5AAF18D-9678-4796-BBC7-E4D5F77778E4}" destId="{831A73F1-A83D-4E75-AA15-3E483ABDB91C}" srcOrd="1" destOrd="0" presId="urn:microsoft.com/office/officeart/2018/2/layout/IconVerticalSolidList"/>
    <dgm:cxn modelId="{C980E0FE-5E70-4207-BD9D-98FEB950FB44}" type="presParOf" srcId="{D5AAF18D-9678-4796-BBC7-E4D5F77778E4}" destId="{E45A2E3B-5C39-435D-B561-EDC671C2E101}" srcOrd="2" destOrd="0" presId="urn:microsoft.com/office/officeart/2018/2/layout/IconVerticalSolidList"/>
    <dgm:cxn modelId="{4C544337-D604-4DDA-9E02-4B27FE7D4910}" type="presParOf" srcId="{E45A2E3B-5C39-435D-B561-EDC671C2E101}" destId="{D2C7287A-0F25-4013-8258-E3F2CAA74176}" srcOrd="0" destOrd="0" presId="urn:microsoft.com/office/officeart/2018/2/layout/IconVerticalSolidList"/>
    <dgm:cxn modelId="{2EBA8529-432F-4044-BC53-B0950377C64E}" type="presParOf" srcId="{E45A2E3B-5C39-435D-B561-EDC671C2E101}" destId="{A4877762-7A45-4FD7-8D1D-EC785D2F0610}" srcOrd="1" destOrd="0" presId="urn:microsoft.com/office/officeart/2018/2/layout/IconVerticalSolidList"/>
    <dgm:cxn modelId="{061E06AF-DEF2-4D1E-AADF-7F27DCAA4766}" type="presParOf" srcId="{E45A2E3B-5C39-435D-B561-EDC671C2E101}" destId="{6083416A-40FA-4EB6-8AF4-8539D448FAAD}" srcOrd="2" destOrd="0" presId="urn:microsoft.com/office/officeart/2018/2/layout/IconVerticalSolidList"/>
    <dgm:cxn modelId="{1D06D23F-90E0-42E7-8139-B05341B92B4D}" type="presParOf" srcId="{E45A2E3B-5C39-435D-B561-EDC671C2E101}" destId="{A7FC6DC6-DC51-4D94-BBB7-BDA3CD1556CE}" srcOrd="3" destOrd="0" presId="urn:microsoft.com/office/officeart/2018/2/layout/IconVerticalSolidList"/>
    <dgm:cxn modelId="{EB758375-7371-4964-AAFD-B193C8C644DB}" type="presParOf" srcId="{D5AAF18D-9678-4796-BBC7-E4D5F77778E4}" destId="{0B58915F-2717-41D7-AC27-418FFEC0480B}" srcOrd="3" destOrd="0" presId="urn:microsoft.com/office/officeart/2018/2/layout/IconVerticalSolidList"/>
    <dgm:cxn modelId="{89D11070-5A51-479A-8BFD-19A7CE4CAF69}" type="presParOf" srcId="{D5AAF18D-9678-4796-BBC7-E4D5F77778E4}" destId="{15A2483F-CE29-436A-9BDF-09EA64DEA412}" srcOrd="4" destOrd="0" presId="urn:microsoft.com/office/officeart/2018/2/layout/IconVerticalSolidList"/>
    <dgm:cxn modelId="{B4B0FE78-BF5C-4380-8150-D39E445C0DCD}" type="presParOf" srcId="{15A2483F-CE29-436A-9BDF-09EA64DEA412}" destId="{20D31BC6-ECA3-48D4-9534-A80629DC90D6}" srcOrd="0" destOrd="0" presId="urn:microsoft.com/office/officeart/2018/2/layout/IconVerticalSolidList"/>
    <dgm:cxn modelId="{F9A99070-1447-4110-9CDA-7529266F7F13}" type="presParOf" srcId="{15A2483F-CE29-436A-9BDF-09EA64DEA412}" destId="{0E0DA5E2-5A33-4C93-A04B-59F545B4B2BC}" srcOrd="1" destOrd="0" presId="urn:microsoft.com/office/officeart/2018/2/layout/IconVerticalSolidList"/>
    <dgm:cxn modelId="{611C8B0F-2F38-4886-AF50-EB4AA1FF8CBE}" type="presParOf" srcId="{15A2483F-CE29-436A-9BDF-09EA64DEA412}" destId="{357C2704-EAD6-4108-BDC0-0EB06CA3AC52}" srcOrd="2" destOrd="0" presId="urn:microsoft.com/office/officeart/2018/2/layout/IconVerticalSolidList"/>
    <dgm:cxn modelId="{FE24C441-B0F2-4DBF-BB53-4662C164756A}" type="presParOf" srcId="{15A2483F-CE29-436A-9BDF-09EA64DEA412}" destId="{033D756A-F994-459B-BA3E-66FDA65EB5A7}" srcOrd="3" destOrd="0" presId="urn:microsoft.com/office/officeart/2018/2/layout/IconVerticalSolidList"/>
    <dgm:cxn modelId="{EC61BCA3-C50C-4636-987E-01793353EB53}" type="presParOf" srcId="{15A2483F-CE29-436A-9BDF-09EA64DEA412}" destId="{DDFBF153-54D3-4B22-9323-1664C74B744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37D962-548C-473F-8DA6-59DD8E9AC173}">
      <dsp:nvSpPr>
        <dsp:cNvPr id="0" name=""/>
        <dsp:cNvSpPr/>
      </dsp:nvSpPr>
      <dsp:spPr>
        <a:xfrm>
          <a:off x="0" y="4418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334F1-A37B-40C1-A494-3B6FFFC8E715}">
      <dsp:nvSpPr>
        <dsp:cNvPr id="0" name=""/>
        <dsp:cNvSpPr/>
      </dsp:nvSpPr>
      <dsp:spPr>
        <a:xfrm>
          <a:off x="284724" y="216197"/>
          <a:ext cx="517680" cy="51768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774E78-EBC1-484E-8431-93CB5691D034}">
      <dsp:nvSpPr>
        <dsp:cNvPr id="0" name=""/>
        <dsp:cNvSpPr/>
      </dsp:nvSpPr>
      <dsp:spPr>
        <a:xfrm>
          <a:off x="1087129" y="4418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Project Description</a:t>
          </a:r>
        </a:p>
      </dsp:txBody>
      <dsp:txXfrm>
        <a:off x="1087129" y="4418"/>
        <a:ext cx="5161270" cy="941237"/>
      </dsp:txXfrm>
    </dsp:sp>
    <dsp:sp modelId="{7D3374F0-5236-416F-813D-ED5A7959D3EB}">
      <dsp:nvSpPr>
        <dsp:cNvPr id="0" name=""/>
        <dsp:cNvSpPr/>
      </dsp:nvSpPr>
      <dsp:spPr>
        <a:xfrm>
          <a:off x="0" y="1180965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6D9EA9-4C7C-4B80-9FBD-0E95583AB19D}">
      <dsp:nvSpPr>
        <dsp:cNvPr id="0" name=""/>
        <dsp:cNvSpPr/>
      </dsp:nvSpPr>
      <dsp:spPr>
        <a:xfrm>
          <a:off x="284724" y="1392744"/>
          <a:ext cx="517680" cy="51768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33BE87-448A-48D5-948F-8DDAA570EAA2}">
      <dsp:nvSpPr>
        <dsp:cNvPr id="0" name=""/>
        <dsp:cNvSpPr/>
      </dsp:nvSpPr>
      <dsp:spPr>
        <a:xfrm>
          <a:off x="1087129" y="1180965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Demo</a:t>
          </a:r>
        </a:p>
      </dsp:txBody>
      <dsp:txXfrm>
        <a:off x="1087129" y="1180965"/>
        <a:ext cx="5161270" cy="941237"/>
      </dsp:txXfrm>
    </dsp:sp>
    <dsp:sp modelId="{E9B5BB54-129C-488D-982E-433037B0787C}">
      <dsp:nvSpPr>
        <dsp:cNvPr id="0" name=""/>
        <dsp:cNvSpPr/>
      </dsp:nvSpPr>
      <dsp:spPr>
        <a:xfrm>
          <a:off x="0" y="2357512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EC7ABD-2925-4D91-8DB6-259362B3642F}">
      <dsp:nvSpPr>
        <dsp:cNvPr id="0" name=""/>
        <dsp:cNvSpPr/>
      </dsp:nvSpPr>
      <dsp:spPr>
        <a:xfrm>
          <a:off x="284724" y="2569291"/>
          <a:ext cx="517680" cy="51768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149078-274F-445B-9CFF-4321C13F636F}">
      <dsp:nvSpPr>
        <dsp:cNvPr id="0" name=""/>
        <dsp:cNvSpPr/>
      </dsp:nvSpPr>
      <dsp:spPr>
        <a:xfrm>
          <a:off x="1087129" y="2357512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Future Work</a:t>
          </a:r>
        </a:p>
      </dsp:txBody>
      <dsp:txXfrm>
        <a:off x="1087129" y="2357512"/>
        <a:ext cx="5161270" cy="941237"/>
      </dsp:txXfrm>
    </dsp:sp>
    <dsp:sp modelId="{858E41DE-3B8D-4B97-9258-377C3489FA18}">
      <dsp:nvSpPr>
        <dsp:cNvPr id="0" name=""/>
        <dsp:cNvSpPr/>
      </dsp:nvSpPr>
      <dsp:spPr>
        <a:xfrm>
          <a:off x="0" y="3534059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5DF914-FFBB-4283-9811-9E473A7C8A53}">
      <dsp:nvSpPr>
        <dsp:cNvPr id="0" name=""/>
        <dsp:cNvSpPr/>
      </dsp:nvSpPr>
      <dsp:spPr>
        <a:xfrm>
          <a:off x="284724" y="3745838"/>
          <a:ext cx="517680" cy="51768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805C65-9606-4E6C-96A4-9C338B534928}">
      <dsp:nvSpPr>
        <dsp:cNvPr id="0" name=""/>
        <dsp:cNvSpPr/>
      </dsp:nvSpPr>
      <dsp:spPr>
        <a:xfrm>
          <a:off x="1087129" y="3534059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Acknowledgements</a:t>
          </a:r>
        </a:p>
      </dsp:txBody>
      <dsp:txXfrm>
        <a:off x="1087129" y="3534059"/>
        <a:ext cx="5161270" cy="941237"/>
      </dsp:txXfrm>
    </dsp:sp>
    <dsp:sp modelId="{BED2772F-C483-4AC1-9664-3FE373558DBD}">
      <dsp:nvSpPr>
        <dsp:cNvPr id="0" name=""/>
        <dsp:cNvSpPr/>
      </dsp:nvSpPr>
      <dsp:spPr>
        <a:xfrm>
          <a:off x="0" y="4710606"/>
          <a:ext cx="6248400" cy="94123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54158-3546-4A33-AABC-8ED2805B7CD5}">
      <dsp:nvSpPr>
        <dsp:cNvPr id="0" name=""/>
        <dsp:cNvSpPr/>
      </dsp:nvSpPr>
      <dsp:spPr>
        <a:xfrm>
          <a:off x="284724" y="4922384"/>
          <a:ext cx="517680" cy="51768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0EBE79-A24D-408A-9862-256A2C5086C8}">
      <dsp:nvSpPr>
        <dsp:cNvPr id="0" name=""/>
        <dsp:cNvSpPr/>
      </dsp:nvSpPr>
      <dsp:spPr>
        <a:xfrm>
          <a:off x="1087129" y="4710606"/>
          <a:ext cx="5161270" cy="941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614" tIns="99614" rIns="99614" bIns="99614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References</a:t>
          </a:r>
        </a:p>
      </dsp:txBody>
      <dsp:txXfrm>
        <a:off x="1087129" y="4710606"/>
        <a:ext cx="5161270" cy="941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F0A04-3A65-4A18-8DA9-46CF60AA954E}">
      <dsp:nvSpPr>
        <dsp:cNvPr id="0" name=""/>
        <dsp:cNvSpPr/>
      </dsp:nvSpPr>
      <dsp:spPr>
        <a:xfrm>
          <a:off x="1283" y="507350"/>
          <a:ext cx="4505585" cy="286104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156FE-2994-4C00-A4FB-A2E495C5DEB9}">
      <dsp:nvSpPr>
        <dsp:cNvPr id="0" name=""/>
        <dsp:cNvSpPr/>
      </dsp:nvSpPr>
      <dsp:spPr>
        <a:xfrm>
          <a:off x="501904" y="982940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Docker is heavily used on the authentication and administration portion of the site which I did not work on</a:t>
          </a:r>
        </a:p>
      </dsp:txBody>
      <dsp:txXfrm>
        <a:off x="585701" y="1066737"/>
        <a:ext cx="4337991" cy="2693452"/>
      </dsp:txXfrm>
    </dsp:sp>
    <dsp:sp modelId="{B95225A8-D4E4-4AC6-9818-CDBE171D05D1}">
      <dsp:nvSpPr>
        <dsp:cNvPr id="0" name=""/>
        <dsp:cNvSpPr/>
      </dsp:nvSpPr>
      <dsp:spPr>
        <a:xfrm>
          <a:off x="5508110" y="507350"/>
          <a:ext cx="4505585" cy="286104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8C06A3-FEE2-40D4-8678-742F0BCEC853}">
      <dsp:nvSpPr>
        <dsp:cNvPr id="0" name=""/>
        <dsp:cNvSpPr/>
      </dsp:nvSpPr>
      <dsp:spPr>
        <a:xfrm>
          <a:off x="6008730" y="982940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Flask is used to serve and route the dynamic pages created with React components</a:t>
          </a:r>
        </a:p>
      </dsp:txBody>
      <dsp:txXfrm>
        <a:off x="6092527" y="1066737"/>
        <a:ext cx="4337991" cy="26934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7E2545-1D57-4931-B28D-0FC39EE4B98E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7F8D8-3FA4-4C2B-A36F-1A81F8BF02A6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140B4E-4D31-4CC2-A303-3E3D614CDDEE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 err="1"/>
            <a:t>ElasticSearch</a:t>
          </a:r>
          <a:r>
            <a:rPr lang="en-US" sz="2500" kern="1200" dirty="0"/>
            <a:t> is used to query the indexed MySQL database using the </a:t>
          </a:r>
          <a:r>
            <a:rPr lang="en-US" sz="2500" kern="1200" dirty="0" err="1"/>
            <a:t>ElasticSearch</a:t>
          </a:r>
          <a:r>
            <a:rPr lang="en-US" sz="2500" kern="1200" dirty="0"/>
            <a:t> React API. </a:t>
          </a:r>
        </a:p>
      </dsp:txBody>
      <dsp:txXfrm>
        <a:off x="1435590" y="531"/>
        <a:ext cx="9080009" cy="1242935"/>
      </dsp:txXfrm>
    </dsp:sp>
    <dsp:sp modelId="{D2C7287A-0F25-4013-8258-E3F2CAA74176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77762-7A45-4FD7-8D1D-EC785D2F0610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C6DC6-DC51-4D94-BBB7-BDA3CD1556CE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List created by this query is returned and formatted using plain CSS with Flexbox.</a:t>
          </a:r>
        </a:p>
      </dsp:txBody>
      <dsp:txXfrm>
        <a:off x="1435590" y="1554201"/>
        <a:ext cx="9080009" cy="1242935"/>
      </dsp:txXfrm>
    </dsp:sp>
    <dsp:sp modelId="{20D31BC6-ECA3-48D4-9534-A80629DC90D6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0DA5E2-5A33-4C93-A04B-59F545B4B2BC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3D756A-F994-459B-BA3E-66FDA65EB5A7}">
      <dsp:nvSpPr>
        <dsp:cNvPr id="0" name=""/>
        <dsp:cNvSpPr/>
      </dsp:nvSpPr>
      <dsp:spPr>
        <a:xfrm>
          <a:off x="1435590" y="3107870"/>
          <a:ext cx="4732020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Previously the project used bootstrap formatting.</a:t>
          </a:r>
        </a:p>
      </dsp:txBody>
      <dsp:txXfrm>
        <a:off x="1435590" y="3107870"/>
        <a:ext cx="4732020" cy="1242935"/>
      </dsp:txXfrm>
    </dsp:sp>
    <dsp:sp modelId="{DDFBF153-54D3-4B22-9323-1664C74B7445}">
      <dsp:nvSpPr>
        <dsp:cNvPr id="0" name=""/>
        <dsp:cNvSpPr/>
      </dsp:nvSpPr>
      <dsp:spPr>
        <a:xfrm>
          <a:off x="6167610" y="3107870"/>
          <a:ext cx="434798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 felt custom CSS could help refine the visual.</a:t>
          </a:r>
        </a:p>
      </dsp:txBody>
      <dsp:txXfrm>
        <a:off x="6167610" y="3107870"/>
        <a:ext cx="4347989" cy="1242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7D51A-493A-49CD-A7A6-EC295FCC47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F4E554-4492-47C4-946A-F9071ED58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31437E-1F61-4724-8282-4E1BA7F32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6E677-2572-4321-8890-32CB6606D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3C198-6C9F-4F2D-986A-A359A2EEA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02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76E7-EAF6-4368-AEA0-FD3E2100F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CBA222-8FB1-476F-BC1B-E881AD51B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C055B6-A8BC-4A18-AC7E-FAC6AC9C1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E89F6-97A0-485C-B665-F2671ACBD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F7E02-7D35-45BF-B7E7-5AB5C0EF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29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88FE9B-BDC1-416B-AF93-2AF27E0FE1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AC5B67-88CD-47DB-8349-E364072ECD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45549C-F504-4550-AB0B-051C53545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D1FB9-9993-4010-B73D-5CC0D15C3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DDCA1-3BEC-47DB-9542-03A091834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8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90061-A792-4F25-A5DA-3C55876BD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5017-C4AC-46B1-8A3F-50D1035DD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A6ECD-AFD9-442C-B7BB-003D55556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D1438-73F7-4704-A3DE-58E970429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D92E8-27B0-4A30-9C9E-82F589AB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98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91866-D000-45B4-94C5-3AD98ECC3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6CAF5-B707-473E-9BE6-511D024490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4D17C-997A-4ADB-82CA-708F11A52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EA1A4-587A-4995-B39F-2FA97449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A4DF2-3143-498F-BBDC-60FFA5931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5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96D95-E374-4E9E-9763-7B83E968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C4702-E241-4233-B530-70220EC0CD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560667-EC81-4437-A4A7-3ACD3B138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3D0498-334D-459C-A42F-30D8BA24C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53C9A-5EF8-4419-B0EE-37CBEE75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7520A-2AC4-4577-8E52-5C58F499F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0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0E579-B87A-49B6-848B-5066CDEA5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F3DEAD-8A02-4D05-844A-935EDB4EB7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8FB9E8-CE38-456D-BDA2-393F30EA4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07BD46-F691-40DB-B1B6-971FF5E7AC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810977-8D2F-42A6-AE70-3C84E5AA06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E3F691C-2340-49AD-A1F1-5FC5DF347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F65B3E-BD99-42CE-9856-6E06A5760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A83836-1B4E-410B-A96B-F4AF58639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14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9C39-A817-4ECB-B4EA-4B055AC11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8F536A-6501-43AE-9D73-9428EF51C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264FF1-AFB6-4126-954C-0848C66AD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DEE62-87F3-4BE4-85EE-D0095DADA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07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B34E3D-3BBE-4A41-B892-0D8F9D1D8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034772-CEEE-4631-9A22-9624DD828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C6CDE-74E6-471A-B6B1-3764B16AB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32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04A15-B18B-469C-A8FA-92A10FDFB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85C82-4A37-40E9-9895-0E38FCF66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53B751-9AC4-4DA6-8F3A-7CA33D90C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C825E0-38CA-4EC3-B8AB-9CC772673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28FA1D-C8A0-4B7B-9603-06EC5C876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EC51F-7559-429D-B483-119E19846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4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9BF27-40D7-4395-911E-78685692C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3046A6-D886-4620-B06B-956781178E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55F87-06E1-4A08-A8F5-D93C6C647A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F78FCB-0975-4DFA-84C2-CF383884E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92767-8C9F-4095-A6BE-5DDE76902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4B35B-F999-4BB9-A04D-07DA8FB04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6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023138-E63C-4D94-B753-E49F47646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DDCCD-148D-456D-BE02-1815BE89C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FE1D5-2B57-43E1-9E38-4EDC892B6F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E96AB-13EE-44AD-88C4-CD68296F13A6}" type="datetimeFigureOut">
              <a:rPr lang="en-US" smtClean="0"/>
              <a:t>5/14/2021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5B715-962D-4441-B228-789D89797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817685-40FF-443D-8797-ED2BCA636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9A9FE-03E5-44BB-B096-0B2B642C54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6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vtechworks.lib.vt.edu/handle/10919/101526" TargetMode="External"/><Relationship Id="rId2" Type="http://schemas.openxmlformats.org/officeDocument/2006/relationships/hyperlink" Target="https://vtechworks.lib.vt.edu/handle/10919/10152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ibrary.gwu.edu/scholarly-technology-group/social-feed-manager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EE2AD96-B495-4E06-9291-B71706F72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CF6D67-C5A8-4ADD-9E8E-1E38CA1D3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638515" y="639280"/>
            <a:ext cx="6858000" cy="5579440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6909FA0-B515-4681-B7A8-FA281D133B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393206" y="395206"/>
            <a:ext cx="6346209" cy="557608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1C9FE86-FCC3-4A31-AA1C-C882262B7F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1528907" y="2818967"/>
            <a:ext cx="2501979" cy="5576080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D96243B-ECED-4B71-8E06-AE9A285EA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425002" y="852793"/>
            <a:ext cx="6858001" cy="5152412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1100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09989E4-EFDC-4A90-A633-E0525FB413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818753" y="1128497"/>
            <a:ext cx="4318303" cy="4318303"/>
          </a:xfrm>
          <a:prstGeom prst="ellipse">
            <a:avLst/>
          </a:prstGeom>
          <a:gradFill>
            <a:gsLst>
              <a:gs pos="39000">
                <a:schemeClr val="accent1">
                  <a:alpha val="0"/>
                </a:schemeClr>
              </a:gs>
              <a:gs pos="100000">
                <a:schemeClr val="accent1">
                  <a:lumMod val="60000"/>
                  <a:lumOff val="40000"/>
                  <a:alpha val="15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A8CC81-513A-40AC-8873-0AEF5F1AF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6396" y="586855"/>
            <a:ext cx="4230100" cy="3387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0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Library Tweet Support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174DD-42E4-43AD-96BE-0F88BCA1D5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158" y="649480"/>
            <a:ext cx="4862447" cy="554604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000" b="1" dirty="0"/>
              <a:t>Daniel </a:t>
            </a:r>
            <a:r>
              <a:rPr lang="en-US" sz="2000" b="1" dirty="0" err="1"/>
              <a:t>Imondo</a:t>
            </a:r>
            <a:endParaRPr lang="en-US" sz="2000" b="1" dirty="0"/>
          </a:p>
          <a:p>
            <a:pPr algn="l"/>
            <a:r>
              <a:rPr lang="en-US" sz="2000" dirty="0"/>
              <a:t>CS4624 – Multimedia, Hypertext, and Information Access</a:t>
            </a:r>
          </a:p>
          <a:p>
            <a:pPr algn="l"/>
            <a:r>
              <a:rPr lang="en-US" sz="2000" dirty="0"/>
              <a:t>Dr. Fox</a:t>
            </a:r>
          </a:p>
          <a:p>
            <a:pPr algn="l"/>
            <a:r>
              <a:rPr lang="en-US" sz="2000" dirty="0"/>
              <a:t>Virginia Tech, Blacksburg VA 24061</a:t>
            </a:r>
          </a:p>
          <a:p>
            <a:pPr algn="l"/>
            <a:r>
              <a:rPr lang="en-US" sz="2000" dirty="0"/>
              <a:t>4/26/2021</a:t>
            </a:r>
          </a:p>
        </p:txBody>
      </p:sp>
    </p:spTree>
    <p:extLst>
      <p:ext uri="{BB962C8B-B14F-4D97-AF65-F5344CB8AC3E}">
        <p14:creationId xmlns:p14="http://schemas.microsoft.com/office/powerpoint/2010/main" val="3389614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44E2D4E-044A-40C6-BA44-53F6C296B1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11" b="5825"/>
          <a:stretch/>
        </p:blipFill>
        <p:spPr>
          <a:xfrm>
            <a:off x="0" y="633046"/>
            <a:ext cx="12192000" cy="58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19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E4F2BD-583E-49A7-B5D8-067A4FC53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827" b="5824"/>
          <a:stretch/>
        </p:blipFill>
        <p:spPr>
          <a:xfrm>
            <a:off x="0" y="675250"/>
            <a:ext cx="12192000" cy="578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25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EF448B-D865-414A-8E27-99DABB05FD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385" t="41637" r="2615" b="39277"/>
          <a:stretch/>
        </p:blipFill>
        <p:spPr>
          <a:xfrm>
            <a:off x="524379" y="3576978"/>
            <a:ext cx="8998634" cy="1694074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70DC952-59A0-4F8D-B763-ACFA1326B182}"/>
              </a:ext>
            </a:extLst>
          </p:cNvPr>
          <p:cNvCxnSpPr>
            <a:cxnSpLocks/>
          </p:cNvCxnSpPr>
          <p:nvPr/>
        </p:nvCxnSpPr>
        <p:spPr>
          <a:xfrm flipV="1">
            <a:off x="9183756" y="2856712"/>
            <a:ext cx="596348" cy="720267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0D11548-5C59-44E9-A833-A60110FF0948}"/>
              </a:ext>
            </a:extLst>
          </p:cNvPr>
          <p:cNvSpPr txBox="1"/>
          <p:nvPr/>
        </p:nvSpPr>
        <p:spPr>
          <a:xfrm>
            <a:off x="9780104" y="2487380"/>
            <a:ext cx="181774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User Information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96B48ED-39E0-41C5-92FF-89CFAD68EFEB}"/>
              </a:ext>
            </a:extLst>
          </p:cNvPr>
          <p:cNvCxnSpPr>
            <a:cxnSpLocks/>
          </p:cNvCxnSpPr>
          <p:nvPr/>
        </p:nvCxnSpPr>
        <p:spPr>
          <a:xfrm>
            <a:off x="8144787" y="5117787"/>
            <a:ext cx="1378226" cy="47463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81AD933-5EA9-45DB-8BDA-C36DB4117BDF}"/>
              </a:ext>
            </a:extLst>
          </p:cNvPr>
          <p:cNvSpPr txBox="1"/>
          <p:nvPr/>
        </p:nvSpPr>
        <p:spPr>
          <a:xfrm>
            <a:off x="9640957" y="5376713"/>
            <a:ext cx="227062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Link to Original Tweet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383C94A-ADF7-4F2F-B9E6-6275BB1832BA}"/>
              </a:ext>
            </a:extLst>
          </p:cNvPr>
          <p:cNvCxnSpPr>
            <a:cxnSpLocks/>
          </p:cNvCxnSpPr>
          <p:nvPr/>
        </p:nvCxnSpPr>
        <p:spPr>
          <a:xfrm flipV="1">
            <a:off x="1119808" y="2305014"/>
            <a:ext cx="536714" cy="1310734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B185D88-9311-4859-AD7F-B97B5A417723}"/>
              </a:ext>
            </a:extLst>
          </p:cNvPr>
          <p:cNvSpPr txBox="1"/>
          <p:nvPr/>
        </p:nvSpPr>
        <p:spPr>
          <a:xfrm>
            <a:off x="1656522" y="1935682"/>
            <a:ext cx="159152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Profile  Picture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4A8D030-2E66-4802-8D8B-A83ED69E3F2C}"/>
              </a:ext>
            </a:extLst>
          </p:cNvPr>
          <p:cNvCxnSpPr>
            <a:cxnSpLocks/>
          </p:cNvCxnSpPr>
          <p:nvPr/>
        </p:nvCxnSpPr>
        <p:spPr>
          <a:xfrm>
            <a:off x="2960534" y="4770964"/>
            <a:ext cx="1113184" cy="114840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E3347E9-11D7-4092-8677-9509BC78B569}"/>
              </a:ext>
            </a:extLst>
          </p:cNvPr>
          <p:cNvSpPr txBox="1"/>
          <p:nvPr/>
        </p:nvSpPr>
        <p:spPr>
          <a:xfrm>
            <a:off x="4227933" y="5772550"/>
            <a:ext cx="177189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Main tweet data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D7E8DE83-0829-48A9-9F42-3195B091B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 Search Result:</a:t>
            </a:r>
          </a:p>
        </p:txBody>
      </p:sp>
    </p:spTree>
    <p:extLst>
      <p:ext uri="{BB962C8B-B14F-4D97-AF65-F5344CB8AC3E}">
        <p14:creationId xmlns:p14="http://schemas.microsoft.com/office/powerpoint/2010/main" val="16761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4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C387F3-3DDF-4242-86E2-B62A23E3EC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21" b="6235"/>
          <a:stretch/>
        </p:blipFill>
        <p:spPr>
          <a:xfrm>
            <a:off x="0" y="661182"/>
            <a:ext cx="12192000" cy="576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62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FC9A0BD-3A71-445C-B11E-A9F71E8E52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22" b="5414"/>
          <a:stretch/>
        </p:blipFill>
        <p:spPr>
          <a:xfrm>
            <a:off x="0" y="661182"/>
            <a:ext cx="12192000" cy="582402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9D2954-E38F-460A-847E-086031DD8858}"/>
              </a:ext>
            </a:extLst>
          </p:cNvPr>
          <p:cNvCxnSpPr>
            <a:cxnSpLocks/>
          </p:cNvCxnSpPr>
          <p:nvPr/>
        </p:nvCxnSpPr>
        <p:spPr>
          <a:xfrm flipV="1">
            <a:off x="5627077" y="518417"/>
            <a:ext cx="868731" cy="94462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ACD5E14-23A6-4A6A-914B-3E28C8838881}"/>
              </a:ext>
            </a:extLst>
          </p:cNvPr>
          <p:cNvSpPr txBox="1"/>
          <p:nvPr/>
        </p:nvSpPr>
        <p:spPr>
          <a:xfrm>
            <a:off x="6495808" y="149085"/>
            <a:ext cx="159152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Search Terms</a:t>
            </a:r>
          </a:p>
        </p:txBody>
      </p:sp>
    </p:spTree>
    <p:extLst>
      <p:ext uri="{BB962C8B-B14F-4D97-AF65-F5344CB8AC3E}">
        <p14:creationId xmlns:p14="http://schemas.microsoft.com/office/powerpoint/2010/main" val="60005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C11F2C-289B-4390-B0E7-682D5B2E4D5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648" b="8287"/>
          <a:stretch/>
        </p:blipFill>
        <p:spPr>
          <a:xfrm>
            <a:off x="0" y="731520"/>
            <a:ext cx="12192000" cy="55567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1D4783D-137D-45AC-A0BC-9A22ECCA315E}"/>
              </a:ext>
            </a:extLst>
          </p:cNvPr>
          <p:cNvCxnSpPr>
            <a:cxnSpLocks/>
          </p:cNvCxnSpPr>
          <p:nvPr/>
        </p:nvCxnSpPr>
        <p:spPr>
          <a:xfrm flipV="1">
            <a:off x="6625883" y="462146"/>
            <a:ext cx="868731" cy="94462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79EBC66-20D0-422C-B5CC-E556163957DA}"/>
              </a:ext>
            </a:extLst>
          </p:cNvPr>
          <p:cNvSpPr txBox="1"/>
          <p:nvPr/>
        </p:nvSpPr>
        <p:spPr>
          <a:xfrm>
            <a:off x="7494613" y="92814"/>
            <a:ext cx="253565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Multiple Search Terms</a:t>
            </a:r>
          </a:p>
        </p:txBody>
      </p:sp>
    </p:spTree>
    <p:extLst>
      <p:ext uri="{BB962C8B-B14F-4D97-AF65-F5344CB8AC3E}">
        <p14:creationId xmlns:p14="http://schemas.microsoft.com/office/powerpoint/2010/main" val="96280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56091E-73CE-4C66-85EE-DE308F9617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31" b="56722"/>
          <a:stretch/>
        </p:blipFill>
        <p:spPr>
          <a:xfrm>
            <a:off x="0" y="1434906"/>
            <a:ext cx="12192000" cy="2278965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8DABF51-9D07-4012-A0EF-C90D007CB829}"/>
              </a:ext>
            </a:extLst>
          </p:cNvPr>
          <p:cNvCxnSpPr>
            <a:cxnSpLocks/>
          </p:cNvCxnSpPr>
          <p:nvPr/>
        </p:nvCxnSpPr>
        <p:spPr>
          <a:xfrm flipV="1">
            <a:off x="6625883" y="462146"/>
            <a:ext cx="868731" cy="944623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310DA412-BE2F-48CD-B94D-661E44F0EF22}"/>
              </a:ext>
            </a:extLst>
          </p:cNvPr>
          <p:cNvSpPr txBox="1"/>
          <p:nvPr/>
        </p:nvSpPr>
        <p:spPr>
          <a:xfrm>
            <a:off x="7494613" y="92814"/>
            <a:ext cx="2535651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Search Terms, no Results</a:t>
            </a:r>
          </a:p>
        </p:txBody>
      </p:sp>
    </p:spTree>
    <p:extLst>
      <p:ext uri="{BB962C8B-B14F-4D97-AF65-F5344CB8AC3E}">
        <p14:creationId xmlns:p14="http://schemas.microsoft.com/office/powerpoint/2010/main" val="2057104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78D9DE-101B-4120-A751-FED850EB2F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50" t="24121" r="3370" b="56541"/>
          <a:stretch/>
        </p:blipFill>
        <p:spPr>
          <a:xfrm>
            <a:off x="314739" y="1073426"/>
            <a:ext cx="6788426" cy="13255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12284A-BC74-46FA-B609-5E3A630021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302" b="5302"/>
          <a:stretch/>
        </p:blipFill>
        <p:spPr>
          <a:xfrm>
            <a:off x="3048002" y="2252396"/>
            <a:ext cx="8441634" cy="4413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C44A7ED-5749-4A51-B3DD-C2C5E76C8616}"/>
              </a:ext>
            </a:extLst>
          </p:cNvPr>
          <p:cNvSpPr txBox="1">
            <a:spLocks/>
          </p:cNvSpPr>
          <p:nvPr/>
        </p:nvSpPr>
        <p:spPr>
          <a:xfrm>
            <a:off x="314739" y="0"/>
            <a:ext cx="58939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When you click a hashtag</a:t>
            </a:r>
          </a:p>
        </p:txBody>
      </p:sp>
    </p:spTree>
    <p:extLst>
      <p:ext uri="{BB962C8B-B14F-4D97-AF65-F5344CB8AC3E}">
        <p14:creationId xmlns:p14="http://schemas.microsoft.com/office/powerpoint/2010/main" val="90681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C87FAD-01F0-4771-BC98-8011997BF9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00" t="9622" r="32731" b="64930"/>
          <a:stretch/>
        </p:blipFill>
        <p:spPr>
          <a:xfrm>
            <a:off x="1740957" y="2248996"/>
            <a:ext cx="8498052" cy="2810021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9CEBCE-F9CC-4899-B3A3-F6C7595BD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818" y="697292"/>
            <a:ext cx="7371522" cy="1325563"/>
          </a:xfrm>
        </p:spPr>
        <p:txBody>
          <a:bodyPr/>
          <a:lstStyle/>
          <a:p>
            <a:r>
              <a:rPr lang="en-US" dirty="0"/>
              <a:t>When you click “View Source”</a:t>
            </a:r>
          </a:p>
        </p:txBody>
      </p:sp>
    </p:spTree>
    <p:extLst>
      <p:ext uri="{BB962C8B-B14F-4D97-AF65-F5344CB8AC3E}">
        <p14:creationId xmlns:p14="http://schemas.microsoft.com/office/powerpoint/2010/main" val="271913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7AE83-29DF-4437-B5B8-E932AE586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did it look like before?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1326F1-01A2-40A6-9D9E-DF6FF07E95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6" t="20499" r="10231" b="11161"/>
          <a:stretch/>
        </p:blipFill>
        <p:spPr>
          <a:xfrm>
            <a:off x="1179341" y="1491176"/>
            <a:ext cx="9833317" cy="468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29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68575C10-8187-4AC4-AD72-C754EAFD28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5429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42A353-2EE5-4FF3-817F-6FB54BA12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59678"/>
            <a:ext cx="3567915" cy="4952492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chemeClr val="bg1"/>
                </a:solidFill>
              </a:rPr>
              <a:t>Outline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4E776C9-ED67-41B7-B3A3-4DF76EF3A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99730"/>
            <a:ext cx="429768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Content Placeholder 2">
            <a:extLst>
              <a:ext uri="{FF2B5EF4-FFF2-40B4-BE49-F238E27FC236}">
                <a16:creationId xmlns:a16="http://schemas.microsoft.com/office/drawing/2014/main" id="{573CDF15-252D-47F6-AD9A-C27154DAF6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1447655"/>
              </p:ext>
            </p:extLst>
          </p:nvPr>
        </p:nvGraphicFramePr>
        <p:xfrm>
          <a:off x="5181600" y="568325"/>
          <a:ext cx="6248400" cy="565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45622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A55DD-A307-496B-A36C-F77D199D9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5430" y="629268"/>
            <a:ext cx="6586491" cy="1286160"/>
          </a:xfrm>
        </p:spPr>
        <p:txBody>
          <a:bodyPr anchor="b">
            <a:normAutofit/>
          </a:bodyPr>
          <a:lstStyle/>
          <a:p>
            <a:r>
              <a:rPr lang="en-US" sz="4100" dirty="0"/>
              <a:t>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D5AFE-59DB-4980-9C8F-88742AF8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431" y="2438400"/>
            <a:ext cx="6586489" cy="3785419"/>
          </a:xfrm>
        </p:spPr>
        <p:txBody>
          <a:bodyPr>
            <a:normAutofit/>
          </a:bodyPr>
          <a:lstStyle/>
          <a:p>
            <a:r>
              <a:rPr lang="en-US" sz="2400" dirty="0"/>
              <a:t>I will be working on documentation of this project that will be a part of my final report.</a:t>
            </a:r>
          </a:p>
          <a:p>
            <a:r>
              <a:rPr lang="en-US" sz="2400" dirty="0"/>
              <a:t>Indexing and importing the large collection of tweets that the library has will be by them.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5" name="Picture 4" descr="Programming data on computer monitor">
            <a:extLst>
              <a:ext uri="{FF2B5EF4-FFF2-40B4-BE49-F238E27FC236}">
                <a16:creationId xmlns:a16="http://schemas.microsoft.com/office/drawing/2014/main" id="{7F86DAF7-B575-49C5-8472-288C137B74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413" r="22468" b="-1"/>
          <a:stretch/>
        </p:blipFill>
        <p:spPr>
          <a:xfrm>
            <a:off x="20" y="10"/>
            <a:ext cx="4635571" cy="6857990"/>
          </a:xfrm>
          <a:prstGeom prst="rect">
            <a:avLst/>
          </a:prstGeom>
          <a:effectLst/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4CE7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606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B76D444-2756-434F-AE61-96D69830C1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E2A700-1B7E-4D7B-9807-D231A2912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182" y="932961"/>
            <a:ext cx="4887685" cy="1777419"/>
          </a:xfrm>
        </p:spPr>
        <p:txBody>
          <a:bodyPr anchor="b">
            <a:normAutofit/>
          </a:bodyPr>
          <a:lstStyle/>
          <a:p>
            <a:r>
              <a:rPr lang="en-US" sz="4000" b="1"/>
              <a:t>Acknowledgements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EA36CB2-E55A-48BD-A82B-39C1550DC7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" b="16074"/>
          <a:stretch/>
        </p:blipFill>
        <p:spPr bwMode="auto">
          <a:xfrm>
            <a:off x="1352549" y="1462913"/>
            <a:ext cx="3513909" cy="3932173"/>
          </a:xfrm>
          <a:prstGeom prst="rect">
            <a:avLst/>
          </a:prstGeom>
          <a:noFill/>
          <a:effectLst>
            <a:outerShdw blurRad="76200" dist="50800" dir="12420000" sx="105000" sy="105000" algn="ctr" rotWithShape="0">
              <a:srgbClr val="000000">
                <a:alpha val="8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8F36E2-BBE5-43FE-822F-AD8CAE08C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B75B7-B8EC-4B09-A511-4BDA211CE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8182" y="2894529"/>
            <a:ext cx="4887685" cy="3210179"/>
          </a:xfrm>
          <a:effectLst>
            <a:outerShdw blurRad="50800" dist="50800" dir="8760000" algn="ctr" rotWithShape="0">
              <a:srgbClr val="000000">
                <a:alpha val="43137"/>
              </a:srgbClr>
            </a:outerShdw>
          </a:effectLst>
        </p:spPr>
        <p:txBody>
          <a:bodyPr anchor="t"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/>
              <a:t>Client: </a:t>
            </a:r>
            <a:r>
              <a:rPr lang="en-US" sz="3200" dirty="0"/>
              <a:t>Bill Ingram, Assistant Dean &amp; IT Director, University Libraries, waingram@vt.edu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  <a:p>
            <a:pPr marL="0" indent="0">
              <a:buNone/>
            </a:pPr>
            <a:r>
              <a:rPr lang="en-US" sz="3000" dirty="0"/>
              <a:t>Additionally: Thank you to the previous frontend team for creating stepping stones for me to walk on!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966659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ECC1F-B221-4073-B3F2-62D240F7A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BB0CD-5215-4413-B3A3-7EF7EE297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 5604 2020: Information Storage and Retrieval TWT - Tweet Collection Management Team: </a:t>
            </a:r>
            <a:r>
              <a:rPr lang="en-US" dirty="0">
                <a:hlinkClick r:id="rId2"/>
              </a:rPr>
              <a:t>https://vtechworks.lib.vt.edu/handle/10919/101520</a:t>
            </a:r>
            <a:endParaRPr lang="en-US" dirty="0"/>
          </a:p>
          <a:p>
            <a:r>
              <a:rPr lang="en-US" dirty="0"/>
              <a:t>CS5604 (Information Retrieval) Fall 2020 Front-end (FE) Team Project </a:t>
            </a:r>
            <a:r>
              <a:rPr lang="en-US" dirty="0">
                <a:hlinkClick r:id="rId3"/>
              </a:rPr>
              <a:t>https://vtechworks.lib.vt.edu/handle/10919/101526</a:t>
            </a:r>
            <a:endParaRPr lang="en-US" dirty="0"/>
          </a:p>
          <a:p>
            <a:r>
              <a:rPr lang="en-US" dirty="0"/>
              <a:t>Social Feed Manager </a:t>
            </a:r>
            <a:r>
              <a:rPr lang="en-US" dirty="0">
                <a:hlinkClick r:id="rId4"/>
              </a:rPr>
              <a:t>https://library.gwu.edu/scholarly-technology-group/social-feed-manager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9638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Question mark on green pastel background">
            <a:extLst>
              <a:ext uri="{FF2B5EF4-FFF2-40B4-BE49-F238E27FC236}">
                <a16:creationId xmlns:a16="http://schemas.microsoft.com/office/drawing/2014/main" id="{ED71E1CE-3FBB-47D0-8122-15EDD35FFC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92" r="-2" b="-2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0AC3D3-62B8-4440-B595-F4ABB52FC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 b="1" dirty="0">
                <a:solidFill>
                  <a:srgbClr val="FFFFFF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48185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C27A8-315D-4B4A-8CE1-128CCECB7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4C45C-EFAB-490F-86E3-BBE1B8ECF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0000"/>
                </a:solidFill>
              </a:rPr>
              <a:t>Last Fall, CS5604 built a system to manage 3 collections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000000"/>
                </a:solidFill>
              </a:rPr>
              <a:t>Tweets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0000"/>
                </a:solidFill>
              </a:rPr>
              <a:t>Webpages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0000"/>
                </a:solidFill>
              </a:rPr>
              <a:t>Electronic theses and dissertations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21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C07A13-1F48-4660-97CA-94B090C6A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Project Description</a:t>
            </a:r>
          </a:p>
        </p:txBody>
      </p:sp>
      <p:sp>
        <p:nvSpPr>
          <p:cNvPr id="79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Picture 6" descr="MASK Smiley Face Emoji MASK Flirt Sexy Funny Vinyl Car ...">
            <a:extLst>
              <a:ext uri="{FF2B5EF4-FFF2-40B4-BE49-F238E27FC236}">
                <a16:creationId xmlns:a16="http://schemas.microsoft.com/office/drawing/2014/main" id="{439295D6-5F53-4189-92CD-72864756AA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0" r="3" b="3"/>
          <a:stretch/>
        </p:blipFill>
        <p:spPr bwMode="auto">
          <a:xfrm>
            <a:off x="20" y="907231"/>
            <a:ext cx="4838021" cy="5063738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D6C38A-2B17-4E29-83BF-7EDAAB838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3" y="1730326"/>
            <a:ext cx="5279791" cy="4330645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Expand the searching features of the tweets side of this site</a:t>
            </a:r>
          </a:p>
          <a:p>
            <a:r>
              <a:rPr lang="en-US" sz="2400" dirty="0">
                <a:solidFill>
                  <a:srgbClr val="000000"/>
                </a:solidFill>
              </a:rPr>
              <a:t>Format the search results to more effectively display tweet information.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>
                <a:solidFill>
                  <a:srgbClr val="000000"/>
                </a:solidFill>
              </a:rPr>
              <a:t>I was able to complete these revised goals!</a:t>
            </a:r>
          </a:p>
          <a:p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838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0259F-CD1C-47D2-979C-D15BBB07B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0295" y="1396289"/>
            <a:ext cx="4668257" cy="1325563"/>
          </a:xfrm>
        </p:spPr>
        <p:txBody>
          <a:bodyPr>
            <a:normAutofit/>
          </a:bodyPr>
          <a:lstStyle/>
          <a:p>
            <a:r>
              <a:rPr lang="en-US" sz="5400" b="1" dirty="0"/>
              <a:t>The Stack.</a:t>
            </a: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EEE8F11-3582-44B7-9869-F2D26D7DD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133221" cy="3548529"/>
          </a:xfrm>
          <a:custGeom>
            <a:avLst/>
            <a:gdLst>
              <a:gd name="connsiteX0" fmla="*/ 0 w 4133221"/>
              <a:gd name="connsiteY0" fmla="*/ 0 h 3548529"/>
              <a:gd name="connsiteX1" fmla="*/ 3798429 w 4133221"/>
              <a:gd name="connsiteY1" fmla="*/ 0 h 3548529"/>
              <a:gd name="connsiteX2" fmla="*/ 3850140 w 4133221"/>
              <a:gd name="connsiteY2" fmla="*/ 85119 h 3548529"/>
              <a:gd name="connsiteX3" fmla="*/ 4133221 w 4133221"/>
              <a:gd name="connsiteY3" fmla="*/ 1203093 h 3548529"/>
              <a:gd name="connsiteX4" fmla="*/ 1787785 w 4133221"/>
              <a:gd name="connsiteY4" fmla="*/ 3548529 h 3548529"/>
              <a:gd name="connsiteX5" fmla="*/ 129311 w 4133221"/>
              <a:gd name="connsiteY5" fmla="*/ 2861567 h 3548529"/>
              <a:gd name="connsiteX6" fmla="*/ 0 w 4133221"/>
              <a:gd name="connsiteY6" fmla="*/ 2719289 h 3548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3221" h="3548529">
                <a:moveTo>
                  <a:pt x="0" y="0"/>
                </a:moveTo>
                <a:lnTo>
                  <a:pt x="3798429" y="0"/>
                </a:lnTo>
                <a:lnTo>
                  <a:pt x="3850140" y="85119"/>
                </a:lnTo>
                <a:cubicBezTo>
                  <a:pt x="4030674" y="417451"/>
                  <a:pt x="4133221" y="798296"/>
                  <a:pt x="4133221" y="1203093"/>
                </a:cubicBezTo>
                <a:cubicBezTo>
                  <a:pt x="4133221" y="2498442"/>
                  <a:pt x="3083134" y="3548529"/>
                  <a:pt x="1787785" y="3548529"/>
                </a:cubicBezTo>
                <a:cubicBezTo>
                  <a:pt x="1140111" y="3548529"/>
                  <a:pt x="553752" y="3286007"/>
                  <a:pt x="129311" y="2861567"/>
                </a:cubicBezTo>
                <a:lnTo>
                  <a:pt x="0" y="2719289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141F1CC-6A53-4BCF-9127-AABB52E24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1" y="3842187"/>
            <a:ext cx="3321156" cy="3015812"/>
          </a:xfrm>
          <a:custGeom>
            <a:avLst/>
            <a:gdLst>
              <a:gd name="connsiteX0" fmla="*/ 1359768 w 3321156"/>
              <a:gd name="connsiteY0" fmla="*/ 0 h 3015812"/>
              <a:gd name="connsiteX1" fmla="*/ 3321156 w 3321156"/>
              <a:gd name="connsiteY1" fmla="*/ 1961388 h 3015812"/>
              <a:gd name="connsiteX2" fmla="*/ 3084427 w 3321156"/>
              <a:gd name="connsiteY2" fmla="*/ 2896302 h 3015812"/>
              <a:gd name="connsiteX3" fmla="*/ 3011823 w 3321156"/>
              <a:gd name="connsiteY3" fmla="*/ 3015812 h 3015812"/>
              <a:gd name="connsiteX4" fmla="*/ 0 w 3321156"/>
              <a:gd name="connsiteY4" fmla="*/ 3015812 h 3015812"/>
              <a:gd name="connsiteX5" fmla="*/ 0 w 3321156"/>
              <a:gd name="connsiteY5" fmla="*/ 549808 h 3015812"/>
              <a:gd name="connsiteX6" fmla="*/ 112143 w 3321156"/>
              <a:gd name="connsiteY6" fmla="*/ 447886 h 3015812"/>
              <a:gd name="connsiteX7" fmla="*/ 1359768 w 3321156"/>
              <a:gd name="connsiteY7" fmla="*/ 0 h 3015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1156" h="3015812">
                <a:moveTo>
                  <a:pt x="1359768" y="0"/>
                </a:moveTo>
                <a:cubicBezTo>
                  <a:pt x="2443013" y="0"/>
                  <a:pt x="3321156" y="878143"/>
                  <a:pt x="3321156" y="1961388"/>
                </a:cubicBezTo>
                <a:cubicBezTo>
                  <a:pt x="3321156" y="2299902"/>
                  <a:pt x="3235400" y="2618387"/>
                  <a:pt x="3084427" y="2896302"/>
                </a:cubicBezTo>
                <a:lnTo>
                  <a:pt x="3011823" y="3015812"/>
                </a:lnTo>
                <a:lnTo>
                  <a:pt x="0" y="3015812"/>
                </a:lnTo>
                <a:lnTo>
                  <a:pt x="0" y="549808"/>
                </a:lnTo>
                <a:lnTo>
                  <a:pt x="112143" y="447886"/>
                </a:lnTo>
                <a:cubicBezTo>
                  <a:pt x="451187" y="168082"/>
                  <a:pt x="885848" y="0"/>
                  <a:pt x="1359768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561B2B49-7142-4CA8-A929-4671548E6A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4530" y="2496668"/>
            <a:ext cx="3118104" cy="311810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4" descr="react-logo - Mildaintrainings">
            <a:extLst>
              <a:ext uri="{FF2B5EF4-FFF2-40B4-BE49-F238E27FC236}">
                <a16:creationId xmlns:a16="http://schemas.microsoft.com/office/drawing/2014/main" id="{0DF482BC-08D7-48A3-A7BA-D8754382BA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" b="-4"/>
          <a:stretch/>
        </p:blipFill>
        <p:spPr bwMode="auto">
          <a:xfrm>
            <a:off x="3559122" y="2661260"/>
            <a:ext cx="2788920" cy="2788920"/>
          </a:xfrm>
          <a:custGeom>
            <a:avLst/>
            <a:gdLst/>
            <a:ahLst/>
            <a:cxnLst/>
            <a:rect l="l" t="t" r="r" b="b"/>
            <a:pathLst>
              <a:path w="2880360" h="2880360">
                <a:moveTo>
                  <a:pt x="1440180" y="0"/>
                </a:moveTo>
                <a:cubicBezTo>
                  <a:pt x="2235569" y="0"/>
                  <a:pt x="2880360" y="644791"/>
                  <a:pt x="2880360" y="1440180"/>
                </a:cubicBezTo>
                <a:cubicBezTo>
                  <a:pt x="2880360" y="2235569"/>
                  <a:pt x="2235569" y="2880360"/>
                  <a:pt x="1440180" y="2880360"/>
                </a:cubicBezTo>
                <a:cubicBezTo>
                  <a:pt x="644791" y="2880360"/>
                  <a:pt x="0" y="2235569"/>
                  <a:pt x="0" y="1440180"/>
                </a:cubicBezTo>
                <a:cubicBezTo>
                  <a:pt x="0" y="644791"/>
                  <a:pt x="644791" y="0"/>
                  <a:pt x="1440180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BM Containers: A Bluemix Runtime Leveraging Docker ...">
            <a:extLst>
              <a:ext uri="{FF2B5EF4-FFF2-40B4-BE49-F238E27FC236}">
                <a16:creationId xmlns:a16="http://schemas.microsoft.com/office/drawing/2014/main" id="{62FDBB82-E9F7-465D-A081-768D794879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" r="1" b="1"/>
          <a:stretch/>
        </p:blipFill>
        <p:spPr bwMode="auto">
          <a:xfrm>
            <a:off x="20" y="10"/>
            <a:ext cx="3967953" cy="3383270"/>
          </a:xfrm>
          <a:custGeom>
            <a:avLst/>
            <a:gdLst/>
            <a:ahLst/>
            <a:cxnLst/>
            <a:rect l="l" t="t" r="r" b="b"/>
            <a:pathLst>
              <a:path w="3967973" h="3383280">
                <a:moveTo>
                  <a:pt x="0" y="0"/>
                </a:moveTo>
                <a:lnTo>
                  <a:pt x="3605273" y="0"/>
                </a:lnTo>
                <a:lnTo>
                  <a:pt x="3704836" y="163887"/>
                </a:lnTo>
                <a:cubicBezTo>
                  <a:pt x="3872651" y="472804"/>
                  <a:pt x="3967973" y="826817"/>
                  <a:pt x="3967973" y="1203093"/>
                </a:cubicBezTo>
                <a:cubicBezTo>
                  <a:pt x="3967973" y="2407177"/>
                  <a:pt x="2991870" y="3383280"/>
                  <a:pt x="1787786" y="3383280"/>
                </a:cubicBezTo>
                <a:cubicBezTo>
                  <a:pt x="1110489" y="3383280"/>
                  <a:pt x="505326" y="3074435"/>
                  <a:pt x="105448" y="2589894"/>
                </a:cubicBezTo>
                <a:lnTo>
                  <a:pt x="0" y="244888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NEW ELASTIC STACK">
            <a:extLst>
              <a:ext uri="{FF2B5EF4-FFF2-40B4-BE49-F238E27FC236}">
                <a16:creationId xmlns:a16="http://schemas.microsoft.com/office/drawing/2014/main" id="{A453629C-09CB-4F2D-AB07-B8528C882E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5" r="19284"/>
          <a:stretch/>
        </p:blipFill>
        <p:spPr bwMode="auto">
          <a:xfrm>
            <a:off x="4825" y="4007260"/>
            <a:ext cx="3155071" cy="2850749"/>
          </a:xfrm>
          <a:custGeom>
            <a:avLst/>
            <a:gdLst/>
            <a:ahLst/>
            <a:cxnLst/>
            <a:rect l="l" t="t" r="r" b="b"/>
            <a:pathLst>
              <a:path w="3155071" h="2850749">
                <a:moveTo>
                  <a:pt x="1358746" y="0"/>
                </a:moveTo>
                <a:cubicBezTo>
                  <a:pt x="2350829" y="0"/>
                  <a:pt x="3155071" y="804242"/>
                  <a:pt x="3155071" y="1796325"/>
                </a:cubicBezTo>
                <a:cubicBezTo>
                  <a:pt x="3155071" y="2168356"/>
                  <a:pt x="3041975" y="2513972"/>
                  <a:pt x="2848287" y="2800668"/>
                </a:cubicBezTo>
                <a:lnTo>
                  <a:pt x="2810837" y="2850749"/>
                </a:lnTo>
                <a:lnTo>
                  <a:pt x="0" y="2850749"/>
                </a:lnTo>
                <a:lnTo>
                  <a:pt x="0" y="623564"/>
                </a:lnTo>
                <a:lnTo>
                  <a:pt x="88552" y="526132"/>
                </a:lnTo>
                <a:cubicBezTo>
                  <a:pt x="413623" y="201061"/>
                  <a:pt x="862705" y="0"/>
                  <a:pt x="135874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CF0D9-8409-43EA-9497-76C56BF75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0296" y="2871982"/>
            <a:ext cx="4668256" cy="3181684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dirty="0"/>
              <a:t>System is mainly built using:</a:t>
            </a:r>
          </a:p>
          <a:p>
            <a:pPr lvl="1"/>
            <a:r>
              <a:rPr lang="en-US" sz="2800" u="sng" dirty="0"/>
              <a:t>Docker </a:t>
            </a:r>
            <a:r>
              <a:rPr lang="en-US" sz="2800" dirty="0"/>
              <a:t>containers</a:t>
            </a:r>
          </a:p>
          <a:p>
            <a:pPr lvl="1"/>
            <a:r>
              <a:rPr lang="en-US" sz="2800" u="sng" dirty="0"/>
              <a:t>Kubernetes</a:t>
            </a:r>
          </a:p>
          <a:p>
            <a:pPr lvl="1"/>
            <a:r>
              <a:rPr lang="en-US" sz="2800" u="sng" dirty="0" err="1"/>
              <a:t>ElasticSearch</a:t>
            </a:r>
            <a:endParaRPr lang="en-US" sz="2800" u="sng" dirty="0"/>
          </a:p>
          <a:p>
            <a:pPr lvl="1"/>
            <a:r>
              <a:rPr lang="en-US" sz="2800" u="sng" dirty="0"/>
              <a:t>React.</a:t>
            </a:r>
          </a:p>
          <a:p>
            <a:pPr lvl="1"/>
            <a:r>
              <a:rPr lang="en-US" sz="2800" u="sng" dirty="0"/>
              <a:t>Flask (!Python 3.6!)</a:t>
            </a:r>
          </a:p>
          <a:p>
            <a:pPr lvl="1"/>
            <a:r>
              <a:rPr lang="en-US" sz="2800" u="sng" dirty="0"/>
              <a:t>CSS</a:t>
            </a:r>
            <a:endParaRPr lang="en-US" sz="2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772569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1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BA2A28-219B-4580-8D4B-5F5E130FF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en-US" sz="5200"/>
              <a:t>Docker and Flask</a:t>
            </a:r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DD29EA46-40AD-443C-86D8-8F1807460E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39546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8762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D472-4662-4636-ABCA-F3CC924DD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ElasticSearch and React. </a:t>
            </a:r>
            <a:endParaRPr lang="en-US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11F767A-BAAB-4EF6-BE3D-C7A859CAA2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24581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6603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4C49D7-4DF3-4BF3-9959-6A84478C2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Example of an 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ElasticSearch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Searchbox</a:t>
            </a:r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I used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9E68E4E-35F4-4991-ADE4-DB6F27309C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885" t="47793" r="46923" b="24090"/>
          <a:stretch/>
        </p:blipFill>
        <p:spPr>
          <a:xfrm>
            <a:off x="1207202" y="1675227"/>
            <a:ext cx="9777595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782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C3D6EC93-F369-413E-AA67-5D4104161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684EF3-021D-4D54-BAA3-0D8ED06EF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641752"/>
            <a:ext cx="4394200" cy="1323439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chemeClr val="bg1"/>
                </a:solidFill>
              </a:rPr>
              <a:t>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44E7F8-2768-4CBB-BC44-F049CDCE6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3146400"/>
            <a:ext cx="4394200" cy="2454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IMPORTANT NOTE: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I had no part in creating the sample data used. And some of the tweets seem to be a bit insensitive (as is the nature of Twitter).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Some of the data </a:t>
            </a:r>
            <a:r>
              <a:rPr lang="en-US" sz="2400">
                <a:solidFill>
                  <a:schemeClr val="bg1">
                    <a:alpha val="80000"/>
                  </a:schemeClr>
                </a:solidFill>
              </a:rPr>
              <a:t>is corrupted; </a:t>
            </a:r>
            <a:r>
              <a:rPr lang="en-US" sz="2400" dirty="0">
                <a:solidFill>
                  <a:schemeClr val="bg1">
                    <a:alpha val="80000"/>
                  </a:schemeClr>
                </a:solidFill>
              </a:rPr>
              <a:t>data seems to have been imported from Instagram, or with other languages.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6BBD4F3-04E3-4B53-9764-E428EBBFAF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" r="3049"/>
          <a:stretch/>
        </p:blipFill>
        <p:spPr bwMode="auto">
          <a:xfrm>
            <a:off x="5810604" y="564983"/>
            <a:ext cx="4848017" cy="5162833"/>
          </a:xfrm>
          <a:custGeom>
            <a:avLst/>
            <a:gdLst/>
            <a:ahLst/>
            <a:cxnLst/>
            <a:rect l="l" t="t" r="r" b="b"/>
            <a:pathLst>
              <a:path w="6439807" h="6857999">
                <a:moveTo>
                  <a:pt x="752157" y="6118149"/>
                </a:moveTo>
                <a:cubicBezTo>
                  <a:pt x="745608" y="6124102"/>
                  <a:pt x="737987" y="6129341"/>
                  <a:pt x="730938" y="6133722"/>
                </a:cubicBezTo>
                <a:cubicBezTo>
                  <a:pt x="723794" y="6138152"/>
                  <a:pt x="718448" y="6143474"/>
                  <a:pt x="714778" y="6149379"/>
                </a:cubicBezTo>
                <a:lnTo>
                  <a:pt x="709303" y="6166562"/>
                </a:lnTo>
                <a:lnTo>
                  <a:pt x="714778" y="6149380"/>
                </a:lnTo>
                <a:cubicBezTo>
                  <a:pt x="718448" y="6143474"/>
                  <a:pt x="723794" y="6138152"/>
                  <a:pt x="730938" y="6133723"/>
                </a:cubicBezTo>
                <a:cubicBezTo>
                  <a:pt x="737987" y="6129341"/>
                  <a:pt x="745608" y="6124102"/>
                  <a:pt x="752157" y="6118149"/>
                </a:cubicBezTo>
                <a:close/>
                <a:moveTo>
                  <a:pt x="844000" y="4941372"/>
                </a:moveTo>
                <a:lnTo>
                  <a:pt x="840670" y="4950868"/>
                </a:lnTo>
                <a:lnTo>
                  <a:pt x="830985" y="4991382"/>
                </a:lnTo>
                <a:lnTo>
                  <a:pt x="840670" y="4950869"/>
                </a:lnTo>
                <a:close/>
                <a:moveTo>
                  <a:pt x="840061" y="4749807"/>
                </a:moveTo>
                <a:cubicBezTo>
                  <a:pt x="852197" y="4762827"/>
                  <a:pt x="853054" y="4781365"/>
                  <a:pt x="854768" y="4799797"/>
                </a:cubicBezTo>
                <a:cubicBezTo>
                  <a:pt x="853054" y="4781365"/>
                  <a:pt x="852197" y="4762826"/>
                  <a:pt x="840061" y="4749807"/>
                </a:cubicBezTo>
                <a:close/>
                <a:moveTo>
                  <a:pt x="822263" y="4543185"/>
                </a:moveTo>
                <a:lnTo>
                  <a:pt x="816857" y="4557091"/>
                </a:lnTo>
                <a:cubicBezTo>
                  <a:pt x="805236" y="4573618"/>
                  <a:pt x="796449" y="4588275"/>
                  <a:pt x="790493" y="4602021"/>
                </a:cubicBezTo>
                <a:cubicBezTo>
                  <a:pt x="796449" y="4588275"/>
                  <a:pt x="805236" y="4573618"/>
                  <a:pt x="816857" y="4557092"/>
                </a:cubicBezTo>
                <a:cubicBezTo>
                  <a:pt x="819238" y="4553662"/>
                  <a:pt x="821286" y="4548281"/>
                  <a:pt x="822263" y="4543185"/>
                </a:cubicBezTo>
                <a:close/>
                <a:moveTo>
                  <a:pt x="356045" y="2819253"/>
                </a:moveTo>
                <a:lnTo>
                  <a:pt x="344401" y="2827483"/>
                </a:lnTo>
                <a:lnTo>
                  <a:pt x="344399" y="2827486"/>
                </a:lnTo>
                <a:lnTo>
                  <a:pt x="325551" y="2842392"/>
                </a:lnTo>
                <a:lnTo>
                  <a:pt x="315896" y="2861156"/>
                </a:lnTo>
                <a:lnTo>
                  <a:pt x="344399" y="2827486"/>
                </a:lnTo>
                <a:lnTo>
                  <a:pt x="344401" y="2827484"/>
                </a:lnTo>
                <a:close/>
                <a:moveTo>
                  <a:pt x="425699" y="1974015"/>
                </a:moveTo>
                <a:cubicBezTo>
                  <a:pt x="427224" y="1991685"/>
                  <a:pt x="433462" y="2008497"/>
                  <a:pt x="449941" y="2023547"/>
                </a:cubicBezTo>
                <a:cubicBezTo>
                  <a:pt x="441702" y="2016020"/>
                  <a:pt x="436022" y="2008056"/>
                  <a:pt x="432213" y="1999763"/>
                </a:cubicBezTo>
                <a:close/>
                <a:moveTo>
                  <a:pt x="442893" y="1768838"/>
                </a:moveTo>
                <a:cubicBezTo>
                  <a:pt x="451656" y="1779981"/>
                  <a:pt x="453942" y="1790986"/>
                  <a:pt x="452275" y="1801558"/>
                </a:cubicBezTo>
                <a:lnTo>
                  <a:pt x="451495" y="1785412"/>
                </a:lnTo>
                <a:cubicBezTo>
                  <a:pt x="450037" y="1779948"/>
                  <a:pt x="447274" y="1774411"/>
                  <a:pt x="442893" y="1768838"/>
                </a:cubicBezTo>
                <a:close/>
                <a:moveTo>
                  <a:pt x="333304" y="520953"/>
                </a:moveTo>
                <a:cubicBezTo>
                  <a:pt x="333742" y="528850"/>
                  <a:pt x="335479" y="536547"/>
                  <a:pt x="337867" y="544146"/>
                </a:cubicBezTo>
                <a:lnTo>
                  <a:pt x="340032" y="549926"/>
                </a:lnTo>
                <a:lnTo>
                  <a:pt x="340448" y="551717"/>
                </a:lnTo>
                <a:lnTo>
                  <a:pt x="346286" y="566616"/>
                </a:lnTo>
                <a:lnTo>
                  <a:pt x="346338" y="566754"/>
                </a:lnTo>
                <a:lnTo>
                  <a:pt x="352655" y="583595"/>
                </a:lnTo>
                <a:lnTo>
                  <a:pt x="359451" y="612658"/>
                </a:lnTo>
                <a:cubicBezTo>
                  <a:pt x="358988" y="604728"/>
                  <a:pt x="357231" y="597005"/>
                  <a:pt x="354829" y="589388"/>
                </a:cubicBezTo>
                <a:lnTo>
                  <a:pt x="352655" y="583595"/>
                </a:lnTo>
                <a:lnTo>
                  <a:pt x="352236" y="581804"/>
                </a:lnTo>
                <a:lnTo>
                  <a:pt x="346286" y="566616"/>
                </a:lnTo>
                <a:lnTo>
                  <a:pt x="340032" y="549926"/>
                </a:lnTo>
                <a:close/>
                <a:moveTo>
                  <a:pt x="384407" y="268794"/>
                </a:moveTo>
                <a:lnTo>
                  <a:pt x="387837" y="328017"/>
                </a:lnTo>
                <a:cubicBezTo>
                  <a:pt x="389527" y="318646"/>
                  <a:pt x="389932" y="309031"/>
                  <a:pt x="389283" y="299164"/>
                </a:cubicBezTo>
                <a:cubicBezTo>
                  <a:pt x="388634" y="289296"/>
                  <a:pt x="386932" y="279176"/>
                  <a:pt x="384407" y="268794"/>
                </a:cubicBezTo>
                <a:close/>
                <a:moveTo>
                  <a:pt x="66991" y="0"/>
                </a:moveTo>
                <a:lnTo>
                  <a:pt x="6439807" y="0"/>
                </a:lnTo>
                <a:lnTo>
                  <a:pt x="6439807" y="6857999"/>
                </a:lnTo>
                <a:lnTo>
                  <a:pt x="149318" y="6857999"/>
                </a:lnTo>
                <a:lnTo>
                  <a:pt x="149318" y="6857457"/>
                </a:lnTo>
                <a:lnTo>
                  <a:pt x="22079" y="6857457"/>
                </a:lnTo>
                <a:lnTo>
                  <a:pt x="26851" y="6796804"/>
                </a:lnTo>
                <a:cubicBezTo>
                  <a:pt x="32162" y="6777207"/>
                  <a:pt x="39591" y="6758011"/>
                  <a:pt x="44354" y="6738388"/>
                </a:cubicBezTo>
                <a:cubicBezTo>
                  <a:pt x="48736" y="6720103"/>
                  <a:pt x="58832" y="6702955"/>
                  <a:pt x="67214" y="6685617"/>
                </a:cubicBezTo>
                <a:cubicBezTo>
                  <a:pt x="83217" y="6652472"/>
                  <a:pt x="73120" y="6617036"/>
                  <a:pt x="77310" y="6583128"/>
                </a:cubicBezTo>
                <a:cubicBezTo>
                  <a:pt x="78646" y="6572269"/>
                  <a:pt x="80168" y="6561411"/>
                  <a:pt x="82837" y="6550742"/>
                </a:cubicBezTo>
                <a:cubicBezTo>
                  <a:pt x="89885" y="6521593"/>
                  <a:pt x="95981" y="6491874"/>
                  <a:pt x="105698" y="6463490"/>
                </a:cubicBezTo>
                <a:cubicBezTo>
                  <a:pt x="116555" y="6431292"/>
                  <a:pt x="131034" y="6400429"/>
                  <a:pt x="146085" y="6363664"/>
                </a:cubicBezTo>
                <a:cubicBezTo>
                  <a:pt x="142274" y="6350899"/>
                  <a:pt x="131986" y="6331277"/>
                  <a:pt x="131034" y="6311084"/>
                </a:cubicBezTo>
                <a:cubicBezTo>
                  <a:pt x="127795" y="6246121"/>
                  <a:pt x="145512" y="6185351"/>
                  <a:pt x="173519" y="6127247"/>
                </a:cubicBezTo>
                <a:cubicBezTo>
                  <a:pt x="181900" y="6109530"/>
                  <a:pt x="187424" y="6090477"/>
                  <a:pt x="195616" y="6072569"/>
                </a:cubicBezTo>
                <a:cubicBezTo>
                  <a:pt x="198472" y="6066284"/>
                  <a:pt x="204569" y="6058092"/>
                  <a:pt x="210287" y="6056948"/>
                </a:cubicBezTo>
                <a:cubicBezTo>
                  <a:pt x="243432" y="6050282"/>
                  <a:pt x="242862" y="6025515"/>
                  <a:pt x="244766" y="5999796"/>
                </a:cubicBezTo>
                <a:cubicBezTo>
                  <a:pt x="247051" y="5969124"/>
                  <a:pt x="252386" y="5938836"/>
                  <a:pt x="256958" y="5908355"/>
                </a:cubicBezTo>
                <a:cubicBezTo>
                  <a:pt x="257530" y="5904353"/>
                  <a:pt x="261530" y="5900735"/>
                  <a:pt x="264199" y="5897114"/>
                </a:cubicBezTo>
                <a:cubicBezTo>
                  <a:pt x="268199" y="5891590"/>
                  <a:pt x="274296" y="5886447"/>
                  <a:pt x="275818" y="5880348"/>
                </a:cubicBezTo>
                <a:cubicBezTo>
                  <a:pt x="283249" y="5849107"/>
                  <a:pt x="289535" y="5817674"/>
                  <a:pt x="296393" y="5786239"/>
                </a:cubicBezTo>
                <a:cubicBezTo>
                  <a:pt x="297919" y="5779191"/>
                  <a:pt x="299822" y="5771953"/>
                  <a:pt x="302870" y="5765474"/>
                </a:cubicBezTo>
                <a:cubicBezTo>
                  <a:pt x="305728" y="5759378"/>
                  <a:pt x="310682" y="5754234"/>
                  <a:pt x="313730" y="5748136"/>
                </a:cubicBezTo>
                <a:cubicBezTo>
                  <a:pt x="321921" y="5731564"/>
                  <a:pt x="329541" y="5714607"/>
                  <a:pt x="338685" y="5695178"/>
                </a:cubicBezTo>
                <a:cubicBezTo>
                  <a:pt x="321541" y="5684320"/>
                  <a:pt x="331258" y="5669647"/>
                  <a:pt x="339449" y="5651360"/>
                </a:cubicBezTo>
                <a:cubicBezTo>
                  <a:pt x="347831" y="5632691"/>
                  <a:pt x="350497" y="5611164"/>
                  <a:pt x="353546" y="5590590"/>
                </a:cubicBezTo>
                <a:cubicBezTo>
                  <a:pt x="359070" y="5552869"/>
                  <a:pt x="362499" y="5514957"/>
                  <a:pt x="367451" y="5477239"/>
                </a:cubicBezTo>
                <a:cubicBezTo>
                  <a:pt x="368595" y="5469236"/>
                  <a:pt x="370690" y="5460092"/>
                  <a:pt x="375454" y="5453995"/>
                </a:cubicBezTo>
                <a:cubicBezTo>
                  <a:pt x="407459" y="5412276"/>
                  <a:pt x="416411" y="5361598"/>
                  <a:pt x="413366" y="5313403"/>
                </a:cubicBezTo>
                <a:cubicBezTo>
                  <a:pt x="411078" y="5275491"/>
                  <a:pt x="409363" y="5238343"/>
                  <a:pt x="412601" y="5200813"/>
                </a:cubicBezTo>
                <a:cubicBezTo>
                  <a:pt x="412793" y="5197955"/>
                  <a:pt x="412411" y="5194145"/>
                  <a:pt x="410887" y="5192051"/>
                </a:cubicBezTo>
                <a:cubicBezTo>
                  <a:pt x="400791" y="5179097"/>
                  <a:pt x="400029" y="5165570"/>
                  <a:pt x="398315" y="5148995"/>
                </a:cubicBezTo>
                <a:cubicBezTo>
                  <a:pt x="395837" y="5125562"/>
                  <a:pt x="397553" y="5104036"/>
                  <a:pt x="401743" y="5082317"/>
                </a:cubicBezTo>
                <a:cubicBezTo>
                  <a:pt x="404791" y="5066505"/>
                  <a:pt x="411078" y="5050504"/>
                  <a:pt x="419080" y="5036405"/>
                </a:cubicBezTo>
                <a:cubicBezTo>
                  <a:pt x="430320" y="5016785"/>
                  <a:pt x="434701" y="4997922"/>
                  <a:pt x="419841" y="4979253"/>
                </a:cubicBezTo>
                <a:cubicBezTo>
                  <a:pt x="404029" y="4959061"/>
                  <a:pt x="409553" y="4936201"/>
                  <a:pt x="408983" y="4913909"/>
                </a:cubicBezTo>
                <a:cubicBezTo>
                  <a:pt x="408791" y="4904195"/>
                  <a:pt x="409174" y="4893907"/>
                  <a:pt x="406697" y="4884572"/>
                </a:cubicBezTo>
                <a:cubicBezTo>
                  <a:pt x="399647" y="4857522"/>
                  <a:pt x="388978" y="4831420"/>
                  <a:pt x="384216" y="4803988"/>
                </a:cubicBezTo>
                <a:cubicBezTo>
                  <a:pt x="381551" y="4788747"/>
                  <a:pt x="386312" y="4771793"/>
                  <a:pt x="389741" y="4755980"/>
                </a:cubicBezTo>
                <a:cubicBezTo>
                  <a:pt x="393361" y="4739978"/>
                  <a:pt x="398885" y="4724167"/>
                  <a:pt x="404601" y="4708734"/>
                </a:cubicBezTo>
                <a:cubicBezTo>
                  <a:pt x="408411" y="4698258"/>
                  <a:pt x="412031" y="4686828"/>
                  <a:pt x="418889" y="4678445"/>
                </a:cubicBezTo>
                <a:cubicBezTo>
                  <a:pt x="434510" y="4659393"/>
                  <a:pt x="437178" y="4639772"/>
                  <a:pt x="428986" y="4617291"/>
                </a:cubicBezTo>
                <a:cubicBezTo>
                  <a:pt x="427651" y="4613864"/>
                  <a:pt x="427651" y="4609863"/>
                  <a:pt x="427462" y="4606053"/>
                </a:cubicBezTo>
                <a:cubicBezTo>
                  <a:pt x="423462" y="4545086"/>
                  <a:pt x="420984" y="4484127"/>
                  <a:pt x="414888" y="4423545"/>
                </a:cubicBezTo>
                <a:cubicBezTo>
                  <a:pt x="412411" y="4398972"/>
                  <a:pt x="401553" y="4375349"/>
                  <a:pt x="394695" y="4351154"/>
                </a:cubicBezTo>
                <a:cubicBezTo>
                  <a:pt x="393361" y="4346201"/>
                  <a:pt x="391265" y="4340674"/>
                  <a:pt x="392218" y="4335722"/>
                </a:cubicBezTo>
                <a:cubicBezTo>
                  <a:pt x="401743" y="4281810"/>
                  <a:pt x="387837" y="4231324"/>
                  <a:pt x="369547" y="4181603"/>
                </a:cubicBezTo>
                <a:cubicBezTo>
                  <a:pt x="367642" y="4176461"/>
                  <a:pt x="368214" y="4170174"/>
                  <a:pt x="368595" y="4164458"/>
                </a:cubicBezTo>
                <a:cubicBezTo>
                  <a:pt x="369928" y="4148453"/>
                  <a:pt x="376597" y="4131119"/>
                  <a:pt x="372597" y="4116641"/>
                </a:cubicBezTo>
                <a:cubicBezTo>
                  <a:pt x="361545" y="4078159"/>
                  <a:pt x="348211" y="4040058"/>
                  <a:pt x="331447" y="4003861"/>
                </a:cubicBezTo>
                <a:cubicBezTo>
                  <a:pt x="314493" y="3967091"/>
                  <a:pt x="300203" y="3932993"/>
                  <a:pt x="317350" y="3890891"/>
                </a:cubicBezTo>
                <a:cubicBezTo>
                  <a:pt x="324589" y="3872985"/>
                  <a:pt x="319445" y="3849362"/>
                  <a:pt x="317541" y="3828785"/>
                </a:cubicBezTo>
                <a:cubicBezTo>
                  <a:pt x="316016" y="3813737"/>
                  <a:pt x="307442" y="3799258"/>
                  <a:pt x="307442" y="3784397"/>
                </a:cubicBezTo>
                <a:cubicBezTo>
                  <a:pt x="307442" y="3744770"/>
                  <a:pt x="297346" y="3709529"/>
                  <a:pt x="276771" y="3675238"/>
                </a:cubicBezTo>
                <a:cubicBezTo>
                  <a:pt x="268770" y="3661899"/>
                  <a:pt x="274105" y="3641134"/>
                  <a:pt x="272009" y="3623799"/>
                </a:cubicBezTo>
                <a:cubicBezTo>
                  <a:pt x="269533" y="3605509"/>
                  <a:pt x="267247" y="3586653"/>
                  <a:pt x="261721" y="3569124"/>
                </a:cubicBezTo>
                <a:cubicBezTo>
                  <a:pt x="247242" y="3523785"/>
                  <a:pt x="230859" y="3479015"/>
                  <a:pt x="215618" y="3433866"/>
                </a:cubicBezTo>
                <a:cubicBezTo>
                  <a:pt x="203045" y="3396719"/>
                  <a:pt x="212952" y="3360139"/>
                  <a:pt x="218285" y="3323372"/>
                </a:cubicBezTo>
                <a:cubicBezTo>
                  <a:pt x="221716" y="3300319"/>
                  <a:pt x="229907" y="3278795"/>
                  <a:pt x="217715" y="3252885"/>
                </a:cubicBezTo>
                <a:cubicBezTo>
                  <a:pt x="206093" y="3228119"/>
                  <a:pt x="208761" y="3196686"/>
                  <a:pt x="202474" y="3168870"/>
                </a:cubicBezTo>
                <a:cubicBezTo>
                  <a:pt x="197141" y="3145436"/>
                  <a:pt x="188566" y="3122770"/>
                  <a:pt x="180184" y="3100099"/>
                </a:cubicBezTo>
                <a:cubicBezTo>
                  <a:pt x="168753" y="3069235"/>
                  <a:pt x="156753" y="3038756"/>
                  <a:pt x="162468" y="3005035"/>
                </a:cubicBezTo>
                <a:cubicBezTo>
                  <a:pt x="168946" y="2966742"/>
                  <a:pt x="144561" y="2940455"/>
                  <a:pt x="128367" y="2910353"/>
                </a:cubicBezTo>
                <a:cubicBezTo>
                  <a:pt x="117318" y="2889587"/>
                  <a:pt x="109126" y="2866918"/>
                  <a:pt x="102267" y="2844248"/>
                </a:cubicBezTo>
                <a:cubicBezTo>
                  <a:pt x="93313" y="2813958"/>
                  <a:pt x="87978" y="2782716"/>
                  <a:pt x="79217" y="2752235"/>
                </a:cubicBezTo>
                <a:cubicBezTo>
                  <a:pt x="66072" y="2706131"/>
                  <a:pt x="55784" y="2659455"/>
                  <a:pt x="63024" y="2611450"/>
                </a:cubicBezTo>
                <a:cubicBezTo>
                  <a:pt x="66262" y="2589352"/>
                  <a:pt x="66072" y="2568774"/>
                  <a:pt x="61307" y="2546678"/>
                </a:cubicBezTo>
                <a:cubicBezTo>
                  <a:pt x="53497" y="2510483"/>
                  <a:pt x="52545" y="2473333"/>
                  <a:pt x="23399" y="2444184"/>
                </a:cubicBezTo>
                <a:cubicBezTo>
                  <a:pt x="13111" y="2433897"/>
                  <a:pt x="10446" y="2415420"/>
                  <a:pt x="5110" y="2400369"/>
                </a:cubicBezTo>
                <a:cubicBezTo>
                  <a:pt x="-1178" y="2383032"/>
                  <a:pt x="2062" y="2370270"/>
                  <a:pt x="20352" y="2360933"/>
                </a:cubicBezTo>
                <a:cubicBezTo>
                  <a:pt x="28541" y="2356744"/>
                  <a:pt x="36543" y="2344741"/>
                  <a:pt x="37878" y="2335405"/>
                </a:cubicBezTo>
                <a:cubicBezTo>
                  <a:pt x="41877" y="2307402"/>
                  <a:pt x="35972" y="2281683"/>
                  <a:pt x="23017" y="2254633"/>
                </a:cubicBezTo>
                <a:cubicBezTo>
                  <a:pt x="10825" y="2229296"/>
                  <a:pt x="12159" y="2197670"/>
                  <a:pt x="7395" y="2168903"/>
                </a:cubicBezTo>
                <a:cubicBezTo>
                  <a:pt x="5681" y="2158712"/>
                  <a:pt x="3062" y="2148519"/>
                  <a:pt x="871" y="2138304"/>
                </a:cubicBezTo>
                <a:lnTo>
                  <a:pt x="0" y="2131532"/>
                </a:lnTo>
                <a:lnTo>
                  <a:pt x="0" y="2072225"/>
                </a:lnTo>
                <a:lnTo>
                  <a:pt x="251" y="2069340"/>
                </a:lnTo>
                <a:cubicBezTo>
                  <a:pt x="2061" y="2056600"/>
                  <a:pt x="4156" y="2043835"/>
                  <a:pt x="5299" y="2030977"/>
                </a:cubicBezTo>
                <a:cubicBezTo>
                  <a:pt x="7203" y="2010974"/>
                  <a:pt x="6442" y="1990589"/>
                  <a:pt x="8729" y="1970586"/>
                </a:cubicBezTo>
                <a:cubicBezTo>
                  <a:pt x="10446" y="1954202"/>
                  <a:pt x="14826" y="1938009"/>
                  <a:pt x="18445" y="1921817"/>
                </a:cubicBezTo>
                <a:cubicBezTo>
                  <a:pt x="19779" y="1915912"/>
                  <a:pt x="24922" y="1910004"/>
                  <a:pt x="24161" y="1904673"/>
                </a:cubicBezTo>
                <a:cubicBezTo>
                  <a:pt x="15970" y="1851709"/>
                  <a:pt x="52545" y="1813610"/>
                  <a:pt x="68738" y="1768838"/>
                </a:cubicBezTo>
                <a:cubicBezTo>
                  <a:pt x="85885" y="1721785"/>
                  <a:pt x="112174" y="1676253"/>
                  <a:pt x="104364" y="1623675"/>
                </a:cubicBezTo>
                <a:cubicBezTo>
                  <a:pt x="99601" y="1591859"/>
                  <a:pt x="88551" y="1561189"/>
                  <a:pt x="81883" y="1529563"/>
                </a:cubicBezTo>
                <a:cubicBezTo>
                  <a:pt x="79597" y="1518324"/>
                  <a:pt x="79979" y="1505751"/>
                  <a:pt x="82264" y="1494509"/>
                </a:cubicBezTo>
                <a:cubicBezTo>
                  <a:pt x="92744" y="1440216"/>
                  <a:pt x="94267" y="1386684"/>
                  <a:pt x="77120" y="1333341"/>
                </a:cubicBezTo>
                <a:cubicBezTo>
                  <a:pt x="74262" y="1324198"/>
                  <a:pt x="71597" y="1314483"/>
                  <a:pt x="71597" y="1304955"/>
                </a:cubicBezTo>
                <a:cubicBezTo>
                  <a:pt x="71597" y="1252757"/>
                  <a:pt x="75597" y="1201512"/>
                  <a:pt x="94267" y="1151600"/>
                </a:cubicBezTo>
                <a:cubicBezTo>
                  <a:pt x="100554" y="1134834"/>
                  <a:pt x="96553" y="1114449"/>
                  <a:pt x="98078" y="1095972"/>
                </a:cubicBezTo>
                <a:cubicBezTo>
                  <a:pt x="99409" y="1078826"/>
                  <a:pt x="99981" y="1061298"/>
                  <a:pt x="104364" y="1044725"/>
                </a:cubicBezTo>
                <a:cubicBezTo>
                  <a:pt x="110839" y="1020529"/>
                  <a:pt x="111601" y="998052"/>
                  <a:pt x="105887" y="973095"/>
                </a:cubicBezTo>
                <a:cubicBezTo>
                  <a:pt x="100554" y="949281"/>
                  <a:pt x="103220" y="923562"/>
                  <a:pt x="103029" y="898797"/>
                </a:cubicBezTo>
                <a:cubicBezTo>
                  <a:pt x="102839" y="871173"/>
                  <a:pt x="102649" y="843552"/>
                  <a:pt x="103601" y="815929"/>
                </a:cubicBezTo>
                <a:cubicBezTo>
                  <a:pt x="103981" y="804877"/>
                  <a:pt x="111601" y="792306"/>
                  <a:pt x="108553" y="783158"/>
                </a:cubicBezTo>
                <a:cubicBezTo>
                  <a:pt x="98267" y="753633"/>
                  <a:pt x="110649" y="724104"/>
                  <a:pt x="105127" y="694576"/>
                </a:cubicBezTo>
                <a:cubicBezTo>
                  <a:pt x="102267" y="680096"/>
                  <a:pt x="110078" y="663713"/>
                  <a:pt x="110839" y="648092"/>
                </a:cubicBezTo>
                <a:cubicBezTo>
                  <a:pt x="112174" y="622564"/>
                  <a:pt x="111601" y="597037"/>
                  <a:pt x="111983" y="571508"/>
                </a:cubicBezTo>
                <a:cubicBezTo>
                  <a:pt x="112174" y="563125"/>
                  <a:pt x="112936" y="554933"/>
                  <a:pt x="113318" y="546552"/>
                </a:cubicBezTo>
                <a:cubicBezTo>
                  <a:pt x="113697" y="539121"/>
                  <a:pt x="115411" y="531310"/>
                  <a:pt x="114081" y="524262"/>
                </a:cubicBezTo>
                <a:cubicBezTo>
                  <a:pt x="109315" y="498733"/>
                  <a:pt x="101505" y="473587"/>
                  <a:pt x="98457" y="447870"/>
                </a:cubicBezTo>
                <a:cubicBezTo>
                  <a:pt x="95792" y="425581"/>
                  <a:pt x="99409" y="402529"/>
                  <a:pt x="97505" y="380050"/>
                </a:cubicBezTo>
                <a:cubicBezTo>
                  <a:pt x="94267" y="340425"/>
                  <a:pt x="88551" y="300800"/>
                  <a:pt x="84930" y="261173"/>
                </a:cubicBezTo>
                <a:cubicBezTo>
                  <a:pt x="84168" y="252600"/>
                  <a:pt x="88934" y="243648"/>
                  <a:pt x="89314" y="234883"/>
                </a:cubicBezTo>
                <a:cubicBezTo>
                  <a:pt x="90266" y="207450"/>
                  <a:pt x="90457" y="180017"/>
                  <a:pt x="91027" y="152584"/>
                </a:cubicBezTo>
                <a:cubicBezTo>
                  <a:pt x="91218" y="136963"/>
                  <a:pt x="90647" y="121150"/>
                  <a:pt x="92361" y="105718"/>
                </a:cubicBezTo>
                <a:cubicBezTo>
                  <a:pt x="94647" y="85336"/>
                  <a:pt x="98078" y="66857"/>
                  <a:pt x="83217" y="47806"/>
                </a:cubicBezTo>
                <a:cubicBezTo>
                  <a:pt x="77453" y="40471"/>
                  <a:pt x="73691" y="32636"/>
                  <a:pt x="71207" y="24480"/>
                </a:cubicBezTo>
                <a:close/>
              </a:path>
            </a:pathLst>
          </a:custGeom>
          <a:noFill/>
          <a:effectLst>
            <a:outerShdw blurRad="381000" dist="152400" dir="10800000" algn="tr" rotWithShape="0">
              <a:prstClr val="black">
                <a:alpha val="1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EA04677-6B2C-40F4-975C-ED91965527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6" y="0"/>
            <a:ext cx="874718" cy="6857455"/>
            <a:chOff x="5632356" y="0"/>
            <a:chExt cx="874718" cy="6857455"/>
          </a:xfrm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3F1ABE2E-F19F-4BD3-B0FA-8A2D8885B9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6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86D0F14-D449-4833-830D-A382829E2D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370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064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2662</TotalTime>
  <Words>450</Words>
  <Application>Microsoft Office PowerPoint</Application>
  <PresentationFormat>Widescreen</PresentationFormat>
  <Paragraphs>66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Library Tweet Support</vt:lpstr>
      <vt:lpstr>Outline</vt:lpstr>
      <vt:lpstr>Refresher </vt:lpstr>
      <vt:lpstr>Project Description</vt:lpstr>
      <vt:lpstr>The Stack.</vt:lpstr>
      <vt:lpstr>Docker and Flask</vt:lpstr>
      <vt:lpstr>ElasticSearch and React. </vt:lpstr>
      <vt:lpstr>Example of an ElasticSearch Searchbox I used</vt:lpstr>
      <vt:lpstr>Demo</vt:lpstr>
      <vt:lpstr>PowerPoint Presentation</vt:lpstr>
      <vt:lpstr>PowerPoint Presentation</vt:lpstr>
      <vt:lpstr>Anatomy of a Search Result: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When you click “View Source”</vt:lpstr>
      <vt:lpstr>What did it look like before?</vt:lpstr>
      <vt:lpstr>Future Work</vt:lpstr>
      <vt:lpstr>Acknowledgements</vt:lpstr>
      <vt:lpstr>References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 Tweet Support</dc:title>
  <dc:creator>Daniel</dc:creator>
  <cp:lastModifiedBy> </cp:lastModifiedBy>
  <cp:revision>36</cp:revision>
  <dcterms:created xsi:type="dcterms:W3CDTF">2021-02-11T02:25:27Z</dcterms:created>
  <dcterms:modified xsi:type="dcterms:W3CDTF">2021-05-14T15:48:32Z</dcterms:modified>
</cp:coreProperties>
</file>