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7" r:id="rId5"/>
  </p:sldIdLst>
  <p:sldSz cx="49377600" cy="32918400"/>
  <p:notesSz cx="31735713" cy="42708513"/>
  <p:defaultTextStyle>
    <a:defPPr>
      <a:defRPr lang="en-US"/>
    </a:defPPr>
    <a:lvl1pPr algn="l" rtl="0" fontAlgn="base">
      <a:spcBef>
        <a:spcPct val="0"/>
      </a:spcBef>
      <a:spcAft>
        <a:spcPct val="0"/>
      </a:spcAft>
      <a:defRPr sz="4714" kern="1200">
        <a:solidFill>
          <a:schemeClr val="tx1"/>
        </a:solidFill>
        <a:latin typeface="Tahoma" pitchFamily="34" charset="0"/>
        <a:ea typeface="+mn-ea"/>
        <a:cs typeface="+mn-cs"/>
      </a:defRPr>
    </a:lvl1pPr>
    <a:lvl2pPr marL="937146" indent="-447313" algn="l" rtl="0" fontAlgn="base">
      <a:spcBef>
        <a:spcPct val="0"/>
      </a:spcBef>
      <a:spcAft>
        <a:spcPct val="0"/>
      </a:spcAft>
      <a:defRPr sz="4714" kern="1200">
        <a:solidFill>
          <a:schemeClr val="tx1"/>
        </a:solidFill>
        <a:latin typeface="Tahoma" pitchFamily="34" charset="0"/>
        <a:ea typeface="+mn-ea"/>
        <a:cs typeface="+mn-cs"/>
      </a:defRPr>
    </a:lvl2pPr>
    <a:lvl3pPr marL="1875992" indent="-896327" algn="l" rtl="0" fontAlgn="base">
      <a:spcBef>
        <a:spcPct val="0"/>
      </a:spcBef>
      <a:spcAft>
        <a:spcPct val="0"/>
      </a:spcAft>
      <a:defRPr sz="4714" kern="1200">
        <a:solidFill>
          <a:schemeClr val="tx1"/>
        </a:solidFill>
        <a:latin typeface="Tahoma" pitchFamily="34" charset="0"/>
        <a:ea typeface="+mn-ea"/>
        <a:cs typeface="+mn-cs"/>
      </a:defRPr>
    </a:lvl3pPr>
    <a:lvl4pPr marL="2814838" indent="-1345340" algn="l" rtl="0" fontAlgn="base">
      <a:spcBef>
        <a:spcPct val="0"/>
      </a:spcBef>
      <a:spcAft>
        <a:spcPct val="0"/>
      </a:spcAft>
      <a:defRPr sz="4714" kern="1200">
        <a:solidFill>
          <a:schemeClr val="tx1"/>
        </a:solidFill>
        <a:latin typeface="Tahoma" pitchFamily="34" charset="0"/>
        <a:ea typeface="+mn-ea"/>
        <a:cs typeface="+mn-cs"/>
      </a:defRPr>
    </a:lvl4pPr>
    <a:lvl5pPr marL="3753684" indent="-1794353" algn="l" rtl="0" fontAlgn="base">
      <a:spcBef>
        <a:spcPct val="0"/>
      </a:spcBef>
      <a:spcAft>
        <a:spcPct val="0"/>
      </a:spcAft>
      <a:defRPr sz="4714" kern="1200">
        <a:solidFill>
          <a:schemeClr val="tx1"/>
        </a:solidFill>
        <a:latin typeface="Tahoma" pitchFamily="34" charset="0"/>
        <a:ea typeface="+mn-ea"/>
        <a:cs typeface="+mn-cs"/>
      </a:defRPr>
    </a:lvl5pPr>
    <a:lvl6pPr marL="2449163" algn="l" defTabSz="979665" rtl="0" eaLnBrk="1" latinLnBrk="0" hangingPunct="1">
      <a:defRPr sz="4714" kern="1200">
        <a:solidFill>
          <a:schemeClr val="tx1"/>
        </a:solidFill>
        <a:latin typeface="Tahoma" pitchFamily="34" charset="0"/>
        <a:ea typeface="+mn-ea"/>
        <a:cs typeface="+mn-cs"/>
      </a:defRPr>
    </a:lvl6pPr>
    <a:lvl7pPr marL="2938996" algn="l" defTabSz="979665" rtl="0" eaLnBrk="1" latinLnBrk="0" hangingPunct="1">
      <a:defRPr sz="4714" kern="1200">
        <a:solidFill>
          <a:schemeClr val="tx1"/>
        </a:solidFill>
        <a:latin typeface="Tahoma" pitchFamily="34" charset="0"/>
        <a:ea typeface="+mn-ea"/>
        <a:cs typeface="+mn-cs"/>
      </a:defRPr>
    </a:lvl7pPr>
    <a:lvl8pPr marL="3428829" algn="l" defTabSz="979665" rtl="0" eaLnBrk="1" latinLnBrk="0" hangingPunct="1">
      <a:defRPr sz="4714" kern="1200">
        <a:solidFill>
          <a:schemeClr val="tx1"/>
        </a:solidFill>
        <a:latin typeface="Tahoma" pitchFamily="34" charset="0"/>
        <a:ea typeface="+mn-ea"/>
        <a:cs typeface="+mn-cs"/>
      </a:defRPr>
    </a:lvl8pPr>
    <a:lvl9pPr marL="3918661" algn="l" defTabSz="979665" rtl="0" eaLnBrk="1" latinLnBrk="0" hangingPunct="1">
      <a:defRPr sz="4714"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0448" userDrawn="1">
          <p15:clr>
            <a:srgbClr val="A4A3A4"/>
          </p15:clr>
        </p15:guide>
        <p15:guide id="2" pos="14860" userDrawn="1">
          <p15:clr>
            <a:srgbClr val="A4A3A4"/>
          </p15:clr>
        </p15:guide>
      </p15:sldGuideLst>
    </p:ext>
    <p:ext uri="{2D200454-40CA-4A62-9FC3-DE9A4176ACB9}">
      <p15:notesGuideLst xmlns:p15="http://schemas.microsoft.com/office/powerpoint/2012/main">
        <p15:guide id="1" orient="horz" pos="13452">
          <p15:clr>
            <a:srgbClr val="A4A3A4"/>
          </p15:clr>
        </p15:guide>
        <p15:guide id="2" pos="999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8AA"/>
    <a:srgbClr val="6600CC"/>
    <a:srgbClr val="000000"/>
    <a:srgbClr val="F2F2F2"/>
    <a:srgbClr val="F683FF"/>
    <a:srgbClr val="5600B1"/>
    <a:srgbClr val="54A3FF"/>
    <a:srgbClr val="3366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3" autoAdjust="0"/>
    <p:restoredTop sz="99226" autoAdjust="0"/>
  </p:normalViewPr>
  <p:slideViewPr>
    <p:cSldViewPr snapToGrid="0">
      <p:cViewPr>
        <p:scale>
          <a:sx n="23" d="100"/>
          <a:sy n="23" d="100"/>
        </p:scale>
        <p:origin x="600" y="-200"/>
      </p:cViewPr>
      <p:guideLst>
        <p:guide orient="horz" pos="20448"/>
        <p:guide pos="148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84" d="100"/>
          <a:sy n="84" d="100"/>
        </p:scale>
        <p:origin x="-3180" y="-96"/>
      </p:cViewPr>
      <p:guideLst>
        <p:guide orient="horz" pos="13452"/>
        <p:guide pos="9996"/>
      </p:guideLst>
    </p:cSldViewPr>
  </p:notesViewPr>
  <p:gridSpacing cx="914400" cy="914400"/>
</p:viewPr>
</file>

<file path=ppt/_rels/presentation.xml.rels><?xml version="1.0" encoding="UTF-8" standalone="yes"?>
<Relationships xmlns="http://schemas.openxmlformats.org/package/2006/relationships"><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1" Type="http://schemas.microsoft.com/office/2015/10/relationships/revisionInfo" Target="revisionInfo.xml"/><Relationship Id="rId1" Type="http://schemas.openxmlformats.org/officeDocument/2006/relationships/customXml" Target="../customXml/item1.xml"/><Relationship Id="rId2"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2C9F2B-1813-6B4C-AC78-53F005BDDED8}" type="doc">
      <dgm:prSet loTypeId="urn:microsoft.com/office/officeart/2005/8/layout/chevron1" loCatId="" qsTypeId="urn:microsoft.com/office/officeart/2005/8/quickstyle/simple3" qsCatId="simple" csTypeId="urn:microsoft.com/office/officeart/2005/8/colors/accent1_2" csCatId="accent1" phldr="1"/>
      <dgm:spPr/>
    </dgm:pt>
    <dgm:pt modelId="{E416AFFA-9775-B947-A643-29533092DD0A}">
      <dgm:prSet phldrT="[Text]" custT="1"/>
      <dgm:spPr/>
      <dgm:t>
        <a:bodyPr/>
        <a:lstStyle/>
        <a:p>
          <a:r>
            <a:rPr lang="en-US" sz="3600" b="1" dirty="0" smtClean="0">
              <a:latin typeface="Calibri" charset="0"/>
              <a:ea typeface="Calibri" charset="0"/>
              <a:cs typeface="Calibri" charset="0"/>
            </a:rPr>
            <a:t>Discharge</a:t>
          </a:r>
          <a:endParaRPr lang="en-US" sz="3600" dirty="0">
            <a:latin typeface="Calibri" charset="0"/>
            <a:ea typeface="Calibri" charset="0"/>
            <a:cs typeface="Calibri" charset="0"/>
          </a:endParaRPr>
        </a:p>
      </dgm:t>
    </dgm:pt>
    <dgm:pt modelId="{B369072B-7D39-6D44-832D-1D82B2EB1CDB}" type="parTrans" cxnId="{52E33274-DF01-EB40-B147-AA95F5D4F0AA}">
      <dgm:prSet/>
      <dgm:spPr/>
      <dgm:t>
        <a:bodyPr/>
        <a:lstStyle/>
        <a:p>
          <a:endParaRPr lang="en-US"/>
        </a:p>
      </dgm:t>
    </dgm:pt>
    <dgm:pt modelId="{2B72DA29-1F64-874A-BC78-8456B8CB292D}" type="sibTrans" cxnId="{52E33274-DF01-EB40-B147-AA95F5D4F0AA}">
      <dgm:prSet/>
      <dgm:spPr/>
      <dgm:t>
        <a:bodyPr/>
        <a:lstStyle/>
        <a:p>
          <a:endParaRPr lang="en-US"/>
        </a:p>
      </dgm:t>
    </dgm:pt>
    <dgm:pt modelId="{19D82DB0-0C49-CC45-A95F-11DC0B757785}">
      <dgm:prSet custT="1"/>
      <dgm:spPr/>
      <dgm:t>
        <a:bodyPr/>
        <a:lstStyle/>
        <a:p>
          <a:r>
            <a:rPr lang="en-US" sz="3600" b="1" dirty="0" smtClean="0">
              <a:latin typeface="Calibri" charset="0"/>
              <a:ea typeface="Calibri" charset="0"/>
              <a:cs typeface="Calibri" charset="0"/>
            </a:rPr>
            <a:t>Day 23</a:t>
          </a:r>
          <a:endParaRPr lang="en-US" sz="3600" dirty="0">
            <a:latin typeface="Calibri" charset="0"/>
            <a:ea typeface="Calibri" charset="0"/>
            <a:cs typeface="Calibri" charset="0"/>
          </a:endParaRPr>
        </a:p>
      </dgm:t>
    </dgm:pt>
    <dgm:pt modelId="{D331ED61-608F-5F43-B686-ED176425FEBC}" type="parTrans" cxnId="{92C49070-6AE4-4549-AF26-1EA6E09661AC}">
      <dgm:prSet/>
      <dgm:spPr/>
      <dgm:t>
        <a:bodyPr/>
        <a:lstStyle/>
        <a:p>
          <a:endParaRPr lang="en-US"/>
        </a:p>
      </dgm:t>
    </dgm:pt>
    <dgm:pt modelId="{4A39E984-E9CD-D140-B3B4-648588D6D52E}" type="sibTrans" cxnId="{92C49070-6AE4-4549-AF26-1EA6E09661AC}">
      <dgm:prSet/>
      <dgm:spPr/>
      <dgm:t>
        <a:bodyPr/>
        <a:lstStyle/>
        <a:p>
          <a:endParaRPr lang="en-US"/>
        </a:p>
      </dgm:t>
    </dgm:pt>
    <dgm:pt modelId="{556F4DF5-6295-9342-81A7-80DA1872AE00}">
      <dgm:prSet phldrT="[Text]" custT="1"/>
      <dgm:spPr/>
      <dgm:t>
        <a:bodyPr/>
        <a:lstStyle/>
        <a:p>
          <a:r>
            <a:rPr lang="en-US" sz="3600" b="1" dirty="0" smtClean="0">
              <a:latin typeface="Calibri" charset="0"/>
              <a:ea typeface="Calibri" charset="0"/>
              <a:cs typeface="Calibri" charset="0"/>
            </a:rPr>
            <a:t>Day 22</a:t>
          </a:r>
          <a:endParaRPr lang="en-US" sz="3600" dirty="0">
            <a:latin typeface="Calibri" charset="0"/>
            <a:ea typeface="Calibri" charset="0"/>
            <a:cs typeface="Calibri" charset="0"/>
          </a:endParaRPr>
        </a:p>
      </dgm:t>
    </dgm:pt>
    <dgm:pt modelId="{D08C171D-09A7-6C4B-8C3C-EFDC4C68B4D9}" type="parTrans" cxnId="{1DF2BEDD-3291-5048-A4FF-35458A8319D1}">
      <dgm:prSet/>
      <dgm:spPr/>
      <dgm:t>
        <a:bodyPr/>
        <a:lstStyle/>
        <a:p>
          <a:endParaRPr lang="en-US"/>
        </a:p>
      </dgm:t>
    </dgm:pt>
    <dgm:pt modelId="{6D371BA8-E001-C64F-92E4-1509C067A1B6}" type="sibTrans" cxnId="{1DF2BEDD-3291-5048-A4FF-35458A8319D1}">
      <dgm:prSet/>
      <dgm:spPr/>
      <dgm:t>
        <a:bodyPr/>
        <a:lstStyle/>
        <a:p>
          <a:endParaRPr lang="en-US"/>
        </a:p>
      </dgm:t>
    </dgm:pt>
    <dgm:pt modelId="{B388FD59-FB7C-7446-A3C0-385D18322891}">
      <dgm:prSet custT="1"/>
      <dgm:spPr/>
      <dgm:t>
        <a:bodyPr/>
        <a:lstStyle/>
        <a:p>
          <a:r>
            <a:rPr lang="en-US" sz="3600" b="1" dirty="0" smtClean="0">
              <a:latin typeface="Calibri" charset="0"/>
              <a:ea typeface="Calibri" charset="0"/>
              <a:cs typeface="Calibri" charset="0"/>
            </a:rPr>
            <a:t>Day 16</a:t>
          </a:r>
          <a:endParaRPr lang="en-US" sz="3600" dirty="0">
            <a:latin typeface="Calibri" charset="0"/>
            <a:ea typeface="Calibri" charset="0"/>
            <a:cs typeface="Calibri" charset="0"/>
          </a:endParaRPr>
        </a:p>
      </dgm:t>
    </dgm:pt>
    <dgm:pt modelId="{FFF5C01B-2CE2-CE45-8E9C-917286B829DC}" type="parTrans" cxnId="{AB87EB89-8171-4B48-895E-0AA7D04B2DCC}">
      <dgm:prSet/>
      <dgm:spPr/>
      <dgm:t>
        <a:bodyPr/>
        <a:lstStyle/>
        <a:p>
          <a:endParaRPr lang="en-US"/>
        </a:p>
      </dgm:t>
    </dgm:pt>
    <dgm:pt modelId="{56432009-3C38-694C-A16C-7DF4B934E4CD}" type="sibTrans" cxnId="{AB87EB89-8171-4B48-895E-0AA7D04B2DCC}">
      <dgm:prSet/>
      <dgm:spPr/>
      <dgm:t>
        <a:bodyPr/>
        <a:lstStyle/>
        <a:p>
          <a:endParaRPr lang="en-US"/>
        </a:p>
      </dgm:t>
    </dgm:pt>
    <dgm:pt modelId="{27592C87-CB3D-444B-9637-33B085F9FD33}">
      <dgm:prSet custT="1"/>
      <dgm:spPr/>
      <dgm:t>
        <a:bodyPr/>
        <a:lstStyle/>
        <a:p>
          <a:r>
            <a:rPr lang="en-US" sz="3600" dirty="0" smtClean="0">
              <a:solidFill>
                <a:schemeClr val="bg2">
                  <a:lumMod val="50000"/>
                </a:schemeClr>
              </a:solidFill>
              <a:latin typeface="Calibri" charset="0"/>
              <a:ea typeface="Calibri" charset="0"/>
              <a:cs typeface="Calibri" charset="0"/>
            </a:rPr>
            <a:t>Began perceiving that cylindrical objects (straws, IV poles, fingers) were moving towards him </a:t>
          </a:r>
          <a:endParaRPr lang="en-US" sz="3600" dirty="0">
            <a:solidFill>
              <a:schemeClr val="bg2">
                <a:lumMod val="50000"/>
              </a:schemeClr>
            </a:solidFill>
            <a:latin typeface="Calibri" charset="0"/>
            <a:ea typeface="Calibri" charset="0"/>
            <a:cs typeface="Calibri" charset="0"/>
          </a:endParaRPr>
        </a:p>
      </dgm:t>
    </dgm:pt>
    <dgm:pt modelId="{1F3D94ED-5950-4B4A-B5D7-0F001F524D07}" type="parTrans" cxnId="{F110D03D-6B9A-9840-B044-B645FA041684}">
      <dgm:prSet/>
      <dgm:spPr/>
      <dgm:t>
        <a:bodyPr/>
        <a:lstStyle/>
        <a:p>
          <a:endParaRPr lang="en-US"/>
        </a:p>
      </dgm:t>
    </dgm:pt>
    <dgm:pt modelId="{B61F5FF4-5C66-E546-8326-6A07DDB6A972}" type="sibTrans" cxnId="{F110D03D-6B9A-9840-B044-B645FA041684}">
      <dgm:prSet/>
      <dgm:spPr/>
      <dgm:t>
        <a:bodyPr/>
        <a:lstStyle/>
        <a:p>
          <a:endParaRPr lang="en-US"/>
        </a:p>
      </dgm:t>
    </dgm:pt>
    <dgm:pt modelId="{42F4F5C5-8243-FA46-BFCB-57368C14083A}">
      <dgm:prSet phldrT="[Text]" custT="1"/>
      <dgm:spPr/>
      <dgm:t>
        <a:bodyPr/>
        <a:lstStyle/>
        <a:p>
          <a:r>
            <a:rPr lang="en-US" sz="3600" dirty="0" smtClean="0">
              <a:solidFill>
                <a:schemeClr val="bg2">
                  <a:lumMod val="50000"/>
                </a:schemeClr>
              </a:solidFill>
              <a:latin typeface="Calibri" charset="0"/>
              <a:ea typeface="Calibri" charset="0"/>
              <a:cs typeface="Calibri" charset="0"/>
            </a:rPr>
            <a:t>Severe, unilateral, supraorbital throbbing headache with associated photophobia</a:t>
          </a:r>
          <a:endParaRPr lang="en-US" sz="3600" dirty="0">
            <a:solidFill>
              <a:schemeClr val="bg2">
                <a:lumMod val="50000"/>
              </a:schemeClr>
            </a:solidFill>
            <a:latin typeface="Calibri" charset="0"/>
            <a:ea typeface="Calibri" charset="0"/>
            <a:cs typeface="Calibri" charset="0"/>
          </a:endParaRPr>
        </a:p>
      </dgm:t>
    </dgm:pt>
    <dgm:pt modelId="{EEBD35B0-17E9-7146-9480-69B13504DABC}" type="parTrans" cxnId="{1D03B35A-C785-194C-A78A-0CAB96FDFE8E}">
      <dgm:prSet/>
      <dgm:spPr/>
      <dgm:t>
        <a:bodyPr/>
        <a:lstStyle/>
        <a:p>
          <a:endParaRPr lang="en-US"/>
        </a:p>
      </dgm:t>
    </dgm:pt>
    <dgm:pt modelId="{BA1EABB0-AF95-D549-9683-DA3FEA546A8E}" type="sibTrans" cxnId="{1D03B35A-C785-194C-A78A-0CAB96FDFE8E}">
      <dgm:prSet/>
      <dgm:spPr/>
      <dgm:t>
        <a:bodyPr/>
        <a:lstStyle/>
        <a:p>
          <a:endParaRPr lang="en-US"/>
        </a:p>
      </dgm:t>
    </dgm:pt>
    <dgm:pt modelId="{E656660A-7B6A-1B41-BE25-98B0F2340802}">
      <dgm:prSet custT="1"/>
      <dgm:spPr/>
      <dgm:t>
        <a:bodyPr/>
        <a:lstStyle/>
        <a:p>
          <a:r>
            <a:rPr lang="en-US" sz="3600" dirty="0" smtClean="0">
              <a:solidFill>
                <a:schemeClr val="bg2">
                  <a:lumMod val="50000"/>
                </a:schemeClr>
              </a:solidFill>
              <a:latin typeface="Calibri" charset="0"/>
              <a:ea typeface="Calibri" charset="0"/>
              <a:cs typeface="Calibri" charset="0"/>
            </a:rPr>
            <a:t>With use of </a:t>
          </a:r>
          <a:r>
            <a:rPr lang="en-US" sz="3600" dirty="0" err="1" smtClean="0">
              <a:solidFill>
                <a:schemeClr val="bg2">
                  <a:lumMod val="50000"/>
                </a:schemeClr>
              </a:solidFill>
              <a:latin typeface="Calibri" charset="0"/>
              <a:ea typeface="Calibri" charset="0"/>
              <a:cs typeface="Calibri" charset="0"/>
            </a:rPr>
            <a:t>sumatriptan</a:t>
          </a:r>
          <a:r>
            <a:rPr lang="en-US" sz="3600" dirty="0" smtClean="0">
              <a:solidFill>
                <a:schemeClr val="bg2">
                  <a:lumMod val="50000"/>
                </a:schemeClr>
              </a:solidFill>
              <a:latin typeface="Calibri" charset="0"/>
              <a:ea typeface="Calibri" charset="0"/>
              <a:cs typeface="Calibri" charset="0"/>
            </a:rPr>
            <a:t>, endorsed only a mild headache and reduced frequency and discomfort of the visual illusions </a:t>
          </a:r>
          <a:endParaRPr lang="en-US" sz="3600" dirty="0">
            <a:solidFill>
              <a:schemeClr val="bg2">
                <a:lumMod val="50000"/>
              </a:schemeClr>
            </a:solidFill>
            <a:latin typeface="Calibri" charset="0"/>
            <a:ea typeface="Calibri" charset="0"/>
            <a:cs typeface="Calibri" charset="0"/>
          </a:endParaRPr>
        </a:p>
      </dgm:t>
    </dgm:pt>
    <dgm:pt modelId="{97AE43DE-8360-B748-8152-24CE9933B95D}" type="parTrans" cxnId="{80F0C336-70A0-1848-839F-B426F10BD1B5}">
      <dgm:prSet/>
      <dgm:spPr/>
      <dgm:t>
        <a:bodyPr/>
        <a:lstStyle/>
        <a:p>
          <a:endParaRPr lang="en-US"/>
        </a:p>
      </dgm:t>
    </dgm:pt>
    <dgm:pt modelId="{5903A6CC-B509-5C44-96FD-37D3259F1D7F}" type="sibTrans" cxnId="{80F0C336-70A0-1848-839F-B426F10BD1B5}">
      <dgm:prSet/>
      <dgm:spPr/>
      <dgm:t>
        <a:bodyPr/>
        <a:lstStyle/>
        <a:p>
          <a:endParaRPr lang="en-US"/>
        </a:p>
      </dgm:t>
    </dgm:pt>
    <dgm:pt modelId="{6F6E28AA-2A54-0C47-B7D6-BE3AEF67B681}">
      <dgm:prSet custT="1"/>
      <dgm:spPr/>
      <dgm:t>
        <a:bodyPr/>
        <a:lstStyle/>
        <a:p>
          <a:r>
            <a:rPr lang="en-US" sz="3600" dirty="0" smtClean="0">
              <a:solidFill>
                <a:schemeClr val="bg2">
                  <a:lumMod val="50000"/>
                </a:schemeClr>
              </a:solidFill>
              <a:latin typeface="Calibri" charset="0"/>
              <a:ea typeface="Calibri" charset="0"/>
              <a:cs typeface="Calibri" charset="0"/>
            </a:rPr>
            <a:t>Provided </a:t>
          </a:r>
          <a:r>
            <a:rPr lang="en-US" sz="3600" dirty="0" err="1" smtClean="0">
              <a:solidFill>
                <a:schemeClr val="bg2">
                  <a:lumMod val="50000"/>
                </a:schemeClr>
              </a:solidFill>
              <a:latin typeface="Calibri" charset="0"/>
              <a:ea typeface="Calibri" charset="0"/>
              <a:cs typeface="Calibri" charset="0"/>
            </a:rPr>
            <a:t>sumatriptan</a:t>
          </a:r>
          <a:r>
            <a:rPr lang="en-US" sz="3600" dirty="0" smtClean="0">
              <a:solidFill>
                <a:schemeClr val="bg2">
                  <a:lumMod val="50000"/>
                </a:schemeClr>
              </a:solidFill>
              <a:latin typeface="Calibri" charset="0"/>
              <a:ea typeface="Calibri" charset="0"/>
              <a:cs typeface="Calibri" charset="0"/>
            </a:rPr>
            <a:t> as needed upon discharge for migraine with visual distortions</a:t>
          </a:r>
          <a:endParaRPr lang="en-US" sz="3600" dirty="0">
            <a:solidFill>
              <a:schemeClr val="bg2">
                <a:lumMod val="50000"/>
              </a:schemeClr>
            </a:solidFill>
            <a:latin typeface="Calibri" charset="0"/>
            <a:ea typeface="Calibri" charset="0"/>
            <a:cs typeface="Calibri" charset="0"/>
          </a:endParaRPr>
        </a:p>
      </dgm:t>
    </dgm:pt>
    <dgm:pt modelId="{904CF170-9E0D-9E4A-842B-DDEC3E01628B}" type="parTrans" cxnId="{C2F1919D-7219-B04B-960C-1E887CDE2C97}">
      <dgm:prSet/>
      <dgm:spPr/>
      <dgm:t>
        <a:bodyPr/>
        <a:lstStyle/>
        <a:p>
          <a:endParaRPr lang="en-US"/>
        </a:p>
      </dgm:t>
    </dgm:pt>
    <dgm:pt modelId="{81D1AB97-2D98-6541-AE01-596EFA1B86A0}" type="sibTrans" cxnId="{C2F1919D-7219-B04B-960C-1E887CDE2C97}">
      <dgm:prSet/>
      <dgm:spPr/>
      <dgm:t>
        <a:bodyPr/>
        <a:lstStyle/>
        <a:p>
          <a:endParaRPr lang="en-US"/>
        </a:p>
      </dgm:t>
    </dgm:pt>
    <dgm:pt modelId="{8A3F7AFD-4633-4C44-8E24-7E647F604F43}">
      <dgm:prSet phldrT="[Text]" custT="1"/>
      <dgm:spPr/>
      <dgm:t>
        <a:bodyPr/>
        <a:lstStyle/>
        <a:p>
          <a:r>
            <a:rPr lang="en-US" sz="3600" dirty="0" smtClean="0">
              <a:solidFill>
                <a:schemeClr val="bg2">
                  <a:lumMod val="50000"/>
                </a:schemeClr>
              </a:solidFill>
              <a:latin typeface="Calibri" charset="0"/>
              <a:ea typeface="Calibri" charset="0"/>
              <a:cs typeface="Calibri" charset="0"/>
            </a:rPr>
            <a:t>Initiated on </a:t>
          </a:r>
          <a:r>
            <a:rPr lang="en-US" sz="3600" dirty="0" err="1" smtClean="0">
              <a:solidFill>
                <a:schemeClr val="bg2">
                  <a:lumMod val="50000"/>
                </a:schemeClr>
              </a:solidFill>
              <a:latin typeface="Calibri" charset="0"/>
              <a:ea typeface="Calibri" charset="0"/>
              <a:cs typeface="Calibri" charset="0"/>
            </a:rPr>
            <a:t>sumatriptan</a:t>
          </a:r>
          <a:r>
            <a:rPr lang="en-US" sz="3600" dirty="0" smtClean="0">
              <a:solidFill>
                <a:schemeClr val="bg2">
                  <a:lumMod val="50000"/>
                </a:schemeClr>
              </a:solidFill>
              <a:latin typeface="Calibri" charset="0"/>
              <a:ea typeface="Calibri" charset="0"/>
              <a:cs typeface="Calibri" charset="0"/>
            </a:rPr>
            <a:t> 50mg as needed </a:t>
          </a:r>
          <a:endParaRPr lang="en-US" sz="3600" dirty="0">
            <a:solidFill>
              <a:schemeClr val="bg2">
                <a:lumMod val="50000"/>
              </a:schemeClr>
            </a:solidFill>
            <a:latin typeface="Calibri" charset="0"/>
            <a:ea typeface="Calibri" charset="0"/>
            <a:cs typeface="Calibri" charset="0"/>
          </a:endParaRPr>
        </a:p>
      </dgm:t>
    </dgm:pt>
    <dgm:pt modelId="{D8559EC4-2AAF-2145-AE65-F484A61F93A5}" type="parTrans" cxnId="{89EAE730-3993-C249-9799-72273E6A328F}">
      <dgm:prSet/>
      <dgm:spPr/>
      <dgm:t>
        <a:bodyPr/>
        <a:lstStyle/>
        <a:p>
          <a:endParaRPr lang="en-US"/>
        </a:p>
      </dgm:t>
    </dgm:pt>
    <dgm:pt modelId="{BF9F047B-72AB-E24B-A6A0-CBF71798ACF4}" type="sibTrans" cxnId="{89EAE730-3993-C249-9799-72273E6A328F}">
      <dgm:prSet/>
      <dgm:spPr/>
      <dgm:t>
        <a:bodyPr/>
        <a:lstStyle/>
        <a:p>
          <a:endParaRPr lang="en-US"/>
        </a:p>
      </dgm:t>
    </dgm:pt>
    <dgm:pt modelId="{DA90231D-875B-894F-AA88-3981EE0EA801}">
      <dgm:prSet custT="1"/>
      <dgm:spPr/>
      <dgm:t>
        <a:bodyPr/>
        <a:lstStyle/>
        <a:p>
          <a:r>
            <a:rPr lang="en-US" sz="3600" dirty="0" smtClean="0">
              <a:solidFill>
                <a:schemeClr val="bg2">
                  <a:lumMod val="50000"/>
                </a:schemeClr>
              </a:solidFill>
              <a:latin typeface="Calibri" charset="0"/>
              <a:ea typeface="Calibri" charset="0"/>
              <a:cs typeface="Calibri" charset="0"/>
            </a:rPr>
            <a:t>Near resolution of symptoms</a:t>
          </a:r>
          <a:endParaRPr lang="en-US" sz="3600" dirty="0">
            <a:solidFill>
              <a:schemeClr val="bg2">
                <a:lumMod val="50000"/>
              </a:schemeClr>
            </a:solidFill>
            <a:latin typeface="Calibri" charset="0"/>
            <a:ea typeface="Calibri" charset="0"/>
            <a:cs typeface="Calibri" charset="0"/>
          </a:endParaRPr>
        </a:p>
      </dgm:t>
    </dgm:pt>
    <dgm:pt modelId="{2FBC39A0-EE2D-B34C-AB95-2B0A8F0C3610}" type="parTrans" cxnId="{6AA87A1F-131C-B842-95D1-5A282B98171F}">
      <dgm:prSet/>
      <dgm:spPr/>
      <dgm:t>
        <a:bodyPr/>
        <a:lstStyle/>
        <a:p>
          <a:endParaRPr lang="en-US"/>
        </a:p>
      </dgm:t>
    </dgm:pt>
    <dgm:pt modelId="{3845F043-49B9-6C43-B00C-1C8116CFFD81}" type="sibTrans" cxnId="{6AA87A1F-131C-B842-95D1-5A282B98171F}">
      <dgm:prSet/>
      <dgm:spPr/>
      <dgm:t>
        <a:bodyPr/>
        <a:lstStyle/>
        <a:p>
          <a:endParaRPr lang="en-US"/>
        </a:p>
      </dgm:t>
    </dgm:pt>
    <dgm:pt modelId="{85583E47-0553-A24A-9855-2B275E75091E}" type="pres">
      <dgm:prSet presAssocID="{032C9F2B-1813-6B4C-AC78-53F005BDDED8}" presName="Name0" presStyleCnt="0">
        <dgm:presLayoutVars>
          <dgm:dir/>
          <dgm:animLvl val="lvl"/>
          <dgm:resizeHandles val="exact"/>
        </dgm:presLayoutVars>
      </dgm:prSet>
      <dgm:spPr/>
    </dgm:pt>
    <dgm:pt modelId="{51ECA1C3-9A36-E847-8138-B15A9E1C459C}" type="pres">
      <dgm:prSet presAssocID="{B388FD59-FB7C-7446-A3C0-385D18322891}" presName="composite" presStyleCnt="0"/>
      <dgm:spPr/>
    </dgm:pt>
    <dgm:pt modelId="{F0F13E94-33EC-504C-9F94-87960BE978BD}" type="pres">
      <dgm:prSet presAssocID="{B388FD59-FB7C-7446-A3C0-385D18322891}" presName="parTx" presStyleLbl="node1" presStyleIdx="0" presStyleCnt="4" custScaleX="110688">
        <dgm:presLayoutVars>
          <dgm:chMax val="0"/>
          <dgm:chPref val="0"/>
          <dgm:bulletEnabled val="1"/>
        </dgm:presLayoutVars>
      </dgm:prSet>
      <dgm:spPr/>
      <dgm:t>
        <a:bodyPr/>
        <a:lstStyle/>
        <a:p>
          <a:endParaRPr lang="en-US"/>
        </a:p>
      </dgm:t>
    </dgm:pt>
    <dgm:pt modelId="{24F849AE-33EE-DE42-8071-CA629B8A74BC}" type="pres">
      <dgm:prSet presAssocID="{B388FD59-FB7C-7446-A3C0-385D18322891}" presName="desTx" presStyleLbl="revTx" presStyleIdx="0" presStyleCnt="4">
        <dgm:presLayoutVars>
          <dgm:bulletEnabled val="1"/>
        </dgm:presLayoutVars>
      </dgm:prSet>
      <dgm:spPr/>
      <dgm:t>
        <a:bodyPr/>
        <a:lstStyle/>
        <a:p>
          <a:endParaRPr lang="en-US"/>
        </a:p>
      </dgm:t>
    </dgm:pt>
    <dgm:pt modelId="{CE332B9F-39E4-8A48-9D11-E018B4A1AECB}" type="pres">
      <dgm:prSet presAssocID="{56432009-3C38-694C-A16C-7DF4B934E4CD}" presName="space" presStyleCnt="0"/>
      <dgm:spPr/>
    </dgm:pt>
    <dgm:pt modelId="{E57687A4-037A-8241-9648-A76FA681263D}" type="pres">
      <dgm:prSet presAssocID="{556F4DF5-6295-9342-81A7-80DA1872AE00}" presName="composite" presStyleCnt="0"/>
      <dgm:spPr/>
    </dgm:pt>
    <dgm:pt modelId="{2B73CE77-BF43-9B48-A843-12A3A1847472}" type="pres">
      <dgm:prSet presAssocID="{556F4DF5-6295-9342-81A7-80DA1872AE00}" presName="parTx" presStyleLbl="node1" presStyleIdx="1" presStyleCnt="4">
        <dgm:presLayoutVars>
          <dgm:chMax val="0"/>
          <dgm:chPref val="0"/>
          <dgm:bulletEnabled val="1"/>
        </dgm:presLayoutVars>
      </dgm:prSet>
      <dgm:spPr/>
      <dgm:t>
        <a:bodyPr/>
        <a:lstStyle/>
        <a:p>
          <a:endParaRPr lang="en-US"/>
        </a:p>
      </dgm:t>
    </dgm:pt>
    <dgm:pt modelId="{7334DCB8-D904-BD44-8453-893C28A4AD6D}" type="pres">
      <dgm:prSet presAssocID="{556F4DF5-6295-9342-81A7-80DA1872AE00}" presName="desTx" presStyleLbl="revTx" presStyleIdx="1" presStyleCnt="4" custScaleX="114370">
        <dgm:presLayoutVars>
          <dgm:bulletEnabled val="1"/>
        </dgm:presLayoutVars>
      </dgm:prSet>
      <dgm:spPr/>
      <dgm:t>
        <a:bodyPr/>
        <a:lstStyle/>
        <a:p>
          <a:endParaRPr lang="en-US"/>
        </a:p>
      </dgm:t>
    </dgm:pt>
    <dgm:pt modelId="{5AF65C2A-E188-B347-B88A-27712EBF8F62}" type="pres">
      <dgm:prSet presAssocID="{6D371BA8-E001-C64F-92E4-1509C067A1B6}" presName="space" presStyleCnt="0"/>
      <dgm:spPr/>
    </dgm:pt>
    <dgm:pt modelId="{4805AB3D-A16D-434A-9912-9ECA27A9DFB7}" type="pres">
      <dgm:prSet presAssocID="{19D82DB0-0C49-CC45-A95F-11DC0B757785}" presName="composite" presStyleCnt="0"/>
      <dgm:spPr/>
    </dgm:pt>
    <dgm:pt modelId="{B8A1CF5C-A964-534B-A659-129F6C4D47E5}" type="pres">
      <dgm:prSet presAssocID="{19D82DB0-0C49-CC45-A95F-11DC0B757785}" presName="parTx" presStyleLbl="node1" presStyleIdx="2" presStyleCnt="4">
        <dgm:presLayoutVars>
          <dgm:chMax val="0"/>
          <dgm:chPref val="0"/>
          <dgm:bulletEnabled val="1"/>
        </dgm:presLayoutVars>
      </dgm:prSet>
      <dgm:spPr/>
      <dgm:t>
        <a:bodyPr/>
        <a:lstStyle/>
        <a:p>
          <a:endParaRPr lang="en-US"/>
        </a:p>
      </dgm:t>
    </dgm:pt>
    <dgm:pt modelId="{08A6A4FF-9B4C-8D47-B061-863302E51229}" type="pres">
      <dgm:prSet presAssocID="{19D82DB0-0C49-CC45-A95F-11DC0B757785}" presName="desTx" presStyleLbl="revTx" presStyleIdx="2" presStyleCnt="4">
        <dgm:presLayoutVars>
          <dgm:bulletEnabled val="1"/>
        </dgm:presLayoutVars>
      </dgm:prSet>
      <dgm:spPr/>
      <dgm:t>
        <a:bodyPr/>
        <a:lstStyle/>
        <a:p>
          <a:endParaRPr lang="en-US"/>
        </a:p>
      </dgm:t>
    </dgm:pt>
    <dgm:pt modelId="{C8B87ABF-74AB-8641-927F-FC4BD4A31748}" type="pres">
      <dgm:prSet presAssocID="{4A39E984-E9CD-D140-B3B4-648588D6D52E}" presName="space" presStyleCnt="0"/>
      <dgm:spPr/>
    </dgm:pt>
    <dgm:pt modelId="{2F8C2187-7493-044A-9E9A-041CC5704A80}" type="pres">
      <dgm:prSet presAssocID="{E416AFFA-9775-B947-A643-29533092DD0A}" presName="composite" presStyleCnt="0"/>
      <dgm:spPr/>
    </dgm:pt>
    <dgm:pt modelId="{A0B5DD24-45AD-0D49-98B1-6FE9141DE9E5}" type="pres">
      <dgm:prSet presAssocID="{E416AFFA-9775-B947-A643-29533092DD0A}" presName="parTx" presStyleLbl="node1" presStyleIdx="3" presStyleCnt="4" custScaleX="112702">
        <dgm:presLayoutVars>
          <dgm:chMax val="0"/>
          <dgm:chPref val="0"/>
          <dgm:bulletEnabled val="1"/>
        </dgm:presLayoutVars>
      </dgm:prSet>
      <dgm:spPr/>
      <dgm:t>
        <a:bodyPr/>
        <a:lstStyle/>
        <a:p>
          <a:endParaRPr lang="en-US"/>
        </a:p>
      </dgm:t>
    </dgm:pt>
    <dgm:pt modelId="{6D8595E4-6B7E-7F4E-9D97-F368115BF516}" type="pres">
      <dgm:prSet presAssocID="{E416AFFA-9775-B947-A643-29533092DD0A}" presName="desTx" presStyleLbl="revTx" presStyleIdx="3" presStyleCnt="4" custScaleX="105101">
        <dgm:presLayoutVars>
          <dgm:bulletEnabled val="1"/>
        </dgm:presLayoutVars>
      </dgm:prSet>
      <dgm:spPr/>
      <dgm:t>
        <a:bodyPr/>
        <a:lstStyle/>
        <a:p>
          <a:endParaRPr lang="en-US"/>
        </a:p>
      </dgm:t>
    </dgm:pt>
  </dgm:ptLst>
  <dgm:cxnLst>
    <dgm:cxn modelId="{1D03B35A-C785-194C-A78A-0CAB96FDFE8E}" srcId="{556F4DF5-6295-9342-81A7-80DA1872AE00}" destId="{42F4F5C5-8243-FA46-BFCB-57368C14083A}" srcOrd="0" destOrd="0" parTransId="{EEBD35B0-17E9-7146-9480-69B13504DABC}" sibTransId="{BA1EABB0-AF95-D549-9683-DA3FEA546A8E}"/>
    <dgm:cxn modelId="{E0FA1B1F-4412-E543-BD5A-C1F9B50A6606}" type="presOf" srcId="{42F4F5C5-8243-FA46-BFCB-57368C14083A}" destId="{7334DCB8-D904-BD44-8453-893C28A4AD6D}" srcOrd="0" destOrd="0" presId="urn:microsoft.com/office/officeart/2005/8/layout/chevron1"/>
    <dgm:cxn modelId="{92C49070-6AE4-4549-AF26-1EA6E09661AC}" srcId="{032C9F2B-1813-6B4C-AC78-53F005BDDED8}" destId="{19D82DB0-0C49-CC45-A95F-11DC0B757785}" srcOrd="2" destOrd="0" parTransId="{D331ED61-608F-5F43-B686-ED176425FEBC}" sibTransId="{4A39E984-E9CD-D140-B3B4-648588D6D52E}"/>
    <dgm:cxn modelId="{80F0C336-70A0-1848-839F-B426F10BD1B5}" srcId="{19D82DB0-0C49-CC45-A95F-11DC0B757785}" destId="{E656660A-7B6A-1B41-BE25-98B0F2340802}" srcOrd="0" destOrd="0" parTransId="{97AE43DE-8360-B748-8152-24CE9933B95D}" sibTransId="{5903A6CC-B509-5C44-96FD-37D3259F1D7F}"/>
    <dgm:cxn modelId="{C2F1919D-7219-B04B-960C-1E887CDE2C97}" srcId="{E416AFFA-9775-B947-A643-29533092DD0A}" destId="{6F6E28AA-2A54-0C47-B7D6-BE3AEF67B681}" srcOrd="1" destOrd="0" parTransId="{904CF170-9E0D-9E4A-842B-DDEC3E01628B}" sibTransId="{81D1AB97-2D98-6541-AE01-596EFA1B86A0}"/>
    <dgm:cxn modelId="{E193E293-42D3-F448-98D4-E9C6B1631463}" type="presOf" srcId="{8A3F7AFD-4633-4C44-8E24-7E647F604F43}" destId="{7334DCB8-D904-BD44-8453-893C28A4AD6D}" srcOrd="0" destOrd="1" presId="urn:microsoft.com/office/officeart/2005/8/layout/chevron1"/>
    <dgm:cxn modelId="{75B377AD-B947-D843-B41F-03820A53944A}" type="presOf" srcId="{27592C87-CB3D-444B-9637-33B085F9FD33}" destId="{24F849AE-33EE-DE42-8071-CA629B8A74BC}" srcOrd="0" destOrd="0" presId="urn:microsoft.com/office/officeart/2005/8/layout/chevron1"/>
    <dgm:cxn modelId="{F110D03D-6B9A-9840-B044-B645FA041684}" srcId="{B388FD59-FB7C-7446-A3C0-385D18322891}" destId="{27592C87-CB3D-444B-9637-33B085F9FD33}" srcOrd="0" destOrd="0" parTransId="{1F3D94ED-5950-4B4A-B5D7-0F001F524D07}" sibTransId="{B61F5FF4-5C66-E546-8326-6A07DDB6A972}"/>
    <dgm:cxn modelId="{7E39C954-8732-CF48-A60C-B1AAC515298E}" type="presOf" srcId="{E656660A-7B6A-1B41-BE25-98B0F2340802}" destId="{08A6A4FF-9B4C-8D47-B061-863302E51229}" srcOrd="0" destOrd="0" presId="urn:microsoft.com/office/officeart/2005/8/layout/chevron1"/>
    <dgm:cxn modelId="{26FA78B8-727D-B746-A7E4-BAD39F31015E}" type="presOf" srcId="{6F6E28AA-2A54-0C47-B7D6-BE3AEF67B681}" destId="{6D8595E4-6B7E-7F4E-9D97-F368115BF516}" srcOrd="0" destOrd="1" presId="urn:microsoft.com/office/officeart/2005/8/layout/chevron1"/>
    <dgm:cxn modelId="{EC03DD59-1B92-2A44-B993-BE9BA1A09A26}" type="presOf" srcId="{DA90231D-875B-894F-AA88-3981EE0EA801}" destId="{6D8595E4-6B7E-7F4E-9D97-F368115BF516}" srcOrd="0" destOrd="0" presId="urn:microsoft.com/office/officeart/2005/8/layout/chevron1"/>
    <dgm:cxn modelId="{6AA87A1F-131C-B842-95D1-5A282B98171F}" srcId="{E416AFFA-9775-B947-A643-29533092DD0A}" destId="{DA90231D-875B-894F-AA88-3981EE0EA801}" srcOrd="0" destOrd="0" parTransId="{2FBC39A0-EE2D-B34C-AB95-2B0A8F0C3610}" sibTransId="{3845F043-49B9-6C43-B00C-1C8116CFFD81}"/>
    <dgm:cxn modelId="{226EE856-F529-F647-8049-78C7BBBFC1E4}" type="presOf" srcId="{B388FD59-FB7C-7446-A3C0-385D18322891}" destId="{F0F13E94-33EC-504C-9F94-87960BE978BD}" srcOrd="0" destOrd="0" presId="urn:microsoft.com/office/officeart/2005/8/layout/chevron1"/>
    <dgm:cxn modelId="{52E33274-DF01-EB40-B147-AA95F5D4F0AA}" srcId="{032C9F2B-1813-6B4C-AC78-53F005BDDED8}" destId="{E416AFFA-9775-B947-A643-29533092DD0A}" srcOrd="3" destOrd="0" parTransId="{B369072B-7D39-6D44-832D-1D82B2EB1CDB}" sibTransId="{2B72DA29-1F64-874A-BC78-8456B8CB292D}"/>
    <dgm:cxn modelId="{6FBD0BF1-0C87-1446-BE33-2BEE7CCBD995}" type="presOf" srcId="{032C9F2B-1813-6B4C-AC78-53F005BDDED8}" destId="{85583E47-0553-A24A-9855-2B275E75091E}" srcOrd="0" destOrd="0" presId="urn:microsoft.com/office/officeart/2005/8/layout/chevron1"/>
    <dgm:cxn modelId="{F8C4A266-F6C1-2242-8F6C-C471EA4D3ADC}" type="presOf" srcId="{556F4DF5-6295-9342-81A7-80DA1872AE00}" destId="{2B73CE77-BF43-9B48-A843-12A3A1847472}" srcOrd="0" destOrd="0" presId="urn:microsoft.com/office/officeart/2005/8/layout/chevron1"/>
    <dgm:cxn modelId="{F8507FE5-9A0C-EC4F-B85E-9ABA920330A1}" type="presOf" srcId="{19D82DB0-0C49-CC45-A95F-11DC0B757785}" destId="{B8A1CF5C-A964-534B-A659-129F6C4D47E5}" srcOrd="0" destOrd="0" presId="urn:microsoft.com/office/officeart/2005/8/layout/chevron1"/>
    <dgm:cxn modelId="{1DF2BEDD-3291-5048-A4FF-35458A8319D1}" srcId="{032C9F2B-1813-6B4C-AC78-53F005BDDED8}" destId="{556F4DF5-6295-9342-81A7-80DA1872AE00}" srcOrd="1" destOrd="0" parTransId="{D08C171D-09A7-6C4B-8C3C-EFDC4C68B4D9}" sibTransId="{6D371BA8-E001-C64F-92E4-1509C067A1B6}"/>
    <dgm:cxn modelId="{42998F72-F558-6249-9A81-D2694C7991E4}" type="presOf" srcId="{E416AFFA-9775-B947-A643-29533092DD0A}" destId="{A0B5DD24-45AD-0D49-98B1-6FE9141DE9E5}" srcOrd="0" destOrd="0" presId="urn:microsoft.com/office/officeart/2005/8/layout/chevron1"/>
    <dgm:cxn modelId="{89EAE730-3993-C249-9799-72273E6A328F}" srcId="{556F4DF5-6295-9342-81A7-80DA1872AE00}" destId="{8A3F7AFD-4633-4C44-8E24-7E647F604F43}" srcOrd="1" destOrd="0" parTransId="{D8559EC4-2AAF-2145-AE65-F484A61F93A5}" sibTransId="{BF9F047B-72AB-E24B-A6A0-CBF71798ACF4}"/>
    <dgm:cxn modelId="{AB87EB89-8171-4B48-895E-0AA7D04B2DCC}" srcId="{032C9F2B-1813-6B4C-AC78-53F005BDDED8}" destId="{B388FD59-FB7C-7446-A3C0-385D18322891}" srcOrd="0" destOrd="0" parTransId="{FFF5C01B-2CE2-CE45-8E9C-917286B829DC}" sibTransId="{56432009-3C38-694C-A16C-7DF4B934E4CD}"/>
    <dgm:cxn modelId="{D09AA325-3D91-294E-9898-8B5C674957E1}" type="presParOf" srcId="{85583E47-0553-A24A-9855-2B275E75091E}" destId="{51ECA1C3-9A36-E847-8138-B15A9E1C459C}" srcOrd="0" destOrd="0" presId="urn:microsoft.com/office/officeart/2005/8/layout/chevron1"/>
    <dgm:cxn modelId="{99380F5C-092D-CB4F-AD4C-EB317799B4C0}" type="presParOf" srcId="{51ECA1C3-9A36-E847-8138-B15A9E1C459C}" destId="{F0F13E94-33EC-504C-9F94-87960BE978BD}" srcOrd="0" destOrd="0" presId="urn:microsoft.com/office/officeart/2005/8/layout/chevron1"/>
    <dgm:cxn modelId="{41F012F3-EBC1-7E43-81F2-4AF0C2856C9B}" type="presParOf" srcId="{51ECA1C3-9A36-E847-8138-B15A9E1C459C}" destId="{24F849AE-33EE-DE42-8071-CA629B8A74BC}" srcOrd="1" destOrd="0" presId="urn:microsoft.com/office/officeart/2005/8/layout/chevron1"/>
    <dgm:cxn modelId="{78853945-31A4-9D47-9D27-37779180A23A}" type="presParOf" srcId="{85583E47-0553-A24A-9855-2B275E75091E}" destId="{CE332B9F-39E4-8A48-9D11-E018B4A1AECB}" srcOrd="1" destOrd="0" presId="urn:microsoft.com/office/officeart/2005/8/layout/chevron1"/>
    <dgm:cxn modelId="{35B35BE6-D425-4841-B4CC-E01FCFDD92BE}" type="presParOf" srcId="{85583E47-0553-A24A-9855-2B275E75091E}" destId="{E57687A4-037A-8241-9648-A76FA681263D}" srcOrd="2" destOrd="0" presId="urn:microsoft.com/office/officeart/2005/8/layout/chevron1"/>
    <dgm:cxn modelId="{AB372746-8302-9B4A-A0AC-7E30FB33CE8E}" type="presParOf" srcId="{E57687A4-037A-8241-9648-A76FA681263D}" destId="{2B73CE77-BF43-9B48-A843-12A3A1847472}" srcOrd="0" destOrd="0" presId="urn:microsoft.com/office/officeart/2005/8/layout/chevron1"/>
    <dgm:cxn modelId="{199F049F-B997-4E4D-91C5-3C63F54A799F}" type="presParOf" srcId="{E57687A4-037A-8241-9648-A76FA681263D}" destId="{7334DCB8-D904-BD44-8453-893C28A4AD6D}" srcOrd="1" destOrd="0" presId="urn:microsoft.com/office/officeart/2005/8/layout/chevron1"/>
    <dgm:cxn modelId="{3E9EAFB6-D8FA-464A-9015-CBF8A54CA0EC}" type="presParOf" srcId="{85583E47-0553-A24A-9855-2B275E75091E}" destId="{5AF65C2A-E188-B347-B88A-27712EBF8F62}" srcOrd="3" destOrd="0" presId="urn:microsoft.com/office/officeart/2005/8/layout/chevron1"/>
    <dgm:cxn modelId="{C86370F5-7DDB-0D48-AB94-824446F5BCDC}" type="presParOf" srcId="{85583E47-0553-A24A-9855-2B275E75091E}" destId="{4805AB3D-A16D-434A-9912-9ECA27A9DFB7}" srcOrd="4" destOrd="0" presId="urn:microsoft.com/office/officeart/2005/8/layout/chevron1"/>
    <dgm:cxn modelId="{C3E1F175-7B13-1948-9A8E-C95DFDA6BCE8}" type="presParOf" srcId="{4805AB3D-A16D-434A-9912-9ECA27A9DFB7}" destId="{B8A1CF5C-A964-534B-A659-129F6C4D47E5}" srcOrd="0" destOrd="0" presId="urn:microsoft.com/office/officeart/2005/8/layout/chevron1"/>
    <dgm:cxn modelId="{477544E8-C6BD-884E-90C5-2EF7D1562AB0}" type="presParOf" srcId="{4805AB3D-A16D-434A-9912-9ECA27A9DFB7}" destId="{08A6A4FF-9B4C-8D47-B061-863302E51229}" srcOrd="1" destOrd="0" presId="urn:microsoft.com/office/officeart/2005/8/layout/chevron1"/>
    <dgm:cxn modelId="{22CF2EFC-2231-E248-8E45-87CC3FBA5B8A}" type="presParOf" srcId="{85583E47-0553-A24A-9855-2B275E75091E}" destId="{C8B87ABF-74AB-8641-927F-FC4BD4A31748}" srcOrd="5" destOrd="0" presId="urn:microsoft.com/office/officeart/2005/8/layout/chevron1"/>
    <dgm:cxn modelId="{0807D13A-D8CE-A24D-BD80-B51B0BE23028}" type="presParOf" srcId="{85583E47-0553-A24A-9855-2B275E75091E}" destId="{2F8C2187-7493-044A-9E9A-041CC5704A80}" srcOrd="6" destOrd="0" presId="urn:microsoft.com/office/officeart/2005/8/layout/chevron1"/>
    <dgm:cxn modelId="{05D78904-E03F-7042-86AB-556E517FF026}" type="presParOf" srcId="{2F8C2187-7493-044A-9E9A-041CC5704A80}" destId="{A0B5DD24-45AD-0D49-98B1-6FE9141DE9E5}" srcOrd="0" destOrd="0" presId="urn:microsoft.com/office/officeart/2005/8/layout/chevron1"/>
    <dgm:cxn modelId="{54D6C2A6-9C93-A84F-9008-BB46AC51EEEE}" type="presParOf" srcId="{2F8C2187-7493-044A-9E9A-041CC5704A80}" destId="{6D8595E4-6B7E-7F4E-9D97-F368115BF516}" srcOrd="1"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0B92DD-0C18-8C49-A9C9-6C2C9E33ECAE}" type="doc">
      <dgm:prSet loTypeId="urn:microsoft.com/office/officeart/2005/8/layout/hList1" loCatId="" qsTypeId="urn:microsoft.com/office/officeart/2005/8/quickstyle/simple3" qsCatId="simple" csTypeId="urn:microsoft.com/office/officeart/2005/8/colors/accent1_2" csCatId="accent1" phldr="1"/>
      <dgm:spPr/>
      <dgm:t>
        <a:bodyPr/>
        <a:lstStyle/>
        <a:p>
          <a:endParaRPr lang="en-US"/>
        </a:p>
      </dgm:t>
    </dgm:pt>
    <dgm:pt modelId="{525BFE5F-3C33-F545-B158-4E1A7286D909}">
      <dgm:prSet phldrT="[Text]" custT="1"/>
      <dgm:spPr/>
      <dgm:t>
        <a:bodyPr/>
        <a:lstStyle/>
        <a:p>
          <a:r>
            <a:rPr lang="en-US" sz="3600" dirty="0" smtClean="0">
              <a:latin typeface="Calibri" charset="0"/>
              <a:ea typeface="Calibri" charset="0"/>
              <a:cs typeface="Calibri" charset="0"/>
            </a:rPr>
            <a:t>Hallucinations</a:t>
          </a:r>
          <a:endParaRPr lang="en-US" sz="3600" dirty="0">
            <a:latin typeface="Calibri" charset="0"/>
            <a:ea typeface="Calibri" charset="0"/>
            <a:cs typeface="Calibri" charset="0"/>
          </a:endParaRPr>
        </a:p>
      </dgm:t>
    </dgm:pt>
    <dgm:pt modelId="{28C75896-7E19-E54D-A175-C4B9ACFC2C2F}" type="parTrans" cxnId="{2DABEA21-9B8F-0B46-913D-E1F256CF262D}">
      <dgm:prSet/>
      <dgm:spPr/>
      <dgm:t>
        <a:bodyPr/>
        <a:lstStyle/>
        <a:p>
          <a:endParaRPr lang="en-US"/>
        </a:p>
      </dgm:t>
    </dgm:pt>
    <dgm:pt modelId="{02E22EAB-7AF0-5943-8D96-A71F1DC80A8F}" type="sibTrans" cxnId="{2DABEA21-9B8F-0B46-913D-E1F256CF262D}">
      <dgm:prSet/>
      <dgm:spPr/>
      <dgm:t>
        <a:bodyPr/>
        <a:lstStyle/>
        <a:p>
          <a:endParaRPr lang="en-US"/>
        </a:p>
      </dgm:t>
    </dgm:pt>
    <dgm:pt modelId="{8FE8DB7E-B559-5D43-BB01-7BC743355665}">
      <dgm:prSet phldrT="[Text]" custT="1"/>
      <dgm:spPr/>
      <dgm:t>
        <a:bodyPr/>
        <a:lstStyle/>
        <a:p>
          <a:r>
            <a:rPr lang="en-US" sz="3600" dirty="0" smtClean="0">
              <a:latin typeface="Calibri" charset="0"/>
              <a:ea typeface="Calibri" charset="0"/>
              <a:cs typeface="Calibri" charset="0"/>
            </a:rPr>
            <a:t>No external stimulus</a:t>
          </a:r>
          <a:endParaRPr lang="en-US" sz="3600" dirty="0">
            <a:latin typeface="Calibri" charset="0"/>
            <a:ea typeface="Calibri" charset="0"/>
            <a:cs typeface="Calibri" charset="0"/>
          </a:endParaRPr>
        </a:p>
      </dgm:t>
    </dgm:pt>
    <dgm:pt modelId="{01CA7B90-DFEA-5341-94CD-E9E748521423}" type="parTrans" cxnId="{A960ADE0-8A0D-E343-91EC-2D9E4FAC4AED}">
      <dgm:prSet/>
      <dgm:spPr/>
      <dgm:t>
        <a:bodyPr/>
        <a:lstStyle/>
        <a:p>
          <a:endParaRPr lang="en-US"/>
        </a:p>
      </dgm:t>
    </dgm:pt>
    <dgm:pt modelId="{B903F533-7412-284E-A9F3-BDB1F3C55EC6}" type="sibTrans" cxnId="{A960ADE0-8A0D-E343-91EC-2D9E4FAC4AED}">
      <dgm:prSet/>
      <dgm:spPr/>
      <dgm:t>
        <a:bodyPr/>
        <a:lstStyle/>
        <a:p>
          <a:endParaRPr lang="en-US"/>
        </a:p>
      </dgm:t>
    </dgm:pt>
    <dgm:pt modelId="{62384677-08BA-0A41-A177-C2E721CB50D1}">
      <dgm:prSet phldrT="[Text]" custT="1"/>
      <dgm:spPr/>
      <dgm:t>
        <a:bodyPr/>
        <a:lstStyle/>
        <a:p>
          <a:r>
            <a:rPr lang="en-US" sz="3600" dirty="0" smtClean="0">
              <a:latin typeface="Calibri" charset="0"/>
              <a:ea typeface="Calibri" charset="0"/>
              <a:cs typeface="Calibri" charset="0"/>
            </a:rPr>
            <a:t>Illusions</a:t>
          </a:r>
          <a:endParaRPr lang="en-US" sz="3600" dirty="0">
            <a:latin typeface="Calibri" charset="0"/>
            <a:ea typeface="Calibri" charset="0"/>
            <a:cs typeface="Calibri" charset="0"/>
          </a:endParaRPr>
        </a:p>
      </dgm:t>
    </dgm:pt>
    <dgm:pt modelId="{AF5ED177-F218-1A4B-9EDC-BF5C2A5833F4}" type="parTrans" cxnId="{21CF97C3-CACD-AB4B-8F20-E7A141649A45}">
      <dgm:prSet/>
      <dgm:spPr/>
      <dgm:t>
        <a:bodyPr/>
        <a:lstStyle/>
        <a:p>
          <a:endParaRPr lang="en-US"/>
        </a:p>
      </dgm:t>
    </dgm:pt>
    <dgm:pt modelId="{5A498D44-B26F-9546-A38F-116294A1BC63}" type="sibTrans" cxnId="{21CF97C3-CACD-AB4B-8F20-E7A141649A45}">
      <dgm:prSet/>
      <dgm:spPr/>
      <dgm:t>
        <a:bodyPr/>
        <a:lstStyle/>
        <a:p>
          <a:endParaRPr lang="en-US"/>
        </a:p>
      </dgm:t>
    </dgm:pt>
    <dgm:pt modelId="{36CB0C07-35D0-0F44-9FEA-57A21DB46212}">
      <dgm:prSet phldrT="[Text]" custT="1"/>
      <dgm:spPr/>
      <dgm:t>
        <a:bodyPr/>
        <a:lstStyle/>
        <a:p>
          <a:r>
            <a:rPr lang="en-US" sz="3600" dirty="0" smtClean="0">
              <a:latin typeface="Calibri" charset="0"/>
              <a:ea typeface="Calibri" charset="0"/>
              <a:cs typeface="Calibri" charset="0"/>
            </a:rPr>
            <a:t>External stimulus is misperceived</a:t>
          </a:r>
          <a:endParaRPr lang="en-US" sz="3600" dirty="0">
            <a:latin typeface="Calibri" charset="0"/>
            <a:ea typeface="Calibri" charset="0"/>
            <a:cs typeface="Calibri" charset="0"/>
          </a:endParaRPr>
        </a:p>
      </dgm:t>
    </dgm:pt>
    <dgm:pt modelId="{7DC1E440-64D1-D14E-9BAF-E89FE2C21ABD}" type="parTrans" cxnId="{8BDCD02F-F1F0-0043-93FB-2B11C3006049}">
      <dgm:prSet/>
      <dgm:spPr/>
      <dgm:t>
        <a:bodyPr/>
        <a:lstStyle/>
        <a:p>
          <a:endParaRPr lang="en-US"/>
        </a:p>
      </dgm:t>
    </dgm:pt>
    <dgm:pt modelId="{915DB691-78D4-7646-9279-7D5E22DDD7CF}" type="sibTrans" cxnId="{8BDCD02F-F1F0-0043-93FB-2B11C3006049}">
      <dgm:prSet/>
      <dgm:spPr/>
      <dgm:t>
        <a:bodyPr/>
        <a:lstStyle/>
        <a:p>
          <a:endParaRPr lang="en-US"/>
        </a:p>
      </dgm:t>
    </dgm:pt>
    <dgm:pt modelId="{ED8FE948-C8B7-B448-8086-5A34DB7E4AD7}">
      <dgm:prSet phldrT="[Text]" custT="1"/>
      <dgm:spPr/>
      <dgm:t>
        <a:bodyPr/>
        <a:lstStyle/>
        <a:p>
          <a:r>
            <a:rPr lang="en-US" sz="3600" dirty="0" smtClean="0">
              <a:latin typeface="Calibri" charset="0"/>
              <a:ea typeface="Calibri" charset="0"/>
              <a:cs typeface="Calibri" charset="0"/>
            </a:rPr>
            <a:t>Distortions</a:t>
          </a:r>
          <a:endParaRPr lang="en-US" sz="3600" dirty="0">
            <a:latin typeface="Calibri" charset="0"/>
            <a:ea typeface="Calibri" charset="0"/>
            <a:cs typeface="Calibri" charset="0"/>
          </a:endParaRPr>
        </a:p>
      </dgm:t>
    </dgm:pt>
    <dgm:pt modelId="{F7B5A733-40D6-3F44-BDD2-1F42EEB3B479}" type="parTrans" cxnId="{F676E687-6B7E-DD4C-A2BA-3534D3BBD949}">
      <dgm:prSet/>
      <dgm:spPr/>
      <dgm:t>
        <a:bodyPr/>
        <a:lstStyle/>
        <a:p>
          <a:endParaRPr lang="en-US"/>
        </a:p>
      </dgm:t>
    </dgm:pt>
    <dgm:pt modelId="{E4527235-674A-4C4C-89F3-507EC92AD20F}" type="sibTrans" cxnId="{F676E687-6B7E-DD4C-A2BA-3534D3BBD949}">
      <dgm:prSet/>
      <dgm:spPr/>
      <dgm:t>
        <a:bodyPr/>
        <a:lstStyle/>
        <a:p>
          <a:endParaRPr lang="en-US"/>
        </a:p>
      </dgm:t>
    </dgm:pt>
    <dgm:pt modelId="{B3C50DEF-BD46-E84F-B022-B2D865FDEECF}">
      <dgm:prSet phldrT="[Text]" custT="1"/>
      <dgm:spPr/>
      <dgm:t>
        <a:bodyPr/>
        <a:lstStyle/>
        <a:p>
          <a:r>
            <a:rPr lang="en-US" sz="3600" dirty="0" smtClean="0">
              <a:latin typeface="Calibri" charset="0"/>
              <a:ea typeface="Calibri" charset="0"/>
              <a:cs typeface="Calibri" charset="0"/>
            </a:rPr>
            <a:t>External stimulus is misperceived in a specific and consistent way</a:t>
          </a:r>
          <a:endParaRPr lang="en-US" sz="3600" dirty="0">
            <a:latin typeface="Calibri" charset="0"/>
            <a:ea typeface="Calibri" charset="0"/>
            <a:cs typeface="Calibri" charset="0"/>
          </a:endParaRPr>
        </a:p>
      </dgm:t>
    </dgm:pt>
    <dgm:pt modelId="{9FB9E757-D001-DB4D-8373-CC00C36D1E1E}" type="parTrans" cxnId="{D6779A5E-9678-1645-8425-0294EAC019BD}">
      <dgm:prSet/>
      <dgm:spPr/>
      <dgm:t>
        <a:bodyPr/>
        <a:lstStyle/>
        <a:p>
          <a:endParaRPr lang="en-US"/>
        </a:p>
      </dgm:t>
    </dgm:pt>
    <dgm:pt modelId="{941EBF30-F8B0-F74A-86A2-3F7AE477568A}" type="sibTrans" cxnId="{D6779A5E-9678-1645-8425-0294EAC019BD}">
      <dgm:prSet/>
      <dgm:spPr/>
      <dgm:t>
        <a:bodyPr/>
        <a:lstStyle/>
        <a:p>
          <a:endParaRPr lang="en-US"/>
        </a:p>
      </dgm:t>
    </dgm:pt>
    <dgm:pt modelId="{A242719F-7962-D647-8076-3BC5A39F6C9F}">
      <dgm:prSet phldrT="[Text]" custT="1"/>
      <dgm:spPr/>
      <dgm:t>
        <a:bodyPr/>
        <a:lstStyle/>
        <a:p>
          <a:r>
            <a:rPr lang="en-US" sz="3600" dirty="0" smtClean="0">
              <a:latin typeface="Calibri" charset="0"/>
              <a:ea typeface="Calibri" charset="0"/>
              <a:cs typeface="Calibri" charset="0"/>
            </a:rPr>
            <a:t>Example: seeing a cat when one is not there</a:t>
          </a:r>
          <a:endParaRPr lang="en-US" sz="3600" dirty="0">
            <a:latin typeface="Calibri" charset="0"/>
            <a:ea typeface="Calibri" charset="0"/>
            <a:cs typeface="Calibri" charset="0"/>
          </a:endParaRPr>
        </a:p>
      </dgm:t>
    </dgm:pt>
    <dgm:pt modelId="{5222E7CA-2FF7-3F43-9BBF-38B279FD368E}" type="parTrans" cxnId="{F8F39205-B9C1-6C4F-8D8B-757F91F54D27}">
      <dgm:prSet/>
      <dgm:spPr/>
      <dgm:t>
        <a:bodyPr/>
        <a:lstStyle/>
        <a:p>
          <a:endParaRPr lang="en-US"/>
        </a:p>
      </dgm:t>
    </dgm:pt>
    <dgm:pt modelId="{2B8F9031-A6CD-AC4A-8BCC-603EECCA84D3}" type="sibTrans" cxnId="{F8F39205-B9C1-6C4F-8D8B-757F91F54D27}">
      <dgm:prSet/>
      <dgm:spPr/>
      <dgm:t>
        <a:bodyPr/>
        <a:lstStyle/>
        <a:p>
          <a:endParaRPr lang="en-US"/>
        </a:p>
      </dgm:t>
    </dgm:pt>
    <dgm:pt modelId="{7201C25C-78DA-D44E-98E6-C99FFD8518AF}">
      <dgm:prSet phldrT="[Text]" custT="1"/>
      <dgm:spPr/>
      <dgm:t>
        <a:bodyPr/>
        <a:lstStyle/>
        <a:p>
          <a:r>
            <a:rPr lang="en-US" sz="3600" dirty="0" smtClean="0">
              <a:latin typeface="Calibri" charset="0"/>
              <a:ea typeface="Calibri" charset="0"/>
              <a:cs typeface="Calibri" charset="0"/>
            </a:rPr>
            <a:t>Example: believing a passing shadow is a person</a:t>
          </a:r>
          <a:endParaRPr lang="en-US" sz="3600" dirty="0">
            <a:latin typeface="Calibri" charset="0"/>
            <a:ea typeface="Calibri" charset="0"/>
            <a:cs typeface="Calibri" charset="0"/>
          </a:endParaRPr>
        </a:p>
      </dgm:t>
    </dgm:pt>
    <dgm:pt modelId="{89B33C1A-5477-EC49-83CC-B7B85EF01B3A}" type="parTrans" cxnId="{E5BF6266-8915-614C-A6C6-C890128BF01B}">
      <dgm:prSet/>
      <dgm:spPr/>
      <dgm:t>
        <a:bodyPr/>
        <a:lstStyle/>
        <a:p>
          <a:endParaRPr lang="en-US"/>
        </a:p>
      </dgm:t>
    </dgm:pt>
    <dgm:pt modelId="{1EC5EC24-63E0-F745-A803-3DA238018B58}" type="sibTrans" cxnId="{E5BF6266-8915-614C-A6C6-C890128BF01B}">
      <dgm:prSet/>
      <dgm:spPr/>
      <dgm:t>
        <a:bodyPr/>
        <a:lstStyle/>
        <a:p>
          <a:endParaRPr lang="en-US"/>
        </a:p>
      </dgm:t>
    </dgm:pt>
    <dgm:pt modelId="{569553F1-FA4F-D44A-9224-38056E2A929F}">
      <dgm:prSet phldrT="[Text]" custT="1"/>
      <dgm:spPr/>
      <dgm:t>
        <a:bodyPr/>
        <a:lstStyle/>
        <a:p>
          <a:r>
            <a:rPr lang="en-US" sz="3600" dirty="0" smtClean="0">
              <a:latin typeface="Calibri" charset="0"/>
              <a:ea typeface="Calibri" charset="0"/>
              <a:cs typeface="Calibri" charset="0"/>
            </a:rPr>
            <a:t>Example: seeing all straight lines as wavy</a:t>
          </a:r>
          <a:endParaRPr lang="en-US" sz="3600" dirty="0">
            <a:latin typeface="Calibri" charset="0"/>
            <a:ea typeface="Calibri" charset="0"/>
            <a:cs typeface="Calibri" charset="0"/>
          </a:endParaRPr>
        </a:p>
      </dgm:t>
    </dgm:pt>
    <dgm:pt modelId="{3EDC23F9-3D4B-D748-AB8A-3CE7C43E30AF}" type="parTrans" cxnId="{D3CD088B-05AB-C649-97C8-77E809752FAE}">
      <dgm:prSet/>
      <dgm:spPr/>
      <dgm:t>
        <a:bodyPr/>
        <a:lstStyle/>
        <a:p>
          <a:endParaRPr lang="en-US"/>
        </a:p>
      </dgm:t>
    </dgm:pt>
    <dgm:pt modelId="{E5E6426F-4CC7-FC44-9690-B1BC3A3F0CA3}" type="sibTrans" cxnId="{D3CD088B-05AB-C649-97C8-77E809752FAE}">
      <dgm:prSet/>
      <dgm:spPr/>
      <dgm:t>
        <a:bodyPr/>
        <a:lstStyle/>
        <a:p>
          <a:endParaRPr lang="en-US"/>
        </a:p>
      </dgm:t>
    </dgm:pt>
    <dgm:pt modelId="{01BA5A57-7FA0-D34D-ACA5-CD131067294C}" type="pres">
      <dgm:prSet presAssocID="{800B92DD-0C18-8C49-A9C9-6C2C9E33ECAE}" presName="Name0" presStyleCnt="0">
        <dgm:presLayoutVars>
          <dgm:dir/>
          <dgm:animLvl val="lvl"/>
          <dgm:resizeHandles val="exact"/>
        </dgm:presLayoutVars>
      </dgm:prSet>
      <dgm:spPr/>
    </dgm:pt>
    <dgm:pt modelId="{7B9A01FF-724D-2F48-9A26-548DCCA90E42}" type="pres">
      <dgm:prSet presAssocID="{525BFE5F-3C33-F545-B158-4E1A7286D909}" presName="composite" presStyleCnt="0"/>
      <dgm:spPr/>
    </dgm:pt>
    <dgm:pt modelId="{57743E0C-1522-744A-8BB7-904907FDCD90}" type="pres">
      <dgm:prSet presAssocID="{525BFE5F-3C33-F545-B158-4E1A7286D909}" presName="parTx" presStyleLbl="alignNode1" presStyleIdx="0" presStyleCnt="3">
        <dgm:presLayoutVars>
          <dgm:chMax val="0"/>
          <dgm:chPref val="0"/>
          <dgm:bulletEnabled val="1"/>
        </dgm:presLayoutVars>
      </dgm:prSet>
      <dgm:spPr/>
      <dgm:t>
        <a:bodyPr/>
        <a:lstStyle/>
        <a:p>
          <a:endParaRPr lang="en-US"/>
        </a:p>
      </dgm:t>
    </dgm:pt>
    <dgm:pt modelId="{914E7DB4-3C98-E74F-A309-4D03BD9457B2}" type="pres">
      <dgm:prSet presAssocID="{525BFE5F-3C33-F545-B158-4E1A7286D909}" presName="desTx" presStyleLbl="alignAccFollowNode1" presStyleIdx="0" presStyleCnt="3">
        <dgm:presLayoutVars>
          <dgm:bulletEnabled val="1"/>
        </dgm:presLayoutVars>
      </dgm:prSet>
      <dgm:spPr/>
      <dgm:t>
        <a:bodyPr/>
        <a:lstStyle/>
        <a:p>
          <a:endParaRPr lang="en-US"/>
        </a:p>
      </dgm:t>
    </dgm:pt>
    <dgm:pt modelId="{2A32437B-3DA0-C749-A655-ED482C98BBF7}" type="pres">
      <dgm:prSet presAssocID="{02E22EAB-7AF0-5943-8D96-A71F1DC80A8F}" presName="space" presStyleCnt="0"/>
      <dgm:spPr/>
    </dgm:pt>
    <dgm:pt modelId="{8CFC1F38-6EF1-AF4F-9548-CBBB6A90E412}" type="pres">
      <dgm:prSet presAssocID="{62384677-08BA-0A41-A177-C2E721CB50D1}" presName="composite" presStyleCnt="0"/>
      <dgm:spPr/>
    </dgm:pt>
    <dgm:pt modelId="{53F0D3E9-B78E-5340-A172-0614DAEF4F1A}" type="pres">
      <dgm:prSet presAssocID="{62384677-08BA-0A41-A177-C2E721CB50D1}" presName="parTx" presStyleLbl="alignNode1" presStyleIdx="1" presStyleCnt="3">
        <dgm:presLayoutVars>
          <dgm:chMax val="0"/>
          <dgm:chPref val="0"/>
          <dgm:bulletEnabled val="1"/>
        </dgm:presLayoutVars>
      </dgm:prSet>
      <dgm:spPr/>
      <dgm:t>
        <a:bodyPr/>
        <a:lstStyle/>
        <a:p>
          <a:endParaRPr lang="en-US"/>
        </a:p>
      </dgm:t>
    </dgm:pt>
    <dgm:pt modelId="{2F6646CF-C133-E94B-AC64-91588296A966}" type="pres">
      <dgm:prSet presAssocID="{62384677-08BA-0A41-A177-C2E721CB50D1}" presName="desTx" presStyleLbl="alignAccFollowNode1" presStyleIdx="1" presStyleCnt="3">
        <dgm:presLayoutVars>
          <dgm:bulletEnabled val="1"/>
        </dgm:presLayoutVars>
      </dgm:prSet>
      <dgm:spPr/>
      <dgm:t>
        <a:bodyPr/>
        <a:lstStyle/>
        <a:p>
          <a:endParaRPr lang="en-US"/>
        </a:p>
      </dgm:t>
    </dgm:pt>
    <dgm:pt modelId="{CB2CCC98-2DB4-7D40-BCB5-C96EC8B2C2EB}" type="pres">
      <dgm:prSet presAssocID="{5A498D44-B26F-9546-A38F-116294A1BC63}" presName="space" presStyleCnt="0"/>
      <dgm:spPr/>
    </dgm:pt>
    <dgm:pt modelId="{68F1CB75-8D80-6D42-96F0-A2FCD8C8A6DB}" type="pres">
      <dgm:prSet presAssocID="{ED8FE948-C8B7-B448-8086-5A34DB7E4AD7}" presName="composite" presStyleCnt="0"/>
      <dgm:spPr/>
    </dgm:pt>
    <dgm:pt modelId="{6CF9F18B-45EF-EE41-A8F8-EB7A61F2B2F8}" type="pres">
      <dgm:prSet presAssocID="{ED8FE948-C8B7-B448-8086-5A34DB7E4AD7}" presName="parTx" presStyleLbl="alignNode1" presStyleIdx="2" presStyleCnt="3">
        <dgm:presLayoutVars>
          <dgm:chMax val="0"/>
          <dgm:chPref val="0"/>
          <dgm:bulletEnabled val="1"/>
        </dgm:presLayoutVars>
      </dgm:prSet>
      <dgm:spPr/>
    </dgm:pt>
    <dgm:pt modelId="{2943D965-2A70-0845-8034-FB1D80A3C2D3}" type="pres">
      <dgm:prSet presAssocID="{ED8FE948-C8B7-B448-8086-5A34DB7E4AD7}" presName="desTx" presStyleLbl="alignAccFollowNode1" presStyleIdx="2" presStyleCnt="3">
        <dgm:presLayoutVars>
          <dgm:bulletEnabled val="1"/>
        </dgm:presLayoutVars>
      </dgm:prSet>
      <dgm:spPr/>
      <dgm:t>
        <a:bodyPr/>
        <a:lstStyle/>
        <a:p>
          <a:endParaRPr lang="en-US"/>
        </a:p>
      </dgm:t>
    </dgm:pt>
  </dgm:ptLst>
  <dgm:cxnLst>
    <dgm:cxn modelId="{A960ADE0-8A0D-E343-91EC-2D9E4FAC4AED}" srcId="{525BFE5F-3C33-F545-B158-4E1A7286D909}" destId="{8FE8DB7E-B559-5D43-BB01-7BC743355665}" srcOrd="0" destOrd="0" parTransId="{01CA7B90-DFEA-5341-94CD-E9E748521423}" sibTransId="{B903F533-7412-284E-A9F3-BDB1F3C55EC6}"/>
    <dgm:cxn modelId="{BE4BB4E8-BA0A-E941-A9A3-7E550B162B7C}" type="presOf" srcId="{B3C50DEF-BD46-E84F-B022-B2D865FDEECF}" destId="{2943D965-2A70-0845-8034-FB1D80A3C2D3}" srcOrd="0" destOrd="0" presId="urn:microsoft.com/office/officeart/2005/8/layout/hList1"/>
    <dgm:cxn modelId="{E24183BD-0384-2B49-90AC-B4A2F7A1FF19}" type="presOf" srcId="{7201C25C-78DA-D44E-98E6-C99FFD8518AF}" destId="{2F6646CF-C133-E94B-AC64-91588296A966}" srcOrd="0" destOrd="1" presId="urn:microsoft.com/office/officeart/2005/8/layout/hList1"/>
    <dgm:cxn modelId="{F676E687-6B7E-DD4C-A2BA-3534D3BBD949}" srcId="{800B92DD-0C18-8C49-A9C9-6C2C9E33ECAE}" destId="{ED8FE948-C8B7-B448-8086-5A34DB7E4AD7}" srcOrd="2" destOrd="0" parTransId="{F7B5A733-40D6-3F44-BDD2-1F42EEB3B479}" sibTransId="{E4527235-674A-4C4C-89F3-507EC92AD20F}"/>
    <dgm:cxn modelId="{DB76BCA6-86C9-AD44-8115-F6D888D4D17C}" type="presOf" srcId="{36CB0C07-35D0-0F44-9FEA-57A21DB46212}" destId="{2F6646CF-C133-E94B-AC64-91588296A966}" srcOrd="0" destOrd="0" presId="urn:microsoft.com/office/officeart/2005/8/layout/hList1"/>
    <dgm:cxn modelId="{2DABEA21-9B8F-0B46-913D-E1F256CF262D}" srcId="{800B92DD-0C18-8C49-A9C9-6C2C9E33ECAE}" destId="{525BFE5F-3C33-F545-B158-4E1A7286D909}" srcOrd="0" destOrd="0" parTransId="{28C75896-7E19-E54D-A175-C4B9ACFC2C2F}" sibTransId="{02E22EAB-7AF0-5943-8D96-A71F1DC80A8F}"/>
    <dgm:cxn modelId="{DA7FA2E0-E0C2-B74A-A90A-BFFFF087E6FD}" type="presOf" srcId="{8FE8DB7E-B559-5D43-BB01-7BC743355665}" destId="{914E7DB4-3C98-E74F-A309-4D03BD9457B2}" srcOrd="0" destOrd="0" presId="urn:microsoft.com/office/officeart/2005/8/layout/hList1"/>
    <dgm:cxn modelId="{D3CD088B-05AB-C649-97C8-77E809752FAE}" srcId="{ED8FE948-C8B7-B448-8086-5A34DB7E4AD7}" destId="{569553F1-FA4F-D44A-9224-38056E2A929F}" srcOrd="1" destOrd="0" parTransId="{3EDC23F9-3D4B-D748-AB8A-3CE7C43E30AF}" sibTransId="{E5E6426F-4CC7-FC44-9690-B1BC3A3F0CA3}"/>
    <dgm:cxn modelId="{E5BF6266-8915-614C-A6C6-C890128BF01B}" srcId="{62384677-08BA-0A41-A177-C2E721CB50D1}" destId="{7201C25C-78DA-D44E-98E6-C99FFD8518AF}" srcOrd="1" destOrd="0" parTransId="{89B33C1A-5477-EC49-83CC-B7B85EF01B3A}" sibTransId="{1EC5EC24-63E0-F745-A803-3DA238018B58}"/>
    <dgm:cxn modelId="{950AA0C5-6A84-E847-9395-CE1715115CD8}" type="presOf" srcId="{62384677-08BA-0A41-A177-C2E721CB50D1}" destId="{53F0D3E9-B78E-5340-A172-0614DAEF4F1A}" srcOrd="0" destOrd="0" presId="urn:microsoft.com/office/officeart/2005/8/layout/hList1"/>
    <dgm:cxn modelId="{15C81C4B-8089-B143-A636-5DDC61C4AD12}" type="presOf" srcId="{525BFE5F-3C33-F545-B158-4E1A7286D909}" destId="{57743E0C-1522-744A-8BB7-904907FDCD90}" srcOrd="0" destOrd="0" presId="urn:microsoft.com/office/officeart/2005/8/layout/hList1"/>
    <dgm:cxn modelId="{21CF97C3-CACD-AB4B-8F20-E7A141649A45}" srcId="{800B92DD-0C18-8C49-A9C9-6C2C9E33ECAE}" destId="{62384677-08BA-0A41-A177-C2E721CB50D1}" srcOrd="1" destOrd="0" parTransId="{AF5ED177-F218-1A4B-9EDC-BF5C2A5833F4}" sibTransId="{5A498D44-B26F-9546-A38F-116294A1BC63}"/>
    <dgm:cxn modelId="{F8F39205-B9C1-6C4F-8D8B-757F91F54D27}" srcId="{525BFE5F-3C33-F545-B158-4E1A7286D909}" destId="{A242719F-7962-D647-8076-3BC5A39F6C9F}" srcOrd="1" destOrd="0" parTransId="{5222E7CA-2FF7-3F43-9BBF-38B279FD368E}" sibTransId="{2B8F9031-A6CD-AC4A-8BCC-603EECCA84D3}"/>
    <dgm:cxn modelId="{6BC12F4C-3B8E-8745-9B01-1A341CC2F07F}" type="presOf" srcId="{569553F1-FA4F-D44A-9224-38056E2A929F}" destId="{2943D965-2A70-0845-8034-FB1D80A3C2D3}" srcOrd="0" destOrd="1" presId="urn:microsoft.com/office/officeart/2005/8/layout/hList1"/>
    <dgm:cxn modelId="{C4627B5F-AC42-C240-978C-3714F24E531A}" type="presOf" srcId="{ED8FE948-C8B7-B448-8086-5A34DB7E4AD7}" destId="{6CF9F18B-45EF-EE41-A8F8-EB7A61F2B2F8}" srcOrd="0" destOrd="0" presId="urn:microsoft.com/office/officeart/2005/8/layout/hList1"/>
    <dgm:cxn modelId="{C15CEE0F-A27E-FD40-94F7-F05C50009422}" type="presOf" srcId="{800B92DD-0C18-8C49-A9C9-6C2C9E33ECAE}" destId="{01BA5A57-7FA0-D34D-ACA5-CD131067294C}" srcOrd="0" destOrd="0" presId="urn:microsoft.com/office/officeart/2005/8/layout/hList1"/>
    <dgm:cxn modelId="{22623104-E980-CA45-8196-67FE3986531A}" type="presOf" srcId="{A242719F-7962-D647-8076-3BC5A39F6C9F}" destId="{914E7DB4-3C98-E74F-A309-4D03BD9457B2}" srcOrd="0" destOrd="1" presId="urn:microsoft.com/office/officeart/2005/8/layout/hList1"/>
    <dgm:cxn modelId="{8BDCD02F-F1F0-0043-93FB-2B11C3006049}" srcId="{62384677-08BA-0A41-A177-C2E721CB50D1}" destId="{36CB0C07-35D0-0F44-9FEA-57A21DB46212}" srcOrd="0" destOrd="0" parTransId="{7DC1E440-64D1-D14E-9BAF-E89FE2C21ABD}" sibTransId="{915DB691-78D4-7646-9279-7D5E22DDD7CF}"/>
    <dgm:cxn modelId="{D6779A5E-9678-1645-8425-0294EAC019BD}" srcId="{ED8FE948-C8B7-B448-8086-5A34DB7E4AD7}" destId="{B3C50DEF-BD46-E84F-B022-B2D865FDEECF}" srcOrd="0" destOrd="0" parTransId="{9FB9E757-D001-DB4D-8373-CC00C36D1E1E}" sibTransId="{941EBF30-F8B0-F74A-86A2-3F7AE477568A}"/>
    <dgm:cxn modelId="{CC766194-8BD3-574F-94EB-149370CA2356}" type="presParOf" srcId="{01BA5A57-7FA0-D34D-ACA5-CD131067294C}" destId="{7B9A01FF-724D-2F48-9A26-548DCCA90E42}" srcOrd="0" destOrd="0" presId="urn:microsoft.com/office/officeart/2005/8/layout/hList1"/>
    <dgm:cxn modelId="{1FAE4499-F802-B24C-AE62-3C50DDA577E9}" type="presParOf" srcId="{7B9A01FF-724D-2F48-9A26-548DCCA90E42}" destId="{57743E0C-1522-744A-8BB7-904907FDCD90}" srcOrd="0" destOrd="0" presId="urn:microsoft.com/office/officeart/2005/8/layout/hList1"/>
    <dgm:cxn modelId="{866F868A-8182-2440-B90E-538D0A230D59}" type="presParOf" srcId="{7B9A01FF-724D-2F48-9A26-548DCCA90E42}" destId="{914E7DB4-3C98-E74F-A309-4D03BD9457B2}" srcOrd="1" destOrd="0" presId="urn:microsoft.com/office/officeart/2005/8/layout/hList1"/>
    <dgm:cxn modelId="{C8AD2887-990C-B147-B7B3-D436AE8489D2}" type="presParOf" srcId="{01BA5A57-7FA0-D34D-ACA5-CD131067294C}" destId="{2A32437B-3DA0-C749-A655-ED482C98BBF7}" srcOrd="1" destOrd="0" presId="urn:microsoft.com/office/officeart/2005/8/layout/hList1"/>
    <dgm:cxn modelId="{7296A72F-2828-AA47-91F9-CE0FA61C1711}" type="presParOf" srcId="{01BA5A57-7FA0-D34D-ACA5-CD131067294C}" destId="{8CFC1F38-6EF1-AF4F-9548-CBBB6A90E412}" srcOrd="2" destOrd="0" presId="urn:microsoft.com/office/officeart/2005/8/layout/hList1"/>
    <dgm:cxn modelId="{2E2EA498-B23D-CE4F-BDB2-782E08F3918E}" type="presParOf" srcId="{8CFC1F38-6EF1-AF4F-9548-CBBB6A90E412}" destId="{53F0D3E9-B78E-5340-A172-0614DAEF4F1A}" srcOrd="0" destOrd="0" presId="urn:microsoft.com/office/officeart/2005/8/layout/hList1"/>
    <dgm:cxn modelId="{93611D3B-0663-FF48-9FD9-A87E6531E1C1}" type="presParOf" srcId="{8CFC1F38-6EF1-AF4F-9548-CBBB6A90E412}" destId="{2F6646CF-C133-E94B-AC64-91588296A966}" srcOrd="1" destOrd="0" presId="urn:microsoft.com/office/officeart/2005/8/layout/hList1"/>
    <dgm:cxn modelId="{2F9D52A2-406E-7D46-A826-8D148FB2D7E5}" type="presParOf" srcId="{01BA5A57-7FA0-D34D-ACA5-CD131067294C}" destId="{CB2CCC98-2DB4-7D40-BCB5-C96EC8B2C2EB}" srcOrd="3" destOrd="0" presId="urn:microsoft.com/office/officeart/2005/8/layout/hList1"/>
    <dgm:cxn modelId="{B54084BD-5B94-034C-BD98-47708DFF6BA5}" type="presParOf" srcId="{01BA5A57-7FA0-D34D-ACA5-CD131067294C}" destId="{68F1CB75-8D80-6D42-96F0-A2FCD8C8A6DB}" srcOrd="4" destOrd="0" presId="urn:microsoft.com/office/officeart/2005/8/layout/hList1"/>
    <dgm:cxn modelId="{645404AE-BCD3-9E40-BAE6-1315076371F1}" type="presParOf" srcId="{68F1CB75-8D80-6D42-96F0-A2FCD8C8A6DB}" destId="{6CF9F18B-45EF-EE41-A8F8-EB7A61F2B2F8}" srcOrd="0" destOrd="0" presId="urn:microsoft.com/office/officeart/2005/8/layout/hList1"/>
    <dgm:cxn modelId="{006EC1DD-DE5F-6D46-8901-81B5EB8FE05C}" type="presParOf" srcId="{68F1CB75-8D80-6D42-96F0-A2FCD8C8A6DB}" destId="{2943D965-2A70-0845-8034-FB1D80A3C2D3}"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F13E94-33EC-504C-9F94-87960BE978BD}">
      <dsp:nvSpPr>
        <dsp:cNvPr id="0" name=""/>
        <dsp:cNvSpPr/>
      </dsp:nvSpPr>
      <dsp:spPr>
        <a:xfrm>
          <a:off x="2079" y="1316631"/>
          <a:ext cx="3807490" cy="137593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en-US" sz="3600" b="1" kern="1200" dirty="0" smtClean="0">
              <a:latin typeface="Calibri" charset="0"/>
              <a:ea typeface="Calibri" charset="0"/>
              <a:cs typeface="Calibri" charset="0"/>
            </a:rPr>
            <a:t>Day 16</a:t>
          </a:r>
          <a:endParaRPr lang="en-US" sz="3600" kern="1200" dirty="0">
            <a:latin typeface="Calibri" charset="0"/>
            <a:ea typeface="Calibri" charset="0"/>
            <a:cs typeface="Calibri" charset="0"/>
          </a:endParaRPr>
        </a:p>
      </dsp:txBody>
      <dsp:txXfrm>
        <a:off x="690047" y="1316631"/>
        <a:ext cx="2431554" cy="1375936"/>
      </dsp:txXfrm>
    </dsp:sp>
    <dsp:sp modelId="{24F849AE-33EE-DE42-8071-CA629B8A74BC}">
      <dsp:nvSpPr>
        <dsp:cNvPr id="0" name=""/>
        <dsp:cNvSpPr/>
      </dsp:nvSpPr>
      <dsp:spPr>
        <a:xfrm>
          <a:off x="185904" y="2864559"/>
          <a:ext cx="2751872" cy="56221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solidFill>
                <a:schemeClr val="bg2">
                  <a:lumMod val="50000"/>
                </a:schemeClr>
              </a:solidFill>
              <a:latin typeface="Calibri" charset="0"/>
              <a:ea typeface="Calibri" charset="0"/>
              <a:cs typeface="Calibri" charset="0"/>
            </a:rPr>
            <a:t>Began perceiving that cylindrical objects (straws, IV poles, fingers) were moving towards him </a:t>
          </a:r>
          <a:endParaRPr lang="en-US" sz="3600" kern="1200" dirty="0">
            <a:solidFill>
              <a:schemeClr val="bg2">
                <a:lumMod val="50000"/>
              </a:schemeClr>
            </a:solidFill>
            <a:latin typeface="Calibri" charset="0"/>
            <a:ea typeface="Calibri" charset="0"/>
            <a:cs typeface="Calibri" charset="0"/>
          </a:endParaRPr>
        </a:p>
      </dsp:txBody>
      <dsp:txXfrm>
        <a:off x="185904" y="2864559"/>
        <a:ext cx="2751872" cy="5622198"/>
      </dsp:txXfrm>
    </dsp:sp>
    <dsp:sp modelId="{2B73CE77-BF43-9B48-A843-12A3A1847472}">
      <dsp:nvSpPr>
        <dsp:cNvPr id="0" name=""/>
        <dsp:cNvSpPr/>
      </dsp:nvSpPr>
      <dsp:spPr>
        <a:xfrm>
          <a:off x="3791292" y="1316631"/>
          <a:ext cx="3439840" cy="137593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en-US" sz="3600" b="1" kern="1200" dirty="0" smtClean="0">
              <a:latin typeface="Calibri" charset="0"/>
              <a:ea typeface="Calibri" charset="0"/>
              <a:cs typeface="Calibri" charset="0"/>
            </a:rPr>
            <a:t>Day 22</a:t>
          </a:r>
          <a:endParaRPr lang="en-US" sz="3600" kern="1200" dirty="0">
            <a:latin typeface="Calibri" charset="0"/>
            <a:ea typeface="Calibri" charset="0"/>
            <a:cs typeface="Calibri" charset="0"/>
          </a:endParaRPr>
        </a:p>
      </dsp:txBody>
      <dsp:txXfrm>
        <a:off x="4479260" y="1316631"/>
        <a:ext cx="2063904" cy="1375936"/>
      </dsp:txXfrm>
    </dsp:sp>
    <dsp:sp modelId="{7334DCB8-D904-BD44-8453-893C28A4AD6D}">
      <dsp:nvSpPr>
        <dsp:cNvPr id="0" name=""/>
        <dsp:cNvSpPr/>
      </dsp:nvSpPr>
      <dsp:spPr>
        <a:xfrm>
          <a:off x="3593570" y="2864559"/>
          <a:ext cx="3147316" cy="56221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solidFill>
                <a:schemeClr val="bg2">
                  <a:lumMod val="50000"/>
                </a:schemeClr>
              </a:solidFill>
              <a:latin typeface="Calibri" charset="0"/>
              <a:ea typeface="Calibri" charset="0"/>
              <a:cs typeface="Calibri" charset="0"/>
            </a:rPr>
            <a:t>Severe, unilateral, supraorbital throbbing headache with associated photophobia</a:t>
          </a:r>
          <a:endParaRPr lang="en-US" sz="3600" kern="1200" dirty="0">
            <a:solidFill>
              <a:schemeClr val="bg2">
                <a:lumMod val="50000"/>
              </a:schemeClr>
            </a:solidFill>
            <a:latin typeface="Calibri" charset="0"/>
            <a:ea typeface="Calibri" charset="0"/>
            <a:cs typeface="Calibri" charset="0"/>
          </a:endParaRPr>
        </a:p>
        <a:p>
          <a:pPr marL="285750" lvl="1" indent="-285750" algn="l" defTabSz="1600200">
            <a:lnSpc>
              <a:spcPct val="90000"/>
            </a:lnSpc>
            <a:spcBef>
              <a:spcPct val="0"/>
            </a:spcBef>
            <a:spcAft>
              <a:spcPct val="15000"/>
            </a:spcAft>
            <a:buChar char="•"/>
          </a:pPr>
          <a:r>
            <a:rPr lang="en-US" sz="3600" kern="1200" dirty="0" smtClean="0">
              <a:solidFill>
                <a:schemeClr val="bg2">
                  <a:lumMod val="50000"/>
                </a:schemeClr>
              </a:solidFill>
              <a:latin typeface="Calibri" charset="0"/>
              <a:ea typeface="Calibri" charset="0"/>
              <a:cs typeface="Calibri" charset="0"/>
            </a:rPr>
            <a:t>Initiated on </a:t>
          </a:r>
          <a:r>
            <a:rPr lang="en-US" sz="3600" kern="1200" dirty="0" err="1" smtClean="0">
              <a:solidFill>
                <a:schemeClr val="bg2">
                  <a:lumMod val="50000"/>
                </a:schemeClr>
              </a:solidFill>
              <a:latin typeface="Calibri" charset="0"/>
              <a:ea typeface="Calibri" charset="0"/>
              <a:cs typeface="Calibri" charset="0"/>
            </a:rPr>
            <a:t>sumatriptan</a:t>
          </a:r>
          <a:r>
            <a:rPr lang="en-US" sz="3600" kern="1200" dirty="0" smtClean="0">
              <a:solidFill>
                <a:schemeClr val="bg2">
                  <a:lumMod val="50000"/>
                </a:schemeClr>
              </a:solidFill>
              <a:latin typeface="Calibri" charset="0"/>
              <a:ea typeface="Calibri" charset="0"/>
              <a:cs typeface="Calibri" charset="0"/>
            </a:rPr>
            <a:t> 50mg as needed </a:t>
          </a:r>
          <a:endParaRPr lang="en-US" sz="3600" kern="1200" dirty="0">
            <a:solidFill>
              <a:schemeClr val="bg2">
                <a:lumMod val="50000"/>
              </a:schemeClr>
            </a:solidFill>
            <a:latin typeface="Calibri" charset="0"/>
            <a:ea typeface="Calibri" charset="0"/>
            <a:cs typeface="Calibri" charset="0"/>
          </a:endParaRPr>
        </a:p>
      </dsp:txBody>
      <dsp:txXfrm>
        <a:off x="3593570" y="2864559"/>
        <a:ext cx="3147316" cy="5622198"/>
      </dsp:txXfrm>
    </dsp:sp>
    <dsp:sp modelId="{B8A1CF5C-A964-534B-A659-129F6C4D47E5}">
      <dsp:nvSpPr>
        <dsp:cNvPr id="0" name=""/>
        <dsp:cNvSpPr/>
      </dsp:nvSpPr>
      <dsp:spPr>
        <a:xfrm>
          <a:off x="7015132" y="1316631"/>
          <a:ext cx="3439840" cy="137593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en-US" sz="3600" b="1" kern="1200" dirty="0" smtClean="0">
              <a:latin typeface="Calibri" charset="0"/>
              <a:ea typeface="Calibri" charset="0"/>
              <a:cs typeface="Calibri" charset="0"/>
            </a:rPr>
            <a:t>Day 23</a:t>
          </a:r>
          <a:endParaRPr lang="en-US" sz="3600" kern="1200" dirty="0">
            <a:latin typeface="Calibri" charset="0"/>
            <a:ea typeface="Calibri" charset="0"/>
            <a:cs typeface="Calibri" charset="0"/>
          </a:endParaRPr>
        </a:p>
      </dsp:txBody>
      <dsp:txXfrm>
        <a:off x="7703100" y="1316631"/>
        <a:ext cx="2063904" cy="1375936"/>
      </dsp:txXfrm>
    </dsp:sp>
    <dsp:sp modelId="{08A6A4FF-9B4C-8D47-B061-863302E51229}">
      <dsp:nvSpPr>
        <dsp:cNvPr id="0" name=""/>
        <dsp:cNvSpPr/>
      </dsp:nvSpPr>
      <dsp:spPr>
        <a:xfrm>
          <a:off x="7015132" y="2864559"/>
          <a:ext cx="2751872" cy="56221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solidFill>
                <a:schemeClr val="bg2">
                  <a:lumMod val="50000"/>
                </a:schemeClr>
              </a:solidFill>
              <a:latin typeface="Calibri" charset="0"/>
              <a:ea typeface="Calibri" charset="0"/>
              <a:cs typeface="Calibri" charset="0"/>
            </a:rPr>
            <a:t>With use of </a:t>
          </a:r>
          <a:r>
            <a:rPr lang="en-US" sz="3600" kern="1200" dirty="0" err="1" smtClean="0">
              <a:solidFill>
                <a:schemeClr val="bg2">
                  <a:lumMod val="50000"/>
                </a:schemeClr>
              </a:solidFill>
              <a:latin typeface="Calibri" charset="0"/>
              <a:ea typeface="Calibri" charset="0"/>
              <a:cs typeface="Calibri" charset="0"/>
            </a:rPr>
            <a:t>sumatriptan</a:t>
          </a:r>
          <a:r>
            <a:rPr lang="en-US" sz="3600" kern="1200" dirty="0" smtClean="0">
              <a:solidFill>
                <a:schemeClr val="bg2">
                  <a:lumMod val="50000"/>
                </a:schemeClr>
              </a:solidFill>
              <a:latin typeface="Calibri" charset="0"/>
              <a:ea typeface="Calibri" charset="0"/>
              <a:cs typeface="Calibri" charset="0"/>
            </a:rPr>
            <a:t>, endorsed only a mild headache and reduced frequency and discomfort of the visual illusions </a:t>
          </a:r>
          <a:endParaRPr lang="en-US" sz="3600" kern="1200" dirty="0">
            <a:solidFill>
              <a:schemeClr val="bg2">
                <a:lumMod val="50000"/>
              </a:schemeClr>
            </a:solidFill>
            <a:latin typeface="Calibri" charset="0"/>
            <a:ea typeface="Calibri" charset="0"/>
            <a:cs typeface="Calibri" charset="0"/>
          </a:endParaRPr>
        </a:p>
      </dsp:txBody>
      <dsp:txXfrm>
        <a:off x="7015132" y="2864559"/>
        <a:ext cx="2751872" cy="5622198"/>
      </dsp:txXfrm>
    </dsp:sp>
    <dsp:sp modelId="{A0B5DD24-45AD-0D49-98B1-6FE9141DE9E5}">
      <dsp:nvSpPr>
        <dsp:cNvPr id="0" name=""/>
        <dsp:cNvSpPr/>
      </dsp:nvSpPr>
      <dsp:spPr>
        <a:xfrm>
          <a:off x="10238973" y="1316631"/>
          <a:ext cx="3876768" cy="137593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en-US" sz="3600" b="1" kern="1200" dirty="0" smtClean="0">
              <a:latin typeface="Calibri" charset="0"/>
              <a:ea typeface="Calibri" charset="0"/>
              <a:cs typeface="Calibri" charset="0"/>
            </a:rPr>
            <a:t>Discharge</a:t>
          </a:r>
          <a:endParaRPr lang="en-US" sz="3600" kern="1200" dirty="0">
            <a:latin typeface="Calibri" charset="0"/>
            <a:ea typeface="Calibri" charset="0"/>
            <a:cs typeface="Calibri" charset="0"/>
          </a:endParaRPr>
        </a:p>
      </dsp:txBody>
      <dsp:txXfrm>
        <a:off x="10926941" y="1316631"/>
        <a:ext cx="2500832" cy="1375936"/>
      </dsp:txXfrm>
    </dsp:sp>
    <dsp:sp modelId="{6D8595E4-6B7E-7F4E-9D97-F368115BF516}">
      <dsp:nvSpPr>
        <dsp:cNvPr id="0" name=""/>
        <dsp:cNvSpPr/>
      </dsp:nvSpPr>
      <dsp:spPr>
        <a:xfrm>
          <a:off x="10387251" y="2864559"/>
          <a:ext cx="2892245" cy="56221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solidFill>
                <a:schemeClr val="bg2">
                  <a:lumMod val="50000"/>
                </a:schemeClr>
              </a:solidFill>
              <a:latin typeface="Calibri" charset="0"/>
              <a:ea typeface="Calibri" charset="0"/>
              <a:cs typeface="Calibri" charset="0"/>
            </a:rPr>
            <a:t>Near resolution of symptoms</a:t>
          </a:r>
          <a:endParaRPr lang="en-US" sz="3600" kern="1200" dirty="0">
            <a:solidFill>
              <a:schemeClr val="bg2">
                <a:lumMod val="50000"/>
              </a:schemeClr>
            </a:solidFill>
            <a:latin typeface="Calibri" charset="0"/>
            <a:ea typeface="Calibri" charset="0"/>
            <a:cs typeface="Calibri" charset="0"/>
          </a:endParaRPr>
        </a:p>
        <a:p>
          <a:pPr marL="285750" lvl="1" indent="-285750" algn="l" defTabSz="1600200">
            <a:lnSpc>
              <a:spcPct val="90000"/>
            </a:lnSpc>
            <a:spcBef>
              <a:spcPct val="0"/>
            </a:spcBef>
            <a:spcAft>
              <a:spcPct val="15000"/>
            </a:spcAft>
            <a:buChar char="•"/>
          </a:pPr>
          <a:r>
            <a:rPr lang="en-US" sz="3600" kern="1200" dirty="0" smtClean="0">
              <a:solidFill>
                <a:schemeClr val="bg2">
                  <a:lumMod val="50000"/>
                </a:schemeClr>
              </a:solidFill>
              <a:latin typeface="Calibri" charset="0"/>
              <a:ea typeface="Calibri" charset="0"/>
              <a:cs typeface="Calibri" charset="0"/>
            </a:rPr>
            <a:t>Provided </a:t>
          </a:r>
          <a:r>
            <a:rPr lang="en-US" sz="3600" kern="1200" dirty="0" err="1" smtClean="0">
              <a:solidFill>
                <a:schemeClr val="bg2">
                  <a:lumMod val="50000"/>
                </a:schemeClr>
              </a:solidFill>
              <a:latin typeface="Calibri" charset="0"/>
              <a:ea typeface="Calibri" charset="0"/>
              <a:cs typeface="Calibri" charset="0"/>
            </a:rPr>
            <a:t>sumatriptan</a:t>
          </a:r>
          <a:r>
            <a:rPr lang="en-US" sz="3600" kern="1200" dirty="0" smtClean="0">
              <a:solidFill>
                <a:schemeClr val="bg2">
                  <a:lumMod val="50000"/>
                </a:schemeClr>
              </a:solidFill>
              <a:latin typeface="Calibri" charset="0"/>
              <a:ea typeface="Calibri" charset="0"/>
              <a:cs typeface="Calibri" charset="0"/>
            </a:rPr>
            <a:t> as needed upon discharge for migraine with visual distortions</a:t>
          </a:r>
          <a:endParaRPr lang="en-US" sz="3600" kern="1200" dirty="0">
            <a:solidFill>
              <a:schemeClr val="bg2">
                <a:lumMod val="50000"/>
              </a:schemeClr>
            </a:solidFill>
            <a:latin typeface="Calibri" charset="0"/>
            <a:ea typeface="Calibri" charset="0"/>
            <a:cs typeface="Calibri" charset="0"/>
          </a:endParaRPr>
        </a:p>
      </dsp:txBody>
      <dsp:txXfrm>
        <a:off x="10387251" y="2864559"/>
        <a:ext cx="2892245" cy="56221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43E0C-1522-744A-8BB7-904907FDCD90}">
      <dsp:nvSpPr>
        <dsp:cNvPr id="0" name=""/>
        <dsp:cNvSpPr/>
      </dsp:nvSpPr>
      <dsp:spPr>
        <a:xfrm>
          <a:off x="4268" y="1153921"/>
          <a:ext cx="4162248" cy="166489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latin typeface="Calibri" charset="0"/>
              <a:ea typeface="Calibri" charset="0"/>
              <a:cs typeface="Calibri" charset="0"/>
            </a:rPr>
            <a:t>Hallucinations</a:t>
          </a:r>
          <a:endParaRPr lang="en-US" sz="3600" kern="1200" dirty="0">
            <a:latin typeface="Calibri" charset="0"/>
            <a:ea typeface="Calibri" charset="0"/>
            <a:cs typeface="Calibri" charset="0"/>
          </a:endParaRPr>
        </a:p>
      </dsp:txBody>
      <dsp:txXfrm>
        <a:off x="4268" y="1153921"/>
        <a:ext cx="4162248" cy="1664899"/>
      </dsp:txXfrm>
    </dsp:sp>
    <dsp:sp modelId="{914E7DB4-3C98-E74F-A309-4D03BD9457B2}">
      <dsp:nvSpPr>
        <dsp:cNvPr id="0" name=""/>
        <dsp:cNvSpPr/>
      </dsp:nvSpPr>
      <dsp:spPr>
        <a:xfrm>
          <a:off x="4268" y="2818820"/>
          <a:ext cx="4162248" cy="408197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latin typeface="Calibri" charset="0"/>
              <a:ea typeface="Calibri" charset="0"/>
              <a:cs typeface="Calibri" charset="0"/>
            </a:rPr>
            <a:t>No external stimulus</a:t>
          </a:r>
          <a:endParaRPr lang="en-US" sz="3600" kern="1200" dirty="0">
            <a:latin typeface="Calibri" charset="0"/>
            <a:ea typeface="Calibri" charset="0"/>
            <a:cs typeface="Calibri" charset="0"/>
          </a:endParaRPr>
        </a:p>
        <a:p>
          <a:pPr marL="285750" lvl="1" indent="-285750" algn="l" defTabSz="1600200">
            <a:lnSpc>
              <a:spcPct val="90000"/>
            </a:lnSpc>
            <a:spcBef>
              <a:spcPct val="0"/>
            </a:spcBef>
            <a:spcAft>
              <a:spcPct val="15000"/>
            </a:spcAft>
            <a:buChar char="•"/>
          </a:pPr>
          <a:r>
            <a:rPr lang="en-US" sz="3600" kern="1200" dirty="0" smtClean="0">
              <a:latin typeface="Calibri" charset="0"/>
              <a:ea typeface="Calibri" charset="0"/>
              <a:cs typeface="Calibri" charset="0"/>
            </a:rPr>
            <a:t>Example: seeing a cat when one is not there</a:t>
          </a:r>
          <a:endParaRPr lang="en-US" sz="3600" kern="1200" dirty="0">
            <a:latin typeface="Calibri" charset="0"/>
            <a:ea typeface="Calibri" charset="0"/>
            <a:cs typeface="Calibri" charset="0"/>
          </a:endParaRPr>
        </a:p>
      </dsp:txBody>
      <dsp:txXfrm>
        <a:off x="4268" y="2818820"/>
        <a:ext cx="4162248" cy="4081970"/>
      </dsp:txXfrm>
    </dsp:sp>
    <dsp:sp modelId="{53F0D3E9-B78E-5340-A172-0614DAEF4F1A}">
      <dsp:nvSpPr>
        <dsp:cNvPr id="0" name=""/>
        <dsp:cNvSpPr/>
      </dsp:nvSpPr>
      <dsp:spPr>
        <a:xfrm>
          <a:off x="4749232" y="1153921"/>
          <a:ext cx="4162248" cy="166489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latin typeface="Calibri" charset="0"/>
              <a:ea typeface="Calibri" charset="0"/>
              <a:cs typeface="Calibri" charset="0"/>
            </a:rPr>
            <a:t>Illusions</a:t>
          </a:r>
          <a:endParaRPr lang="en-US" sz="3600" kern="1200" dirty="0">
            <a:latin typeface="Calibri" charset="0"/>
            <a:ea typeface="Calibri" charset="0"/>
            <a:cs typeface="Calibri" charset="0"/>
          </a:endParaRPr>
        </a:p>
      </dsp:txBody>
      <dsp:txXfrm>
        <a:off x="4749232" y="1153921"/>
        <a:ext cx="4162248" cy="1664899"/>
      </dsp:txXfrm>
    </dsp:sp>
    <dsp:sp modelId="{2F6646CF-C133-E94B-AC64-91588296A966}">
      <dsp:nvSpPr>
        <dsp:cNvPr id="0" name=""/>
        <dsp:cNvSpPr/>
      </dsp:nvSpPr>
      <dsp:spPr>
        <a:xfrm>
          <a:off x="4749232" y="2818820"/>
          <a:ext cx="4162248" cy="408197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latin typeface="Calibri" charset="0"/>
              <a:ea typeface="Calibri" charset="0"/>
              <a:cs typeface="Calibri" charset="0"/>
            </a:rPr>
            <a:t>External stimulus is misperceived</a:t>
          </a:r>
          <a:endParaRPr lang="en-US" sz="3600" kern="1200" dirty="0">
            <a:latin typeface="Calibri" charset="0"/>
            <a:ea typeface="Calibri" charset="0"/>
            <a:cs typeface="Calibri" charset="0"/>
          </a:endParaRPr>
        </a:p>
        <a:p>
          <a:pPr marL="285750" lvl="1" indent="-285750" algn="l" defTabSz="1600200">
            <a:lnSpc>
              <a:spcPct val="90000"/>
            </a:lnSpc>
            <a:spcBef>
              <a:spcPct val="0"/>
            </a:spcBef>
            <a:spcAft>
              <a:spcPct val="15000"/>
            </a:spcAft>
            <a:buChar char="•"/>
          </a:pPr>
          <a:r>
            <a:rPr lang="en-US" sz="3600" kern="1200" dirty="0" smtClean="0">
              <a:latin typeface="Calibri" charset="0"/>
              <a:ea typeface="Calibri" charset="0"/>
              <a:cs typeface="Calibri" charset="0"/>
            </a:rPr>
            <a:t>Example: believing a passing shadow is a person</a:t>
          </a:r>
          <a:endParaRPr lang="en-US" sz="3600" kern="1200" dirty="0">
            <a:latin typeface="Calibri" charset="0"/>
            <a:ea typeface="Calibri" charset="0"/>
            <a:cs typeface="Calibri" charset="0"/>
          </a:endParaRPr>
        </a:p>
      </dsp:txBody>
      <dsp:txXfrm>
        <a:off x="4749232" y="2818820"/>
        <a:ext cx="4162248" cy="4081970"/>
      </dsp:txXfrm>
    </dsp:sp>
    <dsp:sp modelId="{6CF9F18B-45EF-EE41-A8F8-EB7A61F2B2F8}">
      <dsp:nvSpPr>
        <dsp:cNvPr id="0" name=""/>
        <dsp:cNvSpPr/>
      </dsp:nvSpPr>
      <dsp:spPr>
        <a:xfrm>
          <a:off x="9494196" y="1153921"/>
          <a:ext cx="4162248" cy="166489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latin typeface="Calibri" charset="0"/>
              <a:ea typeface="Calibri" charset="0"/>
              <a:cs typeface="Calibri" charset="0"/>
            </a:rPr>
            <a:t>Distortions</a:t>
          </a:r>
          <a:endParaRPr lang="en-US" sz="3600" kern="1200" dirty="0">
            <a:latin typeface="Calibri" charset="0"/>
            <a:ea typeface="Calibri" charset="0"/>
            <a:cs typeface="Calibri" charset="0"/>
          </a:endParaRPr>
        </a:p>
      </dsp:txBody>
      <dsp:txXfrm>
        <a:off x="9494196" y="1153921"/>
        <a:ext cx="4162248" cy="1664899"/>
      </dsp:txXfrm>
    </dsp:sp>
    <dsp:sp modelId="{2943D965-2A70-0845-8034-FB1D80A3C2D3}">
      <dsp:nvSpPr>
        <dsp:cNvPr id="0" name=""/>
        <dsp:cNvSpPr/>
      </dsp:nvSpPr>
      <dsp:spPr>
        <a:xfrm>
          <a:off x="9494196" y="2818820"/>
          <a:ext cx="4162248" cy="408197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latin typeface="Calibri" charset="0"/>
              <a:ea typeface="Calibri" charset="0"/>
              <a:cs typeface="Calibri" charset="0"/>
            </a:rPr>
            <a:t>External stimulus is misperceived in a specific and consistent way</a:t>
          </a:r>
          <a:endParaRPr lang="en-US" sz="3600" kern="1200" dirty="0">
            <a:latin typeface="Calibri" charset="0"/>
            <a:ea typeface="Calibri" charset="0"/>
            <a:cs typeface="Calibri" charset="0"/>
          </a:endParaRPr>
        </a:p>
        <a:p>
          <a:pPr marL="285750" lvl="1" indent="-285750" algn="l" defTabSz="1600200">
            <a:lnSpc>
              <a:spcPct val="90000"/>
            </a:lnSpc>
            <a:spcBef>
              <a:spcPct val="0"/>
            </a:spcBef>
            <a:spcAft>
              <a:spcPct val="15000"/>
            </a:spcAft>
            <a:buChar char="•"/>
          </a:pPr>
          <a:r>
            <a:rPr lang="en-US" sz="3600" kern="1200" dirty="0" smtClean="0">
              <a:latin typeface="Calibri" charset="0"/>
              <a:ea typeface="Calibri" charset="0"/>
              <a:cs typeface="Calibri" charset="0"/>
            </a:rPr>
            <a:t>Example: seeing all straight lines as wavy</a:t>
          </a:r>
          <a:endParaRPr lang="en-US" sz="3600" kern="1200" dirty="0">
            <a:latin typeface="Calibri" charset="0"/>
            <a:ea typeface="Calibri" charset="0"/>
            <a:cs typeface="Calibri" charset="0"/>
          </a:endParaRPr>
        </a:p>
      </dsp:txBody>
      <dsp:txXfrm>
        <a:off x="9494196" y="2818820"/>
        <a:ext cx="4162248" cy="408197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3755688" cy="2136775"/>
          </a:xfrm>
          <a:prstGeom prst="rect">
            <a:avLst/>
          </a:prstGeom>
        </p:spPr>
        <p:txBody>
          <a:bodyPr vert="horz" lIns="418987" tIns="209494" rIns="418987" bIns="209494" rtlCol="0"/>
          <a:lstStyle>
            <a:lvl1pPr algn="l">
              <a:defRPr sz="5500"/>
            </a:lvl1pPr>
          </a:lstStyle>
          <a:p>
            <a:pPr>
              <a:defRPr/>
            </a:pPr>
            <a:endParaRPr lang="en-US"/>
          </a:p>
        </p:txBody>
      </p:sp>
      <p:sp>
        <p:nvSpPr>
          <p:cNvPr id="3" name="Date Placeholder 2"/>
          <p:cNvSpPr>
            <a:spLocks noGrp="1"/>
          </p:cNvSpPr>
          <p:nvPr>
            <p:ph type="dt" idx="1"/>
          </p:nvPr>
        </p:nvSpPr>
        <p:spPr>
          <a:xfrm>
            <a:off x="17973675" y="0"/>
            <a:ext cx="13754100" cy="2136775"/>
          </a:xfrm>
          <a:prstGeom prst="rect">
            <a:avLst/>
          </a:prstGeom>
        </p:spPr>
        <p:txBody>
          <a:bodyPr vert="horz" lIns="418987" tIns="209494" rIns="418987" bIns="209494" rtlCol="0"/>
          <a:lstStyle>
            <a:lvl1pPr algn="r">
              <a:defRPr sz="5500"/>
            </a:lvl1pPr>
          </a:lstStyle>
          <a:p>
            <a:pPr>
              <a:defRPr/>
            </a:pPr>
            <a:fld id="{68838FFC-11D2-48BA-8F2B-0264854124EA}" type="datetimeFigureOut">
              <a:rPr lang="en-US"/>
              <a:pPr>
                <a:defRPr/>
              </a:pPr>
              <a:t>9/21/19</a:t>
            </a:fld>
            <a:endParaRPr lang="en-US"/>
          </a:p>
        </p:txBody>
      </p:sp>
      <p:sp>
        <p:nvSpPr>
          <p:cNvPr id="4" name="Slide Image Placeholder 3"/>
          <p:cNvSpPr>
            <a:spLocks noGrp="1" noRot="1" noChangeAspect="1"/>
          </p:cNvSpPr>
          <p:nvPr>
            <p:ph type="sldImg" idx="2"/>
          </p:nvPr>
        </p:nvSpPr>
        <p:spPr>
          <a:xfrm>
            <a:off x="3854450" y="3200400"/>
            <a:ext cx="24026813" cy="16017875"/>
          </a:xfrm>
          <a:prstGeom prst="rect">
            <a:avLst/>
          </a:prstGeom>
          <a:noFill/>
          <a:ln w="12700">
            <a:solidFill>
              <a:prstClr val="black"/>
            </a:solidFill>
          </a:ln>
        </p:spPr>
        <p:txBody>
          <a:bodyPr vert="horz" lIns="418987" tIns="209494" rIns="418987" bIns="209494" rtlCol="0" anchor="ctr"/>
          <a:lstStyle/>
          <a:p>
            <a:pPr lvl="0"/>
            <a:endParaRPr lang="en-US" noProof="0"/>
          </a:p>
        </p:txBody>
      </p:sp>
      <p:sp>
        <p:nvSpPr>
          <p:cNvPr id="5" name="Notes Placeholder 4"/>
          <p:cNvSpPr>
            <a:spLocks noGrp="1"/>
          </p:cNvSpPr>
          <p:nvPr>
            <p:ph type="body" sz="quarter" idx="3"/>
          </p:nvPr>
        </p:nvSpPr>
        <p:spPr>
          <a:xfrm>
            <a:off x="3176588" y="20289838"/>
            <a:ext cx="25382537" cy="19218275"/>
          </a:xfrm>
          <a:prstGeom prst="rect">
            <a:avLst/>
          </a:prstGeom>
        </p:spPr>
        <p:txBody>
          <a:bodyPr vert="horz" lIns="418987" tIns="209494" rIns="418987" bIns="20949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40565388"/>
            <a:ext cx="13755688" cy="2135187"/>
          </a:xfrm>
          <a:prstGeom prst="rect">
            <a:avLst/>
          </a:prstGeom>
        </p:spPr>
        <p:txBody>
          <a:bodyPr vert="horz" lIns="418987" tIns="209494" rIns="418987" bIns="209494" rtlCol="0" anchor="b"/>
          <a:lstStyle>
            <a:lvl1pPr algn="l">
              <a:defRPr sz="5500"/>
            </a:lvl1pPr>
          </a:lstStyle>
          <a:p>
            <a:pPr>
              <a:defRPr/>
            </a:pPr>
            <a:endParaRPr lang="en-US"/>
          </a:p>
        </p:txBody>
      </p:sp>
      <p:sp>
        <p:nvSpPr>
          <p:cNvPr id="7" name="Slide Number Placeholder 6"/>
          <p:cNvSpPr>
            <a:spLocks noGrp="1"/>
          </p:cNvSpPr>
          <p:nvPr>
            <p:ph type="sldNum" sz="quarter" idx="5"/>
          </p:nvPr>
        </p:nvSpPr>
        <p:spPr>
          <a:xfrm>
            <a:off x="17973675" y="40565388"/>
            <a:ext cx="13754100" cy="2135187"/>
          </a:xfrm>
          <a:prstGeom prst="rect">
            <a:avLst/>
          </a:prstGeom>
        </p:spPr>
        <p:txBody>
          <a:bodyPr vert="horz" lIns="418987" tIns="209494" rIns="418987" bIns="209494" rtlCol="0" anchor="b"/>
          <a:lstStyle>
            <a:lvl1pPr algn="r">
              <a:defRPr sz="5500"/>
            </a:lvl1pPr>
          </a:lstStyle>
          <a:p>
            <a:pPr>
              <a:defRPr/>
            </a:pPr>
            <a:fld id="{86D26F41-320C-4233-BBC0-810F71EF13F4}" type="slidenum">
              <a:rPr lang="en-US"/>
              <a:pPr>
                <a:defRPr/>
              </a:pPr>
              <a:t>‹#›</a:t>
            </a:fld>
            <a:endParaRPr lang="en-US"/>
          </a:p>
        </p:txBody>
      </p:sp>
    </p:spTree>
    <p:extLst>
      <p:ext uri="{BB962C8B-B14F-4D97-AF65-F5344CB8AC3E}">
        <p14:creationId xmlns:p14="http://schemas.microsoft.com/office/powerpoint/2010/main" val="18669048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86" kern="1200">
        <a:solidFill>
          <a:schemeClr val="tx1"/>
        </a:solidFill>
        <a:latin typeface="+mn-lt"/>
        <a:ea typeface="+mn-ea"/>
        <a:cs typeface="+mn-cs"/>
      </a:defRPr>
    </a:lvl1pPr>
    <a:lvl2pPr marL="489833" algn="l" rtl="0" eaLnBrk="0" fontAlgn="base" hangingPunct="0">
      <a:spcBef>
        <a:spcPct val="30000"/>
      </a:spcBef>
      <a:spcAft>
        <a:spcPct val="0"/>
      </a:spcAft>
      <a:defRPr sz="1286" kern="1200">
        <a:solidFill>
          <a:schemeClr val="tx1"/>
        </a:solidFill>
        <a:latin typeface="+mn-lt"/>
        <a:ea typeface="+mn-ea"/>
        <a:cs typeface="+mn-cs"/>
      </a:defRPr>
    </a:lvl2pPr>
    <a:lvl3pPr marL="979665" algn="l" rtl="0" eaLnBrk="0" fontAlgn="base" hangingPunct="0">
      <a:spcBef>
        <a:spcPct val="30000"/>
      </a:spcBef>
      <a:spcAft>
        <a:spcPct val="0"/>
      </a:spcAft>
      <a:defRPr sz="1286" kern="1200">
        <a:solidFill>
          <a:schemeClr val="tx1"/>
        </a:solidFill>
        <a:latin typeface="+mn-lt"/>
        <a:ea typeface="+mn-ea"/>
        <a:cs typeface="+mn-cs"/>
      </a:defRPr>
    </a:lvl3pPr>
    <a:lvl4pPr marL="1469498" algn="l" rtl="0" eaLnBrk="0" fontAlgn="base" hangingPunct="0">
      <a:spcBef>
        <a:spcPct val="30000"/>
      </a:spcBef>
      <a:spcAft>
        <a:spcPct val="0"/>
      </a:spcAft>
      <a:defRPr sz="1286" kern="1200">
        <a:solidFill>
          <a:schemeClr val="tx1"/>
        </a:solidFill>
        <a:latin typeface="+mn-lt"/>
        <a:ea typeface="+mn-ea"/>
        <a:cs typeface="+mn-cs"/>
      </a:defRPr>
    </a:lvl4pPr>
    <a:lvl5pPr marL="1959331" algn="l" rtl="0" eaLnBrk="0" fontAlgn="base" hangingPunct="0">
      <a:spcBef>
        <a:spcPct val="30000"/>
      </a:spcBef>
      <a:spcAft>
        <a:spcPct val="0"/>
      </a:spcAft>
      <a:defRPr sz="1286" kern="1200">
        <a:solidFill>
          <a:schemeClr val="tx1"/>
        </a:solidFill>
        <a:latin typeface="+mn-lt"/>
        <a:ea typeface="+mn-ea"/>
        <a:cs typeface="+mn-cs"/>
      </a:defRPr>
    </a:lvl5pPr>
    <a:lvl6pPr marL="2449163" algn="l" defTabSz="979665" rtl="0" eaLnBrk="1" latinLnBrk="0" hangingPunct="1">
      <a:defRPr sz="1286" kern="1200">
        <a:solidFill>
          <a:schemeClr val="tx1"/>
        </a:solidFill>
        <a:latin typeface="+mn-lt"/>
        <a:ea typeface="+mn-ea"/>
        <a:cs typeface="+mn-cs"/>
      </a:defRPr>
    </a:lvl6pPr>
    <a:lvl7pPr marL="2938996" algn="l" defTabSz="979665" rtl="0" eaLnBrk="1" latinLnBrk="0" hangingPunct="1">
      <a:defRPr sz="1286" kern="1200">
        <a:solidFill>
          <a:schemeClr val="tx1"/>
        </a:solidFill>
        <a:latin typeface="+mn-lt"/>
        <a:ea typeface="+mn-ea"/>
        <a:cs typeface="+mn-cs"/>
      </a:defRPr>
    </a:lvl7pPr>
    <a:lvl8pPr marL="3428829" algn="l" defTabSz="979665" rtl="0" eaLnBrk="1" latinLnBrk="0" hangingPunct="1">
      <a:defRPr sz="1286" kern="1200">
        <a:solidFill>
          <a:schemeClr val="tx1"/>
        </a:solidFill>
        <a:latin typeface="+mn-lt"/>
        <a:ea typeface="+mn-ea"/>
        <a:cs typeface="+mn-cs"/>
      </a:defRPr>
    </a:lvl8pPr>
    <a:lvl9pPr marL="3918661" algn="l" defTabSz="979665" rtl="0" eaLnBrk="1" latinLnBrk="0" hangingPunct="1">
      <a:defRPr sz="128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3854450" y="3200400"/>
            <a:ext cx="24026813" cy="16017875"/>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948D350C-A954-46C3-8D1F-C2B11A5A6103}" type="slidenum">
              <a:rPr lang="en-US" altLang="en-US" smtClean="0"/>
              <a:pPr/>
              <a:t>1</a:t>
            </a:fld>
            <a:endParaRPr lang="en-US" altLang="en-US"/>
          </a:p>
        </p:txBody>
      </p:sp>
    </p:spTree>
    <p:extLst>
      <p:ext uri="{BB962C8B-B14F-4D97-AF65-F5344CB8AC3E}">
        <p14:creationId xmlns:p14="http://schemas.microsoft.com/office/powerpoint/2010/main" val="2207809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03320" y="10226678"/>
            <a:ext cx="41970960" cy="7054850"/>
          </a:xfrm>
        </p:spPr>
        <p:txBody>
          <a:bodyPr/>
          <a:lstStyle/>
          <a:p>
            <a:r>
              <a:rPr lang="en-US"/>
              <a:t>Click to edit Master title style</a:t>
            </a:r>
          </a:p>
        </p:txBody>
      </p:sp>
      <p:sp>
        <p:nvSpPr>
          <p:cNvPr id="3" name="Subtitle 2"/>
          <p:cNvSpPr>
            <a:spLocks noGrp="1"/>
          </p:cNvSpPr>
          <p:nvPr>
            <p:ph type="subTitle" idx="1"/>
          </p:nvPr>
        </p:nvSpPr>
        <p:spPr>
          <a:xfrm>
            <a:off x="7406640" y="18653128"/>
            <a:ext cx="34564320" cy="8413750"/>
          </a:xfrm>
        </p:spPr>
        <p:txBody>
          <a:bodyPr/>
          <a:lstStyle>
            <a:lvl1pPr marL="0" indent="0" algn="ctr">
              <a:buNone/>
              <a:defRPr/>
            </a:lvl1pPr>
            <a:lvl2pPr marL="657157" indent="0" algn="ctr">
              <a:buNone/>
              <a:defRPr/>
            </a:lvl2pPr>
            <a:lvl3pPr marL="1314315" indent="0" algn="ctr">
              <a:buNone/>
              <a:defRPr/>
            </a:lvl3pPr>
            <a:lvl4pPr marL="1971472" indent="0" algn="ctr">
              <a:buNone/>
              <a:defRPr/>
            </a:lvl4pPr>
            <a:lvl5pPr marL="2628629" indent="0" algn="ctr">
              <a:buNone/>
              <a:defRPr/>
            </a:lvl5pPr>
            <a:lvl6pPr marL="3285786" indent="0" algn="ctr">
              <a:buNone/>
              <a:defRPr/>
            </a:lvl6pPr>
            <a:lvl7pPr marL="3942944" indent="0" algn="ctr">
              <a:buNone/>
              <a:defRPr/>
            </a:lvl7pPr>
            <a:lvl8pPr marL="4600101" indent="0" algn="ctr">
              <a:buNone/>
              <a:defRPr/>
            </a:lvl8pPr>
            <a:lvl9pPr marL="5257258"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6A0019A-0671-4B60-8E49-D20939679729}" type="slidenum">
              <a:rPr lang="en-US"/>
              <a:pPr>
                <a:defRPr/>
              </a:pPr>
              <a:t>‹#›</a:t>
            </a:fld>
            <a:endParaRPr lang="en-US"/>
          </a:p>
        </p:txBody>
      </p:sp>
    </p:spTree>
    <p:extLst>
      <p:ext uri="{BB962C8B-B14F-4D97-AF65-F5344CB8AC3E}">
        <p14:creationId xmlns:p14="http://schemas.microsoft.com/office/powerpoint/2010/main" val="3123255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A51035-1D32-4431-87AA-6221088F1470}" type="slidenum">
              <a:rPr lang="en-US"/>
              <a:pPr>
                <a:defRPr/>
              </a:pPr>
              <a:t>‹#›</a:t>
            </a:fld>
            <a:endParaRPr lang="en-US"/>
          </a:p>
        </p:txBody>
      </p:sp>
    </p:spTree>
    <p:extLst>
      <p:ext uri="{BB962C8B-B14F-4D97-AF65-F5344CB8AC3E}">
        <p14:creationId xmlns:p14="http://schemas.microsoft.com/office/powerpoint/2010/main" val="137649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5798760" y="1317626"/>
            <a:ext cx="11109960" cy="280892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468880" y="1317626"/>
            <a:ext cx="33055560" cy="28089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4097E0-0277-40DF-BF7A-2FE4FE2EF686}" type="slidenum">
              <a:rPr lang="en-US"/>
              <a:pPr>
                <a:defRPr/>
              </a:pPr>
              <a:t>‹#›</a:t>
            </a:fld>
            <a:endParaRPr lang="en-US"/>
          </a:p>
        </p:txBody>
      </p:sp>
    </p:spTree>
    <p:extLst>
      <p:ext uri="{BB962C8B-B14F-4D97-AF65-F5344CB8AC3E}">
        <p14:creationId xmlns:p14="http://schemas.microsoft.com/office/powerpoint/2010/main" val="406008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B1542A-05A0-4EA1-8EA4-FB0688E8CF6D}" type="slidenum">
              <a:rPr lang="en-US"/>
              <a:pPr>
                <a:defRPr/>
              </a:pPr>
              <a:t>‹#›</a:t>
            </a:fld>
            <a:endParaRPr lang="en-US"/>
          </a:p>
        </p:txBody>
      </p:sp>
    </p:spTree>
    <p:extLst>
      <p:ext uri="{BB962C8B-B14F-4D97-AF65-F5344CB8AC3E}">
        <p14:creationId xmlns:p14="http://schemas.microsoft.com/office/powerpoint/2010/main" val="2565281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900489" y="21151850"/>
            <a:ext cx="41970960" cy="6540501"/>
          </a:xfrm>
        </p:spPr>
        <p:txBody>
          <a:bodyPr anchor="t"/>
          <a:lstStyle>
            <a:lvl1pPr algn="l">
              <a:defRPr sz="5774" b="1" cap="all"/>
            </a:lvl1pPr>
          </a:lstStyle>
          <a:p>
            <a:r>
              <a:rPr lang="en-US"/>
              <a:t>Click to edit Master title style</a:t>
            </a:r>
          </a:p>
        </p:txBody>
      </p:sp>
      <p:sp>
        <p:nvSpPr>
          <p:cNvPr id="3" name="Text Placeholder 2"/>
          <p:cNvSpPr>
            <a:spLocks noGrp="1"/>
          </p:cNvSpPr>
          <p:nvPr>
            <p:ph type="body" idx="1"/>
          </p:nvPr>
        </p:nvSpPr>
        <p:spPr>
          <a:xfrm>
            <a:off x="3900489" y="13950951"/>
            <a:ext cx="41970960" cy="7200900"/>
          </a:xfrm>
        </p:spPr>
        <p:txBody>
          <a:bodyPr anchor="b"/>
          <a:lstStyle>
            <a:lvl1pPr marL="0" indent="0">
              <a:buNone/>
              <a:defRPr sz="2850"/>
            </a:lvl1pPr>
            <a:lvl2pPr marL="657157" indent="0">
              <a:buNone/>
              <a:defRPr sz="2550"/>
            </a:lvl2pPr>
            <a:lvl3pPr marL="1314315" indent="0">
              <a:buNone/>
              <a:defRPr sz="2325"/>
            </a:lvl3pPr>
            <a:lvl4pPr marL="1971472" indent="0">
              <a:buNone/>
              <a:defRPr sz="2025"/>
            </a:lvl4pPr>
            <a:lvl5pPr marL="2628629" indent="0">
              <a:buNone/>
              <a:defRPr sz="2025"/>
            </a:lvl5pPr>
            <a:lvl6pPr marL="3285786" indent="0">
              <a:buNone/>
              <a:defRPr sz="2025"/>
            </a:lvl6pPr>
            <a:lvl7pPr marL="3942944" indent="0">
              <a:buNone/>
              <a:defRPr sz="2025"/>
            </a:lvl7pPr>
            <a:lvl8pPr marL="4600101" indent="0">
              <a:buNone/>
              <a:defRPr sz="2025"/>
            </a:lvl8pPr>
            <a:lvl9pPr marL="5257258" indent="0">
              <a:buNone/>
              <a:defRPr sz="2025"/>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6137FA-974E-4788-87C2-97991170248B}" type="slidenum">
              <a:rPr lang="en-US"/>
              <a:pPr>
                <a:defRPr/>
              </a:pPr>
              <a:t>‹#›</a:t>
            </a:fld>
            <a:endParaRPr lang="en-US"/>
          </a:p>
        </p:txBody>
      </p:sp>
    </p:spTree>
    <p:extLst>
      <p:ext uri="{BB962C8B-B14F-4D97-AF65-F5344CB8AC3E}">
        <p14:creationId xmlns:p14="http://schemas.microsoft.com/office/powerpoint/2010/main" val="4039352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468880" y="7680326"/>
            <a:ext cx="22082760" cy="21726525"/>
          </a:xfrm>
        </p:spPr>
        <p:txBody>
          <a:bodyPr/>
          <a:lstStyle>
            <a:lvl1pPr>
              <a:defRPr sz="4050"/>
            </a:lvl1pPr>
            <a:lvl2pPr>
              <a:defRPr sz="3450"/>
            </a:lvl2pPr>
            <a:lvl3pPr>
              <a:defRPr sz="2850"/>
            </a:lvl3pPr>
            <a:lvl4pPr>
              <a:defRPr sz="2550"/>
            </a:lvl4pPr>
            <a:lvl5pPr>
              <a:defRPr sz="2550"/>
            </a:lvl5pPr>
            <a:lvl6pPr>
              <a:defRPr sz="2550"/>
            </a:lvl6pPr>
            <a:lvl7pPr>
              <a:defRPr sz="2550"/>
            </a:lvl7pPr>
            <a:lvl8pPr>
              <a:defRPr sz="2550"/>
            </a:lvl8pPr>
            <a:lvl9pPr>
              <a:defRPr sz="25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4825960" y="7680326"/>
            <a:ext cx="22082760" cy="21726525"/>
          </a:xfrm>
        </p:spPr>
        <p:txBody>
          <a:bodyPr/>
          <a:lstStyle>
            <a:lvl1pPr>
              <a:defRPr sz="4050"/>
            </a:lvl1pPr>
            <a:lvl2pPr>
              <a:defRPr sz="3450"/>
            </a:lvl2pPr>
            <a:lvl3pPr>
              <a:defRPr sz="2850"/>
            </a:lvl3pPr>
            <a:lvl4pPr>
              <a:defRPr sz="2550"/>
            </a:lvl4pPr>
            <a:lvl5pPr>
              <a:defRPr sz="2550"/>
            </a:lvl5pPr>
            <a:lvl6pPr>
              <a:defRPr sz="2550"/>
            </a:lvl6pPr>
            <a:lvl7pPr>
              <a:defRPr sz="2550"/>
            </a:lvl7pPr>
            <a:lvl8pPr>
              <a:defRPr sz="2550"/>
            </a:lvl8pPr>
            <a:lvl9pPr>
              <a:defRPr sz="25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5F82A6E-78E6-4E34-92A1-A9936242F59F}" type="slidenum">
              <a:rPr lang="en-US"/>
              <a:pPr>
                <a:defRPr/>
              </a:pPr>
              <a:t>‹#›</a:t>
            </a:fld>
            <a:endParaRPr lang="en-US"/>
          </a:p>
        </p:txBody>
      </p:sp>
    </p:spTree>
    <p:extLst>
      <p:ext uri="{BB962C8B-B14F-4D97-AF65-F5344CB8AC3E}">
        <p14:creationId xmlns:p14="http://schemas.microsoft.com/office/powerpoint/2010/main" val="668705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468881" y="7369176"/>
            <a:ext cx="21817014" cy="3070224"/>
          </a:xfrm>
        </p:spPr>
        <p:txBody>
          <a:bodyPr anchor="b"/>
          <a:lstStyle>
            <a:lvl1pPr marL="0" indent="0">
              <a:buNone/>
              <a:defRPr sz="3450" b="1"/>
            </a:lvl1pPr>
            <a:lvl2pPr marL="657157" indent="0">
              <a:buNone/>
              <a:defRPr sz="2850" b="1"/>
            </a:lvl2pPr>
            <a:lvl3pPr marL="1314315" indent="0">
              <a:buNone/>
              <a:defRPr sz="2550" b="1"/>
            </a:lvl3pPr>
            <a:lvl4pPr marL="1971472" indent="0">
              <a:buNone/>
              <a:defRPr sz="2325" b="1"/>
            </a:lvl4pPr>
            <a:lvl5pPr marL="2628629" indent="0">
              <a:buNone/>
              <a:defRPr sz="2325" b="1"/>
            </a:lvl5pPr>
            <a:lvl6pPr marL="3285786" indent="0">
              <a:buNone/>
              <a:defRPr sz="2325" b="1"/>
            </a:lvl6pPr>
            <a:lvl7pPr marL="3942944" indent="0">
              <a:buNone/>
              <a:defRPr sz="2325" b="1"/>
            </a:lvl7pPr>
            <a:lvl8pPr marL="4600101" indent="0">
              <a:buNone/>
              <a:defRPr sz="2325" b="1"/>
            </a:lvl8pPr>
            <a:lvl9pPr marL="5257258" indent="0">
              <a:buNone/>
              <a:defRPr sz="2325" b="1"/>
            </a:lvl9pPr>
          </a:lstStyle>
          <a:p>
            <a:pPr lvl="0"/>
            <a:r>
              <a:rPr lang="en-US"/>
              <a:t>Click to edit Master text styles</a:t>
            </a:r>
          </a:p>
        </p:txBody>
      </p:sp>
      <p:sp>
        <p:nvSpPr>
          <p:cNvPr id="4" name="Content Placeholder 3"/>
          <p:cNvSpPr>
            <a:spLocks noGrp="1"/>
          </p:cNvSpPr>
          <p:nvPr>
            <p:ph sz="half" idx="2"/>
          </p:nvPr>
        </p:nvSpPr>
        <p:spPr>
          <a:xfrm>
            <a:off x="2468881" y="10439402"/>
            <a:ext cx="21817014" cy="18967450"/>
          </a:xfrm>
        </p:spPr>
        <p:txBody>
          <a:bodyPr/>
          <a:lstStyle>
            <a:lvl1pPr>
              <a:defRPr sz="3450"/>
            </a:lvl1pPr>
            <a:lvl2pPr>
              <a:defRPr sz="2850"/>
            </a:lvl2pPr>
            <a:lvl3pPr>
              <a:defRPr sz="2550"/>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5083138" y="7369176"/>
            <a:ext cx="21825585" cy="3070224"/>
          </a:xfrm>
        </p:spPr>
        <p:txBody>
          <a:bodyPr anchor="b"/>
          <a:lstStyle>
            <a:lvl1pPr marL="0" indent="0">
              <a:buNone/>
              <a:defRPr sz="3450" b="1"/>
            </a:lvl1pPr>
            <a:lvl2pPr marL="657157" indent="0">
              <a:buNone/>
              <a:defRPr sz="2850" b="1"/>
            </a:lvl2pPr>
            <a:lvl3pPr marL="1314315" indent="0">
              <a:buNone/>
              <a:defRPr sz="2550" b="1"/>
            </a:lvl3pPr>
            <a:lvl4pPr marL="1971472" indent="0">
              <a:buNone/>
              <a:defRPr sz="2325" b="1"/>
            </a:lvl4pPr>
            <a:lvl5pPr marL="2628629" indent="0">
              <a:buNone/>
              <a:defRPr sz="2325" b="1"/>
            </a:lvl5pPr>
            <a:lvl6pPr marL="3285786" indent="0">
              <a:buNone/>
              <a:defRPr sz="2325" b="1"/>
            </a:lvl6pPr>
            <a:lvl7pPr marL="3942944" indent="0">
              <a:buNone/>
              <a:defRPr sz="2325" b="1"/>
            </a:lvl7pPr>
            <a:lvl8pPr marL="4600101" indent="0">
              <a:buNone/>
              <a:defRPr sz="2325" b="1"/>
            </a:lvl8pPr>
            <a:lvl9pPr marL="5257258" indent="0">
              <a:buNone/>
              <a:defRPr sz="2325" b="1"/>
            </a:lvl9pPr>
          </a:lstStyle>
          <a:p>
            <a:pPr lvl="0"/>
            <a:r>
              <a:rPr lang="en-US"/>
              <a:t>Click to edit Master text styles</a:t>
            </a:r>
          </a:p>
        </p:txBody>
      </p:sp>
      <p:sp>
        <p:nvSpPr>
          <p:cNvPr id="6" name="Content Placeholder 5"/>
          <p:cNvSpPr>
            <a:spLocks noGrp="1"/>
          </p:cNvSpPr>
          <p:nvPr>
            <p:ph sz="quarter" idx="4"/>
          </p:nvPr>
        </p:nvSpPr>
        <p:spPr>
          <a:xfrm>
            <a:off x="25083138" y="10439402"/>
            <a:ext cx="21825585" cy="18967450"/>
          </a:xfrm>
        </p:spPr>
        <p:txBody>
          <a:bodyPr/>
          <a:lstStyle>
            <a:lvl1pPr>
              <a:defRPr sz="3450"/>
            </a:lvl1pPr>
            <a:lvl2pPr>
              <a:defRPr sz="2850"/>
            </a:lvl2pPr>
            <a:lvl3pPr>
              <a:defRPr sz="2550"/>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2E902A3-42D8-4EC5-AD17-7B5AFEAE44EB}" type="slidenum">
              <a:rPr lang="en-US"/>
              <a:pPr>
                <a:defRPr/>
              </a:pPr>
              <a:t>‹#›</a:t>
            </a:fld>
            <a:endParaRPr lang="en-US"/>
          </a:p>
        </p:txBody>
      </p:sp>
    </p:spTree>
    <p:extLst>
      <p:ext uri="{BB962C8B-B14F-4D97-AF65-F5344CB8AC3E}">
        <p14:creationId xmlns:p14="http://schemas.microsoft.com/office/powerpoint/2010/main" val="2928447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61CFFD8-AC8C-41F2-9C7F-3C377B5FEC25}" type="slidenum">
              <a:rPr lang="en-US"/>
              <a:pPr>
                <a:defRPr/>
              </a:pPr>
              <a:t>‹#›</a:t>
            </a:fld>
            <a:endParaRPr lang="en-US"/>
          </a:p>
        </p:txBody>
      </p:sp>
    </p:spTree>
    <p:extLst>
      <p:ext uri="{BB962C8B-B14F-4D97-AF65-F5344CB8AC3E}">
        <p14:creationId xmlns:p14="http://schemas.microsoft.com/office/powerpoint/2010/main" val="1967708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3082112-BDF8-4550-883E-67A537848DC7}" type="slidenum">
              <a:rPr lang="en-US"/>
              <a:pPr>
                <a:defRPr/>
              </a:pPr>
              <a:t>‹#›</a:t>
            </a:fld>
            <a:endParaRPr lang="en-US"/>
          </a:p>
        </p:txBody>
      </p:sp>
    </p:spTree>
    <p:extLst>
      <p:ext uri="{BB962C8B-B14F-4D97-AF65-F5344CB8AC3E}">
        <p14:creationId xmlns:p14="http://schemas.microsoft.com/office/powerpoint/2010/main" val="1326086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68880" y="1311278"/>
            <a:ext cx="16244889" cy="5578474"/>
          </a:xfrm>
        </p:spPr>
        <p:txBody>
          <a:bodyPr anchor="b"/>
          <a:lstStyle>
            <a:lvl1pPr algn="l">
              <a:defRPr sz="2850" b="1"/>
            </a:lvl1pPr>
          </a:lstStyle>
          <a:p>
            <a:r>
              <a:rPr lang="en-US"/>
              <a:t>Click to edit Master title style</a:t>
            </a:r>
          </a:p>
        </p:txBody>
      </p:sp>
      <p:sp>
        <p:nvSpPr>
          <p:cNvPr id="3" name="Content Placeholder 2"/>
          <p:cNvSpPr>
            <a:spLocks noGrp="1"/>
          </p:cNvSpPr>
          <p:nvPr>
            <p:ph idx="1"/>
          </p:nvPr>
        </p:nvSpPr>
        <p:spPr>
          <a:xfrm>
            <a:off x="19305270" y="1311279"/>
            <a:ext cx="27603450" cy="28095574"/>
          </a:xfrm>
        </p:spPr>
        <p:txBody>
          <a:bodyPr/>
          <a:lstStyle>
            <a:lvl1pPr>
              <a:defRPr sz="4575"/>
            </a:lvl1pPr>
            <a:lvl2pPr>
              <a:defRPr sz="4050"/>
            </a:lvl2pPr>
            <a:lvl3pPr>
              <a:defRPr sz="3450"/>
            </a:lvl3pPr>
            <a:lvl4pPr>
              <a:defRPr sz="2850"/>
            </a:lvl4pPr>
            <a:lvl5pPr>
              <a:defRPr sz="2850"/>
            </a:lvl5pPr>
            <a:lvl6pPr>
              <a:defRPr sz="2850"/>
            </a:lvl6pPr>
            <a:lvl7pPr>
              <a:defRPr sz="2850"/>
            </a:lvl7pPr>
            <a:lvl8pPr>
              <a:defRPr sz="2850"/>
            </a:lvl8pPr>
            <a:lvl9pPr>
              <a:defRPr sz="28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468880" y="6889751"/>
            <a:ext cx="16244889" cy="22517100"/>
          </a:xfrm>
        </p:spPr>
        <p:txBody>
          <a:bodyPr/>
          <a:lstStyle>
            <a:lvl1pPr marL="0" indent="0">
              <a:buNone/>
              <a:defRPr sz="2025"/>
            </a:lvl1pPr>
            <a:lvl2pPr marL="657157" indent="0">
              <a:buNone/>
              <a:defRPr sz="1725"/>
            </a:lvl2pPr>
            <a:lvl3pPr marL="1314315" indent="0">
              <a:buNone/>
              <a:defRPr sz="1425"/>
            </a:lvl3pPr>
            <a:lvl4pPr marL="1971472" indent="0">
              <a:buNone/>
              <a:defRPr sz="1275"/>
            </a:lvl4pPr>
            <a:lvl5pPr marL="2628629" indent="0">
              <a:buNone/>
              <a:defRPr sz="1275"/>
            </a:lvl5pPr>
            <a:lvl6pPr marL="3285786" indent="0">
              <a:buNone/>
              <a:defRPr sz="1275"/>
            </a:lvl6pPr>
            <a:lvl7pPr marL="3942944" indent="0">
              <a:buNone/>
              <a:defRPr sz="1275"/>
            </a:lvl7pPr>
            <a:lvl8pPr marL="4600101" indent="0">
              <a:buNone/>
              <a:defRPr sz="1275"/>
            </a:lvl8pPr>
            <a:lvl9pPr marL="5257258" indent="0">
              <a:buNone/>
              <a:defRPr sz="12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BB9659B-6BE6-4A0F-BF35-F01861C8B99C}" type="slidenum">
              <a:rPr lang="en-US"/>
              <a:pPr>
                <a:defRPr/>
              </a:pPr>
              <a:t>‹#›</a:t>
            </a:fld>
            <a:endParaRPr lang="en-US"/>
          </a:p>
        </p:txBody>
      </p:sp>
    </p:spTree>
    <p:extLst>
      <p:ext uri="{BB962C8B-B14F-4D97-AF65-F5344CB8AC3E}">
        <p14:creationId xmlns:p14="http://schemas.microsoft.com/office/powerpoint/2010/main" val="4142547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678354" y="23044153"/>
            <a:ext cx="29626560" cy="2717799"/>
          </a:xfrm>
        </p:spPr>
        <p:txBody>
          <a:bodyPr anchor="b"/>
          <a:lstStyle>
            <a:lvl1pPr algn="l">
              <a:defRPr sz="2850" b="1"/>
            </a:lvl1pPr>
          </a:lstStyle>
          <a:p>
            <a:r>
              <a:rPr lang="en-US"/>
              <a:t>Click to edit Master title style</a:t>
            </a:r>
          </a:p>
        </p:txBody>
      </p:sp>
      <p:sp>
        <p:nvSpPr>
          <p:cNvPr id="3" name="Picture Placeholder 2"/>
          <p:cNvSpPr>
            <a:spLocks noGrp="1"/>
          </p:cNvSpPr>
          <p:nvPr>
            <p:ph type="pic" idx="1"/>
          </p:nvPr>
        </p:nvSpPr>
        <p:spPr>
          <a:xfrm>
            <a:off x="9678354" y="2940051"/>
            <a:ext cx="29626560" cy="19751676"/>
          </a:xfrm>
        </p:spPr>
        <p:txBody>
          <a:bodyPr/>
          <a:lstStyle>
            <a:lvl1pPr marL="0" indent="0">
              <a:buNone/>
              <a:defRPr sz="4575"/>
            </a:lvl1pPr>
            <a:lvl2pPr marL="657157" indent="0">
              <a:buNone/>
              <a:defRPr sz="4050"/>
            </a:lvl2pPr>
            <a:lvl3pPr marL="1314315" indent="0">
              <a:buNone/>
              <a:defRPr sz="3450"/>
            </a:lvl3pPr>
            <a:lvl4pPr marL="1971472" indent="0">
              <a:buNone/>
              <a:defRPr sz="2850"/>
            </a:lvl4pPr>
            <a:lvl5pPr marL="2628629" indent="0">
              <a:buNone/>
              <a:defRPr sz="2850"/>
            </a:lvl5pPr>
            <a:lvl6pPr marL="3285786" indent="0">
              <a:buNone/>
              <a:defRPr sz="2850"/>
            </a:lvl6pPr>
            <a:lvl7pPr marL="3942944" indent="0">
              <a:buNone/>
              <a:defRPr sz="2850"/>
            </a:lvl7pPr>
            <a:lvl8pPr marL="4600101" indent="0">
              <a:buNone/>
              <a:defRPr sz="2850"/>
            </a:lvl8pPr>
            <a:lvl9pPr marL="5257258" indent="0">
              <a:buNone/>
              <a:defRPr sz="2850"/>
            </a:lvl9pPr>
          </a:lstStyle>
          <a:p>
            <a:pPr lvl="0"/>
            <a:endParaRPr lang="en-US" noProof="0"/>
          </a:p>
        </p:txBody>
      </p:sp>
      <p:sp>
        <p:nvSpPr>
          <p:cNvPr id="4" name="Text Placeholder 3"/>
          <p:cNvSpPr>
            <a:spLocks noGrp="1"/>
          </p:cNvSpPr>
          <p:nvPr>
            <p:ph type="body" sz="half" idx="2"/>
          </p:nvPr>
        </p:nvSpPr>
        <p:spPr>
          <a:xfrm>
            <a:off x="9678354" y="25761951"/>
            <a:ext cx="29626560" cy="3863976"/>
          </a:xfrm>
        </p:spPr>
        <p:txBody>
          <a:bodyPr/>
          <a:lstStyle>
            <a:lvl1pPr marL="0" indent="0">
              <a:buNone/>
              <a:defRPr sz="2025"/>
            </a:lvl1pPr>
            <a:lvl2pPr marL="657157" indent="0">
              <a:buNone/>
              <a:defRPr sz="1725"/>
            </a:lvl2pPr>
            <a:lvl3pPr marL="1314315" indent="0">
              <a:buNone/>
              <a:defRPr sz="1425"/>
            </a:lvl3pPr>
            <a:lvl4pPr marL="1971472" indent="0">
              <a:buNone/>
              <a:defRPr sz="1275"/>
            </a:lvl4pPr>
            <a:lvl5pPr marL="2628629" indent="0">
              <a:buNone/>
              <a:defRPr sz="1275"/>
            </a:lvl5pPr>
            <a:lvl6pPr marL="3285786" indent="0">
              <a:buNone/>
              <a:defRPr sz="1275"/>
            </a:lvl6pPr>
            <a:lvl7pPr marL="3942944" indent="0">
              <a:buNone/>
              <a:defRPr sz="1275"/>
            </a:lvl7pPr>
            <a:lvl8pPr marL="4600101" indent="0">
              <a:buNone/>
              <a:defRPr sz="1275"/>
            </a:lvl8pPr>
            <a:lvl9pPr marL="5257258" indent="0">
              <a:buNone/>
              <a:defRPr sz="12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5F409F-5902-4D06-AE02-CBB6126E05D4}" type="slidenum">
              <a:rPr lang="en-US"/>
              <a:pPr>
                <a:defRPr/>
              </a:pPr>
              <a:t>‹#›</a:t>
            </a:fld>
            <a:endParaRPr lang="en-US"/>
          </a:p>
        </p:txBody>
      </p:sp>
    </p:spTree>
    <p:extLst>
      <p:ext uri="{BB962C8B-B14F-4D97-AF65-F5344CB8AC3E}">
        <p14:creationId xmlns:p14="http://schemas.microsoft.com/office/powerpoint/2010/main" val="41396497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9953" y="1317626"/>
            <a:ext cx="44437697" cy="5486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480656" tIns="240328" rIns="480656" bIns="24032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469953" y="7680326"/>
            <a:ext cx="44437697" cy="21726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480656" tIns="240328" rIns="480656" bIns="24032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469953" y="29978350"/>
            <a:ext cx="11519297" cy="2286000"/>
          </a:xfrm>
          <a:prstGeom prst="rect">
            <a:avLst/>
          </a:prstGeom>
          <a:noFill/>
          <a:ln w="9525">
            <a:noFill/>
            <a:miter lim="800000"/>
            <a:headEnd/>
            <a:tailEnd/>
          </a:ln>
          <a:effectLst/>
        </p:spPr>
        <p:txBody>
          <a:bodyPr vert="horz" wrap="square" lIns="480656" tIns="240328" rIns="480656" bIns="240328" numCol="1" anchor="t" anchorCtr="0" compatLnSpc="1">
            <a:prstTxWarp prst="textNoShape">
              <a:avLst/>
            </a:prstTxWarp>
          </a:bodyPr>
          <a:lstStyle>
            <a:lvl1pPr>
              <a:defRPr sz="2175">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6871753" y="29978350"/>
            <a:ext cx="15634097" cy="2286000"/>
          </a:xfrm>
          <a:prstGeom prst="rect">
            <a:avLst/>
          </a:prstGeom>
          <a:noFill/>
          <a:ln w="9525">
            <a:noFill/>
            <a:miter lim="800000"/>
            <a:headEnd/>
            <a:tailEnd/>
          </a:ln>
          <a:effectLst/>
        </p:spPr>
        <p:txBody>
          <a:bodyPr vert="horz" wrap="square" lIns="480656" tIns="240328" rIns="480656" bIns="240328" numCol="1" anchor="t" anchorCtr="0" compatLnSpc="1">
            <a:prstTxWarp prst="textNoShape">
              <a:avLst/>
            </a:prstTxWarp>
          </a:bodyPr>
          <a:lstStyle>
            <a:lvl1pPr algn="ctr">
              <a:defRPr sz="5625">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5388353" y="29978350"/>
            <a:ext cx="11519297" cy="2286000"/>
          </a:xfrm>
          <a:prstGeom prst="rect">
            <a:avLst/>
          </a:prstGeom>
          <a:noFill/>
          <a:ln w="9525">
            <a:noFill/>
            <a:miter lim="800000"/>
            <a:headEnd/>
            <a:tailEnd/>
          </a:ln>
          <a:effectLst/>
        </p:spPr>
        <p:txBody>
          <a:bodyPr vert="horz" wrap="square" lIns="480656" tIns="240328" rIns="480656" bIns="240328" numCol="1" anchor="t" anchorCtr="0" compatLnSpc="1">
            <a:prstTxWarp prst="textNoShape">
              <a:avLst/>
            </a:prstTxWarp>
          </a:bodyPr>
          <a:lstStyle>
            <a:lvl1pPr algn="r">
              <a:defRPr sz="5625">
                <a:latin typeface="Arial" charset="0"/>
              </a:defRPr>
            </a:lvl1pPr>
          </a:lstStyle>
          <a:p>
            <a:pPr>
              <a:defRPr/>
            </a:pPr>
            <a:fld id="{5A9EA54C-1A16-4919-A115-1F6E8A87A134}"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04967" rtl="0" eaLnBrk="0" fontAlgn="base" hangingPunct="0">
        <a:spcBef>
          <a:spcPct val="0"/>
        </a:spcBef>
        <a:spcAft>
          <a:spcPct val="0"/>
        </a:spcAft>
        <a:defRPr sz="17399">
          <a:solidFill>
            <a:schemeClr val="tx2"/>
          </a:solidFill>
          <a:latin typeface="+mj-lt"/>
          <a:ea typeface="+mj-ea"/>
          <a:cs typeface="+mj-cs"/>
        </a:defRPr>
      </a:lvl1pPr>
      <a:lvl2pPr algn="ctr" defTabSz="3604967" rtl="0" eaLnBrk="0" fontAlgn="base" hangingPunct="0">
        <a:spcBef>
          <a:spcPct val="0"/>
        </a:spcBef>
        <a:spcAft>
          <a:spcPct val="0"/>
        </a:spcAft>
        <a:defRPr sz="17399">
          <a:solidFill>
            <a:schemeClr val="tx2"/>
          </a:solidFill>
          <a:latin typeface="Arial" charset="0"/>
        </a:defRPr>
      </a:lvl2pPr>
      <a:lvl3pPr algn="ctr" defTabSz="3604967" rtl="0" eaLnBrk="0" fontAlgn="base" hangingPunct="0">
        <a:spcBef>
          <a:spcPct val="0"/>
        </a:spcBef>
        <a:spcAft>
          <a:spcPct val="0"/>
        </a:spcAft>
        <a:defRPr sz="17399">
          <a:solidFill>
            <a:schemeClr val="tx2"/>
          </a:solidFill>
          <a:latin typeface="Arial" charset="0"/>
        </a:defRPr>
      </a:lvl3pPr>
      <a:lvl4pPr algn="ctr" defTabSz="3604967" rtl="0" eaLnBrk="0" fontAlgn="base" hangingPunct="0">
        <a:spcBef>
          <a:spcPct val="0"/>
        </a:spcBef>
        <a:spcAft>
          <a:spcPct val="0"/>
        </a:spcAft>
        <a:defRPr sz="17399">
          <a:solidFill>
            <a:schemeClr val="tx2"/>
          </a:solidFill>
          <a:latin typeface="Arial" charset="0"/>
        </a:defRPr>
      </a:lvl4pPr>
      <a:lvl5pPr algn="ctr" defTabSz="3604967" rtl="0" eaLnBrk="0" fontAlgn="base" hangingPunct="0">
        <a:spcBef>
          <a:spcPct val="0"/>
        </a:spcBef>
        <a:spcAft>
          <a:spcPct val="0"/>
        </a:spcAft>
        <a:defRPr sz="17399">
          <a:solidFill>
            <a:schemeClr val="tx2"/>
          </a:solidFill>
          <a:latin typeface="Arial" charset="0"/>
        </a:defRPr>
      </a:lvl5pPr>
      <a:lvl6pPr marL="657157" algn="ctr" defTabSz="3605238" rtl="0" fontAlgn="base">
        <a:spcBef>
          <a:spcPct val="0"/>
        </a:spcBef>
        <a:spcAft>
          <a:spcPct val="0"/>
        </a:spcAft>
        <a:defRPr sz="17399">
          <a:solidFill>
            <a:schemeClr val="tx2"/>
          </a:solidFill>
          <a:latin typeface="Arial" charset="0"/>
        </a:defRPr>
      </a:lvl6pPr>
      <a:lvl7pPr marL="1314315" algn="ctr" defTabSz="3605238" rtl="0" fontAlgn="base">
        <a:spcBef>
          <a:spcPct val="0"/>
        </a:spcBef>
        <a:spcAft>
          <a:spcPct val="0"/>
        </a:spcAft>
        <a:defRPr sz="17399">
          <a:solidFill>
            <a:schemeClr val="tx2"/>
          </a:solidFill>
          <a:latin typeface="Arial" charset="0"/>
        </a:defRPr>
      </a:lvl7pPr>
      <a:lvl8pPr marL="1971472" algn="ctr" defTabSz="3605238" rtl="0" fontAlgn="base">
        <a:spcBef>
          <a:spcPct val="0"/>
        </a:spcBef>
        <a:spcAft>
          <a:spcPct val="0"/>
        </a:spcAft>
        <a:defRPr sz="17399">
          <a:solidFill>
            <a:schemeClr val="tx2"/>
          </a:solidFill>
          <a:latin typeface="Arial" charset="0"/>
        </a:defRPr>
      </a:lvl8pPr>
      <a:lvl9pPr marL="2628629" algn="ctr" defTabSz="3605238" rtl="0" fontAlgn="base">
        <a:spcBef>
          <a:spcPct val="0"/>
        </a:spcBef>
        <a:spcAft>
          <a:spcPct val="0"/>
        </a:spcAft>
        <a:defRPr sz="17399">
          <a:solidFill>
            <a:schemeClr val="tx2"/>
          </a:solidFill>
          <a:latin typeface="Arial" charset="0"/>
        </a:defRPr>
      </a:lvl9pPr>
    </p:titleStyle>
    <p:bodyStyle>
      <a:lvl1pPr marL="1352457" indent="-1352457" algn="l" defTabSz="3604967" rtl="0" eaLnBrk="0" fontAlgn="base" hangingPunct="0">
        <a:spcBef>
          <a:spcPct val="20000"/>
        </a:spcBef>
        <a:spcAft>
          <a:spcPct val="0"/>
        </a:spcAft>
        <a:buChar char="•"/>
        <a:defRPr sz="2175">
          <a:solidFill>
            <a:schemeClr val="tx1"/>
          </a:solidFill>
          <a:latin typeface="+mn-lt"/>
          <a:ea typeface="+mn-ea"/>
          <a:cs typeface="+mn-cs"/>
        </a:defRPr>
      </a:lvl1pPr>
      <a:lvl2pPr marL="2926356" indent="-1123873" algn="l" defTabSz="3604967" rtl="0" eaLnBrk="0" fontAlgn="base" hangingPunct="0">
        <a:spcBef>
          <a:spcPct val="20000"/>
        </a:spcBef>
        <a:spcAft>
          <a:spcPct val="0"/>
        </a:spcAft>
        <a:buChar char="–"/>
        <a:defRPr sz="2175">
          <a:solidFill>
            <a:schemeClr val="tx1"/>
          </a:solidFill>
          <a:latin typeface="+mn-lt"/>
        </a:defRPr>
      </a:lvl2pPr>
      <a:lvl3pPr marL="4506209" indent="-901242" algn="l" defTabSz="3604967" rtl="0" eaLnBrk="0" fontAlgn="base" hangingPunct="0">
        <a:spcBef>
          <a:spcPct val="20000"/>
        </a:spcBef>
        <a:spcAft>
          <a:spcPct val="0"/>
        </a:spcAft>
        <a:buChar char="•"/>
        <a:defRPr sz="2175">
          <a:solidFill>
            <a:schemeClr val="tx1"/>
          </a:solidFill>
          <a:latin typeface="+mn-lt"/>
        </a:defRPr>
      </a:lvl3pPr>
      <a:lvl4pPr marL="6306311" indent="-898861" algn="l" defTabSz="3604967" rtl="0" eaLnBrk="0" fontAlgn="base" hangingPunct="0">
        <a:spcBef>
          <a:spcPct val="20000"/>
        </a:spcBef>
        <a:spcAft>
          <a:spcPct val="0"/>
        </a:spcAft>
        <a:buChar char="–"/>
        <a:defRPr sz="2175">
          <a:solidFill>
            <a:schemeClr val="tx1"/>
          </a:solidFill>
          <a:latin typeface="+mn-lt"/>
        </a:defRPr>
      </a:lvl4pPr>
      <a:lvl5pPr marL="8108794" indent="-901242" algn="l" defTabSz="3604967" rtl="0" eaLnBrk="0" fontAlgn="base" hangingPunct="0">
        <a:spcBef>
          <a:spcPct val="20000"/>
        </a:spcBef>
        <a:spcAft>
          <a:spcPct val="0"/>
        </a:spcAft>
        <a:buChar char="»"/>
        <a:defRPr sz="2175">
          <a:solidFill>
            <a:schemeClr val="tx1"/>
          </a:solidFill>
          <a:latin typeface="+mn-lt"/>
        </a:defRPr>
      </a:lvl5pPr>
      <a:lvl6pPr marL="8766661" indent="-901310" algn="l" defTabSz="3605238" rtl="0" fontAlgn="base">
        <a:spcBef>
          <a:spcPct val="20000"/>
        </a:spcBef>
        <a:spcAft>
          <a:spcPct val="0"/>
        </a:spcAft>
        <a:buChar char="»"/>
        <a:defRPr sz="2175">
          <a:solidFill>
            <a:schemeClr val="tx1"/>
          </a:solidFill>
          <a:latin typeface="+mn-lt"/>
        </a:defRPr>
      </a:lvl6pPr>
      <a:lvl7pPr marL="9423817" indent="-901310" algn="l" defTabSz="3605238" rtl="0" fontAlgn="base">
        <a:spcBef>
          <a:spcPct val="20000"/>
        </a:spcBef>
        <a:spcAft>
          <a:spcPct val="0"/>
        </a:spcAft>
        <a:buChar char="»"/>
        <a:defRPr sz="2175">
          <a:solidFill>
            <a:schemeClr val="tx1"/>
          </a:solidFill>
          <a:latin typeface="+mn-lt"/>
        </a:defRPr>
      </a:lvl7pPr>
      <a:lvl8pPr marL="10080976" indent="-901310" algn="l" defTabSz="3605238" rtl="0" fontAlgn="base">
        <a:spcBef>
          <a:spcPct val="20000"/>
        </a:spcBef>
        <a:spcAft>
          <a:spcPct val="0"/>
        </a:spcAft>
        <a:buChar char="»"/>
        <a:defRPr sz="2175">
          <a:solidFill>
            <a:schemeClr val="tx1"/>
          </a:solidFill>
          <a:latin typeface="+mn-lt"/>
        </a:defRPr>
      </a:lvl8pPr>
      <a:lvl9pPr marL="10738132" indent="-901310" algn="l" defTabSz="3605238" rtl="0" fontAlgn="base">
        <a:spcBef>
          <a:spcPct val="20000"/>
        </a:spcBef>
        <a:spcAft>
          <a:spcPct val="0"/>
        </a:spcAft>
        <a:buChar char="»"/>
        <a:defRPr sz="2175">
          <a:solidFill>
            <a:schemeClr val="tx1"/>
          </a:solidFill>
          <a:latin typeface="+mn-lt"/>
        </a:defRPr>
      </a:lvl9pPr>
    </p:bodyStyle>
    <p:otherStyle>
      <a:defPPr>
        <a:defRPr lang="en-US"/>
      </a:defPPr>
      <a:lvl1pPr marL="0" algn="l" defTabSz="1314315" rtl="0" eaLnBrk="1" latinLnBrk="0" hangingPunct="1">
        <a:defRPr sz="2550" kern="1200">
          <a:solidFill>
            <a:schemeClr val="tx1"/>
          </a:solidFill>
          <a:latin typeface="+mn-lt"/>
          <a:ea typeface="+mn-ea"/>
          <a:cs typeface="+mn-cs"/>
        </a:defRPr>
      </a:lvl1pPr>
      <a:lvl2pPr marL="657157" algn="l" defTabSz="1314315" rtl="0" eaLnBrk="1" latinLnBrk="0" hangingPunct="1">
        <a:defRPr sz="2550" kern="1200">
          <a:solidFill>
            <a:schemeClr val="tx1"/>
          </a:solidFill>
          <a:latin typeface="+mn-lt"/>
          <a:ea typeface="+mn-ea"/>
          <a:cs typeface="+mn-cs"/>
        </a:defRPr>
      </a:lvl2pPr>
      <a:lvl3pPr marL="1314315" algn="l" defTabSz="1314315" rtl="0" eaLnBrk="1" latinLnBrk="0" hangingPunct="1">
        <a:defRPr sz="2550" kern="1200">
          <a:solidFill>
            <a:schemeClr val="tx1"/>
          </a:solidFill>
          <a:latin typeface="+mn-lt"/>
          <a:ea typeface="+mn-ea"/>
          <a:cs typeface="+mn-cs"/>
        </a:defRPr>
      </a:lvl3pPr>
      <a:lvl4pPr marL="1971472" algn="l" defTabSz="1314315" rtl="0" eaLnBrk="1" latinLnBrk="0" hangingPunct="1">
        <a:defRPr sz="2550" kern="1200">
          <a:solidFill>
            <a:schemeClr val="tx1"/>
          </a:solidFill>
          <a:latin typeface="+mn-lt"/>
          <a:ea typeface="+mn-ea"/>
          <a:cs typeface="+mn-cs"/>
        </a:defRPr>
      </a:lvl4pPr>
      <a:lvl5pPr marL="2628629" algn="l" defTabSz="1314315" rtl="0" eaLnBrk="1" latinLnBrk="0" hangingPunct="1">
        <a:defRPr sz="2550" kern="1200">
          <a:solidFill>
            <a:schemeClr val="tx1"/>
          </a:solidFill>
          <a:latin typeface="+mn-lt"/>
          <a:ea typeface="+mn-ea"/>
          <a:cs typeface="+mn-cs"/>
        </a:defRPr>
      </a:lvl5pPr>
      <a:lvl6pPr marL="3285786" algn="l" defTabSz="1314315" rtl="0" eaLnBrk="1" latinLnBrk="0" hangingPunct="1">
        <a:defRPr sz="2550" kern="1200">
          <a:solidFill>
            <a:schemeClr val="tx1"/>
          </a:solidFill>
          <a:latin typeface="+mn-lt"/>
          <a:ea typeface="+mn-ea"/>
          <a:cs typeface="+mn-cs"/>
        </a:defRPr>
      </a:lvl6pPr>
      <a:lvl7pPr marL="3942944" algn="l" defTabSz="1314315" rtl="0" eaLnBrk="1" latinLnBrk="0" hangingPunct="1">
        <a:defRPr sz="2550" kern="1200">
          <a:solidFill>
            <a:schemeClr val="tx1"/>
          </a:solidFill>
          <a:latin typeface="+mn-lt"/>
          <a:ea typeface="+mn-ea"/>
          <a:cs typeface="+mn-cs"/>
        </a:defRPr>
      </a:lvl7pPr>
      <a:lvl8pPr marL="4600101" algn="l" defTabSz="1314315" rtl="0" eaLnBrk="1" latinLnBrk="0" hangingPunct="1">
        <a:defRPr sz="2550" kern="1200">
          <a:solidFill>
            <a:schemeClr val="tx1"/>
          </a:solidFill>
          <a:latin typeface="+mn-lt"/>
          <a:ea typeface="+mn-ea"/>
          <a:cs typeface="+mn-cs"/>
        </a:defRPr>
      </a:lvl8pPr>
      <a:lvl9pPr marL="5257258" algn="l" defTabSz="1314315" rtl="0" eaLnBrk="1" latinLnBrk="0" hangingPunct="1">
        <a:defRPr sz="25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diagramQuickStyle" Target="../diagrams/quickStyle2.xml"/><Relationship Id="rId12" Type="http://schemas.openxmlformats.org/officeDocument/2006/relationships/diagramColors" Target="../diagrams/colors2.xml"/><Relationship Id="rId13"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diagramData" Target="../diagrams/data2.xml"/><Relationship Id="rId10"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grpSp>
        <p:nvGrpSpPr>
          <p:cNvPr id="62" name="Group 61">
            <a:extLst>
              <a:ext uri="{FF2B5EF4-FFF2-40B4-BE49-F238E27FC236}">
                <a16:creationId xmlns:a16="http://schemas.microsoft.com/office/drawing/2014/main" xmlns="" id="{946978E5-51F7-4CBA-85CE-D011C1740C18}"/>
              </a:ext>
            </a:extLst>
          </p:cNvPr>
          <p:cNvGrpSpPr/>
          <p:nvPr/>
        </p:nvGrpSpPr>
        <p:grpSpPr>
          <a:xfrm>
            <a:off x="17337415" y="6652140"/>
            <a:ext cx="14695714" cy="25681285"/>
            <a:chOff x="461832" y="3567911"/>
            <a:chExt cx="11430000" cy="15115691"/>
          </a:xfrm>
        </p:grpSpPr>
        <p:sp>
          <p:nvSpPr>
            <p:cNvPr id="64" name="Text Box 6">
              <a:extLst>
                <a:ext uri="{FF2B5EF4-FFF2-40B4-BE49-F238E27FC236}">
                  <a16:creationId xmlns:a16="http://schemas.microsoft.com/office/drawing/2014/main" xmlns="" id="{B8BE386F-A355-4897-AE4E-B832BE66A3AF}"/>
                </a:ext>
              </a:extLst>
            </p:cNvPr>
            <p:cNvSpPr txBox="1">
              <a:spLocks noChangeArrowheads="1"/>
            </p:cNvSpPr>
            <p:nvPr/>
          </p:nvSpPr>
          <p:spPr bwMode="auto">
            <a:xfrm>
              <a:off x="461832" y="3567911"/>
              <a:ext cx="11430000" cy="880838"/>
            </a:xfrm>
            <a:prstGeom prst="rect">
              <a:avLst/>
            </a:prstGeom>
            <a:solidFill>
              <a:srgbClr val="0048AA"/>
            </a:solidFill>
            <a:ln w="9525">
              <a:solidFill>
                <a:srgbClr val="0048AA"/>
              </a:solidFill>
              <a:miter lim="800000"/>
              <a:headEnd/>
              <a:tailEnd/>
            </a:ln>
          </p:spPr>
          <p:txBody>
            <a:bodyPr wrap="square" lIns="373662" tIns="186831" rIns="373662" bIns="186831">
              <a:spAutoFit/>
            </a:bodyPr>
            <a:lstStyle>
              <a:lvl1pPr>
                <a:defRPr>
                  <a:solidFill>
                    <a:schemeClr val="tx1"/>
                  </a:solidFill>
                  <a:latin typeface="Times New Roman" panose="02020603050405020304" pitchFamily="18" charset="0"/>
                  <a:ea typeface="MS PGothic" panose="020B0600070205080204" pitchFamily="34" charset="-128"/>
                </a:defRPr>
              </a:lvl1pPr>
              <a:lvl2pPr marL="742950" indent="-285750">
                <a:defRPr>
                  <a:solidFill>
                    <a:schemeClr val="tx1"/>
                  </a:solidFill>
                  <a:latin typeface="Times New Roman" panose="02020603050405020304" pitchFamily="18" charset="0"/>
                  <a:ea typeface="MS PGothic" panose="020B0600070205080204" pitchFamily="34" charset="-128"/>
                </a:defRPr>
              </a:lvl2pPr>
              <a:lvl3pPr marL="1143000" indent="-228600">
                <a:defRPr>
                  <a:solidFill>
                    <a:schemeClr val="tx1"/>
                  </a:solidFill>
                  <a:latin typeface="Times New Roman" panose="02020603050405020304" pitchFamily="18" charset="0"/>
                  <a:ea typeface="MS PGothic" panose="020B0600070205080204" pitchFamily="34" charset="-128"/>
                </a:defRPr>
              </a:lvl3pPr>
              <a:lvl4pPr marL="1600200" indent="-228600">
                <a:defRPr>
                  <a:solidFill>
                    <a:schemeClr val="tx1"/>
                  </a:solidFill>
                  <a:latin typeface="Times New Roman" panose="02020603050405020304" pitchFamily="18" charset="0"/>
                  <a:ea typeface="MS PGothic" panose="020B0600070205080204" pitchFamily="34" charset="-128"/>
                </a:defRPr>
              </a:lvl4pPr>
              <a:lvl5pPr marL="2057400" indent="-228600">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9pPr>
            </a:lstStyle>
            <a:p>
              <a:pPr algn="ctr" eaLnBrk="0" hangingPunct="0">
                <a:spcBef>
                  <a:spcPct val="50000"/>
                </a:spcBef>
                <a:defRPr/>
              </a:pPr>
              <a:r>
                <a:rPr lang="en-GB" altLang="en-US" sz="7300" b="1" dirty="0" smtClean="0">
                  <a:solidFill>
                    <a:srgbClr val="FFFFFF"/>
                  </a:solidFill>
                  <a:effectLst>
                    <a:outerShdw blurRad="38100" dist="38100" dir="2700000" algn="tl">
                      <a:srgbClr val="000000">
                        <a:alpha val="43137"/>
                      </a:srgbClr>
                    </a:outerShdw>
                  </a:effectLst>
                  <a:latin typeface="Arial" panose="020B0604020202020204" pitchFamily="34" charset="0"/>
                </a:rPr>
                <a:t>Case Presentation</a:t>
              </a:r>
              <a:endParaRPr lang="en-US" altLang="en-US" sz="7300" b="1" dirty="0">
                <a:solidFill>
                  <a:srgbClr val="FFFFFF"/>
                </a:solidFill>
                <a:effectLst>
                  <a:outerShdw blurRad="38100" dist="38100" dir="2700000" algn="tl">
                    <a:srgbClr val="000000">
                      <a:alpha val="43137"/>
                    </a:srgbClr>
                  </a:outerShdw>
                </a:effectLst>
                <a:latin typeface="Arial" panose="020B0604020202020204" pitchFamily="34" charset="0"/>
              </a:endParaRPr>
            </a:p>
          </p:txBody>
        </p:sp>
        <p:sp>
          <p:nvSpPr>
            <p:cNvPr id="65" name="Rectangle 64">
              <a:extLst>
                <a:ext uri="{FF2B5EF4-FFF2-40B4-BE49-F238E27FC236}">
                  <a16:creationId xmlns:a16="http://schemas.microsoft.com/office/drawing/2014/main" xmlns="" id="{D6C3DB9C-0702-4BAA-96AB-9F05275626AB}"/>
                </a:ext>
              </a:extLst>
            </p:cNvPr>
            <p:cNvSpPr/>
            <p:nvPr/>
          </p:nvSpPr>
          <p:spPr bwMode="auto">
            <a:xfrm>
              <a:off x="461832" y="4469888"/>
              <a:ext cx="11430000" cy="14213714"/>
            </a:xfrm>
            <a:prstGeom prst="rect">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117566" tIns="58783" rIns="117566" bIns="58783" numCol="1" rtlCol="0" anchor="t" anchorCtr="0" compatLnSpc="1">
              <a:prstTxWarp prst="textNoShape">
                <a:avLst/>
              </a:prstTxWarp>
            </a:bodyPr>
            <a:lstStyle/>
            <a:p>
              <a:pPr defTabSz="3224857"/>
              <a:endParaRPr lang="en-US" sz="2957"/>
            </a:p>
          </p:txBody>
        </p:sp>
        <p:sp>
          <p:nvSpPr>
            <p:cNvPr id="66" name="TextBox 65">
              <a:extLst>
                <a:ext uri="{FF2B5EF4-FFF2-40B4-BE49-F238E27FC236}">
                  <a16:creationId xmlns:a16="http://schemas.microsoft.com/office/drawing/2014/main" xmlns="" id="{AC692EFC-0A74-4427-AC9D-182771DCFCFF}"/>
                </a:ext>
              </a:extLst>
            </p:cNvPr>
            <p:cNvSpPr txBox="1"/>
            <p:nvPr/>
          </p:nvSpPr>
          <p:spPr>
            <a:xfrm>
              <a:off x="793457" y="4722668"/>
              <a:ext cx="10742275" cy="8410053"/>
            </a:xfrm>
            <a:prstGeom prst="rect">
              <a:avLst/>
            </a:prstGeom>
            <a:noFill/>
          </p:spPr>
          <p:txBody>
            <a:bodyPr wrap="square" rtlCol="0">
              <a:spAutoFit/>
            </a:bodyPr>
            <a:lstStyle/>
            <a:p>
              <a:r>
                <a:rPr lang="en-US" sz="3600" dirty="0" smtClean="0">
                  <a:solidFill>
                    <a:srgbClr val="000000"/>
                  </a:solidFill>
                  <a:latin typeface="Calibri" panose="020F0502020204030204" pitchFamily="34" charset="0"/>
                  <a:cs typeface="Calibri" panose="020F0502020204030204" pitchFamily="34" charset="0"/>
                </a:rPr>
                <a:t>A </a:t>
              </a:r>
              <a:r>
                <a:rPr lang="en-US" sz="3600" dirty="0">
                  <a:solidFill>
                    <a:srgbClr val="000000"/>
                  </a:solidFill>
                  <a:latin typeface="Calibri" panose="020F0502020204030204" pitchFamily="34" charset="0"/>
                  <a:cs typeface="Calibri" panose="020F0502020204030204" pitchFamily="34" charset="0"/>
                </a:rPr>
                <a:t>39 year old male presented to the hospital after an intentional verapamil and </a:t>
              </a:r>
              <a:r>
                <a:rPr lang="en-US" sz="3600" dirty="0" err="1">
                  <a:solidFill>
                    <a:srgbClr val="000000"/>
                  </a:solidFill>
                  <a:latin typeface="Calibri" panose="020F0502020204030204" pitchFamily="34" charset="0"/>
                  <a:cs typeface="Calibri" panose="020F0502020204030204" pitchFamily="34" charset="0"/>
                </a:rPr>
                <a:t>ranolazine</a:t>
              </a:r>
              <a:r>
                <a:rPr lang="en-US" sz="3600" dirty="0">
                  <a:solidFill>
                    <a:srgbClr val="000000"/>
                  </a:solidFill>
                  <a:latin typeface="Calibri" panose="020F0502020204030204" pitchFamily="34" charset="0"/>
                  <a:cs typeface="Calibri" panose="020F0502020204030204" pitchFamily="34" charset="0"/>
                </a:rPr>
                <a:t> overdose in the setting of an acute stressor. His subsequent course was complicated by a seizure, acute hypoxic respiratory failure, ventilator associated pneumonia, acute pulmonary embolism and hypoactive delirium. However, despite clinical improvement both medically and in mood and attention, on hospital day 16 he began to endorse a perception that cylindrical objects such as straws were becoming larger and moving towards him. To avoid distress related to the straws, he began drinking less water.</a:t>
              </a:r>
            </a:p>
            <a:p>
              <a:endParaRPr lang="en-US" sz="3600" dirty="0">
                <a:solidFill>
                  <a:srgbClr val="000000"/>
                </a:solidFill>
                <a:latin typeface="Calibri" panose="020F0502020204030204" pitchFamily="34" charset="0"/>
                <a:cs typeface="Calibri" panose="020F0502020204030204" pitchFamily="34" charset="0"/>
              </a:endParaRPr>
            </a:p>
            <a:p>
              <a:r>
                <a:rPr lang="en-US" sz="3600" i="1" dirty="0">
                  <a:solidFill>
                    <a:srgbClr val="000000"/>
                  </a:solidFill>
                  <a:latin typeface="Calibri" panose="020F0502020204030204" pitchFamily="34" charset="0"/>
                  <a:cs typeface="Calibri" panose="020F0502020204030204" pitchFamily="34" charset="0"/>
                </a:rPr>
                <a:t>Past Medical </a:t>
              </a:r>
              <a:r>
                <a:rPr lang="en-US" sz="3600" i="1" dirty="0" smtClean="0">
                  <a:solidFill>
                    <a:srgbClr val="000000"/>
                  </a:solidFill>
                  <a:latin typeface="Calibri" panose="020F0502020204030204" pitchFamily="34" charset="0"/>
                  <a:cs typeface="Calibri" panose="020F0502020204030204" pitchFamily="34" charset="0"/>
                </a:rPr>
                <a:t>History: </a:t>
              </a:r>
              <a:r>
                <a:rPr lang="en-US" sz="3600" dirty="0" smtClean="0">
                  <a:solidFill>
                    <a:srgbClr val="000000"/>
                  </a:solidFill>
                  <a:latin typeface="Calibri" panose="020F0502020204030204" pitchFamily="34" charset="0"/>
                  <a:cs typeface="Calibri" panose="020F0502020204030204" pitchFamily="34" charset="0"/>
                </a:rPr>
                <a:t>Hypertrophic </a:t>
              </a:r>
              <a:r>
                <a:rPr lang="en-US" sz="3600" dirty="0">
                  <a:solidFill>
                    <a:srgbClr val="000000"/>
                  </a:solidFill>
                  <a:latin typeface="Calibri" panose="020F0502020204030204" pitchFamily="34" charset="0"/>
                  <a:cs typeface="Calibri" panose="020F0502020204030204" pitchFamily="34" charset="0"/>
                </a:rPr>
                <a:t>cardiomyopathy, chronic kidney </a:t>
              </a:r>
              <a:r>
                <a:rPr lang="en-US" sz="3600" dirty="0" smtClean="0">
                  <a:solidFill>
                    <a:srgbClr val="000000"/>
                  </a:solidFill>
                  <a:latin typeface="Calibri" panose="020F0502020204030204" pitchFamily="34" charset="0"/>
                  <a:cs typeface="Calibri" panose="020F0502020204030204" pitchFamily="34" charset="0"/>
                </a:rPr>
                <a:t>disease</a:t>
              </a:r>
              <a:r>
                <a:rPr lang="en-US" sz="3600" dirty="0">
                  <a:solidFill>
                    <a:srgbClr val="000000"/>
                  </a:solidFill>
                  <a:latin typeface="Calibri" panose="020F0502020204030204" pitchFamily="34" charset="0"/>
                  <a:cs typeface="Calibri" panose="020F0502020204030204" pitchFamily="34" charset="0"/>
                </a:rPr>
                <a:t> </a:t>
              </a:r>
            </a:p>
            <a:p>
              <a:endParaRPr lang="en-US" sz="3600" dirty="0">
                <a:solidFill>
                  <a:srgbClr val="000000"/>
                </a:solidFill>
                <a:latin typeface="Calibri" panose="020F0502020204030204" pitchFamily="34" charset="0"/>
                <a:cs typeface="Calibri" panose="020F0502020204030204" pitchFamily="34" charset="0"/>
              </a:endParaRPr>
            </a:p>
            <a:p>
              <a:r>
                <a:rPr lang="en-US" sz="3600" i="1" dirty="0">
                  <a:solidFill>
                    <a:srgbClr val="000000"/>
                  </a:solidFill>
                  <a:latin typeface="Calibri" panose="020F0502020204030204" pitchFamily="34" charset="0"/>
                  <a:cs typeface="Calibri" panose="020F0502020204030204" pitchFamily="34" charset="0"/>
                </a:rPr>
                <a:t>Past Psychiatric </a:t>
              </a:r>
              <a:r>
                <a:rPr lang="en-US" sz="3600" i="1" dirty="0" smtClean="0">
                  <a:solidFill>
                    <a:srgbClr val="000000"/>
                  </a:solidFill>
                  <a:latin typeface="Calibri" panose="020F0502020204030204" pitchFamily="34" charset="0"/>
                  <a:cs typeface="Calibri" panose="020F0502020204030204" pitchFamily="34" charset="0"/>
                </a:rPr>
                <a:t>History: </a:t>
              </a:r>
              <a:r>
                <a:rPr lang="en-US" sz="3600" dirty="0" smtClean="0">
                  <a:solidFill>
                    <a:srgbClr val="000000"/>
                  </a:solidFill>
                  <a:latin typeface="Calibri" panose="020F0502020204030204" pitchFamily="34" charset="0"/>
                  <a:cs typeface="Calibri" panose="020F0502020204030204" pitchFamily="34" charset="0"/>
                </a:rPr>
                <a:t>Unspecified </a:t>
              </a:r>
              <a:r>
                <a:rPr lang="en-US" sz="3600" dirty="0">
                  <a:solidFill>
                    <a:srgbClr val="000000"/>
                  </a:solidFill>
                  <a:latin typeface="Calibri" panose="020F0502020204030204" pitchFamily="34" charset="0"/>
                  <a:cs typeface="Calibri" panose="020F0502020204030204" pitchFamily="34" charset="0"/>
                </a:rPr>
                <a:t>depression, no prior history of psychotic symptoms </a:t>
              </a:r>
            </a:p>
            <a:p>
              <a:endParaRPr lang="en-US" sz="3600" dirty="0">
                <a:solidFill>
                  <a:srgbClr val="000000"/>
                </a:solidFill>
                <a:latin typeface="Calibri" panose="020F0502020204030204" pitchFamily="34" charset="0"/>
                <a:cs typeface="Calibri" panose="020F0502020204030204" pitchFamily="34" charset="0"/>
              </a:endParaRPr>
            </a:p>
            <a:p>
              <a:r>
                <a:rPr lang="en-US" sz="3600" i="1" dirty="0" smtClean="0">
                  <a:solidFill>
                    <a:srgbClr val="000000"/>
                  </a:solidFill>
                  <a:latin typeface="Calibri" panose="020F0502020204030204" pitchFamily="34" charset="0"/>
                  <a:cs typeface="Calibri" panose="020F0502020204030204" pitchFamily="34" charset="0"/>
                </a:rPr>
                <a:t>Review of Systems:</a:t>
              </a:r>
              <a:r>
                <a:rPr lang="en-US" sz="3600" dirty="0" smtClean="0">
                  <a:solidFill>
                    <a:srgbClr val="000000"/>
                  </a:solidFill>
                  <a:latin typeface="Calibri" panose="020F0502020204030204" pitchFamily="34" charset="0"/>
                  <a:cs typeface="Calibri" panose="020F0502020204030204" pitchFamily="34" charset="0"/>
                </a:rPr>
                <a:t> </a:t>
              </a:r>
              <a:r>
                <a:rPr lang="en-US" sz="3600" dirty="0">
                  <a:solidFill>
                    <a:srgbClr val="000000"/>
                  </a:solidFill>
                  <a:latin typeface="Calibri" panose="020F0502020204030204" pitchFamily="34" charset="0"/>
                  <a:cs typeface="Calibri" panose="020F0502020204030204" pitchFamily="34" charset="0"/>
                </a:rPr>
                <a:t>Notable for </a:t>
              </a:r>
              <a:r>
                <a:rPr lang="en-US" sz="3600" dirty="0" smtClean="0">
                  <a:solidFill>
                    <a:srgbClr val="000000"/>
                  </a:solidFill>
                  <a:latin typeface="Calibri" panose="020F0502020204030204" pitchFamily="34" charset="0"/>
                  <a:cs typeface="Calibri" panose="020F0502020204030204" pitchFamily="34" charset="0"/>
                </a:rPr>
                <a:t>intermittent anxiety and ruminations with associated nausea </a:t>
              </a:r>
            </a:p>
            <a:p>
              <a:endParaRPr lang="en-US" sz="3600" dirty="0">
                <a:solidFill>
                  <a:srgbClr val="000000"/>
                </a:solidFill>
                <a:latin typeface="Calibri" panose="020F0502020204030204" pitchFamily="34" charset="0"/>
                <a:cs typeface="Calibri" panose="020F0502020204030204" pitchFamily="34" charset="0"/>
              </a:endParaRPr>
            </a:p>
            <a:p>
              <a:r>
                <a:rPr lang="en-US" sz="3600" i="1" dirty="0" smtClean="0">
                  <a:solidFill>
                    <a:srgbClr val="000000"/>
                  </a:solidFill>
                  <a:latin typeface="Calibri" panose="020F0502020204030204" pitchFamily="34" charset="0"/>
                  <a:cs typeface="Calibri" panose="020F0502020204030204" pitchFamily="34" charset="0"/>
                </a:rPr>
                <a:t>Physical Exam:</a:t>
              </a:r>
              <a:r>
                <a:rPr lang="en-US" sz="3600" dirty="0" smtClean="0">
                  <a:solidFill>
                    <a:srgbClr val="000000"/>
                  </a:solidFill>
                  <a:latin typeface="Calibri" panose="020F0502020204030204" pitchFamily="34" charset="0"/>
                  <a:cs typeface="Calibri" panose="020F0502020204030204" pitchFamily="34" charset="0"/>
                </a:rPr>
                <a:t> Within normal limits including a normal neurologic exam with intact visual fields and acuity and equal, round, symmetric and reactive pupils. </a:t>
              </a:r>
            </a:p>
            <a:p>
              <a:endParaRPr lang="en-US" sz="3600" i="1" dirty="0">
                <a:solidFill>
                  <a:srgbClr val="000000"/>
                </a:solidFill>
                <a:latin typeface="Calibri" panose="020F0502020204030204" pitchFamily="34" charset="0"/>
                <a:cs typeface="Calibri" panose="020F0502020204030204" pitchFamily="34" charset="0"/>
              </a:endParaRPr>
            </a:p>
            <a:p>
              <a:r>
                <a:rPr lang="en-US" sz="3600" i="1" dirty="0" smtClean="0">
                  <a:solidFill>
                    <a:srgbClr val="000000"/>
                  </a:solidFill>
                  <a:latin typeface="Calibri" panose="020F0502020204030204" pitchFamily="34" charset="0"/>
                  <a:cs typeface="Calibri" panose="020F0502020204030204" pitchFamily="34" charset="0"/>
                </a:rPr>
                <a:t>Laboratory and Imaging Studies: </a:t>
              </a:r>
              <a:r>
                <a:rPr lang="en-US" sz="3600" dirty="0" smtClean="0">
                  <a:solidFill>
                    <a:srgbClr val="000000"/>
                  </a:solidFill>
                  <a:latin typeface="Calibri" panose="020F0502020204030204" pitchFamily="34" charset="0"/>
                  <a:cs typeface="Calibri" panose="020F0502020204030204" pitchFamily="34" charset="0"/>
                </a:rPr>
                <a:t>Notable only for mildly elevated transaminases. Brain MRI unremarkable. </a:t>
              </a:r>
              <a:endParaRPr lang="en-US" sz="3600" i="1" dirty="0">
                <a:solidFill>
                  <a:srgbClr val="000000"/>
                </a:solidFill>
                <a:latin typeface="Calibri" panose="020F0502020204030204" pitchFamily="34" charset="0"/>
                <a:cs typeface="Calibri" panose="020F0502020204030204" pitchFamily="34" charset="0"/>
              </a:endParaRPr>
            </a:p>
            <a:p>
              <a:pPr marL="428596" indent="-428596">
                <a:buFont typeface="Arial"/>
                <a:buChar char="•"/>
              </a:pPr>
              <a:endParaRPr lang="en-US" sz="2250" dirty="0">
                <a:solidFill>
                  <a:srgbClr val="000000"/>
                </a:solidFill>
              </a:endParaRPr>
            </a:p>
          </p:txBody>
        </p:sp>
      </p:grpSp>
      <p:sp>
        <p:nvSpPr>
          <p:cNvPr id="2" name="TextBox 17"/>
          <p:cNvSpPr txBox="1">
            <a:spLocks noChangeArrowheads="1"/>
          </p:cNvSpPr>
          <p:nvPr/>
        </p:nvSpPr>
        <p:spPr bwMode="auto">
          <a:xfrm>
            <a:off x="-67769" y="-31724"/>
            <a:ext cx="49560480" cy="6035040"/>
          </a:xfrm>
          <a:prstGeom prst="rect">
            <a:avLst/>
          </a:prstGeom>
          <a:solidFill>
            <a:srgbClr val="0048A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900">
                <a:solidFill>
                  <a:schemeClr val="tx1"/>
                </a:solidFill>
                <a:latin typeface="Arial" charset="0"/>
              </a:defRPr>
            </a:lvl1pPr>
            <a:lvl2pPr marL="742950" indent="-285750" eaLnBrk="0" hangingPunct="0">
              <a:spcBef>
                <a:spcPct val="20000"/>
              </a:spcBef>
              <a:buChar char="–"/>
              <a:defRPr sz="2900">
                <a:solidFill>
                  <a:schemeClr val="tx1"/>
                </a:solidFill>
                <a:latin typeface="Arial" charset="0"/>
              </a:defRPr>
            </a:lvl2pPr>
            <a:lvl3pPr marL="1143000" indent="-228600" eaLnBrk="0" hangingPunct="0">
              <a:spcBef>
                <a:spcPct val="20000"/>
              </a:spcBef>
              <a:buChar char="•"/>
              <a:defRPr sz="2900">
                <a:solidFill>
                  <a:schemeClr val="tx1"/>
                </a:solidFill>
                <a:latin typeface="Arial" charset="0"/>
              </a:defRPr>
            </a:lvl3pPr>
            <a:lvl4pPr marL="1600200" indent="-228600" eaLnBrk="0" hangingPunct="0">
              <a:spcBef>
                <a:spcPct val="20000"/>
              </a:spcBef>
              <a:buChar char="–"/>
              <a:defRPr sz="2900">
                <a:solidFill>
                  <a:schemeClr val="tx1"/>
                </a:solidFill>
                <a:latin typeface="Arial" charset="0"/>
              </a:defRPr>
            </a:lvl4pPr>
            <a:lvl5pPr marL="2057400" indent="-228600" eaLnBrk="0" hangingPunct="0">
              <a:spcBef>
                <a:spcPct val="20000"/>
              </a:spcBef>
              <a:buChar char="»"/>
              <a:defRPr sz="2900">
                <a:solidFill>
                  <a:schemeClr val="tx1"/>
                </a:solidFill>
                <a:latin typeface="Arial" charset="0"/>
              </a:defRPr>
            </a:lvl5pPr>
            <a:lvl6pPr marL="2514600" indent="-228600" eaLnBrk="0" fontAlgn="base" hangingPunct="0">
              <a:spcBef>
                <a:spcPct val="20000"/>
              </a:spcBef>
              <a:spcAft>
                <a:spcPct val="0"/>
              </a:spcAft>
              <a:buChar char="»"/>
              <a:defRPr sz="2900">
                <a:solidFill>
                  <a:schemeClr val="tx1"/>
                </a:solidFill>
                <a:latin typeface="Arial" charset="0"/>
              </a:defRPr>
            </a:lvl6pPr>
            <a:lvl7pPr marL="2971800" indent="-228600" eaLnBrk="0" fontAlgn="base" hangingPunct="0">
              <a:spcBef>
                <a:spcPct val="20000"/>
              </a:spcBef>
              <a:spcAft>
                <a:spcPct val="0"/>
              </a:spcAft>
              <a:buChar char="»"/>
              <a:defRPr sz="2900">
                <a:solidFill>
                  <a:schemeClr val="tx1"/>
                </a:solidFill>
                <a:latin typeface="Arial" charset="0"/>
              </a:defRPr>
            </a:lvl7pPr>
            <a:lvl8pPr marL="3429000" indent="-228600" eaLnBrk="0" fontAlgn="base" hangingPunct="0">
              <a:spcBef>
                <a:spcPct val="20000"/>
              </a:spcBef>
              <a:spcAft>
                <a:spcPct val="0"/>
              </a:spcAft>
              <a:buChar char="»"/>
              <a:defRPr sz="2900">
                <a:solidFill>
                  <a:schemeClr val="tx1"/>
                </a:solidFill>
                <a:latin typeface="Arial" charset="0"/>
              </a:defRPr>
            </a:lvl8pPr>
            <a:lvl9pPr marL="3886200" indent="-228600" eaLnBrk="0" fontAlgn="base" hangingPunct="0">
              <a:spcBef>
                <a:spcPct val="20000"/>
              </a:spcBef>
              <a:spcAft>
                <a:spcPct val="0"/>
              </a:spcAft>
              <a:buChar char="»"/>
              <a:defRPr sz="2900">
                <a:solidFill>
                  <a:schemeClr val="tx1"/>
                </a:solidFill>
                <a:latin typeface="Arial" charset="0"/>
              </a:defRPr>
            </a:lvl9pPr>
          </a:lstStyle>
          <a:p>
            <a:pPr eaLnBrk="1" hangingPunct="1">
              <a:spcBef>
                <a:spcPct val="0"/>
              </a:spcBef>
              <a:buFontTx/>
              <a:buNone/>
            </a:pPr>
            <a:endParaRPr lang="en-US" altLang="en-US" sz="3300" dirty="0">
              <a:latin typeface="Tahoma" pitchFamily="34" charset="0"/>
            </a:endParaRPr>
          </a:p>
          <a:p>
            <a:pPr eaLnBrk="1" hangingPunct="1">
              <a:spcBef>
                <a:spcPct val="0"/>
              </a:spcBef>
              <a:buFontTx/>
              <a:buNone/>
            </a:pPr>
            <a:endParaRPr lang="en-US" altLang="en-US" sz="3300" dirty="0">
              <a:latin typeface="Tahoma" pitchFamily="34" charset="0"/>
            </a:endParaRPr>
          </a:p>
          <a:p>
            <a:pPr eaLnBrk="1" hangingPunct="1">
              <a:spcBef>
                <a:spcPct val="0"/>
              </a:spcBef>
              <a:buFontTx/>
              <a:buNone/>
            </a:pPr>
            <a:endParaRPr lang="en-US" altLang="en-US" sz="3300" dirty="0">
              <a:latin typeface="Tahoma" pitchFamily="34" charset="0"/>
            </a:endParaRPr>
          </a:p>
          <a:p>
            <a:pPr eaLnBrk="1" hangingPunct="1">
              <a:spcBef>
                <a:spcPct val="0"/>
              </a:spcBef>
              <a:buFontTx/>
              <a:buNone/>
            </a:pPr>
            <a:endParaRPr lang="en-US" altLang="en-US" sz="3300" dirty="0">
              <a:latin typeface="Tahoma" pitchFamily="34" charset="0"/>
            </a:endParaRPr>
          </a:p>
          <a:p>
            <a:pPr eaLnBrk="1" hangingPunct="1">
              <a:spcBef>
                <a:spcPct val="0"/>
              </a:spcBef>
              <a:buFontTx/>
              <a:buNone/>
            </a:pPr>
            <a:endParaRPr lang="en-US" altLang="en-US" sz="3300" dirty="0">
              <a:latin typeface="Tahoma" pitchFamily="34" charset="0"/>
            </a:endParaRPr>
          </a:p>
          <a:p>
            <a:pPr eaLnBrk="1" hangingPunct="1">
              <a:spcBef>
                <a:spcPct val="0"/>
              </a:spcBef>
              <a:buFontTx/>
              <a:buNone/>
            </a:pPr>
            <a:endParaRPr lang="en-US" altLang="en-US" sz="3300" dirty="0">
              <a:latin typeface="Tahoma" pitchFamily="34" charset="0"/>
            </a:endParaRPr>
          </a:p>
          <a:p>
            <a:pPr eaLnBrk="1" hangingPunct="1">
              <a:spcBef>
                <a:spcPct val="0"/>
              </a:spcBef>
              <a:buFontTx/>
              <a:buNone/>
            </a:pPr>
            <a:endParaRPr lang="en-US" altLang="en-US" sz="3300" dirty="0">
              <a:latin typeface="Tahoma" pitchFamily="34" charset="0"/>
            </a:endParaRPr>
          </a:p>
        </p:txBody>
      </p:sp>
      <p:sp>
        <p:nvSpPr>
          <p:cNvPr id="2066" name="TextBox 22"/>
          <p:cNvSpPr txBox="1">
            <a:spLocks noChangeArrowheads="1"/>
          </p:cNvSpPr>
          <p:nvPr/>
        </p:nvSpPr>
        <p:spPr bwMode="auto">
          <a:xfrm>
            <a:off x="38290501" y="4572000"/>
            <a:ext cx="542925" cy="21236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900">
                <a:solidFill>
                  <a:schemeClr val="tx1"/>
                </a:solidFill>
                <a:latin typeface="Arial" charset="0"/>
              </a:defRPr>
            </a:lvl1pPr>
            <a:lvl2pPr marL="742950" indent="-285750" eaLnBrk="0" hangingPunct="0">
              <a:spcBef>
                <a:spcPct val="20000"/>
              </a:spcBef>
              <a:buChar char="–"/>
              <a:defRPr sz="2900">
                <a:solidFill>
                  <a:schemeClr val="tx1"/>
                </a:solidFill>
                <a:latin typeface="Arial" charset="0"/>
              </a:defRPr>
            </a:lvl2pPr>
            <a:lvl3pPr marL="1143000" indent="-228600" eaLnBrk="0" hangingPunct="0">
              <a:spcBef>
                <a:spcPct val="20000"/>
              </a:spcBef>
              <a:buChar char="•"/>
              <a:defRPr sz="2900">
                <a:solidFill>
                  <a:schemeClr val="tx1"/>
                </a:solidFill>
                <a:latin typeface="Arial" charset="0"/>
              </a:defRPr>
            </a:lvl3pPr>
            <a:lvl4pPr marL="1600200" indent="-228600" eaLnBrk="0" hangingPunct="0">
              <a:spcBef>
                <a:spcPct val="20000"/>
              </a:spcBef>
              <a:buChar char="–"/>
              <a:defRPr sz="2900">
                <a:solidFill>
                  <a:schemeClr val="tx1"/>
                </a:solidFill>
                <a:latin typeface="Arial" charset="0"/>
              </a:defRPr>
            </a:lvl4pPr>
            <a:lvl5pPr marL="2057400" indent="-228600" eaLnBrk="0" hangingPunct="0">
              <a:spcBef>
                <a:spcPct val="20000"/>
              </a:spcBef>
              <a:buChar char="»"/>
              <a:defRPr sz="2900">
                <a:solidFill>
                  <a:schemeClr val="tx1"/>
                </a:solidFill>
                <a:latin typeface="Arial" charset="0"/>
              </a:defRPr>
            </a:lvl5pPr>
            <a:lvl6pPr marL="2514600" indent="-228600" eaLnBrk="0" fontAlgn="base" hangingPunct="0">
              <a:spcBef>
                <a:spcPct val="20000"/>
              </a:spcBef>
              <a:spcAft>
                <a:spcPct val="0"/>
              </a:spcAft>
              <a:buChar char="»"/>
              <a:defRPr sz="2900">
                <a:solidFill>
                  <a:schemeClr val="tx1"/>
                </a:solidFill>
                <a:latin typeface="Arial" charset="0"/>
              </a:defRPr>
            </a:lvl6pPr>
            <a:lvl7pPr marL="2971800" indent="-228600" eaLnBrk="0" fontAlgn="base" hangingPunct="0">
              <a:spcBef>
                <a:spcPct val="20000"/>
              </a:spcBef>
              <a:spcAft>
                <a:spcPct val="0"/>
              </a:spcAft>
              <a:buChar char="»"/>
              <a:defRPr sz="2900">
                <a:solidFill>
                  <a:schemeClr val="tx1"/>
                </a:solidFill>
                <a:latin typeface="Arial" charset="0"/>
              </a:defRPr>
            </a:lvl7pPr>
            <a:lvl8pPr marL="3429000" indent="-228600" eaLnBrk="0" fontAlgn="base" hangingPunct="0">
              <a:spcBef>
                <a:spcPct val="20000"/>
              </a:spcBef>
              <a:spcAft>
                <a:spcPct val="0"/>
              </a:spcAft>
              <a:buChar char="»"/>
              <a:defRPr sz="2900">
                <a:solidFill>
                  <a:schemeClr val="tx1"/>
                </a:solidFill>
                <a:latin typeface="Arial" charset="0"/>
              </a:defRPr>
            </a:lvl8pPr>
            <a:lvl9pPr marL="3886200" indent="-228600" eaLnBrk="0" fontAlgn="base" hangingPunct="0">
              <a:spcBef>
                <a:spcPct val="20000"/>
              </a:spcBef>
              <a:spcAft>
                <a:spcPct val="0"/>
              </a:spcAft>
              <a:buChar char="»"/>
              <a:defRPr sz="2900">
                <a:solidFill>
                  <a:schemeClr val="tx1"/>
                </a:solidFill>
                <a:latin typeface="Arial" charset="0"/>
              </a:defRPr>
            </a:lvl9pPr>
          </a:lstStyle>
          <a:p>
            <a:pPr eaLnBrk="1" hangingPunct="1">
              <a:spcBef>
                <a:spcPct val="0"/>
              </a:spcBef>
              <a:buFontTx/>
              <a:buNone/>
            </a:pPr>
            <a:endParaRPr lang="en-US" altLang="en-US" sz="3300">
              <a:latin typeface="Tahoma" pitchFamily="34" charset="0"/>
            </a:endParaRPr>
          </a:p>
          <a:p>
            <a:pPr eaLnBrk="1" hangingPunct="1">
              <a:spcBef>
                <a:spcPct val="0"/>
              </a:spcBef>
              <a:buFontTx/>
              <a:buNone/>
            </a:pPr>
            <a:endParaRPr lang="en-US" altLang="en-US" sz="3300">
              <a:latin typeface="Tahoma" pitchFamily="34" charset="0"/>
            </a:endParaRPr>
          </a:p>
          <a:p>
            <a:pPr eaLnBrk="1" hangingPunct="1">
              <a:spcBef>
                <a:spcPct val="0"/>
              </a:spcBef>
              <a:buFontTx/>
              <a:buNone/>
            </a:pPr>
            <a:endParaRPr lang="en-US" altLang="en-US" sz="3300">
              <a:latin typeface="Tahoma" pitchFamily="34" charset="0"/>
            </a:endParaRPr>
          </a:p>
          <a:p>
            <a:pPr eaLnBrk="1" hangingPunct="1">
              <a:spcBef>
                <a:spcPct val="0"/>
              </a:spcBef>
              <a:buFontTx/>
              <a:buNone/>
            </a:pPr>
            <a:endParaRPr lang="en-US" altLang="en-US" sz="3300">
              <a:latin typeface="Tahoma" pitchFamily="34" charset="0"/>
            </a:endParaRPr>
          </a:p>
        </p:txBody>
      </p:sp>
      <p:sp>
        <p:nvSpPr>
          <p:cNvPr id="2069" name="AutoShape 24" descr="ICN Logo.jpg"/>
          <p:cNvSpPr>
            <a:spLocks noChangeAspect="1" noChangeArrowheads="1"/>
          </p:cNvSpPr>
          <p:nvPr/>
        </p:nvSpPr>
        <p:spPr bwMode="auto">
          <a:xfrm>
            <a:off x="8429625" y="3675459"/>
            <a:ext cx="821532" cy="9215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sz="2475"/>
          </a:p>
        </p:txBody>
      </p:sp>
      <p:pic>
        <p:nvPicPr>
          <p:cNvPr id="2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23686" y="1263844"/>
            <a:ext cx="9365464" cy="2377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11524790" y="13010"/>
            <a:ext cx="33709770" cy="5629396"/>
            <a:chOff x="7702892" y="-16006"/>
            <a:chExt cx="24427231" cy="4378419"/>
          </a:xfrm>
        </p:grpSpPr>
        <p:sp>
          <p:nvSpPr>
            <p:cNvPr id="19" name="Text Box 4"/>
            <p:cNvSpPr txBox="1">
              <a:spLocks noChangeArrowheads="1"/>
            </p:cNvSpPr>
            <p:nvPr/>
          </p:nvSpPr>
          <p:spPr bwMode="auto">
            <a:xfrm>
              <a:off x="7702892" y="-16006"/>
              <a:ext cx="24427231" cy="1968908"/>
            </a:xfrm>
            <a:prstGeom prst="rect">
              <a:avLst/>
            </a:prstGeom>
            <a:noFill/>
            <a:ln w="9525">
              <a:noFill/>
              <a:miter lim="800000"/>
              <a:headEnd/>
              <a:tailEnd/>
            </a:ln>
            <a:effectLst/>
          </p:spPr>
          <p:txBody>
            <a:bodyPr wrap="square" lIns="68572" tIns="34286" rIns="68572" bIns="34286" anchor="ctr" anchorCtr="1">
              <a:spAutoFit/>
            </a:bodyPr>
            <a:lstStyle/>
            <a:p>
              <a:pPr algn="ctr" defTabSz="3605238">
                <a:defRPr/>
              </a:pPr>
              <a:r>
                <a:rPr lang="en-US" sz="8000" b="1" dirty="0">
                  <a:solidFill>
                    <a:schemeClr val="tx1">
                      <a:lumMod val="95000"/>
                    </a:schemeClr>
                  </a:solidFill>
                  <a:effectLst>
                    <a:outerShdw blurRad="38100" dist="38100" dir="2700000" algn="tl">
                      <a:srgbClr val="000000">
                        <a:alpha val="43137"/>
                      </a:srgbClr>
                    </a:outerShdw>
                  </a:effectLst>
                  <a:latin typeface="Arial" charset="0"/>
                </a:rPr>
                <a:t>Alice in Wonderland Syndrome in the Acute </a:t>
              </a:r>
              <a:r>
                <a:rPr lang="en-US" sz="8000" b="1" dirty="0" smtClean="0">
                  <a:solidFill>
                    <a:schemeClr val="tx1">
                      <a:lumMod val="95000"/>
                    </a:schemeClr>
                  </a:solidFill>
                  <a:effectLst>
                    <a:outerShdw blurRad="38100" dist="38100" dir="2700000" algn="tl">
                      <a:srgbClr val="000000">
                        <a:alpha val="43137"/>
                      </a:srgbClr>
                    </a:outerShdw>
                  </a:effectLst>
                  <a:latin typeface="Arial" charset="0"/>
                </a:rPr>
                <a:t>Medical Setting: </a:t>
              </a:r>
            </a:p>
            <a:p>
              <a:pPr algn="ctr" defTabSz="3605238">
                <a:defRPr/>
              </a:pPr>
              <a:r>
                <a:rPr lang="en-US" sz="8000" b="1" dirty="0" smtClean="0">
                  <a:solidFill>
                    <a:schemeClr val="tx1">
                      <a:lumMod val="95000"/>
                    </a:schemeClr>
                  </a:solidFill>
                  <a:effectLst>
                    <a:outerShdw blurRad="38100" dist="38100" dir="2700000" algn="tl">
                      <a:srgbClr val="000000">
                        <a:alpha val="43137"/>
                      </a:srgbClr>
                    </a:outerShdw>
                  </a:effectLst>
                  <a:latin typeface="Arial" charset="0"/>
                </a:rPr>
                <a:t>The </a:t>
              </a:r>
              <a:r>
                <a:rPr lang="en-US" sz="8000" b="1" dirty="0">
                  <a:solidFill>
                    <a:schemeClr val="tx1">
                      <a:lumMod val="95000"/>
                    </a:schemeClr>
                  </a:solidFill>
                  <a:effectLst>
                    <a:outerShdw blurRad="38100" dist="38100" dir="2700000" algn="tl">
                      <a:srgbClr val="000000">
                        <a:alpha val="43137"/>
                      </a:srgbClr>
                    </a:outerShdw>
                  </a:effectLst>
                  <a:latin typeface="Arial" charset="0"/>
                </a:rPr>
                <a:t>Case of Elongating Straws</a:t>
              </a:r>
            </a:p>
          </p:txBody>
        </p:sp>
        <p:sp>
          <p:nvSpPr>
            <p:cNvPr id="3" name="Rectangle 2"/>
            <p:cNvSpPr/>
            <p:nvPr/>
          </p:nvSpPr>
          <p:spPr>
            <a:xfrm>
              <a:off x="7702892" y="1776341"/>
              <a:ext cx="24427231" cy="837836"/>
            </a:xfrm>
            <a:prstGeom prst="rect">
              <a:avLst/>
            </a:prstGeom>
          </p:spPr>
          <p:txBody>
            <a:bodyPr wrap="square">
              <a:spAutoFit/>
            </a:bodyPr>
            <a:lstStyle/>
            <a:p>
              <a:pPr algn="ctr" defTabSz="3605238">
                <a:defRPr/>
              </a:pPr>
              <a:r>
                <a:rPr lang="en-US" sz="6400" b="1" dirty="0">
                  <a:solidFill>
                    <a:schemeClr val="tx1">
                      <a:lumMod val="95000"/>
                    </a:schemeClr>
                  </a:solidFill>
                  <a:effectLst>
                    <a:outerShdw blurRad="38100" dist="38100" dir="2700000" algn="tl">
                      <a:srgbClr val="000000">
                        <a:alpha val="43137"/>
                      </a:srgbClr>
                    </a:outerShdw>
                  </a:effectLst>
                  <a:latin typeface="Arial" charset="0"/>
                </a:rPr>
                <a:t>Alissa </a:t>
              </a:r>
              <a:r>
                <a:rPr lang="en-US" sz="6400" b="1" dirty="0" smtClean="0">
                  <a:solidFill>
                    <a:schemeClr val="tx1">
                      <a:lumMod val="95000"/>
                    </a:schemeClr>
                  </a:solidFill>
                  <a:effectLst>
                    <a:outerShdw blurRad="38100" dist="38100" dir="2700000" algn="tl">
                      <a:srgbClr val="000000">
                        <a:alpha val="43137"/>
                      </a:srgbClr>
                    </a:outerShdw>
                  </a:effectLst>
                  <a:latin typeface="Arial" charset="0"/>
                </a:rPr>
                <a:t>Stavig</a:t>
              </a:r>
              <a:r>
                <a:rPr lang="en-US" sz="6400" b="1" baseline="30000" dirty="0" smtClean="0">
                  <a:solidFill>
                    <a:schemeClr val="tx1">
                      <a:lumMod val="95000"/>
                    </a:schemeClr>
                  </a:solidFill>
                  <a:effectLst>
                    <a:outerShdw blurRad="38100" dist="38100" dir="2700000" algn="tl">
                      <a:srgbClr val="000000">
                        <a:alpha val="43137"/>
                      </a:srgbClr>
                    </a:outerShdw>
                  </a:effectLst>
                  <a:latin typeface="Arial" charset="0"/>
                </a:rPr>
                <a:t>1</a:t>
              </a:r>
              <a:r>
                <a:rPr lang="en-US" sz="6400" b="1" dirty="0" smtClean="0">
                  <a:solidFill>
                    <a:schemeClr val="tx1">
                      <a:lumMod val="95000"/>
                    </a:schemeClr>
                  </a:solidFill>
                  <a:effectLst>
                    <a:outerShdw blurRad="38100" dist="38100" dir="2700000" algn="tl">
                      <a:srgbClr val="000000">
                        <a:alpha val="43137"/>
                      </a:srgbClr>
                    </a:outerShdw>
                  </a:effectLst>
                  <a:latin typeface="Arial" charset="0"/>
                </a:rPr>
                <a:t>, </a:t>
              </a:r>
              <a:r>
                <a:rPr lang="en-US" sz="6400" b="1" dirty="0">
                  <a:solidFill>
                    <a:schemeClr val="tx1">
                      <a:lumMod val="95000"/>
                    </a:schemeClr>
                  </a:solidFill>
                  <a:effectLst>
                    <a:outerShdw blurRad="38100" dist="38100" dir="2700000" algn="tl">
                      <a:srgbClr val="000000">
                        <a:alpha val="43137"/>
                      </a:srgbClr>
                    </a:outerShdw>
                  </a:effectLst>
                  <a:latin typeface="Arial" charset="0"/>
                </a:rPr>
                <a:t>MD and Virginia </a:t>
              </a:r>
              <a:r>
                <a:rPr lang="en-US" sz="6400" b="1" dirty="0" smtClean="0">
                  <a:solidFill>
                    <a:schemeClr val="tx1">
                      <a:lumMod val="95000"/>
                    </a:schemeClr>
                  </a:solidFill>
                  <a:effectLst>
                    <a:outerShdw blurRad="38100" dist="38100" dir="2700000" algn="tl">
                      <a:srgbClr val="000000">
                        <a:alpha val="43137"/>
                      </a:srgbClr>
                    </a:outerShdw>
                  </a:effectLst>
                  <a:latin typeface="Arial" charset="0"/>
                </a:rPr>
                <a:t>O’Brien</a:t>
              </a:r>
              <a:r>
                <a:rPr lang="en-US" sz="6400" b="1" baseline="30000" dirty="0" smtClean="0">
                  <a:solidFill>
                    <a:schemeClr val="tx1">
                      <a:lumMod val="95000"/>
                    </a:schemeClr>
                  </a:solidFill>
                  <a:effectLst>
                    <a:outerShdw blurRad="38100" dist="38100" dir="2700000" algn="tl">
                      <a:srgbClr val="000000">
                        <a:alpha val="43137"/>
                      </a:srgbClr>
                    </a:outerShdw>
                  </a:effectLst>
                  <a:latin typeface="Arial" charset="0"/>
                </a:rPr>
                <a:t>2</a:t>
              </a:r>
              <a:r>
                <a:rPr lang="en-US" sz="6400" b="1" dirty="0" smtClean="0">
                  <a:solidFill>
                    <a:schemeClr val="tx1">
                      <a:lumMod val="95000"/>
                    </a:schemeClr>
                  </a:solidFill>
                  <a:effectLst>
                    <a:outerShdw blurRad="38100" dist="38100" dir="2700000" algn="tl">
                      <a:srgbClr val="000000">
                        <a:alpha val="43137"/>
                      </a:srgbClr>
                    </a:outerShdw>
                  </a:effectLst>
                  <a:latin typeface="Arial" charset="0"/>
                </a:rPr>
                <a:t>, </a:t>
              </a:r>
              <a:r>
                <a:rPr lang="en-US" sz="6400" b="1" dirty="0">
                  <a:solidFill>
                    <a:schemeClr val="tx1">
                      <a:lumMod val="95000"/>
                    </a:schemeClr>
                  </a:solidFill>
                  <a:effectLst>
                    <a:outerShdw blurRad="38100" dist="38100" dir="2700000" algn="tl">
                      <a:srgbClr val="000000">
                        <a:alpha val="43137"/>
                      </a:srgbClr>
                    </a:outerShdw>
                  </a:effectLst>
                  <a:latin typeface="Arial" charset="0"/>
                </a:rPr>
                <a:t>MD </a:t>
              </a:r>
            </a:p>
          </p:txBody>
        </p:sp>
        <p:sp>
          <p:nvSpPr>
            <p:cNvPr id="4" name="Rectangle 3"/>
            <p:cNvSpPr/>
            <p:nvPr/>
          </p:nvSpPr>
          <p:spPr>
            <a:xfrm>
              <a:off x="7702892" y="2854308"/>
              <a:ext cx="24427231" cy="1508105"/>
            </a:xfrm>
            <a:prstGeom prst="rect">
              <a:avLst/>
            </a:prstGeom>
          </p:spPr>
          <p:txBody>
            <a:bodyPr wrap="square">
              <a:spAutoFit/>
            </a:bodyPr>
            <a:lstStyle/>
            <a:p>
              <a:pPr algn="ctr" defTabSz="3605238">
                <a:defRPr/>
              </a:pPr>
              <a:r>
                <a:rPr lang="en-US" sz="6000" b="1" baseline="30000" dirty="0">
                  <a:solidFill>
                    <a:schemeClr val="tx1">
                      <a:lumMod val="95000"/>
                    </a:schemeClr>
                  </a:solidFill>
                  <a:effectLst>
                    <a:outerShdw blurRad="38100" dist="38100" dir="2700000" algn="tl">
                      <a:srgbClr val="000000">
                        <a:alpha val="43137"/>
                      </a:srgbClr>
                    </a:outerShdw>
                  </a:effectLst>
                  <a:latin typeface="Arial" charset="0"/>
                </a:rPr>
                <a:t>1</a:t>
              </a:r>
              <a:r>
                <a:rPr lang="en-US" sz="6000" b="1" dirty="0">
                  <a:solidFill>
                    <a:schemeClr val="tx1">
                      <a:lumMod val="95000"/>
                    </a:schemeClr>
                  </a:solidFill>
                  <a:effectLst>
                    <a:outerShdw blurRad="38100" dist="38100" dir="2700000" algn="tl">
                      <a:srgbClr val="000000">
                        <a:alpha val="43137"/>
                      </a:srgbClr>
                    </a:outerShdw>
                  </a:effectLst>
                  <a:latin typeface="Arial" charset="0"/>
                </a:rPr>
                <a:t>Duke University Hospital, Internal Medicine – Psychiatry, Durham, NC</a:t>
              </a:r>
            </a:p>
            <a:p>
              <a:pPr algn="ctr" defTabSz="3605238">
                <a:defRPr/>
              </a:pPr>
              <a:r>
                <a:rPr lang="en-US" sz="6000" b="1" baseline="30000" dirty="0">
                  <a:solidFill>
                    <a:schemeClr val="tx1">
                      <a:lumMod val="95000"/>
                    </a:schemeClr>
                  </a:solidFill>
                  <a:effectLst>
                    <a:outerShdw blurRad="38100" dist="38100" dir="2700000" algn="tl">
                      <a:srgbClr val="000000">
                        <a:alpha val="43137"/>
                      </a:srgbClr>
                    </a:outerShdw>
                  </a:effectLst>
                  <a:latin typeface="Arial" charset="0"/>
                </a:rPr>
                <a:t>2</a:t>
              </a:r>
              <a:r>
                <a:rPr lang="en-US" sz="6000" b="1" dirty="0">
                  <a:solidFill>
                    <a:schemeClr val="tx1">
                      <a:lumMod val="95000"/>
                    </a:schemeClr>
                  </a:solidFill>
                  <a:effectLst>
                    <a:outerShdw blurRad="38100" dist="38100" dir="2700000" algn="tl">
                      <a:srgbClr val="000000">
                        <a:alpha val="43137"/>
                      </a:srgbClr>
                    </a:outerShdw>
                  </a:effectLst>
                  <a:latin typeface="Arial" charset="0"/>
                </a:rPr>
                <a:t>Carilion Clinic/Virginia Tech School of Medicine, Roanoke, VA</a:t>
              </a:r>
            </a:p>
          </p:txBody>
        </p:sp>
      </p:grpSp>
      <p:grpSp>
        <p:nvGrpSpPr>
          <p:cNvPr id="34" name="Group 33"/>
          <p:cNvGrpSpPr/>
          <p:nvPr/>
        </p:nvGrpSpPr>
        <p:grpSpPr>
          <a:xfrm>
            <a:off x="33636882" y="6652140"/>
            <a:ext cx="14720207" cy="25975549"/>
            <a:chOff x="26340134" y="3529468"/>
            <a:chExt cx="11449050" cy="20203202"/>
          </a:xfrm>
        </p:grpSpPr>
        <p:sp>
          <p:nvSpPr>
            <p:cNvPr id="44" name="Text Box 6"/>
            <p:cNvSpPr txBox="1">
              <a:spLocks noChangeArrowheads="1"/>
            </p:cNvSpPr>
            <p:nvPr/>
          </p:nvSpPr>
          <p:spPr bwMode="auto">
            <a:xfrm>
              <a:off x="26341363" y="3529468"/>
              <a:ext cx="11430000" cy="1163966"/>
            </a:xfrm>
            <a:prstGeom prst="rect">
              <a:avLst/>
            </a:prstGeom>
            <a:solidFill>
              <a:srgbClr val="0048AA"/>
            </a:solidFill>
            <a:ln w="9525">
              <a:solidFill>
                <a:srgbClr val="0048AA"/>
              </a:solidFill>
              <a:miter lim="800000"/>
              <a:headEnd/>
              <a:tailEnd/>
            </a:ln>
          </p:spPr>
          <p:txBody>
            <a:bodyPr wrap="square" lIns="373662" tIns="186831" rIns="373662" bIns="186831">
              <a:spAutoFit/>
            </a:bodyPr>
            <a:lstStyle>
              <a:lvl1pPr>
                <a:defRPr>
                  <a:solidFill>
                    <a:schemeClr val="tx1"/>
                  </a:solidFill>
                  <a:latin typeface="Times New Roman" panose="02020603050405020304" pitchFamily="18" charset="0"/>
                  <a:ea typeface="MS PGothic" panose="020B0600070205080204" pitchFamily="34" charset="-128"/>
                </a:defRPr>
              </a:lvl1pPr>
              <a:lvl2pPr marL="742950" indent="-285750">
                <a:defRPr>
                  <a:solidFill>
                    <a:schemeClr val="tx1"/>
                  </a:solidFill>
                  <a:latin typeface="Times New Roman" panose="02020603050405020304" pitchFamily="18" charset="0"/>
                  <a:ea typeface="MS PGothic" panose="020B0600070205080204" pitchFamily="34" charset="-128"/>
                </a:defRPr>
              </a:lvl2pPr>
              <a:lvl3pPr marL="1143000" indent="-228600">
                <a:defRPr>
                  <a:solidFill>
                    <a:schemeClr val="tx1"/>
                  </a:solidFill>
                  <a:latin typeface="Times New Roman" panose="02020603050405020304" pitchFamily="18" charset="0"/>
                  <a:ea typeface="MS PGothic" panose="020B0600070205080204" pitchFamily="34" charset="-128"/>
                </a:defRPr>
              </a:lvl3pPr>
              <a:lvl4pPr marL="1600200" indent="-228600">
                <a:defRPr>
                  <a:solidFill>
                    <a:schemeClr val="tx1"/>
                  </a:solidFill>
                  <a:latin typeface="Times New Roman" panose="02020603050405020304" pitchFamily="18" charset="0"/>
                  <a:ea typeface="MS PGothic" panose="020B0600070205080204" pitchFamily="34" charset="-128"/>
                </a:defRPr>
              </a:lvl4pPr>
              <a:lvl5pPr marL="2057400" indent="-228600">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9pPr>
            </a:lstStyle>
            <a:p>
              <a:pPr algn="ctr" eaLnBrk="0" hangingPunct="0">
                <a:spcBef>
                  <a:spcPct val="50000"/>
                </a:spcBef>
                <a:defRPr/>
              </a:pPr>
              <a:r>
                <a:rPr lang="en-GB" altLang="en-US" sz="7300" b="1" dirty="0" smtClean="0">
                  <a:solidFill>
                    <a:srgbClr val="FFFFFF"/>
                  </a:solidFill>
                  <a:effectLst>
                    <a:outerShdw blurRad="38100" dist="38100" dir="2700000" algn="tl">
                      <a:srgbClr val="000000">
                        <a:alpha val="43137"/>
                      </a:srgbClr>
                    </a:outerShdw>
                  </a:effectLst>
                  <a:latin typeface="Arial" panose="020B0604020202020204" pitchFamily="34" charset="0"/>
                </a:rPr>
                <a:t>Discussion</a:t>
              </a:r>
              <a:endParaRPr lang="en-US" altLang="en-US" sz="7300" b="1" dirty="0">
                <a:solidFill>
                  <a:srgbClr val="FFFFFF"/>
                </a:solidFill>
                <a:effectLst>
                  <a:outerShdw blurRad="38100" dist="38100" dir="2700000" algn="tl">
                    <a:srgbClr val="000000">
                      <a:alpha val="43137"/>
                    </a:srgbClr>
                  </a:outerShdw>
                </a:effectLst>
                <a:latin typeface="Arial" panose="020B0604020202020204" pitchFamily="34" charset="0"/>
              </a:endParaRPr>
            </a:p>
          </p:txBody>
        </p:sp>
        <p:sp>
          <p:nvSpPr>
            <p:cNvPr id="45" name="Text Box 6"/>
            <p:cNvSpPr txBox="1">
              <a:spLocks noChangeArrowheads="1"/>
            </p:cNvSpPr>
            <p:nvPr/>
          </p:nvSpPr>
          <p:spPr bwMode="auto">
            <a:xfrm>
              <a:off x="26356180" y="15074444"/>
              <a:ext cx="11430000" cy="1163966"/>
            </a:xfrm>
            <a:prstGeom prst="rect">
              <a:avLst/>
            </a:prstGeom>
            <a:solidFill>
              <a:srgbClr val="0048AA"/>
            </a:solidFill>
            <a:ln w="9525">
              <a:solidFill>
                <a:srgbClr val="0048AA"/>
              </a:solidFill>
              <a:miter lim="800000"/>
              <a:headEnd/>
              <a:tailEnd/>
            </a:ln>
          </p:spPr>
          <p:txBody>
            <a:bodyPr wrap="square" lIns="373662" tIns="186831" rIns="373662" bIns="186831">
              <a:spAutoFit/>
            </a:bodyPr>
            <a:lstStyle>
              <a:lvl1pPr>
                <a:defRPr>
                  <a:solidFill>
                    <a:schemeClr val="tx1"/>
                  </a:solidFill>
                  <a:latin typeface="Times New Roman" panose="02020603050405020304" pitchFamily="18" charset="0"/>
                  <a:ea typeface="MS PGothic" panose="020B0600070205080204" pitchFamily="34" charset="-128"/>
                </a:defRPr>
              </a:lvl1pPr>
              <a:lvl2pPr marL="742950" indent="-285750">
                <a:defRPr>
                  <a:solidFill>
                    <a:schemeClr val="tx1"/>
                  </a:solidFill>
                  <a:latin typeface="Times New Roman" panose="02020603050405020304" pitchFamily="18" charset="0"/>
                  <a:ea typeface="MS PGothic" panose="020B0600070205080204" pitchFamily="34" charset="-128"/>
                </a:defRPr>
              </a:lvl2pPr>
              <a:lvl3pPr marL="1143000" indent="-228600">
                <a:defRPr>
                  <a:solidFill>
                    <a:schemeClr val="tx1"/>
                  </a:solidFill>
                  <a:latin typeface="Times New Roman" panose="02020603050405020304" pitchFamily="18" charset="0"/>
                  <a:ea typeface="MS PGothic" panose="020B0600070205080204" pitchFamily="34" charset="-128"/>
                </a:defRPr>
              </a:lvl3pPr>
              <a:lvl4pPr marL="1600200" indent="-228600">
                <a:defRPr>
                  <a:solidFill>
                    <a:schemeClr val="tx1"/>
                  </a:solidFill>
                  <a:latin typeface="Times New Roman" panose="02020603050405020304" pitchFamily="18" charset="0"/>
                  <a:ea typeface="MS PGothic" panose="020B0600070205080204" pitchFamily="34" charset="-128"/>
                </a:defRPr>
              </a:lvl4pPr>
              <a:lvl5pPr marL="2057400" indent="-228600">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9pPr>
            </a:lstStyle>
            <a:p>
              <a:pPr algn="ctr" eaLnBrk="0" hangingPunct="0">
                <a:spcBef>
                  <a:spcPct val="50000"/>
                </a:spcBef>
                <a:defRPr/>
              </a:pPr>
              <a:r>
                <a:rPr lang="en-GB" altLang="en-US" sz="7300" b="1" dirty="0" smtClean="0">
                  <a:solidFill>
                    <a:srgbClr val="FFFFFF"/>
                  </a:solidFill>
                  <a:effectLst>
                    <a:outerShdw blurRad="38100" dist="38100" dir="2700000" algn="tl">
                      <a:srgbClr val="000000">
                        <a:alpha val="43137"/>
                      </a:srgbClr>
                    </a:outerShdw>
                  </a:effectLst>
                  <a:latin typeface="Arial" panose="020B0604020202020204" pitchFamily="34" charset="0"/>
                </a:rPr>
                <a:t>Key Points</a:t>
              </a:r>
              <a:endParaRPr lang="en-US" altLang="en-US" sz="7300" b="1" dirty="0">
                <a:solidFill>
                  <a:srgbClr val="FFFFFF"/>
                </a:solidFill>
                <a:effectLst>
                  <a:outerShdw blurRad="38100" dist="38100" dir="2700000" algn="tl">
                    <a:srgbClr val="000000">
                      <a:alpha val="43137"/>
                    </a:srgbClr>
                  </a:outerShdw>
                </a:effectLst>
                <a:latin typeface="Arial" panose="020B0604020202020204" pitchFamily="34" charset="0"/>
              </a:endParaRPr>
            </a:p>
          </p:txBody>
        </p:sp>
        <p:sp>
          <p:nvSpPr>
            <p:cNvPr id="46" name="Text Box 6"/>
            <p:cNvSpPr txBox="1">
              <a:spLocks noChangeArrowheads="1"/>
            </p:cNvSpPr>
            <p:nvPr/>
          </p:nvSpPr>
          <p:spPr bwMode="auto">
            <a:xfrm>
              <a:off x="26356180" y="18711105"/>
              <a:ext cx="11430000" cy="1163966"/>
            </a:xfrm>
            <a:prstGeom prst="rect">
              <a:avLst/>
            </a:prstGeom>
            <a:solidFill>
              <a:srgbClr val="0048AA"/>
            </a:solidFill>
            <a:ln w="9525">
              <a:solidFill>
                <a:srgbClr val="0048AA"/>
              </a:solidFill>
              <a:miter lim="800000"/>
              <a:headEnd/>
              <a:tailEnd/>
            </a:ln>
          </p:spPr>
          <p:txBody>
            <a:bodyPr wrap="square" lIns="373662" tIns="186831" rIns="373662" bIns="186831">
              <a:spAutoFit/>
            </a:bodyPr>
            <a:lstStyle>
              <a:lvl1pPr>
                <a:defRPr>
                  <a:solidFill>
                    <a:schemeClr val="tx1"/>
                  </a:solidFill>
                  <a:latin typeface="Times New Roman" panose="02020603050405020304" pitchFamily="18" charset="0"/>
                  <a:ea typeface="MS PGothic" panose="020B0600070205080204" pitchFamily="34" charset="-128"/>
                </a:defRPr>
              </a:lvl1pPr>
              <a:lvl2pPr marL="742950" indent="-285750">
                <a:defRPr>
                  <a:solidFill>
                    <a:schemeClr val="tx1"/>
                  </a:solidFill>
                  <a:latin typeface="Times New Roman" panose="02020603050405020304" pitchFamily="18" charset="0"/>
                  <a:ea typeface="MS PGothic" panose="020B0600070205080204" pitchFamily="34" charset="-128"/>
                </a:defRPr>
              </a:lvl2pPr>
              <a:lvl3pPr marL="1143000" indent="-228600">
                <a:defRPr>
                  <a:solidFill>
                    <a:schemeClr val="tx1"/>
                  </a:solidFill>
                  <a:latin typeface="Times New Roman" panose="02020603050405020304" pitchFamily="18" charset="0"/>
                  <a:ea typeface="MS PGothic" panose="020B0600070205080204" pitchFamily="34" charset="-128"/>
                </a:defRPr>
              </a:lvl3pPr>
              <a:lvl4pPr marL="1600200" indent="-228600">
                <a:defRPr>
                  <a:solidFill>
                    <a:schemeClr val="tx1"/>
                  </a:solidFill>
                  <a:latin typeface="Times New Roman" panose="02020603050405020304" pitchFamily="18" charset="0"/>
                  <a:ea typeface="MS PGothic" panose="020B0600070205080204" pitchFamily="34" charset="-128"/>
                </a:defRPr>
              </a:lvl4pPr>
              <a:lvl5pPr marL="2057400" indent="-228600">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9pPr>
            </a:lstStyle>
            <a:p>
              <a:pPr algn="ctr" eaLnBrk="0" hangingPunct="0">
                <a:spcBef>
                  <a:spcPct val="50000"/>
                </a:spcBef>
                <a:defRPr/>
              </a:pPr>
              <a:r>
                <a:rPr lang="en-GB" altLang="en-US" sz="7300" b="1" dirty="0">
                  <a:solidFill>
                    <a:srgbClr val="FFFFFF"/>
                  </a:solidFill>
                  <a:effectLst>
                    <a:outerShdw blurRad="38100" dist="38100" dir="2700000" algn="tl">
                      <a:srgbClr val="000000">
                        <a:alpha val="43137"/>
                      </a:srgbClr>
                    </a:outerShdw>
                  </a:effectLst>
                  <a:latin typeface="Arial" panose="020B0604020202020204" pitchFamily="34" charset="0"/>
                </a:rPr>
                <a:t>References</a:t>
              </a:r>
              <a:endParaRPr lang="en-US" altLang="en-US" sz="7300" b="1" dirty="0">
                <a:solidFill>
                  <a:srgbClr val="FFFFFF"/>
                </a:solidFill>
                <a:effectLst>
                  <a:outerShdw blurRad="38100" dist="38100" dir="2700000" algn="tl">
                    <a:srgbClr val="000000">
                      <a:alpha val="43137"/>
                    </a:srgbClr>
                  </a:outerShdw>
                </a:effectLst>
                <a:latin typeface="Arial" panose="020B0604020202020204" pitchFamily="34" charset="0"/>
              </a:endParaRPr>
            </a:p>
          </p:txBody>
        </p:sp>
        <p:sp>
          <p:nvSpPr>
            <p:cNvPr id="48" name="Rectangle 47"/>
            <p:cNvSpPr/>
            <p:nvPr/>
          </p:nvSpPr>
          <p:spPr bwMode="auto">
            <a:xfrm>
              <a:off x="26340134" y="4716330"/>
              <a:ext cx="11430000" cy="10025732"/>
            </a:xfrm>
            <a:prstGeom prst="rect">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117566" tIns="58783" rIns="117566" bIns="58783" numCol="1" rtlCol="0" anchor="t" anchorCtr="0" compatLnSpc="1">
              <a:prstTxWarp prst="textNoShape">
                <a:avLst/>
              </a:prstTxWarp>
            </a:bodyPr>
            <a:lstStyle/>
            <a:p>
              <a:pPr defTabSz="3224857"/>
              <a:endParaRPr lang="en-US" sz="3200" dirty="0" smtClean="0">
                <a:solidFill>
                  <a:schemeClr val="bg2">
                    <a:lumMod val="50000"/>
                  </a:schemeClr>
                </a:solidFill>
              </a:endParaRPr>
            </a:p>
            <a:p>
              <a:pPr defTabSz="3224857"/>
              <a:endParaRPr lang="en-US" sz="2957" dirty="0">
                <a:solidFill>
                  <a:schemeClr val="bg2">
                    <a:lumMod val="50000"/>
                  </a:schemeClr>
                </a:solidFill>
              </a:endParaRPr>
            </a:p>
          </p:txBody>
        </p:sp>
        <p:sp>
          <p:nvSpPr>
            <p:cNvPr id="70" name="Rectangle 69"/>
            <p:cNvSpPr/>
            <p:nvPr/>
          </p:nvSpPr>
          <p:spPr bwMode="auto">
            <a:xfrm>
              <a:off x="26359184" y="19913829"/>
              <a:ext cx="11430000" cy="3589971"/>
            </a:xfrm>
            <a:prstGeom prst="rect">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117566" tIns="58783" rIns="117566" bIns="58783" numCol="1" rtlCol="0" anchor="t" anchorCtr="0" compatLnSpc="1">
              <a:prstTxWarp prst="textNoShape">
                <a:avLst/>
              </a:prstTxWarp>
            </a:bodyPr>
            <a:lstStyle/>
            <a:p>
              <a:pPr defTabSz="3224857"/>
              <a:endParaRPr lang="en-US" sz="2957"/>
            </a:p>
          </p:txBody>
        </p:sp>
        <p:sp>
          <p:nvSpPr>
            <p:cNvPr id="71" name="Rectangle 70"/>
            <p:cNvSpPr/>
            <p:nvPr/>
          </p:nvSpPr>
          <p:spPr bwMode="auto">
            <a:xfrm>
              <a:off x="26356180" y="16288560"/>
              <a:ext cx="11430000" cy="2193675"/>
            </a:xfrm>
            <a:prstGeom prst="rect">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117566" tIns="58783" rIns="117566" bIns="58783" numCol="1" rtlCol="0" anchor="t" anchorCtr="0" compatLnSpc="1">
              <a:prstTxWarp prst="textNoShape">
                <a:avLst/>
              </a:prstTxWarp>
            </a:bodyPr>
            <a:lstStyle/>
            <a:p>
              <a:pPr marL="457200" marR="0" lvl="0" indent="-457200" defTabSz="3224857" eaLnBrk="1" fontAlgn="auto" latinLnBrk="0" hangingPunct="1">
                <a:lnSpc>
                  <a:spcPct val="100000"/>
                </a:lnSpc>
                <a:spcBef>
                  <a:spcPts val="0"/>
                </a:spcBef>
                <a:spcAft>
                  <a:spcPts val="0"/>
                </a:spcAft>
                <a:buClrTx/>
                <a:buSzTx/>
                <a:buFont typeface="Arial" charset="0"/>
                <a:buChar char="•"/>
                <a:tabLst/>
                <a:defRPr/>
              </a:pPr>
              <a:r>
                <a:rPr lang="en-US" sz="3600" dirty="0">
                  <a:solidFill>
                    <a:schemeClr val="bg2">
                      <a:lumMod val="50000"/>
                    </a:schemeClr>
                  </a:solidFill>
                  <a:latin typeface="Calibri" charset="0"/>
                  <a:ea typeface="Calibri" charset="0"/>
                  <a:cs typeface="Calibri" charset="0"/>
                </a:rPr>
                <a:t>D</a:t>
              </a:r>
              <a:r>
                <a:rPr lang="en-US" sz="3600" dirty="0" smtClean="0">
                  <a:solidFill>
                    <a:schemeClr val="bg2">
                      <a:lumMod val="50000"/>
                    </a:schemeClr>
                  </a:solidFill>
                  <a:latin typeface="Calibri" charset="0"/>
                  <a:ea typeface="Calibri" charset="0"/>
                  <a:cs typeface="Calibri" charset="0"/>
                </a:rPr>
                <a:t>etermine whether a patient is experiencing hallucinations, illusions or distortions when new visual disturbances are reported. </a:t>
              </a:r>
            </a:p>
            <a:p>
              <a:pPr marL="457200" marR="0" lvl="0" indent="-457200" defTabSz="3224857" eaLnBrk="1" fontAlgn="auto" latinLnBrk="0" hangingPunct="1">
                <a:lnSpc>
                  <a:spcPct val="100000"/>
                </a:lnSpc>
                <a:spcBef>
                  <a:spcPts val="0"/>
                </a:spcBef>
                <a:spcAft>
                  <a:spcPts val="0"/>
                </a:spcAft>
                <a:buClrTx/>
                <a:buSzTx/>
                <a:buFont typeface="Arial" charset="0"/>
                <a:buChar char="•"/>
                <a:tabLst/>
                <a:defRPr/>
              </a:pPr>
              <a:r>
                <a:rPr lang="en-US" sz="3600" dirty="0" smtClean="0">
                  <a:solidFill>
                    <a:schemeClr val="bg2">
                      <a:lumMod val="50000"/>
                    </a:schemeClr>
                  </a:solidFill>
                  <a:latin typeface="Calibri" charset="0"/>
                  <a:ea typeface="Calibri" charset="0"/>
                  <a:cs typeface="Calibri" charset="0"/>
                </a:rPr>
                <a:t>Conduct a full history and physical exam. </a:t>
              </a:r>
            </a:p>
            <a:p>
              <a:pPr marL="457200" marR="0" lvl="0" indent="-457200" defTabSz="3224857" eaLnBrk="1" fontAlgn="auto" latinLnBrk="0" hangingPunct="1">
                <a:lnSpc>
                  <a:spcPct val="100000"/>
                </a:lnSpc>
                <a:spcBef>
                  <a:spcPts val="0"/>
                </a:spcBef>
                <a:spcAft>
                  <a:spcPts val="0"/>
                </a:spcAft>
                <a:buClrTx/>
                <a:buSzTx/>
                <a:buFont typeface="Arial" charset="0"/>
                <a:buChar char="•"/>
                <a:tabLst/>
                <a:defRPr/>
              </a:pPr>
              <a:r>
                <a:rPr lang="en-US" sz="3600" dirty="0" smtClean="0">
                  <a:solidFill>
                    <a:schemeClr val="bg2">
                      <a:lumMod val="50000"/>
                    </a:schemeClr>
                  </a:solidFill>
                  <a:latin typeface="Calibri" charset="0"/>
                  <a:ea typeface="Calibri" charset="0"/>
                  <a:cs typeface="Calibri" charset="0"/>
                </a:rPr>
                <a:t>Consider a broad differential including ophthalmologic, neurologic and psychiatric conditions.  </a:t>
              </a:r>
              <a:endParaRPr lang="en-US" sz="3600" dirty="0">
                <a:solidFill>
                  <a:schemeClr val="bg2">
                    <a:lumMod val="50000"/>
                  </a:schemeClr>
                </a:solidFill>
                <a:latin typeface="Calibri" charset="0"/>
                <a:ea typeface="Calibri" charset="0"/>
                <a:cs typeface="Calibri" charset="0"/>
              </a:endParaRPr>
            </a:p>
          </p:txBody>
        </p:sp>
        <p:sp>
          <p:nvSpPr>
            <p:cNvPr id="23" name="Rectangle 22"/>
            <p:cNvSpPr/>
            <p:nvPr/>
          </p:nvSpPr>
          <p:spPr>
            <a:xfrm>
              <a:off x="26813380" y="20321480"/>
              <a:ext cx="10515600" cy="3411190"/>
            </a:xfrm>
            <a:prstGeom prst="rect">
              <a:avLst/>
            </a:prstGeom>
          </p:spPr>
          <p:txBody>
            <a:bodyPr wrap="square">
              <a:spAutoFit/>
            </a:bodyPr>
            <a:lstStyle/>
            <a:p>
              <a:pPr marL="492868" indent="-492868" defTabSz="684539" eaLnBrk="0" hangingPunct="0">
                <a:spcBef>
                  <a:spcPct val="25000"/>
                </a:spcBef>
                <a:buClr>
                  <a:schemeClr val="bg1">
                    <a:lumMod val="50000"/>
                  </a:schemeClr>
                </a:buClr>
                <a:buSzPct val="150000"/>
                <a:defRPr/>
              </a:pPr>
              <a:r>
                <a:rPr lang="en-US" sz="3600" dirty="0">
                  <a:solidFill>
                    <a:srgbClr val="000000"/>
                  </a:solidFill>
                  <a:latin typeface="Calibri" panose="020F0502020204030204" pitchFamily="34" charset="0"/>
                  <a:cs typeface="Calibri" panose="020F0502020204030204" pitchFamily="34" charset="0"/>
                </a:rPr>
                <a:t>1</a:t>
              </a:r>
              <a:r>
                <a:rPr lang="en-US" sz="3600" dirty="0" smtClean="0">
                  <a:solidFill>
                    <a:srgbClr val="000000"/>
                  </a:solidFill>
                  <a:latin typeface="Calibri" panose="020F0502020204030204" pitchFamily="34" charset="0"/>
                  <a:cs typeface="Calibri" panose="020F0502020204030204" pitchFamily="34" charset="0"/>
                </a:rPr>
                <a:t>. </a:t>
              </a:r>
              <a:r>
                <a:rPr lang="en-US" sz="3600" dirty="0" err="1" smtClean="0">
                  <a:solidFill>
                    <a:srgbClr val="000000"/>
                  </a:solidFill>
                  <a:latin typeface="Calibri" panose="020F0502020204030204" pitchFamily="34" charset="0"/>
                  <a:cs typeface="Calibri" panose="020F0502020204030204" pitchFamily="34" charset="0"/>
                </a:rPr>
                <a:t>Blom</a:t>
              </a:r>
              <a:r>
                <a:rPr lang="en-US" sz="3600" dirty="0" smtClean="0">
                  <a:solidFill>
                    <a:srgbClr val="000000"/>
                  </a:solidFill>
                  <a:latin typeface="Calibri" panose="020F0502020204030204" pitchFamily="34" charset="0"/>
                  <a:cs typeface="Calibri" panose="020F0502020204030204" pitchFamily="34" charset="0"/>
                </a:rPr>
                <a:t>, Jan Dirk. Alice in Wonderland Syndrome. Neurology: Clinical Practice. June 201: 259-270. </a:t>
              </a:r>
              <a:endParaRPr lang="en-US" sz="3600" dirty="0">
                <a:solidFill>
                  <a:srgbClr val="000000"/>
                </a:solidFill>
                <a:latin typeface="Calibri" panose="020F0502020204030204" pitchFamily="34" charset="0"/>
                <a:cs typeface="Calibri" panose="020F0502020204030204" pitchFamily="34" charset="0"/>
              </a:endParaRPr>
            </a:p>
            <a:p>
              <a:pPr marL="492868" indent="-492868" defTabSz="684539" eaLnBrk="0" hangingPunct="0">
                <a:spcBef>
                  <a:spcPct val="25000"/>
                </a:spcBef>
                <a:buClr>
                  <a:schemeClr val="bg1">
                    <a:lumMod val="50000"/>
                  </a:schemeClr>
                </a:buClr>
                <a:buSzPct val="150000"/>
                <a:defRPr/>
              </a:pPr>
              <a:r>
                <a:rPr lang="en-US" sz="3600" dirty="0">
                  <a:solidFill>
                    <a:srgbClr val="000000"/>
                  </a:solidFill>
                  <a:latin typeface="Calibri" panose="020F0502020204030204" pitchFamily="34" charset="0"/>
                  <a:cs typeface="Calibri" panose="020F0502020204030204" pitchFamily="34" charset="0"/>
                </a:rPr>
                <a:t>2</a:t>
              </a:r>
              <a:r>
                <a:rPr lang="en-US" sz="3600" dirty="0" smtClean="0">
                  <a:solidFill>
                    <a:srgbClr val="000000"/>
                  </a:solidFill>
                  <a:latin typeface="Calibri" panose="020F0502020204030204" pitchFamily="34" charset="0"/>
                  <a:cs typeface="Calibri" panose="020F0502020204030204" pitchFamily="34" charset="0"/>
                </a:rPr>
                <a:t>. Norton, JW and Corbett, JJ. Visual Perceptual Abnormalities: Hallucinations and Illusions. </a:t>
              </a:r>
              <a:endParaRPr lang="en-US" sz="3600" dirty="0">
                <a:solidFill>
                  <a:srgbClr val="000000"/>
                </a:solidFill>
                <a:latin typeface="Calibri" panose="020F0502020204030204" pitchFamily="34" charset="0"/>
                <a:cs typeface="Calibri" panose="020F0502020204030204" pitchFamily="34" charset="0"/>
              </a:endParaRPr>
            </a:p>
            <a:p>
              <a:pPr marL="492868" indent="-492868" defTabSz="684539" eaLnBrk="0" hangingPunct="0">
                <a:spcBef>
                  <a:spcPct val="25000"/>
                </a:spcBef>
                <a:buClr>
                  <a:schemeClr val="bg1">
                    <a:lumMod val="50000"/>
                  </a:schemeClr>
                </a:buClr>
                <a:buSzPct val="150000"/>
                <a:defRPr/>
              </a:pPr>
              <a:r>
                <a:rPr lang="en-US" sz="3600" dirty="0">
                  <a:solidFill>
                    <a:srgbClr val="000000"/>
                  </a:solidFill>
                  <a:latin typeface="Calibri" panose="020F0502020204030204" pitchFamily="34" charset="0"/>
                  <a:cs typeface="Calibri" panose="020F0502020204030204" pitchFamily="34" charset="0"/>
                </a:rPr>
                <a:t>3</a:t>
              </a:r>
              <a:r>
                <a:rPr lang="en-US" sz="3600" dirty="0" smtClean="0">
                  <a:solidFill>
                    <a:srgbClr val="000000"/>
                  </a:solidFill>
                  <a:latin typeface="Calibri" panose="020F0502020204030204" pitchFamily="34" charset="0"/>
                  <a:cs typeface="Calibri" panose="020F0502020204030204" pitchFamily="34" charset="0"/>
                </a:rPr>
                <a:t>. Purves, D, Augustine GJ, Fitzpatrick D, et al, editors. Neuroscience. 2</a:t>
              </a:r>
              <a:r>
                <a:rPr lang="en-US" sz="3600" baseline="30000" dirty="0" smtClean="0">
                  <a:solidFill>
                    <a:srgbClr val="000000"/>
                  </a:solidFill>
                  <a:latin typeface="Calibri" panose="020F0502020204030204" pitchFamily="34" charset="0"/>
                  <a:cs typeface="Calibri" panose="020F0502020204030204" pitchFamily="34" charset="0"/>
                </a:rPr>
                <a:t>nd</a:t>
              </a:r>
              <a:r>
                <a:rPr lang="en-US" sz="3600" dirty="0" smtClean="0">
                  <a:solidFill>
                    <a:srgbClr val="000000"/>
                  </a:solidFill>
                  <a:latin typeface="Calibri" panose="020F0502020204030204" pitchFamily="34" charset="0"/>
                  <a:cs typeface="Calibri" panose="020F0502020204030204" pitchFamily="34" charset="0"/>
                </a:rPr>
                <a:t> edition. Sunderland (MA): </a:t>
              </a:r>
              <a:r>
                <a:rPr lang="en-US" sz="3600" dirty="0" err="1" smtClean="0">
                  <a:solidFill>
                    <a:srgbClr val="000000"/>
                  </a:solidFill>
                  <a:latin typeface="Calibri" panose="020F0502020204030204" pitchFamily="34" charset="0"/>
                  <a:cs typeface="Calibri" panose="020F0502020204030204" pitchFamily="34" charset="0"/>
                </a:rPr>
                <a:t>Sinauer</a:t>
              </a:r>
              <a:r>
                <a:rPr lang="en-US" sz="3600" dirty="0" smtClean="0">
                  <a:solidFill>
                    <a:srgbClr val="000000"/>
                  </a:solidFill>
                  <a:latin typeface="Calibri" panose="020F0502020204030204" pitchFamily="34" charset="0"/>
                  <a:cs typeface="Calibri" panose="020F0502020204030204" pitchFamily="34" charset="0"/>
                </a:rPr>
                <a:t> Associates; 2001. </a:t>
              </a:r>
              <a:endParaRPr lang="en-US" sz="3600" dirty="0">
                <a:solidFill>
                  <a:srgbClr val="000000"/>
                </a:solidFill>
                <a:latin typeface="Calibri" panose="020F0502020204030204" pitchFamily="34" charset="0"/>
                <a:cs typeface="Calibri" panose="020F0502020204030204" pitchFamily="34" charset="0"/>
              </a:endParaRPr>
            </a:p>
            <a:p>
              <a:pPr marL="492868" indent="-492868" defTabSz="684539" eaLnBrk="0" hangingPunct="0">
                <a:spcBef>
                  <a:spcPct val="25000"/>
                </a:spcBef>
                <a:buClr>
                  <a:schemeClr val="bg1">
                    <a:lumMod val="50000"/>
                  </a:schemeClr>
                </a:buClr>
                <a:buSzPct val="150000"/>
                <a:defRPr/>
              </a:pPr>
              <a:endParaRPr lang="en-US" sz="3600" dirty="0">
                <a:solidFill>
                  <a:srgbClr val="000000"/>
                </a:solidFill>
                <a:latin typeface="Calibri" panose="020F0502020204030204" pitchFamily="34" charset="0"/>
                <a:cs typeface="Calibri" panose="020F0502020204030204" pitchFamily="34" charset="0"/>
              </a:endParaRPr>
            </a:p>
          </p:txBody>
        </p:sp>
      </p:grpSp>
      <p:grpSp>
        <p:nvGrpSpPr>
          <p:cNvPr id="32" name="Group 31"/>
          <p:cNvGrpSpPr/>
          <p:nvPr/>
        </p:nvGrpSpPr>
        <p:grpSpPr>
          <a:xfrm>
            <a:off x="1037949" y="6695658"/>
            <a:ext cx="30523120" cy="25932030"/>
            <a:chOff x="461832" y="3529468"/>
            <a:chExt cx="23740205" cy="15197902"/>
          </a:xfrm>
        </p:grpSpPr>
        <p:sp>
          <p:nvSpPr>
            <p:cNvPr id="33" name="Text Box 6"/>
            <p:cNvSpPr txBox="1">
              <a:spLocks noChangeArrowheads="1"/>
            </p:cNvSpPr>
            <p:nvPr/>
          </p:nvSpPr>
          <p:spPr bwMode="auto">
            <a:xfrm>
              <a:off x="461832" y="3529468"/>
              <a:ext cx="11430000" cy="1163966"/>
            </a:xfrm>
            <a:prstGeom prst="rect">
              <a:avLst/>
            </a:prstGeom>
            <a:solidFill>
              <a:srgbClr val="0048AA"/>
            </a:solidFill>
            <a:ln w="9525">
              <a:solidFill>
                <a:srgbClr val="0048AA"/>
              </a:solidFill>
              <a:miter lim="800000"/>
              <a:headEnd/>
              <a:tailEnd/>
            </a:ln>
          </p:spPr>
          <p:txBody>
            <a:bodyPr wrap="square" lIns="373662" tIns="186831" rIns="373662" bIns="186831">
              <a:spAutoFit/>
            </a:bodyPr>
            <a:lstStyle>
              <a:lvl1pPr>
                <a:defRPr>
                  <a:solidFill>
                    <a:schemeClr val="tx1"/>
                  </a:solidFill>
                  <a:latin typeface="Times New Roman" panose="02020603050405020304" pitchFamily="18" charset="0"/>
                  <a:ea typeface="MS PGothic" panose="020B0600070205080204" pitchFamily="34" charset="-128"/>
                </a:defRPr>
              </a:lvl1pPr>
              <a:lvl2pPr marL="742950" indent="-285750">
                <a:defRPr>
                  <a:solidFill>
                    <a:schemeClr val="tx1"/>
                  </a:solidFill>
                  <a:latin typeface="Times New Roman" panose="02020603050405020304" pitchFamily="18" charset="0"/>
                  <a:ea typeface="MS PGothic" panose="020B0600070205080204" pitchFamily="34" charset="-128"/>
                </a:defRPr>
              </a:lvl2pPr>
              <a:lvl3pPr marL="1143000" indent="-228600">
                <a:defRPr>
                  <a:solidFill>
                    <a:schemeClr val="tx1"/>
                  </a:solidFill>
                  <a:latin typeface="Times New Roman" panose="02020603050405020304" pitchFamily="18" charset="0"/>
                  <a:ea typeface="MS PGothic" panose="020B0600070205080204" pitchFamily="34" charset="-128"/>
                </a:defRPr>
              </a:lvl3pPr>
              <a:lvl4pPr marL="1600200" indent="-228600">
                <a:defRPr>
                  <a:solidFill>
                    <a:schemeClr val="tx1"/>
                  </a:solidFill>
                  <a:latin typeface="Times New Roman" panose="02020603050405020304" pitchFamily="18" charset="0"/>
                  <a:ea typeface="MS PGothic" panose="020B0600070205080204" pitchFamily="34" charset="-128"/>
                </a:defRPr>
              </a:lvl4pPr>
              <a:lvl5pPr marL="2057400" indent="-228600">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MS PGothic" panose="020B0600070205080204" pitchFamily="34" charset="-128"/>
                </a:defRPr>
              </a:lvl9pPr>
            </a:lstStyle>
            <a:p>
              <a:pPr algn="ctr" eaLnBrk="0" hangingPunct="0">
                <a:spcBef>
                  <a:spcPct val="50000"/>
                </a:spcBef>
                <a:defRPr/>
              </a:pPr>
              <a:r>
                <a:rPr lang="en-GB" altLang="en-US" sz="7300" b="1" dirty="0" smtClean="0">
                  <a:solidFill>
                    <a:srgbClr val="FFFFFF"/>
                  </a:solidFill>
                  <a:effectLst>
                    <a:outerShdw blurRad="38100" dist="38100" dir="2700000" algn="tl">
                      <a:srgbClr val="000000">
                        <a:alpha val="43137"/>
                      </a:srgbClr>
                    </a:outerShdw>
                  </a:effectLst>
                  <a:latin typeface="Arial" panose="020B0604020202020204" pitchFamily="34" charset="0"/>
                </a:rPr>
                <a:t>Introduction</a:t>
              </a:r>
              <a:endParaRPr lang="en-US" altLang="en-US" sz="7300" b="1" dirty="0">
                <a:solidFill>
                  <a:srgbClr val="FFFFFF"/>
                </a:solidFill>
                <a:effectLst>
                  <a:outerShdw blurRad="38100" dist="38100" dir="2700000" algn="tl">
                    <a:srgbClr val="000000">
                      <a:alpha val="43137"/>
                    </a:srgbClr>
                  </a:outerShdw>
                </a:effectLst>
                <a:latin typeface="Arial" panose="020B0604020202020204" pitchFamily="34" charset="0"/>
              </a:endParaRPr>
            </a:p>
          </p:txBody>
        </p:sp>
        <p:sp>
          <p:nvSpPr>
            <p:cNvPr id="6" name="Rectangle 5"/>
            <p:cNvSpPr/>
            <p:nvPr/>
          </p:nvSpPr>
          <p:spPr bwMode="auto">
            <a:xfrm>
              <a:off x="461832" y="4402077"/>
              <a:ext cx="11430000" cy="14325293"/>
            </a:xfrm>
            <a:prstGeom prst="rect">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117566" tIns="58783" rIns="117566" bIns="58783" numCol="1" rtlCol="0" anchor="t" anchorCtr="0" compatLnSpc="1">
              <a:prstTxWarp prst="textNoShape">
                <a:avLst/>
              </a:prstTxWarp>
            </a:bodyPr>
            <a:lstStyle/>
            <a:p>
              <a:pPr defTabSz="3224857"/>
              <a:endParaRPr lang="en-US" sz="2957"/>
            </a:p>
          </p:txBody>
        </p:sp>
        <p:sp>
          <p:nvSpPr>
            <p:cNvPr id="52" name="TextBox 51"/>
            <p:cNvSpPr txBox="1"/>
            <p:nvPr/>
          </p:nvSpPr>
          <p:spPr>
            <a:xfrm>
              <a:off x="680897" y="4632787"/>
              <a:ext cx="10742275" cy="9997430"/>
            </a:xfrm>
            <a:prstGeom prst="rect">
              <a:avLst/>
            </a:prstGeom>
            <a:noFill/>
          </p:spPr>
          <p:txBody>
            <a:bodyPr wrap="square" rtlCol="0">
              <a:spAutoFit/>
            </a:bodyPr>
            <a:lstStyle/>
            <a:p>
              <a:pPr marL="428596"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Accurately </a:t>
              </a:r>
              <a:r>
                <a:rPr lang="en-US" sz="3600" dirty="0">
                  <a:solidFill>
                    <a:srgbClr val="000000"/>
                  </a:solidFill>
                  <a:latin typeface="Calibri" panose="020F0502020204030204" pitchFamily="34" charset="0"/>
                  <a:cs typeface="Calibri" panose="020F0502020204030204" pitchFamily="34" charset="0"/>
                </a:rPr>
                <a:t>interpreting visual stimuli requires a complicated interplay between the eye, visual pathways and cortical pathways. The temporal lobe is responsible for object recognition and the parietal lobe is responsible for motion. Vision requires the integration of information from all cortical </a:t>
              </a:r>
              <a:r>
                <a:rPr lang="en-US" sz="3600" dirty="0" smtClean="0">
                  <a:solidFill>
                    <a:srgbClr val="000000"/>
                  </a:solidFill>
                  <a:latin typeface="Calibri" panose="020F0502020204030204" pitchFamily="34" charset="0"/>
                  <a:cs typeface="Calibri" panose="020F0502020204030204" pitchFamily="34" charset="0"/>
                </a:rPr>
                <a:t>areas (temporal, parietal, occipital).</a:t>
              </a:r>
              <a:r>
                <a:rPr lang="en-US" sz="3600" baseline="30000" dirty="0" smtClean="0">
                  <a:solidFill>
                    <a:srgbClr val="000000"/>
                  </a:solidFill>
                  <a:latin typeface="Calibri" panose="020F0502020204030204" pitchFamily="34" charset="0"/>
                  <a:cs typeface="Calibri" panose="020F0502020204030204" pitchFamily="34" charset="0"/>
                </a:rPr>
                <a:t>3</a:t>
              </a:r>
              <a:r>
                <a:rPr lang="en-US" sz="3600" dirty="0" smtClean="0">
                  <a:solidFill>
                    <a:srgbClr val="000000"/>
                  </a:solidFill>
                  <a:latin typeface="Calibri" panose="020F0502020204030204" pitchFamily="34" charset="0"/>
                  <a:cs typeface="Calibri" panose="020F0502020204030204" pitchFamily="34" charset="0"/>
                </a:rPr>
                <a:t>  </a:t>
              </a:r>
              <a:endParaRPr lang="en-US" sz="3600" dirty="0" smtClean="0">
                <a:solidFill>
                  <a:srgbClr val="000000"/>
                </a:solidFill>
                <a:latin typeface="Calibri" panose="020F0502020204030204" pitchFamily="34" charset="0"/>
                <a:cs typeface="Calibri" panose="020F0502020204030204" pitchFamily="34" charset="0"/>
              </a:endParaRPr>
            </a:p>
            <a:p>
              <a:pPr marL="428596"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Alice in Wonderland Syndrome (AIWS) describes a set of visual and somatosensory symptoms characterized by a distortion in perception of the environment, time or self in contrast to hallucinations or illusions.</a:t>
              </a:r>
              <a:r>
                <a:rPr lang="en-US" sz="3600" baseline="30000" dirty="0" smtClean="0">
                  <a:solidFill>
                    <a:srgbClr val="000000"/>
                  </a:solidFill>
                  <a:latin typeface="Calibri" panose="020F0502020204030204" pitchFamily="34" charset="0"/>
                  <a:cs typeface="Calibri" panose="020F0502020204030204" pitchFamily="34" charset="0"/>
                </a:rPr>
                <a:t>1</a:t>
              </a:r>
              <a:endParaRPr lang="en-US" sz="3600" dirty="0" smtClean="0">
                <a:solidFill>
                  <a:srgbClr val="000000"/>
                </a:solidFill>
                <a:latin typeface="Calibri" panose="020F0502020204030204" pitchFamily="34" charset="0"/>
                <a:cs typeface="Calibri" panose="020F0502020204030204" pitchFamily="34" charset="0"/>
              </a:endParaRPr>
            </a:p>
            <a:p>
              <a:pPr marL="428596"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Examples of visual distortions (</a:t>
              </a:r>
              <a:r>
                <a:rPr lang="en-US" sz="3600" dirty="0" err="1" smtClean="0">
                  <a:solidFill>
                    <a:srgbClr val="000000"/>
                  </a:solidFill>
                  <a:latin typeface="Calibri" panose="020F0502020204030204" pitchFamily="34" charset="0"/>
                  <a:cs typeface="Calibri" panose="020F0502020204030204" pitchFamily="34" charset="0"/>
                </a:rPr>
                <a:t>metamorphosies</a:t>
              </a:r>
              <a:r>
                <a:rPr lang="en-US" sz="3600" dirty="0" smtClean="0">
                  <a:solidFill>
                    <a:srgbClr val="000000"/>
                  </a:solidFill>
                  <a:latin typeface="Calibri" panose="020F0502020204030204" pitchFamily="34" charset="0"/>
                  <a:cs typeface="Calibri" panose="020F0502020204030204" pitchFamily="34" charset="0"/>
                </a:rPr>
                <a:t>) include:</a:t>
              </a:r>
              <a:r>
                <a:rPr lang="en-US" sz="3600" baseline="30000" dirty="0" smtClean="0">
                  <a:solidFill>
                    <a:srgbClr val="000000"/>
                  </a:solidFill>
                  <a:latin typeface="Calibri" panose="020F0502020204030204" pitchFamily="34" charset="0"/>
                  <a:cs typeface="Calibri" panose="020F0502020204030204" pitchFamily="34" charset="0"/>
                </a:rPr>
                <a:t>1,2</a:t>
              </a:r>
              <a:r>
                <a:rPr lang="en-US" sz="3600" dirty="0" smtClean="0">
                  <a:solidFill>
                    <a:srgbClr val="000000"/>
                  </a:solidFill>
                  <a:latin typeface="Calibri" panose="020F0502020204030204" pitchFamily="34" charset="0"/>
                  <a:cs typeface="Calibri" panose="020F0502020204030204" pitchFamily="34" charset="0"/>
                </a:rPr>
                <a:t>  </a:t>
              </a:r>
            </a:p>
            <a:p>
              <a:pPr marL="1365742" lvl="1" indent="-428596">
                <a:buFont typeface="Arial"/>
                <a:buChar char="•"/>
              </a:pPr>
              <a:r>
                <a:rPr lang="en-US" sz="3600" dirty="0" err="1" smtClean="0">
                  <a:solidFill>
                    <a:srgbClr val="000000"/>
                  </a:solidFill>
                  <a:latin typeface="Calibri" panose="020F0502020204030204" pitchFamily="34" charset="0"/>
                  <a:cs typeface="Calibri" panose="020F0502020204030204" pitchFamily="34" charset="0"/>
                </a:rPr>
                <a:t>Macropsia</a:t>
              </a:r>
              <a:r>
                <a:rPr lang="en-US" sz="3600" dirty="0" smtClean="0">
                  <a:solidFill>
                    <a:srgbClr val="000000"/>
                  </a:solidFill>
                  <a:latin typeface="Calibri" panose="020F0502020204030204" pitchFamily="34" charset="0"/>
                  <a:cs typeface="Calibri" panose="020F0502020204030204" pitchFamily="34" charset="0"/>
                </a:rPr>
                <a:t>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objects appearing larger than their objective size</a:t>
              </a:r>
            </a:p>
            <a:p>
              <a:pPr marL="1365742" lvl="1" indent="-428596">
                <a:buFont typeface="Arial"/>
                <a:buChar char="•"/>
              </a:pPr>
              <a:r>
                <a:rPr lang="en-US" sz="3600" dirty="0" err="1" smtClean="0">
                  <a:solidFill>
                    <a:srgbClr val="000000"/>
                  </a:solidFill>
                  <a:latin typeface="Calibri" panose="020F0502020204030204" pitchFamily="34" charset="0"/>
                  <a:cs typeface="Calibri" panose="020F0502020204030204" pitchFamily="34" charset="0"/>
                </a:rPr>
                <a:t>Dysmorphopsia</a:t>
              </a:r>
              <a:r>
                <a:rPr lang="en-US" sz="3600" dirty="0" smtClean="0">
                  <a:solidFill>
                    <a:srgbClr val="000000"/>
                  </a:solidFill>
                  <a:latin typeface="Calibri" panose="020F0502020204030204" pitchFamily="34" charset="0"/>
                  <a:cs typeface="Calibri" panose="020F0502020204030204" pitchFamily="34" charset="0"/>
                </a:rPr>
                <a:t>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lines appearing wavy  </a:t>
              </a:r>
            </a:p>
            <a:p>
              <a:pPr marL="428596"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There are many conditions that AIWS has been associated with including which have been noted on case reports:</a:t>
              </a:r>
              <a:r>
                <a:rPr lang="en-US" sz="3600" baseline="30000" dirty="0" smtClean="0">
                  <a:solidFill>
                    <a:srgbClr val="000000"/>
                  </a:solidFill>
                  <a:latin typeface="Calibri" panose="020F0502020204030204" pitchFamily="34" charset="0"/>
                  <a:cs typeface="Calibri" panose="020F0502020204030204" pitchFamily="34" charset="0"/>
                </a:rPr>
                <a:t>1</a:t>
              </a:r>
              <a:r>
                <a:rPr lang="en-US" sz="3600" dirty="0" smtClean="0">
                  <a:solidFill>
                    <a:srgbClr val="000000"/>
                  </a:solidFill>
                  <a:latin typeface="Calibri" panose="020F0502020204030204" pitchFamily="34" charset="0"/>
                  <a:cs typeface="Calibri" panose="020F0502020204030204" pitchFamily="34" charset="0"/>
                </a:rPr>
                <a:t> </a:t>
              </a:r>
            </a:p>
            <a:p>
              <a:pPr marL="1365742" lvl="1" indent="-428596">
                <a:buFont typeface="Arial"/>
                <a:buChar char="•"/>
              </a:pPr>
              <a:r>
                <a:rPr lang="en-US" sz="3600" dirty="0">
                  <a:solidFill>
                    <a:srgbClr val="000000"/>
                  </a:solidFill>
                  <a:latin typeface="Calibri" panose="020F0502020204030204" pitchFamily="34" charset="0"/>
                  <a:cs typeface="Calibri" panose="020F0502020204030204" pitchFamily="34" charset="0"/>
                </a:rPr>
                <a:t>I</a:t>
              </a:r>
              <a:r>
                <a:rPr lang="en-US" sz="3600" dirty="0" smtClean="0">
                  <a:solidFill>
                    <a:srgbClr val="000000"/>
                  </a:solidFill>
                  <a:latin typeface="Calibri" panose="020F0502020204030204" pitchFamily="34" charset="0"/>
                  <a:cs typeface="Calibri" panose="020F0502020204030204" pitchFamily="34" charset="0"/>
                </a:rPr>
                <a:t>nfectious diseases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ex. varicella-zoster encephalitis, </a:t>
              </a:r>
              <a:r>
                <a:rPr lang="en-US" sz="3600" dirty="0" err="1" smtClean="0">
                  <a:solidFill>
                    <a:srgbClr val="000000"/>
                  </a:solidFill>
                  <a:latin typeface="Calibri" panose="020F0502020204030204" pitchFamily="34" charset="0"/>
                  <a:cs typeface="Calibri" panose="020F0502020204030204" pitchFamily="34" charset="0"/>
                </a:rPr>
                <a:t>Ebstein</a:t>
              </a:r>
              <a:r>
                <a:rPr lang="en-US" sz="3600" dirty="0" smtClean="0">
                  <a:solidFill>
                    <a:srgbClr val="000000"/>
                  </a:solidFill>
                  <a:latin typeface="Calibri" panose="020F0502020204030204" pitchFamily="34" charset="0"/>
                  <a:cs typeface="Calibri" panose="020F0502020204030204" pitchFamily="34" charset="0"/>
                </a:rPr>
                <a:t>-Barr virus encephalitis </a:t>
              </a:r>
            </a:p>
            <a:p>
              <a:pPr marL="1365742" lvl="1"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CNS lesions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ex. Brain tumor, cerebral infarction</a:t>
              </a:r>
            </a:p>
            <a:p>
              <a:pPr marL="1365742" lvl="1"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PNS lesions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ex. eye disease </a:t>
              </a:r>
            </a:p>
            <a:p>
              <a:pPr marL="1365742" lvl="1"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Neurologic disorders -  ex. migraines, epilepsy</a:t>
              </a:r>
            </a:p>
            <a:p>
              <a:pPr marL="1365742" lvl="1"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Psychiatric disorders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ex. depressive disorder, schizophrenia </a:t>
              </a:r>
            </a:p>
            <a:p>
              <a:pPr marL="1365742" lvl="1"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Medications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ex. </a:t>
              </a:r>
              <a:r>
                <a:rPr lang="en-US" sz="3600" dirty="0" err="1" smtClean="0">
                  <a:solidFill>
                    <a:srgbClr val="000000"/>
                  </a:solidFill>
                  <a:latin typeface="Calibri" panose="020F0502020204030204" pitchFamily="34" charset="0"/>
                  <a:cs typeface="Calibri" panose="020F0502020204030204" pitchFamily="34" charset="0"/>
                </a:rPr>
                <a:t>Topiramate</a:t>
              </a:r>
              <a:r>
                <a:rPr lang="en-US" sz="3600" dirty="0" smtClean="0">
                  <a:solidFill>
                    <a:srgbClr val="000000"/>
                  </a:solidFill>
                  <a:latin typeface="Calibri" panose="020F0502020204030204" pitchFamily="34" charset="0"/>
                  <a:cs typeface="Calibri" panose="020F0502020204030204" pitchFamily="34" charset="0"/>
                </a:rPr>
                <a:t> </a:t>
              </a:r>
            </a:p>
            <a:p>
              <a:pPr marL="1365742" lvl="1"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Substance-induced </a:t>
              </a:r>
              <a:r>
                <a:rPr lang="mr-IN" sz="3600" dirty="0" smtClean="0">
                  <a:solidFill>
                    <a:srgbClr val="000000"/>
                  </a:solidFill>
                  <a:latin typeface="Calibri" panose="020F0502020204030204" pitchFamily="34" charset="0"/>
                  <a:cs typeface="Calibri" panose="020F0502020204030204" pitchFamily="34" charset="0"/>
                </a:rPr>
                <a:t>–</a:t>
              </a:r>
              <a:r>
                <a:rPr lang="en-US" sz="3600" dirty="0" smtClean="0">
                  <a:solidFill>
                    <a:srgbClr val="000000"/>
                  </a:solidFill>
                  <a:latin typeface="Calibri" panose="020F0502020204030204" pitchFamily="34" charset="0"/>
                  <a:cs typeface="Calibri" panose="020F0502020204030204" pitchFamily="34" charset="0"/>
                </a:rPr>
                <a:t> ex. LSD, cocaine, mescaline</a:t>
              </a:r>
            </a:p>
            <a:p>
              <a:pPr marL="428596" indent="-428596">
                <a:buFont typeface="Arial"/>
                <a:buChar char="•"/>
              </a:pPr>
              <a:r>
                <a:rPr lang="en-US" sz="3600" dirty="0">
                  <a:solidFill>
                    <a:srgbClr val="000000"/>
                  </a:solidFill>
                  <a:latin typeface="Calibri" panose="020F0502020204030204" pitchFamily="34" charset="0"/>
                  <a:cs typeface="Calibri" panose="020F0502020204030204" pitchFamily="34" charset="0"/>
                </a:rPr>
                <a:t>There is no population based epidemiologic data regarding the incidence or prevalence of AIWS. It is presumed to be rare but may have a prevalence rate as high as 15% in patients with </a:t>
              </a:r>
              <a:r>
                <a:rPr lang="en-US" sz="3600" dirty="0" smtClean="0">
                  <a:solidFill>
                    <a:srgbClr val="000000"/>
                  </a:solidFill>
                  <a:latin typeface="Calibri" panose="020F0502020204030204" pitchFamily="34" charset="0"/>
                  <a:cs typeface="Calibri" panose="020F0502020204030204" pitchFamily="34" charset="0"/>
                </a:rPr>
                <a:t>migraines.</a:t>
              </a:r>
              <a:r>
                <a:rPr lang="en-US" sz="3600" baseline="30000" dirty="0" smtClean="0">
                  <a:solidFill>
                    <a:srgbClr val="000000"/>
                  </a:solidFill>
                  <a:latin typeface="Calibri" panose="020F0502020204030204" pitchFamily="34" charset="0"/>
                  <a:cs typeface="Calibri" panose="020F0502020204030204" pitchFamily="34" charset="0"/>
                </a:rPr>
                <a:t>1</a:t>
              </a:r>
              <a:r>
                <a:rPr lang="en-US" sz="3600" dirty="0" smtClean="0">
                  <a:solidFill>
                    <a:srgbClr val="000000"/>
                  </a:solidFill>
                  <a:latin typeface="Calibri" panose="020F0502020204030204" pitchFamily="34" charset="0"/>
                  <a:cs typeface="Calibri" panose="020F0502020204030204" pitchFamily="34" charset="0"/>
                </a:rPr>
                <a:t> </a:t>
              </a:r>
              <a:endParaRPr lang="en-US" sz="3600" dirty="0">
                <a:solidFill>
                  <a:srgbClr val="000000"/>
                </a:solidFill>
                <a:latin typeface="Calibri" panose="020F0502020204030204" pitchFamily="34" charset="0"/>
                <a:cs typeface="Calibri" panose="020F0502020204030204" pitchFamily="34" charset="0"/>
              </a:endParaRPr>
            </a:p>
            <a:p>
              <a:pPr marL="428596"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Symptoms may last from seconds to minutes or persist for years.</a:t>
              </a:r>
              <a:r>
                <a:rPr lang="en-US" sz="3600" baseline="30000" dirty="0" smtClean="0">
                  <a:solidFill>
                    <a:srgbClr val="000000"/>
                  </a:solidFill>
                  <a:latin typeface="Calibri" panose="020F0502020204030204" pitchFamily="34" charset="0"/>
                  <a:cs typeface="Calibri" panose="020F0502020204030204" pitchFamily="34" charset="0"/>
                </a:rPr>
                <a:t>1</a:t>
              </a:r>
              <a:r>
                <a:rPr lang="en-US" sz="3600" dirty="0" smtClean="0">
                  <a:solidFill>
                    <a:srgbClr val="000000"/>
                  </a:solidFill>
                  <a:latin typeface="Calibri" panose="020F0502020204030204" pitchFamily="34" charset="0"/>
                  <a:cs typeface="Calibri" panose="020F0502020204030204" pitchFamily="34" charset="0"/>
                </a:rPr>
                <a:t>   </a:t>
              </a:r>
            </a:p>
            <a:p>
              <a:pPr marL="428596" indent="-428596">
                <a:buFont typeface="Arial"/>
                <a:buChar char="•"/>
              </a:pPr>
              <a:r>
                <a:rPr lang="en-US" sz="3600" dirty="0" smtClean="0">
                  <a:solidFill>
                    <a:srgbClr val="000000"/>
                  </a:solidFill>
                  <a:latin typeface="Calibri" panose="020F0502020204030204" pitchFamily="34" charset="0"/>
                  <a:cs typeface="Calibri" panose="020F0502020204030204" pitchFamily="34" charset="0"/>
                </a:rPr>
                <a:t>Treatment consists of treating the underlying condition. </a:t>
              </a:r>
              <a:endParaRPr lang="en-US" sz="3600" b="1" dirty="0" smtClean="0">
                <a:solidFill>
                  <a:srgbClr val="000000"/>
                </a:solidFill>
                <a:latin typeface="Calibri" panose="020F0502020204030204" pitchFamily="34" charset="0"/>
                <a:cs typeface="Calibri" panose="020F0502020204030204" pitchFamily="34" charset="0"/>
              </a:endParaRPr>
            </a:p>
            <a:p>
              <a:pPr marL="428596" indent="-428596">
                <a:buFont typeface="Arial"/>
                <a:buChar char="•"/>
              </a:pPr>
              <a:endParaRPr lang="en-US" sz="3600" b="1" dirty="0">
                <a:solidFill>
                  <a:srgbClr val="000000"/>
                </a:solidFill>
                <a:latin typeface="Calibri" panose="020F0502020204030204" pitchFamily="34" charset="0"/>
                <a:cs typeface="Calibri" panose="020F0502020204030204" pitchFamily="34" charset="0"/>
              </a:endParaRPr>
            </a:p>
            <a:p>
              <a:pPr marL="428596" indent="-428596">
                <a:buFont typeface="Arial"/>
                <a:buChar char="•"/>
              </a:pPr>
              <a:endParaRPr lang="en-US" sz="3600" dirty="0">
                <a:solidFill>
                  <a:srgbClr val="000000"/>
                </a:solidFill>
                <a:latin typeface="Calibri" panose="020F0502020204030204" pitchFamily="34" charset="0"/>
                <a:cs typeface="Calibri" panose="020F0502020204030204" pitchFamily="34" charset="0"/>
              </a:endParaRPr>
            </a:p>
            <a:p>
              <a:pPr marL="428596" indent="-428596">
                <a:buFont typeface="Arial"/>
                <a:buChar char="•"/>
              </a:pPr>
              <a:endParaRPr lang="en-US" sz="2250" dirty="0">
                <a:solidFill>
                  <a:srgbClr val="000000"/>
                </a:solidFill>
              </a:endParaRPr>
            </a:p>
          </p:txBody>
        </p:sp>
        <p:sp>
          <p:nvSpPr>
            <p:cNvPr id="54" name="TextBox 53"/>
            <p:cNvSpPr txBox="1"/>
            <p:nvPr/>
          </p:nvSpPr>
          <p:spPr>
            <a:xfrm>
              <a:off x="13459762" y="13096034"/>
              <a:ext cx="10742275" cy="933454"/>
            </a:xfrm>
            <a:prstGeom prst="rect">
              <a:avLst/>
            </a:prstGeom>
            <a:solidFill>
              <a:schemeClr val="accent1"/>
            </a:solidFill>
          </p:spPr>
          <p:txBody>
            <a:bodyPr wrap="square" rtlCol="0">
              <a:spAutoFit/>
            </a:bodyPr>
            <a:lstStyle/>
            <a:p>
              <a:pPr algn="ctr"/>
              <a:endParaRPr lang="en-US" sz="2550" b="1" dirty="0">
                <a:solidFill>
                  <a:srgbClr val="FFFFFF"/>
                </a:solidFill>
              </a:endParaRPr>
            </a:p>
            <a:p>
              <a:pPr algn="ctr"/>
              <a:r>
                <a:rPr lang="en-US" sz="4800" b="1" dirty="0" smtClean="0">
                  <a:solidFill>
                    <a:srgbClr val="FF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Clinical Course</a:t>
              </a:r>
              <a:endParaRPr lang="en-US" sz="4800" dirty="0">
                <a:latin typeface="Calibri" panose="020F0502020204030204" pitchFamily="34" charset="0"/>
                <a:cs typeface="Calibri" panose="020F0502020204030204" pitchFamily="34" charset="0"/>
              </a:endParaRPr>
            </a:p>
            <a:p>
              <a:endParaRPr lang="en-US" sz="2400" dirty="0"/>
            </a:p>
          </p:txBody>
        </p:sp>
      </p:grpSp>
      <p:graphicFrame>
        <p:nvGraphicFramePr>
          <p:cNvPr id="10" name="Diagram 9"/>
          <p:cNvGraphicFramePr/>
          <p:nvPr>
            <p:extLst>
              <p:ext uri="{D42A27DB-BD31-4B8C-83A1-F6EECF244321}">
                <p14:modId xmlns:p14="http://schemas.microsoft.com/office/powerpoint/2010/main" val="1775231311"/>
              </p:ext>
            </p:extLst>
          </p:nvPr>
        </p:nvGraphicFramePr>
        <p:xfrm>
          <a:off x="17596410" y="23815366"/>
          <a:ext cx="14117822" cy="98033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7" name="TextBox 36">
            <a:extLst>
              <a:ext uri="{FF2B5EF4-FFF2-40B4-BE49-F238E27FC236}">
                <a16:creationId xmlns:a16="http://schemas.microsoft.com/office/drawing/2014/main" xmlns="" id="{AC692EFC-0A74-4427-AC9D-182771DCFCFF}"/>
              </a:ext>
            </a:extLst>
          </p:cNvPr>
          <p:cNvSpPr txBox="1"/>
          <p:nvPr/>
        </p:nvSpPr>
        <p:spPr>
          <a:xfrm>
            <a:off x="34078991" y="8292163"/>
            <a:ext cx="13811496" cy="13388280"/>
          </a:xfrm>
          <a:prstGeom prst="rect">
            <a:avLst/>
          </a:prstGeom>
          <a:noFill/>
        </p:spPr>
        <p:txBody>
          <a:bodyPr wrap="square" rtlCol="0">
            <a:spAutoFit/>
          </a:bodyPr>
          <a:lstStyle/>
          <a:p>
            <a:r>
              <a:rPr lang="en-US" sz="3600" dirty="0" smtClean="0">
                <a:solidFill>
                  <a:schemeClr val="bg2">
                    <a:lumMod val="50000"/>
                  </a:schemeClr>
                </a:solidFill>
                <a:latin typeface="Calibri" charset="0"/>
                <a:ea typeface="Calibri" charset="0"/>
                <a:cs typeface="Calibri" charset="0"/>
              </a:rPr>
              <a:t>Our patient developed </a:t>
            </a:r>
            <a:r>
              <a:rPr lang="en-US" sz="3600" dirty="0" err="1">
                <a:solidFill>
                  <a:schemeClr val="bg2">
                    <a:lumMod val="50000"/>
                  </a:schemeClr>
                </a:solidFill>
                <a:latin typeface="Calibri" charset="0"/>
                <a:ea typeface="Calibri" charset="0"/>
                <a:cs typeface="Calibri" charset="0"/>
              </a:rPr>
              <a:t>macroproxiopia</a:t>
            </a:r>
            <a:r>
              <a:rPr lang="en-US" sz="3600" dirty="0">
                <a:solidFill>
                  <a:schemeClr val="bg2">
                    <a:lumMod val="50000"/>
                  </a:schemeClr>
                </a:solidFill>
                <a:latin typeface="Calibri" charset="0"/>
                <a:ea typeface="Calibri" charset="0"/>
                <a:cs typeface="Calibri" charset="0"/>
              </a:rPr>
              <a:t> (objects appearing larger and closer than they are) consistent with </a:t>
            </a:r>
            <a:r>
              <a:rPr lang="en-US" sz="3600" dirty="0" smtClean="0">
                <a:solidFill>
                  <a:schemeClr val="bg2">
                    <a:lumMod val="50000"/>
                  </a:schemeClr>
                </a:solidFill>
                <a:latin typeface="Calibri" charset="0"/>
                <a:ea typeface="Calibri" charset="0"/>
                <a:cs typeface="Calibri" charset="0"/>
              </a:rPr>
              <a:t>AIWS. No </a:t>
            </a:r>
            <a:r>
              <a:rPr lang="en-US" sz="3600" dirty="0">
                <a:solidFill>
                  <a:schemeClr val="bg2">
                    <a:lumMod val="50000"/>
                  </a:schemeClr>
                </a:solidFill>
                <a:latin typeface="Calibri" charset="0"/>
                <a:ea typeface="Calibri" charset="0"/>
                <a:cs typeface="Calibri" charset="0"/>
              </a:rPr>
              <a:t>clear underlying etiology </a:t>
            </a:r>
            <a:r>
              <a:rPr lang="en-US" sz="3600" dirty="0" smtClean="0">
                <a:solidFill>
                  <a:schemeClr val="bg2">
                    <a:lumMod val="50000"/>
                  </a:schemeClr>
                </a:solidFill>
                <a:latin typeface="Calibri" charset="0"/>
                <a:ea typeface="Calibri" charset="0"/>
                <a:cs typeface="Calibri" charset="0"/>
              </a:rPr>
              <a:t>was elicited on initial clinical history and physical examination. His laboratory evaluation was unremarkable with the exception of a mild </a:t>
            </a:r>
            <a:r>
              <a:rPr lang="en-US" sz="3600" dirty="0" err="1" smtClean="0">
                <a:solidFill>
                  <a:schemeClr val="bg2">
                    <a:lumMod val="50000"/>
                  </a:schemeClr>
                </a:solidFill>
                <a:latin typeface="Calibri" charset="0"/>
                <a:ea typeface="Calibri" charset="0"/>
                <a:cs typeface="Calibri" charset="0"/>
              </a:rPr>
              <a:t>transaminitis</a:t>
            </a:r>
            <a:r>
              <a:rPr lang="en-US" sz="3600" dirty="0" smtClean="0">
                <a:solidFill>
                  <a:schemeClr val="bg2">
                    <a:lumMod val="50000"/>
                  </a:schemeClr>
                </a:solidFill>
                <a:latin typeface="Calibri" charset="0"/>
                <a:ea typeface="Calibri" charset="0"/>
                <a:cs typeface="Calibri" charset="0"/>
              </a:rPr>
              <a:t> thought to be medication induced as it resolved without intervention. Given his recent complicated medical course and the acute onset of symptoms, he underwent MRI which was normal. He had no features concerning for seizures or an underlying encephalitis, therefore EEG was not indicated. He developed a </a:t>
            </a:r>
            <a:r>
              <a:rPr lang="en-US" sz="3600" dirty="0" err="1" smtClean="0">
                <a:solidFill>
                  <a:schemeClr val="bg2">
                    <a:lumMod val="50000"/>
                  </a:schemeClr>
                </a:solidFill>
                <a:latin typeface="Calibri" charset="0"/>
                <a:ea typeface="Calibri" charset="0"/>
                <a:cs typeface="Calibri" charset="0"/>
              </a:rPr>
              <a:t>migrainous</a:t>
            </a:r>
            <a:r>
              <a:rPr lang="en-US" sz="3600" dirty="0" smtClean="0">
                <a:solidFill>
                  <a:schemeClr val="bg2">
                    <a:lumMod val="50000"/>
                  </a:schemeClr>
                </a:solidFill>
                <a:latin typeface="Calibri" charset="0"/>
                <a:ea typeface="Calibri" charset="0"/>
                <a:cs typeface="Calibri" charset="0"/>
              </a:rPr>
              <a:t> headache on day 6 of his visual distortions. Given that  his visual distortions improved </a:t>
            </a:r>
            <a:r>
              <a:rPr lang="en-US" sz="3600" dirty="0">
                <a:solidFill>
                  <a:schemeClr val="bg2">
                    <a:lumMod val="50000"/>
                  </a:schemeClr>
                </a:solidFill>
                <a:latin typeface="Calibri" charset="0"/>
                <a:ea typeface="Calibri" charset="0"/>
                <a:cs typeface="Calibri" charset="0"/>
              </a:rPr>
              <a:t>with appropriate treatment of his </a:t>
            </a:r>
            <a:r>
              <a:rPr lang="en-US" sz="3600" dirty="0" smtClean="0">
                <a:solidFill>
                  <a:schemeClr val="bg2">
                    <a:lumMod val="50000"/>
                  </a:schemeClr>
                </a:solidFill>
                <a:latin typeface="Calibri" charset="0"/>
                <a:ea typeface="Calibri" charset="0"/>
                <a:cs typeface="Calibri" charset="0"/>
              </a:rPr>
              <a:t>migraines and migraines are a known cause of AWIS, his visual distortions were thought to be secondary to new onset migraines. </a:t>
            </a:r>
            <a:endParaRPr lang="en-US" sz="3600" dirty="0">
              <a:solidFill>
                <a:schemeClr val="bg2">
                  <a:lumMod val="50000"/>
                </a:schemeClr>
              </a:solidFill>
              <a:latin typeface="Calibri" charset="0"/>
              <a:ea typeface="Calibri" charset="0"/>
              <a:cs typeface="Calibri" charset="0"/>
            </a:endParaRPr>
          </a:p>
          <a:p>
            <a:endParaRPr lang="en-US" sz="3600" dirty="0" smtClean="0">
              <a:solidFill>
                <a:schemeClr val="bg2">
                  <a:lumMod val="50000"/>
                </a:schemeClr>
              </a:solidFill>
              <a:latin typeface="Calibri" charset="0"/>
              <a:ea typeface="Calibri" charset="0"/>
              <a:cs typeface="Calibri" charset="0"/>
            </a:endParaRPr>
          </a:p>
          <a:p>
            <a:r>
              <a:rPr lang="en-US" sz="3600" dirty="0" smtClean="0">
                <a:solidFill>
                  <a:schemeClr val="bg2">
                    <a:lumMod val="50000"/>
                  </a:schemeClr>
                </a:solidFill>
                <a:latin typeface="Calibri" charset="0"/>
                <a:ea typeface="Calibri" charset="0"/>
                <a:cs typeface="Calibri" charset="0"/>
              </a:rPr>
              <a:t>Assessing </a:t>
            </a:r>
            <a:r>
              <a:rPr lang="en-US" sz="3600" dirty="0">
                <a:solidFill>
                  <a:schemeClr val="bg2">
                    <a:lumMod val="50000"/>
                  </a:schemeClr>
                </a:solidFill>
                <a:latin typeface="Calibri" charset="0"/>
                <a:ea typeface="Calibri" charset="0"/>
                <a:cs typeface="Calibri" charset="0"/>
              </a:rPr>
              <a:t>for the presence of perceptual disturbances is a standard component of psychiatric evaluation. However, perceptual disturbances can be caused by a variety of underlying etiologies including psychiatric, neurologic and ophthalmologic conditions. Appropriate evaluation and management is dependent upon distinguishing between visual hallucinations and visual illusions, completing a full history and physical exam and considering a broad differential</a:t>
            </a:r>
            <a:r>
              <a:rPr lang="en-US" sz="3600" dirty="0" smtClean="0">
                <a:solidFill>
                  <a:schemeClr val="bg2">
                    <a:lumMod val="50000"/>
                  </a:schemeClr>
                </a:solidFill>
                <a:latin typeface="Calibri" charset="0"/>
                <a:ea typeface="Calibri" charset="0"/>
                <a:cs typeface="Calibri" charset="0"/>
              </a:rPr>
              <a:t>. Work-up should consist of basic blood work,  MRI if a central pathology is a concern, and EEG if seizure or an encephalitis is a concern. </a:t>
            </a:r>
          </a:p>
          <a:p>
            <a:endParaRPr lang="en-US" sz="3600" dirty="0">
              <a:solidFill>
                <a:schemeClr val="bg2">
                  <a:lumMod val="50000"/>
                </a:schemeClr>
              </a:solidFill>
            </a:endParaRPr>
          </a:p>
        </p:txBody>
      </p:sp>
      <p:graphicFrame>
        <p:nvGraphicFramePr>
          <p:cNvPr id="13" name="Diagram 12"/>
          <p:cNvGraphicFramePr/>
          <p:nvPr>
            <p:extLst>
              <p:ext uri="{D42A27DB-BD31-4B8C-83A1-F6EECF244321}">
                <p14:modId xmlns:p14="http://schemas.microsoft.com/office/powerpoint/2010/main" val="840087065"/>
              </p:ext>
            </p:extLst>
          </p:nvPr>
        </p:nvGraphicFramePr>
        <p:xfrm>
          <a:off x="1524201" y="24977988"/>
          <a:ext cx="13660714" cy="805471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39" name="Rectangle 38"/>
          <p:cNvSpPr/>
          <p:nvPr/>
        </p:nvSpPr>
        <p:spPr>
          <a:xfrm>
            <a:off x="877495" y="24883403"/>
            <a:ext cx="14695714" cy="725455"/>
          </a:xfrm>
          <a:prstGeom prst="rect">
            <a:avLst/>
          </a:prstGeom>
        </p:spPr>
        <p:txBody>
          <a:bodyPr wrap="square">
            <a:spAutoFit/>
          </a:bodyPr>
          <a:lstStyle/>
          <a:p>
            <a:pPr algn="ctr"/>
            <a:r>
              <a:rPr lang="en-US" sz="4000" b="1" dirty="0" smtClean="0">
                <a:solidFill>
                  <a:srgbClr val="000000"/>
                </a:solidFill>
                <a:latin typeface="Calibri" panose="020F0502020204030204" pitchFamily="34" charset="0"/>
                <a:cs typeface="Calibri" panose="020F0502020204030204" pitchFamily="34" charset="0"/>
              </a:rPr>
              <a:t>Classifying Visual Disturbances</a:t>
            </a:r>
            <a:r>
              <a:rPr lang="en-US" sz="4000" b="1" baseline="30000" dirty="0" smtClean="0">
                <a:solidFill>
                  <a:srgbClr val="000000"/>
                </a:solidFill>
                <a:latin typeface="Calibri" panose="020F0502020204030204" pitchFamily="34" charset="0"/>
                <a:cs typeface="Calibri" panose="020F0502020204030204" pitchFamily="34" charset="0"/>
              </a:rPr>
              <a:t>1</a:t>
            </a:r>
            <a:r>
              <a:rPr lang="en-US" sz="4000" b="1" dirty="0" smtClean="0">
                <a:solidFill>
                  <a:srgbClr val="000000"/>
                </a:solidFill>
                <a:latin typeface="Calibri" panose="020F0502020204030204" pitchFamily="34" charset="0"/>
                <a:cs typeface="Calibri" panose="020F0502020204030204" pitchFamily="34" charset="0"/>
              </a:rPr>
              <a:t>  </a:t>
            </a:r>
            <a:endParaRPr lang="en-US" sz="40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5319877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508250" rtl="0" eaLnBrk="1" fontAlgn="base" latinLnBrk="0" hangingPunct="1">
          <a:lnSpc>
            <a:spcPct val="100000"/>
          </a:lnSpc>
          <a:spcBef>
            <a:spcPct val="0"/>
          </a:spcBef>
          <a:spcAft>
            <a:spcPct val="0"/>
          </a:spcAft>
          <a:buClrTx/>
          <a:buSzTx/>
          <a:buFontTx/>
          <a:buNone/>
          <a:tabLst/>
          <a:defRPr kumimoji="0" lang="en-US" sz="23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508250" rtl="0" eaLnBrk="1" fontAlgn="base" latinLnBrk="0" hangingPunct="1">
          <a:lnSpc>
            <a:spcPct val="100000"/>
          </a:lnSpc>
          <a:spcBef>
            <a:spcPct val="0"/>
          </a:spcBef>
          <a:spcAft>
            <a:spcPct val="0"/>
          </a:spcAft>
          <a:buClrTx/>
          <a:buSzTx/>
          <a:buFontTx/>
          <a:buNone/>
          <a:tabLst/>
          <a:defRPr kumimoji="0" lang="en-US" sz="23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5F8037369C544296874DFD75449DEB" ma:contentTypeVersion="1" ma:contentTypeDescription="Create a new document." ma:contentTypeScope="" ma:versionID="8f62a1d35430b8991bab7e709d381a1b">
  <xsd:schema xmlns:xsd="http://www.w3.org/2001/XMLSchema" xmlns:xs="http://www.w3.org/2001/XMLSchema" xmlns:p="http://schemas.microsoft.com/office/2006/metadata/properties" targetNamespace="http://schemas.microsoft.com/office/2006/metadata/properties" ma:root="true" ma:fieldsID="4606014966f62809c3aa1590cf73b2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9F44D2-DA32-4124-966C-5D6B7274E8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1F288C2-7DE6-4DB3-A4CF-6E2F6A31D50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91CD302-6A07-4D09-A125-353B9209C2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5561</TotalTime>
  <Words>941</Words>
  <Application>Microsoft Macintosh PowerPoint</Application>
  <PresentationFormat>Custom</PresentationFormat>
  <Paragraphs>77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MS PGothic</vt:lpstr>
      <vt:lpstr>Tahoma</vt:lpstr>
      <vt:lpstr>Arial</vt:lpstr>
      <vt:lpstr>Default Design</vt:lpstr>
      <vt:lpstr>PowerPoint Presentation</vt:lpstr>
    </vt:vector>
  </TitlesOfParts>
  <Company>Duke University Health System</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Department of Pharmacy</dc:creator>
  <cp:lastModifiedBy>Microsoft Office User</cp:lastModifiedBy>
  <cp:revision>509</cp:revision>
  <cp:lastPrinted>2015-10-08T12:48:50Z</cp:lastPrinted>
  <dcterms:created xsi:type="dcterms:W3CDTF">2005-05-30T14:47:09Z</dcterms:created>
  <dcterms:modified xsi:type="dcterms:W3CDTF">2019-09-22T01:48:45Z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0x010100065F8037369C544296874DFD75449DEB</vt:lpwstr>
  </property>
</Properties>
</file>