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Montserrat"/>
      <p:regular r:id="rId17"/>
      <p:bold r:id="rId18"/>
      <p:italic r:id="rId19"/>
      <p:boldItalic r:id="rId20"/>
    </p:embeddedFont>
    <p:embeddedFont>
      <p:font typeface="La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11" Type="http://schemas.openxmlformats.org/officeDocument/2006/relationships/slide" Target="slides/slide6.xml"/><Relationship Id="rId22" Type="http://schemas.openxmlformats.org/officeDocument/2006/relationships/font" Target="fonts/Lato-bold.fntdata"/><Relationship Id="rId10" Type="http://schemas.openxmlformats.org/officeDocument/2006/relationships/slide" Target="slides/slide5.xml"/><Relationship Id="rId21" Type="http://schemas.openxmlformats.org/officeDocument/2006/relationships/font" Target="fonts/Lato-regular.fntdata"/><Relationship Id="rId13" Type="http://schemas.openxmlformats.org/officeDocument/2006/relationships/slide" Target="slides/slide8.xml"/><Relationship Id="rId24" Type="http://schemas.openxmlformats.org/officeDocument/2006/relationships/font" Target="fonts/Lato-boldItalic.fntdata"/><Relationship Id="rId12" Type="http://schemas.openxmlformats.org/officeDocument/2006/relationships/slide" Target="slides/slide7.xml"/><Relationship Id="rId23" Type="http://schemas.openxmlformats.org/officeDocument/2006/relationships/font" Target="fonts/La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Montserrat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Montserrat-italic.fntdata"/><Relationship Id="rId6" Type="http://schemas.openxmlformats.org/officeDocument/2006/relationships/slide" Target="slides/slide1.xml"/><Relationship Id="rId18" Type="http://schemas.openxmlformats.org/officeDocument/2006/relationships/font" Target="fonts/Montserra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9a6639dd2a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9a6639dd2a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9a6639dd2a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9a6639dd2a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9a6639dd2a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9a6639dd2a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9a6639dd2a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9a6639dd2a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9a6639dd2a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9a6639dd2a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9a6639dd2a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9a6639dd2a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9a6639dd2a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9a6639dd2a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9a6639dd2a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9a6639dd2a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9a6639dd2a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9a6639dd2a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9a6639dd2a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9a6639dd2a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Crisis Event Language Model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Bhargava Elavarthi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Kunal Nakka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Srikaran Bachu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136" name="Google Shape;136;p13"/>
          <p:cNvSpPr txBox="1"/>
          <p:nvPr/>
        </p:nvSpPr>
        <p:spPr>
          <a:xfrm>
            <a:off x="6811925" y="3924925"/>
            <a:ext cx="2553300" cy="8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Multimedia, Hypertext &amp; Information Action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CS4624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Virginia Tech			Blacksburg, 24060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</a:t>
            </a:r>
            <a:endParaRPr/>
          </a:p>
        </p:txBody>
      </p:sp>
      <p:sp>
        <p:nvSpPr>
          <p:cNvPr id="198" name="Google Shape;198;p2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Mohamed Farag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Research associate in the Center for Sustainability Mobility (CSM)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Thank you to our professor and client Dr.Farag for meeting with us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weekly and helping us stay goal oriented even after losing a teammate,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without his help we wouldn’t have been able to finish this project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effectively.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9" name="Google Shape;19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8025" y="2250400"/>
            <a:ext cx="2003050" cy="267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205" name="Google Shape;205;p2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142" name="Google Shape;142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In Depth Project Overview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Our Tech Stack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Key Features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Live Demo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In Depth Feature Overview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Final Steps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Client Overview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Q &amp; A</a:t>
            </a:r>
            <a:endParaRPr sz="2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100"/>
              <a:t>Goal: build crisis-specific classifiers using a pre-trained language model (BERT)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Users can provide zip </a:t>
            </a:r>
            <a:r>
              <a:rPr lang="en" sz="2100"/>
              <a:t>files with text data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Data can be entered manually on the site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Models can be trained in real time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Up to date list of models for easy access for users</a:t>
            </a:r>
            <a:endParaRPr sz="2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Features</a:t>
            </a:r>
            <a:endParaRPr/>
          </a:p>
        </p:txBody>
      </p:sp>
      <p:sp>
        <p:nvSpPr>
          <p:cNvPr id="154" name="Google Shape;154;p16"/>
          <p:cNvSpPr txBox="1"/>
          <p:nvPr>
            <p:ph idx="1" type="body"/>
          </p:nvPr>
        </p:nvSpPr>
        <p:spPr>
          <a:xfrm>
            <a:off x="999400" y="13078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Zip Files</a:t>
            </a:r>
            <a:endParaRPr sz="190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Manual user input</a:t>
            </a:r>
            <a:endParaRPr sz="190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Hands-on pre-trained model list</a:t>
            </a:r>
            <a:endParaRPr sz="190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User &amp; Developer Manuals</a:t>
            </a:r>
            <a:endParaRPr sz="190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  <p:pic>
        <p:nvPicPr>
          <p:cNvPr id="155" name="Google Shape;15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8525" y="833975"/>
            <a:ext cx="3509800" cy="204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3275" y="2916075"/>
            <a:ext cx="4018100" cy="178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 Stack</a:t>
            </a:r>
            <a:endParaRPr/>
          </a:p>
        </p:txBody>
      </p:sp>
      <p:sp>
        <p:nvSpPr>
          <p:cNvPr id="162" name="Google Shape;162;p1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Frontend:</a:t>
            </a:r>
            <a:endParaRPr sz="2000"/>
          </a:p>
          <a:p>
            <a:pPr indent="-33655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2000"/>
              <a:t>HTML &amp; CSS based webpages</a:t>
            </a:r>
            <a:endParaRPr sz="20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000"/>
              <a:t>Includes User &amp; Dev Manuals, key features: File upload &amp; manual text input</a:t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/>
              <a:t>Backend:</a:t>
            </a:r>
            <a:endParaRPr sz="2000"/>
          </a:p>
          <a:p>
            <a:pPr indent="-33655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2000"/>
              <a:t>Flask backend handling all data processing</a:t>
            </a:r>
            <a:endParaRPr sz="20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000"/>
              <a:t>Links Python based Bert model to user interface for input</a:t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Live Demo</a:t>
            </a:r>
            <a:endParaRPr/>
          </a:p>
        </p:txBody>
      </p:sp>
      <p:sp>
        <p:nvSpPr>
          <p:cNvPr id="168" name="Google Shape;168;p1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9" name="Google Shape;16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4325" y="1065475"/>
            <a:ext cx="3915350" cy="391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Depth Feature Overview</a:t>
            </a:r>
            <a:endParaRPr/>
          </a:p>
        </p:txBody>
      </p:sp>
      <p:sp>
        <p:nvSpPr>
          <p:cNvPr id="175" name="Google Shape;175;p19"/>
          <p:cNvSpPr txBox="1"/>
          <p:nvPr>
            <p:ph idx="1" type="body"/>
          </p:nvPr>
        </p:nvSpPr>
        <p:spPr>
          <a:xfrm>
            <a:off x="1145000" y="13078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User-Friendly ZIP File Upload</a:t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Text Classification</a:t>
            </a:r>
            <a:endParaRPr sz="2000"/>
          </a:p>
        </p:txBody>
      </p:sp>
      <p:pic>
        <p:nvPicPr>
          <p:cNvPr id="176" name="Google Shape;17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3375" y="833675"/>
            <a:ext cx="3861249" cy="3577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50" y="3210700"/>
            <a:ext cx="5171624" cy="158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Depth Feature Overview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0"/>
          <p:cNvSpPr txBox="1"/>
          <p:nvPr>
            <p:ph idx="1" type="body"/>
          </p:nvPr>
        </p:nvSpPr>
        <p:spPr>
          <a:xfrm>
            <a:off x="85385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Manual User Input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  <p:pic>
        <p:nvPicPr>
          <p:cNvPr id="184" name="Google Shape;18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3125" y="1963275"/>
            <a:ext cx="2449776" cy="3083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8600" y="2143250"/>
            <a:ext cx="4822099" cy="98245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0"/>
          <p:cNvSpPr txBox="1"/>
          <p:nvPr>
            <p:ph idx="2" type="body"/>
          </p:nvPr>
        </p:nvSpPr>
        <p:spPr>
          <a:xfrm>
            <a:off x="5189746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User &amp; Developer Manual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Steps</a:t>
            </a:r>
            <a:endParaRPr/>
          </a:p>
        </p:txBody>
      </p:sp>
      <p:sp>
        <p:nvSpPr>
          <p:cNvPr id="192" name="Google Shape;192;p2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Hosting</a:t>
            </a:r>
            <a:endParaRPr sz="21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Must store all models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Further training models</a:t>
            </a:r>
            <a:endParaRPr sz="21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Train on larger amounts of data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Incorporate an even larger variety of models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