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" y="10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1FC1-1F2E-4A68-B0D4-3A4B74C93B28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6771-3084-4336-A493-1BB7A504C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8447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1FC1-1F2E-4A68-B0D4-3A4B74C93B28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6771-3084-4336-A493-1BB7A504C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3712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1FC1-1F2E-4A68-B0D4-3A4B74C93B28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6771-3084-4336-A493-1BB7A504C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2233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1FC1-1F2E-4A68-B0D4-3A4B74C93B28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6771-3084-4336-A493-1BB7A504C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573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1FC1-1F2E-4A68-B0D4-3A4B74C93B28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6771-3084-4336-A493-1BB7A504C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339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1FC1-1F2E-4A68-B0D4-3A4B74C93B28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6771-3084-4336-A493-1BB7A504C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288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1FC1-1F2E-4A68-B0D4-3A4B74C93B28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6771-3084-4336-A493-1BB7A504C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154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1FC1-1F2E-4A68-B0D4-3A4B74C93B28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6771-3084-4336-A493-1BB7A504C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3917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1FC1-1F2E-4A68-B0D4-3A4B74C93B28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6771-3084-4336-A493-1BB7A504C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51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1FC1-1F2E-4A68-B0D4-3A4B74C93B28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6771-3084-4336-A493-1BB7A504C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574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491FC1-1F2E-4A68-B0D4-3A4B74C93B28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806771-3084-4336-A493-1BB7A504C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398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491FC1-1F2E-4A68-B0D4-3A4B74C93B28}" type="datetimeFigureOut">
              <a:rPr lang="en-US" smtClean="0"/>
              <a:t>11/17/2016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06771-3084-4336-A493-1BB7A504C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471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/>
          <a:lstStyle/>
          <a:p>
            <a:r>
              <a:rPr lang="en-US" dirty="0" smtClean="0"/>
              <a:t>Calibrating </a:t>
            </a:r>
            <a:r>
              <a:rPr lang="en-US" dirty="0" err="1" smtClean="0"/>
              <a:t>Boomless</a:t>
            </a:r>
            <a:r>
              <a:rPr lang="en-US" dirty="0" smtClean="0"/>
              <a:t> Sprayers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999" y="5514583"/>
            <a:ext cx="9144000" cy="1655762"/>
          </a:xfrm>
        </p:spPr>
        <p:txBody>
          <a:bodyPr/>
          <a:lstStyle/>
          <a:p>
            <a:r>
              <a:rPr lang="en-US" dirty="0" smtClean="0"/>
              <a:t>Andy Overbay</a:t>
            </a:r>
          </a:p>
          <a:p>
            <a:r>
              <a:rPr lang="en-US" dirty="0" smtClean="0"/>
              <a:t>Smyth County PAR</a:t>
            </a:r>
          </a:p>
          <a:p>
            <a:r>
              <a:rPr lang="en-US" dirty="0" smtClean="0"/>
              <a:t>2016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6057" y="2274517"/>
            <a:ext cx="3329508" cy="3329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13171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</a:t>
            </a:r>
            <a:r>
              <a:rPr lang="en-US" dirty="0" err="1" smtClean="0"/>
              <a:t>Boomless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Good trade off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674620"/>
            <a:ext cx="4669791" cy="35023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5187" y="2741816"/>
            <a:ext cx="5178613" cy="3435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862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Calibrate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Wide?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160" y="2426617"/>
            <a:ext cx="6405918" cy="42559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291840" y="5684520"/>
            <a:ext cx="541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</a:rPr>
              <a:t>Width  x 80-85%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2261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Calibration Table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3852798"/>
              </p:ext>
            </p:extLst>
          </p:nvPr>
        </p:nvGraphicFramePr>
        <p:xfrm>
          <a:off x="838200" y="1825619"/>
          <a:ext cx="10515600" cy="6222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7800">
                  <a:extLst>
                    <a:ext uri="{9D8B030D-6E8A-4147-A177-3AD203B41FA5}">
                      <a16:colId xmlns:a16="http://schemas.microsoft.com/office/drawing/2014/main" val="600266591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2694763014"/>
                    </a:ext>
                  </a:extLst>
                </a:gridCol>
              </a:tblGrid>
              <a:tr h="46209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Spray Width (Feet)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Calibration Distance (feet)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2185565"/>
                  </a:ext>
                </a:extLst>
              </a:tr>
              <a:tr h="46209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40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85.1</a:t>
                      </a:r>
                      <a:endParaRPr lang="en-US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0625492"/>
                  </a:ext>
                </a:extLst>
              </a:tr>
              <a:tr h="46209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36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94.5</a:t>
                      </a:r>
                      <a:endParaRPr lang="en-US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2088129"/>
                  </a:ext>
                </a:extLst>
              </a:tr>
              <a:tr h="46209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30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113.4</a:t>
                      </a:r>
                      <a:endParaRPr lang="en-US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4546266"/>
                  </a:ext>
                </a:extLst>
              </a:tr>
              <a:tr h="46209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28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121.5</a:t>
                      </a:r>
                      <a:endParaRPr lang="en-US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6174789"/>
                  </a:ext>
                </a:extLst>
              </a:tr>
              <a:tr h="46209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24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141.8</a:t>
                      </a:r>
                      <a:endParaRPr lang="en-US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6202917"/>
                  </a:ext>
                </a:extLst>
              </a:tr>
              <a:tr h="46209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20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170.2</a:t>
                      </a:r>
                      <a:endParaRPr lang="en-US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4499220"/>
                  </a:ext>
                </a:extLst>
              </a:tr>
              <a:tr h="46209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18</a:t>
                      </a:r>
                      <a:endParaRPr 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189.0</a:t>
                      </a:r>
                      <a:endParaRPr lang="en-US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5403648"/>
                  </a:ext>
                </a:extLst>
              </a:tr>
              <a:tr h="462090">
                <a:tc>
                  <a:txBody>
                    <a:bodyPr/>
                    <a:lstStyle/>
                    <a:p>
                      <a:pPr algn="ctr"/>
                      <a:endParaRPr lang="en-US" sz="3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40752479"/>
                  </a:ext>
                </a:extLst>
              </a:tr>
              <a:tr h="462090">
                <a:tc>
                  <a:txBody>
                    <a:bodyPr/>
                    <a:lstStyle/>
                    <a:p>
                      <a:pPr algn="ctr"/>
                      <a:endParaRPr lang="en-US" sz="3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2434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2760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 the Course; Time at spraying speed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712" y="1825625"/>
            <a:ext cx="5242575" cy="4351338"/>
          </a:xfrm>
        </p:spPr>
      </p:pic>
    </p:spTree>
    <p:extLst>
      <p:ext uri="{BB962C8B-B14F-4D97-AF65-F5344CB8AC3E}">
        <p14:creationId xmlns:p14="http://schemas.microsoft.com/office/powerpoint/2010/main" val="40415617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 Nozzle output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920" y="1690688"/>
            <a:ext cx="4755832" cy="4755832"/>
          </a:xfrm>
        </p:spPr>
      </p:pic>
    </p:spTree>
    <p:extLst>
      <p:ext uri="{BB962C8B-B14F-4D97-AF65-F5344CB8AC3E}">
        <p14:creationId xmlns:p14="http://schemas.microsoft.com/office/powerpoint/2010/main" val="1895838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Divide result by 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Ounces collected </a:t>
            </a:r>
          </a:p>
          <a:p>
            <a:endParaRPr lang="en-US" sz="3600" dirty="0"/>
          </a:p>
          <a:p>
            <a:r>
              <a:rPr lang="en-US" sz="3600" dirty="0" smtClean="0"/>
              <a:t>Divide amount by 10</a:t>
            </a:r>
          </a:p>
          <a:p>
            <a:endParaRPr lang="en-US" sz="3600" dirty="0"/>
          </a:p>
          <a:p>
            <a:r>
              <a:rPr lang="en-US" sz="3600" smtClean="0"/>
              <a:t>Gallons per acre</a:t>
            </a:r>
            <a:endParaRPr lang="en-US" sz="3600"/>
          </a:p>
        </p:txBody>
      </p:sp>
    </p:spTree>
    <p:extLst>
      <p:ext uri="{BB962C8B-B14F-4D97-AF65-F5344CB8AC3E}">
        <p14:creationId xmlns:p14="http://schemas.microsoft.com/office/powerpoint/2010/main" val="80039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 Sprayer width/.85 is 30 Feet</a:t>
            </a:r>
          </a:p>
          <a:p>
            <a:r>
              <a:rPr lang="en-US" sz="4400" dirty="0" smtClean="0"/>
              <a:t>Distance = 113.5 Feet</a:t>
            </a:r>
          </a:p>
          <a:p>
            <a:r>
              <a:rPr lang="en-US" sz="4400" dirty="0" smtClean="0"/>
              <a:t>Took 23 seconds to run distance (half load)</a:t>
            </a:r>
          </a:p>
          <a:p>
            <a:r>
              <a:rPr lang="en-US" sz="4400" dirty="0" smtClean="0"/>
              <a:t>In 23 seconds, nozzle expelled 180 ounces</a:t>
            </a:r>
          </a:p>
          <a:p>
            <a:r>
              <a:rPr lang="en-US" sz="4400" dirty="0" smtClean="0"/>
              <a:t>180/10 = 18</a:t>
            </a:r>
          </a:p>
          <a:p>
            <a:r>
              <a:rPr lang="en-US" sz="4400" dirty="0" smtClean="0"/>
              <a:t>18 gallons per acres is the sprayer’s output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580490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117</Words>
  <Application>Microsoft Office PowerPoint</Application>
  <PresentationFormat>Widescreen</PresentationFormat>
  <Paragraphs>41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Calibrating Boomless Sprayers</vt:lpstr>
      <vt:lpstr>Why Boomless?</vt:lpstr>
      <vt:lpstr>How to Calibrate</vt:lpstr>
      <vt:lpstr>Calibration Table</vt:lpstr>
      <vt:lpstr>Measure the Course; Time at spraying speed </vt:lpstr>
      <vt:lpstr>Measure Nozzle output</vt:lpstr>
      <vt:lpstr>Divide result by 10</vt:lpstr>
      <vt:lpstr>Summary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Calibrating Boomless Sprayers</dc:title>
  <dc:creator>Overbay, Andrew</dc:creator>
  <cp:lastModifiedBy>Overbay, Andrew</cp:lastModifiedBy>
  <cp:revision>3</cp:revision>
  <dcterms:created xsi:type="dcterms:W3CDTF">2016-11-17T14:11:26Z</dcterms:created>
  <dcterms:modified xsi:type="dcterms:W3CDTF">2016-11-17T14:31:10Z</dcterms:modified>
</cp:coreProperties>
</file>