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2" r:id="rId4"/>
    <p:sldId id="258" r:id="rId5"/>
    <p:sldId id="259" r:id="rId6"/>
    <p:sldId id="263" r:id="rId7"/>
    <p:sldId id="264" r:id="rId8"/>
    <p:sldId id="261" r:id="rId9"/>
    <p:sldId id="265" r:id="rId10"/>
    <p:sldId id="260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  <p:sldId id="276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42" autoAdjust="0"/>
  </p:normalViewPr>
  <p:slideViewPr>
    <p:cSldViewPr>
      <p:cViewPr>
        <p:scale>
          <a:sx n="70" d="100"/>
          <a:sy n="70" d="100"/>
        </p:scale>
        <p:origin x="-2104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CD181-454C-AB44-BC61-BD84CF9D934C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DA488B-9F70-9C47-8FF0-ADCBF8C4B93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Author1</a:t>
          </a:r>
          <a:endParaRPr lang="en-US" dirty="0"/>
        </a:p>
      </dgm:t>
    </dgm:pt>
    <dgm:pt modelId="{3C7C679D-A9C3-144D-A3F1-A213C195D131}" type="parTrans" cxnId="{0EDE925D-6E25-CB4B-8351-F6142A72BAA0}">
      <dgm:prSet/>
      <dgm:spPr/>
      <dgm:t>
        <a:bodyPr/>
        <a:lstStyle/>
        <a:p>
          <a:endParaRPr lang="en-US"/>
        </a:p>
      </dgm:t>
    </dgm:pt>
    <dgm:pt modelId="{B48E581B-6397-0441-AE40-3561DAD449E0}" type="sibTrans" cxnId="{0EDE925D-6E25-CB4B-8351-F6142A72BAA0}">
      <dgm:prSet/>
      <dgm:spPr/>
      <dgm:t>
        <a:bodyPr/>
        <a:lstStyle/>
        <a:p>
          <a:endParaRPr lang="en-US"/>
        </a:p>
      </dgm:t>
    </dgm:pt>
    <dgm:pt modelId="{3745C9C3-5693-9B45-B1C8-AAC58DBB01C3}">
      <dgm:prSet phldrT="[Text]"/>
      <dgm:spPr/>
      <dgm:t>
        <a:bodyPr/>
        <a:lstStyle/>
        <a:p>
          <a:r>
            <a:rPr lang="en-US" dirty="0" smtClean="0"/>
            <a:t>Keyword1</a:t>
          </a:r>
          <a:endParaRPr lang="en-US" dirty="0"/>
        </a:p>
      </dgm:t>
    </dgm:pt>
    <dgm:pt modelId="{BD566CC3-7AC1-1647-A1EE-E636221D1350}" type="parTrans" cxnId="{960297BA-094C-9847-9404-B5013D22D8A4}">
      <dgm:prSet/>
      <dgm:spPr/>
      <dgm:t>
        <a:bodyPr/>
        <a:lstStyle/>
        <a:p>
          <a:endParaRPr lang="en-US"/>
        </a:p>
      </dgm:t>
    </dgm:pt>
    <dgm:pt modelId="{A67764AF-8336-7944-983A-AA25EDA291E9}" type="sibTrans" cxnId="{960297BA-094C-9847-9404-B5013D22D8A4}">
      <dgm:prSet/>
      <dgm:spPr/>
      <dgm:t>
        <a:bodyPr/>
        <a:lstStyle/>
        <a:p>
          <a:endParaRPr lang="en-US"/>
        </a:p>
      </dgm:t>
    </dgm:pt>
    <dgm:pt modelId="{373A505B-37F4-2B4F-B572-231560F44556}">
      <dgm:prSet phldrT="[Text]"/>
      <dgm:spPr/>
      <dgm:t>
        <a:bodyPr/>
        <a:lstStyle/>
        <a:p>
          <a:r>
            <a:rPr lang="en-US" dirty="0" smtClean="0"/>
            <a:t>Abstract1</a:t>
          </a:r>
          <a:endParaRPr lang="en-US" dirty="0"/>
        </a:p>
      </dgm:t>
    </dgm:pt>
    <dgm:pt modelId="{5A4E1AF3-5F27-DB47-81EE-97F783D44A0A}" type="parTrans" cxnId="{352C277E-5E78-E642-8BA0-081F4F37BD40}">
      <dgm:prSet/>
      <dgm:spPr/>
      <dgm:t>
        <a:bodyPr/>
        <a:lstStyle/>
        <a:p>
          <a:endParaRPr lang="en-US"/>
        </a:p>
      </dgm:t>
    </dgm:pt>
    <dgm:pt modelId="{0E4D5B8B-72C7-9943-9D9C-399A11BBB556}" type="sibTrans" cxnId="{352C277E-5E78-E642-8BA0-081F4F37BD40}">
      <dgm:prSet/>
      <dgm:spPr/>
      <dgm:t>
        <a:bodyPr/>
        <a:lstStyle/>
        <a:p>
          <a:endParaRPr lang="en-US"/>
        </a:p>
      </dgm:t>
    </dgm:pt>
    <dgm:pt modelId="{5DA920E9-F098-4847-9FBB-5095F88B294B}">
      <dgm:prSet phldrT="[Text]"/>
      <dgm:spPr/>
      <dgm:t>
        <a:bodyPr/>
        <a:lstStyle/>
        <a:p>
          <a:r>
            <a:rPr lang="en-US" dirty="0" smtClean="0"/>
            <a:t>Coauthor1</a:t>
          </a:r>
          <a:endParaRPr lang="en-US" dirty="0"/>
        </a:p>
      </dgm:t>
    </dgm:pt>
    <dgm:pt modelId="{3337627F-C786-1743-A24C-07DFD650AA02}" type="parTrans" cxnId="{CAA96223-A784-334A-B5D6-A4DF6771B12A}">
      <dgm:prSet/>
      <dgm:spPr/>
      <dgm:t>
        <a:bodyPr/>
        <a:lstStyle/>
        <a:p>
          <a:endParaRPr lang="en-US"/>
        </a:p>
      </dgm:t>
    </dgm:pt>
    <dgm:pt modelId="{4EE89C9A-371D-8849-8627-AF03716D16AC}" type="sibTrans" cxnId="{CAA96223-A784-334A-B5D6-A4DF6771B12A}">
      <dgm:prSet/>
      <dgm:spPr/>
      <dgm:t>
        <a:bodyPr/>
        <a:lstStyle/>
        <a:p>
          <a:endParaRPr lang="en-US"/>
        </a:p>
      </dgm:t>
    </dgm:pt>
    <dgm:pt modelId="{EC63EDD7-C92D-0C4A-A048-695757FBF50D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Keyword2</a:t>
          </a:r>
          <a:endParaRPr lang="en-US" dirty="0"/>
        </a:p>
      </dgm:t>
    </dgm:pt>
    <dgm:pt modelId="{15847BDF-7D4D-0143-B099-9A16FC2E64D0}" type="parTrans" cxnId="{A50FDE14-1261-7945-9FA0-4D874F85B222}">
      <dgm:prSet/>
      <dgm:spPr>
        <a:solidFill>
          <a:srgbClr val="008000"/>
        </a:solidFill>
      </dgm:spPr>
      <dgm:t>
        <a:bodyPr/>
        <a:lstStyle/>
        <a:p>
          <a:endParaRPr lang="en-US"/>
        </a:p>
      </dgm:t>
    </dgm:pt>
    <dgm:pt modelId="{A5A6CA61-4458-9E41-812A-78ED8828E479}" type="sibTrans" cxnId="{A50FDE14-1261-7945-9FA0-4D874F85B222}">
      <dgm:prSet/>
      <dgm:spPr/>
      <dgm:t>
        <a:bodyPr/>
        <a:lstStyle/>
        <a:p>
          <a:endParaRPr lang="en-US"/>
        </a:p>
      </dgm:t>
    </dgm:pt>
    <dgm:pt modelId="{7B0DA470-EEF3-3946-B568-8591A436D9FB}" type="pres">
      <dgm:prSet presAssocID="{5CCCD181-454C-AB44-BC61-BD84CF9D934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5672960-84E6-244E-9EB9-6B337A719760}" type="pres">
      <dgm:prSet presAssocID="{C8DA488B-9F70-9C47-8FF0-ADCBF8C4B93C}" presName="centerShape" presStyleLbl="node0" presStyleIdx="0" presStyleCnt="1"/>
      <dgm:spPr/>
      <dgm:t>
        <a:bodyPr/>
        <a:lstStyle/>
        <a:p>
          <a:endParaRPr lang="en-US"/>
        </a:p>
      </dgm:t>
    </dgm:pt>
    <dgm:pt modelId="{D98D2B59-C25B-044F-9059-CCB1288F6092}" type="pres">
      <dgm:prSet presAssocID="{BD566CC3-7AC1-1647-A1EE-E636221D1350}" presName="Name9" presStyleLbl="parChTrans1D2" presStyleIdx="0" presStyleCnt="4"/>
      <dgm:spPr/>
    </dgm:pt>
    <dgm:pt modelId="{9BD304AA-A263-8D4F-83F9-AFFF9F89A410}" type="pres">
      <dgm:prSet presAssocID="{BD566CC3-7AC1-1647-A1EE-E636221D1350}" presName="connTx" presStyleLbl="parChTrans1D2" presStyleIdx="0" presStyleCnt="4"/>
      <dgm:spPr/>
    </dgm:pt>
    <dgm:pt modelId="{2F264486-523E-8643-9914-0D20DE2A3A9B}" type="pres">
      <dgm:prSet presAssocID="{3745C9C3-5693-9B45-B1C8-AAC58DBB01C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527846-1F6C-DB4E-BBC7-C694A60ECDBB}" type="pres">
      <dgm:prSet presAssocID="{5A4E1AF3-5F27-DB47-81EE-97F783D44A0A}" presName="Name9" presStyleLbl="parChTrans1D2" presStyleIdx="1" presStyleCnt="4"/>
      <dgm:spPr/>
    </dgm:pt>
    <dgm:pt modelId="{C1611127-983A-BF4D-A823-964643398C7B}" type="pres">
      <dgm:prSet presAssocID="{5A4E1AF3-5F27-DB47-81EE-97F783D44A0A}" presName="connTx" presStyleLbl="parChTrans1D2" presStyleIdx="1" presStyleCnt="4"/>
      <dgm:spPr/>
    </dgm:pt>
    <dgm:pt modelId="{99DEB609-6E55-DD4B-9D73-D58E4A6A0DD1}" type="pres">
      <dgm:prSet presAssocID="{373A505B-37F4-2B4F-B572-231560F44556}" presName="node" presStyleLbl="node1" presStyleIdx="1" presStyleCnt="4">
        <dgm:presLayoutVars>
          <dgm:bulletEnabled val="1"/>
        </dgm:presLayoutVars>
      </dgm:prSet>
      <dgm:spPr/>
    </dgm:pt>
    <dgm:pt modelId="{5E49450E-F154-3548-B510-C6D7227DF656}" type="pres">
      <dgm:prSet presAssocID="{3337627F-C786-1743-A24C-07DFD650AA02}" presName="Name9" presStyleLbl="parChTrans1D2" presStyleIdx="2" presStyleCnt="4"/>
      <dgm:spPr/>
    </dgm:pt>
    <dgm:pt modelId="{A5BC0918-BB97-1C45-931B-2483BD373259}" type="pres">
      <dgm:prSet presAssocID="{3337627F-C786-1743-A24C-07DFD650AA02}" presName="connTx" presStyleLbl="parChTrans1D2" presStyleIdx="2" presStyleCnt="4"/>
      <dgm:spPr/>
    </dgm:pt>
    <dgm:pt modelId="{6E64A2BD-0E5B-5E41-A529-7A05591AF367}" type="pres">
      <dgm:prSet presAssocID="{5DA920E9-F098-4847-9FBB-5095F88B294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DDF87-817C-4D46-83BE-6A4F384078F7}" type="pres">
      <dgm:prSet presAssocID="{15847BDF-7D4D-0143-B099-9A16FC2E64D0}" presName="Name9" presStyleLbl="parChTrans1D2" presStyleIdx="3" presStyleCnt="4"/>
      <dgm:spPr/>
    </dgm:pt>
    <dgm:pt modelId="{29D0609E-C812-B344-94FD-72B1B4CF8C99}" type="pres">
      <dgm:prSet presAssocID="{15847BDF-7D4D-0143-B099-9A16FC2E64D0}" presName="connTx" presStyleLbl="parChTrans1D2" presStyleIdx="3" presStyleCnt="4"/>
      <dgm:spPr/>
    </dgm:pt>
    <dgm:pt modelId="{3D0BEE08-5103-1840-ABD2-999757B0A0D4}" type="pres">
      <dgm:prSet presAssocID="{EC63EDD7-C92D-0C4A-A048-695757FBF50D}" presName="node" presStyleLbl="node1" presStyleIdx="3" presStyleCnt="4">
        <dgm:presLayoutVars>
          <dgm:bulletEnabled val="1"/>
        </dgm:presLayoutVars>
      </dgm:prSet>
      <dgm:spPr/>
    </dgm:pt>
  </dgm:ptLst>
  <dgm:cxnLst>
    <dgm:cxn modelId="{352C277E-5E78-E642-8BA0-081F4F37BD40}" srcId="{C8DA488B-9F70-9C47-8FF0-ADCBF8C4B93C}" destId="{373A505B-37F4-2B4F-B572-231560F44556}" srcOrd="1" destOrd="0" parTransId="{5A4E1AF3-5F27-DB47-81EE-97F783D44A0A}" sibTransId="{0E4D5B8B-72C7-9943-9D9C-399A11BBB556}"/>
    <dgm:cxn modelId="{53621AAF-2100-C441-96E5-38C0ABEC7C63}" type="presOf" srcId="{BD566CC3-7AC1-1647-A1EE-E636221D1350}" destId="{D98D2B59-C25B-044F-9059-CCB1288F6092}" srcOrd="0" destOrd="0" presId="urn:microsoft.com/office/officeart/2005/8/layout/radial1"/>
    <dgm:cxn modelId="{A50FDE14-1261-7945-9FA0-4D874F85B222}" srcId="{C8DA488B-9F70-9C47-8FF0-ADCBF8C4B93C}" destId="{EC63EDD7-C92D-0C4A-A048-695757FBF50D}" srcOrd="3" destOrd="0" parTransId="{15847BDF-7D4D-0143-B099-9A16FC2E64D0}" sibTransId="{A5A6CA61-4458-9E41-812A-78ED8828E479}"/>
    <dgm:cxn modelId="{9672A993-113F-C04D-B08D-7A18B94FFA0B}" type="presOf" srcId="{5DA920E9-F098-4847-9FBB-5095F88B294B}" destId="{6E64A2BD-0E5B-5E41-A529-7A05591AF367}" srcOrd="0" destOrd="0" presId="urn:microsoft.com/office/officeart/2005/8/layout/radial1"/>
    <dgm:cxn modelId="{2496D25A-37C9-174E-96C0-BC81FD8201D4}" type="presOf" srcId="{15847BDF-7D4D-0143-B099-9A16FC2E64D0}" destId="{29D0609E-C812-B344-94FD-72B1B4CF8C99}" srcOrd="1" destOrd="0" presId="urn:microsoft.com/office/officeart/2005/8/layout/radial1"/>
    <dgm:cxn modelId="{1001295A-E806-DC44-8378-A85F22367B5C}" type="presOf" srcId="{3745C9C3-5693-9B45-B1C8-AAC58DBB01C3}" destId="{2F264486-523E-8643-9914-0D20DE2A3A9B}" srcOrd="0" destOrd="0" presId="urn:microsoft.com/office/officeart/2005/8/layout/radial1"/>
    <dgm:cxn modelId="{B2929637-E30A-A54A-B09B-16EC39B491D6}" type="presOf" srcId="{373A505B-37F4-2B4F-B572-231560F44556}" destId="{99DEB609-6E55-DD4B-9D73-D58E4A6A0DD1}" srcOrd="0" destOrd="0" presId="urn:microsoft.com/office/officeart/2005/8/layout/radial1"/>
    <dgm:cxn modelId="{67834B59-46F7-2149-9B48-586F19CFD359}" type="presOf" srcId="{BD566CC3-7AC1-1647-A1EE-E636221D1350}" destId="{9BD304AA-A263-8D4F-83F9-AFFF9F89A410}" srcOrd="1" destOrd="0" presId="urn:microsoft.com/office/officeart/2005/8/layout/radial1"/>
    <dgm:cxn modelId="{A8FAD477-8966-A843-8B1F-D1EF26F773DF}" type="presOf" srcId="{3337627F-C786-1743-A24C-07DFD650AA02}" destId="{5E49450E-F154-3548-B510-C6D7227DF656}" srcOrd="0" destOrd="0" presId="urn:microsoft.com/office/officeart/2005/8/layout/radial1"/>
    <dgm:cxn modelId="{C8C9283F-1B5D-E54A-B85B-58A55677DBB2}" type="presOf" srcId="{3337627F-C786-1743-A24C-07DFD650AA02}" destId="{A5BC0918-BB97-1C45-931B-2483BD373259}" srcOrd="1" destOrd="0" presId="urn:microsoft.com/office/officeart/2005/8/layout/radial1"/>
    <dgm:cxn modelId="{0EDE925D-6E25-CB4B-8351-F6142A72BAA0}" srcId="{5CCCD181-454C-AB44-BC61-BD84CF9D934C}" destId="{C8DA488B-9F70-9C47-8FF0-ADCBF8C4B93C}" srcOrd="0" destOrd="0" parTransId="{3C7C679D-A9C3-144D-A3F1-A213C195D131}" sibTransId="{B48E581B-6397-0441-AE40-3561DAD449E0}"/>
    <dgm:cxn modelId="{960297BA-094C-9847-9404-B5013D22D8A4}" srcId="{C8DA488B-9F70-9C47-8FF0-ADCBF8C4B93C}" destId="{3745C9C3-5693-9B45-B1C8-AAC58DBB01C3}" srcOrd="0" destOrd="0" parTransId="{BD566CC3-7AC1-1647-A1EE-E636221D1350}" sibTransId="{A67764AF-8336-7944-983A-AA25EDA291E9}"/>
    <dgm:cxn modelId="{447B4FEE-2F14-7149-8FB1-78B05BDD2C85}" type="presOf" srcId="{5CCCD181-454C-AB44-BC61-BD84CF9D934C}" destId="{7B0DA470-EEF3-3946-B568-8591A436D9FB}" srcOrd="0" destOrd="0" presId="urn:microsoft.com/office/officeart/2005/8/layout/radial1"/>
    <dgm:cxn modelId="{B5486056-A4FC-884C-9440-4A896A829312}" type="presOf" srcId="{C8DA488B-9F70-9C47-8FF0-ADCBF8C4B93C}" destId="{35672960-84E6-244E-9EB9-6B337A719760}" srcOrd="0" destOrd="0" presId="urn:microsoft.com/office/officeart/2005/8/layout/radial1"/>
    <dgm:cxn modelId="{193CA4CA-CBD8-6640-A46F-4EACF95A0035}" type="presOf" srcId="{EC63EDD7-C92D-0C4A-A048-695757FBF50D}" destId="{3D0BEE08-5103-1840-ABD2-999757B0A0D4}" srcOrd="0" destOrd="0" presId="urn:microsoft.com/office/officeart/2005/8/layout/radial1"/>
    <dgm:cxn modelId="{CAA96223-A784-334A-B5D6-A4DF6771B12A}" srcId="{C8DA488B-9F70-9C47-8FF0-ADCBF8C4B93C}" destId="{5DA920E9-F098-4847-9FBB-5095F88B294B}" srcOrd="2" destOrd="0" parTransId="{3337627F-C786-1743-A24C-07DFD650AA02}" sibTransId="{4EE89C9A-371D-8849-8627-AF03716D16AC}"/>
    <dgm:cxn modelId="{A5DC639E-23D3-4B41-A3CB-B26E68C1BDA4}" type="presOf" srcId="{5A4E1AF3-5F27-DB47-81EE-97F783D44A0A}" destId="{CB527846-1F6C-DB4E-BBC7-C694A60ECDBB}" srcOrd="0" destOrd="0" presId="urn:microsoft.com/office/officeart/2005/8/layout/radial1"/>
    <dgm:cxn modelId="{659128E5-A27B-254F-BCCE-E2C4C030F1BE}" type="presOf" srcId="{5A4E1AF3-5F27-DB47-81EE-97F783D44A0A}" destId="{C1611127-983A-BF4D-A823-964643398C7B}" srcOrd="1" destOrd="0" presId="urn:microsoft.com/office/officeart/2005/8/layout/radial1"/>
    <dgm:cxn modelId="{6E02D327-A07D-AF4C-B3FC-29FD7440F4D4}" type="presOf" srcId="{15847BDF-7D4D-0143-B099-9A16FC2E64D0}" destId="{64EDDF87-817C-4D46-83BE-6A4F384078F7}" srcOrd="0" destOrd="0" presId="urn:microsoft.com/office/officeart/2005/8/layout/radial1"/>
    <dgm:cxn modelId="{10C455CE-985C-6741-9FA8-F6B207DC380C}" type="presParOf" srcId="{7B0DA470-EEF3-3946-B568-8591A436D9FB}" destId="{35672960-84E6-244E-9EB9-6B337A719760}" srcOrd="0" destOrd="0" presId="urn:microsoft.com/office/officeart/2005/8/layout/radial1"/>
    <dgm:cxn modelId="{7C91E487-D243-8C4B-B76C-238CA766022D}" type="presParOf" srcId="{7B0DA470-EEF3-3946-B568-8591A436D9FB}" destId="{D98D2B59-C25B-044F-9059-CCB1288F6092}" srcOrd="1" destOrd="0" presId="urn:microsoft.com/office/officeart/2005/8/layout/radial1"/>
    <dgm:cxn modelId="{EFE84F7B-7D63-504D-B6C9-AB52182FBAD1}" type="presParOf" srcId="{D98D2B59-C25B-044F-9059-CCB1288F6092}" destId="{9BD304AA-A263-8D4F-83F9-AFFF9F89A410}" srcOrd="0" destOrd="0" presId="urn:microsoft.com/office/officeart/2005/8/layout/radial1"/>
    <dgm:cxn modelId="{71378AEF-D4FF-D945-870C-4BE542B51683}" type="presParOf" srcId="{7B0DA470-EEF3-3946-B568-8591A436D9FB}" destId="{2F264486-523E-8643-9914-0D20DE2A3A9B}" srcOrd="2" destOrd="0" presId="urn:microsoft.com/office/officeart/2005/8/layout/radial1"/>
    <dgm:cxn modelId="{62D710E2-AD86-5841-BBAF-1347F3D3F1FB}" type="presParOf" srcId="{7B0DA470-EEF3-3946-B568-8591A436D9FB}" destId="{CB527846-1F6C-DB4E-BBC7-C694A60ECDBB}" srcOrd="3" destOrd="0" presId="urn:microsoft.com/office/officeart/2005/8/layout/radial1"/>
    <dgm:cxn modelId="{DFF125D7-D560-5C46-AA46-3554D991A6C2}" type="presParOf" srcId="{CB527846-1F6C-DB4E-BBC7-C694A60ECDBB}" destId="{C1611127-983A-BF4D-A823-964643398C7B}" srcOrd="0" destOrd="0" presId="urn:microsoft.com/office/officeart/2005/8/layout/radial1"/>
    <dgm:cxn modelId="{B52BFCEE-08FF-714E-B7ED-7345514DF08A}" type="presParOf" srcId="{7B0DA470-EEF3-3946-B568-8591A436D9FB}" destId="{99DEB609-6E55-DD4B-9D73-D58E4A6A0DD1}" srcOrd="4" destOrd="0" presId="urn:microsoft.com/office/officeart/2005/8/layout/radial1"/>
    <dgm:cxn modelId="{E797A916-5A09-0440-A945-BF29C220D98D}" type="presParOf" srcId="{7B0DA470-EEF3-3946-B568-8591A436D9FB}" destId="{5E49450E-F154-3548-B510-C6D7227DF656}" srcOrd="5" destOrd="0" presId="urn:microsoft.com/office/officeart/2005/8/layout/radial1"/>
    <dgm:cxn modelId="{369F1ADD-6659-A048-AEF6-76FE679287FC}" type="presParOf" srcId="{5E49450E-F154-3548-B510-C6D7227DF656}" destId="{A5BC0918-BB97-1C45-931B-2483BD373259}" srcOrd="0" destOrd="0" presId="urn:microsoft.com/office/officeart/2005/8/layout/radial1"/>
    <dgm:cxn modelId="{855E5895-80BD-9B42-ADA5-C10C5EC747B8}" type="presParOf" srcId="{7B0DA470-EEF3-3946-B568-8591A436D9FB}" destId="{6E64A2BD-0E5B-5E41-A529-7A05591AF367}" srcOrd="6" destOrd="0" presId="urn:microsoft.com/office/officeart/2005/8/layout/radial1"/>
    <dgm:cxn modelId="{610A2C44-59F6-3641-839B-4373E3FAEB66}" type="presParOf" srcId="{7B0DA470-EEF3-3946-B568-8591A436D9FB}" destId="{64EDDF87-817C-4D46-83BE-6A4F384078F7}" srcOrd="7" destOrd="0" presId="urn:microsoft.com/office/officeart/2005/8/layout/radial1"/>
    <dgm:cxn modelId="{67877F2E-0199-9C42-96B9-C9F8CAC5D16C}" type="presParOf" srcId="{64EDDF87-817C-4D46-83BE-6A4F384078F7}" destId="{29D0609E-C812-B344-94FD-72B1B4CF8C99}" srcOrd="0" destOrd="0" presId="urn:microsoft.com/office/officeart/2005/8/layout/radial1"/>
    <dgm:cxn modelId="{DB862C90-A301-9144-BEED-AD4F09762BA3}" type="presParOf" srcId="{7B0DA470-EEF3-3946-B568-8591A436D9FB}" destId="{3D0BEE08-5103-1840-ABD2-999757B0A0D4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922CA7-47C4-C141-8E0C-EBF92B0E7CE8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</dgm:pt>
    <dgm:pt modelId="{2844CB42-8670-F84C-A490-EEC9547E46C1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/>
            <a:t>Paper1</a:t>
          </a:r>
          <a:endParaRPr lang="en-US" dirty="0"/>
        </a:p>
      </dgm:t>
    </dgm:pt>
    <dgm:pt modelId="{6FEB9E5F-CF11-594D-B620-D2EBDDEBD4F2}" type="parTrans" cxnId="{30110B97-8F15-EB41-AFCF-077533FDB28C}">
      <dgm:prSet/>
      <dgm:spPr/>
      <dgm:t>
        <a:bodyPr/>
        <a:lstStyle/>
        <a:p>
          <a:endParaRPr lang="en-US"/>
        </a:p>
      </dgm:t>
    </dgm:pt>
    <dgm:pt modelId="{162E30F6-E913-BD40-A1C7-75C845EB7209}" type="sibTrans" cxnId="{30110B97-8F15-EB41-AFCF-077533FDB28C}">
      <dgm:prSet/>
      <dgm:spPr/>
      <dgm:t>
        <a:bodyPr/>
        <a:lstStyle/>
        <a:p>
          <a:endParaRPr lang="en-US"/>
        </a:p>
      </dgm:t>
    </dgm:pt>
    <dgm:pt modelId="{9596426A-A76D-0548-8D6B-616DFD2EF843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Paper4</a:t>
          </a:r>
          <a:endParaRPr lang="en-US" dirty="0"/>
        </a:p>
      </dgm:t>
    </dgm:pt>
    <dgm:pt modelId="{E2E3B691-F7AE-E141-AE2A-D540E943D381}" type="parTrans" cxnId="{ACF52C1F-3FF3-8F4F-A1B0-02133065B852}">
      <dgm:prSet/>
      <dgm:spPr/>
      <dgm:t>
        <a:bodyPr/>
        <a:lstStyle/>
        <a:p>
          <a:endParaRPr lang="en-US"/>
        </a:p>
      </dgm:t>
    </dgm:pt>
    <dgm:pt modelId="{E93F9C5D-AD1C-6447-93BB-BF0977DEC7BF}" type="sibTrans" cxnId="{ACF52C1F-3FF3-8F4F-A1B0-02133065B852}">
      <dgm:prSet/>
      <dgm:spPr/>
      <dgm:t>
        <a:bodyPr/>
        <a:lstStyle/>
        <a:p>
          <a:endParaRPr lang="en-US"/>
        </a:p>
      </dgm:t>
    </dgm:pt>
    <dgm:pt modelId="{4EC7A954-3E1D-4D4D-A938-C1BB082CB00C}">
      <dgm:prSet/>
      <dgm:spPr>
        <a:solidFill>
          <a:srgbClr val="008000"/>
        </a:solidFill>
      </dgm:spPr>
      <dgm:t>
        <a:bodyPr/>
        <a:lstStyle/>
        <a:p>
          <a:r>
            <a:rPr lang="en-US" dirty="0" smtClean="0"/>
            <a:t>Paper2</a:t>
          </a:r>
          <a:endParaRPr lang="en-US" dirty="0"/>
        </a:p>
      </dgm:t>
    </dgm:pt>
    <dgm:pt modelId="{9834BC89-81CF-2140-930A-5CDFFBDD3815}" type="parTrans" cxnId="{D092BA08-0E8D-964C-BBC0-C1F02F74A623}">
      <dgm:prSet/>
      <dgm:spPr/>
      <dgm:t>
        <a:bodyPr/>
        <a:lstStyle/>
        <a:p>
          <a:endParaRPr lang="en-US"/>
        </a:p>
      </dgm:t>
    </dgm:pt>
    <dgm:pt modelId="{6F909438-333A-3B49-8FCA-1EF820D095A8}" type="sibTrans" cxnId="{D092BA08-0E8D-964C-BBC0-C1F02F74A623}">
      <dgm:prSet/>
      <dgm:spPr/>
      <dgm:t>
        <a:bodyPr/>
        <a:lstStyle/>
        <a:p>
          <a:endParaRPr lang="en-US"/>
        </a:p>
      </dgm:t>
    </dgm:pt>
    <dgm:pt modelId="{37A5C9BB-D8AF-C649-A3ED-EC2A87E95790}">
      <dgm:prSet/>
      <dgm:spPr>
        <a:solidFill>
          <a:srgbClr val="008000"/>
        </a:solidFill>
      </dgm:spPr>
      <dgm:t>
        <a:bodyPr/>
        <a:lstStyle/>
        <a:p>
          <a:r>
            <a:rPr lang="en-US" dirty="0" smtClean="0"/>
            <a:t>Paper3</a:t>
          </a:r>
          <a:endParaRPr lang="en-US" dirty="0"/>
        </a:p>
      </dgm:t>
    </dgm:pt>
    <dgm:pt modelId="{A8E90E78-6505-4E43-950E-9CBCFAA901BD}" type="parTrans" cxnId="{4D4CF6AF-0CFB-1F4A-BE0F-6C3564E621ED}">
      <dgm:prSet/>
      <dgm:spPr/>
      <dgm:t>
        <a:bodyPr/>
        <a:lstStyle/>
        <a:p>
          <a:endParaRPr lang="en-US"/>
        </a:p>
      </dgm:t>
    </dgm:pt>
    <dgm:pt modelId="{3B5939F5-7FD5-B647-8E51-54AD41676774}" type="sibTrans" cxnId="{4D4CF6AF-0CFB-1F4A-BE0F-6C3564E621ED}">
      <dgm:prSet/>
      <dgm:spPr/>
      <dgm:t>
        <a:bodyPr/>
        <a:lstStyle/>
        <a:p>
          <a:endParaRPr lang="en-US"/>
        </a:p>
      </dgm:t>
    </dgm:pt>
    <dgm:pt modelId="{0BD93032-6731-2444-B9F7-DEFBAC3E7568}">
      <dgm:prSet/>
      <dgm:spPr>
        <a:solidFill>
          <a:srgbClr val="3366FF"/>
        </a:solidFill>
      </dgm:spPr>
      <dgm:t>
        <a:bodyPr/>
        <a:lstStyle/>
        <a:p>
          <a:r>
            <a:rPr lang="en-US" dirty="0" smtClean="0"/>
            <a:t>Paper5</a:t>
          </a:r>
          <a:endParaRPr lang="en-US" dirty="0"/>
        </a:p>
      </dgm:t>
    </dgm:pt>
    <dgm:pt modelId="{EC266784-7C84-2445-B30B-0BDDA170935A}" type="parTrans" cxnId="{C9956C96-5C0A-4148-8B5B-68C09C15909B}">
      <dgm:prSet/>
      <dgm:spPr/>
      <dgm:t>
        <a:bodyPr/>
        <a:lstStyle/>
        <a:p>
          <a:endParaRPr lang="en-US"/>
        </a:p>
      </dgm:t>
    </dgm:pt>
    <dgm:pt modelId="{6970314D-3BDE-0F4D-9456-FD776098EA76}" type="sibTrans" cxnId="{C9956C96-5C0A-4148-8B5B-68C09C15909B}">
      <dgm:prSet/>
      <dgm:spPr/>
      <dgm:t>
        <a:bodyPr/>
        <a:lstStyle/>
        <a:p>
          <a:endParaRPr lang="en-US"/>
        </a:p>
      </dgm:t>
    </dgm:pt>
    <dgm:pt modelId="{D06B9889-1A8A-4E4E-A12A-D63317A60F59}" type="pres">
      <dgm:prSet presAssocID="{6B922CA7-47C4-C141-8E0C-EBF92B0E7CE8}" presName="linearFlow" presStyleCnt="0">
        <dgm:presLayoutVars>
          <dgm:dir/>
          <dgm:resizeHandles val="exact"/>
        </dgm:presLayoutVars>
      </dgm:prSet>
      <dgm:spPr/>
    </dgm:pt>
    <dgm:pt modelId="{9778CE2D-7C0B-E042-AD1D-552D1AC3C21A}" type="pres">
      <dgm:prSet presAssocID="{2844CB42-8670-F84C-A490-EEC9547E46C1}" presName="composite" presStyleCnt="0"/>
      <dgm:spPr/>
    </dgm:pt>
    <dgm:pt modelId="{40FE7C20-182F-2445-AB76-6D24F21787E5}" type="pres">
      <dgm:prSet presAssocID="{2844CB42-8670-F84C-A490-EEC9547E46C1}" presName="imgShp" presStyleLbl="fgImgPlace1" presStyleIdx="0" presStyleCnt="5"/>
      <dgm:spPr/>
    </dgm:pt>
    <dgm:pt modelId="{A1FE6917-D4F7-9944-B887-C0C61ADE283D}" type="pres">
      <dgm:prSet presAssocID="{2844CB42-8670-F84C-A490-EEC9547E46C1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FA443-E32C-964B-8824-66526BF1A9D1}" type="pres">
      <dgm:prSet presAssocID="{162E30F6-E913-BD40-A1C7-75C845EB7209}" presName="spacing" presStyleCnt="0"/>
      <dgm:spPr/>
    </dgm:pt>
    <dgm:pt modelId="{4D1F751A-DED3-1F4D-BA19-3C6796E1AC76}" type="pres">
      <dgm:prSet presAssocID="{4EC7A954-3E1D-4D4D-A938-C1BB082CB00C}" presName="composite" presStyleCnt="0"/>
      <dgm:spPr/>
    </dgm:pt>
    <dgm:pt modelId="{E3C4827F-D66A-2A47-BE23-0538DD4F615E}" type="pres">
      <dgm:prSet presAssocID="{4EC7A954-3E1D-4D4D-A938-C1BB082CB00C}" presName="imgShp" presStyleLbl="fgImgPlace1" presStyleIdx="1" presStyleCnt="5"/>
      <dgm:spPr/>
    </dgm:pt>
    <dgm:pt modelId="{D7574213-6C0C-2D48-B727-C33576F0EE2F}" type="pres">
      <dgm:prSet presAssocID="{4EC7A954-3E1D-4D4D-A938-C1BB082CB00C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57135-5506-F147-897A-2112F3441FA2}" type="pres">
      <dgm:prSet presAssocID="{6F909438-333A-3B49-8FCA-1EF820D095A8}" presName="spacing" presStyleCnt="0"/>
      <dgm:spPr/>
    </dgm:pt>
    <dgm:pt modelId="{61283206-0820-E440-80B0-FC86E5F0E90A}" type="pres">
      <dgm:prSet presAssocID="{37A5C9BB-D8AF-C649-A3ED-EC2A87E95790}" presName="composite" presStyleCnt="0"/>
      <dgm:spPr/>
    </dgm:pt>
    <dgm:pt modelId="{93B1EA7E-29D5-114D-AEDB-5B1EBF28BB50}" type="pres">
      <dgm:prSet presAssocID="{37A5C9BB-D8AF-C649-A3ED-EC2A87E95790}" presName="imgShp" presStyleLbl="fgImgPlace1" presStyleIdx="2" presStyleCnt="5"/>
      <dgm:spPr/>
    </dgm:pt>
    <dgm:pt modelId="{EF2B9D07-9487-0E41-8E21-AE798319782C}" type="pres">
      <dgm:prSet presAssocID="{37A5C9BB-D8AF-C649-A3ED-EC2A87E95790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9FC67D-89CB-DD48-858F-60FC65C10C71}" type="pres">
      <dgm:prSet presAssocID="{3B5939F5-7FD5-B647-8E51-54AD41676774}" presName="spacing" presStyleCnt="0"/>
      <dgm:spPr/>
    </dgm:pt>
    <dgm:pt modelId="{3C9B1D0A-738B-C740-919E-2AC5C2592A8C}" type="pres">
      <dgm:prSet presAssocID="{9596426A-A76D-0548-8D6B-616DFD2EF843}" presName="composite" presStyleCnt="0"/>
      <dgm:spPr/>
    </dgm:pt>
    <dgm:pt modelId="{45F1D93A-7A43-2949-807E-4252DE22D639}" type="pres">
      <dgm:prSet presAssocID="{9596426A-A76D-0548-8D6B-616DFD2EF843}" presName="imgShp" presStyleLbl="fgImgPlace1" presStyleIdx="3" presStyleCnt="5"/>
      <dgm:spPr/>
    </dgm:pt>
    <dgm:pt modelId="{8C04733E-96D4-B546-8AB4-6437D87C9FED}" type="pres">
      <dgm:prSet presAssocID="{9596426A-A76D-0548-8D6B-616DFD2EF843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158FBB-432D-DE47-B5C5-DEDF71AC8F21}" type="pres">
      <dgm:prSet presAssocID="{E93F9C5D-AD1C-6447-93BB-BF0977DEC7BF}" presName="spacing" presStyleCnt="0"/>
      <dgm:spPr/>
    </dgm:pt>
    <dgm:pt modelId="{4E0186F0-ECFE-F34E-A341-9B47D108B6F1}" type="pres">
      <dgm:prSet presAssocID="{0BD93032-6731-2444-B9F7-DEFBAC3E7568}" presName="composite" presStyleCnt="0"/>
      <dgm:spPr/>
    </dgm:pt>
    <dgm:pt modelId="{8F4F7176-5FAD-2344-B2BD-C7508A2E4CFE}" type="pres">
      <dgm:prSet presAssocID="{0BD93032-6731-2444-B9F7-DEFBAC3E7568}" presName="imgShp" presStyleLbl="fgImgPlace1" presStyleIdx="4" presStyleCnt="5"/>
      <dgm:spPr/>
    </dgm:pt>
    <dgm:pt modelId="{2781B35C-E82A-DA48-9BC5-E9B524ECE159}" type="pres">
      <dgm:prSet presAssocID="{0BD93032-6731-2444-B9F7-DEFBAC3E7568}" presName="txShp" presStyleLbl="node1" presStyleIdx="4" presStyleCnt="5">
        <dgm:presLayoutVars>
          <dgm:bulletEnabled val="1"/>
        </dgm:presLayoutVars>
      </dgm:prSet>
      <dgm:spPr/>
    </dgm:pt>
  </dgm:ptLst>
  <dgm:cxnLst>
    <dgm:cxn modelId="{AD8392FD-D86D-064D-B8C4-006C47BECEE3}" type="presOf" srcId="{9596426A-A76D-0548-8D6B-616DFD2EF843}" destId="{8C04733E-96D4-B546-8AB4-6437D87C9FED}" srcOrd="0" destOrd="0" presId="urn:microsoft.com/office/officeart/2005/8/layout/vList3"/>
    <dgm:cxn modelId="{90CF3303-1A51-D542-92B1-C03C296563E3}" type="presOf" srcId="{6B922CA7-47C4-C141-8E0C-EBF92B0E7CE8}" destId="{D06B9889-1A8A-4E4E-A12A-D63317A60F59}" srcOrd="0" destOrd="0" presId="urn:microsoft.com/office/officeart/2005/8/layout/vList3"/>
    <dgm:cxn modelId="{7F7F39F5-4340-2A47-8E42-E7FD77495DE3}" type="presOf" srcId="{37A5C9BB-D8AF-C649-A3ED-EC2A87E95790}" destId="{EF2B9D07-9487-0E41-8E21-AE798319782C}" srcOrd="0" destOrd="0" presId="urn:microsoft.com/office/officeart/2005/8/layout/vList3"/>
    <dgm:cxn modelId="{4D4CF6AF-0CFB-1F4A-BE0F-6C3564E621ED}" srcId="{6B922CA7-47C4-C141-8E0C-EBF92B0E7CE8}" destId="{37A5C9BB-D8AF-C649-A3ED-EC2A87E95790}" srcOrd="2" destOrd="0" parTransId="{A8E90E78-6505-4E43-950E-9CBCFAA901BD}" sibTransId="{3B5939F5-7FD5-B647-8E51-54AD41676774}"/>
    <dgm:cxn modelId="{D092BA08-0E8D-964C-BBC0-C1F02F74A623}" srcId="{6B922CA7-47C4-C141-8E0C-EBF92B0E7CE8}" destId="{4EC7A954-3E1D-4D4D-A938-C1BB082CB00C}" srcOrd="1" destOrd="0" parTransId="{9834BC89-81CF-2140-930A-5CDFFBDD3815}" sibTransId="{6F909438-333A-3B49-8FCA-1EF820D095A8}"/>
    <dgm:cxn modelId="{ACF52C1F-3FF3-8F4F-A1B0-02133065B852}" srcId="{6B922CA7-47C4-C141-8E0C-EBF92B0E7CE8}" destId="{9596426A-A76D-0548-8D6B-616DFD2EF843}" srcOrd="3" destOrd="0" parTransId="{E2E3B691-F7AE-E141-AE2A-D540E943D381}" sibTransId="{E93F9C5D-AD1C-6447-93BB-BF0977DEC7BF}"/>
    <dgm:cxn modelId="{6C85A19E-073B-864F-BD92-EE9D7F6CB576}" type="presOf" srcId="{4EC7A954-3E1D-4D4D-A938-C1BB082CB00C}" destId="{D7574213-6C0C-2D48-B727-C33576F0EE2F}" srcOrd="0" destOrd="0" presId="urn:microsoft.com/office/officeart/2005/8/layout/vList3"/>
    <dgm:cxn modelId="{30110B97-8F15-EB41-AFCF-077533FDB28C}" srcId="{6B922CA7-47C4-C141-8E0C-EBF92B0E7CE8}" destId="{2844CB42-8670-F84C-A490-EEC9547E46C1}" srcOrd="0" destOrd="0" parTransId="{6FEB9E5F-CF11-594D-B620-D2EBDDEBD4F2}" sibTransId="{162E30F6-E913-BD40-A1C7-75C845EB7209}"/>
    <dgm:cxn modelId="{64E9DFB1-6130-EE47-862B-F3FFBF9E2F89}" type="presOf" srcId="{0BD93032-6731-2444-B9F7-DEFBAC3E7568}" destId="{2781B35C-E82A-DA48-9BC5-E9B524ECE159}" srcOrd="0" destOrd="0" presId="urn:microsoft.com/office/officeart/2005/8/layout/vList3"/>
    <dgm:cxn modelId="{DD26C6F6-6EE0-5A4D-9116-E894E83F094D}" type="presOf" srcId="{2844CB42-8670-F84C-A490-EEC9547E46C1}" destId="{A1FE6917-D4F7-9944-B887-C0C61ADE283D}" srcOrd="0" destOrd="0" presId="urn:microsoft.com/office/officeart/2005/8/layout/vList3"/>
    <dgm:cxn modelId="{C9956C96-5C0A-4148-8B5B-68C09C15909B}" srcId="{6B922CA7-47C4-C141-8E0C-EBF92B0E7CE8}" destId="{0BD93032-6731-2444-B9F7-DEFBAC3E7568}" srcOrd="4" destOrd="0" parTransId="{EC266784-7C84-2445-B30B-0BDDA170935A}" sibTransId="{6970314D-3BDE-0F4D-9456-FD776098EA76}"/>
    <dgm:cxn modelId="{6527AAC3-F6C8-1A41-A868-F01B37ABB329}" type="presParOf" srcId="{D06B9889-1A8A-4E4E-A12A-D63317A60F59}" destId="{9778CE2D-7C0B-E042-AD1D-552D1AC3C21A}" srcOrd="0" destOrd="0" presId="urn:microsoft.com/office/officeart/2005/8/layout/vList3"/>
    <dgm:cxn modelId="{D07D3672-28D8-2C40-B334-D1EB2507637B}" type="presParOf" srcId="{9778CE2D-7C0B-E042-AD1D-552D1AC3C21A}" destId="{40FE7C20-182F-2445-AB76-6D24F21787E5}" srcOrd="0" destOrd="0" presId="urn:microsoft.com/office/officeart/2005/8/layout/vList3"/>
    <dgm:cxn modelId="{F510B235-8547-6840-9A45-C5868C370104}" type="presParOf" srcId="{9778CE2D-7C0B-E042-AD1D-552D1AC3C21A}" destId="{A1FE6917-D4F7-9944-B887-C0C61ADE283D}" srcOrd="1" destOrd="0" presId="urn:microsoft.com/office/officeart/2005/8/layout/vList3"/>
    <dgm:cxn modelId="{F8A3C6BE-3E3A-F142-951B-D26E84DB48BC}" type="presParOf" srcId="{D06B9889-1A8A-4E4E-A12A-D63317A60F59}" destId="{9BEFA443-E32C-964B-8824-66526BF1A9D1}" srcOrd="1" destOrd="0" presId="urn:microsoft.com/office/officeart/2005/8/layout/vList3"/>
    <dgm:cxn modelId="{6F033E6F-3575-E540-8202-049C3EEC4D8F}" type="presParOf" srcId="{D06B9889-1A8A-4E4E-A12A-D63317A60F59}" destId="{4D1F751A-DED3-1F4D-BA19-3C6796E1AC76}" srcOrd="2" destOrd="0" presId="urn:microsoft.com/office/officeart/2005/8/layout/vList3"/>
    <dgm:cxn modelId="{3D3A2B53-0603-B44C-83BE-93D9EDF13CA3}" type="presParOf" srcId="{4D1F751A-DED3-1F4D-BA19-3C6796E1AC76}" destId="{E3C4827F-D66A-2A47-BE23-0538DD4F615E}" srcOrd="0" destOrd="0" presId="urn:microsoft.com/office/officeart/2005/8/layout/vList3"/>
    <dgm:cxn modelId="{D229FA46-C61E-3149-8665-FC23F26403AF}" type="presParOf" srcId="{4D1F751A-DED3-1F4D-BA19-3C6796E1AC76}" destId="{D7574213-6C0C-2D48-B727-C33576F0EE2F}" srcOrd="1" destOrd="0" presId="urn:microsoft.com/office/officeart/2005/8/layout/vList3"/>
    <dgm:cxn modelId="{98F4D6AD-20CA-614B-B439-0A860A1D1138}" type="presParOf" srcId="{D06B9889-1A8A-4E4E-A12A-D63317A60F59}" destId="{8E057135-5506-F147-897A-2112F3441FA2}" srcOrd="3" destOrd="0" presId="urn:microsoft.com/office/officeart/2005/8/layout/vList3"/>
    <dgm:cxn modelId="{F8C063A5-B5DF-C744-BEDD-B581467B4699}" type="presParOf" srcId="{D06B9889-1A8A-4E4E-A12A-D63317A60F59}" destId="{61283206-0820-E440-80B0-FC86E5F0E90A}" srcOrd="4" destOrd="0" presId="urn:microsoft.com/office/officeart/2005/8/layout/vList3"/>
    <dgm:cxn modelId="{584F45CC-B13C-D144-A1AB-2B0DB5F03908}" type="presParOf" srcId="{61283206-0820-E440-80B0-FC86E5F0E90A}" destId="{93B1EA7E-29D5-114D-AEDB-5B1EBF28BB50}" srcOrd="0" destOrd="0" presId="urn:microsoft.com/office/officeart/2005/8/layout/vList3"/>
    <dgm:cxn modelId="{62BC247C-CDE7-5140-8AD9-B93E0907E5AD}" type="presParOf" srcId="{61283206-0820-E440-80B0-FC86E5F0E90A}" destId="{EF2B9D07-9487-0E41-8E21-AE798319782C}" srcOrd="1" destOrd="0" presId="urn:microsoft.com/office/officeart/2005/8/layout/vList3"/>
    <dgm:cxn modelId="{B5676F5D-4FCE-C049-A9B8-8CF21BF3A7A9}" type="presParOf" srcId="{D06B9889-1A8A-4E4E-A12A-D63317A60F59}" destId="{B99FC67D-89CB-DD48-858F-60FC65C10C71}" srcOrd="5" destOrd="0" presId="urn:microsoft.com/office/officeart/2005/8/layout/vList3"/>
    <dgm:cxn modelId="{EFDB92E1-65F4-AE40-AE60-BDD1568254DC}" type="presParOf" srcId="{D06B9889-1A8A-4E4E-A12A-D63317A60F59}" destId="{3C9B1D0A-738B-C740-919E-2AC5C2592A8C}" srcOrd="6" destOrd="0" presId="urn:microsoft.com/office/officeart/2005/8/layout/vList3"/>
    <dgm:cxn modelId="{0EFE18D5-1808-F540-A4F7-C3CDC778C7A4}" type="presParOf" srcId="{3C9B1D0A-738B-C740-919E-2AC5C2592A8C}" destId="{45F1D93A-7A43-2949-807E-4252DE22D639}" srcOrd="0" destOrd="0" presId="urn:microsoft.com/office/officeart/2005/8/layout/vList3"/>
    <dgm:cxn modelId="{3D4FA7F9-72B0-544C-A39A-44D51DDDDB8E}" type="presParOf" srcId="{3C9B1D0A-738B-C740-919E-2AC5C2592A8C}" destId="{8C04733E-96D4-B546-8AB4-6437D87C9FED}" srcOrd="1" destOrd="0" presId="urn:microsoft.com/office/officeart/2005/8/layout/vList3"/>
    <dgm:cxn modelId="{D726B4B1-09A4-E947-BEF4-F85B81843516}" type="presParOf" srcId="{D06B9889-1A8A-4E4E-A12A-D63317A60F59}" destId="{9A158FBB-432D-DE47-B5C5-DEDF71AC8F21}" srcOrd="7" destOrd="0" presId="urn:microsoft.com/office/officeart/2005/8/layout/vList3"/>
    <dgm:cxn modelId="{1CA0D5E5-4CED-B94C-BFD3-FD6333BE0B87}" type="presParOf" srcId="{D06B9889-1A8A-4E4E-A12A-D63317A60F59}" destId="{4E0186F0-ECFE-F34E-A341-9B47D108B6F1}" srcOrd="8" destOrd="0" presId="urn:microsoft.com/office/officeart/2005/8/layout/vList3"/>
    <dgm:cxn modelId="{6643EFB3-307A-3B4E-A05B-49EC066D6118}" type="presParOf" srcId="{4E0186F0-ECFE-F34E-A341-9B47D108B6F1}" destId="{8F4F7176-5FAD-2344-B2BD-C7508A2E4CFE}" srcOrd="0" destOrd="0" presId="urn:microsoft.com/office/officeart/2005/8/layout/vList3"/>
    <dgm:cxn modelId="{00A15B8C-0E8E-0C48-A32D-01FB01819926}" type="presParOf" srcId="{4E0186F0-ECFE-F34E-A341-9B47D108B6F1}" destId="{2781B35C-E82A-DA48-9BC5-E9B524ECE15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672960-84E6-244E-9EB9-6B337A719760}">
      <dsp:nvSpPr>
        <dsp:cNvPr id="0" name=""/>
        <dsp:cNvSpPr/>
      </dsp:nvSpPr>
      <dsp:spPr>
        <a:xfrm>
          <a:off x="1459259" y="1702941"/>
          <a:ext cx="1120080" cy="1120080"/>
        </a:xfrm>
        <a:prstGeom prst="ellipse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Author1</a:t>
          </a:r>
          <a:endParaRPr lang="en-US" sz="1800" kern="1200" dirty="0"/>
        </a:p>
      </dsp:txBody>
      <dsp:txXfrm>
        <a:off x="1623291" y="1866973"/>
        <a:ext cx="792016" cy="792016"/>
      </dsp:txXfrm>
    </dsp:sp>
    <dsp:sp modelId="{D98D2B59-C25B-044F-9059-CCB1288F6092}">
      <dsp:nvSpPr>
        <dsp:cNvPr id="0" name=""/>
        <dsp:cNvSpPr/>
      </dsp:nvSpPr>
      <dsp:spPr>
        <a:xfrm rot="16200000">
          <a:off x="1850622" y="1509302"/>
          <a:ext cx="337354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337354" y="2496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10866" y="1525830"/>
        <a:ext cx="16867" cy="16867"/>
      </dsp:txXfrm>
    </dsp:sp>
    <dsp:sp modelId="{2F264486-523E-8643-9914-0D20DE2A3A9B}">
      <dsp:nvSpPr>
        <dsp:cNvPr id="0" name=""/>
        <dsp:cNvSpPr/>
      </dsp:nvSpPr>
      <dsp:spPr>
        <a:xfrm>
          <a:off x="1459259" y="245506"/>
          <a:ext cx="1120080" cy="11200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Keyword1</a:t>
          </a:r>
          <a:endParaRPr lang="en-US" sz="1400" kern="1200" dirty="0"/>
        </a:p>
      </dsp:txBody>
      <dsp:txXfrm>
        <a:off x="1623291" y="409538"/>
        <a:ext cx="792016" cy="792016"/>
      </dsp:txXfrm>
    </dsp:sp>
    <dsp:sp modelId="{CB527846-1F6C-DB4E-BBC7-C694A60ECDBB}">
      <dsp:nvSpPr>
        <dsp:cNvPr id="0" name=""/>
        <dsp:cNvSpPr/>
      </dsp:nvSpPr>
      <dsp:spPr>
        <a:xfrm>
          <a:off x="2579340" y="2238020"/>
          <a:ext cx="337354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337354" y="2496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739583" y="2254547"/>
        <a:ext cx="16867" cy="16867"/>
      </dsp:txXfrm>
    </dsp:sp>
    <dsp:sp modelId="{99DEB609-6E55-DD4B-9D73-D58E4A6A0DD1}">
      <dsp:nvSpPr>
        <dsp:cNvPr id="0" name=""/>
        <dsp:cNvSpPr/>
      </dsp:nvSpPr>
      <dsp:spPr>
        <a:xfrm>
          <a:off x="2916695" y="1702941"/>
          <a:ext cx="1120080" cy="11200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Abstract1</a:t>
          </a:r>
          <a:endParaRPr lang="en-US" sz="1400" kern="1200" dirty="0"/>
        </a:p>
      </dsp:txBody>
      <dsp:txXfrm>
        <a:off x="3080727" y="1866973"/>
        <a:ext cx="792016" cy="792016"/>
      </dsp:txXfrm>
    </dsp:sp>
    <dsp:sp modelId="{5E49450E-F154-3548-B510-C6D7227DF656}">
      <dsp:nvSpPr>
        <dsp:cNvPr id="0" name=""/>
        <dsp:cNvSpPr/>
      </dsp:nvSpPr>
      <dsp:spPr>
        <a:xfrm rot="5400000">
          <a:off x="1850622" y="2966738"/>
          <a:ext cx="337354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337354" y="2496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10866" y="2983265"/>
        <a:ext cx="16867" cy="16867"/>
      </dsp:txXfrm>
    </dsp:sp>
    <dsp:sp modelId="{6E64A2BD-0E5B-5E41-A529-7A05591AF367}">
      <dsp:nvSpPr>
        <dsp:cNvPr id="0" name=""/>
        <dsp:cNvSpPr/>
      </dsp:nvSpPr>
      <dsp:spPr>
        <a:xfrm>
          <a:off x="1459259" y="3160376"/>
          <a:ext cx="1120080" cy="11200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Coauthor1</a:t>
          </a:r>
          <a:endParaRPr lang="en-US" sz="1400" kern="1200" dirty="0"/>
        </a:p>
      </dsp:txBody>
      <dsp:txXfrm>
        <a:off x="1623291" y="3324408"/>
        <a:ext cx="792016" cy="792016"/>
      </dsp:txXfrm>
    </dsp:sp>
    <dsp:sp modelId="{64EDDF87-817C-4D46-83BE-6A4F384078F7}">
      <dsp:nvSpPr>
        <dsp:cNvPr id="0" name=""/>
        <dsp:cNvSpPr/>
      </dsp:nvSpPr>
      <dsp:spPr>
        <a:xfrm rot="10800000">
          <a:off x="1121904" y="2238020"/>
          <a:ext cx="337354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337354" y="2496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282148" y="2254547"/>
        <a:ext cx="16867" cy="16867"/>
      </dsp:txXfrm>
    </dsp:sp>
    <dsp:sp modelId="{3D0BEE08-5103-1840-ABD2-999757B0A0D4}">
      <dsp:nvSpPr>
        <dsp:cNvPr id="0" name=""/>
        <dsp:cNvSpPr/>
      </dsp:nvSpPr>
      <dsp:spPr>
        <a:xfrm>
          <a:off x="1824" y="1702941"/>
          <a:ext cx="1120080" cy="1120080"/>
        </a:xfrm>
        <a:prstGeom prst="ellipse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Keyword2</a:t>
          </a:r>
          <a:endParaRPr lang="en-US" sz="1400" kern="1200" dirty="0"/>
        </a:p>
      </dsp:txBody>
      <dsp:txXfrm>
        <a:off x="165856" y="1866973"/>
        <a:ext cx="792016" cy="792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FE6917-D4F7-9944-B887-C0C61ADE283D}">
      <dsp:nvSpPr>
        <dsp:cNvPr id="0" name=""/>
        <dsp:cNvSpPr/>
      </dsp:nvSpPr>
      <dsp:spPr>
        <a:xfrm rot="10800000">
          <a:off x="859124" y="192"/>
          <a:ext cx="2685669" cy="730635"/>
        </a:xfrm>
        <a:prstGeom prst="homePlate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190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Paper1</a:t>
          </a:r>
          <a:endParaRPr lang="en-US" sz="3300" kern="1200" dirty="0"/>
        </a:p>
      </dsp:txBody>
      <dsp:txXfrm rot="10800000">
        <a:off x="1041783" y="192"/>
        <a:ext cx="2503010" cy="730635"/>
      </dsp:txXfrm>
    </dsp:sp>
    <dsp:sp modelId="{40FE7C20-182F-2445-AB76-6D24F21787E5}">
      <dsp:nvSpPr>
        <dsp:cNvPr id="0" name=""/>
        <dsp:cNvSpPr/>
      </dsp:nvSpPr>
      <dsp:spPr>
        <a:xfrm>
          <a:off x="493806" y="192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574213-6C0C-2D48-B727-C33576F0EE2F}">
      <dsp:nvSpPr>
        <dsp:cNvPr id="0" name=""/>
        <dsp:cNvSpPr/>
      </dsp:nvSpPr>
      <dsp:spPr>
        <a:xfrm rot="10800000">
          <a:off x="859124" y="948927"/>
          <a:ext cx="2685669" cy="730635"/>
        </a:xfrm>
        <a:prstGeom prst="homePlate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190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Paper2</a:t>
          </a:r>
          <a:endParaRPr lang="en-US" sz="3300" kern="1200" dirty="0"/>
        </a:p>
      </dsp:txBody>
      <dsp:txXfrm rot="10800000">
        <a:off x="1041783" y="948927"/>
        <a:ext cx="2503010" cy="730635"/>
      </dsp:txXfrm>
    </dsp:sp>
    <dsp:sp modelId="{E3C4827F-D66A-2A47-BE23-0538DD4F615E}">
      <dsp:nvSpPr>
        <dsp:cNvPr id="0" name=""/>
        <dsp:cNvSpPr/>
      </dsp:nvSpPr>
      <dsp:spPr>
        <a:xfrm>
          <a:off x="493806" y="948927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2B9D07-9487-0E41-8E21-AE798319782C}">
      <dsp:nvSpPr>
        <dsp:cNvPr id="0" name=""/>
        <dsp:cNvSpPr/>
      </dsp:nvSpPr>
      <dsp:spPr>
        <a:xfrm rot="10800000">
          <a:off x="859124" y="1897663"/>
          <a:ext cx="2685669" cy="730635"/>
        </a:xfrm>
        <a:prstGeom prst="homePlate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190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Paper3</a:t>
          </a:r>
          <a:endParaRPr lang="en-US" sz="3300" kern="1200" dirty="0"/>
        </a:p>
      </dsp:txBody>
      <dsp:txXfrm rot="10800000">
        <a:off x="1041783" y="1897663"/>
        <a:ext cx="2503010" cy="730635"/>
      </dsp:txXfrm>
    </dsp:sp>
    <dsp:sp modelId="{93B1EA7E-29D5-114D-AEDB-5B1EBF28BB50}">
      <dsp:nvSpPr>
        <dsp:cNvPr id="0" name=""/>
        <dsp:cNvSpPr/>
      </dsp:nvSpPr>
      <dsp:spPr>
        <a:xfrm>
          <a:off x="493806" y="1897663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C04733E-96D4-B546-8AB4-6437D87C9FED}">
      <dsp:nvSpPr>
        <dsp:cNvPr id="0" name=""/>
        <dsp:cNvSpPr/>
      </dsp:nvSpPr>
      <dsp:spPr>
        <a:xfrm rot="10800000">
          <a:off x="859124" y="2846399"/>
          <a:ext cx="2685669" cy="730635"/>
        </a:xfrm>
        <a:prstGeom prst="homePlate">
          <a:avLst/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190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Paper4</a:t>
          </a:r>
          <a:endParaRPr lang="en-US" sz="3300" kern="1200" dirty="0"/>
        </a:p>
      </dsp:txBody>
      <dsp:txXfrm rot="10800000">
        <a:off x="1041783" y="2846399"/>
        <a:ext cx="2503010" cy="730635"/>
      </dsp:txXfrm>
    </dsp:sp>
    <dsp:sp modelId="{45F1D93A-7A43-2949-807E-4252DE22D639}">
      <dsp:nvSpPr>
        <dsp:cNvPr id="0" name=""/>
        <dsp:cNvSpPr/>
      </dsp:nvSpPr>
      <dsp:spPr>
        <a:xfrm>
          <a:off x="493806" y="2846399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81B35C-E82A-DA48-9BC5-E9B524ECE159}">
      <dsp:nvSpPr>
        <dsp:cNvPr id="0" name=""/>
        <dsp:cNvSpPr/>
      </dsp:nvSpPr>
      <dsp:spPr>
        <a:xfrm rot="10800000">
          <a:off x="859124" y="3795135"/>
          <a:ext cx="2685669" cy="730635"/>
        </a:xfrm>
        <a:prstGeom prst="homePlate">
          <a:avLst/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2190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Paper5</a:t>
          </a:r>
          <a:endParaRPr lang="en-US" sz="3300" kern="1200" dirty="0"/>
        </a:p>
      </dsp:txBody>
      <dsp:txXfrm rot="10800000">
        <a:off x="1041783" y="3795135"/>
        <a:ext cx="2503010" cy="730635"/>
      </dsp:txXfrm>
    </dsp:sp>
    <dsp:sp modelId="{8F4F7176-5FAD-2344-B2BD-C7508A2E4CFE}">
      <dsp:nvSpPr>
        <dsp:cNvPr id="0" name=""/>
        <dsp:cNvSpPr/>
      </dsp:nvSpPr>
      <dsp:spPr>
        <a:xfrm>
          <a:off x="493806" y="3795135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F88F7-8183-4C0B-ACC8-2385D0AE11BE}" type="datetimeFigureOut">
              <a:rPr lang="en-US" smtClean="0"/>
              <a:t>5/1/14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E7466-953E-429F-BDF0-02EF6559A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6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we  get vs what we want</a:t>
            </a:r>
          </a:p>
          <a:p>
            <a:r>
              <a:rPr lang="en-US" dirty="0" smtClean="0"/>
              <a:t>Return a collection of networks centered on same query</a:t>
            </a:r>
          </a:p>
          <a:p>
            <a:r>
              <a:rPr lang="en-US" dirty="0" smtClean="0"/>
              <a:t>List of papers – underlying network</a:t>
            </a:r>
          </a:p>
          <a:p>
            <a:r>
              <a:rPr lang="en-US" dirty="0" smtClean="0"/>
              <a:t>Loosely linked between, strongly inside, different areas, but related to original search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7466-953E-429F-BDF0-02EF6559A2E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0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E7466-953E-429F-BDF0-02EF6559A2E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18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Network of Epidemiology Digital Objects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Naren</a:t>
            </a:r>
            <a:r>
              <a:rPr lang="en-US" dirty="0" smtClean="0"/>
              <a:t> </a:t>
            </a:r>
            <a:r>
              <a:rPr lang="en-US" dirty="0" err="1" smtClean="0"/>
              <a:t>Sundar</a:t>
            </a:r>
            <a:r>
              <a:rPr lang="en-US" dirty="0" smtClean="0"/>
              <a:t>,  </a:t>
            </a:r>
            <a:r>
              <a:rPr lang="en-US" dirty="0" err="1" smtClean="0"/>
              <a:t>Kui</a:t>
            </a:r>
            <a:r>
              <a:rPr lang="en-US" dirty="0" smtClean="0"/>
              <a:t> Xu</a:t>
            </a:r>
          </a:p>
          <a:p>
            <a:r>
              <a:rPr lang="en-US" dirty="0" smtClean="0"/>
              <a:t>Client: Sandeep Gupta, S.M. </a:t>
            </a:r>
            <a:r>
              <a:rPr lang="en-US" dirty="0" err="1" smtClean="0"/>
              <a:t>Shamimul</a:t>
            </a:r>
            <a:endParaRPr lang="en-US" dirty="0" smtClean="0"/>
          </a:p>
          <a:p>
            <a:r>
              <a:rPr lang="en-US" dirty="0" smtClean="0"/>
              <a:t>CS6604 Class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79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crawling topics</a:t>
            </a:r>
          </a:p>
          <a:p>
            <a:pPr lvl="1"/>
            <a:r>
              <a:rPr lang="en-US" dirty="0" smtClean="0"/>
              <a:t>Building efficient, robust and scalable crawler</a:t>
            </a:r>
          </a:p>
          <a:p>
            <a:pPr lvl="1"/>
            <a:r>
              <a:rPr lang="en-US" dirty="0" smtClean="0"/>
              <a:t>Traversal order of the web graph</a:t>
            </a:r>
          </a:p>
          <a:p>
            <a:pPr lvl="1"/>
            <a:r>
              <a:rPr lang="en-US" dirty="0" smtClean="0"/>
              <a:t>Re-visitation of previously crawled content</a:t>
            </a:r>
          </a:p>
          <a:p>
            <a:pPr lvl="1"/>
            <a:r>
              <a:rPr lang="en-US" dirty="0" smtClean="0"/>
              <a:t>Avoid problematic and undesirable content</a:t>
            </a:r>
          </a:p>
          <a:p>
            <a:pPr lvl="1"/>
            <a:r>
              <a:rPr lang="en-US" dirty="0" smtClean="0"/>
              <a:t>Crawling “deep web” content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943600"/>
            <a:ext cx="7947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Christopher </a:t>
            </a:r>
            <a:r>
              <a:rPr lang="en-US" dirty="0" err="1"/>
              <a:t>Olston</a:t>
            </a:r>
            <a:r>
              <a:rPr lang="en-US" dirty="0"/>
              <a:t> and Marc </a:t>
            </a:r>
            <a:r>
              <a:rPr lang="en-US" dirty="0" err="1"/>
              <a:t>Najork</a:t>
            </a:r>
            <a:r>
              <a:rPr lang="en-US" dirty="0"/>
              <a:t>. 2010. Web Crawling.  </a:t>
            </a:r>
            <a:r>
              <a:rPr lang="en-US" i="1" dirty="0" smtClean="0"/>
              <a:t>Found</a:t>
            </a:r>
            <a:r>
              <a:rPr lang="en-US" i="1" dirty="0"/>
              <a:t>. Trends Inf. </a:t>
            </a:r>
            <a:r>
              <a:rPr lang="en-US" i="1" dirty="0" err="1"/>
              <a:t>Retr</a:t>
            </a:r>
            <a:r>
              <a:rPr lang="en-US" i="1" dirty="0"/>
              <a:t>.</a:t>
            </a:r>
            <a:r>
              <a:rPr lang="en-US" dirty="0"/>
              <a:t> 4, 3 (March 2010), 175-246. </a:t>
            </a:r>
          </a:p>
        </p:txBody>
      </p:sp>
    </p:spTree>
    <p:extLst>
      <p:ext uri="{BB962C8B-B14F-4D97-AF65-F5344CB8AC3E}">
        <p14:creationId xmlns:p14="http://schemas.microsoft.com/office/powerpoint/2010/main" val="59158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can a human do this better?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 user is interested in “</a:t>
            </a:r>
            <a:r>
              <a:rPr lang="en-US" u="sng" dirty="0" smtClean="0"/>
              <a:t>Disease propagation</a:t>
            </a:r>
            <a:r>
              <a:rPr lang="en-US" dirty="0" smtClean="0"/>
              <a:t>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N = {Disease propagation}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</a:t>
            </a:r>
            <a:r>
              <a:rPr lang="en-US" dirty="0" smtClean="0"/>
              <a:t>earch using N and gets 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Splits R into A and 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Selects A as relevant; extracts terms and connections; augments 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Ignores or stashes away 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Repeat from 1 with updated network N</a:t>
            </a:r>
          </a:p>
        </p:txBody>
      </p:sp>
    </p:spTree>
    <p:extLst>
      <p:ext uri="{BB962C8B-B14F-4D97-AF65-F5344CB8AC3E}">
        <p14:creationId xmlns:p14="http://schemas.microsoft.com/office/powerpoint/2010/main" val="2268689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Desired Property 1: Connected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relevant paper shares nodes and edges in the network N</a:t>
            </a:r>
          </a:p>
          <a:p>
            <a:r>
              <a:rPr lang="en-US" dirty="0" smtClean="0"/>
              <a:t>Not all of the paper becomes relevant at once</a:t>
            </a:r>
          </a:p>
          <a:p>
            <a:r>
              <a:rPr lang="en-US" dirty="0" smtClean="0"/>
              <a:t>What is shared changes over time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40260557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85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Desired Property 2: Grouping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Only a small fraction of a document is shared with network N</a:t>
            </a:r>
          </a:p>
          <a:p>
            <a:r>
              <a:rPr lang="en-US" dirty="0" smtClean="0"/>
              <a:t>The rest is used to group papers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1626777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7003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Modeling: Digital Object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 represented as a set of edges</a:t>
            </a:r>
          </a:p>
          <a:p>
            <a:pPr lvl="1"/>
            <a:r>
              <a:rPr lang="en-US" dirty="0" smtClean="0"/>
              <a:t>D</a:t>
            </a:r>
            <a:r>
              <a:rPr lang="en-US" baseline="-25000" dirty="0" smtClean="0"/>
              <a:t>i</a:t>
            </a:r>
            <a:r>
              <a:rPr lang="en-US" dirty="0" smtClean="0"/>
              <a:t> = {(x</a:t>
            </a:r>
            <a:r>
              <a:rPr lang="en-US" baseline="-25000" dirty="0" smtClean="0"/>
              <a:t>1</a:t>
            </a:r>
            <a:r>
              <a:rPr lang="en-US" dirty="0" smtClean="0"/>
              <a:t>,y</a:t>
            </a:r>
            <a:r>
              <a:rPr lang="en-US" baseline="-25000" dirty="0" smtClean="0"/>
              <a:t>1</a:t>
            </a:r>
            <a:r>
              <a:rPr lang="en-US" dirty="0" smtClean="0"/>
              <a:t>),…, </a:t>
            </a:r>
            <a:r>
              <a:rPr lang="en-US" dirty="0"/>
              <a:t>(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err="1" smtClean="0"/>
              <a:t>,y</a:t>
            </a:r>
            <a:r>
              <a:rPr lang="en-US" baseline="-25000" dirty="0" err="1"/>
              <a:t>n</a:t>
            </a:r>
            <a:r>
              <a:rPr lang="en-US" dirty="0" smtClean="0"/>
              <a:t>)}</a:t>
            </a:r>
          </a:p>
          <a:p>
            <a:r>
              <a:rPr lang="en-US" dirty="0" smtClean="0"/>
              <a:t>Connections are determined by </a:t>
            </a:r>
            <a:r>
              <a:rPr lang="en-US" u="sng" dirty="0" smtClean="0"/>
              <a:t>predicates</a:t>
            </a:r>
            <a:r>
              <a:rPr lang="en-US" dirty="0" smtClean="0"/>
              <a:t> over </a:t>
            </a:r>
            <a:r>
              <a:rPr lang="en-US" u="sng" dirty="0" smtClean="0"/>
              <a:t>kind</a:t>
            </a:r>
            <a:r>
              <a:rPr lang="en-US" dirty="0" smtClean="0"/>
              <a:t> of vertex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x,y</a:t>
            </a:r>
            <a:r>
              <a:rPr lang="en-US" dirty="0" smtClean="0"/>
              <a:t>): Paper p, </a:t>
            </a:r>
            <a:r>
              <a:rPr lang="en-US" u="sng" dirty="0" smtClean="0"/>
              <a:t>authored by</a:t>
            </a:r>
            <a:r>
              <a:rPr lang="en-US" dirty="0" smtClean="0"/>
              <a:t> x, is </a:t>
            </a:r>
            <a:r>
              <a:rPr lang="en-US" u="sng" dirty="0" smtClean="0"/>
              <a:t>published in</a:t>
            </a:r>
            <a:r>
              <a:rPr lang="en-US" dirty="0" smtClean="0"/>
              <a:t> y</a:t>
            </a:r>
          </a:p>
          <a:p>
            <a:r>
              <a:rPr lang="en-US" dirty="0" smtClean="0"/>
              <a:t>From a generative point-of-view, an edge in a paper comes from</a:t>
            </a:r>
          </a:p>
          <a:p>
            <a:pPr lvl="1"/>
            <a:r>
              <a:rPr lang="en-US" dirty="0" smtClean="0"/>
              <a:t>A shared network</a:t>
            </a:r>
          </a:p>
          <a:p>
            <a:pPr lvl="1"/>
            <a:r>
              <a:rPr lang="en-US" dirty="0" smtClean="0"/>
              <a:t>Or, a local network</a:t>
            </a:r>
          </a:p>
        </p:txBody>
      </p:sp>
    </p:spTree>
    <p:extLst>
      <p:ext uri="{BB962C8B-B14F-4D97-AF65-F5344CB8AC3E}">
        <p14:creationId xmlns:p14="http://schemas.microsoft.com/office/powerpoint/2010/main" val="71055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Modeling: Split-View of Digital Object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paper’s edges can be split into two parts</a:t>
            </a:r>
          </a:p>
          <a:p>
            <a:pPr lvl="1"/>
            <a:r>
              <a:rPr lang="en-US" dirty="0" smtClean="0"/>
              <a:t>D</a:t>
            </a:r>
            <a:r>
              <a:rPr lang="en-US" baseline="-25000" dirty="0" smtClean="0"/>
              <a:t>i</a:t>
            </a:r>
            <a:r>
              <a:rPr lang="en-US" dirty="0" smtClean="0"/>
              <a:t> = S</a:t>
            </a:r>
            <a:r>
              <a:rPr lang="en-US" baseline="-25000" dirty="0" smtClean="0"/>
              <a:t>i</a:t>
            </a:r>
            <a:r>
              <a:rPr lang="en-US" dirty="0" smtClean="0"/>
              <a:t> +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</a:t>
            </a:r>
            <a:endParaRPr lang="en-US" baseline="-25000" dirty="0" smtClean="0"/>
          </a:p>
          <a:p>
            <a:pPr lvl="1"/>
            <a:r>
              <a:rPr lang="en-US" dirty="0" smtClean="0"/>
              <a:t>Shared set: S</a:t>
            </a:r>
            <a:r>
              <a:rPr lang="en-US" baseline="-25000" dirty="0" smtClean="0"/>
              <a:t>i</a:t>
            </a:r>
          </a:p>
          <a:p>
            <a:pPr lvl="1"/>
            <a:r>
              <a:rPr lang="en-US" dirty="0" smtClean="0"/>
              <a:t>Local set: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</a:t>
            </a:r>
            <a:endParaRPr lang="en-US" baseline="-25000" dirty="0" smtClean="0"/>
          </a:p>
        </p:txBody>
      </p:sp>
      <p:grpSp>
        <p:nvGrpSpPr>
          <p:cNvPr id="29" name="Group 28"/>
          <p:cNvGrpSpPr/>
          <p:nvPr/>
        </p:nvGrpSpPr>
        <p:grpSpPr>
          <a:xfrm>
            <a:off x="5410200" y="2622165"/>
            <a:ext cx="2685669" cy="730635"/>
            <a:chOff x="859124" y="192"/>
            <a:chExt cx="2685669" cy="730635"/>
          </a:xfrm>
        </p:grpSpPr>
        <p:sp>
          <p:nvSpPr>
            <p:cNvPr id="30" name="Pentagon 29"/>
            <p:cNvSpPr/>
            <p:nvPr/>
          </p:nvSpPr>
          <p:spPr>
            <a:xfrm rot="10800000">
              <a:off x="859124" y="192"/>
              <a:ext cx="2685669" cy="730635"/>
            </a:xfrm>
            <a:prstGeom prst="homePlate">
              <a:avLst/>
            </a:prstGeom>
            <a:solidFill>
              <a:srgbClr val="00800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Pentagon 4"/>
            <p:cNvSpPr/>
            <p:nvPr/>
          </p:nvSpPr>
          <p:spPr>
            <a:xfrm rot="21600000">
              <a:off x="1041783" y="192"/>
              <a:ext cx="2503010" cy="730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2190" tIns="125730" rIns="234696" bIns="12573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dirty="0" err="1"/>
                <a:t>E</a:t>
              </a:r>
              <a:r>
                <a:rPr lang="en-US" sz="3600" baseline="-25000" dirty="0" err="1"/>
                <a:t>i</a:t>
              </a:r>
              <a:endParaRPr lang="en-US" sz="3300" kern="1200" dirty="0"/>
            </a:p>
          </p:txBody>
        </p:sp>
      </p:grpSp>
      <p:sp>
        <p:nvSpPr>
          <p:cNvPr id="32" name="Oval 31"/>
          <p:cNvSpPr/>
          <p:nvPr/>
        </p:nvSpPr>
        <p:spPr>
          <a:xfrm>
            <a:off x="5044882" y="2622165"/>
            <a:ext cx="730635" cy="730635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 anchorCtr="1"/>
          <a:lstStyle/>
          <a:p>
            <a:r>
              <a:rPr lang="en-US" sz="3200" dirty="0"/>
              <a:t>S</a:t>
            </a:r>
            <a:r>
              <a:rPr lang="en-US" sz="3200" baseline="-25000" dirty="0"/>
              <a:t>i</a:t>
            </a:r>
            <a:endParaRPr lang="en-US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6400800" y="1905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</a:t>
            </a:r>
            <a:r>
              <a:rPr lang="en-US" sz="3200" baseline="-25000" dirty="0"/>
              <a:t>i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24275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Modeling: Grouping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D</a:t>
            </a:r>
            <a:r>
              <a:rPr lang="en-US" baseline="-25000" dirty="0" smtClean="0"/>
              <a:t>i</a:t>
            </a:r>
            <a:r>
              <a:rPr lang="en-US" dirty="0" smtClean="0"/>
              <a:t> belongs to a group</a:t>
            </a:r>
          </a:p>
          <a:p>
            <a:r>
              <a:rPr lang="en-US" dirty="0" smtClean="0"/>
              <a:t>Groups are determined </a:t>
            </a:r>
            <a:r>
              <a:rPr lang="en-US" dirty="0" err="1" smtClean="0"/>
              <a:t>w.r.t</a:t>
            </a:r>
            <a:r>
              <a:rPr lang="en-US" dirty="0" smtClean="0"/>
              <a:t>. unshared edges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</a:t>
            </a:r>
            <a:endParaRPr lang="en-US" dirty="0"/>
          </a:p>
          <a:p>
            <a:r>
              <a:rPr lang="en-US" dirty="0" smtClean="0"/>
              <a:t>No need to determine number of groups beforehand</a:t>
            </a:r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410200" y="2622165"/>
            <a:ext cx="2685669" cy="730635"/>
            <a:chOff x="859124" y="192"/>
            <a:chExt cx="2685669" cy="730635"/>
          </a:xfrm>
        </p:grpSpPr>
        <p:sp>
          <p:nvSpPr>
            <p:cNvPr id="10" name="Pentagon 9"/>
            <p:cNvSpPr/>
            <p:nvPr/>
          </p:nvSpPr>
          <p:spPr>
            <a:xfrm rot="10800000">
              <a:off x="859124" y="192"/>
              <a:ext cx="2685669" cy="730635"/>
            </a:xfrm>
            <a:prstGeom prst="homePlate">
              <a:avLst/>
            </a:prstGeom>
            <a:solidFill>
              <a:srgbClr val="00800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Pentagon 4"/>
            <p:cNvSpPr/>
            <p:nvPr/>
          </p:nvSpPr>
          <p:spPr>
            <a:xfrm rot="21600000">
              <a:off x="1041783" y="192"/>
              <a:ext cx="2503010" cy="7306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2190" tIns="125730" rIns="234696" bIns="12573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dirty="0" err="1" smtClean="0"/>
                <a:t>E</a:t>
              </a:r>
              <a:r>
                <a:rPr lang="en-US" sz="3600" baseline="-25000" dirty="0" err="1" smtClean="0"/>
                <a:t>i</a:t>
              </a:r>
              <a:r>
                <a:rPr lang="en-US" sz="3600" dirty="0" smtClean="0"/>
                <a:t> in </a:t>
              </a:r>
              <a:r>
                <a:rPr lang="en-US" sz="3600" dirty="0" err="1" smtClean="0"/>
                <a:t>G</a:t>
              </a:r>
              <a:r>
                <a:rPr lang="en-US" sz="3600" baseline="-25000" dirty="0" err="1" smtClean="0"/>
                <a:t>k</a:t>
              </a:r>
              <a:endParaRPr lang="en-US" sz="3300" kern="1200" baseline="-25000" dirty="0"/>
            </a:p>
          </p:txBody>
        </p:sp>
      </p:grpSp>
      <p:sp>
        <p:nvSpPr>
          <p:cNvPr id="12" name="Oval 11"/>
          <p:cNvSpPr/>
          <p:nvPr/>
        </p:nvSpPr>
        <p:spPr>
          <a:xfrm>
            <a:off x="5044882" y="2622165"/>
            <a:ext cx="730635" cy="730635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 anchorCtr="1"/>
          <a:lstStyle/>
          <a:p>
            <a:r>
              <a:rPr lang="en-US" sz="3200" dirty="0"/>
              <a:t>S</a:t>
            </a:r>
            <a:r>
              <a:rPr lang="en-US" sz="3200" baseline="-25000" dirty="0"/>
              <a:t>i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400800" y="1905000"/>
            <a:ext cx="60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</a:t>
            </a:r>
            <a:r>
              <a:rPr lang="en-US" sz="3200" baseline="-25000" dirty="0"/>
              <a:t>i</a:t>
            </a:r>
            <a:endParaRPr lang="en-US" sz="3200" dirty="0"/>
          </a:p>
        </p:txBody>
      </p:sp>
      <p:graphicFrame>
        <p:nvGraphicFramePr>
          <p:cNvPr id="14" name="Content Placeholder 1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53163691"/>
              </p:ext>
            </p:extLst>
          </p:nvPr>
        </p:nvGraphicFramePr>
        <p:xfrm>
          <a:off x="5105400" y="3832225"/>
          <a:ext cx="313372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3" imgW="1511300" imgH="393700" progId="Equation.3">
                  <p:embed/>
                </p:oleObj>
              </mc:Choice>
              <mc:Fallback>
                <p:oleObj name="Equation" r:id="rId3" imgW="15113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05400" y="3832225"/>
                        <a:ext cx="3133725" cy="81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5384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Modeling: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Connectivity</a:t>
            </a:r>
          </a:p>
          <a:p>
            <a:pPr lvl="1"/>
            <a:r>
              <a:rPr lang="en-US" dirty="0" smtClean="0"/>
              <a:t>Allow (</a:t>
            </a:r>
            <a:r>
              <a:rPr lang="en-US" dirty="0" err="1" smtClean="0"/>
              <a:t>x,y</a:t>
            </a:r>
            <a:r>
              <a:rPr lang="en-US" dirty="0" smtClean="0"/>
              <a:t>) only if x is </a:t>
            </a:r>
            <a:r>
              <a:rPr lang="en-US" u="sng" dirty="0" smtClean="0"/>
              <a:t>reachable</a:t>
            </a:r>
            <a:r>
              <a:rPr lang="en-US" dirty="0" smtClean="0"/>
              <a:t> from root nodes</a:t>
            </a:r>
          </a:p>
          <a:p>
            <a:r>
              <a:rPr lang="en-US" dirty="0" smtClean="0"/>
              <a:t>Smoothness</a:t>
            </a:r>
          </a:p>
          <a:p>
            <a:pPr lvl="1"/>
            <a:r>
              <a:rPr lang="en-US" dirty="0" smtClean="0"/>
              <a:t>Allow (</a:t>
            </a:r>
            <a:r>
              <a:rPr lang="en-US" dirty="0" err="1" smtClean="0"/>
              <a:t>x,y</a:t>
            </a:r>
            <a:r>
              <a:rPr lang="en-US" dirty="0" smtClean="0"/>
              <a:t>) only if path connecting to x from root has </a:t>
            </a:r>
            <a:r>
              <a:rPr lang="en-US" u="sng" dirty="0" smtClean="0"/>
              <a:t>decreasing</a:t>
            </a:r>
            <a:r>
              <a:rPr lang="en-US" dirty="0" smtClean="0"/>
              <a:t> </a:t>
            </a:r>
            <a:r>
              <a:rPr lang="en-US" u="sng" dirty="0" smtClean="0"/>
              <a:t>weights</a:t>
            </a: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37026240"/>
              </p:ext>
            </p:extLst>
          </p:nvPr>
        </p:nvGraphicFramePr>
        <p:xfrm>
          <a:off x="5100638" y="2915464"/>
          <a:ext cx="3133725" cy="9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3" imgW="1079500" imgH="317500" progId="Equation.3">
                  <p:embed/>
                </p:oleObj>
              </mc:Choice>
              <mc:Fallback>
                <p:oleObj name="Equation" r:id="rId3" imgW="1079500" imgH="317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00638" y="2915464"/>
                        <a:ext cx="3133725" cy="922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05400" y="21336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Edge is either shared or local based 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395347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satsifying</a:t>
            </a:r>
            <a:r>
              <a:rPr lang="en-US" dirty="0" smtClean="0"/>
              <a:t> connectivity and smoothness constraints when shared.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993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Entire Process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Start with root nodes, e.g., “Disease propagation” in N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Generate</a:t>
            </a:r>
            <a:r>
              <a:rPr lang="en-US" dirty="0" smtClean="0"/>
              <a:t> search query from N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Crawl</a:t>
            </a:r>
            <a:r>
              <a:rPr lang="en-US" dirty="0" smtClean="0"/>
              <a:t> and add new digital objects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Learn</a:t>
            </a:r>
            <a:r>
              <a:rPr lang="en-US" dirty="0" smtClean="0"/>
              <a:t> random variables for sharing (Si, </a:t>
            </a:r>
            <a:r>
              <a:rPr lang="en-US" dirty="0" err="1" smtClean="0"/>
              <a:t>Ei</a:t>
            </a:r>
            <a:r>
              <a:rPr lang="en-US" dirty="0"/>
              <a:t>)</a:t>
            </a:r>
            <a:r>
              <a:rPr lang="en-US" dirty="0" smtClean="0"/>
              <a:t> and grouping (</a:t>
            </a:r>
            <a:r>
              <a:rPr lang="en-US" dirty="0" err="1" smtClean="0"/>
              <a:t>Gi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Goto</a:t>
            </a:r>
            <a:r>
              <a:rPr lang="en-US" dirty="0" smtClean="0"/>
              <a:t> step 2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Human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</a:t>
            </a:r>
            <a:r>
              <a:rPr lang="en-US" dirty="0"/>
              <a:t>N = {Disease propagation}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S</a:t>
            </a:r>
            <a:r>
              <a:rPr lang="en-US" u="sng" dirty="0" smtClean="0"/>
              <a:t>earch</a:t>
            </a:r>
            <a:r>
              <a:rPr lang="en-US" dirty="0" smtClean="0"/>
              <a:t> </a:t>
            </a:r>
            <a:r>
              <a:rPr lang="en-US" dirty="0"/>
              <a:t>using N and gets 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Splits R into A and 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Selects A as </a:t>
            </a:r>
            <a:r>
              <a:rPr lang="en-US" u="sng" dirty="0"/>
              <a:t>relevant</a:t>
            </a:r>
            <a:r>
              <a:rPr lang="en-US" dirty="0"/>
              <a:t>; extracts terms and connections; augments 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Ignores or </a:t>
            </a:r>
            <a:r>
              <a:rPr lang="en-US" u="sng" dirty="0"/>
              <a:t>stashes</a:t>
            </a:r>
            <a:r>
              <a:rPr lang="en-US" dirty="0"/>
              <a:t> away B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Repeat from 1 with updated network 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66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Evaluation: Against a Search Engine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Goal:</a:t>
            </a:r>
            <a:r>
              <a:rPr lang="en-US" dirty="0" smtClean="0"/>
              <a:t> Relevance</a:t>
            </a:r>
          </a:p>
          <a:p>
            <a:r>
              <a:rPr lang="en-US" dirty="0" smtClean="0"/>
              <a:t>Set a starting topic</a:t>
            </a:r>
          </a:p>
          <a:p>
            <a:r>
              <a:rPr lang="en-US" dirty="0" smtClean="0"/>
              <a:t>Perform k related queries</a:t>
            </a:r>
          </a:p>
          <a:p>
            <a:pPr lvl="1"/>
            <a:r>
              <a:rPr lang="en-US" dirty="0" smtClean="0"/>
              <a:t>Let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i</a:t>
            </a:r>
            <a:r>
              <a:rPr lang="en-US" dirty="0" smtClean="0"/>
              <a:t> be the sets of query results ranked by the search engine</a:t>
            </a:r>
            <a:endParaRPr lang="en-US" baseline="-25000" dirty="0" smtClean="0"/>
          </a:p>
          <a:p>
            <a:pPr lvl="1"/>
            <a:r>
              <a:rPr lang="en-US" dirty="0" smtClean="0"/>
              <a:t>Learn network N</a:t>
            </a:r>
            <a:endParaRPr lang="en-US" dirty="0"/>
          </a:p>
          <a:p>
            <a:pPr lvl="1"/>
            <a:r>
              <a:rPr lang="en-US" dirty="0" smtClean="0"/>
              <a:t>For each paper p selected by N</a:t>
            </a:r>
          </a:p>
          <a:p>
            <a:pPr lvl="2"/>
            <a:r>
              <a:rPr lang="en-US" dirty="0" smtClean="0"/>
              <a:t>Get best rank of p according to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i</a:t>
            </a:r>
            <a:endParaRPr lang="en-US" dirty="0" smtClean="0"/>
          </a:p>
          <a:p>
            <a:pPr lvl="1"/>
            <a:r>
              <a:rPr lang="en-US" dirty="0" smtClean="0"/>
              <a:t>Compare ranks against relevance determined by N</a:t>
            </a:r>
          </a:p>
          <a:p>
            <a:r>
              <a:rPr lang="en-US" dirty="0" smtClean="0"/>
              <a:t>Are there lowly ranked results that are higher in N and vice versa?</a:t>
            </a:r>
          </a:p>
        </p:txBody>
      </p:sp>
    </p:spTree>
    <p:extLst>
      <p:ext uri="{BB962C8B-B14F-4D97-AF65-F5344CB8AC3E}">
        <p14:creationId xmlns:p14="http://schemas.microsoft.com/office/powerpoint/2010/main" val="142455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</a:t>
            </a:r>
            <a:r>
              <a:rPr lang="en-US" dirty="0"/>
              <a:t>S</a:t>
            </a:r>
            <a:r>
              <a:rPr lang="en-US" dirty="0" smtClean="0"/>
              <a:t>tatement</a:t>
            </a:r>
          </a:p>
          <a:p>
            <a:r>
              <a:rPr lang="en-US" dirty="0" smtClean="0"/>
              <a:t>Requirement </a:t>
            </a:r>
            <a:r>
              <a:rPr lang="en-US" dirty="0"/>
              <a:t>S</a:t>
            </a:r>
            <a:r>
              <a:rPr lang="en-US" dirty="0" smtClean="0"/>
              <a:t>pecification</a:t>
            </a:r>
          </a:p>
          <a:p>
            <a:r>
              <a:rPr lang="en-US" dirty="0" smtClean="0"/>
              <a:t>Related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What a human would do?</a:t>
            </a:r>
          </a:p>
          <a:p>
            <a:r>
              <a:rPr lang="en-US" dirty="0" smtClean="0"/>
              <a:t>Modeling</a:t>
            </a:r>
          </a:p>
          <a:p>
            <a:r>
              <a:rPr lang="en-US" dirty="0" smtClean="0"/>
              <a:t>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07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Evaluation: Against a Digital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Goal:</a:t>
            </a:r>
            <a:r>
              <a:rPr lang="en-US" dirty="0" smtClean="0"/>
              <a:t> Completeness</a:t>
            </a:r>
          </a:p>
          <a:p>
            <a:r>
              <a:rPr lang="en-US" dirty="0" smtClean="0"/>
              <a:t>Pick a digital library for digital objects with a categorical browsing service</a:t>
            </a:r>
          </a:p>
          <a:p>
            <a:r>
              <a:rPr lang="en-US" dirty="0" smtClean="0"/>
              <a:t>Pick a starting point</a:t>
            </a:r>
          </a:p>
          <a:p>
            <a:pPr lvl="1"/>
            <a:r>
              <a:rPr lang="en-US" dirty="0" smtClean="0"/>
              <a:t>Learn network N</a:t>
            </a:r>
          </a:p>
          <a:p>
            <a:pPr lvl="1"/>
            <a:r>
              <a:rPr lang="en-US" dirty="0" smtClean="0"/>
              <a:t>Evaluate completeness of network N against the digital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85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5400" dirty="0" smtClean="0"/>
              <a:t>Questions?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06237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CINET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omputational and analytic environment for network science research and education. </a:t>
            </a:r>
          </a:p>
          <a:p>
            <a:r>
              <a:rPr lang="en-US" dirty="0" smtClean="0"/>
              <a:t>Goal: A RDF graph building service</a:t>
            </a:r>
          </a:p>
          <a:p>
            <a:pPr lvl="1"/>
            <a:r>
              <a:rPr lang="en-US" dirty="0" smtClean="0"/>
              <a:t>Web crawling for contents related to epidemiology</a:t>
            </a:r>
          </a:p>
          <a:p>
            <a:pPr lvl="1"/>
            <a:r>
              <a:rPr lang="en-US" dirty="0" smtClean="0"/>
              <a:t>RDF representation to interconnect digital objects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469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Requirement: Build a connected network of:</a:t>
            </a:r>
          </a:p>
          <a:p>
            <a:pPr lvl="1"/>
            <a:r>
              <a:rPr lang="en-US" dirty="0" smtClean="0"/>
              <a:t>Papers</a:t>
            </a:r>
          </a:p>
          <a:p>
            <a:pPr lvl="1"/>
            <a:r>
              <a:rPr lang="en-US" dirty="0" smtClean="0"/>
              <a:t>Wiki pages</a:t>
            </a:r>
          </a:p>
          <a:p>
            <a:pPr lvl="1"/>
            <a:r>
              <a:rPr lang="en-US" dirty="0" smtClean="0"/>
              <a:t>Websites</a:t>
            </a:r>
          </a:p>
          <a:p>
            <a:pPr lvl="1"/>
            <a:r>
              <a:rPr lang="en-US" dirty="0" smtClean="0"/>
              <a:t>Videos</a:t>
            </a:r>
          </a:p>
          <a:p>
            <a:pPr lvl="1"/>
            <a:r>
              <a:rPr lang="en-US" dirty="0" smtClean="0"/>
              <a:t>Other digital objects pertaining to epidemiology </a:t>
            </a:r>
          </a:p>
          <a:p>
            <a:r>
              <a:rPr lang="en-US" dirty="0" smtClean="0"/>
              <a:t>Representing using RDF for future graph analysis.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103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Refined 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Strongly connected digital objects &amp; metadata</a:t>
            </a:r>
          </a:p>
          <a:p>
            <a:pPr lvl="1"/>
            <a:r>
              <a:rPr lang="en-US" dirty="0" smtClean="0"/>
              <a:t>Include metadata to model the connection</a:t>
            </a:r>
          </a:p>
          <a:p>
            <a:pPr lvl="1"/>
            <a:r>
              <a:rPr lang="en-US" dirty="0" smtClean="0"/>
              <a:t>Better represent the underlying correlation among digital objects</a:t>
            </a:r>
          </a:p>
          <a:p>
            <a:r>
              <a:rPr lang="en-US" dirty="0" smtClean="0"/>
              <a:t>Given a search request, provide resulting DO network:</a:t>
            </a:r>
          </a:p>
          <a:p>
            <a:pPr lvl="1"/>
            <a:r>
              <a:rPr lang="en-US" dirty="0" smtClean="0"/>
              <a:t>Include all related digital objects</a:t>
            </a:r>
          </a:p>
          <a:p>
            <a:pPr lvl="1"/>
            <a:r>
              <a:rPr lang="en-US" dirty="0" smtClean="0"/>
              <a:t>Strongly connected DOs are more related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90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Refined 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2362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Automated process </a:t>
            </a:r>
          </a:p>
          <a:p>
            <a:pPr lvl="1"/>
            <a:r>
              <a:rPr lang="en-US" dirty="0" smtClean="0"/>
              <a:t>Web exploration</a:t>
            </a:r>
          </a:p>
          <a:p>
            <a:pPr lvl="1"/>
            <a:r>
              <a:rPr lang="en-US" dirty="0" smtClean="0"/>
              <a:t>Network construction</a:t>
            </a:r>
          </a:p>
          <a:p>
            <a:r>
              <a:rPr lang="en-US" dirty="0"/>
              <a:t>Restricted digital </a:t>
            </a:r>
            <a:r>
              <a:rPr lang="en-US" dirty="0" smtClean="0"/>
              <a:t>objects</a:t>
            </a:r>
          </a:p>
          <a:p>
            <a:pPr lvl="1"/>
            <a:r>
              <a:rPr lang="en-US" dirty="0" smtClean="0"/>
              <a:t>Research papers</a:t>
            </a:r>
          </a:p>
          <a:p>
            <a:r>
              <a:rPr lang="en-US" dirty="0" smtClean="0"/>
              <a:t>Web crawling (search engine from </a:t>
            </a:r>
            <a:r>
              <a:rPr lang="en-US" dirty="0" err="1" smtClean="0"/>
              <a:t>dblp</a:t>
            </a:r>
            <a:r>
              <a:rPr lang="en-US" dirty="0" smtClean="0"/>
              <a:t>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" y="3733800"/>
            <a:ext cx="7767638" cy="2746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49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Meta-data for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90499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Authors, key words, publisher, year</a:t>
            </a:r>
          </a:p>
          <a:p>
            <a:r>
              <a:rPr lang="en-US" dirty="0" smtClean="0"/>
              <a:t>Given papers {Paper1} {Paper2} {Paper3}</a:t>
            </a:r>
          </a:p>
          <a:p>
            <a:pPr lvl="1"/>
            <a:r>
              <a:rPr lang="en-US" dirty="0" smtClean="0"/>
              <a:t>P1: author1, author2,  publisher 1, 2011, {keywords}</a:t>
            </a:r>
          </a:p>
          <a:p>
            <a:pPr lvl="1"/>
            <a:r>
              <a:rPr lang="en-US" dirty="0" smtClean="0"/>
              <a:t>P2: author2, author3,  publisher 2, 2012,</a:t>
            </a:r>
            <a:r>
              <a:rPr lang="en-US" dirty="0"/>
              <a:t> {</a:t>
            </a:r>
            <a:r>
              <a:rPr lang="en-US" dirty="0" smtClean="0"/>
              <a:t>keywords}</a:t>
            </a:r>
          </a:p>
          <a:p>
            <a:pPr lvl="1"/>
            <a:r>
              <a:rPr lang="en-US" dirty="0" smtClean="0"/>
              <a:t>P3: author 3, publisher 2, 2011,</a:t>
            </a:r>
            <a:r>
              <a:rPr lang="en-US" dirty="0"/>
              <a:t> {</a:t>
            </a:r>
            <a:r>
              <a:rPr lang="en-US" dirty="0" smtClean="0"/>
              <a:t>keywords}</a:t>
            </a:r>
          </a:p>
          <a:p>
            <a:r>
              <a:rPr lang="en-US" dirty="0"/>
              <a:t>T</a:t>
            </a:r>
            <a:r>
              <a:rPr lang="en-US" dirty="0" smtClean="0"/>
              <a:t>he resulting network through the meta-data:</a:t>
            </a:r>
          </a:p>
        </p:txBody>
      </p:sp>
      <p:sp>
        <p:nvSpPr>
          <p:cNvPr id="4" name="Oval 3"/>
          <p:cNvSpPr/>
          <p:nvPr/>
        </p:nvSpPr>
        <p:spPr>
          <a:xfrm>
            <a:off x="5548745" y="3768436"/>
            <a:ext cx="1295400" cy="609600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781800" y="4343400"/>
            <a:ext cx="1295400" cy="609600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24200" y="3408218"/>
            <a:ext cx="1066800" cy="457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author1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05000" y="3726873"/>
            <a:ext cx="1066800" cy="457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author2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15292" y="4404013"/>
            <a:ext cx="1066800" cy="457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author3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829050" y="4280188"/>
            <a:ext cx="1143000" cy="51954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Paper2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2508105" y="5344391"/>
            <a:ext cx="1143000" cy="51954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aper1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305425" y="5292003"/>
            <a:ext cx="1143000" cy="51954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Paper3</a:t>
            </a:r>
            <a:endParaRPr lang="en-US" dirty="0"/>
          </a:p>
        </p:txBody>
      </p:sp>
      <p:sp>
        <p:nvSpPr>
          <p:cNvPr id="16" name="Snip and Round Single Corner Rectangle 15"/>
          <p:cNvSpPr/>
          <p:nvPr/>
        </p:nvSpPr>
        <p:spPr>
          <a:xfrm>
            <a:off x="2707264" y="6303818"/>
            <a:ext cx="1276350" cy="45720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publisher1</a:t>
            </a:r>
            <a:endParaRPr lang="en-US" dirty="0"/>
          </a:p>
        </p:txBody>
      </p:sp>
      <p:cxnSp>
        <p:nvCxnSpPr>
          <p:cNvPr id="18" name="Straight Connector 17"/>
          <p:cNvCxnSpPr>
            <a:stCxn id="9" idx="2"/>
            <a:endCxn id="14" idx="0"/>
          </p:cNvCxnSpPr>
          <p:nvPr/>
        </p:nvCxnSpPr>
        <p:spPr>
          <a:xfrm flipH="1">
            <a:off x="3079605" y="3865418"/>
            <a:ext cx="577995" cy="1478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0" idx="2"/>
            <a:endCxn id="14" idx="0"/>
          </p:cNvCxnSpPr>
          <p:nvPr/>
        </p:nvCxnSpPr>
        <p:spPr>
          <a:xfrm>
            <a:off x="2438400" y="4184073"/>
            <a:ext cx="641205" cy="1160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3"/>
            <a:endCxn id="13" idx="1"/>
          </p:cNvCxnSpPr>
          <p:nvPr/>
        </p:nvCxnSpPr>
        <p:spPr>
          <a:xfrm flipV="1">
            <a:off x="2182092" y="4539960"/>
            <a:ext cx="1646958" cy="92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0" idx="3"/>
            <a:endCxn id="13" idx="1"/>
          </p:cNvCxnSpPr>
          <p:nvPr/>
        </p:nvCxnSpPr>
        <p:spPr>
          <a:xfrm>
            <a:off x="2971800" y="3955473"/>
            <a:ext cx="857250" cy="584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5" idx="1"/>
            <a:endCxn id="11" idx="3"/>
          </p:cNvCxnSpPr>
          <p:nvPr/>
        </p:nvCxnSpPr>
        <p:spPr>
          <a:xfrm flipH="1" flipV="1">
            <a:off x="2182092" y="4632613"/>
            <a:ext cx="3123333" cy="9191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nip and Round Single Corner Rectangle 45"/>
          <p:cNvSpPr/>
          <p:nvPr/>
        </p:nvSpPr>
        <p:spPr>
          <a:xfrm>
            <a:off x="4362450" y="6303818"/>
            <a:ext cx="1276350" cy="45720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publisher2</a:t>
            </a:r>
            <a:endParaRPr lang="en-US" dirty="0"/>
          </a:p>
        </p:txBody>
      </p:sp>
      <p:cxnSp>
        <p:nvCxnSpPr>
          <p:cNvPr id="52" name="Straight Connector 51"/>
          <p:cNvCxnSpPr>
            <a:stCxn id="16" idx="3"/>
            <a:endCxn id="14" idx="2"/>
          </p:cNvCxnSpPr>
          <p:nvPr/>
        </p:nvCxnSpPr>
        <p:spPr>
          <a:xfrm flipH="1" flipV="1">
            <a:off x="3079605" y="5863935"/>
            <a:ext cx="265834" cy="439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46" idx="3"/>
            <a:endCxn id="13" idx="2"/>
          </p:cNvCxnSpPr>
          <p:nvPr/>
        </p:nvCxnSpPr>
        <p:spPr>
          <a:xfrm flipH="1" flipV="1">
            <a:off x="4400550" y="4799732"/>
            <a:ext cx="600075" cy="15040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46" idx="3"/>
            <a:endCxn id="15" idx="2"/>
          </p:cNvCxnSpPr>
          <p:nvPr/>
        </p:nvCxnSpPr>
        <p:spPr>
          <a:xfrm flipV="1">
            <a:off x="5000625" y="5811547"/>
            <a:ext cx="876300" cy="4922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4" idx="4"/>
            <a:endCxn id="14" idx="3"/>
          </p:cNvCxnSpPr>
          <p:nvPr/>
        </p:nvCxnSpPr>
        <p:spPr>
          <a:xfrm flipH="1">
            <a:off x="3651105" y="4378036"/>
            <a:ext cx="2545340" cy="1226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7" idx="2"/>
            <a:endCxn id="13" idx="3"/>
          </p:cNvCxnSpPr>
          <p:nvPr/>
        </p:nvCxnSpPr>
        <p:spPr>
          <a:xfrm flipH="1" flipV="1">
            <a:off x="4972050" y="4539960"/>
            <a:ext cx="1809750" cy="108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5" idx="0"/>
            <a:endCxn id="4" idx="4"/>
          </p:cNvCxnSpPr>
          <p:nvPr/>
        </p:nvCxnSpPr>
        <p:spPr>
          <a:xfrm flipV="1">
            <a:off x="5876925" y="4378036"/>
            <a:ext cx="319520" cy="9139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27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Specification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r>
              <a:rPr lang="en-US" dirty="0" smtClean="0"/>
              <a:t>Undirected crawling or normal search engine </a:t>
            </a:r>
            <a:r>
              <a:rPr lang="en-US" dirty="0"/>
              <a:t>not </a:t>
            </a:r>
            <a:r>
              <a:rPr lang="en-US" dirty="0" smtClean="0"/>
              <a:t>sufficient:</a:t>
            </a:r>
          </a:p>
          <a:p>
            <a:pPr lvl="1"/>
            <a:r>
              <a:rPr lang="en-US" dirty="0" smtClean="0"/>
              <a:t>Results un-organized</a:t>
            </a:r>
          </a:p>
          <a:p>
            <a:pPr lvl="1"/>
            <a:r>
              <a:rPr lang="en-US" dirty="0" smtClean="0"/>
              <a:t>Little specialization</a:t>
            </a:r>
          </a:p>
          <a:p>
            <a:pPr lvl="1"/>
            <a:r>
              <a:rPr lang="en-US" dirty="0" smtClean="0"/>
              <a:t>Ambiguity</a:t>
            </a:r>
          </a:p>
          <a:p>
            <a:pPr lvl="1"/>
            <a:r>
              <a:rPr lang="en-US" dirty="0" smtClean="0"/>
              <a:t>Relations and connections not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65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 Specification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40466"/>
            <a:ext cx="4244146" cy="4207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2180960"/>
            <a:ext cx="4125031" cy="4067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95400" y="1640356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What’s available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1640356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What we want</a:t>
            </a:r>
          </a:p>
        </p:txBody>
      </p:sp>
    </p:spTree>
    <p:extLst>
      <p:ext uri="{BB962C8B-B14F-4D97-AF65-F5344CB8AC3E}">
        <p14:creationId xmlns:p14="http://schemas.microsoft.com/office/powerpoint/2010/main" val="620678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</TotalTime>
  <Words>888</Words>
  <Application>Microsoft Macintosh PowerPoint</Application>
  <PresentationFormat>On-screen Show (4:3)</PresentationFormat>
  <Paragraphs>169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Microsoft Equation</vt:lpstr>
      <vt:lpstr>Network of Epidemiology Digital Objects</vt:lpstr>
      <vt:lpstr>Outline</vt:lpstr>
      <vt:lpstr>Client Problem Statement</vt:lpstr>
      <vt:lpstr>Client Problem Statement</vt:lpstr>
      <vt:lpstr>Refined Problem Statement</vt:lpstr>
      <vt:lpstr>Refined Problem Statement</vt:lpstr>
      <vt:lpstr>Meta-data for DO</vt:lpstr>
      <vt:lpstr>Requirement Specification</vt:lpstr>
      <vt:lpstr>Requirement Specification</vt:lpstr>
      <vt:lpstr>Related Work</vt:lpstr>
      <vt:lpstr>Why can a human do this better?</vt:lpstr>
      <vt:lpstr>Desired Property 1: Connected Growth</vt:lpstr>
      <vt:lpstr>Desired Property 2: Grouping</vt:lpstr>
      <vt:lpstr>Modeling: Digital Object</vt:lpstr>
      <vt:lpstr>Modeling: Split-View of Digital Object</vt:lpstr>
      <vt:lpstr>Modeling: Grouping</vt:lpstr>
      <vt:lpstr>Modeling: Network</vt:lpstr>
      <vt:lpstr>The Entire Process</vt:lpstr>
      <vt:lpstr>Evaluation: Against a Search Engine</vt:lpstr>
      <vt:lpstr>Evaluation: Against a Digital Library</vt:lpstr>
      <vt:lpstr>Thank You!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kui</dc:creator>
  <cp:lastModifiedBy>Naren S</cp:lastModifiedBy>
  <cp:revision>41</cp:revision>
  <dcterms:created xsi:type="dcterms:W3CDTF">2006-08-16T00:00:00Z</dcterms:created>
  <dcterms:modified xsi:type="dcterms:W3CDTF">2014-05-02T11:25:04Z</dcterms:modified>
</cp:coreProperties>
</file>