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embedTrueTypeFonts="1" strictFirstAndLastChars="0" saveSubsetFonts="1">
  <p:sldMasterIdLst>
    <p:sldMasterId id="2147483661"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Lst>
  <p:sldSz cy="5143500" cx="9144000"/>
  <p:notesSz cx="6858000" cy="9144000"/>
  <p:embeddedFontLst>
    <p:embeddedFont>
      <p:font typeface="Raleway"/>
      <p:regular r:id="rId35"/>
      <p:bold r:id="rId36"/>
      <p:italic r:id="rId37"/>
      <p:boldItalic r:id="rId38"/>
    </p:embeddedFont>
    <p:embeddedFont>
      <p:font typeface="Lato"/>
      <p:regular r:id="rId39"/>
      <p:bold r:id="rId40"/>
      <p:italic r:id="rId41"/>
      <p:boldItalic r:id="rId4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43B85D5C-2BBF-4055-AFB6-C4F9C5B681D3}">
  <a:tblStyle styleId="{43B85D5C-2BBF-4055-AFB6-C4F9C5B681D3}" styleName="Table_0">
    <a:wholeTbl>
      <a:tcStyle>
        <a:tcBdr>
          <a:left>
            <a:ln cap="flat" cmpd="sng" w="9525">
              <a:solidFill>
                <a:srgbClr val="9E9E9E"/>
              </a:solidFill>
              <a:prstDash val="solid"/>
              <a:round/>
              <a:headEnd len="med" w="med" type="none"/>
              <a:tailEnd len="med" w="med" type="none"/>
            </a:ln>
          </a:left>
          <a:right>
            <a:ln cap="flat" cmpd="sng" w="9525">
              <a:solidFill>
                <a:srgbClr val="9E9E9E"/>
              </a:solidFill>
              <a:prstDash val="solid"/>
              <a:round/>
              <a:headEnd len="med" w="med" type="none"/>
              <a:tailEnd len="med" w="med" type="none"/>
            </a:ln>
          </a:right>
          <a:top>
            <a:ln cap="flat" cmpd="sng" w="9525">
              <a:solidFill>
                <a:srgbClr val="9E9E9E"/>
              </a:solidFill>
              <a:prstDash val="solid"/>
              <a:round/>
              <a:headEnd len="med" w="med" type="none"/>
              <a:tailEnd len="med" w="med" type="none"/>
            </a:ln>
          </a:top>
          <a:bottom>
            <a:ln cap="flat" cmpd="sng" w="9525">
              <a:solidFill>
                <a:srgbClr val="9E9E9E"/>
              </a:solidFill>
              <a:prstDash val="solid"/>
              <a:round/>
              <a:headEnd len="med" w="med" type="none"/>
              <a:tailEnd len="med" w="med" type="none"/>
            </a:ln>
          </a:bottom>
          <a:insideH>
            <a:ln cap="flat" cmpd="sng" w="9525">
              <a:solidFill>
                <a:srgbClr val="9E9E9E"/>
              </a:solidFill>
              <a:prstDash val="solid"/>
              <a:round/>
              <a:headEnd len="med" w="med" type="none"/>
              <a:tailEnd len="med" w="med" type="none"/>
            </a:ln>
          </a:insideH>
          <a:insideV>
            <a:ln cap="flat" cmpd="sng" w="9525">
              <a:solidFill>
                <a:srgbClr val="9E9E9E"/>
              </a:solidFill>
              <a:prstDash val="solid"/>
              <a:round/>
              <a:headEnd len="med" w="med" type="none"/>
              <a:tailEnd len="med" w="med" type="none"/>
            </a:ln>
          </a:insideV>
        </a:tcBdr>
      </a:tcStyle>
    </a:wholeTbl>
  </a:tblStyle>
</a:tblStyleLst>
</file>

<file path=ppt/_rels/presentation.xml.rels><?xml version="1.0" encoding="UTF-8" standalone="yes"?><Relationships xmlns="http://schemas.openxmlformats.org/package/2006/relationships"><Relationship Id="rId40" Type="http://schemas.openxmlformats.org/officeDocument/2006/relationships/font" Target="fonts/Lato-bold.fntdata"/><Relationship Id="rId20" Type="http://schemas.openxmlformats.org/officeDocument/2006/relationships/slide" Target="slides/slide15.xml"/><Relationship Id="rId42" Type="http://schemas.openxmlformats.org/officeDocument/2006/relationships/font" Target="fonts/Lato-boldItalic.fntdata"/><Relationship Id="rId41" Type="http://schemas.openxmlformats.org/officeDocument/2006/relationships/font" Target="fonts/Lato-italic.fntdata"/><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11" Type="http://schemas.openxmlformats.org/officeDocument/2006/relationships/slide" Target="slides/slide6.xml"/><Relationship Id="rId33" Type="http://schemas.openxmlformats.org/officeDocument/2006/relationships/slide" Target="slides/slide28.xml"/><Relationship Id="rId10" Type="http://schemas.openxmlformats.org/officeDocument/2006/relationships/slide" Target="slides/slide5.xml"/><Relationship Id="rId32" Type="http://schemas.openxmlformats.org/officeDocument/2006/relationships/slide" Target="slides/slide27.xml"/><Relationship Id="rId13" Type="http://schemas.openxmlformats.org/officeDocument/2006/relationships/slide" Target="slides/slide8.xml"/><Relationship Id="rId35" Type="http://schemas.openxmlformats.org/officeDocument/2006/relationships/font" Target="fonts/Raleway-regular.fntdata"/><Relationship Id="rId12" Type="http://schemas.openxmlformats.org/officeDocument/2006/relationships/slide" Target="slides/slide7.xml"/><Relationship Id="rId34" Type="http://schemas.openxmlformats.org/officeDocument/2006/relationships/slide" Target="slides/slide29.xml"/><Relationship Id="rId15" Type="http://schemas.openxmlformats.org/officeDocument/2006/relationships/slide" Target="slides/slide10.xml"/><Relationship Id="rId37" Type="http://schemas.openxmlformats.org/officeDocument/2006/relationships/font" Target="fonts/Raleway-italic.fntdata"/><Relationship Id="rId14" Type="http://schemas.openxmlformats.org/officeDocument/2006/relationships/slide" Target="slides/slide9.xml"/><Relationship Id="rId36" Type="http://schemas.openxmlformats.org/officeDocument/2006/relationships/font" Target="fonts/Raleway-bold.fntdata"/><Relationship Id="rId17" Type="http://schemas.openxmlformats.org/officeDocument/2006/relationships/slide" Target="slides/slide12.xml"/><Relationship Id="rId39" Type="http://schemas.openxmlformats.org/officeDocument/2006/relationships/font" Target="fonts/Lato-regular.fntdata"/><Relationship Id="rId16" Type="http://schemas.openxmlformats.org/officeDocument/2006/relationships/slide" Target="slides/slide11.xml"/><Relationship Id="rId38" Type="http://schemas.openxmlformats.org/officeDocument/2006/relationships/font" Target="fonts/Raleway-boldItalic.fntdata"/><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rIns="91425" tIns="91425"/>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1" name="Shape 81"/>
        <p:cNvGrpSpPr/>
        <p:nvPr/>
      </p:nvGrpSpPr>
      <p:grpSpPr>
        <a:xfrm>
          <a:off x="0" y="0"/>
          <a:ext cx="0" cy="0"/>
          <a:chOff x="0" y="0"/>
          <a:chExt cx="0" cy="0"/>
        </a:xfrm>
      </p:grpSpPr>
      <p:sp>
        <p:nvSpPr>
          <p:cNvPr id="82" name="Shape 82"/>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p:spPr>
      </p:sp>
      <p:sp>
        <p:nvSpPr>
          <p:cNvPr id="83" name="Shape 83"/>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61" name="Shape 161"/>
        <p:cNvGrpSpPr/>
        <p:nvPr/>
      </p:nvGrpSpPr>
      <p:grpSpPr>
        <a:xfrm>
          <a:off x="0" y="0"/>
          <a:ext cx="0" cy="0"/>
          <a:chOff x="0" y="0"/>
          <a:chExt cx="0" cy="0"/>
        </a:xfrm>
      </p:grpSpPr>
      <p:sp>
        <p:nvSpPr>
          <p:cNvPr id="162" name="Shape 16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63" name="Shape 163"/>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rPr lang="en"/>
              <a:t>Reza</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68" name="Shape 168"/>
        <p:cNvGrpSpPr/>
        <p:nvPr/>
      </p:nvGrpSpPr>
      <p:grpSpPr>
        <a:xfrm>
          <a:off x="0" y="0"/>
          <a:ext cx="0" cy="0"/>
          <a:chOff x="0" y="0"/>
          <a:chExt cx="0" cy="0"/>
        </a:xfrm>
      </p:grpSpPr>
      <p:sp>
        <p:nvSpPr>
          <p:cNvPr id="169" name="Shape 16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70" name="Shape 170"/>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rPr lang="en"/>
              <a:t>Reza</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75" name="Shape 175"/>
        <p:cNvGrpSpPr/>
        <p:nvPr/>
      </p:nvGrpSpPr>
      <p:grpSpPr>
        <a:xfrm>
          <a:off x="0" y="0"/>
          <a:ext cx="0" cy="0"/>
          <a:chOff x="0" y="0"/>
          <a:chExt cx="0" cy="0"/>
        </a:xfrm>
      </p:grpSpPr>
      <p:sp>
        <p:nvSpPr>
          <p:cNvPr id="176" name="Shape 17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77" name="Shape 177"/>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lang="en"/>
              <a:t>Rachel</a:t>
            </a:r>
          </a:p>
          <a:p>
            <a:pPr lvl="0">
              <a:spcBef>
                <a:spcPts val="0"/>
              </a:spcBef>
              <a:buNone/>
            </a:pPr>
            <a:r>
              <a:t/>
            </a:r>
            <a:endParaRPr/>
          </a:p>
          <a:p>
            <a:pPr lvl="0">
              <a:spcBef>
                <a:spcPts val="0"/>
              </a:spcBef>
              <a:buNone/>
            </a:pPr>
            <a:r>
              <a:rPr lang="en"/>
              <a:t>Our team was responsible for working with the SOLR team to generate a complete schema for the data collected and generated by the various teams as well as mapping this data from the schema to the various representations and elements in the interface.</a:t>
            </a:r>
          </a:p>
          <a:p>
            <a:pPr lvl="0">
              <a:spcBef>
                <a:spcPts val="0"/>
              </a:spcBef>
              <a:buNone/>
            </a:pPr>
            <a:r>
              <a:t/>
            </a:r>
            <a:endParaRPr/>
          </a:p>
          <a:p>
            <a:pPr lvl="0">
              <a:spcBef>
                <a:spcPts val="0"/>
              </a:spcBef>
              <a:buClr>
                <a:schemeClr val="dk2"/>
              </a:buClr>
              <a:buSzPct val="100000"/>
              <a:buFont typeface="Arial"/>
              <a:buNone/>
            </a:pPr>
            <a:r>
              <a:rPr lang="en"/>
              <a:t>The SOLR team generated a schema from the various columns in HBase. Our role was to modify and generate a final schema that would serve the needs of the end users by indexing and storing the correct fields for future display. This was an iterative process that involved much collaboration between all teams. </a:t>
            </a:r>
          </a:p>
          <a:p>
            <a:pPr lvl="0">
              <a:spcBef>
                <a:spcPts val="0"/>
              </a:spcBef>
              <a:buClr>
                <a:schemeClr val="dk2"/>
              </a:buClr>
              <a:buSzPct val="100000"/>
              <a:buFont typeface="Arial"/>
              <a:buNone/>
            </a:pPr>
            <a:r>
              <a:t/>
            </a:r>
            <a:endParaRPr/>
          </a:p>
          <a:p>
            <a:pPr lvl="0">
              <a:spcBef>
                <a:spcPts val="0"/>
              </a:spcBef>
              <a:buClr>
                <a:schemeClr val="dk2"/>
              </a:buClr>
              <a:buSzPct val="100000"/>
              <a:buFont typeface="Arial"/>
              <a:buNone/>
            </a:pPr>
            <a:r>
              <a:rPr lang="en"/>
              <a:t>After generating the final schema, our team also had to undertake the task of mapping this data to the UI elements. We had to decide what data to show, where to show it, and in what way. This was also an iterative process that involved collecting feedback from the other teams and making necessary changes. We produced a data mapping document to support and document this work.</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83" name="Shape 183"/>
        <p:cNvGrpSpPr/>
        <p:nvPr/>
      </p:nvGrpSpPr>
      <p:grpSpPr>
        <a:xfrm>
          <a:off x="0" y="0"/>
          <a:ext cx="0" cy="0"/>
          <a:chOff x="0" y="0"/>
          <a:chExt cx="0" cy="0"/>
        </a:xfrm>
      </p:grpSpPr>
      <p:sp>
        <p:nvSpPr>
          <p:cNvPr id="184" name="Shape 18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85" name="Shape 185"/>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rPr lang="en"/>
              <a:t>Rachel</a:t>
            </a:r>
          </a:p>
          <a:p>
            <a:pPr lvl="0" rtl="0">
              <a:spcBef>
                <a:spcPts val="0"/>
              </a:spcBef>
              <a:buNone/>
            </a:pPr>
            <a:r>
              <a:t/>
            </a:r>
            <a:endParaRPr/>
          </a:p>
          <a:p>
            <a:pPr lvl="0" rtl="0">
              <a:spcBef>
                <a:spcPts val="0"/>
              </a:spcBef>
              <a:buClr>
                <a:schemeClr val="dk2"/>
              </a:buClr>
              <a:buSzPct val="100000"/>
              <a:buFont typeface="Arial"/>
              <a:buNone/>
            </a:pPr>
            <a:r>
              <a:rPr lang="en"/>
              <a:t>So know I want to talk a little bit about how the out interface supports this data</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89" name="Shape 189"/>
        <p:cNvGrpSpPr/>
        <p:nvPr/>
      </p:nvGrpSpPr>
      <p:grpSpPr>
        <a:xfrm>
          <a:off x="0" y="0"/>
          <a:ext cx="0" cy="0"/>
          <a:chOff x="0" y="0"/>
          <a:chExt cx="0" cy="0"/>
        </a:xfrm>
      </p:grpSpPr>
      <p:sp>
        <p:nvSpPr>
          <p:cNvPr id="190" name="Shape 19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91" name="Shape 191"/>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lang="en"/>
              <a:t>Rachel</a:t>
            </a:r>
          </a:p>
          <a:p>
            <a:pPr lvl="0">
              <a:spcBef>
                <a:spcPts val="0"/>
              </a:spcBef>
              <a:buNone/>
            </a:pPr>
            <a:r>
              <a:t/>
            </a:r>
            <a:endParaRPr/>
          </a:p>
          <a:p>
            <a:pPr lvl="0" rtl="0">
              <a:spcBef>
                <a:spcPts val="0"/>
              </a:spcBef>
              <a:buNone/>
            </a:pPr>
            <a:r>
              <a:rPr lang="en"/>
              <a:t>The interface supports query capabilities which are consistent with the users’ mental models of a retrieval system. The user enters a keyword or phrase and the interface will show the user the results which are relevant to that query. The ranking of results represent the ranking function that has been provided by the Solr team. Each result displays only some of the information available for the document so as to keep the results page uncluttered and easy to browse through. </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98" name="Shape 198"/>
        <p:cNvGrpSpPr/>
        <p:nvPr/>
      </p:nvGrpSpPr>
      <p:grpSpPr>
        <a:xfrm>
          <a:off x="0" y="0"/>
          <a:ext cx="0" cy="0"/>
          <a:chOff x="0" y="0"/>
          <a:chExt cx="0" cy="0"/>
        </a:xfrm>
      </p:grpSpPr>
      <p:sp>
        <p:nvSpPr>
          <p:cNvPr id="199" name="Shape 19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00" name="Shape 200"/>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lang="en"/>
              <a:t>Rachel</a:t>
            </a:r>
          </a:p>
          <a:p>
            <a:pPr lvl="0">
              <a:spcBef>
                <a:spcPts val="0"/>
              </a:spcBef>
              <a:buNone/>
            </a:pPr>
            <a:r>
              <a:t/>
            </a:r>
            <a:endParaRPr/>
          </a:p>
          <a:p>
            <a:pPr lvl="0" rtl="0">
              <a:spcBef>
                <a:spcPts val="0"/>
              </a:spcBef>
              <a:buNone/>
            </a:pPr>
            <a:r>
              <a:rPr lang="en"/>
              <a:t>Users may narrow search results for a query using search facets. Selecting a facet will show only those documents that are relevant to or categorized within the selected facet(s). The number next to the facet indicates how many of the results are within that facet. These facets can be selected individually or used in combination and multiple selections can be made per facet. Multi-value columns in HBase have been split to display as individual facets. </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05" name="Shape 205"/>
        <p:cNvGrpSpPr/>
        <p:nvPr/>
      </p:nvGrpSpPr>
      <p:grpSpPr>
        <a:xfrm>
          <a:off x="0" y="0"/>
          <a:ext cx="0" cy="0"/>
          <a:chOff x="0" y="0"/>
          <a:chExt cx="0" cy="0"/>
        </a:xfrm>
      </p:grpSpPr>
      <p:sp>
        <p:nvSpPr>
          <p:cNvPr id="206" name="Shape 20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07" name="Shape 207"/>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rPr lang="en"/>
              <a:t>Rachel</a:t>
            </a:r>
          </a:p>
          <a:p>
            <a:pPr lvl="0" rtl="0">
              <a:spcBef>
                <a:spcPts val="0"/>
              </a:spcBef>
              <a:buNone/>
            </a:pPr>
            <a:r>
              <a:t/>
            </a:r>
            <a:endParaRPr/>
          </a:p>
          <a:p>
            <a:pPr lvl="0">
              <a:spcBef>
                <a:spcPts val="0"/>
              </a:spcBef>
              <a:buNone/>
            </a:pPr>
            <a:r>
              <a:rPr lang="en"/>
              <a:t>Users may explore additional information about a document by selecting the document. All HBase columns which were determined to be relevant to an end user are displayed on this page and data is displayed in a human readable and comprehendible format. Data labels are consistent across all pages and UI elements so as the meet the users’ needs of consistency and supported expectations. Information is presented so as to prevent profane content from reaching an end user.</a:t>
            </a:r>
          </a:p>
          <a:p>
            <a:pPr lvl="0">
              <a:spcBef>
                <a:spcPts val="0"/>
              </a:spcBef>
              <a:buNone/>
            </a:pPr>
            <a:r>
              <a:t/>
            </a:r>
            <a:endParaRPr/>
          </a:p>
          <a:p>
            <a:pPr lvl="0" rtl="0">
              <a:spcBef>
                <a:spcPts val="0"/>
              </a:spcBef>
              <a:buNone/>
            </a:pPr>
            <a:r>
              <a:rPr lang="en"/>
              <a:t>While there are other interface features, these are the main features which support the user in working with this system.</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12" name="Shape 212"/>
        <p:cNvGrpSpPr/>
        <p:nvPr/>
      </p:nvGrpSpPr>
      <p:grpSpPr>
        <a:xfrm>
          <a:off x="0" y="0"/>
          <a:ext cx="0" cy="0"/>
          <a:chOff x="0" y="0"/>
          <a:chExt cx="0" cy="0"/>
        </a:xfrm>
      </p:grpSpPr>
      <p:sp>
        <p:nvSpPr>
          <p:cNvPr id="213" name="Shape 21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14" name="Shape 21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Clr>
                <a:srgbClr val="000000"/>
              </a:buClr>
              <a:buSzPct val="100000"/>
              <a:buFont typeface="Arial"/>
              <a:buNone/>
            </a:pPr>
            <a:r>
              <a:rPr lang="en"/>
              <a:t>We enabled User authentication that is typical of most websites.</a:t>
            </a:r>
          </a:p>
          <a:p>
            <a:pPr lvl="0">
              <a:spcBef>
                <a:spcPts val="0"/>
              </a:spcBef>
              <a:buClr>
                <a:srgbClr val="000000"/>
              </a:buClr>
              <a:buSzPct val="100000"/>
              <a:buFont typeface="Arial"/>
              <a:buNone/>
            </a:pPr>
            <a:r>
              <a:rPr lang="en"/>
              <a:t>Users signup using their email and make their own password.  </a:t>
            </a:r>
          </a:p>
          <a:p>
            <a:pPr lvl="0">
              <a:spcBef>
                <a:spcPts val="0"/>
              </a:spcBef>
              <a:buClr>
                <a:srgbClr val="000000"/>
              </a:buClr>
              <a:buSzPct val="100000"/>
              <a:buFont typeface="Arial"/>
              <a:buNone/>
            </a:pPr>
            <a:r>
              <a:rPr lang="en"/>
              <a:t>Users can save documents and search to their accounts to use later on different computers</a:t>
            </a:r>
          </a:p>
          <a:p>
            <a:pPr lvl="0" rtl="0">
              <a:spcBef>
                <a:spcPts val="0"/>
              </a:spcBef>
              <a:buClr>
                <a:srgbClr val="000000"/>
              </a:buClr>
              <a:buSzPct val="100000"/>
              <a:buFont typeface="Arial"/>
              <a:buNone/>
            </a:pPr>
            <a:r>
              <a:rPr lang="en"/>
              <a:t>All user activity and Solr responses are logged.  </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18" name="Shape 218"/>
        <p:cNvGrpSpPr/>
        <p:nvPr/>
      </p:nvGrpSpPr>
      <p:grpSpPr>
        <a:xfrm>
          <a:off x="0" y="0"/>
          <a:ext cx="0" cy="0"/>
          <a:chOff x="0" y="0"/>
          <a:chExt cx="0" cy="0"/>
        </a:xfrm>
      </p:grpSpPr>
      <p:sp>
        <p:nvSpPr>
          <p:cNvPr id="219" name="Shape 21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20" name="Shape 220"/>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lang="en"/>
              <a:t>These are the three main categories of information that we store in SQLite database tables</a:t>
            </a:r>
          </a:p>
          <a:p>
            <a:pPr lvl="0">
              <a:spcBef>
                <a:spcPts val="0"/>
              </a:spcBef>
              <a:buNone/>
            </a:pPr>
            <a:r>
              <a:rPr lang="en"/>
              <a:t>Users table has account information, as well as the user type and their login ip address.  </a:t>
            </a:r>
          </a:p>
          <a:p>
            <a:pPr lvl="0">
              <a:spcBef>
                <a:spcPts val="0"/>
              </a:spcBef>
              <a:buNone/>
            </a:pPr>
            <a:r>
              <a:rPr lang="en"/>
              <a:t>This can be managed and analyzed for studying the users that interact with the IR system. </a:t>
            </a:r>
          </a:p>
          <a:p>
            <a:pPr lvl="0">
              <a:spcBef>
                <a:spcPts val="0"/>
              </a:spcBef>
              <a:buNone/>
            </a:pPr>
            <a:r>
              <a:rPr lang="en"/>
              <a:t>The searches table shows what a specific user queries the collection for.  Useful for understanding typical user behavior on IR system. </a:t>
            </a:r>
          </a:p>
          <a:p>
            <a:pPr lvl="0">
              <a:spcBef>
                <a:spcPts val="0"/>
              </a:spcBef>
              <a:buNone/>
            </a:pPr>
            <a:r>
              <a:rPr lang="en"/>
              <a:t>The bookmarks table shows a user’s saved documents.  These documents are chosen by the user to have a high value and contain valuable information.  </a:t>
            </a:r>
          </a:p>
          <a:p>
            <a:pPr lvl="0" rtl="0">
              <a:spcBef>
                <a:spcPts val="0"/>
              </a:spcBef>
              <a:buNone/>
            </a:pPr>
            <a:r>
              <a:rPr lang="en"/>
              <a:t>We made this flexible, we can add tables and modify these tables as much as we need to improve the IR system.  </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24" name="Shape 224"/>
        <p:cNvGrpSpPr/>
        <p:nvPr/>
      </p:nvGrpSpPr>
      <p:grpSpPr>
        <a:xfrm>
          <a:off x="0" y="0"/>
          <a:ext cx="0" cy="0"/>
          <a:chOff x="0" y="0"/>
          <a:chExt cx="0" cy="0"/>
        </a:xfrm>
      </p:grpSpPr>
      <p:sp>
        <p:nvSpPr>
          <p:cNvPr id="225" name="Shape 22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26" name="Shape 226"/>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lang="en"/>
              <a:t>While there are a few miscellaneous tasks we could not complete due to time restrictions and external team dependencies, we would like to mention some high level objectives we think the team that follows us should focus on implementing. We believe these will go a long way to enhancing the interface.</a:t>
            </a:r>
          </a:p>
          <a:p>
            <a:pPr lvl="0">
              <a:spcBef>
                <a:spcPts val="0"/>
              </a:spcBef>
              <a:buNone/>
            </a:pPr>
            <a:r>
              <a:t/>
            </a:r>
            <a:endParaRPr/>
          </a:p>
          <a:p>
            <a:pPr lvl="0">
              <a:spcBef>
                <a:spcPts val="0"/>
              </a:spcBef>
              <a:buNone/>
            </a:pPr>
            <a:r>
              <a:t/>
            </a:r>
            <a:endParaRPr/>
          </a:p>
          <a:p>
            <a:pPr lvl="0" rtl="0">
              <a:spcBef>
                <a:spcPts val="0"/>
              </a:spcBef>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7" name="Shape 87"/>
        <p:cNvGrpSpPr/>
        <p:nvPr/>
      </p:nvGrpSpPr>
      <p:grpSpPr>
        <a:xfrm>
          <a:off x="0" y="0"/>
          <a:ext cx="0" cy="0"/>
          <a:chOff x="0" y="0"/>
          <a:chExt cx="0" cy="0"/>
        </a:xfrm>
      </p:grpSpPr>
      <p:sp>
        <p:nvSpPr>
          <p:cNvPr id="88" name="Shape 8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89" name="Shape 89"/>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Clr>
                <a:srgbClr val="000000"/>
              </a:buClr>
              <a:buSzPct val="100000"/>
              <a:buFont typeface="Arial"/>
              <a:buNone/>
            </a:pPr>
            <a:r>
              <a:rPr lang="en"/>
              <a:t>Rachel</a:t>
            </a:r>
          </a:p>
          <a:p>
            <a:pPr lvl="0">
              <a:spcBef>
                <a:spcPts val="0"/>
              </a:spcBef>
              <a:buNone/>
            </a:pPr>
            <a:r>
              <a:t/>
            </a:r>
            <a:endParaRPr/>
          </a:p>
          <a:p>
            <a:pPr lvl="0" rtl="0">
              <a:spcBef>
                <a:spcPts val="0"/>
              </a:spcBef>
              <a:buNone/>
            </a:pPr>
            <a:r>
              <a:rPr lang="en"/>
              <a:t>First we’d like to give you a high level idea of what our team accomplished over the course of this semester, before diving into more detail about our processes and implementations.</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30" name="Shape 230"/>
        <p:cNvGrpSpPr/>
        <p:nvPr/>
      </p:nvGrpSpPr>
      <p:grpSpPr>
        <a:xfrm>
          <a:off x="0" y="0"/>
          <a:ext cx="0" cy="0"/>
          <a:chOff x="0" y="0"/>
          <a:chExt cx="0" cy="0"/>
        </a:xfrm>
      </p:grpSpPr>
      <p:sp>
        <p:nvSpPr>
          <p:cNvPr id="231" name="Shape 23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32" name="Shape 23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lang="en"/>
              <a:t>User Authentication activity and management is the real-time interaction of users with the IR system</a:t>
            </a:r>
          </a:p>
          <a:p>
            <a:pPr lvl="0">
              <a:spcBef>
                <a:spcPts val="0"/>
              </a:spcBef>
              <a:buNone/>
            </a:pPr>
            <a:r>
              <a:rPr lang="en"/>
              <a:t>User information can improve the IR system by allowing us to permit or restrict certain user types or IP addresses from certain views or even accessing the IR system.  </a:t>
            </a:r>
          </a:p>
          <a:p>
            <a:pPr lvl="0">
              <a:spcBef>
                <a:spcPts val="0"/>
              </a:spcBef>
              <a:buNone/>
            </a:pPr>
            <a:r>
              <a:rPr lang="en"/>
              <a:t>The recorded queries of users can aid the IR system by showing ‘gaps’ in collection knowledge on a certain category.  This also provides a way of refining the user experience to match or support the tasks they commonly perform.  </a:t>
            </a:r>
          </a:p>
          <a:p>
            <a:pPr lvl="0" rtl="0">
              <a:spcBef>
                <a:spcPts val="0"/>
              </a:spcBef>
              <a:buNone/>
            </a:pPr>
            <a:r>
              <a:rPr lang="en"/>
              <a:t>Saved document information, such as bookmark counts, allow us to implement one type of relevance feedback into our IR system.  Documents that are commonly bookmarked can be given additional impact value and count as more relevant for their terms in the document.  </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36" name="Shape 236"/>
        <p:cNvGrpSpPr/>
        <p:nvPr/>
      </p:nvGrpSpPr>
      <p:grpSpPr>
        <a:xfrm>
          <a:off x="0" y="0"/>
          <a:ext cx="0" cy="0"/>
          <a:chOff x="0" y="0"/>
          <a:chExt cx="0" cy="0"/>
        </a:xfrm>
      </p:grpSpPr>
      <p:sp>
        <p:nvSpPr>
          <p:cNvPr id="237" name="Shape 23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38" name="Shape 23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lang="en"/>
              <a:t>Leaflet open source interactive map</a:t>
            </a:r>
          </a:p>
          <a:p>
            <a:pPr lvl="0">
              <a:spcBef>
                <a:spcPts val="0"/>
              </a:spcBef>
              <a:buNone/>
            </a:pPr>
            <a:r>
              <a:rPr lang="en"/>
              <a:t>Or just use geographic information using d3</a:t>
            </a:r>
          </a:p>
          <a:p>
            <a:pPr lvl="0" rtl="0">
              <a:spcBef>
                <a:spcPts val="0"/>
              </a:spcBef>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42" name="Shape 242"/>
        <p:cNvGrpSpPr/>
        <p:nvPr/>
      </p:nvGrpSpPr>
      <p:grpSpPr>
        <a:xfrm>
          <a:off x="0" y="0"/>
          <a:ext cx="0" cy="0"/>
          <a:chOff x="0" y="0"/>
          <a:chExt cx="0" cy="0"/>
        </a:xfrm>
      </p:grpSpPr>
      <p:sp>
        <p:nvSpPr>
          <p:cNvPr id="243" name="Shape 24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44" name="Shape 24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lang="en"/>
              <a:t>Rachel</a:t>
            </a:r>
          </a:p>
          <a:p>
            <a:pPr lvl="0">
              <a:spcBef>
                <a:spcPts val="0"/>
              </a:spcBef>
              <a:buNone/>
            </a:pPr>
            <a:r>
              <a:t/>
            </a:r>
            <a:endParaRPr/>
          </a:p>
          <a:p>
            <a:pPr lvl="0">
              <a:spcBef>
                <a:spcPts val="0"/>
              </a:spcBef>
              <a:buNone/>
            </a:pPr>
            <a:r>
              <a:rPr lang="en"/>
              <a:t>Recently, we have gone through an effort to set up D3 visualizations in the the Blacklight interface. While we do not currently have any data to visualize, we went ahead and completed the necessary steps to implement a working visualization in Blacklight which visualizes simple JSON data for a proof of concept and to provide additional support for the team that follows our work. Details on how to implement D3 visualizations in Blacklight will be provided in our final report. </a:t>
            </a:r>
          </a:p>
          <a:p>
            <a:pPr lvl="0" rtl="0">
              <a:spcBef>
                <a:spcPts val="0"/>
              </a:spcBef>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48" name="Shape 248"/>
        <p:cNvGrpSpPr/>
        <p:nvPr/>
      </p:nvGrpSpPr>
      <p:grpSpPr>
        <a:xfrm>
          <a:off x="0" y="0"/>
          <a:ext cx="0" cy="0"/>
          <a:chOff x="0" y="0"/>
          <a:chExt cx="0" cy="0"/>
        </a:xfrm>
      </p:grpSpPr>
      <p:sp>
        <p:nvSpPr>
          <p:cNvPr id="249" name="Shape 24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50" name="Shape 250"/>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lang="en"/>
              <a:t>Rachel</a:t>
            </a:r>
          </a:p>
          <a:p>
            <a:pPr lvl="0">
              <a:spcBef>
                <a:spcPts val="0"/>
              </a:spcBef>
              <a:buNone/>
            </a:pPr>
            <a:r>
              <a:t/>
            </a:r>
            <a:endParaRPr/>
          </a:p>
          <a:p>
            <a:pPr lvl="0" rtl="0">
              <a:spcBef>
                <a:spcPts val="0"/>
              </a:spcBef>
              <a:buNone/>
            </a:pPr>
            <a:r>
              <a:rPr lang="en"/>
              <a:t>In conclusions, our semester effort have led to a complete working user interface for this information retrieval system. Additionally, our final report will be a valuable resource to help smooth the learning curve for the next team. We’ve enjoyed working with the other teams on this project and are proud of the accomplishments we have achieved this semester. </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54" name="Shape 254"/>
        <p:cNvGrpSpPr/>
        <p:nvPr/>
      </p:nvGrpSpPr>
      <p:grpSpPr>
        <a:xfrm>
          <a:off x="0" y="0"/>
          <a:ext cx="0" cy="0"/>
          <a:chOff x="0" y="0"/>
          <a:chExt cx="0" cy="0"/>
        </a:xfrm>
      </p:grpSpPr>
      <p:sp>
        <p:nvSpPr>
          <p:cNvPr id="255" name="Shape 25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56" name="Shape 256"/>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rPr lang="en"/>
              <a:t>Rachel</a:t>
            </a:r>
          </a:p>
          <a:p>
            <a:pPr lvl="0" rtl="0">
              <a:spcBef>
                <a:spcPts val="0"/>
              </a:spcBef>
              <a:buNone/>
            </a:pPr>
            <a:r>
              <a:t/>
            </a:r>
            <a:endParaRPr/>
          </a:p>
          <a:p>
            <a:pPr lvl="0" rtl="0">
              <a:spcBef>
                <a:spcPts val="0"/>
              </a:spcBef>
              <a:buNone/>
            </a:pPr>
            <a:r>
              <a:rPr lang="en"/>
              <a:t>In conclusions, our semester effort have led to a complete working user interface for this information retrieval system. Additionally, our final report will be a valuable resource to help smooth the learning curve for the next team. We’ve enjoyed working with the other teams on this project and are proud of the accomplishments we have achieved this semester. </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61" name="Shape 261"/>
        <p:cNvGrpSpPr/>
        <p:nvPr/>
      </p:nvGrpSpPr>
      <p:grpSpPr>
        <a:xfrm>
          <a:off x="0" y="0"/>
          <a:ext cx="0" cy="0"/>
          <a:chOff x="0" y="0"/>
          <a:chExt cx="0" cy="0"/>
        </a:xfrm>
      </p:grpSpPr>
      <p:sp>
        <p:nvSpPr>
          <p:cNvPr id="262" name="Shape 26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63" name="Shape 263"/>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66" name="Shape 266"/>
        <p:cNvGrpSpPr/>
        <p:nvPr/>
      </p:nvGrpSpPr>
      <p:grpSpPr>
        <a:xfrm>
          <a:off x="0" y="0"/>
          <a:ext cx="0" cy="0"/>
          <a:chOff x="0" y="0"/>
          <a:chExt cx="0" cy="0"/>
        </a:xfrm>
      </p:grpSpPr>
      <p:sp>
        <p:nvSpPr>
          <p:cNvPr id="267" name="Shape 26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68" name="Shape 26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72" name="Shape 272"/>
        <p:cNvGrpSpPr/>
        <p:nvPr/>
      </p:nvGrpSpPr>
      <p:grpSpPr>
        <a:xfrm>
          <a:off x="0" y="0"/>
          <a:ext cx="0" cy="0"/>
          <a:chOff x="0" y="0"/>
          <a:chExt cx="0" cy="0"/>
        </a:xfrm>
      </p:grpSpPr>
      <p:sp>
        <p:nvSpPr>
          <p:cNvPr id="273" name="Shape 27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74" name="Shape 27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79" name="Shape 279"/>
        <p:cNvGrpSpPr/>
        <p:nvPr/>
      </p:nvGrpSpPr>
      <p:grpSpPr>
        <a:xfrm>
          <a:off x="0" y="0"/>
          <a:ext cx="0" cy="0"/>
          <a:chOff x="0" y="0"/>
          <a:chExt cx="0" cy="0"/>
        </a:xfrm>
      </p:grpSpPr>
      <p:sp>
        <p:nvSpPr>
          <p:cNvPr id="280" name="Shape 28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81" name="Shape 281"/>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87" name="Shape 287"/>
        <p:cNvGrpSpPr/>
        <p:nvPr/>
      </p:nvGrpSpPr>
      <p:grpSpPr>
        <a:xfrm>
          <a:off x="0" y="0"/>
          <a:ext cx="0" cy="0"/>
          <a:chOff x="0" y="0"/>
          <a:chExt cx="0" cy="0"/>
        </a:xfrm>
      </p:grpSpPr>
      <p:sp>
        <p:nvSpPr>
          <p:cNvPr id="288" name="Shape 28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89" name="Shape 289"/>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3" name="Shape 93"/>
        <p:cNvGrpSpPr/>
        <p:nvPr/>
      </p:nvGrpSpPr>
      <p:grpSpPr>
        <a:xfrm>
          <a:off x="0" y="0"/>
          <a:ext cx="0" cy="0"/>
          <a:chOff x="0" y="0"/>
          <a:chExt cx="0" cy="0"/>
        </a:xfrm>
      </p:grpSpPr>
      <p:sp>
        <p:nvSpPr>
          <p:cNvPr id="94" name="Shape 9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95" name="Shape 95"/>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Clr>
                <a:schemeClr val="dk2"/>
              </a:buClr>
              <a:buSzPct val="100000"/>
              <a:buFont typeface="Arial"/>
              <a:buNone/>
            </a:pPr>
            <a:r>
              <a:rPr lang="en">
                <a:solidFill>
                  <a:schemeClr val="dk2"/>
                </a:solidFill>
              </a:rPr>
              <a:t>Rachel</a:t>
            </a:r>
          </a:p>
          <a:p>
            <a:pPr lvl="0">
              <a:spcBef>
                <a:spcPts val="0"/>
              </a:spcBef>
              <a:buNone/>
            </a:pPr>
            <a:r>
              <a:t/>
            </a:r>
            <a:endParaRPr/>
          </a:p>
          <a:p>
            <a:pPr lvl="0">
              <a:spcBef>
                <a:spcPts val="0"/>
              </a:spcBef>
              <a:buNone/>
            </a:pPr>
            <a:r>
              <a:rPr lang="en"/>
              <a:t>Here are some of the large undertaking we accomplished this semester. We started the semester with no previous work to build from. This meant, we had the task of developing this interface completely from scratch. </a:t>
            </a:r>
          </a:p>
          <a:p>
            <a:pPr lvl="0">
              <a:spcBef>
                <a:spcPts val="0"/>
              </a:spcBef>
              <a:buNone/>
            </a:pPr>
            <a:r>
              <a:t/>
            </a:r>
            <a:endParaRPr/>
          </a:p>
          <a:p>
            <a:pPr lvl="0">
              <a:spcBef>
                <a:spcPts val="0"/>
              </a:spcBef>
              <a:buNone/>
            </a:pPr>
            <a:r>
              <a:rPr lang="en"/>
              <a:t>We knew we could not use Hue and Blacklight was suggested, but no one had ever tried to implement the interface for this system in Blacklight and we weren’t even sure if it was possible. Therefore, our first major effort was focused on choosing a development tool. </a:t>
            </a:r>
          </a:p>
          <a:p>
            <a:pPr lvl="0">
              <a:spcBef>
                <a:spcPts val="0"/>
              </a:spcBef>
              <a:buNone/>
            </a:pPr>
            <a:r>
              <a:t/>
            </a:r>
            <a:endParaRPr/>
          </a:p>
          <a:p>
            <a:pPr lvl="0">
              <a:spcBef>
                <a:spcPts val="0"/>
              </a:spcBef>
              <a:buNone/>
            </a:pPr>
            <a:r>
              <a:rPr lang="en"/>
              <a:t>After choosing the tool and proving it would work, we had to learn the various components of this tool including Ruby on Rails and some Solr. The information learned has been complied in our final report to smooth the steep learning curve for future teams. </a:t>
            </a:r>
          </a:p>
          <a:p>
            <a:pPr lvl="0">
              <a:spcBef>
                <a:spcPts val="0"/>
              </a:spcBef>
              <a:buNone/>
            </a:pPr>
            <a:r>
              <a:t/>
            </a:r>
            <a:endParaRPr/>
          </a:p>
          <a:p>
            <a:pPr lvl="0">
              <a:spcBef>
                <a:spcPts val="0"/>
              </a:spcBef>
              <a:buNone/>
            </a:pPr>
            <a:r>
              <a:rPr lang="en"/>
              <a:t>Another large undertaking of our team was coordinating with the other teams to produce a schema and data mapping. Our team had to become very familiar with all other team’s data and coordinate the effort to consolidate and present coherent information to the end user.</a:t>
            </a:r>
          </a:p>
          <a:p>
            <a:pPr lvl="0">
              <a:spcBef>
                <a:spcPts val="0"/>
              </a:spcBef>
              <a:buNone/>
            </a:pPr>
            <a:r>
              <a:t/>
            </a:r>
            <a:endParaRPr/>
          </a:p>
          <a:p>
            <a:pPr lvl="0" rtl="0">
              <a:spcBef>
                <a:spcPts val="0"/>
              </a:spcBef>
              <a:buNone/>
            </a:pPr>
            <a:r>
              <a:rPr lang="en"/>
              <a:t>Finally, the majority of our semester was spent building a working interface from the ground up. The final deliverable of our team is an interface which presents accurate information to a variety of users in an understandable and efficient way.</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9" name="Shape 99"/>
        <p:cNvGrpSpPr/>
        <p:nvPr/>
      </p:nvGrpSpPr>
      <p:grpSpPr>
        <a:xfrm>
          <a:off x="0" y="0"/>
          <a:ext cx="0" cy="0"/>
          <a:chOff x="0" y="0"/>
          <a:chExt cx="0" cy="0"/>
        </a:xfrm>
      </p:grpSpPr>
      <p:sp>
        <p:nvSpPr>
          <p:cNvPr id="100" name="Shape 10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01" name="Shape 101"/>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lang="en"/>
              <a:t>Our first task of the semester was to choose a UI interface platform to start developing.  </a:t>
            </a:r>
          </a:p>
          <a:p>
            <a:pPr lvl="0">
              <a:spcBef>
                <a:spcPts val="0"/>
              </a:spcBef>
              <a:buNone/>
            </a:pPr>
            <a:r>
              <a:rPr lang="en"/>
              <a:t>Our Frontend is communications channel with user, so it has a large effect on the user’s evaluation of the retrieval system.  </a:t>
            </a:r>
          </a:p>
          <a:p>
            <a:pPr lvl="0">
              <a:spcBef>
                <a:spcPts val="0"/>
              </a:spcBef>
              <a:buNone/>
            </a:pPr>
            <a:r>
              <a:rPr lang="en"/>
              <a:t>We made a GETAR frontend that supports user tasks: query, refined search, visualize, and analyze. </a:t>
            </a:r>
          </a:p>
          <a:p>
            <a:pPr lvl="0">
              <a:spcBef>
                <a:spcPts val="0"/>
              </a:spcBef>
              <a:buNone/>
            </a:pPr>
            <a:r>
              <a:rPr lang="en"/>
              <a:t>These are the options that we were presented with in choosing a frontend for the IR system.  We only started with a recommendation the Blacklight platform as a frontend.  We did investigate these other possibilities, but found that Blacklight will meet all our requirements.  </a:t>
            </a:r>
          </a:p>
          <a:p>
            <a:pPr lvl="0" rtl="0">
              <a:spcBef>
                <a:spcPts val="0"/>
              </a:spcBef>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6" name="Shape 106"/>
        <p:cNvGrpSpPr/>
        <p:nvPr/>
      </p:nvGrpSpPr>
      <p:grpSpPr>
        <a:xfrm>
          <a:off x="0" y="0"/>
          <a:ext cx="0" cy="0"/>
          <a:chOff x="0" y="0"/>
          <a:chExt cx="0" cy="0"/>
        </a:xfrm>
      </p:grpSpPr>
      <p:sp>
        <p:nvSpPr>
          <p:cNvPr id="107" name="Shape 10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08" name="Shape 10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lang="en"/>
              <a:t>HUE is heavyweight and premade with tasks in mind, while BL is an open framework where customizing views and formatting documents are possible.  </a:t>
            </a:r>
          </a:p>
          <a:p>
            <a:pPr lvl="0">
              <a:spcBef>
                <a:spcPts val="0"/>
              </a:spcBef>
              <a:buNone/>
            </a:pPr>
            <a:r>
              <a:rPr lang="en"/>
              <a:t>BL audience is anyone who you design the UI for, anything can be hidden or shown as you would like.  </a:t>
            </a:r>
          </a:p>
          <a:p>
            <a:pPr lvl="0">
              <a:spcBef>
                <a:spcPts val="0"/>
              </a:spcBef>
              <a:buNone/>
            </a:pPr>
            <a:r>
              <a:rPr lang="en"/>
              <a:t>HUE has UI that includes SQL and other advanced knowledge, which is no good for K-12 students who would use frontend. </a:t>
            </a:r>
          </a:p>
          <a:p>
            <a:pPr lvl="0">
              <a:spcBef>
                <a:spcPts val="0"/>
              </a:spcBef>
              <a:buNone/>
            </a:pPr>
            <a:r>
              <a:rPr lang="en"/>
              <a:t>HUE is built to display entire collection sets, individual documents will show the literal column headers and all information.  BL has configurations for showing and hiding any features of documents.  </a:t>
            </a:r>
          </a:p>
          <a:p>
            <a:pPr lvl="0">
              <a:spcBef>
                <a:spcPts val="0"/>
              </a:spcBef>
              <a:buNone/>
            </a:pPr>
            <a:r>
              <a:rPr lang="en"/>
              <a:t>HUE is integrated with Cloudera Search, where the performance of one directly affects the other.  </a:t>
            </a:r>
          </a:p>
          <a:p>
            <a:pPr lvl="0">
              <a:spcBef>
                <a:spcPts val="0"/>
              </a:spcBef>
              <a:buNone/>
            </a:pPr>
            <a:r>
              <a:rPr lang="en"/>
              <a:t>Blacklight is lightweight and only requires communications with Solr API, this also means we can multiple instances of BL connected to any one Solr.  </a:t>
            </a:r>
          </a:p>
          <a:p>
            <a:pPr lvl="0" rtl="0">
              <a:spcBef>
                <a:spcPts val="0"/>
              </a:spcBef>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2" name="Shape 112"/>
        <p:cNvGrpSpPr/>
        <p:nvPr/>
      </p:nvGrpSpPr>
      <p:grpSpPr>
        <a:xfrm>
          <a:off x="0" y="0"/>
          <a:ext cx="0" cy="0"/>
          <a:chOff x="0" y="0"/>
          <a:chExt cx="0" cy="0"/>
        </a:xfrm>
      </p:grpSpPr>
      <p:sp>
        <p:nvSpPr>
          <p:cNvPr id="113" name="Shape 11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14" name="Shape 11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lang="en"/>
              <a:t>What is going to present: Ruby on rails as a MVC framework. </a:t>
            </a:r>
          </a:p>
          <a:p>
            <a:pPr lvl="0">
              <a:spcBef>
                <a:spcPts val="0"/>
              </a:spcBef>
              <a:buNone/>
            </a:pPr>
            <a:r>
              <a:rPr lang="en"/>
              <a:t>Rails cons: as framework changing what is already there will be challenging and some time impossible. Because it is framework this is what you get it.</a:t>
            </a:r>
          </a:p>
          <a:p>
            <a:pPr lvl="0" rtl="0">
              <a:spcBef>
                <a:spcPts val="0"/>
              </a:spcBef>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9" name="Shape 119"/>
        <p:cNvGrpSpPr/>
        <p:nvPr/>
      </p:nvGrpSpPr>
      <p:grpSpPr>
        <a:xfrm>
          <a:off x="0" y="0"/>
          <a:ext cx="0" cy="0"/>
          <a:chOff x="0" y="0"/>
          <a:chExt cx="0" cy="0"/>
        </a:xfrm>
      </p:grpSpPr>
      <p:sp>
        <p:nvSpPr>
          <p:cNvPr id="120" name="Shape 12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21" name="Shape 121"/>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lang="en"/>
              <a:t>Reza</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47" name="Shape 147"/>
        <p:cNvGrpSpPr/>
        <p:nvPr/>
      </p:nvGrpSpPr>
      <p:grpSpPr>
        <a:xfrm>
          <a:off x="0" y="0"/>
          <a:ext cx="0" cy="0"/>
          <a:chOff x="0" y="0"/>
          <a:chExt cx="0" cy="0"/>
        </a:xfrm>
      </p:grpSpPr>
      <p:sp>
        <p:nvSpPr>
          <p:cNvPr id="148" name="Shape 14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49" name="Shape 149"/>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lang="en"/>
              <a:t>Little information about Database and advantage of having this structure. </a:t>
            </a:r>
          </a:p>
          <a:p>
            <a:pPr lvl="0">
              <a:spcBef>
                <a:spcPts val="0"/>
              </a:spcBef>
              <a:buNone/>
            </a:pPr>
            <a:r>
              <a:rPr lang="en"/>
              <a:t>Our front-end have it’s own database to hold user information. This has nothing to do with databaseon cloudera and all information can be stored in local database using sqlite. The database can be any relational database the one that we used is sqlite. Why because it is not server based database such as mysql and it local database. Patrick will go in more detail about this.</a:t>
            </a:r>
          </a:p>
          <a:p>
            <a:pPr lvl="0">
              <a:spcBef>
                <a:spcPts val="0"/>
              </a:spcBef>
              <a:buNone/>
            </a:pPr>
            <a:r>
              <a:t/>
            </a:r>
            <a:endParaRPr/>
          </a:p>
          <a:p>
            <a:pPr lvl="0">
              <a:spcBef>
                <a:spcPts val="0"/>
              </a:spcBef>
              <a:buNone/>
            </a:pPr>
            <a:r>
              <a:rPr lang="en"/>
              <a:t>These are the files that we need to change for views. </a:t>
            </a:r>
            <a:r>
              <a:rPr lang="en"/>
              <a:t>c</a:t>
            </a:r>
            <a:r>
              <a:rPr lang="en"/>
              <a:t>ontrollers . </a:t>
            </a:r>
          </a:p>
          <a:p>
            <a:pPr lvl="0" rtl="0">
              <a:spcBef>
                <a:spcPts val="0"/>
              </a:spcBef>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55" name="Shape 155"/>
        <p:cNvGrpSpPr/>
        <p:nvPr/>
      </p:nvGrpSpPr>
      <p:grpSpPr>
        <a:xfrm>
          <a:off x="0" y="0"/>
          <a:ext cx="0" cy="0"/>
          <a:chOff x="0" y="0"/>
          <a:chExt cx="0" cy="0"/>
        </a:xfrm>
      </p:grpSpPr>
      <p:sp>
        <p:nvSpPr>
          <p:cNvPr id="156" name="Shape 15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57" name="Shape 157"/>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lang="en"/>
              <a:t>We explored and used different gems through semester. Here are some of the gems that we added to achieve our goals. Some of these gems comes with any rails framework but some of them needs to be added.</a:t>
            </a:r>
          </a:p>
          <a:p>
            <a:pPr lvl="0">
              <a:spcBef>
                <a:spcPts val="0"/>
              </a:spcBef>
              <a:buNone/>
            </a:pPr>
            <a:r>
              <a:rPr lang="en"/>
              <a:t>Bundle-gem: with this we hope next group does not have any problem figuring what we used. They can easily add or edit or even completely remove some gems. The good part about bundler is provided and environment to explore different gems without breaking previews funtionality.</a:t>
            </a:r>
          </a:p>
          <a:p>
            <a:pPr lvl="0">
              <a:spcBef>
                <a:spcPts val="0"/>
              </a:spcBef>
              <a:buNone/>
            </a:pPr>
            <a:r>
              <a:rPr lang="en"/>
              <a:t>Now, some of these gems are now working fine and they are fully implemented but for some of them such as D3 and geoblacklight, we explored gems but they are not implemented in final report which we are going to cover why such as geo blacklight and D3.</a:t>
            </a:r>
          </a:p>
          <a:p>
            <a:pPr lvl="0" rtl="0">
              <a:spcBef>
                <a:spcPts val="0"/>
              </a:spcBef>
              <a:buNone/>
            </a:pPr>
            <a:r>
              <a:rPr lang="en"/>
              <a:t>BlacklightG</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bg>
      <p:bgPr>
        <a:solidFill>
          <a:schemeClr val="dk1"/>
        </a:solidFill>
      </p:bgPr>
    </p:bg>
    <p:spTree>
      <p:nvGrpSpPr>
        <p:cNvPr id="9" name="Shape 9"/>
        <p:cNvGrpSpPr/>
        <p:nvPr/>
      </p:nvGrpSpPr>
      <p:grpSpPr>
        <a:xfrm>
          <a:off x="0" y="0"/>
          <a:ext cx="0" cy="0"/>
          <a:chOff x="0" y="0"/>
          <a:chExt cx="0" cy="0"/>
        </a:xfrm>
      </p:grpSpPr>
      <p:cxnSp>
        <p:nvCxnSpPr>
          <p:cNvPr id="10" name="Shape 10"/>
          <p:cNvCxnSpPr/>
          <p:nvPr/>
        </p:nvCxnSpPr>
        <p:spPr>
          <a:xfrm>
            <a:off x="2477724" y="415650"/>
            <a:ext cx="6244200" cy="0"/>
          </a:xfrm>
          <a:prstGeom prst="straightConnector1">
            <a:avLst/>
          </a:prstGeom>
          <a:noFill/>
          <a:ln cap="flat" cmpd="sng" w="38100">
            <a:solidFill>
              <a:schemeClr val="lt1"/>
            </a:solidFill>
            <a:prstDash val="solid"/>
            <a:round/>
            <a:headEnd len="med" w="med" type="none"/>
            <a:tailEnd len="med" w="med" type="none"/>
          </a:ln>
        </p:spPr>
      </p:cxnSp>
      <p:cxnSp>
        <p:nvCxnSpPr>
          <p:cNvPr id="11" name="Shape 11"/>
          <p:cNvCxnSpPr/>
          <p:nvPr/>
        </p:nvCxnSpPr>
        <p:spPr>
          <a:xfrm>
            <a:off x="2477724" y="4740000"/>
            <a:ext cx="6244200" cy="0"/>
          </a:xfrm>
          <a:prstGeom prst="straightConnector1">
            <a:avLst/>
          </a:prstGeom>
          <a:noFill/>
          <a:ln cap="flat" cmpd="sng" w="19050">
            <a:solidFill>
              <a:schemeClr val="lt1"/>
            </a:solidFill>
            <a:prstDash val="solid"/>
            <a:round/>
            <a:headEnd len="med" w="med" type="none"/>
            <a:tailEnd len="med" w="med" type="none"/>
          </a:ln>
        </p:spPr>
      </p:cxnSp>
      <p:cxnSp>
        <p:nvCxnSpPr>
          <p:cNvPr id="12" name="Shape 12"/>
          <p:cNvCxnSpPr/>
          <p:nvPr/>
        </p:nvCxnSpPr>
        <p:spPr>
          <a:xfrm>
            <a:off x="425198" y="415650"/>
            <a:ext cx="183300" cy="0"/>
          </a:xfrm>
          <a:prstGeom prst="straightConnector1">
            <a:avLst/>
          </a:prstGeom>
          <a:noFill/>
          <a:ln cap="flat" cmpd="sng" w="19050">
            <a:solidFill>
              <a:schemeClr val="lt1"/>
            </a:solidFill>
            <a:prstDash val="solid"/>
            <a:round/>
            <a:headEnd len="med" w="med" type="none"/>
            <a:tailEnd len="med" w="med" type="none"/>
          </a:ln>
        </p:spPr>
      </p:cxnSp>
      <p:sp>
        <p:nvSpPr>
          <p:cNvPr id="13" name="Shape 13"/>
          <p:cNvSpPr txBox="1"/>
          <p:nvPr>
            <p:ph type="ctrTitle"/>
          </p:nvPr>
        </p:nvSpPr>
        <p:spPr>
          <a:xfrm>
            <a:off x="2371725" y="630225"/>
            <a:ext cx="6331500" cy="1542000"/>
          </a:xfrm>
          <a:prstGeom prst="rect">
            <a:avLst/>
          </a:prstGeom>
        </p:spPr>
        <p:txBody>
          <a:bodyPr anchorCtr="0" anchor="t" bIns="91425" lIns="91425" rIns="91425" tIns="91425"/>
          <a:lstStyle>
            <a:lvl1pPr lvl="0" rtl="0">
              <a:spcBef>
                <a:spcPts val="0"/>
              </a:spcBef>
              <a:buClr>
                <a:schemeClr val="lt1"/>
              </a:buClr>
              <a:buSzPct val="100000"/>
              <a:defRPr sz="4800">
                <a:solidFill>
                  <a:schemeClr val="lt1"/>
                </a:solidFill>
              </a:defRPr>
            </a:lvl1pPr>
            <a:lvl2pPr lvl="1" rtl="0">
              <a:spcBef>
                <a:spcPts val="0"/>
              </a:spcBef>
              <a:buClr>
                <a:schemeClr val="lt1"/>
              </a:buClr>
              <a:buSzPct val="100000"/>
              <a:defRPr sz="4800">
                <a:solidFill>
                  <a:schemeClr val="lt1"/>
                </a:solidFill>
              </a:defRPr>
            </a:lvl2pPr>
            <a:lvl3pPr lvl="2" rtl="0">
              <a:spcBef>
                <a:spcPts val="0"/>
              </a:spcBef>
              <a:buClr>
                <a:schemeClr val="lt1"/>
              </a:buClr>
              <a:buSzPct val="100000"/>
              <a:defRPr sz="4800">
                <a:solidFill>
                  <a:schemeClr val="lt1"/>
                </a:solidFill>
              </a:defRPr>
            </a:lvl3pPr>
            <a:lvl4pPr lvl="3" rtl="0">
              <a:spcBef>
                <a:spcPts val="0"/>
              </a:spcBef>
              <a:buClr>
                <a:schemeClr val="lt1"/>
              </a:buClr>
              <a:buSzPct val="100000"/>
              <a:defRPr sz="4800">
                <a:solidFill>
                  <a:schemeClr val="lt1"/>
                </a:solidFill>
              </a:defRPr>
            </a:lvl4pPr>
            <a:lvl5pPr lvl="4" rtl="0">
              <a:spcBef>
                <a:spcPts val="0"/>
              </a:spcBef>
              <a:buClr>
                <a:schemeClr val="lt1"/>
              </a:buClr>
              <a:buSzPct val="100000"/>
              <a:defRPr sz="4800">
                <a:solidFill>
                  <a:schemeClr val="lt1"/>
                </a:solidFill>
              </a:defRPr>
            </a:lvl5pPr>
            <a:lvl6pPr lvl="5" rtl="0">
              <a:spcBef>
                <a:spcPts val="0"/>
              </a:spcBef>
              <a:buClr>
                <a:schemeClr val="lt1"/>
              </a:buClr>
              <a:buSzPct val="100000"/>
              <a:defRPr sz="4800">
                <a:solidFill>
                  <a:schemeClr val="lt1"/>
                </a:solidFill>
              </a:defRPr>
            </a:lvl6pPr>
            <a:lvl7pPr lvl="6" rtl="0">
              <a:spcBef>
                <a:spcPts val="0"/>
              </a:spcBef>
              <a:buClr>
                <a:schemeClr val="lt1"/>
              </a:buClr>
              <a:buSzPct val="100000"/>
              <a:defRPr sz="4800">
                <a:solidFill>
                  <a:schemeClr val="lt1"/>
                </a:solidFill>
              </a:defRPr>
            </a:lvl7pPr>
            <a:lvl8pPr lvl="7" rtl="0">
              <a:spcBef>
                <a:spcPts val="0"/>
              </a:spcBef>
              <a:buClr>
                <a:schemeClr val="lt1"/>
              </a:buClr>
              <a:buSzPct val="100000"/>
              <a:defRPr sz="4800">
                <a:solidFill>
                  <a:schemeClr val="lt1"/>
                </a:solidFill>
              </a:defRPr>
            </a:lvl8pPr>
            <a:lvl9pPr lvl="8" rtl="0">
              <a:spcBef>
                <a:spcPts val="0"/>
              </a:spcBef>
              <a:buClr>
                <a:schemeClr val="lt1"/>
              </a:buClr>
              <a:buSzPct val="100000"/>
              <a:defRPr sz="4800">
                <a:solidFill>
                  <a:schemeClr val="lt1"/>
                </a:solidFill>
              </a:defRPr>
            </a:lvl9pPr>
          </a:lstStyle>
          <a:p/>
        </p:txBody>
      </p:sp>
      <p:sp>
        <p:nvSpPr>
          <p:cNvPr id="14" name="Shape 14"/>
          <p:cNvSpPr txBox="1"/>
          <p:nvPr>
            <p:ph idx="1" type="subTitle"/>
          </p:nvPr>
        </p:nvSpPr>
        <p:spPr>
          <a:xfrm>
            <a:off x="2390266" y="3238450"/>
            <a:ext cx="6331500" cy="1241700"/>
          </a:xfrm>
          <a:prstGeom prst="rect">
            <a:avLst/>
          </a:prstGeom>
        </p:spPr>
        <p:txBody>
          <a:bodyPr anchorCtr="0" anchor="b" bIns="91425" lIns="91425" rIns="91425" tIns="91425"/>
          <a:lstStyle>
            <a:lvl1pPr lvl="0" rtl="0">
              <a:lnSpc>
                <a:spcPct val="100000"/>
              </a:lnSpc>
              <a:spcBef>
                <a:spcPts val="0"/>
              </a:spcBef>
              <a:spcAft>
                <a:spcPts val="0"/>
              </a:spcAft>
              <a:buClr>
                <a:schemeClr val="lt1"/>
              </a:buClr>
              <a:buNone/>
              <a:defRPr>
                <a:solidFill>
                  <a:schemeClr val="lt1"/>
                </a:solidFill>
              </a:defRPr>
            </a:lvl1pPr>
            <a:lvl2pPr lvl="1" rtl="0">
              <a:lnSpc>
                <a:spcPct val="100000"/>
              </a:lnSpc>
              <a:spcBef>
                <a:spcPts val="0"/>
              </a:spcBef>
              <a:spcAft>
                <a:spcPts val="0"/>
              </a:spcAft>
              <a:buClr>
                <a:schemeClr val="lt1"/>
              </a:buClr>
              <a:buSzPct val="100000"/>
              <a:buNone/>
              <a:defRPr sz="1800">
                <a:solidFill>
                  <a:schemeClr val="lt1"/>
                </a:solidFill>
              </a:defRPr>
            </a:lvl2pPr>
            <a:lvl3pPr lvl="2" rtl="0">
              <a:lnSpc>
                <a:spcPct val="100000"/>
              </a:lnSpc>
              <a:spcBef>
                <a:spcPts val="0"/>
              </a:spcBef>
              <a:spcAft>
                <a:spcPts val="0"/>
              </a:spcAft>
              <a:buClr>
                <a:schemeClr val="lt1"/>
              </a:buClr>
              <a:buSzPct val="100000"/>
              <a:buNone/>
              <a:defRPr sz="1800">
                <a:solidFill>
                  <a:schemeClr val="lt1"/>
                </a:solidFill>
              </a:defRPr>
            </a:lvl3pPr>
            <a:lvl4pPr lvl="3" rtl="0">
              <a:lnSpc>
                <a:spcPct val="100000"/>
              </a:lnSpc>
              <a:spcBef>
                <a:spcPts val="0"/>
              </a:spcBef>
              <a:spcAft>
                <a:spcPts val="0"/>
              </a:spcAft>
              <a:buClr>
                <a:schemeClr val="lt1"/>
              </a:buClr>
              <a:buSzPct val="100000"/>
              <a:buNone/>
              <a:defRPr sz="1800">
                <a:solidFill>
                  <a:schemeClr val="lt1"/>
                </a:solidFill>
              </a:defRPr>
            </a:lvl4pPr>
            <a:lvl5pPr lvl="4" rtl="0">
              <a:lnSpc>
                <a:spcPct val="100000"/>
              </a:lnSpc>
              <a:spcBef>
                <a:spcPts val="0"/>
              </a:spcBef>
              <a:spcAft>
                <a:spcPts val="0"/>
              </a:spcAft>
              <a:buClr>
                <a:schemeClr val="lt1"/>
              </a:buClr>
              <a:buSzPct val="100000"/>
              <a:buNone/>
              <a:defRPr sz="1800">
                <a:solidFill>
                  <a:schemeClr val="lt1"/>
                </a:solidFill>
              </a:defRPr>
            </a:lvl5pPr>
            <a:lvl6pPr lvl="5" rtl="0">
              <a:lnSpc>
                <a:spcPct val="100000"/>
              </a:lnSpc>
              <a:spcBef>
                <a:spcPts val="0"/>
              </a:spcBef>
              <a:spcAft>
                <a:spcPts val="0"/>
              </a:spcAft>
              <a:buClr>
                <a:schemeClr val="lt1"/>
              </a:buClr>
              <a:buSzPct val="100000"/>
              <a:buNone/>
              <a:defRPr sz="1800">
                <a:solidFill>
                  <a:schemeClr val="lt1"/>
                </a:solidFill>
              </a:defRPr>
            </a:lvl6pPr>
            <a:lvl7pPr lvl="6" rtl="0">
              <a:lnSpc>
                <a:spcPct val="100000"/>
              </a:lnSpc>
              <a:spcBef>
                <a:spcPts val="0"/>
              </a:spcBef>
              <a:spcAft>
                <a:spcPts val="0"/>
              </a:spcAft>
              <a:buClr>
                <a:schemeClr val="lt1"/>
              </a:buClr>
              <a:buSzPct val="100000"/>
              <a:buNone/>
              <a:defRPr sz="1800">
                <a:solidFill>
                  <a:schemeClr val="lt1"/>
                </a:solidFill>
              </a:defRPr>
            </a:lvl7pPr>
            <a:lvl8pPr lvl="7" rtl="0">
              <a:lnSpc>
                <a:spcPct val="100000"/>
              </a:lnSpc>
              <a:spcBef>
                <a:spcPts val="0"/>
              </a:spcBef>
              <a:spcAft>
                <a:spcPts val="0"/>
              </a:spcAft>
              <a:buClr>
                <a:schemeClr val="lt1"/>
              </a:buClr>
              <a:buSzPct val="100000"/>
              <a:buNone/>
              <a:defRPr sz="1800">
                <a:solidFill>
                  <a:schemeClr val="lt1"/>
                </a:solidFill>
              </a:defRPr>
            </a:lvl8pPr>
            <a:lvl9pPr lvl="8" rtl="0">
              <a:lnSpc>
                <a:spcPct val="100000"/>
              </a:lnSpc>
              <a:spcBef>
                <a:spcPts val="0"/>
              </a:spcBef>
              <a:spcAft>
                <a:spcPts val="0"/>
              </a:spcAft>
              <a:buClr>
                <a:schemeClr val="lt1"/>
              </a:buClr>
              <a:buSzPct val="100000"/>
              <a:buNone/>
              <a:defRPr sz="1800">
                <a:solidFill>
                  <a:schemeClr val="lt1"/>
                </a:solidFill>
              </a:defRPr>
            </a:lvl9pPr>
          </a:lstStyle>
          <a:p/>
        </p:txBody>
      </p:sp>
      <p:sp>
        <p:nvSpPr>
          <p:cNvPr id="15" name="Shape 15"/>
          <p:cNvSpPr txBox="1"/>
          <p:nvPr>
            <p:ph idx="12" type="sldNum"/>
          </p:nvPr>
        </p:nvSpPr>
        <p:spPr>
          <a:xfrm>
            <a:off x="8497999" y="4688758"/>
            <a:ext cx="548700"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solidFill>
                  <a:schemeClr val="lt1"/>
                </a:solidFill>
              </a:rPr>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Big number">
    <p:spTree>
      <p:nvGrpSpPr>
        <p:cNvPr id="60" name="Shape 60"/>
        <p:cNvGrpSpPr/>
        <p:nvPr/>
      </p:nvGrpSpPr>
      <p:grpSpPr>
        <a:xfrm>
          <a:off x="0" y="0"/>
          <a:ext cx="0" cy="0"/>
          <a:chOff x="0" y="0"/>
          <a:chExt cx="0" cy="0"/>
        </a:xfrm>
      </p:grpSpPr>
      <p:cxnSp>
        <p:nvCxnSpPr>
          <p:cNvPr id="61" name="Shape 61"/>
          <p:cNvCxnSpPr/>
          <p:nvPr/>
        </p:nvCxnSpPr>
        <p:spPr>
          <a:xfrm>
            <a:off x="425200" y="4740000"/>
            <a:ext cx="8296800" cy="0"/>
          </a:xfrm>
          <a:prstGeom prst="straightConnector1">
            <a:avLst/>
          </a:prstGeom>
          <a:noFill/>
          <a:ln cap="flat" cmpd="sng" w="19050">
            <a:solidFill>
              <a:schemeClr val="dk2"/>
            </a:solidFill>
            <a:prstDash val="solid"/>
            <a:round/>
            <a:headEnd len="med" w="med" type="none"/>
            <a:tailEnd len="med" w="med" type="none"/>
          </a:ln>
        </p:spPr>
      </p:cxnSp>
      <p:cxnSp>
        <p:nvCxnSpPr>
          <p:cNvPr id="62" name="Shape 62"/>
          <p:cNvCxnSpPr/>
          <p:nvPr/>
        </p:nvCxnSpPr>
        <p:spPr>
          <a:xfrm>
            <a:off x="425200" y="415650"/>
            <a:ext cx="8296800" cy="0"/>
          </a:xfrm>
          <a:prstGeom prst="straightConnector1">
            <a:avLst/>
          </a:prstGeom>
          <a:noFill/>
          <a:ln cap="flat" cmpd="sng" w="38100">
            <a:solidFill>
              <a:schemeClr val="dk2"/>
            </a:solidFill>
            <a:prstDash val="solid"/>
            <a:round/>
            <a:headEnd len="med" w="med" type="none"/>
            <a:tailEnd len="med" w="med" type="none"/>
          </a:ln>
        </p:spPr>
      </p:cxnSp>
      <p:sp>
        <p:nvSpPr>
          <p:cNvPr id="63" name="Shape 63"/>
          <p:cNvSpPr txBox="1"/>
          <p:nvPr>
            <p:ph type="title"/>
          </p:nvPr>
        </p:nvSpPr>
        <p:spPr>
          <a:xfrm>
            <a:off x="853950" y="1304850"/>
            <a:ext cx="7436100" cy="1538400"/>
          </a:xfrm>
          <a:prstGeom prst="rect">
            <a:avLst/>
          </a:prstGeom>
        </p:spPr>
        <p:txBody>
          <a:bodyPr anchorCtr="0" anchor="ctr" bIns="91425" lIns="91425" rIns="91425" tIns="91425"/>
          <a:lstStyle>
            <a:lvl1pPr lvl="0" rtl="0" algn="ctr">
              <a:spcBef>
                <a:spcPts val="0"/>
              </a:spcBef>
              <a:buClr>
                <a:schemeClr val="dk1"/>
              </a:buClr>
              <a:buSzPct val="100000"/>
              <a:buFont typeface="Lato"/>
              <a:defRPr sz="9600">
                <a:solidFill>
                  <a:schemeClr val="dk1"/>
                </a:solidFill>
                <a:latin typeface="Lato"/>
                <a:ea typeface="Lato"/>
                <a:cs typeface="Lato"/>
                <a:sym typeface="Lato"/>
              </a:defRPr>
            </a:lvl1pPr>
            <a:lvl2pPr lvl="1" rtl="0" algn="ctr">
              <a:spcBef>
                <a:spcPts val="0"/>
              </a:spcBef>
              <a:buClr>
                <a:schemeClr val="dk1"/>
              </a:buClr>
              <a:buSzPct val="100000"/>
              <a:buFont typeface="Lato"/>
              <a:defRPr sz="9600">
                <a:solidFill>
                  <a:schemeClr val="dk1"/>
                </a:solidFill>
                <a:latin typeface="Lato"/>
                <a:ea typeface="Lato"/>
                <a:cs typeface="Lato"/>
                <a:sym typeface="Lato"/>
              </a:defRPr>
            </a:lvl2pPr>
            <a:lvl3pPr lvl="2" rtl="0" algn="ctr">
              <a:spcBef>
                <a:spcPts val="0"/>
              </a:spcBef>
              <a:buClr>
                <a:schemeClr val="dk1"/>
              </a:buClr>
              <a:buSzPct val="100000"/>
              <a:buFont typeface="Lato"/>
              <a:defRPr sz="9600">
                <a:solidFill>
                  <a:schemeClr val="dk1"/>
                </a:solidFill>
                <a:latin typeface="Lato"/>
                <a:ea typeface="Lato"/>
                <a:cs typeface="Lato"/>
                <a:sym typeface="Lato"/>
              </a:defRPr>
            </a:lvl3pPr>
            <a:lvl4pPr lvl="3" rtl="0" algn="ctr">
              <a:spcBef>
                <a:spcPts val="0"/>
              </a:spcBef>
              <a:buClr>
                <a:schemeClr val="dk1"/>
              </a:buClr>
              <a:buSzPct val="100000"/>
              <a:buFont typeface="Lato"/>
              <a:defRPr sz="9600">
                <a:solidFill>
                  <a:schemeClr val="dk1"/>
                </a:solidFill>
                <a:latin typeface="Lato"/>
                <a:ea typeface="Lato"/>
                <a:cs typeface="Lato"/>
                <a:sym typeface="Lato"/>
              </a:defRPr>
            </a:lvl4pPr>
            <a:lvl5pPr lvl="4" rtl="0" algn="ctr">
              <a:spcBef>
                <a:spcPts val="0"/>
              </a:spcBef>
              <a:buClr>
                <a:schemeClr val="dk1"/>
              </a:buClr>
              <a:buSzPct val="100000"/>
              <a:buFont typeface="Lato"/>
              <a:defRPr sz="9600">
                <a:solidFill>
                  <a:schemeClr val="dk1"/>
                </a:solidFill>
                <a:latin typeface="Lato"/>
                <a:ea typeface="Lato"/>
                <a:cs typeface="Lato"/>
                <a:sym typeface="Lato"/>
              </a:defRPr>
            </a:lvl5pPr>
            <a:lvl6pPr lvl="5" rtl="0" algn="ctr">
              <a:spcBef>
                <a:spcPts val="0"/>
              </a:spcBef>
              <a:buClr>
                <a:schemeClr val="dk1"/>
              </a:buClr>
              <a:buSzPct val="100000"/>
              <a:buFont typeface="Lato"/>
              <a:defRPr sz="9600">
                <a:solidFill>
                  <a:schemeClr val="dk1"/>
                </a:solidFill>
                <a:latin typeface="Lato"/>
                <a:ea typeface="Lato"/>
                <a:cs typeface="Lato"/>
                <a:sym typeface="Lato"/>
              </a:defRPr>
            </a:lvl6pPr>
            <a:lvl7pPr lvl="6" rtl="0" algn="ctr">
              <a:spcBef>
                <a:spcPts val="0"/>
              </a:spcBef>
              <a:buClr>
                <a:schemeClr val="dk1"/>
              </a:buClr>
              <a:buSzPct val="100000"/>
              <a:buFont typeface="Lato"/>
              <a:defRPr sz="9600">
                <a:solidFill>
                  <a:schemeClr val="dk1"/>
                </a:solidFill>
                <a:latin typeface="Lato"/>
                <a:ea typeface="Lato"/>
                <a:cs typeface="Lato"/>
                <a:sym typeface="Lato"/>
              </a:defRPr>
            </a:lvl7pPr>
            <a:lvl8pPr lvl="7" rtl="0" algn="ctr">
              <a:spcBef>
                <a:spcPts val="0"/>
              </a:spcBef>
              <a:buClr>
                <a:schemeClr val="dk1"/>
              </a:buClr>
              <a:buSzPct val="100000"/>
              <a:buFont typeface="Lato"/>
              <a:defRPr sz="9600">
                <a:solidFill>
                  <a:schemeClr val="dk1"/>
                </a:solidFill>
                <a:latin typeface="Lato"/>
                <a:ea typeface="Lato"/>
                <a:cs typeface="Lato"/>
                <a:sym typeface="Lato"/>
              </a:defRPr>
            </a:lvl8pPr>
            <a:lvl9pPr lvl="8" rtl="0" algn="ctr">
              <a:spcBef>
                <a:spcPts val="0"/>
              </a:spcBef>
              <a:buClr>
                <a:schemeClr val="dk1"/>
              </a:buClr>
              <a:buSzPct val="100000"/>
              <a:buFont typeface="Lato"/>
              <a:defRPr sz="9600">
                <a:solidFill>
                  <a:schemeClr val="dk1"/>
                </a:solidFill>
                <a:latin typeface="Lato"/>
                <a:ea typeface="Lato"/>
                <a:cs typeface="Lato"/>
                <a:sym typeface="Lato"/>
              </a:defRPr>
            </a:lvl9pPr>
          </a:lstStyle>
          <a:p/>
        </p:txBody>
      </p:sp>
      <p:sp>
        <p:nvSpPr>
          <p:cNvPr id="64" name="Shape 64"/>
          <p:cNvSpPr txBox="1"/>
          <p:nvPr>
            <p:ph idx="1" type="body"/>
          </p:nvPr>
        </p:nvSpPr>
        <p:spPr>
          <a:xfrm>
            <a:off x="853950" y="2919450"/>
            <a:ext cx="7436100" cy="1071600"/>
          </a:xfrm>
          <a:prstGeom prst="rect">
            <a:avLst/>
          </a:prstGeom>
        </p:spPr>
        <p:txBody>
          <a:bodyPr anchorCtr="0" anchor="t" bIns="91425" lIns="91425" rIns="91425" tIns="91425"/>
          <a:lstStyle>
            <a:lvl1pPr lvl="0" rtl="0" algn="ctr">
              <a:spcBef>
                <a:spcPts val="0"/>
              </a:spcBef>
              <a:defRPr/>
            </a:lvl1pPr>
            <a:lvl2pPr lvl="1" rtl="0" algn="ctr">
              <a:spcBef>
                <a:spcPts val="0"/>
              </a:spcBef>
              <a:defRPr/>
            </a:lvl2pPr>
            <a:lvl3pPr lvl="2" rtl="0" algn="ctr">
              <a:spcBef>
                <a:spcPts val="0"/>
              </a:spcBef>
              <a:defRPr/>
            </a:lvl3pPr>
            <a:lvl4pPr lvl="3" rtl="0" algn="ctr">
              <a:spcBef>
                <a:spcPts val="0"/>
              </a:spcBef>
              <a:defRPr/>
            </a:lvl4pPr>
            <a:lvl5pPr lvl="4" rtl="0" algn="ctr">
              <a:spcBef>
                <a:spcPts val="0"/>
              </a:spcBef>
              <a:defRPr/>
            </a:lvl5pPr>
            <a:lvl6pPr lvl="5" rtl="0" algn="ctr">
              <a:spcBef>
                <a:spcPts val="0"/>
              </a:spcBef>
              <a:defRPr/>
            </a:lvl6pPr>
            <a:lvl7pPr lvl="6" rtl="0" algn="ctr">
              <a:spcBef>
                <a:spcPts val="0"/>
              </a:spcBef>
              <a:defRPr/>
            </a:lvl7pPr>
            <a:lvl8pPr lvl="7" rtl="0" algn="ctr">
              <a:spcBef>
                <a:spcPts val="0"/>
              </a:spcBef>
              <a:defRPr/>
            </a:lvl8pPr>
            <a:lvl9pPr lvl="8" rtl="0" algn="ctr">
              <a:spcBef>
                <a:spcPts val="0"/>
              </a:spcBef>
              <a:defRPr/>
            </a:lvl9pPr>
          </a:lstStyle>
          <a:p/>
        </p:txBody>
      </p:sp>
      <p:sp>
        <p:nvSpPr>
          <p:cNvPr id="65" name="Shape 65"/>
          <p:cNvSpPr txBox="1"/>
          <p:nvPr>
            <p:ph idx="12" type="sldNum"/>
          </p:nvPr>
        </p:nvSpPr>
        <p:spPr>
          <a:xfrm>
            <a:off x="8497999" y="4688758"/>
            <a:ext cx="548700"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66" name="Shape 66"/>
        <p:cNvGrpSpPr/>
        <p:nvPr/>
      </p:nvGrpSpPr>
      <p:grpSpPr>
        <a:xfrm>
          <a:off x="0" y="0"/>
          <a:ext cx="0" cy="0"/>
          <a:chOff x="0" y="0"/>
          <a:chExt cx="0" cy="0"/>
        </a:xfrm>
      </p:grpSpPr>
      <p:sp>
        <p:nvSpPr>
          <p:cNvPr id="67" name="Shape 67"/>
          <p:cNvSpPr txBox="1"/>
          <p:nvPr>
            <p:ph idx="12" type="sldNum"/>
          </p:nvPr>
        </p:nvSpPr>
        <p:spPr>
          <a:xfrm>
            <a:off x="8497999" y="4688758"/>
            <a:ext cx="548700"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t>‹#›</a:t>
            </a:fld>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ustom layout">
    <p:bg>
      <p:bgPr>
        <a:solidFill>
          <a:srgbClr val="FFFFFF"/>
        </a:solidFill>
      </p:bgPr>
    </p:bg>
    <p:spTree>
      <p:nvGrpSpPr>
        <p:cNvPr id="68" name="Shape 68"/>
        <p:cNvGrpSpPr/>
        <p:nvPr/>
      </p:nvGrpSpPr>
      <p:grpSpPr>
        <a:xfrm>
          <a:off x="0" y="0"/>
          <a:ext cx="0" cy="0"/>
          <a:chOff x="0" y="0"/>
          <a:chExt cx="0" cy="0"/>
        </a:xfrm>
      </p:grpSpPr>
      <p:sp>
        <p:nvSpPr>
          <p:cNvPr id="69" name="Shape 69"/>
          <p:cNvSpPr/>
          <p:nvPr/>
        </p:nvSpPr>
        <p:spPr>
          <a:xfrm>
            <a:off x="0" y="0"/>
            <a:ext cx="9144000" cy="5143500"/>
          </a:xfrm>
          <a:prstGeom prst="rect">
            <a:avLst/>
          </a:prstGeom>
          <a:solidFill>
            <a:schemeClr val="lt1"/>
          </a:solidFill>
          <a:ln>
            <a:noFill/>
          </a:ln>
        </p:spPr>
        <p:txBody>
          <a:bodyPr anchorCtr="0" anchor="ctr" bIns="91425" lIns="91425" rIns="91425" tIns="91425">
            <a:noAutofit/>
          </a:bodyPr>
          <a:lstStyle/>
          <a:p>
            <a:pPr lvl="0">
              <a:spcBef>
                <a:spcPts val="0"/>
              </a:spcBef>
              <a:buNone/>
            </a:pPr>
            <a:r>
              <a:t/>
            </a:r>
            <a:endParaRPr/>
          </a:p>
        </p:txBody>
      </p:sp>
      <p:sp>
        <p:nvSpPr>
          <p:cNvPr id="70" name="Shape 70"/>
          <p:cNvSpPr/>
          <p:nvPr/>
        </p:nvSpPr>
        <p:spPr>
          <a:xfrm>
            <a:off x="0" y="0"/>
            <a:ext cx="6200700" cy="5143500"/>
          </a:xfrm>
          <a:prstGeom prst="rect">
            <a:avLst/>
          </a:prstGeom>
          <a:solidFill>
            <a:schemeClr val="dk1"/>
          </a:solidFill>
          <a:ln>
            <a:noFill/>
          </a:ln>
        </p:spPr>
        <p:txBody>
          <a:bodyPr anchorCtr="0" anchor="ctr" bIns="91425" lIns="91425" rIns="91425" tIns="91425">
            <a:noAutofit/>
          </a:bodyPr>
          <a:lstStyle/>
          <a:p>
            <a:pPr lvl="0">
              <a:spcBef>
                <a:spcPts val="0"/>
              </a:spcBef>
              <a:buNone/>
            </a:pPr>
            <a:r>
              <a:t/>
            </a:r>
            <a:endParaRPr/>
          </a:p>
        </p:txBody>
      </p:sp>
      <p:sp>
        <p:nvSpPr>
          <p:cNvPr id="71" name="Shape 71"/>
          <p:cNvSpPr txBox="1"/>
          <p:nvPr>
            <p:ph type="title"/>
          </p:nvPr>
        </p:nvSpPr>
        <p:spPr>
          <a:xfrm>
            <a:off x="328650" y="554850"/>
            <a:ext cx="5291400" cy="3240000"/>
          </a:xfrm>
          <a:prstGeom prst="rect">
            <a:avLst/>
          </a:prstGeom>
          <a:noFill/>
        </p:spPr>
        <p:txBody>
          <a:bodyPr anchorCtr="0" anchor="t" bIns="91425" lIns="91425" rIns="91425" tIns="91425"/>
          <a:lstStyle>
            <a:lvl1pPr lvl="0" algn="l">
              <a:lnSpc>
                <a:spcPct val="100000"/>
              </a:lnSpc>
              <a:spcBef>
                <a:spcPts val="0"/>
              </a:spcBef>
              <a:spcAft>
                <a:spcPts val="0"/>
              </a:spcAft>
              <a:buClr>
                <a:schemeClr val="lt1"/>
              </a:buClr>
              <a:buSzPct val="100000"/>
              <a:buNone/>
              <a:defRPr sz="3600">
                <a:solidFill>
                  <a:schemeClr val="lt1"/>
                </a:solidFill>
              </a:defRPr>
            </a:lvl1pPr>
            <a:lvl2pPr lvl="1" algn="l">
              <a:lnSpc>
                <a:spcPct val="100000"/>
              </a:lnSpc>
              <a:spcBef>
                <a:spcPts val="0"/>
              </a:spcBef>
              <a:spcAft>
                <a:spcPts val="0"/>
              </a:spcAft>
              <a:buClr>
                <a:schemeClr val="lt1"/>
              </a:buClr>
              <a:buSzPct val="100000"/>
              <a:buNone/>
              <a:defRPr sz="3600">
                <a:solidFill>
                  <a:schemeClr val="lt1"/>
                </a:solidFill>
              </a:defRPr>
            </a:lvl2pPr>
            <a:lvl3pPr lvl="2" algn="l">
              <a:lnSpc>
                <a:spcPct val="100000"/>
              </a:lnSpc>
              <a:spcBef>
                <a:spcPts val="0"/>
              </a:spcBef>
              <a:spcAft>
                <a:spcPts val="0"/>
              </a:spcAft>
              <a:buClr>
                <a:schemeClr val="lt1"/>
              </a:buClr>
              <a:buSzPct val="100000"/>
              <a:buNone/>
              <a:defRPr sz="3600">
                <a:solidFill>
                  <a:schemeClr val="lt1"/>
                </a:solidFill>
              </a:defRPr>
            </a:lvl3pPr>
            <a:lvl4pPr lvl="3" algn="l">
              <a:lnSpc>
                <a:spcPct val="100000"/>
              </a:lnSpc>
              <a:spcBef>
                <a:spcPts val="0"/>
              </a:spcBef>
              <a:spcAft>
                <a:spcPts val="0"/>
              </a:spcAft>
              <a:buClr>
                <a:schemeClr val="lt1"/>
              </a:buClr>
              <a:buSzPct val="100000"/>
              <a:buNone/>
              <a:defRPr sz="3600">
                <a:solidFill>
                  <a:schemeClr val="lt1"/>
                </a:solidFill>
              </a:defRPr>
            </a:lvl4pPr>
            <a:lvl5pPr lvl="4" algn="l">
              <a:lnSpc>
                <a:spcPct val="100000"/>
              </a:lnSpc>
              <a:spcBef>
                <a:spcPts val="0"/>
              </a:spcBef>
              <a:spcAft>
                <a:spcPts val="0"/>
              </a:spcAft>
              <a:buClr>
                <a:schemeClr val="lt1"/>
              </a:buClr>
              <a:buSzPct val="100000"/>
              <a:buNone/>
              <a:defRPr sz="3600">
                <a:solidFill>
                  <a:schemeClr val="lt1"/>
                </a:solidFill>
              </a:defRPr>
            </a:lvl5pPr>
            <a:lvl6pPr lvl="5" algn="l">
              <a:lnSpc>
                <a:spcPct val="100000"/>
              </a:lnSpc>
              <a:spcBef>
                <a:spcPts val="0"/>
              </a:spcBef>
              <a:spcAft>
                <a:spcPts val="0"/>
              </a:spcAft>
              <a:buClr>
                <a:schemeClr val="lt1"/>
              </a:buClr>
              <a:buSzPct val="100000"/>
              <a:buNone/>
              <a:defRPr sz="3600">
                <a:solidFill>
                  <a:schemeClr val="lt1"/>
                </a:solidFill>
              </a:defRPr>
            </a:lvl6pPr>
            <a:lvl7pPr lvl="6" algn="l">
              <a:lnSpc>
                <a:spcPct val="100000"/>
              </a:lnSpc>
              <a:spcBef>
                <a:spcPts val="0"/>
              </a:spcBef>
              <a:spcAft>
                <a:spcPts val="0"/>
              </a:spcAft>
              <a:buClr>
                <a:schemeClr val="lt1"/>
              </a:buClr>
              <a:buSzPct val="100000"/>
              <a:buNone/>
              <a:defRPr sz="3600">
                <a:solidFill>
                  <a:schemeClr val="lt1"/>
                </a:solidFill>
              </a:defRPr>
            </a:lvl7pPr>
            <a:lvl8pPr lvl="7" algn="l">
              <a:lnSpc>
                <a:spcPct val="100000"/>
              </a:lnSpc>
              <a:spcBef>
                <a:spcPts val="0"/>
              </a:spcBef>
              <a:spcAft>
                <a:spcPts val="0"/>
              </a:spcAft>
              <a:buClr>
                <a:schemeClr val="lt1"/>
              </a:buClr>
              <a:buSzPct val="100000"/>
              <a:buNone/>
              <a:defRPr sz="3600">
                <a:solidFill>
                  <a:schemeClr val="lt1"/>
                </a:solidFill>
              </a:defRPr>
            </a:lvl8pPr>
            <a:lvl9pPr lvl="8" algn="l">
              <a:lnSpc>
                <a:spcPct val="100000"/>
              </a:lnSpc>
              <a:spcBef>
                <a:spcPts val="0"/>
              </a:spcBef>
              <a:spcAft>
                <a:spcPts val="0"/>
              </a:spcAft>
              <a:buClr>
                <a:schemeClr val="lt1"/>
              </a:buClr>
              <a:buSzPct val="100000"/>
              <a:buNone/>
              <a:defRPr sz="3600">
                <a:solidFill>
                  <a:schemeClr val="lt1"/>
                </a:solidFill>
              </a:defRPr>
            </a:lvl9pPr>
          </a:lstStyle>
          <a:p/>
        </p:txBody>
      </p:sp>
      <p:sp>
        <p:nvSpPr>
          <p:cNvPr id="72" name="Shape 72"/>
          <p:cNvSpPr txBox="1"/>
          <p:nvPr>
            <p:ph idx="1" type="body"/>
          </p:nvPr>
        </p:nvSpPr>
        <p:spPr>
          <a:xfrm>
            <a:off x="6627939" y="639600"/>
            <a:ext cx="2109300" cy="3155100"/>
          </a:xfrm>
          <a:prstGeom prst="rect">
            <a:avLst/>
          </a:prstGeom>
          <a:noFill/>
        </p:spPr>
        <p:txBody>
          <a:bodyPr anchorCtr="0" anchor="t" bIns="91425" lIns="91425" rIns="91425" tIns="91425"/>
          <a:lstStyle>
            <a:lvl1pPr lvl="0" algn="l">
              <a:lnSpc>
                <a:spcPct val="115000"/>
              </a:lnSpc>
              <a:spcBef>
                <a:spcPts val="0"/>
              </a:spcBef>
              <a:spcAft>
                <a:spcPts val="1600"/>
              </a:spcAft>
              <a:buClr>
                <a:schemeClr val="dk2"/>
              </a:buClr>
              <a:buSzPct val="100000"/>
              <a:defRPr sz="1600">
                <a:solidFill>
                  <a:schemeClr val="dk2"/>
                </a:solidFill>
              </a:defRPr>
            </a:lvl1pPr>
            <a:lvl2pPr lvl="1" algn="l">
              <a:lnSpc>
                <a:spcPct val="115000"/>
              </a:lnSpc>
              <a:spcBef>
                <a:spcPts val="0"/>
              </a:spcBef>
              <a:spcAft>
                <a:spcPts val="1600"/>
              </a:spcAft>
              <a:buClr>
                <a:schemeClr val="dk2"/>
              </a:buClr>
              <a:defRPr sz="1400">
                <a:solidFill>
                  <a:schemeClr val="dk2"/>
                </a:solidFill>
              </a:defRPr>
            </a:lvl2pPr>
            <a:lvl3pPr lvl="2" algn="l">
              <a:lnSpc>
                <a:spcPct val="115000"/>
              </a:lnSpc>
              <a:spcBef>
                <a:spcPts val="0"/>
              </a:spcBef>
              <a:spcAft>
                <a:spcPts val="1600"/>
              </a:spcAft>
              <a:buClr>
                <a:schemeClr val="dk2"/>
              </a:buClr>
              <a:defRPr sz="1400">
                <a:solidFill>
                  <a:schemeClr val="dk2"/>
                </a:solidFill>
              </a:defRPr>
            </a:lvl3pPr>
            <a:lvl4pPr lvl="3" algn="l">
              <a:lnSpc>
                <a:spcPct val="115000"/>
              </a:lnSpc>
              <a:spcBef>
                <a:spcPts val="0"/>
              </a:spcBef>
              <a:spcAft>
                <a:spcPts val="1600"/>
              </a:spcAft>
              <a:buClr>
                <a:schemeClr val="dk2"/>
              </a:buClr>
              <a:defRPr sz="1400">
                <a:solidFill>
                  <a:schemeClr val="dk2"/>
                </a:solidFill>
              </a:defRPr>
            </a:lvl4pPr>
            <a:lvl5pPr lvl="4" algn="l">
              <a:lnSpc>
                <a:spcPct val="115000"/>
              </a:lnSpc>
              <a:spcBef>
                <a:spcPts val="0"/>
              </a:spcBef>
              <a:spcAft>
                <a:spcPts val="1600"/>
              </a:spcAft>
              <a:buClr>
                <a:schemeClr val="dk2"/>
              </a:buClr>
              <a:defRPr sz="1400">
                <a:solidFill>
                  <a:schemeClr val="dk2"/>
                </a:solidFill>
              </a:defRPr>
            </a:lvl5pPr>
            <a:lvl6pPr lvl="5" algn="l">
              <a:lnSpc>
                <a:spcPct val="115000"/>
              </a:lnSpc>
              <a:spcBef>
                <a:spcPts val="0"/>
              </a:spcBef>
              <a:spcAft>
                <a:spcPts val="1600"/>
              </a:spcAft>
              <a:buClr>
                <a:schemeClr val="dk2"/>
              </a:buClr>
              <a:defRPr sz="1400">
                <a:solidFill>
                  <a:schemeClr val="dk2"/>
                </a:solidFill>
              </a:defRPr>
            </a:lvl6pPr>
            <a:lvl7pPr lvl="6" algn="l">
              <a:lnSpc>
                <a:spcPct val="115000"/>
              </a:lnSpc>
              <a:spcBef>
                <a:spcPts val="0"/>
              </a:spcBef>
              <a:spcAft>
                <a:spcPts val="1600"/>
              </a:spcAft>
              <a:buClr>
                <a:schemeClr val="dk2"/>
              </a:buClr>
              <a:defRPr sz="1400">
                <a:solidFill>
                  <a:schemeClr val="dk2"/>
                </a:solidFill>
              </a:defRPr>
            </a:lvl7pPr>
            <a:lvl8pPr lvl="7" algn="l">
              <a:lnSpc>
                <a:spcPct val="115000"/>
              </a:lnSpc>
              <a:spcBef>
                <a:spcPts val="0"/>
              </a:spcBef>
              <a:spcAft>
                <a:spcPts val="1600"/>
              </a:spcAft>
              <a:buClr>
                <a:schemeClr val="dk2"/>
              </a:buClr>
              <a:defRPr sz="1400">
                <a:solidFill>
                  <a:schemeClr val="dk2"/>
                </a:solidFill>
              </a:defRPr>
            </a:lvl8pPr>
            <a:lvl9pPr lvl="8" algn="l">
              <a:lnSpc>
                <a:spcPct val="115000"/>
              </a:lnSpc>
              <a:spcBef>
                <a:spcPts val="0"/>
              </a:spcBef>
              <a:spcAft>
                <a:spcPts val="1600"/>
              </a:spcAft>
              <a:buClr>
                <a:schemeClr val="dk2"/>
              </a:buClr>
              <a:defRPr sz="1400">
                <a:solidFill>
                  <a:schemeClr val="dk2"/>
                </a:solidFill>
              </a:defRPr>
            </a:lvl9pPr>
          </a:lstStyle>
          <a:p/>
        </p:txBody>
      </p:sp>
      <p:sp>
        <p:nvSpPr>
          <p:cNvPr id="73" name="Shape 73"/>
          <p:cNvSpPr txBox="1"/>
          <p:nvPr>
            <p:ph idx="12" type="sldNum"/>
          </p:nvPr>
        </p:nvSpPr>
        <p:spPr>
          <a:xfrm>
            <a:off x="8472457" y="4663216"/>
            <a:ext cx="548700" cy="393600"/>
          </a:xfrm>
          <a:prstGeom prst="rect">
            <a:avLst/>
          </a:prstGeom>
          <a:noFill/>
        </p:spPr>
        <p:txBody>
          <a:bodyPr anchorCtr="0" anchor="ctr" bIns="91425" lIns="91425" rIns="91425" tIns="91425">
            <a:noAutofit/>
          </a:bodyPr>
          <a:lstStyle/>
          <a:p>
            <a:pPr lvl="0" algn="r">
              <a:lnSpc>
                <a:spcPct val="100000"/>
              </a:lnSpc>
              <a:spcBef>
                <a:spcPts val="0"/>
              </a:spcBef>
              <a:spcAft>
                <a:spcPts val="0"/>
              </a:spcAft>
              <a:buNone/>
            </a:pPr>
            <a:fld id="{00000000-1234-1234-1234-123412341234}" type="slidenum">
              <a:rPr lang="en" sz="1000">
                <a:solidFill>
                  <a:schemeClr val="dk2"/>
                </a:solidFill>
              </a:rPr>
              <a:t>‹#›</a:t>
            </a:fld>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ustom layout 1">
    <p:bg>
      <p:bgPr>
        <a:solidFill>
          <a:srgbClr val="FFFFFF"/>
        </a:solidFill>
      </p:bgPr>
    </p:bg>
    <p:spTree>
      <p:nvGrpSpPr>
        <p:cNvPr id="74" name="Shape 74"/>
        <p:cNvGrpSpPr/>
        <p:nvPr/>
      </p:nvGrpSpPr>
      <p:grpSpPr>
        <a:xfrm>
          <a:off x="0" y="0"/>
          <a:ext cx="0" cy="0"/>
          <a:chOff x="0" y="0"/>
          <a:chExt cx="0" cy="0"/>
        </a:xfrm>
      </p:grpSpPr>
      <p:sp>
        <p:nvSpPr>
          <p:cNvPr id="75" name="Shape 75"/>
          <p:cNvSpPr/>
          <p:nvPr/>
        </p:nvSpPr>
        <p:spPr>
          <a:xfrm>
            <a:off x="0" y="0"/>
            <a:ext cx="9144000" cy="5143500"/>
          </a:xfrm>
          <a:prstGeom prst="rect">
            <a:avLst/>
          </a:prstGeom>
          <a:solidFill>
            <a:schemeClr val="lt1"/>
          </a:solidFill>
          <a:ln>
            <a:noFill/>
          </a:ln>
        </p:spPr>
        <p:txBody>
          <a:bodyPr anchorCtr="0" anchor="ctr" bIns="91425" lIns="91425" rIns="91425" tIns="91425">
            <a:noAutofit/>
          </a:bodyPr>
          <a:lstStyle/>
          <a:p>
            <a:pPr lvl="0">
              <a:spcBef>
                <a:spcPts val="0"/>
              </a:spcBef>
              <a:buNone/>
            </a:pPr>
            <a:r>
              <a:t/>
            </a:r>
            <a:endParaRPr/>
          </a:p>
        </p:txBody>
      </p:sp>
      <p:cxnSp>
        <p:nvCxnSpPr>
          <p:cNvPr id="76" name="Shape 76"/>
          <p:cNvCxnSpPr/>
          <p:nvPr/>
        </p:nvCxnSpPr>
        <p:spPr>
          <a:xfrm>
            <a:off x="3027472" y="0"/>
            <a:ext cx="0" cy="5133300"/>
          </a:xfrm>
          <a:prstGeom prst="straightConnector1">
            <a:avLst/>
          </a:prstGeom>
          <a:noFill/>
          <a:ln cap="flat" cmpd="sng" w="9525">
            <a:solidFill>
              <a:srgbClr val="F2F2F2"/>
            </a:solidFill>
            <a:prstDash val="solid"/>
            <a:miter/>
            <a:headEnd len="med" w="med" type="none"/>
            <a:tailEnd len="med" w="med" type="none"/>
          </a:ln>
          <a:effectLst>
            <a:outerShdw blurRad="50799" rotWithShape="0" algn="l" dist="38100">
              <a:srgbClr val="000000">
                <a:alpha val="40000"/>
              </a:srgbClr>
            </a:outerShdw>
          </a:effectLst>
        </p:spPr>
      </p:cxnSp>
      <p:sp>
        <p:nvSpPr>
          <p:cNvPr id="77" name="Shape 77"/>
          <p:cNvSpPr/>
          <p:nvPr/>
        </p:nvSpPr>
        <p:spPr>
          <a:xfrm>
            <a:off x="0" y="0"/>
            <a:ext cx="3048000" cy="5143500"/>
          </a:xfrm>
          <a:prstGeom prst="rect">
            <a:avLst/>
          </a:prstGeom>
          <a:solidFill>
            <a:schemeClr val="dk1"/>
          </a:solidFill>
          <a:ln>
            <a:noFill/>
          </a:ln>
        </p:spPr>
        <p:txBody>
          <a:bodyPr anchorCtr="0" anchor="ctr" bIns="91425" lIns="91425" rIns="91425" tIns="91425">
            <a:noAutofit/>
          </a:bodyPr>
          <a:lstStyle/>
          <a:p>
            <a:pPr lvl="0">
              <a:spcBef>
                <a:spcPts val="0"/>
              </a:spcBef>
              <a:buNone/>
            </a:pPr>
            <a:r>
              <a:t/>
            </a:r>
            <a:endParaRPr/>
          </a:p>
        </p:txBody>
      </p:sp>
      <p:sp>
        <p:nvSpPr>
          <p:cNvPr id="78" name="Shape 78"/>
          <p:cNvSpPr txBox="1"/>
          <p:nvPr>
            <p:ph type="title"/>
          </p:nvPr>
        </p:nvSpPr>
        <p:spPr>
          <a:xfrm>
            <a:off x="284100" y="307975"/>
            <a:ext cx="2479800" cy="4268700"/>
          </a:xfrm>
          <a:prstGeom prst="rect">
            <a:avLst/>
          </a:prstGeom>
          <a:noFill/>
        </p:spPr>
        <p:txBody>
          <a:bodyPr anchorCtr="0" anchor="t" bIns="91425" lIns="91425" rIns="91425" tIns="91425"/>
          <a:lstStyle>
            <a:lvl1pPr lvl="0" algn="l">
              <a:lnSpc>
                <a:spcPct val="100000"/>
              </a:lnSpc>
              <a:spcBef>
                <a:spcPts val="0"/>
              </a:spcBef>
              <a:spcAft>
                <a:spcPts val="0"/>
              </a:spcAft>
              <a:buClr>
                <a:schemeClr val="lt1"/>
              </a:buClr>
              <a:buSzPct val="100000"/>
              <a:buNone/>
              <a:defRPr b="1" sz="3000">
                <a:solidFill>
                  <a:schemeClr val="lt1"/>
                </a:solidFill>
              </a:defRPr>
            </a:lvl1pPr>
            <a:lvl2pPr lvl="1" algn="l">
              <a:lnSpc>
                <a:spcPct val="100000"/>
              </a:lnSpc>
              <a:spcBef>
                <a:spcPts val="0"/>
              </a:spcBef>
              <a:spcAft>
                <a:spcPts val="0"/>
              </a:spcAft>
              <a:buClr>
                <a:schemeClr val="lt1"/>
              </a:buClr>
              <a:buSzPct val="100000"/>
              <a:buNone/>
              <a:defRPr b="1" sz="3000">
                <a:solidFill>
                  <a:schemeClr val="lt1"/>
                </a:solidFill>
              </a:defRPr>
            </a:lvl2pPr>
            <a:lvl3pPr lvl="2" algn="l">
              <a:lnSpc>
                <a:spcPct val="100000"/>
              </a:lnSpc>
              <a:spcBef>
                <a:spcPts val="0"/>
              </a:spcBef>
              <a:spcAft>
                <a:spcPts val="0"/>
              </a:spcAft>
              <a:buClr>
                <a:schemeClr val="lt1"/>
              </a:buClr>
              <a:buSzPct val="100000"/>
              <a:buNone/>
              <a:defRPr b="1" sz="3000">
                <a:solidFill>
                  <a:schemeClr val="lt1"/>
                </a:solidFill>
              </a:defRPr>
            </a:lvl3pPr>
            <a:lvl4pPr lvl="3" algn="l">
              <a:lnSpc>
                <a:spcPct val="100000"/>
              </a:lnSpc>
              <a:spcBef>
                <a:spcPts val="0"/>
              </a:spcBef>
              <a:spcAft>
                <a:spcPts val="0"/>
              </a:spcAft>
              <a:buClr>
                <a:schemeClr val="lt1"/>
              </a:buClr>
              <a:buSzPct val="100000"/>
              <a:buNone/>
              <a:defRPr b="1" sz="3000">
                <a:solidFill>
                  <a:schemeClr val="lt1"/>
                </a:solidFill>
              </a:defRPr>
            </a:lvl4pPr>
            <a:lvl5pPr lvl="4" algn="l">
              <a:lnSpc>
                <a:spcPct val="100000"/>
              </a:lnSpc>
              <a:spcBef>
                <a:spcPts val="0"/>
              </a:spcBef>
              <a:spcAft>
                <a:spcPts val="0"/>
              </a:spcAft>
              <a:buClr>
                <a:schemeClr val="lt1"/>
              </a:buClr>
              <a:buSzPct val="100000"/>
              <a:buNone/>
              <a:defRPr b="1" sz="3000">
                <a:solidFill>
                  <a:schemeClr val="lt1"/>
                </a:solidFill>
              </a:defRPr>
            </a:lvl5pPr>
            <a:lvl6pPr lvl="5" algn="l">
              <a:lnSpc>
                <a:spcPct val="100000"/>
              </a:lnSpc>
              <a:spcBef>
                <a:spcPts val="0"/>
              </a:spcBef>
              <a:spcAft>
                <a:spcPts val="0"/>
              </a:spcAft>
              <a:buClr>
                <a:schemeClr val="lt1"/>
              </a:buClr>
              <a:buSzPct val="100000"/>
              <a:buNone/>
              <a:defRPr b="1" sz="3000">
                <a:solidFill>
                  <a:schemeClr val="lt1"/>
                </a:solidFill>
              </a:defRPr>
            </a:lvl6pPr>
            <a:lvl7pPr lvl="6" algn="l">
              <a:lnSpc>
                <a:spcPct val="100000"/>
              </a:lnSpc>
              <a:spcBef>
                <a:spcPts val="0"/>
              </a:spcBef>
              <a:spcAft>
                <a:spcPts val="0"/>
              </a:spcAft>
              <a:buClr>
                <a:schemeClr val="lt1"/>
              </a:buClr>
              <a:buSzPct val="100000"/>
              <a:buNone/>
              <a:defRPr b="1" sz="3000">
                <a:solidFill>
                  <a:schemeClr val="lt1"/>
                </a:solidFill>
              </a:defRPr>
            </a:lvl7pPr>
            <a:lvl8pPr lvl="7" algn="l">
              <a:lnSpc>
                <a:spcPct val="100000"/>
              </a:lnSpc>
              <a:spcBef>
                <a:spcPts val="0"/>
              </a:spcBef>
              <a:spcAft>
                <a:spcPts val="0"/>
              </a:spcAft>
              <a:buClr>
                <a:schemeClr val="lt1"/>
              </a:buClr>
              <a:buSzPct val="100000"/>
              <a:buNone/>
              <a:defRPr b="1" sz="3000">
                <a:solidFill>
                  <a:schemeClr val="lt1"/>
                </a:solidFill>
              </a:defRPr>
            </a:lvl8pPr>
            <a:lvl9pPr lvl="8" algn="l">
              <a:lnSpc>
                <a:spcPct val="100000"/>
              </a:lnSpc>
              <a:spcBef>
                <a:spcPts val="0"/>
              </a:spcBef>
              <a:spcAft>
                <a:spcPts val="0"/>
              </a:spcAft>
              <a:buClr>
                <a:schemeClr val="lt1"/>
              </a:buClr>
              <a:buSzPct val="100000"/>
              <a:buNone/>
              <a:defRPr b="1" sz="3000">
                <a:solidFill>
                  <a:schemeClr val="lt1"/>
                </a:solidFill>
              </a:defRPr>
            </a:lvl9pPr>
          </a:lstStyle>
          <a:p/>
        </p:txBody>
      </p:sp>
      <p:sp>
        <p:nvSpPr>
          <p:cNvPr id="79" name="Shape 79"/>
          <p:cNvSpPr txBox="1"/>
          <p:nvPr>
            <p:ph idx="1" type="body"/>
          </p:nvPr>
        </p:nvSpPr>
        <p:spPr>
          <a:xfrm>
            <a:off x="3381100" y="307975"/>
            <a:ext cx="5451300" cy="4268700"/>
          </a:xfrm>
          <a:prstGeom prst="rect">
            <a:avLst/>
          </a:prstGeom>
          <a:noFill/>
        </p:spPr>
        <p:txBody>
          <a:bodyPr anchorCtr="0" anchor="t" bIns="91425" lIns="91425" rIns="91425" tIns="91425"/>
          <a:lstStyle>
            <a:lvl1pPr lvl="0" algn="l">
              <a:lnSpc>
                <a:spcPct val="115000"/>
              </a:lnSpc>
              <a:spcBef>
                <a:spcPts val="0"/>
              </a:spcBef>
              <a:spcAft>
                <a:spcPts val="1600"/>
              </a:spcAft>
              <a:buClr>
                <a:schemeClr val="dk2"/>
              </a:buClr>
              <a:buSzPct val="100000"/>
              <a:defRPr sz="1800">
                <a:solidFill>
                  <a:schemeClr val="dk2"/>
                </a:solidFill>
              </a:defRPr>
            </a:lvl1pPr>
            <a:lvl2pPr lvl="1" algn="l">
              <a:lnSpc>
                <a:spcPct val="115000"/>
              </a:lnSpc>
              <a:spcBef>
                <a:spcPts val="0"/>
              </a:spcBef>
              <a:spcAft>
                <a:spcPts val="1600"/>
              </a:spcAft>
              <a:buClr>
                <a:schemeClr val="dk2"/>
              </a:buClr>
              <a:defRPr sz="1400">
                <a:solidFill>
                  <a:schemeClr val="dk2"/>
                </a:solidFill>
              </a:defRPr>
            </a:lvl2pPr>
            <a:lvl3pPr lvl="2" algn="l">
              <a:lnSpc>
                <a:spcPct val="115000"/>
              </a:lnSpc>
              <a:spcBef>
                <a:spcPts val="0"/>
              </a:spcBef>
              <a:spcAft>
                <a:spcPts val="1600"/>
              </a:spcAft>
              <a:buClr>
                <a:schemeClr val="dk2"/>
              </a:buClr>
              <a:defRPr sz="1400">
                <a:solidFill>
                  <a:schemeClr val="dk2"/>
                </a:solidFill>
              </a:defRPr>
            </a:lvl3pPr>
            <a:lvl4pPr lvl="3" algn="l">
              <a:lnSpc>
                <a:spcPct val="115000"/>
              </a:lnSpc>
              <a:spcBef>
                <a:spcPts val="0"/>
              </a:spcBef>
              <a:spcAft>
                <a:spcPts val="1600"/>
              </a:spcAft>
              <a:buClr>
                <a:schemeClr val="dk2"/>
              </a:buClr>
              <a:defRPr sz="1400">
                <a:solidFill>
                  <a:schemeClr val="dk2"/>
                </a:solidFill>
              </a:defRPr>
            </a:lvl4pPr>
            <a:lvl5pPr lvl="4" algn="l">
              <a:lnSpc>
                <a:spcPct val="115000"/>
              </a:lnSpc>
              <a:spcBef>
                <a:spcPts val="0"/>
              </a:spcBef>
              <a:spcAft>
                <a:spcPts val="1600"/>
              </a:spcAft>
              <a:buClr>
                <a:schemeClr val="dk2"/>
              </a:buClr>
              <a:defRPr sz="1400">
                <a:solidFill>
                  <a:schemeClr val="dk2"/>
                </a:solidFill>
              </a:defRPr>
            </a:lvl5pPr>
            <a:lvl6pPr lvl="5" algn="l">
              <a:lnSpc>
                <a:spcPct val="115000"/>
              </a:lnSpc>
              <a:spcBef>
                <a:spcPts val="0"/>
              </a:spcBef>
              <a:spcAft>
                <a:spcPts val="1600"/>
              </a:spcAft>
              <a:buClr>
                <a:schemeClr val="dk2"/>
              </a:buClr>
              <a:defRPr sz="1400">
                <a:solidFill>
                  <a:schemeClr val="dk2"/>
                </a:solidFill>
              </a:defRPr>
            </a:lvl6pPr>
            <a:lvl7pPr lvl="6" algn="l">
              <a:lnSpc>
                <a:spcPct val="115000"/>
              </a:lnSpc>
              <a:spcBef>
                <a:spcPts val="0"/>
              </a:spcBef>
              <a:spcAft>
                <a:spcPts val="1600"/>
              </a:spcAft>
              <a:buClr>
                <a:schemeClr val="dk2"/>
              </a:buClr>
              <a:defRPr sz="1400">
                <a:solidFill>
                  <a:schemeClr val="dk2"/>
                </a:solidFill>
              </a:defRPr>
            </a:lvl7pPr>
            <a:lvl8pPr lvl="7" algn="l">
              <a:lnSpc>
                <a:spcPct val="115000"/>
              </a:lnSpc>
              <a:spcBef>
                <a:spcPts val="0"/>
              </a:spcBef>
              <a:spcAft>
                <a:spcPts val="1600"/>
              </a:spcAft>
              <a:buClr>
                <a:schemeClr val="dk2"/>
              </a:buClr>
              <a:defRPr sz="1400">
                <a:solidFill>
                  <a:schemeClr val="dk2"/>
                </a:solidFill>
              </a:defRPr>
            </a:lvl8pPr>
            <a:lvl9pPr lvl="8" algn="l">
              <a:lnSpc>
                <a:spcPct val="115000"/>
              </a:lnSpc>
              <a:spcBef>
                <a:spcPts val="0"/>
              </a:spcBef>
              <a:spcAft>
                <a:spcPts val="1600"/>
              </a:spcAft>
              <a:buClr>
                <a:schemeClr val="dk2"/>
              </a:buClr>
              <a:defRPr sz="1400">
                <a:solidFill>
                  <a:schemeClr val="dk2"/>
                </a:solidFill>
              </a:defRPr>
            </a:lvl9pPr>
          </a:lstStyle>
          <a:p/>
        </p:txBody>
      </p:sp>
      <p:sp>
        <p:nvSpPr>
          <p:cNvPr id="80" name="Shape 80"/>
          <p:cNvSpPr txBox="1"/>
          <p:nvPr>
            <p:ph idx="12" type="sldNum"/>
          </p:nvPr>
        </p:nvSpPr>
        <p:spPr>
          <a:xfrm>
            <a:off x="8472457" y="4663216"/>
            <a:ext cx="548700" cy="393600"/>
          </a:xfrm>
          <a:prstGeom prst="rect">
            <a:avLst/>
          </a:prstGeom>
          <a:noFill/>
        </p:spPr>
        <p:txBody>
          <a:bodyPr anchorCtr="0" anchor="ctr" bIns="91425" lIns="91425" rIns="91425" tIns="91425">
            <a:noAutofit/>
          </a:bodyPr>
          <a:lstStyle/>
          <a:p>
            <a:pPr lvl="0" algn="r">
              <a:lnSpc>
                <a:spcPct val="100000"/>
              </a:lnSpc>
              <a:spcBef>
                <a:spcPts val="0"/>
              </a:spcBef>
              <a:spcAft>
                <a:spcPts val="0"/>
              </a:spcAft>
              <a:buNone/>
            </a:pPr>
            <a:fld id="{00000000-1234-1234-1234-123412341234}" type="slidenum">
              <a:rPr lang="en" sz="1000">
                <a:solidFill>
                  <a:schemeClr val="dk2"/>
                </a:solidFill>
              </a:rPr>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bg>
      <p:bgPr>
        <a:solidFill>
          <a:schemeClr val="dk1"/>
        </a:solidFill>
      </p:bgPr>
    </p:bg>
    <p:spTree>
      <p:nvGrpSpPr>
        <p:cNvPr id="16" name="Shape 16"/>
        <p:cNvGrpSpPr/>
        <p:nvPr/>
      </p:nvGrpSpPr>
      <p:grpSpPr>
        <a:xfrm>
          <a:off x="0" y="0"/>
          <a:ext cx="0" cy="0"/>
          <a:chOff x="0" y="0"/>
          <a:chExt cx="0" cy="0"/>
        </a:xfrm>
      </p:grpSpPr>
      <p:cxnSp>
        <p:nvCxnSpPr>
          <p:cNvPr id="17" name="Shape 17"/>
          <p:cNvCxnSpPr/>
          <p:nvPr/>
        </p:nvCxnSpPr>
        <p:spPr>
          <a:xfrm>
            <a:off x="425200" y="415650"/>
            <a:ext cx="8296800" cy="0"/>
          </a:xfrm>
          <a:prstGeom prst="straightConnector1">
            <a:avLst/>
          </a:prstGeom>
          <a:noFill/>
          <a:ln cap="flat" cmpd="sng" w="38100">
            <a:solidFill>
              <a:schemeClr val="lt1"/>
            </a:solidFill>
            <a:prstDash val="solid"/>
            <a:round/>
            <a:headEnd len="med" w="med" type="none"/>
            <a:tailEnd len="med" w="med" type="none"/>
          </a:ln>
        </p:spPr>
      </p:cxnSp>
      <p:cxnSp>
        <p:nvCxnSpPr>
          <p:cNvPr id="18" name="Shape 18"/>
          <p:cNvCxnSpPr/>
          <p:nvPr/>
        </p:nvCxnSpPr>
        <p:spPr>
          <a:xfrm>
            <a:off x="425200" y="4740000"/>
            <a:ext cx="8296800" cy="0"/>
          </a:xfrm>
          <a:prstGeom prst="straightConnector1">
            <a:avLst/>
          </a:prstGeom>
          <a:noFill/>
          <a:ln cap="flat" cmpd="sng" w="19050">
            <a:solidFill>
              <a:schemeClr val="lt1"/>
            </a:solidFill>
            <a:prstDash val="solid"/>
            <a:round/>
            <a:headEnd len="med" w="med" type="none"/>
            <a:tailEnd len="med" w="med" type="none"/>
          </a:ln>
        </p:spPr>
      </p:cxnSp>
      <p:sp>
        <p:nvSpPr>
          <p:cNvPr id="19" name="Shape 19"/>
          <p:cNvSpPr txBox="1"/>
          <p:nvPr>
            <p:ph type="title"/>
          </p:nvPr>
        </p:nvSpPr>
        <p:spPr>
          <a:xfrm>
            <a:off x="406425" y="1806825"/>
            <a:ext cx="8296800" cy="1542000"/>
          </a:xfrm>
          <a:prstGeom prst="rect">
            <a:avLst/>
          </a:prstGeom>
        </p:spPr>
        <p:txBody>
          <a:bodyPr anchorCtr="0" anchor="ctr" bIns="91425" lIns="91425" rIns="91425" tIns="91425"/>
          <a:lstStyle>
            <a:lvl1pPr lvl="0" rtl="0" algn="ctr">
              <a:spcBef>
                <a:spcPts val="0"/>
              </a:spcBef>
              <a:buClr>
                <a:schemeClr val="lt1"/>
              </a:buClr>
              <a:buSzPct val="100000"/>
              <a:defRPr sz="4800">
                <a:solidFill>
                  <a:schemeClr val="lt1"/>
                </a:solidFill>
              </a:defRPr>
            </a:lvl1pPr>
            <a:lvl2pPr lvl="1" rtl="0" algn="ctr">
              <a:spcBef>
                <a:spcPts val="0"/>
              </a:spcBef>
              <a:buClr>
                <a:schemeClr val="lt1"/>
              </a:buClr>
              <a:buSzPct val="100000"/>
              <a:defRPr sz="4800">
                <a:solidFill>
                  <a:schemeClr val="lt1"/>
                </a:solidFill>
              </a:defRPr>
            </a:lvl2pPr>
            <a:lvl3pPr lvl="2" rtl="0" algn="ctr">
              <a:spcBef>
                <a:spcPts val="0"/>
              </a:spcBef>
              <a:buClr>
                <a:schemeClr val="lt1"/>
              </a:buClr>
              <a:buSzPct val="100000"/>
              <a:defRPr sz="4800">
                <a:solidFill>
                  <a:schemeClr val="lt1"/>
                </a:solidFill>
              </a:defRPr>
            </a:lvl3pPr>
            <a:lvl4pPr lvl="3" rtl="0" algn="ctr">
              <a:spcBef>
                <a:spcPts val="0"/>
              </a:spcBef>
              <a:buClr>
                <a:schemeClr val="lt1"/>
              </a:buClr>
              <a:buSzPct val="100000"/>
              <a:defRPr sz="4800">
                <a:solidFill>
                  <a:schemeClr val="lt1"/>
                </a:solidFill>
              </a:defRPr>
            </a:lvl4pPr>
            <a:lvl5pPr lvl="4" rtl="0" algn="ctr">
              <a:spcBef>
                <a:spcPts val="0"/>
              </a:spcBef>
              <a:buClr>
                <a:schemeClr val="lt1"/>
              </a:buClr>
              <a:buSzPct val="100000"/>
              <a:defRPr sz="4800">
                <a:solidFill>
                  <a:schemeClr val="lt1"/>
                </a:solidFill>
              </a:defRPr>
            </a:lvl5pPr>
            <a:lvl6pPr lvl="5" rtl="0" algn="ctr">
              <a:spcBef>
                <a:spcPts val="0"/>
              </a:spcBef>
              <a:buClr>
                <a:schemeClr val="lt1"/>
              </a:buClr>
              <a:buSzPct val="100000"/>
              <a:defRPr sz="4800">
                <a:solidFill>
                  <a:schemeClr val="lt1"/>
                </a:solidFill>
              </a:defRPr>
            </a:lvl6pPr>
            <a:lvl7pPr lvl="6" rtl="0" algn="ctr">
              <a:spcBef>
                <a:spcPts val="0"/>
              </a:spcBef>
              <a:buClr>
                <a:schemeClr val="lt1"/>
              </a:buClr>
              <a:buSzPct val="100000"/>
              <a:defRPr sz="4800">
                <a:solidFill>
                  <a:schemeClr val="lt1"/>
                </a:solidFill>
              </a:defRPr>
            </a:lvl7pPr>
            <a:lvl8pPr lvl="7" rtl="0" algn="ctr">
              <a:spcBef>
                <a:spcPts val="0"/>
              </a:spcBef>
              <a:buClr>
                <a:schemeClr val="lt1"/>
              </a:buClr>
              <a:buSzPct val="100000"/>
              <a:defRPr sz="4800">
                <a:solidFill>
                  <a:schemeClr val="lt1"/>
                </a:solidFill>
              </a:defRPr>
            </a:lvl8pPr>
            <a:lvl9pPr lvl="8" rtl="0" algn="ctr">
              <a:spcBef>
                <a:spcPts val="0"/>
              </a:spcBef>
              <a:buClr>
                <a:schemeClr val="lt1"/>
              </a:buClr>
              <a:buSzPct val="100000"/>
              <a:defRPr sz="4800">
                <a:solidFill>
                  <a:schemeClr val="lt1"/>
                </a:solidFill>
              </a:defRPr>
            </a:lvl9pPr>
          </a:lstStyle>
          <a:p/>
        </p:txBody>
      </p:sp>
      <p:sp>
        <p:nvSpPr>
          <p:cNvPr id="20" name="Shape 20"/>
          <p:cNvSpPr txBox="1"/>
          <p:nvPr>
            <p:ph idx="12" type="sldNum"/>
          </p:nvPr>
        </p:nvSpPr>
        <p:spPr>
          <a:xfrm>
            <a:off x="8497999" y="4688758"/>
            <a:ext cx="548700"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solidFill>
                  <a:schemeClr val="lt1"/>
                </a:solidFill>
              </a:rPr>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21" name="Shape 21"/>
        <p:cNvGrpSpPr/>
        <p:nvPr/>
      </p:nvGrpSpPr>
      <p:grpSpPr>
        <a:xfrm>
          <a:off x="0" y="0"/>
          <a:ext cx="0" cy="0"/>
          <a:chOff x="0" y="0"/>
          <a:chExt cx="0" cy="0"/>
        </a:xfrm>
      </p:grpSpPr>
      <p:cxnSp>
        <p:nvCxnSpPr>
          <p:cNvPr id="22" name="Shape 22"/>
          <p:cNvCxnSpPr/>
          <p:nvPr/>
        </p:nvCxnSpPr>
        <p:spPr>
          <a:xfrm>
            <a:off x="2477724" y="415650"/>
            <a:ext cx="6244200" cy="0"/>
          </a:xfrm>
          <a:prstGeom prst="straightConnector1">
            <a:avLst/>
          </a:prstGeom>
          <a:noFill/>
          <a:ln cap="flat" cmpd="sng" w="38100">
            <a:solidFill>
              <a:schemeClr val="dk2"/>
            </a:solidFill>
            <a:prstDash val="solid"/>
            <a:round/>
            <a:headEnd len="med" w="med" type="none"/>
            <a:tailEnd len="med" w="med" type="none"/>
          </a:ln>
        </p:spPr>
      </p:cxnSp>
      <p:cxnSp>
        <p:nvCxnSpPr>
          <p:cNvPr id="23" name="Shape 23"/>
          <p:cNvCxnSpPr/>
          <p:nvPr/>
        </p:nvCxnSpPr>
        <p:spPr>
          <a:xfrm>
            <a:off x="2477724" y="4740000"/>
            <a:ext cx="6244200" cy="0"/>
          </a:xfrm>
          <a:prstGeom prst="straightConnector1">
            <a:avLst/>
          </a:prstGeom>
          <a:noFill/>
          <a:ln cap="flat" cmpd="sng" w="19050">
            <a:solidFill>
              <a:schemeClr val="dk2"/>
            </a:solidFill>
            <a:prstDash val="solid"/>
            <a:round/>
            <a:headEnd len="med" w="med" type="none"/>
            <a:tailEnd len="med" w="med" type="none"/>
          </a:ln>
        </p:spPr>
      </p:cxnSp>
      <p:cxnSp>
        <p:nvCxnSpPr>
          <p:cNvPr id="24" name="Shape 24"/>
          <p:cNvCxnSpPr/>
          <p:nvPr/>
        </p:nvCxnSpPr>
        <p:spPr>
          <a:xfrm>
            <a:off x="425198" y="415650"/>
            <a:ext cx="183300" cy="0"/>
          </a:xfrm>
          <a:prstGeom prst="straightConnector1">
            <a:avLst/>
          </a:prstGeom>
          <a:noFill/>
          <a:ln cap="flat" cmpd="sng" w="19050">
            <a:solidFill>
              <a:schemeClr val="dk2"/>
            </a:solidFill>
            <a:prstDash val="solid"/>
            <a:round/>
            <a:headEnd len="med" w="med" type="none"/>
            <a:tailEnd len="med" w="med" type="none"/>
          </a:ln>
        </p:spPr>
      </p:cxnSp>
      <p:sp>
        <p:nvSpPr>
          <p:cNvPr id="25" name="Shape 25"/>
          <p:cNvSpPr txBox="1"/>
          <p:nvPr>
            <p:ph type="title"/>
          </p:nvPr>
        </p:nvSpPr>
        <p:spPr>
          <a:xfrm>
            <a:off x="2400250" y="575950"/>
            <a:ext cx="6321600" cy="635400"/>
          </a:xfrm>
          <a:prstGeom prst="rect">
            <a:avLst/>
          </a:prstGeom>
        </p:spPr>
        <p:txBody>
          <a:bodyPr anchorCtr="0" anchor="t"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26" name="Shape 26"/>
          <p:cNvSpPr txBox="1"/>
          <p:nvPr>
            <p:ph idx="1" type="body"/>
          </p:nvPr>
        </p:nvSpPr>
        <p:spPr>
          <a:xfrm>
            <a:off x="2410112" y="1595775"/>
            <a:ext cx="6321600" cy="3002399"/>
          </a:xfrm>
          <a:prstGeom prst="rect">
            <a:avLst/>
          </a:prstGeom>
        </p:spPr>
        <p:txBody>
          <a:bodyPr anchorCtr="0" anchor="t"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27" name="Shape 27"/>
          <p:cNvSpPr txBox="1"/>
          <p:nvPr>
            <p:ph idx="12" type="sldNum"/>
          </p:nvPr>
        </p:nvSpPr>
        <p:spPr>
          <a:xfrm>
            <a:off x="8497999" y="4688758"/>
            <a:ext cx="548700"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28" name="Shape 28"/>
        <p:cNvGrpSpPr/>
        <p:nvPr/>
      </p:nvGrpSpPr>
      <p:grpSpPr>
        <a:xfrm>
          <a:off x="0" y="0"/>
          <a:ext cx="0" cy="0"/>
          <a:chOff x="0" y="0"/>
          <a:chExt cx="0" cy="0"/>
        </a:xfrm>
      </p:grpSpPr>
      <p:cxnSp>
        <p:nvCxnSpPr>
          <p:cNvPr id="29" name="Shape 29"/>
          <p:cNvCxnSpPr/>
          <p:nvPr/>
        </p:nvCxnSpPr>
        <p:spPr>
          <a:xfrm>
            <a:off x="2477724" y="415650"/>
            <a:ext cx="6244200" cy="0"/>
          </a:xfrm>
          <a:prstGeom prst="straightConnector1">
            <a:avLst/>
          </a:prstGeom>
          <a:noFill/>
          <a:ln cap="flat" cmpd="sng" w="38100">
            <a:solidFill>
              <a:schemeClr val="dk2"/>
            </a:solidFill>
            <a:prstDash val="solid"/>
            <a:round/>
            <a:headEnd len="med" w="med" type="none"/>
            <a:tailEnd len="med" w="med" type="none"/>
          </a:ln>
        </p:spPr>
      </p:cxnSp>
      <p:cxnSp>
        <p:nvCxnSpPr>
          <p:cNvPr id="30" name="Shape 30"/>
          <p:cNvCxnSpPr/>
          <p:nvPr/>
        </p:nvCxnSpPr>
        <p:spPr>
          <a:xfrm>
            <a:off x="2477724" y="4740000"/>
            <a:ext cx="6244200" cy="0"/>
          </a:xfrm>
          <a:prstGeom prst="straightConnector1">
            <a:avLst/>
          </a:prstGeom>
          <a:noFill/>
          <a:ln cap="flat" cmpd="sng" w="19050">
            <a:solidFill>
              <a:schemeClr val="dk2"/>
            </a:solidFill>
            <a:prstDash val="solid"/>
            <a:round/>
            <a:headEnd len="med" w="med" type="none"/>
            <a:tailEnd len="med" w="med" type="none"/>
          </a:ln>
        </p:spPr>
      </p:cxnSp>
      <p:cxnSp>
        <p:nvCxnSpPr>
          <p:cNvPr id="31" name="Shape 31"/>
          <p:cNvCxnSpPr/>
          <p:nvPr/>
        </p:nvCxnSpPr>
        <p:spPr>
          <a:xfrm>
            <a:off x="425198" y="415650"/>
            <a:ext cx="183300" cy="0"/>
          </a:xfrm>
          <a:prstGeom prst="straightConnector1">
            <a:avLst/>
          </a:prstGeom>
          <a:noFill/>
          <a:ln cap="flat" cmpd="sng" w="19050">
            <a:solidFill>
              <a:schemeClr val="dk2"/>
            </a:solidFill>
            <a:prstDash val="solid"/>
            <a:round/>
            <a:headEnd len="med" w="med" type="none"/>
            <a:tailEnd len="med" w="med" type="none"/>
          </a:ln>
        </p:spPr>
      </p:cxnSp>
      <p:sp>
        <p:nvSpPr>
          <p:cNvPr id="32" name="Shape 32"/>
          <p:cNvSpPr txBox="1"/>
          <p:nvPr>
            <p:ph type="title"/>
          </p:nvPr>
        </p:nvSpPr>
        <p:spPr>
          <a:xfrm>
            <a:off x="2400250" y="575950"/>
            <a:ext cx="6321600" cy="635400"/>
          </a:xfrm>
          <a:prstGeom prst="rect">
            <a:avLst/>
          </a:prstGeom>
        </p:spPr>
        <p:txBody>
          <a:bodyPr anchorCtr="0" anchor="t"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33" name="Shape 33"/>
          <p:cNvSpPr txBox="1"/>
          <p:nvPr>
            <p:ph idx="1" type="body"/>
          </p:nvPr>
        </p:nvSpPr>
        <p:spPr>
          <a:xfrm>
            <a:off x="2400302" y="1602675"/>
            <a:ext cx="3071400" cy="3002400"/>
          </a:xfrm>
          <a:prstGeom prst="rect">
            <a:avLst/>
          </a:prstGeom>
        </p:spPr>
        <p:txBody>
          <a:bodyPr anchorCtr="0" anchor="t" bIns="91425" lIns="91425" rIns="91425" tIns="91425"/>
          <a:lstStyle>
            <a:lvl1pPr lvl="0" rtl="0">
              <a:spcBef>
                <a:spcPts val="0"/>
              </a:spcBef>
              <a:buSzPct val="100000"/>
              <a:defRPr sz="1400"/>
            </a:lvl1pPr>
            <a:lvl2pPr lvl="1" rtl="0">
              <a:spcBef>
                <a:spcPts val="0"/>
              </a:spcBef>
              <a:buSzPct val="100000"/>
              <a:defRPr sz="1200"/>
            </a:lvl2pPr>
            <a:lvl3pPr lvl="2" rtl="0">
              <a:spcBef>
                <a:spcPts val="0"/>
              </a:spcBef>
              <a:buSzPct val="100000"/>
              <a:defRPr sz="1200"/>
            </a:lvl3pPr>
            <a:lvl4pPr lvl="3" rtl="0">
              <a:spcBef>
                <a:spcPts val="0"/>
              </a:spcBef>
              <a:buSzPct val="100000"/>
              <a:defRPr sz="1200"/>
            </a:lvl4pPr>
            <a:lvl5pPr lvl="4" rtl="0">
              <a:spcBef>
                <a:spcPts val="0"/>
              </a:spcBef>
              <a:buSzPct val="100000"/>
              <a:defRPr sz="1200"/>
            </a:lvl5pPr>
            <a:lvl6pPr lvl="5" rtl="0">
              <a:spcBef>
                <a:spcPts val="0"/>
              </a:spcBef>
              <a:buSzPct val="100000"/>
              <a:defRPr sz="1200"/>
            </a:lvl6pPr>
            <a:lvl7pPr lvl="6" rtl="0">
              <a:spcBef>
                <a:spcPts val="0"/>
              </a:spcBef>
              <a:buSzPct val="100000"/>
              <a:defRPr sz="1200"/>
            </a:lvl7pPr>
            <a:lvl8pPr lvl="7" rtl="0">
              <a:spcBef>
                <a:spcPts val="0"/>
              </a:spcBef>
              <a:buSzPct val="100000"/>
              <a:defRPr sz="1200"/>
            </a:lvl8pPr>
            <a:lvl9pPr lvl="8" rtl="0">
              <a:spcBef>
                <a:spcPts val="0"/>
              </a:spcBef>
              <a:buSzPct val="100000"/>
              <a:defRPr sz="1200"/>
            </a:lvl9pPr>
          </a:lstStyle>
          <a:p/>
        </p:txBody>
      </p:sp>
      <p:sp>
        <p:nvSpPr>
          <p:cNvPr id="34" name="Shape 34"/>
          <p:cNvSpPr txBox="1"/>
          <p:nvPr>
            <p:ph idx="2" type="body"/>
          </p:nvPr>
        </p:nvSpPr>
        <p:spPr>
          <a:xfrm>
            <a:off x="5650571" y="1602675"/>
            <a:ext cx="3071400" cy="3002400"/>
          </a:xfrm>
          <a:prstGeom prst="rect">
            <a:avLst/>
          </a:prstGeom>
        </p:spPr>
        <p:txBody>
          <a:bodyPr anchorCtr="0" anchor="t" bIns="91425" lIns="91425" rIns="91425" tIns="91425"/>
          <a:lstStyle>
            <a:lvl1pPr lvl="0" rtl="0">
              <a:spcBef>
                <a:spcPts val="0"/>
              </a:spcBef>
              <a:buSzPct val="100000"/>
              <a:defRPr sz="1400"/>
            </a:lvl1pPr>
            <a:lvl2pPr lvl="1" rtl="0">
              <a:spcBef>
                <a:spcPts val="0"/>
              </a:spcBef>
              <a:buSzPct val="100000"/>
              <a:defRPr sz="1200"/>
            </a:lvl2pPr>
            <a:lvl3pPr lvl="2" rtl="0">
              <a:spcBef>
                <a:spcPts val="0"/>
              </a:spcBef>
              <a:buSzPct val="100000"/>
              <a:defRPr sz="1200"/>
            </a:lvl3pPr>
            <a:lvl4pPr lvl="3" rtl="0">
              <a:spcBef>
                <a:spcPts val="0"/>
              </a:spcBef>
              <a:buSzPct val="100000"/>
              <a:defRPr sz="1200"/>
            </a:lvl4pPr>
            <a:lvl5pPr lvl="4" rtl="0">
              <a:spcBef>
                <a:spcPts val="0"/>
              </a:spcBef>
              <a:buSzPct val="100000"/>
              <a:defRPr sz="1200"/>
            </a:lvl5pPr>
            <a:lvl6pPr lvl="5" rtl="0">
              <a:spcBef>
                <a:spcPts val="0"/>
              </a:spcBef>
              <a:buSzPct val="100000"/>
              <a:defRPr sz="1200"/>
            </a:lvl6pPr>
            <a:lvl7pPr lvl="6" rtl="0">
              <a:spcBef>
                <a:spcPts val="0"/>
              </a:spcBef>
              <a:buSzPct val="100000"/>
              <a:defRPr sz="1200"/>
            </a:lvl7pPr>
            <a:lvl8pPr lvl="7" rtl="0">
              <a:spcBef>
                <a:spcPts val="0"/>
              </a:spcBef>
              <a:buSzPct val="100000"/>
              <a:defRPr sz="1200"/>
            </a:lvl8pPr>
            <a:lvl9pPr lvl="8" rtl="0">
              <a:spcBef>
                <a:spcPts val="0"/>
              </a:spcBef>
              <a:buSzPct val="100000"/>
              <a:defRPr sz="1200"/>
            </a:lvl9pPr>
          </a:lstStyle>
          <a:p/>
        </p:txBody>
      </p:sp>
      <p:sp>
        <p:nvSpPr>
          <p:cNvPr id="35" name="Shape 35"/>
          <p:cNvSpPr txBox="1"/>
          <p:nvPr>
            <p:ph idx="12" type="sldNum"/>
          </p:nvPr>
        </p:nvSpPr>
        <p:spPr>
          <a:xfrm>
            <a:off x="8497999" y="4688758"/>
            <a:ext cx="548700"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36" name="Shape 36"/>
        <p:cNvGrpSpPr/>
        <p:nvPr/>
      </p:nvGrpSpPr>
      <p:grpSpPr>
        <a:xfrm>
          <a:off x="0" y="0"/>
          <a:ext cx="0" cy="0"/>
          <a:chOff x="0" y="0"/>
          <a:chExt cx="0" cy="0"/>
        </a:xfrm>
      </p:grpSpPr>
      <p:sp>
        <p:nvSpPr>
          <p:cNvPr id="37" name="Shape 37"/>
          <p:cNvSpPr txBox="1"/>
          <p:nvPr>
            <p:ph type="title"/>
          </p:nvPr>
        </p:nvSpPr>
        <p:spPr>
          <a:xfrm>
            <a:off x="303300" y="411575"/>
            <a:ext cx="8520600" cy="639600"/>
          </a:xfrm>
          <a:prstGeom prst="rect">
            <a:avLst/>
          </a:prstGeom>
        </p:spPr>
        <p:txBody>
          <a:bodyPr anchorCtr="0" anchor="t"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38" name="Shape 38"/>
          <p:cNvSpPr txBox="1"/>
          <p:nvPr>
            <p:ph idx="12" type="sldNum"/>
          </p:nvPr>
        </p:nvSpPr>
        <p:spPr>
          <a:xfrm>
            <a:off x="8497999" y="4688758"/>
            <a:ext cx="548700"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One column text">
    <p:spTree>
      <p:nvGrpSpPr>
        <p:cNvPr id="39" name="Shape 39"/>
        <p:cNvGrpSpPr/>
        <p:nvPr/>
      </p:nvGrpSpPr>
      <p:grpSpPr>
        <a:xfrm>
          <a:off x="0" y="0"/>
          <a:ext cx="0" cy="0"/>
          <a:chOff x="0" y="0"/>
          <a:chExt cx="0" cy="0"/>
        </a:xfrm>
      </p:grpSpPr>
      <p:cxnSp>
        <p:nvCxnSpPr>
          <p:cNvPr id="40" name="Shape 40"/>
          <p:cNvCxnSpPr/>
          <p:nvPr/>
        </p:nvCxnSpPr>
        <p:spPr>
          <a:xfrm>
            <a:off x="425198" y="415650"/>
            <a:ext cx="183300" cy="0"/>
          </a:xfrm>
          <a:prstGeom prst="straightConnector1">
            <a:avLst/>
          </a:prstGeom>
          <a:noFill/>
          <a:ln cap="flat" cmpd="sng" w="19050">
            <a:solidFill>
              <a:schemeClr val="dk2"/>
            </a:solidFill>
            <a:prstDash val="solid"/>
            <a:round/>
            <a:headEnd len="med" w="med" type="none"/>
            <a:tailEnd len="med" w="med" type="none"/>
          </a:ln>
        </p:spPr>
      </p:cxnSp>
      <p:sp>
        <p:nvSpPr>
          <p:cNvPr id="41" name="Shape 41"/>
          <p:cNvSpPr txBox="1"/>
          <p:nvPr>
            <p:ph type="title"/>
          </p:nvPr>
        </p:nvSpPr>
        <p:spPr>
          <a:xfrm>
            <a:off x="319500" y="936600"/>
            <a:ext cx="2808000" cy="755700"/>
          </a:xfrm>
          <a:prstGeom prst="rect">
            <a:avLst/>
          </a:prstGeom>
        </p:spPr>
        <p:txBody>
          <a:bodyPr anchorCtr="0" anchor="b" bIns="91425" lIns="91425" rIns="91425" tIns="91425"/>
          <a:lstStyle>
            <a:lvl1pPr lvl="0" rtl="0">
              <a:spcBef>
                <a:spcPts val="0"/>
              </a:spcBef>
              <a:buSzPct val="100000"/>
              <a:defRPr sz="2400"/>
            </a:lvl1pPr>
            <a:lvl2pPr lvl="1" rtl="0">
              <a:spcBef>
                <a:spcPts val="0"/>
              </a:spcBef>
              <a:buSzPct val="100000"/>
              <a:defRPr sz="2400"/>
            </a:lvl2pPr>
            <a:lvl3pPr lvl="2" rtl="0">
              <a:spcBef>
                <a:spcPts val="0"/>
              </a:spcBef>
              <a:buSzPct val="100000"/>
              <a:defRPr sz="2400"/>
            </a:lvl3pPr>
            <a:lvl4pPr lvl="3" rtl="0">
              <a:spcBef>
                <a:spcPts val="0"/>
              </a:spcBef>
              <a:buSzPct val="100000"/>
              <a:defRPr sz="2400"/>
            </a:lvl4pPr>
            <a:lvl5pPr lvl="4" rtl="0">
              <a:spcBef>
                <a:spcPts val="0"/>
              </a:spcBef>
              <a:buSzPct val="100000"/>
              <a:defRPr sz="2400"/>
            </a:lvl5pPr>
            <a:lvl6pPr lvl="5" rtl="0">
              <a:spcBef>
                <a:spcPts val="0"/>
              </a:spcBef>
              <a:buSzPct val="100000"/>
              <a:defRPr sz="2400"/>
            </a:lvl6pPr>
            <a:lvl7pPr lvl="6" rtl="0">
              <a:spcBef>
                <a:spcPts val="0"/>
              </a:spcBef>
              <a:buSzPct val="100000"/>
              <a:defRPr sz="2400"/>
            </a:lvl7pPr>
            <a:lvl8pPr lvl="7" rtl="0">
              <a:spcBef>
                <a:spcPts val="0"/>
              </a:spcBef>
              <a:buSzPct val="100000"/>
              <a:defRPr sz="2400"/>
            </a:lvl8pPr>
            <a:lvl9pPr lvl="8" rtl="0">
              <a:spcBef>
                <a:spcPts val="0"/>
              </a:spcBef>
              <a:buSzPct val="100000"/>
              <a:defRPr sz="2400"/>
            </a:lvl9pPr>
          </a:lstStyle>
          <a:p/>
        </p:txBody>
      </p:sp>
      <p:sp>
        <p:nvSpPr>
          <p:cNvPr id="42" name="Shape 42"/>
          <p:cNvSpPr txBox="1"/>
          <p:nvPr>
            <p:ph idx="1" type="body"/>
          </p:nvPr>
        </p:nvSpPr>
        <p:spPr>
          <a:xfrm>
            <a:off x="319500" y="1846803"/>
            <a:ext cx="2808000" cy="2806200"/>
          </a:xfrm>
          <a:prstGeom prst="rect">
            <a:avLst/>
          </a:prstGeom>
        </p:spPr>
        <p:txBody>
          <a:bodyPr anchorCtr="0" anchor="t" bIns="91425" lIns="91425" rIns="91425" tIns="91425"/>
          <a:lstStyle>
            <a:lvl1pPr lvl="0" rtl="0">
              <a:spcBef>
                <a:spcPts val="0"/>
              </a:spcBef>
              <a:buSzPct val="100000"/>
              <a:defRPr sz="1200"/>
            </a:lvl1pPr>
            <a:lvl2pPr lvl="1" rtl="0">
              <a:spcBef>
                <a:spcPts val="0"/>
              </a:spcBef>
              <a:buSzPct val="100000"/>
              <a:defRPr sz="1200"/>
            </a:lvl2pPr>
            <a:lvl3pPr lvl="2" rtl="0">
              <a:spcBef>
                <a:spcPts val="0"/>
              </a:spcBef>
              <a:buSzPct val="100000"/>
              <a:defRPr sz="1200"/>
            </a:lvl3pPr>
            <a:lvl4pPr lvl="3" rtl="0">
              <a:spcBef>
                <a:spcPts val="0"/>
              </a:spcBef>
              <a:buSzPct val="100000"/>
              <a:defRPr sz="1200"/>
            </a:lvl4pPr>
            <a:lvl5pPr lvl="4" rtl="0">
              <a:spcBef>
                <a:spcPts val="0"/>
              </a:spcBef>
              <a:buSzPct val="100000"/>
              <a:defRPr sz="1200"/>
            </a:lvl5pPr>
            <a:lvl6pPr lvl="5" rtl="0">
              <a:spcBef>
                <a:spcPts val="0"/>
              </a:spcBef>
              <a:buSzPct val="100000"/>
              <a:defRPr sz="1200"/>
            </a:lvl6pPr>
            <a:lvl7pPr lvl="6" rtl="0">
              <a:spcBef>
                <a:spcPts val="0"/>
              </a:spcBef>
              <a:buSzPct val="100000"/>
              <a:defRPr sz="1200"/>
            </a:lvl7pPr>
            <a:lvl8pPr lvl="7" rtl="0">
              <a:spcBef>
                <a:spcPts val="0"/>
              </a:spcBef>
              <a:buSzPct val="100000"/>
              <a:defRPr sz="1200"/>
            </a:lvl8pPr>
            <a:lvl9pPr lvl="8" rtl="0">
              <a:spcBef>
                <a:spcPts val="0"/>
              </a:spcBef>
              <a:buSzPct val="100000"/>
              <a:defRPr sz="1200"/>
            </a:lvl9pPr>
          </a:lstStyle>
          <a:p/>
        </p:txBody>
      </p:sp>
      <p:sp>
        <p:nvSpPr>
          <p:cNvPr id="43" name="Shape 43"/>
          <p:cNvSpPr txBox="1"/>
          <p:nvPr>
            <p:ph idx="12" type="sldNum"/>
          </p:nvPr>
        </p:nvSpPr>
        <p:spPr>
          <a:xfrm>
            <a:off x="8497999" y="4688758"/>
            <a:ext cx="548700"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Main point">
    <p:bg>
      <p:bgPr>
        <a:solidFill>
          <a:schemeClr val="lt2"/>
        </a:solidFill>
      </p:bgPr>
    </p:bg>
    <p:spTree>
      <p:nvGrpSpPr>
        <p:cNvPr id="44" name="Shape 44"/>
        <p:cNvGrpSpPr/>
        <p:nvPr/>
      </p:nvGrpSpPr>
      <p:grpSpPr>
        <a:xfrm>
          <a:off x="0" y="0"/>
          <a:ext cx="0" cy="0"/>
          <a:chOff x="0" y="0"/>
          <a:chExt cx="0" cy="0"/>
        </a:xfrm>
      </p:grpSpPr>
      <p:cxnSp>
        <p:nvCxnSpPr>
          <p:cNvPr id="45" name="Shape 45"/>
          <p:cNvCxnSpPr/>
          <p:nvPr/>
        </p:nvCxnSpPr>
        <p:spPr>
          <a:xfrm>
            <a:off x="425198" y="415650"/>
            <a:ext cx="183300" cy="0"/>
          </a:xfrm>
          <a:prstGeom prst="straightConnector1">
            <a:avLst/>
          </a:prstGeom>
          <a:noFill/>
          <a:ln cap="flat" cmpd="sng" w="19050">
            <a:solidFill>
              <a:schemeClr val="lt1"/>
            </a:solidFill>
            <a:prstDash val="solid"/>
            <a:round/>
            <a:headEnd len="med" w="med" type="none"/>
            <a:tailEnd len="med" w="med" type="none"/>
          </a:ln>
        </p:spPr>
      </p:cxnSp>
      <p:sp>
        <p:nvSpPr>
          <p:cNvPr id="46" name="Shape 46"/>
          <p:cNvSpPr txBox="1"/>
          <p:nvPr>
            <p:ph type="title"/>
          </p:nvPr>
        </p:nvSpPr>
        <p:spPr>
          <a:xfrm>
            <a:off x="283103" y="712140"/>
            <a:ext cx="6244200" cy="3835500"/>
          </a:xfrm>
          <a:prstGeom prst="rect">
            <a:avLst/>
          </a:prstGeom>
        </p:spPr>
        <p:txBody>
          <a:bodyPr anchorCtr="0" anchor="ctr" bIns="91425" lIns="91425" rIns="91425" tIns="91425"/>
          <a:lstStyle>
            <a:lvl1pPr lvl="0" rtl="0">
              <a:spcBef>
                <a:spcPts val="0"/>
              </a:spcBef>
              <a:buClr>
                <a:schemeClr val="lt1"/>
              </a:buClr>
              <a:buSzPct val="100000"/>
              <a:defRPr sz="4800">
                <a:solidFill>
                  <a:schemeClr val="lt1"/>
                </a:solidFill>
              </a:defRPr>
            </a:lvl1pPr>
            <a:lvl2pPr lvl="1" rtl="0">
              <a:spcBef>
                <a:spcPts val="0"/>
              </a:spcBef>
              <a:buClr>
                <a:schemeClr val="lt1"/>
              </a:buClr>
              <a:buSzPct val="100000"/>
              <a:defRPr sz="4800">
                <a:solidFill>
                  <a:schemeClr val="lt1"/>
                </a:solidFill>
              </a:defRPr>
            </a:lvl2pPr>
            <a:lvl3pPr lvl="2" rtl="0">
              <a:spcBef>
                <a:spcPts val="0"/>
              </a:spcBef>
              <a:buClr>
                <a:schemeClr val="lt1"/>
              </a:buClr>
              <a:buSzPct val="100000"/>
              <a:defRPr sz="4800">
                <a:solidFill>
                  <a:schemeClr val="lt1"/>
                </a:solidFill>
              </a:defRPr>
            </a:lvl3pPr>
            <a:lvl4pPr lvl="3" rtl="0">
              <a:spcBef>
                <a:spcPts val="0"/>
              </a:spcBef>
              <a:buClr>
                <a:schemeClr val="lt1"/>
              </a:buClr>
              <a:buSzPct val="100000"/>
              <a:defRPr sz="4800">
                <a:solidFill>
                  <a:schemeClr val="lt1"/>
                </a:solidFill>
              </a:defRPr>
            </a:lvl4pPr>
            <a:lvl5pPr lvl="4" rtl="0">
              <a:spcBef>
                <a:spcPts val="0"/>
              </a:spcBef>
              <a:buClr>
                <a:schemeClr val="lt1"/>
              </a:buClr>
              <a:buSzPct val="100000"/>
              <a:defRPr sz="4800">
                <a:solidFill>
                  <a:schemeClr val="lt1"/>
                </a:solidFill>
              </a:defRPr>
            </a:lvl5pPr>
            <a:lvl6pPr lvl="5" rtl="0">
              <a:spcBef>
                <a:spcPts val="0"/>
              </a:spcBef>
              <a:buClr>
                <a:schemeClr val="lt1"/>
              </a:buClr>
              <a:buSzPct val="100000"/>
              <a:defRPr sz="4800">
                <a:solidFill>
                  <a:schemeClr val="lt1"/>
                </a:solidFill>
              </a:defRPr>
            </a:lvl6pPr>
            <a:lvl7pPr lvl="6" rtl="0">
              <a:spcBef>
                <a:spcPts val="0"/>
              </a:spcBef>
              <a:buClr>
                <a:schemeClr val="lt1"/>
              </a:buClr>
              <a:buSzPct val="100000"/>
              <a:defRPr sz="4800">
                <a:solidFill>
                  <a:schemeClr val="lt1"/>
                </a:solidFill>
              </a:defRPr>
            </a:lvl7pPr>
            <a:lvl8pPr lvl="7" rtl="0">
              <a:spcBef>
                <a:spcPts val="0"/>
              </a:spcBef>
              <a:buClr>
                <a:schemeClr val="lt1"/>
              </a:buClr>
              <a:buSzPct val="100000"/>
              <a:defRPr sz="4800">
                <a:solidFill>
                  <a:schemeClr val="lt1"/>
                </a:solidFill>
              </a:defRPr>
            </a:lvl8pPr>
            <a:lvl9pPr lvl="8" rtl="0">
              <a:spcBef>
                <a:spcPts val="0"/>
              </a:spcBef>
              <a:buClr>
                <a:schemeClr val="lt1"/>
              </a:buClr>
              <a:buSzPct val="100000"/>
              <a:defRPr sz="4800">
                <a:solidFill>
                  <a:schemeClr val="lt1"/>
                </a:solidFill>
              </a:defRPr>
            </a:lvl9pPr>
          </a:lstStyle>
          <a:p/>
        </p:txBody>
      </p:sp>
      <p:sp>
        <p:nvSpPr>
          <p:cNvPr id="47" name="Shape 47"/>
          <p:cNvSpPr txBox="1"/>
          <p:nvPr>
            <p:ph idx="12" type="sldNum"/>
          </p:nvPr>
        </p:nvSpPr>
        <p:spPr>
          <a:xfrm>
            <a:off x="8497999" y="4688758"/>
            <a:ext cx="548700"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solidFill>
                  <a:schemeClr val="lt1"/>
                </a:solidFill>
              </a:rPr>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Section title and description">
    <p:spTree>
      <p:nvGrpSpPr>
        <p:cNvPr id="48" name="Shape 48"/>
        <p:cNvGrpSpPr/>
        <p:nvPr/>
      </p:nvGrpSpPr>
      <p:grpSpPr>
        <a:xfrm>
          <a:off x="0" y="0"/>
          <a:ext cx="0" cy="0"/>
          <a:chOff x="0" y="0"/>
          <a:chExt cx="0" cy="0"/>
        </a:xfrm>
      </p:grpSpPr>
      <p:sp>
        <p:nvSpPr>
          <p:cNvPr id="49" name="Shape 49"/>
          <p:cNvSpPr/>
          <p:nvPr/>
        </p:nvSpPr>
        <p:spPr>
          <a:xfrm>
            <a:off x="4572000" y="125"/>
            <a:ext cx="4572000" cy="5143500"/>
          </a:xfrm>
          <a:prstGeom prst="rect">
            <a:avLst/>
          </a:prstGeom>
          <a:solidFill>
            <a:schemeClr val="dk1"/>
          </a:solidFill>
          <a:ln>
            <a:noFill/>
          </a:ln>
        </p:spPr>
        <p:txBody>
          <a:bodyPr anchorCtr="0" anchor="ctr" bIns="91425" lIns="91425" rIns="91425" tIns="91425">
            <a:noAutofit/>
          </a:bodyPr>
          <a:lstStyle/>
          <a:p>
            <a:pPr lvl="0">
              <a:spcBef>
                <a:spcPts val="0"/>
              </a:spcBef>
              <a:buNone/>
            </a:pPr>
            <a:r>
              <a:t/>
            </a:r>
            <a:endParaRPr/>
          </a:p>
        </p:txBody>
      </p:sp>
      <p:cxnSp>
        <p:nvCxnSpPr>
          <p:cNvPr id="50" name="Shape 50"/>
          <p:cNvCxnSpPr/>
          <p:nvPr/>
        </p:nvCxnSpPr>
        <p:spPr>
          <a:xfrm>
            <a:off x="5029675" y="4495500"/>
            <a:ext cx="468300" cy="0"/>
          </a:xfrm>
          <a:prstGeom prst="straightConnector1">
            <a:avLst/>
          </a:prstGeom>
          <a:noFill/>
          <a:ln cap="flat" cmpd="sng" w="19050">
            <a:solidFill>
              <a:schemeClr val="lt1"/>
            </a:solidFill>
            <a:prstDash val="solid"/>
            <a:round/>
            <a:headEnd len="med" w="med" type="none"/>
            <a:tailEnd len="med" w="med" type="none"/>
          </a:ln>
        </p:spPr>
      </p:cxnSp>
      <p:sp>
        <p:nvSpPr>
          <p:cNvPr id="51" name="Shape 51"/>
          <p:cNvSpPr txBox="1"/>
          <p:nvPr>
            <p:ph type="title"/>
          </p:nvPr>
        </p:nvSpPr>
        <p:spPr>
          <a:xfrm>
            <a:off x="265500" y="1397350"/>
            <a:ext cx="4045200" cy="1318200"/>
          </a:xfrm>
          <a:prstGeom prst="rect">
            <a:avLst/>
          </a:prstGeom>
        </p:spPr>
        <p:txBody>
          <a:bodyPr anchorCtr="0" anchor="b" bIns="91425" lIns="91425" rIns="91425" tIns="91425"/>
          <a:lstStyle>
            <a:lvl1pPr lvl="0" rtl="0" algn="ctr">
              <a:spcBef>
                <a:spcPts val="0"/>
              </a:spcBef>
              <a:buClr>
                <a:schemeClr val="dk1"/>
              </a:buClr>
              <a:buSzPct val="100000"/>
              <a:defRPr sz="3600">
                <a:solidFill>
                  <a:schemeClr val="dk1"/>
                </a:solidFill>
              </a:defRPr>
            </a:lvl1pPr>
            <a:lvl2pPr lvl="1" rtl="0" algn="ctr">
              <a:spcBef>
                <a:spcPts val="0"/>
              </a:spcBef>
              <a:buClr>
                <a:schemeClr val="dk1"/>
              </a:buClr>
              <a:buSzPct val="100000"/>
              <a:defRPr sz="3600">
                <a:solidFill>
                  <a:schemeClr val="dk1"/>
                </a:solidFill>
              </a:defRPr>
            </a:lvl2pPr>
            <a:lvl3pPr lvl="2" rtl="0" algn="ctr">
              <a:spcBef>
                <a:spcPts val="0"/>
              </a:spcBef>
              <a:buClr>
                <a:schemeClr val="dk1"/>
              </a:buClr>
              <a:buSzPct val="100000"/>
              <a:defRPr sz="3600">
                <a:solidFill>
                  <a:schemeClr val="dk1"/>
                </a:solidFill>
              </a:defRPr>
            </a:lvl3pPr>
            <a:lvl4pPr lvl="3" rtl="0" algn="ctr">
              <a:spcBef>
                <a:spcPts val="0"/>
              </a:spcBef>
              <a:buClr>
                <a:schemeClr val="dk1"/>
              </a:buClr>
              <a:buSzPct val="100000"/>
              <a:defRPr sz="3600">
                <a:solidFill>
                  <a:schemeClr val="dk1"/>
                </a:solidFill>
              </a:defRPr>
            </a:lvl4pPr>
            <a:lvl5pPr lvl="4" rtl="0" algn="ctr">
              <a:spcBef>
                <a:spcPts val="0"/>
              </a:spcBef>
              <a:buClr>
                <a:schemeClr val="dk1"/>
              </a:buClr>
              <a:buSzPct val="100000"/>
              <a:defRPr sz="3600">
                <a:solidFill>
                  <a:schemeClr val="dk1"/>
                </a:solidFill>
              </a:defRPr>
            </a:lvl5pPr>
            <a:lvl6pPr lvl="5" rtl="0" algn="ctr">
              <a:spcBef>
                <a:spcPts val="0"/>
              </a:spcBef>
              <a:buClr>
                <a:schemeClr val="dk1"/>
              </a:buClr>
              <a:buSzPct val="100000"/>
              <a:defRPr sz="3600">
                <a:solidFill>
                  <a:schemeClr val="dk1"/>
                </a:solidFill>
              </a:defRPr>
            </a:lvl6pPr>
            <a:lvl7pPr lvl="6" rtl="0" algn="ctr">
              <a:spcBef>
                <a:spcPts val="0"/>
              </a:spcBef>
              <a:buClr>
                <a:schemeClr val="dk1"/>
              </a:buClr>
              <a:buSzPct val="100000"/>
              <a:defRPr sz="3600">
                <a:solidFill>
                  <a:schemeClr val="dk1"/>
                </a:solidFill>
              </a:defRPr>
            </a:lvl7pPr>
            <a:lvl8pPr lvl="7" rtl="0" algn="ctr">
              <a:spcBef>
                <a:spcPts val="0"/>
              </a:spcBef>
              <a:buClr>
                <a:schemeClr val="dk1"/>
              </a:buClr>
              <a:buSzPct val="100000"/>
              <a:defRPr sz="3600">
                <a:solidFill>
                  <a:schemeClr val="dk1"/>
                </a:solidFill>
              </a:defRPr>
            </a:lvl8pPr>
            <a:lvl9pPr lvl="8" rtl="0" algn="ctr">
              <a:spcBef>
                <a:spcPts val="0"/>
              </a:spcBef>
              <a:buClr>
                <a:schemeClr val="dk1"/>
              </a:buClr>
              <a:buSzPct val="100000"/>
              <a:defRPr sz="3600">
                <a:solidFill>
                  <a:schemeClr val="dk1"/>
                </a:solidFill>
              </a:defRPr>
            </a:lvl9pPr>
          </a:lstStyle>
          <a:p/>
        </p:txBody>
      </p:sp>
      <p:sp>
        <p:nvSpPr>
          <p:cNvPr id="52" name="Shape 52"/>
          <p:cNvSpPr txBox="1"/>
          <p:nvPr>
            <p:ph idx="1" type="subTitle"/>
          </p:nvPr>
        </p:nvSpPr>
        <p:spPr>
          <a:xfrm>
            <a:off x="265500" y="2735370"/>
            <a:ext cx="4045200" cy="1345499"/>
          </a:xfrm>
          <a:prstGeom prst="rect">
            <a:avLst/>
          </a:prstGeom>
        </p:spPr>
        <p:txBody>
          <a:bodyPr anchorCtr="0" anchor="t" bIns="91425" lIns="91425" rIns="91425" tIns="91425"/>
          <a:lstStyle>
            <a:lvl1pPr lvl="0" rtl="0" algn="ctr">
              <a:lnSpc>
                <a:spcPct val="100000"/>
              </a:lnSpc>
              <a:spcBef>
                <a:spcPts val="0"/>
              </a:spcBef>
              <a:spcAft>
                <a:spcPts val="0"/>
              </a:spcAft>
              <a:buSzPct val="100000"/>
              <a:buNone/>
              <a:defRPr sz="2100"/>
            </a:lvl1pPr>
            <a:lvl2pPr lvl="1" rtl="0" algn="ctr">
              <a:lnSpc>
                <a:spcPct val="100000"/>
              </a:lnSpc>
              <a:spcBef>
                <a:spcPts val="0"/>
              </a:spcBef>
              <a:spcAft>
                <a:spcPts val="0"/>
              </a:spcAft>
              <a:buSzPct val="100000"/>
              <a:buNone/>
              <a:defRPr sz="2100"/>
            </a:lvl2pPr>
            <a:lvl3pPr lvl="2" rtl="0" algn="ctr">
              <a:lnSpc>
                <a:spcPct val="100000"/>
              </a:lnSpc>
              <a:spcBef>
                <a:spcPts val="0"/>
              </a:spcBef>
              <a:spcAft>
                <a:spcPts val="0"/>
              </a:spcAft>
              <a:buSzPct val="100000"/>
              <a:buNone/>
              <a:defRPr sz="2100"/>
            </a:lvl3pPr>
            <a:lvl4pPr lvl="3" rtl="0" algn="ctr">
              <a:lnSpc>
                <a:spcPct val="100000"/>
              </a:lnSpc>
              <a:spcBef>
                <a:spcPts val="0"/>
              </a:spcBef>
              <a:spcAft>
                <a:spcPts val="0"/>
              </a:spcAft>
              <a:buSzPct val="100000"/>
              <a:buNone/>
              <a:defRPr sz="2100"/>
            </a:lvl4pPr>
            <a:lvl5pPr lvl="4" rtl="0" algn="ctr">
              <a:lnSpc>
                <a:spcPct val="100000"/>
              </a:lnSpc>
              <a:spcBef>
                <a:spcPts val="0"/>
              </a:spcBef>
              <a:spcAft>
                <a:spcPts val="0"/>
              </a:spcAft>
              <a:buSzPct val="100000"/>
              <a:buNone/>
              <a:defRPr sz="2100"/>
            </a:lvl5pPr>
            <a:lvl6pPr lvl="5" rtl="0" algn="ctr">
              <a:lnSpc>
                <a:spcPct val="100000"/>
              </a:lnSpc>
              <a:spcBef>
                <a:spcPts val="0"/>
              </a:spcBef>
              <a:spcAft>
                <a:spcPts val="0"/>
              </a:spcAft>
              <a:buSzPct val="100000"/>
              <a:buNone/>
              <a:defRPr sz="2100"/>
            </a:lvl6pPr>
            <a:lvl7pPr lvl="6" rtl="0" algn="ctr">
              <a:lnSpc>
                <a:spcPct val="100000"/>
              </a:lnSpc>
              <a:spcBef>
                <a:spcPts val="0"/>
              </a:spcBef>
              <a:spcAft>
                <a:spcPts val="0"/>
              </a:spcAft>
              <a:buSzPct val="100000"/>
              <a:buNone/>
              <a:defRPr sz="2100"/>
            </a:lvl7pPr>
            <a:lvl8pPr lvl="7" rtl="0" algn="ctr">
              <a:lnSpc>
                <a:spcPct val="100000"/>
              </a:lnSpc>
              <a:spcBef>
                <a:spcPts val="0"/>
              </a:spcBef>
              <a:spcAft>
                <a:spcPts val="0"/>
              </a:spcAft>
              <a:buSzPct val="100000"/>
              <a:buNone/>
              <a:defRPr sz="2100"/>
            </a:lvl8pPr>
            <a:lvl9pPr lvl="8" rtl="0" algn="ctr">
              <a:lnSpc>
                <a:spcPct val="100000"/>
              </a:lnSpc>
              <a:spcBef>
                <a:spcPts val="0"/>
              </a:spcBef>
              <a:spcAft>
                <a:spcPts val="0"/>
              </a:spcAft>
              <a:buSzPct val="100000"/>
              <a:buNone/>
              <a:defRPr sz="2100"/>
            </a:lvl9pPr>
          </a:lstStyle>
          <a:p/>
        </p:txBody>
      </p:sp>
      <p:sp>
        <p:nvSpPr>
          <p:cNvPr id="53" name="Shape 53"/>
          <p:cNvSpPr txBox="1"/>
          <p:nvPr>
            <p:ph idx="2" type="body"/>
          </p:nvPr>
        </p:nvSpPr>
        <p:spPr>
          <a:xfrm>
            <a:off x="4939500" y="724200"/>
            <a:ext cx="3837000" cy="3695100"/>
          </a:xfrm>
          <a:prstGeom prst="rect">
            <a:avLst/>
          </a:prstGeom>
        </p:spPr>
        <p:txBody>
          <a:bodyPr anchorCtr="0" anchor="ctr" bIns="91425" lIns="91425" rIns="91425" tIns="91425"/>
          <a:lstStyle>
            <a:lvl1pPr lvl="0" rtl="0">
              <a:spcBef>
                <a:spcPts val="0"/>
              </a:spcBef>
              <a:buClr>
                <a:schemeClr val="lt1"/>
              </a:buClr>
              <a:defRPr>
                <a:solidFill>
                  <a:schemeClr val="lt1"/>
                </a:solidFill>
              </a:defRPr>
            </a:lvl1pPr>
            <a:lvl2pPr lvl="1" rtl="0">
              <a:spcBef>
                <a:spcPts val="0"/>
              </a:spcBef>
              <a:buClr>
                <a:schemeClr val="lt1"/>
              </a:buClr>
              <a:defRPr>
                <a:solidFill>
                  <a:schemeClr val="lt1"/>
                </a:solidFill>
              </a:defRPr>
            </a:lvl2pPr>
            <a:lvl3pPr lvl="2" rtl="0">
              <a:spcBef>
                <a:spcPts val="0"/>
              </a:spcBef>
              <a:buClr>
                <a:schemeClr val="lt1"/>
              </a:buClr>
              <a:defRPr>
                <a:solidFill>
                  <a:schemeClr val="lt1"/>
                </a:solidFill>
              </a:defRPr>
            </a:lvl3pPr>
            <a:lvl4pPr lvl="3" rtl="0">
              <a:spcBef>
                <a:spcPts val="0"/>
              </a:spcBef>
              <a:buClr>
                <a:schemeClr val="lt1"/>
              </a:buClr>
              <a:defRPr>
                <a:solidFill>
                  <a:schemeClr val="lt1"/>
                </a:solidFill>
              </a:defRPr>
            </a:lvl4pPr>
            <a:lvl5pPr lvl="4" rtl="0">
              <a:spcBef>
                <a:spcPts val="0"/>
              </a:spcBef>
              <a:buClr>
                <a:schemeClr val="lt1"/>
              </a:buClr>
              <a:defRPr>
                <a:solidFill>
                  <a:schemeClr val="lt1"/>
                </a:solidFill>
              </a:defRPr>
            </a:lvl5pPr>
            <a:lvl6pPr lvl="5" rtl="0">
              <a:spcBef>
                <a:spcPts val="0"/>
              </a:spcBef>
              <a:buClr>
                <a:schemeClr val="lt1"/>
              </a:buClr>
              <a:defRPr>
                <a:solidFill>
                  <a:schemeClr val="lt1"/>
                </a:solidFill>
              </a:defRPr>
            </a:lvl6pPr>
            <a:lvl7pPr lvl="6" rtl="0">
              <a:spcBef>
                <a:spcPts val="0"/>
              </a:spcBef>
              <a:buClr>
                <a:schemeClr val="lt1"/>
              </a:buClr>
              <a:defRPr>
                <a:solidFill>
                  <a:schemeClr val="lt1"/>
                </a:solidFill>
              </a:defRPr>
            </a:lvl7pPr>
            <a:lvl8pPr lvl="7" rtl="0">
              <a:spcBef>
                <a:spcPts val="0"/>
              </a:spcBef>
              <a:buClr>
                <a:schemeClr val="lt1"/>
              </a:buClr>
              <a:defRPr>
                <a:solidFill>
                  <a:schemeClr val="lt1"/>
                </a:solidFill>
              </a:defRPr>
            </a:lvl8pPr>
            <a:lvl9pPr lvl="8" rtl="0">
              <a:spcBef>
                <a:spcPts val="0"/>
              </a:spcBef>
              <a:buClr>
                <a:schemeClr val="lt1"/>
              </a:buClr>
              <a:defRPr>
                <a:solidFill>
                  <a:schemeClr val="lt1"/>
                </a:solidFill>
              </a:defRPr>
            </a:lvl9pPr>
          </a:lstStyle>
          <a:p/>
        </p:txBody>
      </p:sp>
      <p:sp>
        <p:nvSpPr>
          <p:cNvPr id="54" name="Shape 54"/>
          <p:cNvSpPr txBox="1"/>
          <p:nvPr>
            <p:ph idx="12" type="sldNum"/>
          </p:nvPr>
        </p:nvSpPr>
        <p:spPr>
          <a:xfrm>
            <a:off x="8497999" y="4688758"/>
            <a:ext cx="548700"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solidFill>
                  <a:schemeClr val="lt1"/>
                </a:solidFill>
              </a:rPr>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55" name="Shape 55"/>
        <p:cNvGrpSpPr/>
        <p:nvPr/>
      </p:nvGrpSpPr>
      <p:grpSpPr>
        <a:xfrm>
          <a:off x="0" y="0"/>
          <a:ext cx="0" cy="0"/>
          <a:chOff x="0" y="0"/>
          <a:chExt cx="0" cy="0"/>
        </a:xfrm>
      </p:grpSpPr>
      <p:cxnSp>
        <p:nvCxnSpPr>
          <p:cNvPr id="56" name="Shape 56"/>
          <p:cNvCxnSpPr/>
          <p:nvPr/>
        </p:nvCxnSpPr>
        <p:spPr>
          <a:xfrm>
            <a:off x="425200" y="4740000"/>
            <a:ext cx="8296800" cy="0"/>
          </a:xfrm>
          <a:prstGeom prst="straightConnector1">
            <a:avLst/>
          </a:prstGeom>
          <a:noFill/>
          <a:ln cap="flat" cmpd="sng" w="19050">
            <a:solidFill>
              <a:schemeClr val="dk2"/>
            </a:solidFill>
            <a:prstDash val="solid"/>
            <a:round/>
            <a:headEnd len="med" w="med" type="none"/>
            <a:tailEnd len="med" w="med" type="none"/>
          </a:ln>
        </p:spPr>
      </p:cxnSp>
      <p:cxnSp>
        <p:nvCxnSpPr>
          <p:cNvPr id="57" name="Shape 57"/>
          <p:cNvCxnSpPr/>
          <p:nvPr/>
        </p:nvCxnSpPr>
        <p:spPr>
          <a:xfrm>
            <a:off x="425198" y="415650"/>
            <a:ext cx="183300" cy="0"/>
          </a:xfrm>
          <a:prstGeom prst="straightConnector1">
            <a:avLst/>
          </a:prstGeom>
          <a:noFill/>
          <a:ln cap="flat" cmpd="sng" w="19050">
            <a:solidFill>
              <a:schemeClr val="dk2"/>
            </a:solidFill>
            <a:prstDash val="solid"/>
            <a:round/>
            <a:headEnd len="med" w="med" type="none"/>
            <a:tailEnd len="med" w="med" type="none"/>
          </a:ln>
        </p:spPr>
      </p:cxnSp>
      <p:sp>
        <p:nvSpPr>
          <p:cNvPr id="58" name="Shape 58"/>
          <p:cNvSpPr txBox="1"/>
          <p:nvPr>
            <p:ph idx="1" type="body"/>
          </p:nvPr>
        </p:nvSpPr>
        <p:spPr>
          <a:xfrm>
            <a:off x="328017" y="4226025"/>
            <a:ext cx="8388600" cy="393600"/>
          </a:xfrm>
          <a:prstGeom prst="rect">
            <a:avLst/>
          </a:prstGeom>
        </p:spPr>
        <p:txBody>
          <a:bodyPr anchorCtr="0" anchor="ctr" bIns="91425" lIns="91425" rIns="91425" tIns="91425"/>
          <a:lstStyle>
            <a:lvl1pPr lvl="0" rtl="0">
              <a:lnSpc>
                <a:spcPct val="100000"/>
              </a:lnSpc>
              <a:spcBef>
                <a:spcPts val="0"/>
              </a:spcBef>
              <a:spcAft>
                <a:spcPts val="0"/>
              </a:spcAft>
              <a:buNone/>
              <a:defRPr/>
            </a:lvl1pPr>
          </a:lstStyle>
          <a:p/>
        </p:txBody>
      </p:sp>
      <p:sp>
        <p:nvSpPr>
          <p:cNvPr id="59" name="Shape 59"/>
          <p:cNvSpPr txBox="1"/>
          <p:nvPr>
            <p:ph idx="12" type="sldNum"/>
          </p:nvPr>
        </p:nvSpPr>
        <p:spPr>
          <a:xfrm>
            <a:off x="8497999" y="4688758"/>
            <a:ext cx="548700"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t>‹#›</a:t>
            </a:fld>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2.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2400250" y="575950"/>
            <a:ext cx="6321600" cy="635400"/>
          </a:xfrm>
          <a:prstGeom prst="rect">
            <a:avLst/>
          </a:prstGeom>
          <a:noFill/>
          <a:ln>
            <a:noFill/>
          </a:ln>
        </p:spPr>
        <p:txBody>
          <a:bodyPr anchorCtr="0" anchor="t" bIns="91425" lIns="91425" rIns="91425" tIns="91425"/>
          <a:lstStyle>
            <a:lvl1pPr lvl="0" rtl="0">
              <a:spcBef>
                <a:spcPts val="0"/>
              </a:spcBef>
              <a:buClr>
                <a:schemeClr val="dk2"/>
              </a:buClr>
              <a:buSzPct val="100000"/>
              <a:buFont typeface="Raleway"/>
              <a:buNone/>
              <a:defRPr b="1" sz="3000">
                <a:solidFill>
                  <a:schemeClr val="dk2"/>
                </a:solidFill>
                <a:latin typeface="Raleway"/>
                <a:ea typeface="Raleway"/>
                <a:cs typeface="Raleway"/>
                <a:sym typeface="Raleway"/>
              </a:defRPr>
            </a:lvl1pPr>
            <a:lvl2pPr lvl="1" rtl="0">
              <a:spcBef>
                <a:spcPts val="0"/>
              </a:spcBef>
              <a:buClr>
                <a:schemeClr val="dk2"/>
              </a:buClr>
              <a:buSzPct val="100000"/>
              <a:buFont typeface="Raleway"/>
              <a:buNone/>
              <a:defRPr b="1" sz="3000">
                <a:solidFill>
                  <a:schemeClr val="dk2"/>
                </a:solidFill>
                <a:latin typeface="Raleway"/>
                <a:ea typeface="Raleway"/>
                <a:cs typeface="Raleway"/>
                <a:sym typeface="Raleway"/>
              </a:defRPr>
            </a:lvl2pPr>
            <a:lvl3pPr lvl="2" rtl="0">
              <a:spcBef>
                <a:spcPts val="0"/>
              </a:spcBef>
              <a:buClr>
                <a:schemeClr val="dk2"/>
              </a:buClr>
              <a:buSzPct val="100000"/>
              <a:buFont typeface="Raleway"/>
              <a:buNone/>
              <a:defRPr b="1" sz="3000">
                <a:solidFill>
                  <a:schemeClr val="dk2"/>
                </a:solidFill>
                <a:latin typeface="Raleway"/>
                <a:ea typeface="Raleway"/>
                <a:cs typeface="Raleway"/>
                <a:sym typeface="Raleway"/>
              </a:defRPr>
            </a:lvl3pPr>
            <a:lvl4pPr lvl="3" rtl="0">
              <a:spcBef>
                <a:spcPts val="0"/>
              </a:spcBef>
              <a:buClr>
                <a:schemeClr val="dk2"/>
              </a:buClr>
              <a:buSzPct val="100000"/>
              <a:buFont typeface="Raleway"/>
              <a:buNone/>
              <a:defRPr b="1" sz="3000">
                <a:solidFill>
                  <a:schemeClr val="dk2"/>
                </a:solidFill>
                <a:latin typeface="Raleway"/>
                <a:ea typeface="Raleway"/>
                <a:cs typeface="Raleway"/>
                <a:sym typeface="Raleway"/>
              </a:defRPr>
            </a:lvl4pPr>
            <a:lvl5pPr lvl="4" rtl="0">
              <a:spcBef>
                <a:spcPts val="0"/>
              </a:spcBef>
              <a:buClr>
                <a:schemeClr val="dk2"/>
              </a:buClr>
              <a:buSzPct val="100000"/>
              <a:buFont typeface="Raleway"/>
              <a:buNone/>
              <a:defRPr b="1" sz="3000">
                <a:solidFill>
                  <a:schemeClr val="dk2"/>
                </a:solidFill>
                <a:latin typeface="Raleway"/>
                <a:ea typeface="Raleway"/>
                <a:cs typeface="Raleway"/>
                <a:sym typeface="Raleway"/>
              </a:defRPr>
            </a:lvl5pPr>
            <a:lvl6pPr lvl="5" rtl="0">
              <a:spcBef>
                <a:spcPts val="0"/>
              </a:spcBef>
              <a:buClr>
                <a:schemeClr val="dk2"/>
              </a:buClr>
              <a:buSzPct val="100000"/>
              <a:buFont typeface="Raleway"/>
              <a:buNone/>
              <a:defRPr b="1" sz="3000">
                <a:solidFill>
                  <a:schemeClr val="dk2"/>
                </a:solidFill>
                <a:latin typeface="Raleway"/>
                <a:ea typeface="Raleway"/>
                <a:cs typeface="Raleway"/>
                <a:sym typeface="Raleway"/>
              </a:defRPr>
            </a:lvl6pPr>
            <a:lvl7pPr lvl="6" rtl="0">
              <a:spcBef>
                <a:spcPts val="0"/>
              </a:spcBef>
              <a:buClr>
                <a:schemeClr val="dk2"/>
              </a:buClr>
              <a:buSzPct val="100000"/>
              <a:buFont typeface="Raleway"/>
              <a:buNone/>
              <a:defRPr b="1" sz="3000">
                <a:solidFill>
                  <a:schemeClr val="dk2"/>
                </a:solidFill>
                <a:latin typeface="Raleway"/>
                <a:ea typeface="Raleway"/>
                <a:cs typeface="Raleway"/>
                <a:sym typeface="Raleway"/>
              </a:defRPr>
            </a:lvl7pPr>
            <a:lvl8pPr lvl="7" rtl="0">
              <a:spcBef>
                <a:spcPts val="0"/>
              </a:spcBef>
              <a:buClr>
                <a:schemeClr val="dk2"/>
              </a:buClr>
              <a:buSzPct val="100000"/>
              <a:buFont typeface="Raleway"/>
              <a:buNone/>
              <a:defRPr b="1" sz="3000">
                <a:solidFill>
                  <a:schemeClr val="dk2"/>
                </a:solidFill>
                <a:latin typeface="Raleway"/>
                <a:ea typeface="Raleway"/>
                <a:cs typeface="Raleway"/>
                <a:sym typeface="Raleway"/>
              </a:defRPr>
            </a:lvl8pPr>
            <a:lvl9pPr lvl="8" rtl="0">
              <a:spcBef>
                <a:spcPts val="0"/>
              </a:spcBef>
              <a:buClr>
                <a:schemeClr val="dk2"/>
              </a:buClr>
              <a:buSzPct val="100000"/>
              <a:buFont typeface="Raleway"/>
              <a:buNone/>
              <a:defRPr b="1" sz="3000">
                <a:solidFill>
                  <a:schemeClr val="dk2"/>
                </a:solidFill>
                <a:latin typeface="Raleway"/>
                <a:ea typeface="Raleway"/>
                <a:cs typeface="Raleway"/>
                <a:sym typeface="Raleway"/>
              </a:defRPr>
            </a:lvl9pPr>
          </a:lstStyle>
          <a:p/>
        </p:txBody>
      </p:sp>
      <p:sp>
        <p:nvSpPr>
          <p:cNvPr id="7" name="Shape 7"/>
          <p:cNvSpPr txBox="1"/>
          <p:nvPr>
            <p:ph idx="1" type="body"/>
          </p:nvPr>
        </p:nvSpPr>
        <p:spPr>
          <a:xfrm>
            <a:off x="2410112" y="1595775"/>
            <a:ext cx="6321600" cy="3002399"/>
          </a:xfrm>
          <a:prstGeom prst="rect">
            <a:avLst/>
          </a:prstGeom>
          <a:noFill/>
          <a:ln>
            <a:noFill/>
          </a:ln>
        </p:spPr>
        <p:txBody>
          <a:bodyPr anchorCtr="0" anchor="t" bIns="91425" lIns="91425" rIns="91425" tIns="91425"/>
          <a:lstStyle>
            <a:lvl1pPr lvl="0" rtl="0">
              <a:lnSpc>
                <a:spcPct val="115000"/>
              </a:lnSpc>
              <a:spcBef>
                <a:spcPts val="0"/>
              </a:spcBef>
              <a:spcAft>
                <a:spcPts val="1600"/>
              </a:spcAft>
              <a:buClr>
                <a:schemeClr val="dk2"/>
              </a:buClr>
              <a:buSzPct val="100000"/>
              <a:buFont typeface="Lato"/>
              <a:defRPr sz="1800">
                <a:solidFill>
                  <a:schemeClr val="dk2"/>
                </a:solidFill>
                <a:latin typeface="Lato"/>
                <a:ea typeface="Lato"/>
                <a:cs typeface="Lato"/>
                <a:sym typeface="Lato"/>
              </a:defRPr>
            </a:lvl1pPr>
            <a:lvl2pPr lvl="1" rtl="0">
              <a:lnSpc>
                <a:spcPct val="115000"/>
              </a:lnSpc>
              <a:spcBef>
                <a:spcPts val="0"/>
              </a:spcBef>
              <a:spcAft>
                <a:spcPts val="1600"/>
              </a:spcAft>
              <a:buClr>
                <a:schemeClr val="dk2"/>
              </a:buClr>
              <a:buFont typeface="Lato"/>
              <a:defRPr>
                <a:solidFill>
                  <a:schemeClr val="dk2"/>
                </a:solidFill>
                <a:latin typeface="Lato"/>
                <a:ea typeface="Lato"/>
                <a:cs typeface="Lato"/>
                <a:sym typeface="Lato"/>
              </a:defRPr>
            </a:lvl2pPr>
            <a:lvl3pPr lvl="2" rtl="0">
              <a:lnSpc>
                <a:spcPct val="115000"/>
              </a:lnSpc>
              <a:spcBef>
                <a:spcPts val="0"/>
              </a:spcBef>
              <a:spcAft>
                <a:spcPts val="1600"/>
              </a:spcAft>
              <a:buClr>
                <a:schemeClr val="dk2"/>
              </a:buClr>
              <a:buFont typeface="Lato"/>
              <a:defRPr>
                <a:solidFill>
                  <a:schemeClr val="dk2"/>
                </a:solidFill>
                <a:latin typeface="Lato"/>
                <a:ea typeface="Lato"/>
                <a:cs typeface="Lato"/>
                <a:sym typeface="Lato"/>
              </a:defRPr>
            </a:lvl3pPr>
            <a:lvl4pPr lvl="3" rtl="0">
              <a:lnSpc>
                <a:spcPct val="115000"/>
              </a:lnSpc>
              <a:spcBef>
                <a:spcPts val="0"/>
              </a:spcBef>
              <a:spcAft>
                <a:spcPts val="1600"/>
              </a:spcAft>
              <a:buClr>
                <a:schemeClr val="dk2"/>
              </a:buClr>
              <a:buFont typeface="Lato"/>
              <a:defRPr>
                <a:solidFill>
                  <a:schemeClr val="dk2"/>
                </a:solidFill>
                <a:latin typeface="Lato"/>
                <a:ea typeface="Lato"/>
                <a:cs typeface="Lato"/>
                <a:sym typeface="Lato"/>
              </a:defRPr>
            </a:lvl4pPr>
            <a:lvl5pPr lvl="4" rtl="0">
              <a:lnSpc>
                <a:spcPct val="115000"/>
              </a:lnSpc>
              <a:spcBef>
                <a:spcPts val="0"/>
              </a:spcBef>
              <a:spcAft>
                <a:spcPts val="1600"/>
              </a:spcAft>
              <a:buClr>
                <a:schemeClr val="dk2"/>
              </a:buClr>
              <a:buFont typeface="Lato"/>
              <a:defRPr>
                <a:solidFill>
                  <a:schemeClr val="dk2"/>
                </a:solidFill>
                <a:latin typeface="Lato"/>
                <a:ea typeface="Lato"/>
                <a:cs typeface="Lato"/>
                <a:sym typeface="Lato"/>
              </a:defRPr>
            </a:lvl5pPr>
            <a:lvl6pPr lvl="5" rtl="0">
              <a:lnSpc>
                <a:spcPct val="115000"/>
              </a:lnSpc>
              <a:spcBef>
                <a:spcPts val="0"/>
              </a:spcBef>
              <a:spcAft>
                <a:spcPts val="1600"/>
              </a:spcAft>
              <a:buClr>
                <a:schemeClr val="dk2"/>
              </a:buClr>
              <a:buFont typeface="Lato"/>
              <a:defRPr>
                <a:solidFill>
                  <a:schemeClr val="dk2"/>
                </a:solidFill>
                <a:latin typeface="Lato"/>
                <a:ea typeface="Lato"/>
                <a:cs typeface="Lato"/>
                <a:sym typeface="Lato"/>
              </a:defRPr>
            </a:lvl6pPr>
            <a:lvl7pPr lvl="6" rtl="0">
              <a:lnSpc>
                <a:spcPct val="115000"/>
              </a:lnSpc>
              <a:spcBef>
                <a:spcPts val="0"/>
              </a:spcBef>
              <a:spcAft>
                <a:spcPts val="1600"/>
              </a:spcAft>
              <a:buClr>
                <a:schemeClr val="dk2"/>
              </a:buClr>
              <a:buFont typeface="Lato"/>
              <a:defRPr>
                <a:solidFill>
                  <a:schemeClr val="dk2"/>
                </a:solidFill>
                <a:latin typeface="Lato"/>
                <a:ea typeface="Lato"/>
                <a:cs typeface="Lato"/>
                <a:sym typeface="Lato"/>
              </a:defRPr>
            </a:lvl7pPr>
            <a:lvl8pPr lvl="7" rtl="0">
              <a:lnSpc>
                <a:spcPct val="115000"/>
              </a:lnSpc>
              <a:spcBef>
                <a:spcPts val="0"/>
              </a:spcBef>
              <a:spcAft>
                <a:spcPts val="1600"/>
              </a:spcAft>
              <a:buClr>
                <a:schemeClr val="dk2"/>
              </a:buClr>
              <a:buFont typeface="Lato"/>
              <a:defRPr>
                <a:solidFill>
                  <a:schemeClr val="dk2"/>
                </a:solidFill>
                <a:latin typeface="Lato"/>
                <a:ea typeface="Lato"/>
                <a:cs typeface="Lato"/>
                <a:sym typeface="Lato"/>
              </a:defRPr>
            </a:lvl8pPr>
            <a:lvl9pPr lvl="8" rtl="0">
              <a:lnSpc>
                <a:spcPct val="115000"/>
              </a:lnSpc>
              <a:spcBef>
                <a:spcPts val="0"/>
              </a:spcBef>
              <a:spcAft>
                <a:spcPts val="1600"/>
              </a:spcAft>
              <a:buClr>
                <a:schemeClr val="dk2"/>
              </a:buClr>
              <a:buFont typeface="Lato"/>
              <a:defRPr>
                <a:solidFill>
                  <a:schemeClr val="dk2"/>
                </a:solidFill>
                <a:latin typeface="Lato"/>
                <a:ea typeface="Lato"/>
                <a:cs typeface="Lato"/>
                <a:sym typeface="Lato"/>
              </a:defRPr>
            </a:lvl9pPr>
          </a:lstStyle>
          <a:p/>
        </p:txBody>
      </p:sp>
      <p:sp>
        <p:nvSpPr>
          <p:cNvPr id="8" name="Shape 8"/>
          <p:cNvSpPr txBox="1"/>
          <p:nvPr>
            <p:ph idx="12" type="sldNum"/>
          </p:nvPr>
        </p:nvSpPr>
        <p:spPr>
          <a:xfrm>
            <a:off x="8497999" y="4688758"/>
            <a:ext cx="548700" cy="393600"/>
          </a:xfrm>
          <a:prstGeom prst="rect">
            <a:avLst/>
          </a:prstGeom>
          <a:noFill/>
          <a:ln>
            <a:noFill/>
          </a:ln>
        </p:spPr>
        <p:txBody>
          <a:bodyPr anchorCtr="0" anchor="ctr" bIns="91425" lIns="91425" rIns="91425" tIns="91425">
            <a:noAutofit/>
          </a:bodyPr>
          <a:lstStyle/>
          <a:p>
            <a:pPr lvl="0" rtl="0" algn="r">
              <a:spcBef>
                <a:spcPts val="0"/>
              </a:spcBef>
              <a:buNone/>
            </a:pPr>
            <a:fld id="{00000000-1234-1234-1234-123412341234}" type="slidenum">
              <a:rPr lang="en" sz="1000">
                <a:solidFill>
                  <a:schemeClr val="dk2"/>
                </a:solidFill>
                <a:latin typeface="Lato"/>
                <a:ea typeface="Lato"/>
                <a:cs typeface="Lato"/>
                <a:sym typeface="Lato"/>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1.xml"/><Relationship Id="rId3" Type="http://schemas.openxmlformats.org/officeDocument/2006/relationships/image" Target="../media/image01.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2.xml"/><Relationship Id="rId3" Type="http://schemas.openxmlformats.org/officeDocument/2006/relationships/image" Target="../media/image1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3.xml"/><Relationship Id="rId3" Type="http://schemas.openxmlformats.org/officeDocument/2006/relationships/image" Target="../media/image0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4.xml"/><Relationship Id="rId3" Type="http://schemas.openxmlformats.org/officeDocument/2006/relationships/image" Target="../media/image0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5.xml"/><Relationship Id="rId3" Type="http://schemas.openxmlformats.org/officeDocument/2006/relationships/image" Target="../media/image0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6.xml"/><Relationship Id="rId3" Type="http://schemas.openxmlformats.org/officeDocument/2006/relationships/image" Target="../media/image0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09.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1.xml"/><Relationship Id="rId3" Type="http://schemas.openxmlformats.org/officeDocument/2006/relationships/hyperlink" Target="http://leafletjs.com/"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4.xml"/><Relationship Id="rId3" Type="http://schemas.openxmlformats.org/officeDocument/2006/relationships/hyperlink" Target="http://vtechworks.lib.vt.edu/handle/10919/47942" TargetMode="External"/><Relationship Id="rId4" Type="http://schemas.openxmlformats.org/officeDocument/2006/relationships/hyperlink" Target="http://www.ctrnet.net/sites/default/files/GETARsummaryWeb.pdf"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7.xml"/><Relationship Id="rId3" Type="http://schemas.openxmlformats.org/officeDocument/2006/relationships/image" Target="../media/image08.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8.xml"/><Relationship Id="rId3" Type="http://schemas.openxmlformats.org/officeDocument/2006/relationships/image" Target="../media/image04.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9.xml"/><Relationship Id="rId3" Type="http://schemas.openxmlformats.org/officeDocument/2006/relationships/image" Target="../media/image07.png"/><Relationship Id="rId4" Type="http://schemas.openxmlformats.org/officeDocument/2006/relationships/image" Target="../media/image0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8.xml"/><Relationship Id="rId3" Type="http://schemas.openxmlformats.org/officeDocument/2006/relationships/image" Target="../media/image0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4" name="Shape 84"/>
        <p:cNvGrpSpPr/>
        <p:nvPr/>
      </p:nvGrpSpPr>
      <p:grpSpPr>
        <a:xfrm>
          <a:off x="0" y="0"/>
          <a:ext cx="0" cy="0"/>
          <a:chOff x="0" y="0"/>
          <a:chExt cx="0" cy="0"/>
        </a:xfrm>
      </p:grpSpPr>
      <p:sp>
        <p:nvSpPr>
          <p:cNvPr id="85" name="Shape 85"/>
          <p:cNvSpPr txBox="1"/>
          <p:nvPr>
            <p:ph type="ctrTitle"/>
          </p:nvPr>
        </p:nvSpPr>
        <p:spPr>
          <a:xfrm>
            <a:off x="2371725" y="630225"/>
            <a:ext cx="6331500" cy="1542000"/>
          </a:xfrm>
          <a:prstGeom prst="rect">
            <a:avLst/>
          </a:prstGeom>
        </p:spPr>
        <p:txBody>
          <a:bodyPr anchorCtr="0" anchor="t" bIns="91425" lIns="91425" rIns="91425" tIns="91425">
            <a:noAutofit/>
          </a:bodyPr>
          <a:lstStyle/>
          <a:p>
            <a:pPr lvl="0">
              <a:spcBef>
                <a:spcPts val="0"/>
              </a:spcBef>
              <a:buNone/>
            </a:pPr>
            <a:r>
              <a:rPr lang="en"/>
              <a:t>Front End </a:t>
            </a:r>
          </a:p>
          <a:p>
            <a:pPr lvl="0">
              <a:spcBef>
                <a:spcPts val="0"/>
              </a:spcBef>
              <a:buNone/>
            </a:pPr>
            <a:r>
              <a:rPr lang="en"/>
              <a:t>Final Presentation</a:t>
            </a:r>
          </a:p>
        </p:txBody>
      </p:sp>
      <p:sp>
        <p:nvSpPr>
          <p:cNvPr id="86" name="Shape 86"/>
          <p:cNvSpPr txBox="1"/>
          <p:nvPr>
            <p:ph idx="1" type="subTitle"/>
          </p:nvPr>
        </p:nvSpPr>
        <p:spPr>
          <a:xfrm>
            <a:off x="2390266" y="3238450"/>
            <a:ext cx="6331500" cy="1241700"/>
          </a:xfrm>
          <a:prstGeom prst="rect">
            <a:avLst/>
          </a:prstGeom>
        </p:spPr>
        <p:txBody>
          <a:bodyPr anchorCtr="0" anchor="b" bIns="91425" lIns="91425" rIns="91425" tIns="91425">
            <a:noAutofit/>
          </a:bodyPr>
          <a:lstStyle/>
          <a:p>
            <a:pPr lvl="0">
              <a:spcBef>
                <a:spcPts val="0"/>
              </a:spcBef>
              <a:buNone/>
            </a:pPr>
            <a:r>
              <a:rPr lang="en"/>
              <a:t>CS 5604 Information Storage and Retrieval, Dr. Edward Fox</a:t>
            </a:r>
          </a:p>
          <a:p>
            <a:pPr lvl="0">
              <a:spcBef>
                <a:spcPts val="0"/>
              </a:spcBef>
              <a:buNone/>
            </a:pPr>
            <a:r>
              <a:t/>
            </a:r>
            <a:endParaRPr/>
          </a:p>
          <a:p>
            <a:pPr lvl="0">
              <a:spcBef>
                <a:spcPts val="0"/>
              </a:spcBef>
              <a:buNone/>
            </a:pPr>
            <a:r>
              <a:rPr lang="en"/>
              <a:t>Rachel Kohler, Patrick Sullivan, Reza Tasooji</a:t>
            </a:r>
          </a:p>
          <a:p>
            <a:pPr lvl="0">
              <a:spcBef>
                <a:spcPts val="0"/>
              </a:spcBef>
              <a:buNone/>
            </a:pPr>
            <a:r>
              <a:rPr lang="en"/>
              <a:t>Dec. 6, 2016</a:t>
            </a:r>
          </a:p>
          <a:p>
            <a:pPr lvl="0">
              <a:spcBef>
                <a:spcPts val="0"/>
              </a:spcBef>
              <a:buNone/>
            </a:pPr>
            <a:r>
              <a:rPr lang="en"/>
              <a:t>Virginia Tech, Blacksburg, VA 24061</a:t>
            </a: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64" name="Shape 164"/>
        <p:cNvGrpSpPr/>
        <p:nvPr/>
      </p:nvGrpSpPr>
      <p:grpSpPr>
        <a:xfrm>
          <a:off x="0" y="0"/>
          <a:ext cx="0" cy="0"/>
          <a:chOff x="0" y="0"/>
          <a:chExt cx="0" cy="0"/>
        </a:xfrm>
      </p:grpSpPr>
      <p:sp>
        <p:nvSpPr>
          <p:cNvPr id="165" name="Shape 165"/>
          <p:cNvSpPr txBox="1"/>
          <p:nvPr>
            <p:ph type="title"/>
          </p:nvPr>
        </p:nvSpPr>
        <p:spPr>
          <a:xfrm>
            <a:off x="328650" y="554850"/>
            <a:ext cx="5291400" cy="3240000"/>
          </a:xfrm>
          <a:prstGeom prst="rect">
            <a:avLst/>
          </a:prstGeom>
        </p:spPr>
        <p:txBody>
          <a:bodyPr anchorCtr="0" anchor="t" bIns="91425" lIns="91425" rIns="91425" tIns="91425">
            <a:noAutofit/>
          </a:bodyPr>
          <a:lstStyle/>
          <a:p>
            <a:pPr lvl="0" rtl="0">
              <a:spcBef>
                <a:spcPts val="0"/>
              </a:spcBef>
              <a:buNone/>
            </a:pPr>
            <a:r>
              <a:rPr lang="en"/>
              <a:t>Blacklight as a Gem</a:t>
            </a:r>
          </a:p>
        </p:txBody>
      </p:sp>
      <p:sp>
        <p:nvSpPr>
          <p:cNvPr id="166" name="Shape 166"/>
          <p:cNvSpPr txBox="1"/>
          <p:nvPr>
            <p:ph idx="1" type="body"/>
          </p:nvPr>
        </p:nvSpPr>
        <p:spPr>
          <a:xfrm>
            <a:off x="6366900" y="554850"/>
            <a:ext cx="2643000" cy="4116000"/>
          </a:xfrm>
          <a:prstGeom prst="rect">
            <a:avLst/>
          </a:prstGeom>
        </p:spPr>
        <p:txBody>
          <a:bodyPr anchorCtr="0" anchor="t" bIns="91425" lIns="91425" rIns="91425" tIns="91425">
            <a:noAutofit/>
          </a:bodyPr>
          <a:lstStyle/>
          <a:p>
            <a:pPr lvl="0">
              <a:spcBef>
                <a:spcPts val="0"/>
              </a:spcBef>
              <a:buNone/>
            </a:pPr>
            <a:r>
              <a:rPr lang="en"/>
              <a:t>Features:</a:t>
            </a:r>
          </a:p>
          <a:p>
            <a:pPr indent="-317500" lvl="0" marL="457200" rtl="0">
              <a:spcBef>
                <a:spcPts val="0"/>
              </a:spcBef>
              <a:buSzPct val="100000"/>
            </a:pPr>
            <a:r>
              <a:rPr lang="en" sz="1400"/>
              <a:t>Stable URLs</a:t>
            </a:r>
          </a:p>
          <a:p>
            <a:pPr indent="-317500" lvl="0" marL="457200" rtl="0">
              <a:spcBef>
                <a:spcPts val="0"/>
              </a:spcBef>
              <a:buSzPct val="100000"/>
            </a:pPr>
            <a:r>
              <a:rPr lang="en" sz="1400"/>
              <a:t>Provides JSON, RSS, and Atom (XML) responses.</a:t>
            </a:r>
          </a:p>
          <a:p>
            <a:pPr indent="-317500" lvl="0" marL="457200" rtl="0">
              <a:spcBef>
                <a:spcPts val="0"/>
              </a:spcBef>
              <a:buSzPct val="100000"/>
            </a:pPr>
            <a:r>
              <a:rPr lang="en" sz="1400"/>
              <a:t>Faceted searching</a:t>
            </a:r>
          </a:p>
          <a:p>
            <a:pPr indent="-317500" lvl="0" marL="457200" rtl="0">
              <a:spcBef>
                <a:spcPts val="0"/>
              </a:spcBef>
              <a:buSzPct val="100000"/>
            </a:pPr>
            <a:r>
              <a:rPr lang="en" sz="1400"/>
              <a:t>Search queries can have different sets of fields</a:t>
            </a:r>
          </a:p>
          <a:p>
            <a:pPr indent="-317500" lvl="0" marL="457200" rtl="0">
              <a:spcBef>
                <a:spcPts val="0"/>
              </a:spcBef>
              <a:buSzPct val="100000"/>
            </a:pPr>
            <a:r>
              <a:rPr lang="en" sz="1400"/>
              <a:t>Results sorting</a:t>
            </a:r>
          </a:p>
          <a:p>
            <a:pPr indent="-317500" lvl="0" marL="457200" rtl="0">
              <a:spcBef>
                <a:spcPts val="0"/>
              </a:spcBef>
              <a:buSzPct val="100000"/>
            </a:pPr>
            <a:r>
              <a:rPr lang="en" sz="1400"/>
              <a:t>Records can shared via email, SMS or exported as formatted citation</a:t>
            </a:r>
          </a:p>
        </p:txBody>
      </p:sp>
      <p:sp>
        <p:nvSpPr>
          <p:cNvPr id="167" name="Shape 167"/>
          <p:cNvSpPr txBox="1"/>
          <p:nvPr/>
        </p:nvSpPr>
        <p:spPr>
          <a:xfrm>
            <a:off x="328650" y="2072525"/>
            <a:ext cx="5291400" cy="2695800"/>
          </a:xfrm>
          <a:prstGeom prst="rect">
            <a:avLst/>
          </a:prstGeom>
          <a:noFill/>
          <a:ln>
            <a:noFill/>
          </a:ln>
        </p:spPr>
        <p:txBody>
          <a:bodyPr anchorCtr="0" anchor="t" bIns="91425" lIns="91425" rIns="91425" tIns="91425">
            <a:noAutofit/>
          </a:bodyPr>
          <a:lstStyle/>
          <a:p>
            <a:pPr indent="-342900" lvl="0" marL="457200" rtl="0">
              <a:spcBef>
                <a:spcPts val="0"/>
              </a:spcBef>
              <a:buClr>
                <a:srgbClr val="FFFFFF"/>
              </a:buClr>
              <a:buSzPct val="100000"/>
              <a:buChar char="●"/>
            </a:pPr>
            <a:r>
              <a:rPr lang="en" sz="1800">
                <a:solidFill>
                  <a:srgbClr val="FFFFFF"/>
                </a:solidFill>
              </a:rPr>
              <a:t>Pros:</a:t>
            </a:r>
          </a:p>
          <a:p>
            <a:pPr indent="-342900" lvl="1" marL="914400" rtl="0">
              <a:spcBef>
                <a:spcPts val="0"/>
              </a:spcBef>
              <a:buClr>
                <a:srgbClr val="FFFFFF"/>
              </a:buClr>
              <a:buSzPct val="100000"/>
              <a:buChar char="○"/>
            </a:pPr>
            <a:r>
              <a:rPr lang="en" sz="1800">
                <a:solidFill>
                  <a:srgbClr val="FFFFFF"/>
                </a:solidFill>
              </a:rPr>
              <a:t>Does not require local access to Cloudera</a:t>
            </a:r>
          </a:p>
          <a:p>
            <a:pPr indent="-342900" lvl="1" marL="914400" rtl="0">
              <a:spcBef>
                <a:spcPts val="0"/>
              </a:spcBef>
              <a:buClr>
                <a:srgbClr val="FFFFFF"/>
              </a:buClr>
              <a:buSzPct val="100000"/>
              <a:buChar char="○"/>
            </a:pPr>
            <a:r>
              <a:rPr lang="en" sz="1800">
                <a:solidFill>
                  <a:srgbClr val="FFFFFF"/>
                </a:solidFill>
              </a:rPr>
              <a:t>Works with any version of Apache Solr </a:t>
            </a:r>
          </a:p>
          <a:p>
            <a:pPr indent="-342900" lvl="1" marL="914400" rtl="0">
              <a:spcBef>
                <a:spcPts val="0"/>
              </a:spcBef>
              <a:buClr>
                <a:srgbClr val="FFFFFF"/>
              </a:buClr>
              <a:buSzPct val="100000"/>
              <a:buChar char="○"/>
            </a:pPr>
            <a:r>
              <a:rPr lang="en" sz="1800">
                <a:solidFill>
                  <a:srgbClr val="FFFFFF"/>
                </a:solidFill>
              </a:rPr>
              <a:t>Has facet search result</a:t>
            </a:r>
          </a:p>
          <a:p>
            <a:pPr indent="-342900" lvl="1" marL="914400" rtl="0">
              <a:spcBef>
                <a:spcPts val="0"/>
              </a:spcBef>
              <a:buClr>
                <a:srgbClr val="FFFFFF"/>
              </a:buClr>
              <a:buSzPct val="100000"/>
              <a:buChar char="○"/>
            </a:pPr>
            <a:r>
              <a:rPr lang="en" sz="1800">
                <a:solidFill>
                  <a:srgbClr val="FFFFFF"/>
                </a:solidFill>
              </a:rPr>
              <a:t>Has easy CRUD functionality</a:t>
            </a:r>
          </a:p>
          <a:p>
            <a:pPr indent="-342900" lvl="0" marL="457200" rtl="0">
              <a:spcBef>
                <a:spcPts val="0"/>
              </a:spcBef>
              <a:buClr>
                <a:srgbClr val="FFFFFF"/>
              </a:buClr>
              <a:buSzPct val="100000"/>
              <a:buChar char="●"/>
            </a:pPr>
            <a:r>
              <a:rPr lang="en" sz="1800">
                <a:solidFill>
                  <a:srgbClr val="FFFFFF"/>
                </a:solidFill>
              </a:rPr>
              <a:t>Cons:</a:t>
            </a:r>
          </a:p>
          <a:p>
            <a:pPr indent="-342900" lvl="1" marL="914400" rtl="0">
              <a:spcBef>
                <a:spcPts val="0"/>
              </a:spcBef>
              <a:buClr>
                <a:srgbClr val="FFFFFF"/>
              </a:buClr>
              <a:buSzPct val="100000"/>
              <a:buChar char="○"/>
            </a:pPr>
            <a:r>
              <a:rPr lang="en" sz="1800">
                <a:solidFill>
                  <a:srgbClr val="FFFFFF"/>
                </a:solidFill>
              </a:rPr>
              <a:t>Learning curve of Rails architecture and framework</a:t>
            </a: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71" name="Shape 171"/>
        <p:cNvGrpSpPr/>
        <p:nvPr/>
      </p:nvGrpSpPr>
      <p:grpSpPr>
        <a:xfrm>
          <a:off x="0" y="0"/>
          <a:ext cx="0" cy="0"/>
          <a:chOff x="0" y="0"/>
          <a:chExt cx="0" cy="0"/>
        </a:xfrm>
      </p:grpSpPr>
      <p:sp>
        <p:nvSpPr>
          <p:cNvPr id="172" name="Shape 172"/>
          <p:cNvSpPr txBox="1"/>
          <p:nvPr>
            <p:ph type="title"/>
          </p:nvPr>
        </p:nvSpPr>
        <p:spPr>
          <a:xfrm>
            <a:off x="284100" y="307975"/>
            <a:ext cx="2479800" cy="4268700"/>
          </a:xfrm>
          <a:prstGeom prst="rect">
            <a:avLst/>
          </a:prstGeom>
        </p:spPr>
        <p:txBody>
          <a:bodyPr anchorCtr="0" anchor="t" bIns="91425" lIns="91425" rIns="91425" tIns="91425">
            <a:noAutofit/>
          </a:bodyPr>
          <a:lstStyle/>
          <a:p>
            <a:pPr lvl="0">
              <a:spcBef>
                <a:spcPts val="0"/>
              </a:spcBef>
              <a:buNone/>
            </a:pPr>
            <a:r>
              <a:rPr lang="en" sz="2400"/>
              <a:t>Blacklight</a:t>
            </a:r>
          </a:p>
          <a:p>
            <a:pPr lvl="0" rtl="0">
              <a:spcBef>
                <a:spcPts val="0"/>
              </a:spcBef>
              <a:buNone/>
            </a:pPr>
            <a:r>
              <a:t/>
            </a:r>
            <a:endParaRPr sz="2400"/>
          </a:p>
        </p:txBody>
      </p:sp>
      <p:sp>
        <p:nvSpPr>
          <p:cNvPr id="173" name="Shape 173"/>
          <p:cNvSpPr txBox="1"/>
          <p:nvPr>
            <p:ph idx="1" type="body"/>
          </p:nvPr>
        </p:nvSpPr>
        <p:spPr>
          <a:xfrm>
            <a:off x="3381100" y="307975"/>
            <a:ext cx="5451300" cy="4268700"/>
          </a:xfrm>
          <a:prstGeom prst="rect">
            <a:avLst/>
          </a:prstGeom>
        </p:spPr>
        <p:txBody>
          <a:bodyPr anchorCtr="0" anchor="t" bIns="91425" lIns="91425" rIns="91425" tIns="91425">
            <a:noAutofit/>
          </a:bodyPr>
          <a:lstStyle/>
          <a:p>
            <a:pPr lvl="0">
              <a:spcBef>
                <a:spcPts val="0"/>
              </a:spcBef>
              <a:buNone/>
            </a:pPr>
            <a:r>
              <a:rPr lang="en"/>
              <a:t>Router:</a:t>
            </a:r>
          </a:p>
          <a:p>
            <a:pPr lvl="0">
              <a:spcBef>
                <a:spcPts val="0"/>
              </a:spcBef>
              <a:buNone/>
            </a:pPr>
            <a:r>
              <a:rPr lang="en"/>
              <a:t>	Blacklight.yml</a:t>
            </a:r>
          </a:p>
          <a:p>
            <a:pPr lvl="0">
              <a:spcBef>
                <a:spcPts val="0"/>
              </a:spcBef>
              <a:buNone/>
            </a:pPr>
            <a:r>
              <a:rPr lang="en"/>
              <a:t>	Router.rb</a:t>
            </a:r>
          </a:p>
          <a:p>
            <a:pPr lvl="0">
              <a:spcBef>
                <a:spcPts val="0"/>
              </a:spcBef>
              <a:buNone/>
            </a:pPr>
            <a:r>
              <a:rPr lang="en"/>
              <a:t>Controllers:</a:t>
            </a:r>
          </a:p>
          <a:p>
            <a:pPr lvl="0">
              <a:spcBef>
                <a:spcPts val="0"/>
              </a:spcBef>
              <a:buNone/>
            </a:pPr>
            <a:r>
              <a:rPr lang="en"/>
              <a:t>	Catalog_controller.rb</a:t>
            </a:r>
          </a:p>
          <a:p>
            <a:pPr lvl="0">
              <a:spcBef>
                <a:spcPts val="0"/>
              </a:spcBef>
              <a:buNone/>
            </a:pPr>
            <a:r>
              <a:t/>
            </a:r>
            <a:endParaRPr/>
          </a:p>
          <a:p>
            <a:pPr lvl="0">
              <a:spcBef>
                <a:spcPts val="0"/>
              </a:spcBef>
              <a:buNone/>
            </a:pPr>
            <a:r>
              <a:t/>
            </a:r>
            <a:endParaRPr/>
          </a:p>
          <a:p>
            <a:pPr lvl="0">
              <a:spcBef>
                <a:spcPts val="0"/>
              </a:spcBef>
              <a:buNone/>
            </a:pPr>
            <a:r>
              <a:t/>
            </a:r>
            <a:endParaRPr/>
          </a:p>
          <a:p>
            <a:pPr lvl="0" rtl="0">
              <a:spcBef>
                <a:spcPts val="0"/>
              </a:spcBef>
              <a:buNone/>
            </a:pPr>
            <a:r>
              <a:t/>
            </a:r>
            <a:endParaRPr/>
          </a:p>
        </p:txBody>
      </p:sp>
      <p:pic>
        <p:nvPicPr>
          <p:cNvPr descr="Picture1.jpg" id="174" name="Shape 174"/>
          <p:cNvPicPr preferRelativeResize="0"/>
          <p:nvPr/>
        </p:nvPicPr>
        <p:blipFill>
          <a:blip r:embed="rId3">
            <a:alphaModFix/>
          </a:blip>
          <a:stretch>
            <a:fillRect/>
          </a:stretch>
        </p:blipFill>
        <p:spPr>
          <a:xfrm>
            <a:off x="3409425" y="2886475"/>
            <a:ext cx="5394650" cy="2180824"/>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78" name="Shape 178"/>
        <p:cNvGrpSpPr/>
        <p:nvPr/>
      </p:nvGrpSpPr>
      <p:grpSpPr>
        <a:xfrm>
          <a:off x="0" y="0"/>
          <a:ext cx="0" cy="0"/>
          <a:chOff x="0" y="0"/>
          <a:chExt cx="0" cy="0"/>
        </a:xfrm>
      </p:grpSpPr>
      <p:sp>
        <p:nvSpPr>
          <p:cNvPr id="179" name="Shape 179"/>
          <p:cNvSpPr/>
          <p:nvPr/>
        </p:nvSpPr>
        <p:spPr>
          <a:xfrm>
            <a:off x="0" y="3600"/>
            <a:ext cx="9174000" cy="5143500"/>
          </a:xfrm>
          <a:prstGeom prst="rect">
            <a:avLst/>
          </a:prstGeom>
          <a:solidFill>
            <a:schemeClr val="dk1"/>
          </a:solidFill>
          <a:ln>
            <a:noFill/>
          </a:ln>
        </p:spPr>
        <p:txBody>
          <a:bodyPr anchorCtr="0" anchor="ctr" bIns="91425" lIns="91425" rIns="91425" tIns="91425">
            <a:noAutofit/>
          </a:bodyPr>
          <a:lstStyle/>
          <a:p>
            <a:pPr lvl="0">
              <a:spcBef>
                <a:spcPts val="0"/>
              </a:spcBef>
              <a:buNone/>
            </a:pPr>
            <a:r>
              <a:t/>
            </a:r>
            <a:endParaRPr/>
          </a:p>
        </p:txBody>
      </p:sp>
      <p:sp>
        <p:nvSpPr>
          <p:cNvPr id="180" name="Shape 180"/>
          <p:cNvSpPr txBox="1"/>
          <p:nvPr>
            <p:ph type="title"/>
          </p:nvPr>
        </p:nvSpPr>
        <p:spPr>
          <a:xfrm>
            <a:off x="328650" y="554850"/>
            <a:ext cx="5291400" cy="3240000"/>
          </a:xfrm>
          <a:prstGeom prst="rect">
            <a:avLst/>
          </a:prstGeom>
        </p:spPr>
        <p:txBody>
          <a:bodyPr anchorCtr="0" anchor="t" bIns="91425" lIns="91425" rIns="91425" tIns="91425">
            <a:noAutofit/>
          </a:bodyPr>
          <a:lstStyle/>
          <a:p>
            <a:pPr lvl="0">
              <a:spcBef>
                <a:spcPts val="0"/>
              </a:spcBef>
              <a:buNone/>
            </a:pPr>
            <a:r>
              <a:rPr lang="en"/>
              <a:t>The Data</a:t>
            </a:r>
          </a:p>
        </p:txBody>
      </p:sp>
      <p:sp>
        <p:nvSpPr>
          <p:cNvPr id="181" name="Shape 181"/>
          <p:cNvSpPr/>
          <p:nvPr/>
        </p:nvSpPr>
        <p:spPr>
          <a:xfrm>
            <a:off x="3656950" y="0"/>
            <a:ext cx="5562000" cy="5207100"/>
          </a:xfrm>
          <a:prstGeom prst="rect">
            <a:avLst/>
          </a:prstGeom>
          <a:solidFill>
            <a:srgbClr val="FFFFFF"/>
          </a:solidFill>
          <a:ln>
            <a:noFill/>
          </a:ln>
        </p:spPr>
        <p:txBody>
          <a:bodyPr anchorCtr="0" anchor="ctr" bIns="91425" lIns="91425" rIns="91425" tIns="91425">
            <a:noAutofit/>
          </a:bodyPr>
          <a:lstStyle/>
          <a:p>
            <a:pPr lvl="0">
              <a:spcBef>
                <a:spcPts val="0"/>
              </a:spcBef>
              <a:buNone/>
            </a:pPr>
            <a:r>
              <a:t/>
            </a:r>
            <a:endParaRPr/>
          </a:p>
        </p:txBody>
      </p:sp>
      <p:pic>
        <p:nvPicPr>
          <p:cNvPr descr="datamapping2.png" id="182" name="Shape 182"/>
          <p:cNvPicPr preferRelativeResize="0"/>
          <p:nvPr/>
        </p:nvPicPr>
        <p:blipFill>
          <a:blip r:embed="rId3">
            <a:alphaModFix/>
          </a:blip>
          <a:stretch>
            <a:fillRect/>
          </a:stretch>
        </p:blipFill>
        <p:spPr>
          <a:xfrm>
            <a:off x="3656959" y="3600"/>
            <a:ext cx="5487041" cy="5143499"/>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86" name="Shape 186"/>
        <p:cNvGrpSpPr/>
        <p:nvPr/>
      </p:nvGrpSpPr>
      <p:grpSpPr>
        <a:xfrm>
          <a:off x="0" y="0"/>
          <a:ext cx="0" cy="0"/>
          <a:chOff x="0" y="0"/>
          <a:chExt cx="0" cy="0"/>
        </a:xfrm>
      </p:grpSpPr>
      <p:sp>
        <p:nvSpPr>
          <p:cNvPr id="187" name="Shape 187"/>
          <p:cNvSpPr txBox="1"/>
          <p:nvPr>
            <p:ph type="title"/>
          </p:nvPr>
        </p:nvSpPr>
        <p:spPr>
          <a:xfrm>
            <a:off x="284100" y="307975"/>
            <a:ext cx="2479800" cy="4268700"/>
          </a:xfrm>
          <a:prstGeom prst="rect">
            <a:avLst/>
          </a:prstGeom>
        </p:spPr>
        <p:txBody>
          <a:bodyPr anchorCtr="0" anchor="t" bIns="91425" lIns="91425" rIns="91425" tIns="91425">
            <a:noAutofit/>
          </a:bodyPr>
          <a:lstStyle/>
          <a:p>
            <a:pPr lvl="0" rtl="0">
              <a:spcBef>
                <a:spcPts val="0"/>
              </a:spcBef>
              <a:buNone/>
            </a:pPr>
            <a:r>
              <a:rPr lang="en" sz="2400"/>
              <a:t>The Interface</a:t>
            </a:r>
          </a:p>
        </p:txBody>
      </p:sp>
      <p:pic>
        <p:nvPicPr>
          <p:cNvPr descr="mainPage.png" id="188" name="Shape 188"/>
          <p:cNvPicPr preferRelativeResize="0"/>
          <p:nvPr/>
        </p:nvPicPr>
        <p:blipFill rotWithShape="1">
          <a:blip r:embed="rId3">
            <a:alphaModFix/>
          </a:blip>
          <a:srcRect b="8146" l="15121" r="9758" t="2822"/>
          <a:stretch/>
        </p:blipFill>
        <p:spPr>
          <a:xfrm>
            <a:off x="2462650" y="905825"/>
            <a:ext cx="6442800" cy="3877650"/>
          </a:xfrm>
          <a:prstGeom prst="rect">
            <a:avLst/>
          </a:prstGeom>
          <a:noFill/>
          <a:ln cap="flat" cmpd="sng" w="19050">
            <a:solidFill>
              <a:schemeClr val="dk2"/>
            </a:solidFill>
            <a:prstDash val="solid"/>
            <a:round/>
            <a:headEnd len="med" w="med" type="none"/>
            <a:tailEnd len="med" w="med" type="none"/>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92" name="Shape 192"/>
        <p:cNvGrpSpPr/>
        <p:nvPr/>
      </p:nvGrpSpPr>
      <p:grpSpPr>
        <a:xfrm>
          <a:off x="0" y="0"/>
          <a:ext cx="0" cy="0"/>
          <a:chOff x="0" y="0"/>
          <a:chExt cx="0" cy="0"/>
        </a:xfrm>
      </p:grpSpPr>
      <p:sp>
        <p:nvSpPr>
          <p:cNvPr id="193" name="Shape 193"/>
          <p:cNvSpPr txBox="1"/>
          <p:nvPr>
            <p:ph type="title"/>
          </p:nvPr>
        </p:nvSpPr>
        <p:spPr>
          <a:xfrm>
            <a:off x="284100" y="307975"/>
            <a:ext cx="2479800" cy="4268700"/>
          </a:xfrm>
          <a:prstGeom prst="rect">
            <a:avLst/>
          </a:prstGeom>
        </p:spPr>
        <p:txBody>
          <a:bodyPr anchorCtr="0" anchor="t" bIns="91425" lIns="91425" rIns="91425" tIns="91425">
            <a:noAutofit/>
          </a:bodyPr>
          <a:lstStyle/>
          <a:p>
            <a:pPr lvl="0">
              <a:spcBef>
                <a:spcPts val="0"/>
              </a:spcBef>
              <a:buNone/>
            </a:pPr>
            <a:r>
              <a:rPr lang="en" sz="2400"/>
              <a:t>Query</a:t>
            </a:r>
          </a:p>
          <a:p>
            <a:pPr lvl="0">
              <a:spcBef>
                <a:spcPts val="0"/>
              </a:spcBef>
              <a:buNone/>
            </a:pPr>
            <a:r>
              <a:rPr lang="en" sz="2400"/>
              <a:t>And </a:t>
            </a:r>
          </a:p>
          <a:p>
            <a:pPr lvl="0" rtl="0">
              <a:spcBef>
                <a:spcPts val="0"/>
              </a:spcBef>
              <a:buNone/>
            </a:pPr>
            <a:r>
              <a:rPr lang="en" sz="2400"/>
              <a:t>Results</a:t>
            </a:r>
          </a:p>
          <a:p>
            <a:pPr lvl="0" rtl="0">
              <a:spcBef>
                <a:spcPts val="0"/>
              </a:spcBef>
              <a:buNone/>
            </a:pPr>
            <a:r>
              <a:t/>
            </a:r>
            <a:endParaRPr sz="2400"/>
          </a:p>
        </p:txBody>
      </p:sp>
      <p:grpSp>
        <p:nvGrpSpPr>
          <p:cNvPr id="194" name="Shape 194"/>
          <p:cNvGrpSpPr/>
          <p:nvPr/>
        </p:nvGrpSpPr>
        <p:grpSpPr>
          <a:xfrm>
            <a:off x="2300368" y="774455"/>
            <a:ext cx="6412335" cy="3749102"/>
            <a:chOff x="3239362" y="722750"/>
            <a:chExt cx="5551324" cy="3362424"/>
          </a:xfrm>
        </p:grpSpPr>
        <p:pic>
          <p:nvPicPr>
            <p:cNvPr descr="resultquery.png" id="195" name="Shape 195"/>
            <p:cNvPicPr preferRelativeResize="0"/>
            <p:nvPr/>
          </p:nvPicPr>
          <p:blipFill rotWithShape="1">
            <a:blip r:embed="rId3">
              <a:alphaModFix/>
            </a:blip>
            <a:srcRect b="13307" l="14966" r="12342" t="0"/>
            <a:stretch/>
          </p:blipFill>
          <p:spPr>
            <a:xfrm>
              <a:off x="3239362" y="722750"/>
              <a:ext cx="5551324" cy="3362424"/>
            </a:xfrm>
            <a:prstGeom prst="rect">
              <a:avLst/>
            </a:prstGeom>
            <a:noFill/>
            <a:ln cap="flat" cmpd="sng" w="19050">
              <a:solidFill>
                <a:schemeClr val="dk2"/>
              </a:solidFill>
              <a:prstDash val="solid"/>
              <a:round/>
              <a:headEnd len="med" w="med" type="none"/>
              <a:tailEnd len="med" w="med" type="none"/>
            </a:ln>
          </p:spPr>
        </p:pic>
        <p:sp>
          <p:nvSpPr>
            <p:cNvPr id="196" name="Shape 196"/>
            <p:cNvSpPr/>
            <p:nvPr/>
          </p:nvSpPr>
          <p:spPr>
            <a:xfrm>
              <a:off x="4670125" y="2382800"/>
              <a:ext cx="3496500" cy="1145700"/>
            </a:xfrm>
            <a:prstGeom prst="rect">
              <a:avLst/>
            </a:prstGeom>
            <a:noFill/>
            <a:ln cap="flat" cmpd="sng" w="28575">
              <a:solidFill>
                <a:srgbClr val="FF0000"/>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97" name="Shape 197"/>
            <p:cNvSpPr/>
            <p:nvPr/>
          </p:nvSpPr>
          <p:spPr>
            <a:xfrm>
              <a:off x="3318875" y="1353750"/>
              <a:ext cx="3153300" cy="277200"/>
            </a:xfrm>
            <a:prstGeom prst="rect">
              <a:avLst/>
            </a:prstGeom>
            <a:noFill/>
            <a:ln cap="flat" cmpd="sng" w="28575">
              <a:solidFill>
                <a:srgbClr val="FF0000"/>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gr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01" name="Shape 201"/>
        <p:cNvGrpSpPr/>
        <p:nvPr/>
      </p:nvGrpSpPr>
      <p:grpSpPr>
        <a:xfrm>
          <a:off x="0" y="0"/>
          <a:ext cx="0" cy="0"/>
          <a:chOff x="0" y="0"/>
          <a:chExt cx="0" cy="0"/>
        </a:xfrm>
      </p:grpSpPr>
      <p:sp>
        <p:nvSpPr>
          <p:cNvPr id="202" name="Shape 202"/>
          <p:cNvSpPr txBox="1"/>
          <p:nvPr>
            <p:ph type="title"/>
          </p:nvPr>
        </p:nvSpPr>
        <p:spPr>
          <a:xfrm>
            <a:off x="284100" y="307975"/>
            <a:ext cx="2479800" cy="4268700"/>
          </a:xfrm>
          <a:prstGeom prst="rect">
            <a:avLst/>
          </a:prstGeom>
        </p:spPr>
        <p:txBody>
          <a:bodyPr anchorCtr="0" anchor="t" bIns="91425" lIns="91425" rIns="91425" tIns="91425">
            <a:noAutofit/>
          </a:bodyPr>
          <a:lstStyle/>
          <a:p>
            <a:pPr lvl="0" rtl="0">
              <a:spcBef>
                <a:spcPts val="0"/>
              </a:spcBef>
              <a:buNone/>
            </a:pPr>
            <a:r>
              <a:rPr lang="en" sz="2400"/>
              <a:t>Faceted Search</a:t>
            </a:r>
          </a:p>
          <a:p>
            <a:pPr lvl="0" rtl="0">
              <a:spcBef>
                <a:spcPts val="0"/>
              </a:spcBef>
              <a:buNone/>
            </a:pPr>
            <a:r>
              <a:t/>
            </a:r>
            <a:endParaRPr sz="2400"/>
          </a:p>
        </p:txBody>
      </p:sp>
      <p:pic>
        <p:nvPicPr>
          <p:cNvPr descr="facet result.png" id="203" name="Shape 203"/>
          <p:cNvPicPr preferRelativeResize="0"/>
          <p:nvPr/>
        </p:nvPicPr>
        <p:blipFill rotWithShape="1">
          <a:blip r:embed="rId3">
            <a:alphaModFix/>
          </a:blip>
          <a:srcRect b="0" l="13464" r="12592" t="2362"/>
          <a:stretch/>
        </p:blipFill>
        <p:spPr>
          <a:xfrm>
            <a:off x="2763892" y="824725"/>
            <a:ext cx="5991508" cy="3933437"/>
          </a:xfrm>
          <a:prstGeom prst="rect">
            <a:avLst/>
          </a:prstGeom>
          <a:noFill/>
          <a:ln cap="flat" cmpd="sng" w="19050">
            <a:solidFill>
              <a:schemeClr val="dk2"/>
            </a:solidFill>
            <a:prstDash val="solid"/>
            <a:round/>
            <a:headEnd len="med" w="med" type="none"/>
            <a:tailEnd len="med" w="med" type="none"/>
          </a:ln>
        </p:spPr>
      </p:pic>
      <p:sp>
        <p:nvSpPr>
          <p:cNvPr id="204" name="Shape 204"/>
          <p:cNvSpPr/>
          <p:nvPr/>
        </p:nvSpPr>
        <p:spPr>
          <a:xfrm>
            <a:off x="2850475" y="1722474"/>
            <a:ext cx="1596300" cy="3035700"/>
          </a:xfrm>
          <a:prstGeom prst="rect">
            <a:avLst/>
          </a:prstGeom>
          <a:noFill/>
          <a:ln cap="flat" cmpd="sng" w="19050">
            <a:solidFill>
              <a:srgbClr val="FF0000"/>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08" name="Shape 208"/>
        <p:cNvGrpSpPr/>
        <p:nvPr/>
      </p:nvGrpSpPr>
      <p:grpSpPr>
        <a:xfrm>
          <a:off x="0" y="0"/>
          <a:ext cx="0" cy="0"/>
          <a:chOff x="0" y="0"/>
          <a:chExt cx="0" cy="0"/>
        </a:xfrm>
      </p:grpSpPr>
      <p:sp>
        <p:nvSpPr>
          <p:cNvPr id="209" name="Shape 209"/>
          <p:cNvSpPr txBox="1"/>
          <p:nvPr>
            <p:ph type="title"/>
          </p:nvPr>
        </p:nvSpPr>
        <p:spPr>
          <a:xfrm>
            <a:off x="284100" y="307975"/>
            <a:ext cx="2479800" cy="4268700"/>
          </a:xfrm>
          <a:prstGeom prst="rect">
            <a:avLst/>
          </a:prstGeom>
        </p:spPr>
        <p:txBody>
          <a:bodyPr anchorCtr="0" anchor="t" bIns="91425" lIns="91425" rIns="91425" tIns="91425">
            <a:noAutofit/>
          </a:bodyPr>
          <a:lstStyle/>
          <a:p>
            <a:pPr lvl="0">
              <a:spcBef>
                <a:spcPts val="0"/>
              </a:spcBef>
              <a:buNone/>
            </a:pPr>
            <a:r>
              <a:rPr lang="en" sz="2400"/>
              <a:t>Additional Information</a:t>
            </a:r>
          </a:p>
          <a:p>
            <a:pPr lvl="0" rtl="0">
              <a:spcBef>
                <a:spcPts val="0"/>
              </a:spcBef>
              <a:buNone/>
            </a:pPr>
            <a:r>
              <a:rPr lang="en" sz="2400"/>
              <a:t>for a</a:t>
            </a:r>
          </a:p>
          <a:p>
            <a:pPr lvl="0" rtl="0">
              <a:spcBef>
                <a:spcPts val="0"/>
              </a:spcBef>
              <a:buNone/>
            </a:pPr>
            <a:r>
              <a:rPr lang="en" sz="2400"/>
              <a:t>Document</a:t>
            </a:r>
          </a:p>
        </p:txBody>
      </p:sp>
      <p:pic>
        <p:nvPicPr>
          <p:cNvPr descr="documentREsult.png" id="210" name="Shape 210"/>
          <p:cNvPicPr preferRelativeResize="0"/>
          <p:nvPr/>
        </p:nvPicPr>
        <p:blipFill rotWithShape="1">
          <a:blip r:embed="rId3">
            <a:alphaModFix/>
          </a:blip>
          <a:srcRect b="22378" l="14595" r="11429" t="5643"/>
          <a:stretch/>
        </p:blipFill>
        <p:spPr>
          <a:xfrm>
            <a:off x="2571950" y="816625"/>
            <a:ext cx="6269352" cy="3209324"/>
          </a:xfrm>
          <a:prstGeom prst="rect">
            <a:avLst/>
          </a:prstGeom>
          <a:noFill/>
          <a:ln cap="flat" cmpd="sng" w="19050">
            <a:solidFill>
              <a:schemeClr val="dk2"/>
            </a:solidFill>
            <a:prstDash val="solid"/>
            <a:round/>
            <a:headEnd len="med" w="med" type="none"/>
            <a:tailEnd len="med" w="med" type="none"/>
          </a:ln>
        </p:spPr>
      </p:pic>
      <p:sp>
        <p:nvSpPr>
          <p:cNvPr id="211" name="Shape 211"/>
          <p:cNvSpPr/>
          <p:nvPr/>
        </p:nvSpPr>
        <p:spPr>
          <a:xfrm>
            <a:off x="2752919" y="2229811"/>
            <a:ext cx="2710200" cy="1426199"/>
          </a:xfrm>
          <a:prstGeom prst="rect">
            <a:avLst/>
          </a:prstGeom>
          <a:noFill/>
          <a:ln cap="flat" cmpd="sng" w="19050">
            <a:solidFill>
              <a:srgbClr val="FF0000"/>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15" name="Shape 215"/>
        <p:cNvGrpSpPr/>
        <p:nvPr/>
      </p:nvGrpSpPr>
      <p:grpSpPr>
        <a:xfrm>
          <a:off x="0" y="0"/>
          <a:ext cx="0" cy="0"/>
          <a:chOff x="0" y="0"/>
          <a:chExt cx="0" cy="0"/>
        </a:xfrm>
      </p:grpSpPr>
      <p:sp>
        <p:nvSpPr>
          <p:cNvPr id="216" name="Shape 216"/>
          <p:cNvSpPr txBox="1"/>
          <p:nvPr>
            <p:ph type="title"/>
          </p:nvPr>
        </p:nvSpPr>
        <p:spPr>
          <a:xfrm>
            <a:off x="328650" y="554850"/>
            <a:ext cx="5291400" cy="1923300"/>
          </a:xfrm>
          <a:prstGeom prst="rect">
            <a:avLst/>
          </a:prstGeom>
        </p:spPr>
        <p:txBody>
          <a:bodyPr anchorCtr="0" anchor="t" bIns="91425" lIns="91425" rIns="91425" tIns="91425">
            <a:noAutofit/>
          </a:bodyPr>
          <a:lstStyle/>
          <a:p>
            <a:pPr lvl="0" rtl="0">
              <a:spcBef>
                <a:spcPts val="0"/>
              </a:spcBef>
              <a:buNone/>
            </a:pPr>
            <a:r>
              <a:rPr lang="en"/>
              <a:t>User Authentication (UA) and Activity Management</a:t>
            </a:r>
          </a:p>
        </p:txBody>
      </p:sp>
      <p:sp>
        <p:nvSpPr>
          <p:cNvPr id="217" name="Shape 217"/>
          <p:cNvSpPr txBox="1"/>
          <p:nvPr>
            <p:ph idx="1" type="body"/>
          </p:nvPr>
        </p:nvSpPr>
        <p:spPr>
          <a:xfrm>
            <a:off x="6352799" y="497250"/>
            <a:ext cx="2458499" cy="4272300"/>
          </a:xfrm>
          <a:prstGeom prst="rect">
            <a:avLst/>
          </a:prstGeom>
        </p:spPr>
        <p:txBody>
          <a:bodyPr anchorCtr="0" anchor="t" bIns="91425" lIns="91425" rIns="91425" tIns="91425">
            <a:noAutofit/>
          </a:bodyPr>
          <a:lstStyle/>
          <a:p>
            <a:pPr indent="-342900" lvl="0" marL="457200" rtl="0">
              <a:lnSpc>
                <a:spcPct val="100000"/>
              </a:lnSpc>
              <a:spcBef>
                <a:spcPts val="0"/>
              </a:spcBef>
              <a:spcAft>
                <a:spcPts val="0"/>
              </a:spcAft>
              <a:buSzPct val="100000"/>
            </a:pPr>
            <a:r>
              <a:rPr lang="en" sz="1800"/>
              <a:t>User  signup using email</a:t>
            </a:r>
          </a:p>
          <a:p>
            <a:pPr lvl="0" rtl="0">
              <a:lnSpc>
                <a:spcPct val="100000"/>
              </a:lnSpc>
              <a:spcBef>
                <a:spcPts val="0"/>
              </a:spcBef>
              <a:spcAft>
                <a:spcPts val="0"/>
              </a:spcAft>
              <a:buNone/>
            </a:pPr>
            <a:r>
              <a:t/>
            </a:r>
            <a:endParaRPr sz="1800"/>
          </a:p>
          <a:p>
            <a:pPr indent="-342900" lvl="0" marL="457200" rtl="0">
              <a:lnSpc>
                <a:spcPct val="100000"/>
              </a:lnSpc>
              <a:spcBef>
                <a:spcPts val="0"/>
              </a:spcBef>
              <a:spcAft>
                <a:spcPts val="0"/>
              </a:spcAft>
              <a:buSzPct val="100000"/>
            </a:pPr>
            <a:r>
              <a:rPr lang="en" sz="1800"/>
              <a:t>User login with email and password</a:t>
            </a:r>
          </a:p>
          <a:p>
            <a:pPr lvl="0" rtl="0">
              <a:lnSpc>
                <a:spcPct val="100000"/>
              </a:lnSpc>
              <a:spcBef>
                <a:spcPts val="0"/>
              </a:spcBef>
              <a:spcAft>
                <a:spcPts val="0"/>
              </a:spcAft>
              <a:buNone/>
            </a:pPr>
            <a:r>
              <a:t/>
            </a:r>
            <a:endParaRPr sz="1800"/>
          </a:p>
          <a:p>
            <a:pPr indent="-342900" lvl="0" marL="457200" rtl="0">
              <a:lnSpc>
                <a:spcPct val="100000"/>
              </a:lnSpc>
              <a:spcBef>
                <a:spcPts val="0"/>
              </a:spcBef>
              <a:spcAft>
                <a:spcPts val="0"/>
              </a:spcAft>
              <a:buSzPct val="100000"/>
            </a:pPr>
            <a:r>
              <a:rPr lang="en" sz="1800"/>
              <a:t>User can save documents and searches</a:t>
            </a:r>
          </a:p>
          <a:p>
            <a:pPr lvl="0" rtl="0">
              <a:lnSpc>
                <a:spcPct val="100000"/>
              </a:lnSpc>
              <a:spcBef>
                <a:spcPts val="0"/>
              </a:spcBef>
              <a:spcAft>
                <a:spcPts val="0"/>
              </a:spcAft>
              <a:buNone/>
            </a:pPr>
            <a:r>
              <a:t/>
            </a:r>
            <a:endParaRPr sz="1800"/>
          </a:p>
          <a:p>
            <a:pPr indent="-342900" lvl="0" marL="457200" rtl="0">
              <a:lnSpc>
                <a:spcPct val="100000"/>
              </a:lnSpc>
              <a:spcBef>
                <a:spcPts val="0"/>
              </a:spcBef>
              <a:spcAft>
                <a:spcPts val="0"/>
              </a:spcAft>
              <a:buSzPct val="100000"/>
            </a:pPr>
            <a:r>
              <a:rPr lang="en" sz="1800"/>
              <a:t>User activity is logged in server log</a:t>
            </a: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21" name="Shape 221"/>
        <p:cNvGrpSpPr/>
        <p:nvPr/>
      </p:nvGrpSpPr>
      <p:grpSpPr>
        <a:xfrm>
          <a:off x="0" y="0"/>
          <a:ext cx="0" cy="0"/>
          <a:chOff x="0" y="0"/>
          <a:chExt cx="0" cy="0"/>
        </a:xfrm>
      </p:grpSpPr>
      <p:sp>
        <p:nvSpPr>
          <p:cNvPr id="222" name="Shape 222"/>
          <p:cNvSpPr txBox="1"/>
          <p:nvPr>
            <p:ph type="title"/>
          </p:nvPr>
        </p:nvSpPr>
        <p:spPr>
          <a:xfrm>
            <a:off x="284100" y="307975"/>
            <a:ext cx="2479800" cy="4268700"/>
          </a:xfrm>
          <a:prstGeom prst="rect">
            <a:avLst/>
          </a:prstGeom>
        </p:spPr>
        <p:txBody>
          <a:bodyPr anchorCtr="0" anchor="t" bIns="91425" lIns="91425" rIns="91425" tIns="91425">
            <a:noAutofit/>
          </a:bodyPr>
          <a:lstStyle/>
          <a:p>
            <a:pPr lvl="0">
              <a:spcBef>
                <a:spcPts val="0"/>
              </a:spcBef>
              <a:buNone/>
            </a:pPr>
            <a:r>
              <a:rPr lang="en" sz="2400"/>
              <a:t>UA with Devise</a:t>
            </a:r>
          </a:p>
          <a:p>
            <a:pPr lvl="0">
              <a:spcBef>
                <a:spcPts val="0"/>
              </a:spcBef>
              <a:buNone/>
            </a:pPr>
            <a:r>
              <a:t/>
            </a:r>
            <a:endParaRPr sz="2400"/>
          </a:p>
          <a:p>
            <a:pPr lvl="0">
              <a:spcBef>
                <a:spcPts val="0"/>
              </a:spcBef>
              <a:buNone/>
            </a:pPr>
            <a:r>
              <a:t/>
            </a:r>
            <a:endParaRPr sz="2400"/>
          </a:p>
          <a:p>
            <a:pPr lvl="0" rtl="0">
              <a:spcBef>
                <a:spcPts val="0"/>
              </a:spcBef>
              <a:buNone/>
            </a:pPr>
            <a:r>
              <a:rPr lang="en" sz="1800"/>
              <a:t>Blacklight can use many different user authentication management systems, but is designed for Devise UA</a:t>
            </a:r>
          </a:p>
        </p:txBody>
      </p:sp>
      <p:sp>
        <p:nvSpPr>
          <p:cNvPr id="223" name="Shape 223"/>
          <p:cNvSpPr txBox="1"/>
          <p:nvPr>
            <p:ph idx="1" type="body"/>
          </p:nvPr>
        </p:nvSpPr>
        <p:spPr>
          <a:xfrm>
            <a:off x="3381100" y="307975"/>
            <a:ext cx="5451300" cy="4268700"/>
          </a:xfrm>
          <a:prstGeom prst="rect">
            <a:avLst/>
          </a:prstGeom>
        </p:spPr>
        <p:txBody>
          <a:bodyPr anchorCtr="0" anchor="t" bIns="91425" lIns="91425" rIns="91425" tIns="91425">
            <a:noAutofit/>
          </a:bodyPr>
          <a:lstStyle/>
          <a:p>
            <a:pPr lvl="0">
              <a:spcBef>
                <a:spcPts val="0"/>
              </a:spcBef>
              <a:spcAft>
                <a:spcPts val="0"/>
              </a:spcAft>
              <a:buNone/>
            </a:pPr>
            <a:r>
              <a:rPr lang="en"/>
              <a:t>Users Table</a:t>
            </a:r>
          </a:p>
          <a:p>
            <a:pPr indent="-228600" lvl="0" marL="457200" rtl="0">
              <a:spcBef>
                <a:spcPts val="0"/>
              </a:spcBef>
              <a:spcAft>
                <a:spcPts val="0"/>
              </a:spcAft>
            </a:pPr>
            <a:r>
              <a:rPr lang="en"/>
              <a:t>Username, password, email, type, IP address</a:t>
            </a:r>
          </a:p>
          <a:p>
            <a:pPr indent="-228600" lvl="0" marL="457200" rtl="0">
              <a:spcBef>
                <a:spcPts val="0"/>
              </a:spcBef>
              <a:spcAft>
                <a:spcPts val="0"/>
              </a:spcAft>
            </a:pPr>
            <a:r>
              <a:rPr lang="en"/>
              <a:t>Useful for user studies</a:t>
            </a:r>
          </a:p>
          <a:p>
            <a:pPr lvl="0" rtl="0">
              <a:spcBef>
                <a:spcPts val="0"/>
              </a:spcBef>
              <a:spcAft>
                <a:spcPts val="0"/>
              </a:spcAft>
              <a:buNone/>
            </a:pPr>
            <a:r>
              <a:t/>
            </a:r>
            <a:endParaRPr/>
          </a:p>
          <a:p>
            <a:pPr lvl="0" rtl="0">
              <a:spcBef>
                <a:spcPts val="0"/>
              </a:spcBef>
              <a:spcAft>
                <a:spcPts val="0"/>
              </a:spcAft>
              <a:buNone/>
            </a:pPr>
            <a:r>
              <a:rPr lang="en"/>
              <a:t>Searches Table</a:t>
            </a:r>
          </a:p>
          <a:p>
            <a:pPr indent="-228600" lvl="0" marL="457200" rtl="0">
              <a:spcBef>
                <a:spcPts val="0"/>
              </a:spcBef>
              <a:spcAft>
                <a:spcPts val="0"/>
              </a:spcAft>
            </a:pPr>
            <a:r>
              <a:rPr lang="en"/>
              <a:t>User ID, user type, query parameters, time</a:t>
            </a:r>
          </a:p>
          <a:p>
            <a:pPr indent="-228600" lvl="0" marL="457200">
              <a:spcBef>
                <a:spcPts val="0"/>
              </a:spcBef>
              <a:spcAft>
                <a:spcPts val="0"/>
              </a:spcAft>
            </a:pPr>
            <a:r>
              <a:rPr lang="en"/>
              <a:t>Useful for planning new features</a:t>
            </a:r>
          </a:p>
          <a:p>
            <a:pPr lvl="0" rtl="0">
              <a:spcBef>
                <a:spcPts val="0"/>
              </a:spcBef>
              <a:spcAft>
                <a:spcPts val="0"/>
              </a:spcAft>
              <a:buNone/>
            </a:pPr>
            <a:r>
              <a:t/>
            </a:r>
            <a:endParaRPr/>
          </a:p>
          <a:p>
            <a:pPr lvl="0" rtl="0">
              <a:spcBef>
                <a:spcPts val="0"/>
              </a:spcBef>
              <a:spcAft>
                <a:spcPts val="0"/>
              </a:spcAft>
              <a:buNone/>
            </a:pPr>
            <a:r>
              <a:rPr lang="en"/>
              <a:t>Bookmarks Table</a:t>
            </a:r>
          </a:p>
          <a:p>
            <a:pPr indent="-228600" lvl="0" marL="457200" rtl="0">
              <a:spcBef>
                <a:spcPts val="0"/>
              </a:spcBef>
              <a:spcAft>
                <a:spcPts val="0"/>
              </a:spcAft>
            </a:pPr>
            <a:r>
              <a:rPr lang="en"/>
              <a:t>User ID, user type, document ID, title</a:t>
            </a:r>
          </a:p>
          <a:p>
            <a:pPr indent="-228600" lvl="0" marL="457200" rtl="0">
              <a:spcBef>
                <a:spcPts val="0"/>
              </a:spcBef>
              <a:spcAft>
                <a:spcPts val="0"/>
              </a:spcAft>
            </a:pPr>
            <a:r>
              <a:rPr lang="en"/>
              <a:t>Useful for document impact and importance</a:t>
            </a:r>
          </a:p>
          <a:p>
            <a:pPr lvl="0" rtl="0">
              <a:spcBef>
                <a:spcPts val="0"/>
              </a:spcBef>
              <a:spcAft>
                <a:spcPts val="0"/>
              </a:spcAft>
              <a:buNone/>
            </a:pPr>
            <a:r>
              <a:t/>
            </a:r>
            <a:endParaRPr/>
          </a:p>
          <a:p>
            <a:pPr lvl="0" rtl="0">
              <a:spcBef>
                <a:spcPts val="0"/>
              </a:spcBef>
              <a:spcAft>
                <a:spcPts val="0"/>
              </a:spcAft>
              <a:buNone/>
            </a:pPr>
            <a:r>
              <a:rPr lang="en"/>
              <a:t>Tables can be modified, created as needed</a:t>
            </a: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27" name="Shape 227"/>
        <p:cNvGrpSpPr/>
        <p:nvPr/>
      </p:nvGrpSpPr>
      <p:grpSpPr>
        <a:xfrm>
          <a:off x="0" y="0"/>
          <a:ext cx="0" cy="0"/>
          <a:chOff x="0" y="0"/>
          <a:chExt cx="0" cy="0"/>
        </a:xfrm>
      </p:grpSpPr>
      <p:sp>
        <p:nvSpPr>
          <p:cNvPr id="228" name="Shape 228"/>
          <p:cNvSpPr txBox="1"/>
          <p:nvPr>
            <p:ph type="title"/>
          </p:nvPr>
        </p:nvSpPr>
        <p:spPr>
          <a:xfrm>
            <a:off x="328650" y="554850"/>
            <a:ext cx="5291400" cy="3240000"/>
          </a:xfrm>
          <a:prstGeom prst="rect">
            <a:avLst/>
          </a:prstGeom>
        </p:spPr>
        <p:txBody>
          <a:bodyPr anchorCtr="0" anchor="t" bIns="91425" lIns="91425" rIns="91425" tIns="91425">
            <a:noAutofit/>
          </a:bodyPr>
          <a:lstStyle/>
          <a:p>
            <a:pPr lvl="0" rtl="0">
              <a:spcBef>
                <a:spcPts val="0"/>
              </a:spcBef>
              <a:buNone/>
            </a:pPr>
            <a:r>
              <a:rPr lang="en"/>
              <a:t>Future Work</a:t>
            </a:r>
          </a:p>
        </p:txBody>
      </p:sp>
      <p:sp>
        <p:nvSpPr>
          <p:cNvPr id="229" name="Shape 229"/>
          <p:cNvSpPr txBox="1"/>
          <p:nvPr>
            <p:ph idx="1" type="body"/>
          </p:nvPr>
        </p:nvSpPr>
        <p:spPr>
          <a:xfrm>
            <a:off x="6436325" y="639600"/>
            <a:ext cx="2301000" cy="3155100"/>
          </a:xfrm>
          <a:prstGeom prst="rect">
            <a:avLst/>
          </a:prstGeom>
        </p:spPr>
        <p:txBody>
          <a:bodyPr anchorCtr="0" anchor="t" bIns="91425" lIns="91425" rIns="91425" tIns="91425">
            <a:noAutofit/>
          </a:bodyPr>
          <a:lstStyle/>
          <a:p>
            <a:pPr lvl="0">
              <a:spcBef>
                <a:spcPts val="0"/>
              </a:spcBef>
              <a:buNone/>
            </a:pPr>
            <a:r>
              <a:rPr lang="en" sz="2400"/>
              <a:t>User Authentication</a:t>
            </a:r>
          </a:p>
          <a:p>
            <a:pPr lvl="0">
              <a:spcBef>
                <a:spcPts val="0"/>
              </a:spcBef>
              <a:buNone/>
            </a:pPr>
            <a:r>
              <a:rPr lang="en" sz="2400"/>
              <a:t>GeoBlacklight and Leaflet</a:t>
            </a:r>
          </a:p>
          <a:p>
            <a:pPr lvl="0">
              <a:spcBef>
                <a:spcPts val="0"/>
              </a:spcBef>
              <a:buClr>
                <a:schemeClr val="dk2"/>
              </a:buClr>
              <a:buSzPct val="45833"/>
              <a:buFont typeface="Arial"/>
              <a:buNone/>
            </a:pPr>
            <a:r>
              <a:rPr lang="en" sz="2400"/>
              <a:t>Visualizations</a:t>
            </a:r>
          </a:p>
          <a:p>
            <a:pPr lvl="0">
              <a:spcBef>
                <a:spcPts val="0"/>
              </a:spcBef>
              <a:buNone/>
            </a:pPr>
            <a:r>
              <a:t/>
            </a:r>
            <a:endParaRPr sz="2400"/>
          </a:p>
          <a:p>
            <a:pPr lvl="0" rtl="0">
              <a:spcBef>
                <a:spcPts val="0"/>
              </a:spcBef>
              <a:buNone/>
            </a:pPr>
            <a:r>
              <a:t/>
            </a:r>
            <a:endParaRPr sz="24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0" name="Shape 90"/>
        <p:cNvGrpSpPr/>
        <p:nvPr/>
      </p:nvGrpSpPr>
      <p:grpSpPr>
        <a:xfrm>
          <a:off x="0" y="0"/>
          <a:ext cx="0" cy="0"/>
          <a:chOff x="0" y="0"/>
          <a:chExt cx="0" cy="0"/>
        </a:xfrm>
      </p:grpSpPr>
      <p:sp>
        <p:nvSpPr>
          <p:cNvPr id="91" name="Shape 91"/>
          <p:cNvSpPr txBox="1"/>
          <p:nvPr>
            <p:ph type="title"/>
          </p:nvPr>
        </p:nvSpPr>
        <p:spPr>
          <a:xfrm>
            <a:off x="328650" y="554850"/>
            <a:ext cx="5291400" cy="3240000"/>
          </a:xfrm>
          <a:prstGeom prst="rect">
            <a:avLst/>
          </a:prstGeom>
        </p:spPr>
        <p:txBody>
          <a:bodyPr anchorCtr="0" anchor="t" bIns="91425" lIns="91425" rIns="91425" tIns="91425">
            <a:noAutofit/>
          </a:bodyPr>
          <a:lstStyle/>
          <a:p>
            <a:pPr lvl="0" rtl="0">
              <a:spcBef>
                <a:spcPts val="0"/>
              </a:spcBef>
              <a:buNone/>
            </a:pPr>
            <a:r>
              <a:rPr lang="en"/>
              <a:t>Overview</a:t>
            </a:r>
          </a:p>
        </p:txBody>
      </p:sp>
      <p:pic>
        <p:nvPicPr>
          <p:cNvPr descr="mainPage.png" id="92" name="Shape 92"/>
          <p:cNvPicPr preferRelativeResize="0"/>
          <p:nvPr/>
        </p:nvPicPr>
        <p:blipFill rotWithShape="1">
          <a:blip r:embed="rId3">
            <a:alphaModFix/>
          </a:blip>
          <a:srcRect b="10874" l="15121" r="12040" t="2822"/>
          <a:stretch/>
        </p:blipFill>
        <p:spPr>
          <a:xfrm>
            <a:off x="2079476" y="1330050"/>
            <a:ext cx="5984726" cy="3600999"/>
          </a:xfrm>
          <a:prstGeom prst="rect">
            <a:avLst/>
          </a:prstGeom>
          <a:noFill/>
          <a:ln cap="flat" cmpd="sng" w="9525">
            <a:solidFill>
              <a:srgbClr val="000000"/>
            </a:solidFill>
            <a:prstDash val="solid"/>
            <a:round/>
            <a:headEnd len="med" w="med" type="none"/>
            <a:tailEnd len="med" w="med" type="none"/>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33" name="Shape 233"/>
        <p:cNvGrpSpPr/>
        <p:nvPr/>
      </p:nvGrpSpPr>
      <p:grpSpPr>
        <a:xfrm>
          <a:off x="0" y="0"/>
          <a:ext cx="0" cy="0"/>
          <a:chOff x="0" y="0"/>
          <a:chExt cx="0" cy="0"/>
        </a:xfrm>
      </p:grpSpPr>
      <p:sp>
        <p:nvSpPr>
          <p:cNvPr id="234" name="Shape 234"/>
          <p:cNvSpPr txBox="1"/>
          <p:nvPr>
            <p:ph type="title"/>
          </p:nvPr>
        </p:nvSpPr>
        <p:spPr>
          <a:xfrm>
            <a:off x="284100" y="307975"/>
            <a:ext cx="2479800" cy="4268700"/>
          </a:xfrm>
          <a:prstGeom prst="rect">
            <a:avLst/>
          </a:prstGeom>
        </p:spPr>
        <p:txBody>
          <a:bodyPr anchorCtr="0" anchor="t" bIns="91425" lIns="91425" rIns="91425" tIns="91425">
            <a:noAutofit/>
          </a:bodyPr>
          <a:lstStyle/>
          <a:p>
            <a:pPr lvl="0" rtl="0">
              <a:spcBef>
                <a:spcPts val="0"/>
              </a:spcBef>
              <a:buNone/>
            </a:pPr>
            <a:r>
              <a:rPr lang="en" sz="2400"/>
              <a:t>User Authentication, Activity, and  Management</a:t>
            </a:r>
          </a:p>
        </p:txBody>
      </p:sp>
      <p:sp>
        <p:nvSpPr>
          <p:cNvPr id="235" name="Shape 235"/>
          <p:cNvSpPr txBox="1"/>
          <p:nvPr>
            <p:ph idx="1" type="body"/>
          </p:nvPr>
        </p:nvSpPr>
        <p:spPr>
          <a:xfrm>
            <a:off x="3381100" y="307975"/>
            <a:ext cx="5451300" cy="4268700"/>
          </a:xfrm>
          <a:prstGeom prst="rect">
            <a:avLst/>
          </a:prstGeom>
        </p:spPr>
        <p:txBody>
          <a:bodyPr anchorCtr="0" anchor="t" bIns="91425" lIns="91425" rIns="91425" tIns="91425">
            <a:noAutofit/>
          </a:bodyPr>
          <a:lstStyle/>
          <a:p>
            <a:pPr lvl="0">
              <a:spcBef>
                <a:spcPts val="0"/>
              </a:spcBef>
              <a:spcAft>
                <a:spcPts val="0"/>
              </a:spcAft>
              <a:buNone/>
            </a:pPr>
            <a:r>
              <a:rPr lang="en"/>
              <a:t>Improvements from the users:</a:t>
            </a:r>
          </a:p>
          <a:p>
            <a:pPr indent="-228600" lvl="0" marL="457200" rtl="0">
              <a:spcBef>
                <a:spcPts val="0"/>
              </a:spcBef>
              <a:spcAft>
                <a:spcPts val="0"/>
              </a:spcAft>
            </a:pPr>
            <a:r>
              <a:rPr lang="en"/>
              <a:t>Security from outside IP addresses</a:t>
            </a:r>
          </a:p>
          <a:p>
            <a:pPr indent="-228600" lvl="0" marL="457200">
              <a:spcBef>
                <a:spcPts val="0"/>
              </a:spcBef>
              <a:spcAft>
                <a:spcPts val="0"/>
              </a:spcAft>
            </a:pPr>
            <a:r>
              <a:rPr lang="en"/>
              <a:t>User types can have specialized views</a:t>
            </a:r>
          </a:p>
          <a:p>
            <a:pPr lvl="0">
              <a:spcBef>
                <a:spcPts val="0"/>
              </a:spcBef>
              <a:spcAft>
                <a:spcPts val="0"/>
              </a:spcAft>
              <a:buNone/>
            </a:pPr>
            <a:r>
              <a:t/>
            </a:r>
            <a:endParaRPr/>
          </a:p>
          <a:p>
            <a:pPr lvl="0">
              <a:spcBef>
                <a:spcPts val="0"/>
              </a:spcBef>
              <a:spcAft>
                <a:spcPts val="0"/>
              </a:spcAft>
              <a:buNone/>
            </a:pPr>
            <a:r>
              <a:rPr lang="en"/>
              <a:t>Improvements from the queries / searches:</a:t>
            </a:r>
          </a:p>
          <a:p>
            <a:pPr indent="-228600" lvl="0" marL="457200" rtl="0">
              <a:spcBef>
                <a:spcPts val="0"/>
              </a:spcBef>
              <a:spcAft>
                <a:spcPts val="0"/>
              </a:spcAft>
            </a:pPr>
            <a:r>
              <a:rPr lang="en"/>
              <a:t>Analyzing user activity, experience</a:t>
            </a:r>
          </a:p>
          <a:p>
            <a:pPr indent="-228600" lvl="0" marL="457200" rtl="0">
              <a:spcBef>
                <a:spcPts val="0"/>
              </a:spcBef>
              <a:spcAft>
                <a:spcPts val="0"/>
              </a:spcAft>
            </a:pPr>
            <a:r>
              <a:rPr lang="en"/>
              <a:t>Plan areas for additional features</a:t>
            </a:r>
          </a:p>
          <a:p>
            <a:pPr lvl="0">
              <a:spcBef>
                <a:spcPts val="0"/>
              </a:spcBef>
              <a:spcAft>
                <a:spcPts val="0"/>
              </a:spcAft>
              <a:buNone/>
            </a:pPr>
            <a:r>
              <a:t/>
            </a:r>
            <a:endParaRPr/>
          </a:p>
          <a:p>
            <a:pPr lvl="0">
              <a:spcBef>
                <a:spcPts val="0"/>
              </a:spcBef>
              <a:spcAft>
                <a:spcPts val="0"/>
              </a:spcAft>
              <a:buNone/>
            </a:pPr>
            <a:r>
              <a:rPr lang="en"/>
              <a:t>Improvements from the documents:</a:t>
            </a:r>
          </a:p>
          <a:p>
            <a:pPr indent="-228600" lvl="0" marL="457200" rtl="0">
              <a:spcBef>
                <a:spcPts val="0"/>
              </a:spcBef>
              <a:spcAft>
                <a:spcPts val="0"/>
              </a:spcAft>
            </a:pPr>
            <a:r>
              <a:rPr lang="en"/>
              <a:t>Bookmarked documents indicate overall impact</a:t>
            </a:r>
          </a:p>
          <a:p>
            <a:pPr indent="-228600" lvl="0" marL="457200" rtl="0">
              <a:spcBef>
                <a:spcPts val="0"/>
              </a:spcBef>
              <a:spcAft>
                <a:spcPts val="0"/>
              </a:spcAft>
            </a:pPr>
            <a:r>
              <a:rPr lang="en"/>
              <a:t>Relevance feedback for particular query</a:t>
            </a: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39" name="Shape 239"/>
        <p:cNvGrpSpPr/>
        <p:nvPr/>
      </p:nvGrpSpPr>
      <p:grpSpPr>
        <a:xfrm>
          <a:off x="0" y="0"/>
          <a:ext cx="0" cy="0"/>
          <a:chOff x="0" y="0"/>
          <a:chExt cx="0" cy="0"/>
        </a:xfrm>
      </p:grpSpPr>
      <p:sp>
        <p:nvSpPr>
          <p:cNvPr id="240" name="Shape 240"/>
          <p:cNvSpPr txBox="1"/>
          <p:nvPr>
            <p:ph type="title"/>
          </p:nvPr>
        </p:nvSpPr>
        <p:spPr>
          <a:xfrm>
            <a:off x="284100" y="307975"/>
            <a:ext cx="2479800" cy="4268700"/>
          </a:xfrm>
          <a:prstGeom prst="rect">
            <a:avLst/>
          </a:prstGeom>
        </p:spPr>
        <p:txBody>
          <a:bodyPr anchorCtr="0" anchor="t" bIns="91425" lIns="91425" rIns="91425" tIns="91425">
            <a:noAutofit/>
          </a:bodyPr>
          <a:lstStyle/>
          <a:p>
            <a:pPr lvl="0">
              <a:spcBef>
                <a:spcPts val="0"/>
              </a:spcBef>
              <a:buNone/>
            </a:pPr>
            <a:r>
              <a:rPr lang="en" sz="2400"/>
              <a:t>GeoBlacklight </a:t>
            </a:r>
          </a:p>
          <a:p>
            <a:pPr lvl="0">
              <a:spcBef>
                <a:spcPts val="0"/>
              </a:spcBef>
              <a:buNone/>
            </a:pPr>
            <a:r>
              <a:rPr lang="en" sz="2400"/>
              <a:t>and</a:t>
            </a:r>
          </a:p>
          <a:p>
            <a:pPr lvl="0" rtl="0">
              <a:spcBef>
                <a:spcPts val="0"/>
              </a:spcBef>
              <a:buNone/>
            </a:pPr>
            <a:r>
              <a:rPr lang="en" sz="2400"/>
              <a:t>Leaflet</a:t>
            </a:r>
          </a:p>
        </p:txBody>
      </p:sp>
      <p:sp>
        <p:nvSpPr>
          <p:cNvPr id="241" name="Shape 241"/>
          <p:cNvSpPr txBox="1"/>
          <p:nvPr>
            <p:ph idx="1" type="body"/>
          </p:nvPr>
        </p:nvSpPr>
        <p:spPr>
          <a:xfrm>
            <a:off x="3381100" y="307975"/>
            <a:ext cx="5451300" cy="4268700"/>
          </a:xfrm>
          <a:prstGeom prst="rect">
            <a:avLst/>
          </a:prstGeom>
        </p:spPr>
        <p:txBody>
          <a:bodyPr anchorCtr="0" anchor="t" bIns="91425" lIns="91425" rIns="91425" tIns="91425">
            <a:noAutofit/>
          </a:bodyPr>
          <a:lstStyle/>
          <a:p>
            <a:pPr lvl="0">
              <a:spcBef>
                <a:spcPts val="0"/>
              </a:spcBef>
              <a:buNone/>
            </a:pPr>
            <a:r>
              <a:rPr lang="en"/>
              <a:t>Implemented for Solr jetty</a:t>
            </a:r>
          </a:p>
          <a:p>
            <a:pPr lvl="0">
              <a:spcBef>
                <a:spcPts val="0"/>
              </a:spcBef>
              <a:buNone/>
            </a:pPr>
            <a:r>
              <a:rPr lang="en"/>
              <a:t>For </a:t>
            </a:r>
            <a:r>
              <a:rPr lang="en">
                <a:solidFill>
                  <a:srgbClr val="000000"/>
                </a:solidFill>
              </a:rPr>
              <a:t>GETA</a:t>
            </a:r>
            <a:r>
              <a:rPr lang="en">
                <a:solidFill>
                  <a:srgbClr val="000000"/>
                </a:solidFill>
              </a:rPr>
              <a:t>R and IDEAL:</a:t>
            </a:r>
          </a:p>
          <a:p>
            <a:pPr indent="-228600" lvl="0" marL="914400" rtl="0">
              <a:spcBef>
                <a:spcPts val="0"/>
              </a:spcBef>
            </a:pPr>
            <a:r>
              <a:rPr lang="en"/>
              <a:t>Requires Solr 4.7+ (Current version  4.1)</a:t>
            </a:r>
          </a:p>
          <a:p>
            <a:pPr indent="-228600" lvl="0" marL="914400" rtl="0">
              <a:spcBef>
                <a:spcPts val="0"/>
              </a:spcBef>
            </a:pPr>
            <a:r>
              <a:rPr lang="en"/>
              <a:t>schema.xml</a:t>
            </a:r>
          </a:p>
          <a:p>
            <a:pPr indent="-228600" lvl="0" marL="914400" rtl="0">
              <a:spcBef>
                <a:spcPts val="0"/>
              </a:spcBef>
            </a:pPr>
            <a:r>
              <a:rPr lang="en"/>
              <a:t>s</a:t>
            </a:r>
            <a:r>
              <a:rPr lang="en"/>
              <a:t>olrconfig.xml</a:t>
            </a:r>
          </a:p>
          <a:p>
            <a:pPr lvl="0">
              <a:spcBef>
                <a:spcPts val="0"/>
              </a:spcBef>
              <a:buNone/>
            </a:pPr>
            <a:r>
              <a:rPr lang="en"/>
              <a:t>Better tool to explore in future: </a:t>
            </a:r>
            <a:r>
              <a:rPr lang="en" u="sng">
                <a:solidFill>
                  <a:schemeClr val="hlink"/>
                </a:solidFill>
                <a:hlinkClick r:id="rId3"/>
              </a:rPr>
              <a:t>Leaflet </a:t>
            </a:r>
            <a:r>
              <a:rPr lang="en"/>
              <a:t>for Ruby</a:t>
            </a:r>
          </a:p>
          <a:p>
            <a:pPr lvl="0">
              <a:spcBef>
                <a:spcPts val="0"/>
              </a:spcBef>
              <a:buNone/>
            </a:pPr>
            <a:r>
              <a:rPr lang="en"/>
              <a:t>	</a:t>
            </a:r>
          </a:p>
          <a:p>
            <a:pPr lvl="0" rtl="0">
              <a:spcBef>
                <a:spcPts val="0"/>
              </a:spcBef>
              <a:buNone/>
            </a:pPr>
            <a:r>
              <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45" name="Shape 245"/>
        <p:cNvGrpSpPr/>
        <p:nvPr/>
      </p:nvGrpSpPr>
      <p:grpSpPr>
        <a:xfrm>
          <a:off x="0" y="0"/>
          <a:ext cx="0" cy="0"/>
          <a:chOff x="0" y="0"/>
          <a:chExt cx="0" cy="0"/>
        </a:xfrm>
      </p:grpSpPr>
      <p:sp>
        <p:nvSpPr>
          <p:cNvPr id="246" name="Shape 246"/>
          <p:cNvSpPr txBox="1"/>
          <p:nvPr>
            <p:ph type="title"/>
          </p:nvPr>
        </p:nvSpPr>
        <p:spPr>
          <a:xfrm>
            <a:off x="284100" y="307975"/>
            <a:ext cx="2479800" cy="4268700"/>
          </a:xfrm>
          <a:prstGeom prst="rect">
            <a:avLst/>
          </a:prstGeom>
        </p:spPr>
        <p:txBody>
          <a:bodyPr anchorCtr="0" anchor="t" bIns="91425" lIns="91425" rIns="91425" tIns="91425">
            <a:noAutofit/>
          </a:bodyPr>
          <a:lstStyle/>
          <a:p>
            <a:pPr lvl="0" rtl="0">
              <a:spcBef>
                <a:spcPts val="0"/>
              </a:spcBef>
              <a:buNone/>
            </a:pPr>
            <a:r>
              <a:rPr lang="en" sz="2400"/>
              <a:t>D3 for rails</a:t>
            </a:r>
          </a:p>
        </p:txBody>
      </p:sp>
      <p:sp>
        <p:nvSpPr>
          <p:cNvPr id="247" name="Shape 247"/>
          <p:cNvSpPr txBox="1"/>
          <p:nvPr>
            <p:ph idx="1" type="body"/>
          </p:nvPr>
        </p:nvSpPr>
        <p:spPr>
          <a:xfrm>
            <a:off x="3381100" y="307975"/>
            <a:ext cx="5649600" cy="4268700"/>
          </a:xfrm>
          <a:prstGeom prst="rect">
            <a:avLst/>
          </a:prstGeom>
        </p:spPr>
        <p:txBody>
          <a:bodyPr anchorCtr="0" anchor="t" bIns="91425" lIns="91425" rIns="91425" tIns="91425">
            <a:noAutofit/>
          </a:bodyPr>
          <a:lstStyle/>
          <a:p>
            <a:pPr lvl="0" rtl="0">
              <a:spcBef>
                <a:spcPts val="0"/>
              </a:spcBef>
              <a:spcAft>
                <a:spcPts val="0"/>
              </a:spcAft>
              <a:buNone/>
            </a:pPr>
            <a:r>
              <a:rPr lang="en"/>
              <a:t>Json in Blacklight</a:t>
            </a:r>
          </a:p>
          <a:p>
            <a:pPr indent="-228600" lvl="0" marL="457200" rtl="0">
              <a:spcBef>
                <a:spcPts val="0"/>
              </a:spcBef>
              <a:spcAft>
                <a:spcPts val="0"/>
              </a:spcAft>
            </a:pPr>
            <a:r>
              <a:rPr lang="en"/>
              <a:t>Using Json result from Blacklight for visualization in D3</a:t>
            </a:r>
          </a:p>
          <a:p>
            <a:pPr lvl="0" rtl="0">
              <a:spcBef>
                <a:spcPts val="0"/>
              </a:spcBef>
              <a:spcAft>
                <a:spcPts val="0"/>
              </a:spcAft>
              <a:buNone/>
            </a:pPr>
            <a:r>
              <a:t/>
            </a:r>
            <a:endParaRPr/>
          </a:p>
          <a:p>
            <a:pPr lvl="0" rtl="0">
              <a:spcBef>
                <a:spcPts val="0"/>
              </a:spcBef>
              <a:spcAft>
                <a:spcPts val="0"/>
              </a:spcAft>
              <a:buNone/>
            </a:pPr>
            <a:r>
              <a:rPr lang="en"/>
              <a:t>Search result</a:t>
            </a:r>
          </a:p>
          <a:p>
            <a:pPr indent="-228600" lvl="0" marL="457200" rtl="0">
              <a:spcBef>
                <a:spcPts val="0"/>
              </a:spcBef>
              <a:spcAft>
                <a:spcPts val="0"/>
              </a:spcAft>
            </a:pPr>
            <a:r>
              <a:rPr lang="en"/>
              <a:t>/catalog.json?search_field=all_fields&amp;q=auckland</a:t>
            </a:r>
          </a:p>
          <a:p>
            <a:pPr lvl="0" rtl="0">
              <a:spcBef>
                <a:spcPts val="0"/>
              </a:spcBef>
              <a:spcAft>
                <a:spcPts val="0"/>
              </a:spcAft>
              <a:buNone/>
            </a:pPr>
            <a:r>
              <a:t/>
            </a:r>
            <a:endParaRPr/>
          </a:p>
          <a:p>
            <a:pPr lvl="0" rtl="0">
              <a:spcBef>
                <a:spcPts val="0"/>
              </a:spcBef>
              <a:spcAft>
                <a:spcPts val="0"/>
              </a:spcAft>
              <a:buNone/>
            </a:pPr>
            <a:r>
              <a:rPr lang="en"/>
              <a:t>Facet list</a:t>
            </a:r>
          </a:p>
          <a:p>
            <a:pPr indent="-228600" lvl="0" marL="457200" rtl="0">
              <a:spcBef>
                <a:spcPts val="0"/>
              </a:spcBef>
              <a:spcAft>
                <a:spcPts val="0"/>
              </a:spcAft>
            </a:pPr>
            <a:r>
              <a:rPr lang="en"/>
              <a:t>/catalog/facet/subject_topic_facet.json</a:t>
            </a:r>
          </a:p>
          <a:p>
            <a:pPr lvl="0" rtl="0">
              <a:spcBef>
                <a:spcPts val="0"/>
              </a:spcBef>
              <a:spcAft>
                <a:spcPts val="0"/>
              </a:spcAft>
              <a:buNone/>
            </a:pPr>
            <a:r>
              <a:t/>
            </a:r>
            <a:endParaRPr/>
          </a:p>
          <a:p>
            <a:pPr lvl="0" rtl="0">
              <a:spcBef>
                <a:spcPts val="0"/>
              </a:spcBef>
              <a:spcAft>
                <a:spcPts val="0"/>
              </a:spcAft>
              <a:buNone/>
            </a:pPr>
            <a:r>
              <a:rPr lang="en"/>
              <a:t>Our Current progress</a:t>
            </a:r>
          </a:p>
          <a:p>
            <a:pPr indent="-228600" lvl="0" marL="457200" rtl="0">
              <a:spcBef>
                <a:spcPts val="0"/>
              </a:spcBef>
              <a:spcAft>
                <a:spcPts val="0"/>
              </a:spcAft>
            </a:pPr>
            <a:r>
              <a:rPr lang="en"/>
              <a:t>Implemented D3 for simple Json data</a:t>
            </a:r>
          </a:p>
          <a:p>
            <a:pPr indent="457200" lvl="0" rtl="0">
              <a:spcBef>
                <a:spcPts val="0"/>
              </a:spcBef>
              <a:buNone/>
            </a:pPr>
            <a:r>
              <a:t/>
            </a:r>
            <a:endParaRPr sz="1400">
              <a:solidFill>
                <a:srgbClr val="333333"/>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51" name="Shape 251"/>
        <p:cNvGrpSpPr/>
        <p:nvPr/>
      </p:nvGrpSpPr>
      <p:grpSpPr>
        <a:xfrm>
          <a:off x="0" y="0"/>
          <a:ext cx="0" cy="0"/>
          <a:chOff x="0" y="0"/>
          <a:chExt cx="0" cy="0"/>
        </a:xfrm>
      </p:grpSpPr>
      <p:sp>
        <p:nvSpPr>
          <p:cNvPr id="252" name="Shape 252"/>
          <p:cNvSpPr txBox="1"/>
          <p:nvPr>
            <p:ph type="title"/>
          </p:nvPr>
        </p:nvSpPr>
        <p:spPr>
          <a:xfrm>
            <a:off x="328650" y="554850"/>
            <a:ext cx="5291400" cy="3240000"/>
          </a:xfrm>
          <a:prstGeom prst="rect">
            <a:avLst/>
          </a:prstGeom>
        </p:spPr>
        <p:txBody>
          <a:bodyPr anchorCtr="0" anchor="t" bIns="91425" lIns="91425" rIns="91425" tIns="91425">
            <a:noAutofit/>
          </a:bodyPr>
          <a:lstStyle/>
          <a:p>
            <a:pPr lvl="0" rtl="0">
              <a:spcBef>
                <a:spcPts val="0"/>
              </a:spcBef>
              <a:buNone/>
            </a:pPr>
            <a:r>
              <a:rPr lang="en"/>
              <a:t>Conclusion</a:t>
            </a:r>
          </a:p>
        </p:txBody>
      </p:sp>
      <p:sp>
        <p:nvSpPr>
          <p:cNvPr id="253" name="Shape 253"/>
          <p:cNvSpPr txBox="1"/>
          <p:nvPr>
            <p:ph idx="1" type="body"/>
          </p:nvPr>
        </p:nvSpPr>
        <p:spPr>
          <a:xfrm>
            <a:off x="6627950" y="639600"/>
            <a:ext cx="2109300" cy="4035300"/>
          </a:xfrm>
          <a:prstGeom prst="rect">
            <a:avLst/>
          </a:prstGeom>
        </p:spPr>
        <p:txBody>
          <a:bodyPr anchorCtr="0" anchor="t" bIns="91425" lIns="91425" rIns="91425" tIns="91425">
            <a:noAutofit/>
          </a:bodyPr>
          <a:lstStyle/>
          <a:p>
            <a:pPr lvl="0">
              <a:spcBef>
                <a:spcPts val="0"/>
              </a:spcBef>
              <a:buNone/>
            </a:pPr>
            <a:r>
              <a:rPr lang="en"/>
              <a:t>Special thanks to</a:t>
            </a:r>
          </a:p>
          <a:p>
            <a:pPr lvl="0">
              <a:spcBef>
                <a:spcPts val="0"/>
              </a:spcBef>
              <a:buNone/>
            </a:pPr>
            <a:r>
              <a:rPr lang="en"/>
              <a:t>Dr. Fox</a:t>
            </a:r>
          </a:p>
          <a:p>
            <a:pPr lvl="0">
              <a:spcBef>
                <a:spcPts val="0"/>
              </a:spcBef>
              <a:buNone/>
            </a:pPr>
            <a:r>
              <a:rPr lang="en"/>
              <a:t>Sunshin Lee (congratulations  on defense!)</a:t>
            </a:r>
          </a:p>
          <a:p>
            <a:pPr lvl="0">
              <a:spcBef>
                <a:spcPts val="0"/>
              </a:spcBef>
              <a:buNone/>
            </a:pPr>
            <a:r>
              <a:rPr lang="en"/>
              <a:t>SOLR Team</a:t>
            </a:r>
          </a:p>
          <a:p>
            <a:pPr lvl="0">
              <a:spcBef>
                <a:spcPts val="0"/>
              </a:spcBef>
              <a:buNone/>
            </a:pPr>
            <a:r>
              <a:t/>
            </a:r>
            <a:endParaRPr/>
          </a:p>
          <a:p>
            <a:pPr lvl="0" rtl="0">
              <a:spcBef>
                <a:spcPts val="0"/>
              </a:spcBef>
              <a:buNone/>
            </a:pPr>
            <a:r>
              <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57" name="Shape 257"/>
        <p:cNvGrpSpPr/>
        <p:nvPr/>
      </p:nvGrpSpPr>
      <p:grpSpPr>
        <a:xfrm>
          <a:off x="0" y="0"/>
          <a:ext cx="0" cy="0"/>
          <a:chOff x="0" y="0"/>
          <a:chExt cx="0" cy="0"/>
        </a:xfrm>
      </p:grpSpPr>
      <p:sp>
        <p:nvSpPr>
          <p:cNvPr id="258" name="Shape 258"/>
          <p:cNvSpPr txBox="1"/>
          <p:nvPr>
            <p:ph type="title"/>
          </p:nvPr>
        </p:nvSpPr>
        <p:spPr>
          <a:xfrm>
            <a:off x="328650" y="554850"/>
            <a:ext cx="5291400" cy="3240000"/>
          </a:xfrm>
          <a:prstGeom prst="rect">
            <a:avLst/>
          </a:prstGeom>
        </p:spPr>
        <p:txBody>
          <a:bodyPr anchorCtr="0" anchor="t" bIns="91425" lIns="91425" rIns="91425" tIns="91425">
            <a:noAutofit/>
          </a:bodyPr>
          <a:lstStyle/>
          <a:p>
            <a:pPr lvl="0" rtl="0">
              <a:spcBef>
                <a:spcPts val="0"/>
              </a:spcBef>
              <a:buClr>
                <a:srgbClr val="000000"/>
              </a:buClr>
              <a:buSzPct val="30555"/>
              <a:buFont typeface="Arial"/>
              <a:buNone/>
            </a:pPr>
            <a:r>
              <a:rPr lang="en"/>
              <a:t>Acknowledgements</a:t>
            </a:r>
          </a:p>
        </p:txBody>
      </p:sp>
      <p:sp>
        <p:nvSpPr>
          <p:cNvPr id="259" name="Shape 259"/>
          <p:cNvSpPr txBox="1"/>
          <p:nvPr>
            <p:ph idx="1" type="body"/>
          </p:nvPr>
        </p:nvSpPr>
        <p:spPr>
          <a:xfrm>
            <a:off x="6627950" y="639600"/>
            <a:ext cx="2109300" cy="4035300"/>
          </a:xfrm>
          <a:prstGeom prst="rect">
            <a:avLst/>
          </a:prstGeom>
        </p:spPr>
        <p:txBody>
          <a:bodyPr anchorCtr="0" anchor="t" bIns="91425" lIns="91425" rIns="91425" tIns="91425">
            <a:noAutofit/>
          </a:bodyPr>
          <a:lstStyle/>
          <a:p>
            <a:pPr lvl="0">
              <a:spcBef>
                <a:spcPts val="0"/>
              </a:spcBef>
              <a:buNone/>
            </a:pPr>
            <a:r>
              <a:rPr lang="en"/>
              <a:t>IDEAL</a:t>
            </a:r>
            <a:r>
              <a:rPr baseline="30000" lang="en"/>
              <a:t>1</a:t>
            </a:r>
            <a:r>
              <a:rPr lang="en"/>
              <a:t> project</a:t>
            </a:r>
          </a:p>
          <a:p>
            <a:pPr lvl="0">
              <a:spcBef>
                <a:spcPts val="0"/>
              </a:spcBef>
              <a:buNone/>
            </a:pPr>
            <a:r>
              <a:rPr lang="en"/>
              <a:t>NSF Grants:</a:t>
            </a:r>
          </a:p>
          <a:p>
            <a:pPr lvl="0">
              <a:spcBef>
                <a:spcPts val="0"/>
              </a:spcBef>
              <a:buNone/>
            </a:pPr>
            <a:r>
              <a:rPr lang="en"/>
              <a:t>	IIS-1319578</a:t>
            </a:r>
          </a:p>
          <a:p>
            <a:pPr lvl="0">
              <a:spcBef>
                <a:spcPts val="0"/>
              </a:spcBef>
              <a:buNone/>
            </a:pPr>
            <a:r>
              <a:t/>
            </a:r>
            <a:endParaRPr/>
          </a:p>
          <a:p>
            <a:pPr lvl="0">
              <a:spcBef>
                <a:spcPts val="0"/>
              </a:spcBef>
              <a:buNone/>
            </a:pPr>
            <a:r>
              <a:rPr lang="en"/>
              <a:t>GETAR</a:t>
            </a:r>
            <a:r>
              <a:rPr baseline="30000" lang="en"/>
              <a:t>2</a:t>
            </a:r>
            <a:r>
              <a:rPr lang="en"/>
              <a:t> project</a:t>
            </a:r>
          </a:p>
          <a:p>
            <a:pPr lvl="0">
              <a:spcBef>
                <a:spcPts val="0"/>
              </a:spcBef>
              <a:buNone/>
            </a:pPr>
            <a:r>
              <a:rPr lang="en"/>
              <a:t>NSF Grant: </a:t>
            </a:r>
          </a:p>
          <a:p>
            <a:pPr lvl="0">
              <a:spcBef>
                <a:spcPts val="0"/>
              </a:spcBef>
              <a:buNone/>
            </a:pPr>
            <a:r>
              <a:rPr lang="en"/>
              <a:t>	IIS-1619028</a:t>
            </a:r>
          </a:p>
          <a:p>
            <a:pPr lvl="0" rtl="0">
              <a:spcBef>
                <a:spcPts val="0"/>
              </a:spcBef>
              <a:buNone/>
            </a:pPr>
            <a:r>
              <a:t/>
            </a:r>
            <a:endParaRPr/>
          </a:p>
          <a:p>
            <a:pPr lvl="0" rtl="0">
              <a:spcBef>
                <a:spcPts val="0"/>
              </a:spcBef>
              <a:buNone/>
            </a:pPr>
            <a:r>
              <a:t/>
            </a:r>
            <a:endParaRPr/>
          </a:p>
          <a:p>
            <a:pPr lvl="0" rtl="0">
              <a:spcBef>
                <a:spcPts val="0"/>
              </a:spcBef>
              <a:buNone/>
            </a:pPr>
            <a:r>
              <a:t/>
            </a:r>
            <a:endParaRPr/>
          </a:p>
        </p:txBody>
      </p:sp>
      <p:sp>
        <p:nvSpPr>
          <p:cNvPr id="260" name="Shape 260"/>
          <p:cNvSpPr txBox="1"/>
          <p:nvPr/>
        </p:nvSpPr>
        <p:spPr>
          <a:xfrm>
            <a:off x="0" y="4674900"/>
            <a:ext cx="6083400" cy="709800"/>
          </a:xfrm>
          <a:prstGeom prst="rect">
            <a:avLst/>
          </a:prstGeom>
          <a:noFill/>
          <a:ln>
            <a:noFill/>
          </a:ln>
        </p:spPr>
        <p:txBody>
          <a:bodyPr anchorCtr="0" anchor="t" bIns="91425" lIns="91425" rIns="91425" tIns="91425">
            <a:noAutofit/>
          </a:bodyPr>
          <a:lstStyle/>
          <a:p>
            <a:pPr indent="-298450" lvl="0" marL="457200" rtl="0">
              <a:spcBef>
                <a:spcPts val="0"/>
              </a:spcBef>
              <a:buSzPct val="100000"/>
              <a:buAutoNum type="arabicPeriod"/>
            </a:pPr>
            <a:r>
              <a:rPr lang="en" sz="1100" u="sng">
                <a:solidFill>
                  <a:schemeClr val="hlink"/>
                </a:solidFill>
                <a:hlinkClick r:id="rId3"/>
              </a:rPr>
              <a:t>http://vtechworks.lib.vt.edu/handle/10919/47942</a:t>
            </a:r>
          </a:p>
          <a:p>
            <a:pPr indent="-298450" lvl="0" marL="457200" rtl="0">
              <a:spcBef>
                <a:spcPts val="0"/>
              </a:spcBef>
              <a:buSzPct val="100000"/>
              <a:buAutoNum type="arabicPeriod"/>
            </a:pPr>
            <a:r>
              <a:rPr lang="en" sz="1100" u="sng">
                <a:solidFill>
                  <a:schemeClr val="hlink"/>
                </a:solidFill>
                <a:hlinkClick r:id="rId4"/>
              </a:rPr>
              <a:t>http://www.ctrnet.net/sites/default/files/GETARsummaryWeb.pdf</a:t>
            </a:r>
          </a:p>
          <a:p>
            <a:pPr lvl="0" rtl="0">
              <a:spcBef>
                <a:spcPts val="0"/>
              </a:spcBef>
              <a:buNone/>
            </a:pPr>
            <a:r>
              <a:t/>
            </a:r>
            <a:endParaRPr sz="1100"/>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64" name="Shape 264"/>
        <p:cNvGrpSpPr/>
        <p:nvPr/>
      </p:nvGrpSpPr>
      <p:grpSpPr>
        <a:xfrm>
          <a:off x="0" y="0"/>
          <a:ext cx="0" cy="0"/>
          <a:chOff x="0" y="0"/>
          <a:chExt cx="0" cy="0"/>
        </a:xfrm>
      </p:grpSpPr>
      <p:sp>
        <p:nvSpPr>
          <p:cNvPr id="265" name="Shape 265"/>
          <p:cNvSpPr txBox="1"/>
          <p:nvPr>
            <p:ph type="ctrTitle"/>
          </p:nvPr>
        </p:nvSpPr>
        <p:spPr>
          <a:xfrm>
            <a:off x="2371725" y="630225"/>
            <a:ext cx="6331500" cy="1542000"/>
          </a:xfrm>
          <a:prstGeom prst="rect">
            <a:avLst/>
          </a:prstGeom>
        </p:spPr>
        <p:txBody>
          <a:bodyPr anchorCtr="0" anchor="t" bIns="91425" lIns="91425" rIns="91425" tIns="91425">
            <a:noAutofit/>
          </a:bodyPr>
          <a:lstStyle/>
          <a:p>
            <a:pPr lvl="0" rtl="0">
              <a:spcBef>
                <a:spcPts val="0"/>
              </a:spcBef>
              <a:buNone/>
            </a:pPr>
            <a:r>
              <a:rPr lang="en" sz="6000"/>
              <a:t>Questions?</a:t>
            </a: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69" name="Shape 269"/>
        <p:cNvGrpSpPr/>
        <p:nvPr/>
      </p:nvGrpSpPr>
      <p:grpSpPr>
        <a:xfrm>
          <a:off x="0" y="0"/>
          <a:ext cx="0" cy="0"/>
          <a:chOff x="0" y="0"/>
          <a:chExt cx="0" cy="0"/>
        </a:xfrm>
      </p:grpSpPr>
      <p:sp>
        <p:nvSpPr>
          <p:cNvPr id="270" name="Shape 270"/>
          <p:cNvSpPr txBox="1"/>
          <p:nvPr>
            <p:ph type="title"/>
          </p:nvPr>
        </p:nvSpPr>
        <p:spPr>
          <a:xfrm>
            <a:off x="284100" y="307975"/>
            <a:ext cx="2479800" cy="4268700"/>
          </a:xfrm>
          <a:prstGeom prst="rect">
            <a:avLst/>
          </a:prstGeom>
        </p:spPr>
        <p:txBody>
          <a:bodyPr anchorCtr="0" anchor="t" bIns="91425" lIns="91425" rIns="91425" tIns="91425">
            <a:noAutofit/>
          </a:bodyPr>
          <a:lstStyle/>
          <a:p>
            <a:pPr lvl="0" rtl="0">
              <a:spcBef>
                <a:spcPts val="0"/>
              </a:spcBef>
              <a:buNone/>
            </a:pPr>
            <a:r>
              <a:rPr lang="en"/>
              <a:t>Appendix</a:t>
            </a:r>
          </a:p>
        </p:txBody>
      </p:sp>
      <p:sp>
        <p:nvSpPr>
          <p:cNvPr id="271" name="Shape 271"/>
          <p:cNvSpPr txBox="1"/>
          <p:nvPr>
            <p:ph idx="1" type="body"/>
          </p:nvPr>
        </p:nvSpPr>
        <p:spPr>
          <a:xfrm>
            <a:off x="3381100" y="307975"/>
            <a:ext cx="5451300" cy="4268700"/>
          </a:xfrm>
          <a:prstGeom prst="rect">
            <a:avLst/>
          </a:prstGeom>
        </p:spPr>
        <p:txBody>
          <a:bodyPr anchorCtr="0" anchor="t" bIns="91425" lIns="91425" rIns="91425" tIns="91425">
            <a:noAutofit/>
          </a:bodyPr>
          <a:lstStyle/>
          <a:p>
            <a:pPr lvl="0">
              <a:spcBef>
                <a:spcPts val="0"/>
              </a:spcBef>
              <a:buNone/>
            </a:pPr>
            <a:r>
              <a:rPr lang="en" sz="1400"/>
              <a:t>Some functions for Blacklight in Catalog_controller.rb:</a:t>
            </a:r>
          </a:p>
          <a:p>
            <a:pPr indent="-317500" lvl="0" marL="914400" rtl="0">
              <a:spcBef>
                <a:spcPts val="0"/>
              </a:spcBef>
              <a:buSzPct val="100000"/>
            </a:pPr>
            <a:r>
              <a:rPr lang="en" sz="1400"/>
              <a:t>config.add_facet_field</a:t>
            </a:r>
          </a:p>
          <a:p>
            <a:pPr indent="-317500" lvl="0" marL="914400" rtl="0">
              <a:spcBef>
                <a:spcPts val="0"/>
              </a:spcBef>
              <a:buSzPct val="100000"/>
            </a:pPr>
            <a:r>
              <a:rPr lang="en" sz="1400"/>
              <a:t>config.add_index_field</a:t>
            </a:r>
          </a:p>
          <a:p>
            <a:pPr indent="-317500" lvl="0" marL="914400" rtl="0">
              <a:spcBef>
                <a:spcPts val="0"/>
              </a:spcBef>
              <a:buSzPct val="100000"/>
            </a:pPr>
            <a:r>
              <a:rPr lang="en" sz="1400"/>
              <a:t>config.add_show_field</a:t>
            </a:r>
          </a:p>
          <a:p>
            <a:pPr indent="-317500" lvl="0" marL="914400" rtl="0">
              <a:spcBef>
                <a:spcPts val="0"/>
              </a:spcBef>
              <a:buSzPct val="100000"/>
            </a:pPr>
            <a:r>
              <a:rPr lang="en" sz="1400"/>
              <a:t>Config.add_search_field</a:t>
            </a:r>
          </a:p>
          <a:p>
            <a:pPr lvl="0" rtl="0">
              <a:spcBef>
                <a:spcPts val="0"/>
              </a:spcBef>
              <a:buNone/>
            </a:pPr>
            <a:r>
              <a:rPr lang="en" sz="1400"/>
              <a:t>To display the result correctly, each field needs to have their own flags in schema.xml</a:t>
            </a: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75" name="Shape 275"/>
        <p:cNvGrpSpPr/>
        <p:nvPr/>
      </p:nvGrpSpPr>
      <p:grpSpPr>
        <a:xfrm>
          <a:off x="0" y="0"/>
          <a:ext cx="0" cy="0"/>
          <a:chOff x="0" y="0"/>
          <a:chExt cx="0" cy="0"/>
        </a:xfrm>
      </p:grpSpPr>
      <p:sp>
        <p:nvSpPr>
          <p:cNvPr id="276" name="Shape 276"/>
          <p:cNvSpPr txBox="1"/>
          <p:nvPr>
            <p:ph type="title"/>
          </p:nvPr>
        </p:nvSpPr>
        <p:spPr>
          <a:xfrm>
            <a:off x="284100" y="307975"/>
            <a:ext cx="2479800" cy="4268700"/>
          </a:xfrm>
          <a:prstGeom prst="rect">
            <a:avLst/>
          </a:prstGeom>
        </p:spPr>
        <p:txBody>
          <a:bodyPr anchorCtr="0" anchor="t" bIns="91425" lIns="91425" rIns="91425" tIns="91425">
            <a:noAutofit/>
          </a:bodyPr>
          <a:lstStyle/>
          <a:p>
            <a:pPr lvl="0" rtl="0">
              <a:spcBef>
                <a:spcPts val="0"/>
              </a:spcBef>
              <a:buNone/>
            </a:pPr>
            <a:r>
              <a:rPr lang="en"/>
              <a:t>Appendix</a:t>
            </a:r>
          </a:p>
        </p:txBody>
      </p:sp>
      <p:sp>
        <p:nvSpPr>
          <p:cNvPr id="277" name="Shape 277"/>
          <p:cNvSpPr txBox="1"/>
          <p:nvPr>
            <p:ph idx="1" type="body"/>
          </p:nvPr>
        </p:nvSpPr>
        <p:spPr>
          <a:xfrm>
            <a:off x="3381100" y="307975"/>
            <a:ext cx="5451300" cy="4268700"/>
          </a:xfrm>
          <a:prstGeom prst="rect">
            <a:avLst/>
          </a:prstGeom>
        </p:spPr>
        <p:txBody>
          <a:bodyPr anchorCtr="0" anchor="t" bIns="91425" lIns="91425" rIns="91425" tIns="91425">
            <a:noAutofit/>
          </a:bodyPr>
          <a:lstStyle/>
          <a:p>
            <a:pPr lvl="0">
              <a:spcBef>
                <a:spcPts val="0"/>
              </a:spcBef>
              <a:buNone/>
            </a:pPr>
            <a:r>
              <a:rPr lang="en"/>
              <a:t>Router.rb:</a:t>
            </a:r>
          </a:p>
          <a:p>
            <a:pPr lvl="0" rtl="0">
              <a:spcBef>
                <a:spcPts val="0"/>
              </a:spcBef>
              <a:buNone/>
            </a:pPr>
            <a:r>
              <a:t/>
            </a:r>
            <a:endParaRPr/>
          </a:p>
        </p:txBody>
      </p:sp>
      <p:pic>
        <p:nvPicPr>
          <p:cNvPr descr="RouterCode.png" id="278" name="Shape 278"/>
          <p:cNvPicPr preferRelativeResize="0"/>
          <p:nvPr/>
        </p:nvPicPr>
        <p:blipFill rotWithShape="1">
          <a:blip r:embed="rId3">
            <a:alphaModFix/>
          </a:blip>
          <a:srcRect b="11977" l="15970" r="26624" t="8335"/>
          <a:stretch/>
        </p:blipFill>
        <p:spPr>
          <a:xfrm>
            <a:off x="3482087" y="881950"/>
            <a:ext cx="5249323" cy="3852325"/>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82" name="Shape 282"/>
        <p:cNvGrpSpPr/>
        <p:nvPr/>
      </p:nvGrpSpPr>
      <p:grpSpPr>
        <a:xfrm>
          <a:off x="0" y="0"/>
          <a:ext cx="0" cy="0"/>
          <a:chOff x="0" y="0"/>
          <a:chExt cx="0" cy="0"/>
        </a:xfrm>
      </p:grpSpPr>
      <p:sp>
        <p:nvSpPr>
          <p:cNvPr id="283" name="Shape 283"/>
          <p:cNvSpPr txBox="1"/>
          <p:nvPr>
            <p:ph type="title"/>
          </p:nvPr>
        </p:nvSpPr>
        <p:spPr>
          <a:xfrm>
            <a:off x="284100" y="307975"/>
            <a:ext cx="2479800" cy="4268700"/>
          </a:xfrm>
          <a:prstGeom prst="rect">
            <a:avLst/>
          </a:prstGeom>
        </p:spPr>
        <p:txBody>
          <a:bodyPr anchorCtr="0" anchor="t" bIns="91425" lIns="91425" rIns="91425" tIns="91425">
            <a:noAutofit/>
          </a:bodyPr>
          <a:lstStyle/>
          <a:p>
            <a:pPr lvl="0" rtl="0">
              <a:spcBef>
                <a:spcPts val="0"/>
              </a:spcBef>
              <a:buNone/>
            </a:pPr>
            <a:r>
              <a:rPr lang="en"/>
              <a:t>Appendix</a:t>
            </a:r>
          </a:p>
        </p:txBody>
      </p:sp>
      <p:sp>
        <p:nvSpPr>
          <p:cNvPr id="284" name="Shape 284"/>
          <p:cNvSpPr txBox="1"/>
          <p:nvPr>
            <p:ph idx="1" type="body"/>
          </p:nvPr>
        </p:nvSpPr>
        <p:spPr>
          <a:xfrm>
            <a:off x="3381100" y="307975"/>
            <a:ext cx="5451300" cy="4268700"/>
          </a:xfrm>
          <a:prstGeom prst="rect">
            <a:avLst/>
          </a:prstGeom>
        </p:spPr>
        <p:txBody>
          <a:bodyPr anchorCtr="0" anchor="t" bIns="91425" lIns="91425" rIns="91425" tIns="91425">
            <a:noAutofit/>
          </a:bodyPr>
          <a:lstStyle/>
          <a:p>
            <a:pPr lvl="0" rtl="0">
              <a:spcBef>
                <a:spcPts val="0"/>
              </a:spcBef>
              <a:buNone/>
            </a:pPr>
            <a:r>
              <a:rPr lang="en" sz="1200"/>
              <a:t>GeoBlacklight Schema:</a:t>
            </a:r>
          </a:p>
          <a:p>
            <a:pPr indent="-304800" lvl="0" marL="457200" rtl="0">
              <a:spcBef>
                <a:spcPts val="0"/>
              </a:spcBef>
              <a:buSzPct val="100000"/>
            </a:pPr>
            <a:r>
              <a:rPr lang="en" sz="1200"/>
              <a:t>Dublin Core Metadata Initiative</a:t>
            </a:r>
          </a:p>
          <a:p>
            <a:pPr lvl="0">
              <a:spcBef>
                <a:spcPts val="0"/>
              </a:spcBef>
              <a:buNone/>
            </a:pPr>
            <a:r>
              <a:t/>
            </a:r>
            <a:endParaRPr/>
          </a:p>
          <a:p>
            <a:pPr lvl="0" rtl="0">
              <a:spcBef>
                <a:spcPts val="0"/>
              </a:spcBef>
              <a:buNone/>
            </a:pPr>
            <a:r>
              <a:t/>
            </a:r>
            <a:endParaRPr/>
          </a:p>
          <a:p>
            <a:pPr lvl="0" rtl="0">
              <a:spcBef>
                <a:spcPts val="0"/>
              </a:spcBef>
              <a:buNone/>
            </a:pPr>
            <a:r>
              <a:t/>
            </a:r>
            <a:endParaRPr/>
          </a:p>
        </p:txBody>
      </p:sp>
      <p:pic>
        <p:nvPicPr>
          <p:cNvPr descr="geoblacklightSchema.png" id="285" name="Shape 285"/>
          <p:cNvPicPr preferRelativeResize="0"/>
          <p:nvPr/>
        </p:nvPicPr>
        <p:blipFill>
          <a:blip r:embed="rId3">
            <a:alphaModFix/>
          </a:blip>
          <a:stretch>
            <a:fillRect/>
          </a:stretch>
        </p:blipFill>
        <p:spPr>
          <a:xfrm>
            <a:off x="4270850" y="1037149"/>
            <a:ext cx="4185250" cy="3986399"/>
          </a:xfrm>
          <a:prstGeom prst="rect">
            <a:avLst/>
          </a:prstGeom>
          <a:noFill/>
          <a:ln>
            <a:noFill/>
          </a:ln>
        </p:spPr>
      </p:pic>
      <p:sp>
        <p:nvSpPr>
          <p:cNvPr id="286" name="Shape 286"/>
          <p:cNvSpPr txBox="1"/>
          <p:nvPr/>
        </p:nvSpPr>
        <p:spPr>
          <a:xfrm>
            <a:off x="63500" y="4804800"/>
            <a:ext cx="3534900" cy="338700"/>
          </a:xfrm>
          <a:prstGeom prst="rect">
            <a:avLst/>
          </a:prstGeom>
          <a:noFill/>
          <a:ln>
            <a:noFill/>
          </a:ln>
        </p:spPr>
        <p:txBody>
          <a:bodyPr anchorCtr="0" anchor="t" bIns="91425" lIns="91425" rIns="91425" tIns="91425">
            <a:noAutofit/>
          </a:bodyPr>
          <a:lstStyle/>
          <a:p>
            <a:pPr lvl="0">
              <a:spcBef>
                <a:spcPts val="0"/>
              </a:spcBef>
              <a:buNone/>
            </a:pPr>
            <a:r>
              <a:rPr lang="en" sz="1000">
                <a:solidFill>
                  <a:srgbClr val="FFFFFF"/>
                </a:solidFill>
              </a:rPr>
              <a:t>Source: http://journal.code4lib.org/articles/9710</a:t>
            </a: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90" name="Shape 290"/>
        <p:cNvGrpSpPr/>
        <p:nvPr/>
      </p:nvGrpSpPr>
      <p:grpSpPr>
        <a:xfrm>
          <a:off x="0" y="0"/>
          <a:ext cx="0" cy="0"/>
          <a:chOff x="0" y="0"/>
          <a:chExt cx="0" cy="0"/>
        </a:xfrm>
      </p:grpSpPr>
      <p:sp>
        <p:nvSpPr>
          <p:cNvPr id="291" name="Shape 291"/>
          <p:cNvSpPr txBox="1"/>
          <p:nvPr>
            <p:ph type="title"/>
          </p:nvPr>
        </p:nvSpPr>
        <p:spPr>
          <a:xfrm>
            <a:off x="284100" y="307975"/>
            <a:ext cx="2479800" cy="4268700"/>
          </a:xfrm>
          <a:prstGeom prst="rect">
            <a:avLst/>
          </a:prstGeom>
        </p:spPr>
        <p:txBody>
          <a:bodyPr anchorCtr="0" anchor="t" bIns="91425" lIns="91425" rIns="91425" tIns="91425">
            <a:noAutofit/>
          </a:bodyPr>
          <a:lstStyle/>
          <a:p>
            <a:pPr lvl="0" rtl="0">
              <a:spcBef>
                <a:spcPts val="0"/>
              </a:spcBef>
              <a:buNone/>
            </a:pPr>
            <a:r>
              <a:rPr lang="en"/>
              <a:t>Appendix</a:t>
            </a:r>
          </a:p>
        </p:txBody>
      </p:sp>
      <p:sp>
        <p:nvSpPr>
          <p:cNvPr id="292" name="Shape 292"/>
          <p:cNvSpPr txBox="1"/>
          <p:nvPr>
            <p:ph idx="1" type="body"/>
          </p:nvPr>
        </p:nvSpPr>
        <p:spPr>
          <a:xfrm>
            <a:off x="3381100" y="307975"/>
            <a:ext cx="5451300" cy="4268700"/>
          </a:xfrm>
          <a:prstGeom prst="rect">
            <a:avLst/>
          </a:prstGeom>
        </p:spPr>
        <p:txBody>
          <a:bodyPr anchorCtr="0" anchor="t" bIns="91425" lIns="91425" rIns="91425" tIns="91425">
            <a:noAutofit/>
          </a:bodyPr>
          <a:lstStyle/>
          <a:p>
            <a:pPr lvl="0" rtl="0">
              <a:spcBef>
                <a:spcPts val="0"/>
              </a:spcBef>
              <a:buNone/>
            </a:pPr>
            <a:r>
              <a:rPr lang="en" sz="1200"/>
              <a:t>GeoBlacklight Schema:</a:t>
            </a:r>
          </a:p>
          <a:p>
            <a:pPr indent="-304800" lvl="0" marL="457200" rtl="0">
              <a:spcBef>
                <a:spcPts val="0"/>
              </a:spcBef>
              <a:buSzPct val="100000"/>
            </a:pPr>
            <a:r>
              <a:rPr lang="en" sz="1200"/>
              <a:t>Geospatial features:</a:t>
            </a:r>
          </a:p>
          <a:p>
            <a:pPr lvl="0" rtl="0">
              <a:spcBef>
                <a:spcPts val="0"/>
              </a:spcBef>
              <a:buNone/>
            </a:pPr>
            <a:r>
              <a:t/>
            </a:r>
            <a:endParaRPr sz="1200"/>
          </a:p>
          <a:p>
            <a:pPr lvl="0" rtl="0">
              <a:spcBef>
                <a:spcPts val="0"/>
              </a:spcBef>
              <a:buNone/>
            </a:pPr>
            <a:r>
              <a:t/>
            </a:r>
            <a:endParaRPr sz="1200"/>
          </a:p>
          <a:p>
            <a:pPr lvl="0" rtl="0">
              <a:spcBef>
                <a:spcPts val="0"/>
              </a:spcBef>
              <a:buNone/>
            </a:pPr>
            <a:r>
              <a:t/>
            </a:r>
            <a:endParaRPr sz="1200"/>
          </a:p>
          <a:p>
            <a:pPr lvl="0" rtl="0">
              <a:spcBef>
                <a:spcPts val="0"/>
              </a:spcBef>
              <a:buNone/>
            </a:pPr>
            <a:r>
              <a:t/>
            </a:r>
            <a:endParaRPr sz="1200"/>
          </a:p>
          <a:p>
            <a:pPr indent="-304800" lvl="0" marL="457200" rtl="0">
              <a:spcBef>
                <a:spcPts val="0"/>
              </a:spcBef>
              <a:buSzPct val="100000"/>
            </a:pPr>
            <a:r>
              <a:rPr lang="en" sz="1200"/>
              <a:t>Layers information:</a:t>
            </a:r>
          </a:p>
          <a:p>
            <a:pPr indent="0" lvl="0" marL="457200" rtl="0">
              <a:spcBef>
                <a:spcPts val="0"/>
              </a:spcBef>
              <a:buNone/>
            </a:pPr>
            <a:r>
              <a:t/>
            </a:r>
            <a:endParaRPr sz="1200"/>
          </a:p>
          <a:p>
            <a:pPr indent="0" lvl="0" marL="457200" rtl="0">
              <a:spcBef>
                <a:spcPts val="0"/>
              </a:spcBef>
              <a:buNone/>
            </a:pPr>
            <a:r>
              <a:t/>
            </a:r>
            <a:endParaRPr sz="1200"/>
          </a:p>
          <a:p>
            <a:pPr indent="0" lvl="0" marL="457200" rtl="0">
              <a:spcBef>
                <a:spcPts val="0"/>
              </a:spcBef>
              <a:buNone/>
            </a:pPr>
            <a:r>
              <a:t/>
            </a:r>
            <a:endParaRPr sz="1200"/>
          </a:p>
          <a:p>
            <a:pPr indent="0" lvl="0" marL="457200" rtl="0">
              <a:spcBef>
                <a:spcPts val="0"/>
              </a:spcBef>
              <a:buNone/>
            </a:pPr>
            <a:r>
              <a:t/>
            </a:r>
            <a:endParaRPr sz="1200"/>
          </a:p>
          <a:p>
            <a:pPr indent="0" lvl="0" marL="0" rtl="0">
              <a:spcBef>
                <a:spcPts val="0"/>
              </a:spcBef>
              <a:buNone/>
            </a:pPr>
            <a:r>
              <a:t/>
            </a:r>
            <a:endParaRPr sz="1200"/>
          </a:p>
          <a:p>
            <a:pPr lvl="0" rtl="0">
              <a:spcBef>
                <a:spcPts val="0"/>
              </a:spcBef>
              <a:buNone/>
            </a:pPr>
            <a:r>
              <a:t/>
            </a:r>
            <a:endParaRPr/>
          </a:p>
          <a:p>
            <a:pPr lvl="0" rtl="0">
              <a:spcBef>
                <a:spcPts val="0"/>
              </a:spcBef>
              <a:buNone/>
            </a:pPr>
            <a:r>
              <a:t/>
            </a:r>
            <a:endParaRPr/>
          </a:p>
          <a:p>
            <a:pPr lvl="0" rtl="0">
              <a:spcBef>
                <a:spcPts val="0"/>
              </a:spcBef>
              <a:buNone/>
            </a:pPr>
            <a:r>
              <a:t/>
            </a:r>
            <a:endParaRPr/>
          </a:p>
        </p:txBody>
      </p:sp>
      <p:sp>
        <p:nvSpPr>
          <p:cNvPr id="293" name="Shape 293"/>
          <p:cNvSpPr txBox="1"/>
          <p:nvPr/>
        </p:nvSpPr>
        <p:spPr>
          <a:xfrm>
            <a:off x="63500" y="4804800"/>
            <a:ext cx="3534900" cy="338700"/>
          </a:xfrm>
          <a:prstGeom prst="rect">
            <a:avLst/>
          </a:prstGeom>
          <a:noFill/>
          <a:ln>
            <a:noFill/>
          </a:ln>
        </p:spPr>
        <p:txBody>
          <a:bodyPr anchorCtr="0" anchor="t" bIns="91425" lIns="91425" rIns="91425" tIns="91425">
            <a:noAutofit/>
          </a:bodyPr>
          <a:lstStyle/>
          <a:p>
            <a:pPr lvl="0" rtl="0">
              <a:spcBef>
                <a:spcPts val="0"/>
              </a:spcBef>
              <a:buNone/>
            </a:pPr>
            <a:r>
              <a:rPr lang="en" sz="1000">
                <a:solidFill>
                  <a:srgbClr val="FFFFFF"/>
                </a:solidFill>
              </a:rPr>
              <a:t>Source: http://journal.code4lib.org/articles/9710</a:t>
            </a:r>
          </a:p>
        </p:txBody>
      </p:sp>
      <p:pic>
        <p:nvPicPr>
          <p:cNvPr descr="geoblacklightGeoSchema.png" id="294" name="Shape 294"/>
          <p:cNvPicPr preferRelativeResize="0"/>
          <p:nvPr/>
        </p:nvPicPr>
        <p:blipFill>
          <a:blip r:embed="rId3">
            <a:alphaModFix/>
          </a:blip>
          <a:stretch>
            <a:fillRect/>
          </a:stretch>
        </p:blipFill>
        <p:spPr>
          <a:xfrm>
            <a:off x="3689700" y="1127445"/>
            <a:ext cx="5142699" cy="1229275"/>
          </a:xfrm>
          <a:prstGeom prst="rect">
            <a:avLst/>
          </a:prstGeom>
          <a:noFill/>
          <a:ln>
            <a:noFill/>
          </a:ln>
        </p:spPr>
      </p:pic>
      <p:pic>
        <p:nvPicPr>
          <p:cNvPr descr="geoblacklightLayersSchema.png" id="295" name="Shape 295"/>
          <p:cNvPicPr preferRelativeResize="0"/>
          <p:nvPr/>
        </p:nvPicPr>
        <p:blipFill>
          <a:blip r:embed="rId4">
            <a:alphaModFix/>
          </a:blip>
          <a:stretch>
            <a:fillRect/>
          </a:stretch>
        </p:blipFill>
        <p:spPr>
          <a:xfrm>
            <a:off x="3674600" y="3457225"/>
            <a:ext cx="5172899" cy="1155524"/>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6" name="Shape 96"/>
        <p:cNvGrpSpPr/>
        <p:nvPr/>
      </p:nvGrpSpPr>
      <p:grpSpPr>
        <a:xfrm>
          <a:off x="0" y="0"/>
          <a:ext cx="0" cy="0"/>
          <a:chOff x="0" y="0"/>
          <a:chExt cx="0" cy="0"/>
        </a:xfrm>
      </p:grpSpPr>
      <p:sp>
        <p:nvSpPr>
          <p:cNvPr id="97" name="Shape 97"/>
          <p:cNvSpPr txBox="1"/>
          <p:nvPr>
            <p:ph type="title"/>
          </p:nvPr>
        </p:nvSpPr>
        <p:spPr>
          <a:xfrm>
            <a:off x="284100" y="307975"/>
            <a:ext cx="2479800" cy="4268700"/>
          </a:xfrm>
          <a:prstGeom prst="rect">
            <a:avLst/>
          </a:prstGeom>
        </p:spPr>
        <p:txBody>
          <a:bodyPr anchorCtr="0" anchor="t" bIns="91425" lIns="91425" rIns="91425" tIns="91425">
            <a:noAutofit/>
          </a:bodyPr>
          <a:lstStyle/>
          <a:p>
            <a:pPr lvl="0" rtl="0">
              <a:spcBef>
                <a:spcPts val="0"/>
              </a:spcBef>
              <a:buNone/>
            </a:pPr>
            <a:r>
              <a:rPr lang="en" sz="2400"/>
              <a:t>What we accomplished this semester</a:t>
            </a:r>
          </a:p>
        </p:txBody>
      </p:sp>
      <p:sp>
        <p:nvSpPr>
          <p:cNvPr id="98" name="Shape 98"/>
          <p:cNvSpPr txBox="1"/>
          <p:nvPr>
            <p:ph idx="1" type="body"/>
          </p:nvPr>
        </p:nvSpPr>
        <p:spPr>
          <a:xfrm>
            <a:off x="3381100" y="307975"/>
            <a:ext cx="5451300" cy="4268700"/>
          </a:xfrm>
          <a:prstGeom prst="rect">
            <a:avLst/>
          </a:prstGeom>
        </p:spPr>
        <p:txBody>
          <a:bodyPr anchorCtr="0" anchor="t" bIns="91425" lIns="91425" rIns="91425" tIns="91425">
            <a:noAutofit/>
          </a:bodyPr>
          <a:lstStyle/>
          <a:p>
            <a:pPr lvl="0">
              <a:spcBef>
                <a:spcPts val="0"/>
              </a:spcBef>
              <a:buNone/>
            </a:pPr>
            <a:r>
              <a:rPr lang="en"/>
              <a:t>Choose a front end development framework that would work for our needs</a:t>
            </a:r>
          </a:p>
          <a:p>
            <a:pPr lvl="0">
              <a:spcBef>
                <a:spcPts val="0"/>
              </a:spcBef>
              <a:buNone/>
            </a:pPr>
            <a:r>
              <a:rPr lang="en"/>
              <a:t>Build a knowledge base for Rails and Blacklight</a:t>
            </a:r>
          </a:p>
          <a:p>
            <a:pPr lvl="0">
              <a:spcBef>
                <a:spcPts val="0"/>
              </a:spcBef>
              <a:buNone/>
            </a:pPr>
            <a:r>
              <a:rPr lang="en"/>
              <a:t>Learn and finalize the data</a:t>
            </a:r>
          </a:p>
          <a:p>
            <a:pPr lvl="0">
              <a:spcBef>
                <a:spcPts val="0"/>
              </a:spcBef>
              <a:buNone/>
            </a:pPr>
            <a:r>
              <a:rPr lang="en"/>
              <a:t>Build the front end for an information retrieval system from scratch which displays accurate data in an efficient way</a:t>
            </a:r>
          </a:p>
          <a:p>
            <a:pPr lvl="0">
              <a:spcBef>
                <a:spcPts val="0"/>
              </a:spcBef>
              <a:buNone/>
            </a:pPr>
            <a:r>
              <a:t/>
            </a:r>
            <a:endParaRPr/>
          </a:p>
          <a:p>
            <a:pPr lvl="0">
              <a:spcBef>
                <a:spcPts val="0"/>
              </a:spcBef>
              <a:buNone/>
            </a:pPr>
            <a:r>
              <a:t/>
            </a:r>
            <a:endParaRPr/>
          </a:p>
          <a:p>
            <a:pPr lvl="0">
              <a:spcBef>
                <a:spcPts val="0"/>
              </a:spcBef>
              <a:buClr>
                <a:schemeClr val="dk2"/>
              </a:buClr>
              <a:buSzPct val="61111"/>
              <a:buFont typeface="Arial"/>
              <a:buNone/>
            </a:pPr>
            <a:r>
              <a:t/>
            </a:r>
            <a:endParaRPr/>
          </a:p>
          <a:p>
            <a:pPr lvl="0">
              <a:spcBef>
                <a:spcPts val="0"/>
              </a:spcBef>
              <a:buNone/>
            </a:pPr>
            <a:r>
              <a:t/>
            </a:r>
            <a:endParaRPr/>
          </a:p>
          <a:p>
            <a:pPr lvl="0" rtl="0">
              <a:spcBef>
                <a:spcPts val="0"/>
              </a:spcBef>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2" name="Shape 102"/>
        <p:cNvGrpSpPr/>
        <p:nvPr/>
      </p:nvGrpSpPr>
      <p:grpSpPr>
        <a:xfrm>
          <a:off x="0" y="0"/>
          <a:ext cx="0" cy="0"/>
          <a:chOff x="0" y="0"/>
          <a:chExt cx="0" cy="0"/>
        </a:xfrm>
      </p:grpSpPr>
      <p:sp>
        <p:nvSpPr>
          <p:cNvPr id="103" name="Shape 103"/>
          <p:cNvSpPr txBox="1"/>
          <p:nvPr/>
        </p:nvSpPr>
        <p:spPr>
          <a:xfrm>
            <a:off x="328650" y="2382475"/>
            <a:ext cx="5291400" cy="2385900"/>
          </a:xfrm>
          <a:prstGeom prst="rect">
            <a:avLst/>
          </a:prstGeom>
          <a:noFill/>
          <a:ln>
            <a:noFill/>
          </a:ln>
        </p:spPr>
        <p:txBody>
          <a:bodyPr anchorCtr="0" anchor="t" bIns="91425" lIns="91425" rIns="91425" tIns="91425">
            <a:noAutofit/>
          </a:bodyPr>
          <a:lstStyle/>
          <a:p>
            <a:pPr indent="-330200" lvl="0" marL="457200" rtl="0">
              <a:spcBef>
                <a:spcPts val="0"/>
              </a:spcBef>
              <a:buClr>
                <a:srgbClr val="FFFFFF"/>
              </a:buClr>
              <a:buSzPct val="100000"/>
              <a:buChar char="●"/>
            </a:pPr>
            <a:r>
              <a:rPr lang="en" sz="1600">
                <a:solidFill>
                  <a:srgbClr val="FFFFFF"/>
                </a:solidFill>
              </a:rPr>
              <a:t>GETAR needs a front end to be a viable information retrieval system.  </a:t>
            </a:r>
          </a:p>
          <a:p>
            <a:pPr indent="-330200" lvl="0" marL="457200" rtl="0">
              <a:spcBef>
                <a:spcPts val="0"/>
              </a:spcBef>
              <a:buClr>
                <a:srgbClr val="FFFFFF"/>
              </a:buClr>
              <a:buSzPct val="100000"/>
              <a:buChar char="●"/>
            </a:pPr>
            <a:r>
              <a:rPr lang="en" sz="1600">
                <a:solidFill>
                  <a:srgbClr val="FFFFFF"/>
                </a:solidFill>
              </a:rPr>
              <a:t>Many user tasks that must be included in the verification process: query, refine search, browse, visualize, analyze, etc.</a:t>
            </a:r>
          </a:p>
          <a:p>
            <a:pPr indent="-330200" lvl="0" marL="457200" rtl="0">
              <a:spcBef>
                <a:spcPts val="0"/>
              </a:spcBef>
              <a:buClr>
                <a:srgbClr val="FFFFFF"/>
              </a:buClr>
              <a:buSzPct val="100000"/>
              <a:buChar char="●"/>
            </a:pPr>
            <a:r>
              <a:rPr lang="en" sz="1600">
                <a:solidFill>
                  <a:srgbClr val="FFFFFF"/>
                </a:solidFill>
              </a:rPr>
              <a:t>The front end is the communications channel between the IR system backend and the user. </a:t>
            </a:r>
          </a:p>
        </p:txBody>
      </p:sp>
      <p:sp>
        <p:nvSpPr>
          <p:cNvPr id="104" name="Shape 104"/>
          <p:cNvSpPr txBox="1"/>
          <p:nvPr>
            <p:ph type="title"/>
          </p:nvPr>
        </p:nvSpPr>
        <p:spPr>
          <a:xfrm>
            <a:off x="328650" y="554700"/>
            <a:ext cx="5291400" cy="1488300"/>
          </a:xfrm>
          <a:prstGeom prst="rect">
            <a:avLst/>
          </a:prstGeom>
        </p:spPr>
        <p:txBody>
          <a:bodyPr anchorCtr="0" anchor="t" bIns="91425" lIns="91425" rIns="91425" tIns="91425">
            <a:noAutofit/>
          </a:bodyPr>
          <a:lstStyle/>
          <a:p>
            <a:pPr lvl="0" rtl="0">
              <a:spcBef>
                <a:spcPts val="0"/>
              </a:spcBef>
              <a:buNone/>
            </a:pPr>
            <a:r>
              <a:rPr lang="en"/>
              <a:t>Verification of Tools and Platforms</a:t>
            </a:r>
          </a:p>
        </p:txBody>
      </p:sp>
      <p:sp>
        <p:nvSpPr>
          <p:cNvPr id="105" name="Shape 105"/>
          <p:cNvSpPr txBox="1"/>
          <p:nvPr>
            <p:ph idx="1" type="body"/>
          </p:nvPr>
        </p:nvSpPr>
        <p:spPr>
          <a:xfrm>
            <a:off x="6627950" y="639600"/>
            <a:ext cx="2109300" cy="4024800"/>
          </a:xfrm>
          <a:prstGeom prst="rect">
            <a:avLst/>
          </a:prstGeom>
        </p:spPr>
        <p:txBody>
          <a:bodyPr anchorCtr="0" anchor="t" bIns="91425" lIns="91425" rIns="91425" tIns="91425">
            <a:noAutofit/>
          </a:bodyPr>
          <a:lstStyle/>
          <a:p>
            <a:pPr lvl="0" rtl="0">
              <a:lnSpc>
                <a:spcPct val="115000"/>
              </a:lnSpc>
              <a:spcBef>
                <a:spcPts val="0"/>
              </a:spcBef>
              <a:spcAft>
                <a:spcPts val="0"/>
              </a:spcAft>
              <a:buNone/>
            </a:pPr>
            <a:r>
              <a:rPr lang="en" sz="1800"/>
              <a:t>Previous Semester: </a:t>
            </a:r>
          </a:p>
          <a:p>
            <a:pPr indent="-342900" lvl="0" marL="457200" rtl="0">
              <a:lnSpc>
                <a:spcPct val="115000"/>
              </a:lnSpc>
              <a:spcBef>
                <a:spcPts val="0"/>
              </a:spcBef>
              <a:spcAft>
                <a:spcPts val="0"/>
              </a:spcAft>
              <a:buSzPct val="100000"/>
            </a:pPr>
            <a:r>
              <a:rPr b="1" lang="en" sz="1800"/>
              <a:t>HUE</a:t>
            </a:r>
          </a:p>
          <a:p>
            <a:pPr lvl="0">
              <a:lnSpc>
                <a:spcPct val="115000"/>
              </a:lnSpc>
              <a:spcBef>
                <a:spcPts val="0"/>
              </a:spcBef>
              <a:spcAft>
                <a:spcPts val="0"/>
              </a:spcAft>
              <a:buNone/>
            </a:pPr>
            <a:r>
              <a:t/>
            </a:r>
            <a:endParaRPr sz="1800"/>
          </a:p>
          <a:p>
            <a:pPr lvl="0" rtl="0">
              <a:lnSpc>
                <a:spcPct val="115000"/>
              </a:lnSpc>
              <a:spcBef>
                <a:spcPts val="0"/>
              </a:spcBef>
              <a:spcAft>
                <a:spcPts val="0"/>
              </a:spcAft>
              <a:buNone/>
            </a:pPr>
            <a:r>
              <a:rPr lang="en" sz="1800"/>
              <a:t>Recommended:</a:t>
            </a:r>
          </a:p>
          <a:p>
            <a:pPr indent="-342900" lvl="0" marL="457200" rtl="0">
              <a:lnSpc>
                <a:spcPct val="115000"/>
              </a:lnSpc>
              <a:spcBef>
                <a:spcPts val="0"/>
              </a:spcBef>
              <a:spcAft>
                <a:spcPts val="0"/>
              </a:spcAft>
              <a:buSzPct val="100000"/>
            </a:pPr>
            <a:r>
              <a:rPr b="1" lang="en" sz="1800"/>
              <a:t>Blacklight</a:t>
            </a:r>
          </a:p>
          <a:p>
            <a:pPr lvl="0">
              <a:lnSpc>
                <a:spcPct val="115000"/>
              </a:lnSpc>
              <a:spcBef>
                <a:spcPts val="0"/>
              </a:spcBef>
              <a:spcAft>
                <a:spcPts val="0"/>
              </a:spcAft>
              <a:buNone/>
            </a:pPr>
            <a:r>
              <a:t/>
            </a:r>
            <a:endParaRPr sz="1800"/>
          </a:p>
          <a:p>
            <a:pPr lvl="0">
              <a:lnSpc>
                <a:spcPct val="115000"/>
              </a:lnSpc>
              <a:spcBef>
                <a:spcPts val="0"/>
              </a:spcBef>
              <a:spcAft>
                <a:spcPts val="0"/>
              </a:spcAft>
              <a:buNone/>
            </a:pPr>
            <a:r>
              <a:rPr lang="en" sz="1800"/>
              <a:t>Others: </a:t>
            </a:r>
          </a:p>
          <a:p>
            <a:pPr indent="-342900" lvl="0" marL="457200">
              <a:lnSpc>
                <a:spcPct val="115000"/>
              </a:lnSpc>
              <a:spcBef>
                <a:spcPts val="0"/>
              </a:spcBef>
              <a:spcAft>
                <a:spcPts val="0"/>
              </a:spcAft>
              <a:buSzPct val="100000"/>
            </a:pPr>
            <a:r>
              <a:rPr b="1" lang="en" sz="1800"/>
              <a:t>Elasticsearch</a:t>
            </a:r>
          </a:p>
          <a:p>
            <a:pPr indent="-342900" lvl="0" marL="457200">
              <a:lnSpc>
                <a:spcPct val="115000"/>
              </a:lnSpc>
              <a:spcBef>
                <a:spcPts val="0"/>
              </a:spcBef>
              <a:spcAft>
                <a:spcPts val="0"/>
              </a:spcAft>
              <a:buSzPct val="100000"/>
            </a:pPr>
            <a:r>
              <a:rPr b="1" lang="en" sz="1800"/>
              <a:t>Kibana</a:t>
            </a:r>
          </a:p>
          <a:p>
            <a:pPr indent="-342900" lvl="0" marL="457200" rtl="0">
              <a:lnSpc>
                <a:spcPct val="115000"/>
              </a:lnSpc>
              <a:spcBef>
                <a:spcPts val="0"/>
              </a:spcBef>
              <a:spcAft>
                <a:spcPts val="0"/>
              </a:spcAft>
              <a:buSzPct val="100000"/>
            </a:pPr>
            <a:r>
              <a:rPr b="1" lang="en" sz="1800"/>
              <a:t>Fusion</a:t>
            </a:r>
          </a:p>
          <a:p>
            <a:pPr indent="-342900" lvl="0" marL="457200" rtl="0">
              <a:lnSpc>
                <a:spcPct val="115000"/>
              </a:lnSpc>
              <a:spcBef>
                <a:spcPts val="0"/>
              </a:spcBef>
              <a:spcAft>
                <a:spcPts val="0"/>
              </a:spcAft>
              <a:buSzPct val="100000"/>
            </a:pPr>
            <a:r>
              <a:rPr b="1" lang="en" sz="1800"/>
              <a:t>Custom using Solr API</a:t>
            </a: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9" name="Shape 109"/>
        <p:cNvGrpSpPr/>
        <p:nvPr/>
      </p:nvGrpSpPr>
      <p:grpSpPr>
        <a:xfrm>
          <a:off x="0" y="0"/>
          <a:ext cx="0" cy="0"/>
          <a:chOff x="0" y="0"/>
          <a:chExt cx="0" cy="0"/>
        </a:xfrm>
      </p:grpSpPr>
      <p:sp>
        <p:nvSpPr>
          <p:cNvPr id="110" name="Shape 110"/>
          <p:cNvSpPr txBox="1"/>
          <p:nvPr>
            <p:ph type="title"/>
          </p:nvPr>
        </p:nvSpPr>
        <p:spPr>
          <a:xfrm>
            <a:off x="284100" y="307975"/>
            <a:ext cx="2479800" cy="4268700"/>
          </a:xfrm>
          <a:prstGeom prst="rect">
            <a:avLst/>
          </a:prstGeom>
        </p:spPr>
        <p:txBody>
          <a:bodyPr anchorCtr="0" anchor="t" bIns="91425" lIns="91425" rIns="91425" tIns="91425">
            <a:noAutofit/>
          </a:bodyPr>
          <a:lstStyle/>
          <a:p>
            <a:pPr lvl="0" rtl="0">
              <a:spcBef>
                <a:spcPts val="0"/>
              </a:spcBef>
              <a:buNone/>
            </a:pPr>
            <a:r>
              <a:rPr lang="en" sz="2400"/>
              <a:t>Blacklight versus HUE</a:t>
            </a:r>
          </a:p>
        </p:txBody>
      </p:sp>
      <p:graphicFrame>
        <p:nvGraphicFramePr>
          <p:cNvPr id="111" name="Shape 111"/>
          <p:cNvGraphicFramePr/>
          <p:nvPr/>
        </p:nvGraphicFramePr>
        <p:xfrm>
          <a:off x="3225025" y="282600"/>
          <a:ext cx="3000000" cy="3000000"/>
        </p:xfrm>
        <a:graphic>
          <a:graphicData uri="http://schemas.openxmlformats.org/drawingml/2006/table">
            <a:tbl>
              <a:tblPr>
                <a:noFill/>
                <a:tableStyleId>{43B85D5C-2BBF-4055-AFB6-C4F9C5B681D3}</a:tableStyleId>
              </a:tblPr>
              <a:tblGrid>
                <a:gridCol w="1369700"/>
                <a:gridCol w="2188325"/>
                <a:gridCol w="2165525"/>
              </a:tblGrid>
              <a:tr h="710550">
                <a:tc>
                  <a:txBody>
                    <a:bodyPr>
                      <a:noAutofit/>
                    </a:bodyPr>
                    <a:lstStyle/>
                    <a:p>
                      <a:pPr lvl="0" algn="ctr">
                        <a:spcBef>
                          <a:spcPts val="0"/>
                        </a:spcBef>
                        <a:buNone/>
                      </a:pPr>
                      <a:r>
                        <a:t/>
                      </a:r>
                      <a:endParaRPr b="1" sz="1800"/>
                    </a:p>
                  </a:txBody>
                  <a:tcPr marT="91425" marB="91425" marR="91425" marL="91425" anchor="ctr">
                    <a:lnR cap="flat" cmpd="sng" w="28575">
                      <a:solidFill>
                        <a:srgbClr val="9E9E9E"/>
                      </a:solidFill>
                      <a:prstDash val="solid"/>
                      <a:round/>
                      <a:headEnd len="med" w="med" type="none"/>
                      <a:tailEnd len="med" w="med" type="none"/>
                    </a:lnR>
                    <a:lnB cap="flat" cmpd="sng" w="28575">
                      <a:solidFill>
                        <a:srgbClr val="9E9E9E"/>
                      </a:solidFill>
                      <a:prstDash val="solid"/>
                      <a:round/>
                      <a:headEnd len="med" w="med" type="none"/>
                      <a:tailEnd len="med" w="med" type="none"/>
                    </a:lnB>
                  </a:tcPr>
                </a:tc>
                <a:tc>
                  <a:txBody>
                    <a:bodyPr>
                      <a:noAutofit/>
                    </a:bodyPr>
                    <a:lstStyle/>
                    <a:p>
                      <a:pPr lvl="0" algn="ctr">
                        <a:spcBef>
                          <a:spcPts val="0"/>
                        </a:spcBef>
                        <a:buNone/>
                      </a:pPr>
                      <a:r>
                        <a:rPr b="1" lang="en" sz="1800"/>
                        <a:t>HUE</a:t>
                      </a:r>
                    </a:p>
                  </a:txBody>
                  <a:tcPr marT="91425" marB="91425" marR="91425" marL="91425" anchor="ctr">
                    <a:lnL cap="flat" cmpd="sng" w="28575">
                      <a:solidFill>
                        <a:srgbClr val="9E9E9E"/>
                      </a:solidFill>
                      <a:prstDash val="solid"/>
                      <a:round/>
                      <a:headEnd len="med" w="med" type="none"/>
                      <a:tailEnd len="med" w="med" type="none"/>
                    </a:lnL>
                    <a:lnR cap="flat" cmpd="sng" w="28575">
                      <a:solidFill>
                        <a:srgbClr val="9E9E9E"/>
                      </a:solidFill>
                      <a:prstDash val="solid"/>
                      <a:round/>
                      <a:headEnd len="med" w="med" type="none"/>
                      <a:tailEnd len="med" w="med" type="none"/>
                    </a:lnR>
                    <a:lnT cap="flat" cmpd="sng" w="9525">
                      <a:solidFill>
                        <a:srgbClr val="9E9E9E"/>
                      </a:solidFill>
                      <a:prstDash val="solid"/>
                      <a:round/>
                      <a:headEnd len="med" w="med" type="none"/>
                      <a:tailEnd len="med" w="med" type="none"/>
                    </a:lnT>
                    <a:lnB cap="flat" cmpd="sng" w="28575">
                      <a:solidFill>
                        <a:srgbClr val="9E9E9E"/>
                      </a:solidFill>
                      <a:prstDash val="solid"/>
                      <a:round/>
                      <a:headEnd len="med" w="med" type="none"/>
                      <a:tailEnd len="med" w="med" type="none"/>
                    </a:lnB>
                  </a:tcPr>
                </a:tc>
                <a:tc>
                  <a:txBody>
                    <a:bodyPr>
                      <a:noAutofit/>
                    </a:bodyPr>
                    <a:lstStyle/>
                    <a:p>
                      <a:pPr lvl="0" algn="ctr">
                        <a:spcBef>
                          <a:spcPts val="0"/>
                        </a:spcBef>
                        <a:buNone/>
                      </a:pPr>
                      <a:r>
                        <a:rPr b="1" lang="en" sz="1800"/>
                        <a:t>Blacklight</a:t>
                      </a:r>
                    </a:p>
                  </a:txBody>
                  <a:tcPr marT="91425" marB="91425" marR="91425" marL="91425" anchor="ctr">
                    <a:lnL cap="flat" cmpd="sng" w="28575">
                      <a:solidFill>
                        <a:srgbClr val="9E9E9E"/>
                      </a:solidFill>
                      <a:prstDash val="solid"/>
                      <a:round/>
                      <a:headEnd len="med" w="med" type="none"/>
                      <a:tailEnd len="med" w="med" type="none"/>
                    </a:lnL>
                    <a:lnR cap="flat" cmpd="sng" w="9525">
                      <a:solidFill>
                        <a:srgbClr val="9E9E9E"/>
                      </a:solidFill>
                      <a:prstDash val="solid"/>
                      <a:round/>
                      <a:headEnd len="med" w="med" type="none"/>
                      <a:tailEnd len="med" w="med" type="none"/>
                    </a:lnR>
                    <a:lnT cap="flat" cmpd="sng" w="9525">
                      <a:solidFill>
                        <a:srgbClr val="9E9E9E"/>
                      </a:solidFill>
                      <a:prstDash val="solid"/>
                      <a:round/>
                      <a:headEnd len="med" w="med" type="none"/>
                      <a:tailEnd len="med" w="med" type="none"/>
                    </a:lnT>
                    <a:lnB cap="flat" cmpd="sng" w="28575">
                      <a:solidFill>
                        <a:srgbClr val="9E9E9E"/>
                      </a:solidFill>
                      <a:prstDash val="solid"/>
                      <a:round/>
                      <a:headEnd len="med" w="med" type="none"/>
                      <a:tailEnd len="med" w="med" type="none"/>
                    </a:lnB>
                  </a:tcPr>
                </a:tc>
              </a:tr>
              <a:tr h="683275">
                <a:tc>
                  <a:txBody>
                    <a:bodyPr>
                      <a:noAutofit/>
                    </a:bodyPr>
                    <a:lstStyle/>
                    <a:p>
                      <a:pPr lvl="0" rtl="0">
                        <a:spcBef>
                          <a:spcPts val="0"/>
                        </a:spcBef>
                        <a:buNone/>
                      </a:pPr>
                      <a:r>
                        <a:rPr b="1" lang="en" sz="1600"/>
                        <a:t>Category</a:t>
                      </a:r>
                    </a:p>
                  </a:txBody>
                  <a:tcPr marT="91425" marB="91425" marR="91425" marL="91425">
                    <a:lnR cap="flat" cmpd="sng" w="28575">
                      <a:solidFill>
                        <a:srgbClr val="9E9E9E"/>
                      </a:solidFill>
                      <a:prstDash val="solid"/>
                      <a:round/>
                      <a:headEnd len="med" w="med" type="none"/>
                      <a:tailEnd len="med" w="med" type="none"/>
                    </a:lnR>
                    <a:lnT cap="flat" cmpd="sng" w="28575">
                      <a:solidFill>
                        <a:srgbClr val="9E9E9E"/>
                      </a:solidFill>
                      <a:prstDash val="solid"/>
                      <a:round/>
                      <a:headEnd len="med" w="med" type="none"/>
                      <a:tailEnd len="med" w="med" type="none"/>
                    </a:lnT>
                    <a:lnB cap="flat" cmpd="sng" w="28575">
                      <a:solidFill>
                        <a:srgbClr val="9E9E9E"/>
                      </a:solidFill>
                      <a:prstDash val="solid"/>
                      <a:round/>
                      <a:headEnd len="med" w="med" type="none"/>
                      <a:tailEnd len="med" w="med" type="none"/>
                    </a:lnB>
                  </a:tcPr>
                </a:tc>
                <a:tc>
                  <a:txBody>
                    <a:bodyPr>
                      <a:noAutofit/>
                    </a:bodyPr>
                    <a:lstStyle/>
                    <a:p>
                      <a:pPr lvl="0" rtl="0">
                        <a:spcBef>
                          <a:spcPts val="0"/>
                        </a:spcBef>
                        <a:buNone/>
                      </a:pPr>
                      <a:r>
                        <a:rPr lang="en" sz="1600"/>
                        <a:t>Tool / GUI</a:t>
                      </a:r>
                    </a:p>
                  </a:txBody>
                  <a:tcPr marT="91425" marB="91425" marR="91425" marL="91425">
                    <a:lnL cap="flat" cmpd="sng" w="28575">
                      <a:solidFill>
                        <a:srgbClr val="9E9E9E"/>
                      </a:solidFill>
                      <a:prstDash val="solid"/>
                      <a:round/>
                      <a:headEnd len="med" w="med" type="none"/>
                      <a:tailEnd len="med" w="med" type="none"/>
                    </a:lnL>
                    <a:lnR cap="flat" cmpd="sng" w="28575">
                      <a:solidFill>
                        <a:srgbClr val="9E9E9E"/>
                      </a:solidFill>
                      <a:prstDash val="solid"/>
                      <a:round/>
                      <a:headEnd len="med" w="med" type="none"/>
                      <a:tailEnd len="med" w="med" type="none"/>
                    </a:lnR>
                    <a:lnT cap="flat" cmpd="sng" w="28575">
                      <a:solidFill>
                        <a:srgbClr val="9E9E9E"/>
                      </a:solidFill>
                      <a:prstDash val="solid"/>
                      <a:round/>
                      <a:headEnd len="med" w="med" type="none"/>
                      <a:tailEnd len="med" w="med" type="none"/>
                    </a:lnT>
                    <a:lnB cap="flat" cmpd="sng" w="28575">
                      <a:solidFill>
                        <a:srgbClr val="9E9E9E"/>
                      </a:solidFill>
                      <a:prstDash val="solid"/>
                      <a:round/>
                      <a:headEnd len="med" w="med" type="none"/>
                      <a:tailEnd len="med" w="med" type="none"/>
                    </a:lnB>
                  </a:tcPr>
                </a:tc>
                <a:tc>
                  <a:txBody>
                    <a:bodyPr>
                      <a:noAutofit/>
                    </a:bodyPr>
                    <a:lstStyle/>
                    <a:p>
                      <a:pPr lvl="0" rtl="0">
                        <a:spcBef>
                          <a:spcPts val="0"/>
                        </a:spcBef>
                        <a:buNone/>
                      </a:pPr>
                      <a:r>
                        <a:rPr lang="en" sz="1600"/>
                        <a:t>Framework / GUI</a:t>
                      </a:r>
                    </a:p>
                  </a:txBody>
                  <a:tcPr marT="91425" marB="91425" marR="91425" marL="91425">
                    <a:lnL cap="flat" cmpd="sng" w="28575">
                      <a:solidFill>
                        <a:srgbClr val="9E9E9E"/>
                      </a:solidFill>
                      <a:prstDash val="solid"/>
                      <a:round/>
                      <a:headEnd len="med" w="med" type="none"/>
                      <a:tailEnd len="med" w="med" type="none"/>
                    </a:lnL>
                    <a:lnR cap="flat" cmpd="sng" w="9525">
                      <a:solidFill>
                        <a:srgbClr val="9E9E9E"/>
                      </a:solidFill>
                      <a:prstDash val="solid"/>
                      <a:round/>
                      <a:headEnd len="med" w="med" type="none"/>
                      <a:tailEnd len="med" w="med" type="none"/>
                    </a:lnR>
                    <a:lnT cap="flat" cmpd="sng" w="28575">
                      <a:solidFill>
                        <a:srgbClr val="9E9E9E"/>
                      </a:solidFill>
                      <a:prstDash val="solid"/>
                      <a:round/>
                      <a:headEnd len="med" w="med" type="none"/>
                      <a:tailEnd len="med" w="med" type="none"/>
                    </a:lnT>
                    <a:lnB cap="flat" cmpd="sng" w="28575">
                      <a:solidFill>
                        <a:srgbClr val="9E9E9E"/>
                      </a:solidFill>
                      <a:prstDash val="solid"/>
                      <a:round/>
                      <a:headEnd len="med" w="med" type="none"/>
                      <a:tailEnd len="med" w="med" type="none"/>
                    </a:lnB>
                  </a:tcPr>
                </a:tc>
              </a:tr>
              <a:tr h="793700">
                <a:tc>
                  <a:txBody>
                    <a:bodyPr>
                      <a:noAutofit/>
                    </a:bodyPr>
                    <a:lstStyle/>
                    <a:p>
                      <a:pPr lvl="0">
                        <a:spcBef>
                          <a:spcPts val="0"/>
                        </a:spcBef>
                        <a:buNone/>
                      </a:pPr>
                      <a:r>
                        <a:rPr b="1" lang="en" sz="1600"/>
                        <a:t>Audience</a:t>
                      </a:r>
                    </a:p>
                  </a:txBody>
                  <a:tcPr marT="91425" marB="91425" marR="91425" marL="91425">
                    <a:lnR cap="flat" cmpd="sng" w="28575">
                      <a:solidFill>
                        <a:srgbClr val="9E9E9E"/>
                      </a:solidFill>
                      <a:prstDash val="solid"/>
                      <a:round/>
                      <a:headEnd len="med" w="med" type="none"/>
                      <a:tailEnd len="med" w="med" type="none"/>
                    </a:lnR>
                    <a:lnT cap="flat" cmpd="sng" w="28575">
                      <a:solidFill>
                        <a:srgbClr val="9E9E9E"/>
                      </a:solidFill>
                      <a:prstDash val="solid"/>
                      <a:round/>
                      <a:headEnd len="med" w="med" type="none"/>
                      <a:tailEnd len="med" w="med" type="none"/>
                    </a:lnT>
                    <a:lnB cap="flat" cmpd="sng" w="28575">
                      <a:solidFill>
                        <a:srgbClr val="9E9E9E"/>
                      </a:solidFill>
                      <a:prstDash val="solid"/>
                      <a:round/>
                      <a:headEnd len="med" w="med" type="none"/>
                      <a:tailEnd len="med" w="med" type="none"/>
                    </a:lnB>
                  </a:tcPr>
                </a:tc>
                <a:tc>
                  <a:txBody>
                    <a:bodyPr>
                      <a:noAutofit/>
                    </a:bodyPr>
                    <a:lstStyle/>
                    <a:p>
                      <a:pPr lvl="0">
                        <a:spcBef>
                          <a:spcPts val="0"/>
                        </a:spcBef>
                        <a:buNone/>
                      </a:pPr>
                      <a:r>
                        <a:rPr lang="en" sz="1600"/>
                        <a:t>Collection admins, Data scientists</a:t>
                      </a:r>
                    </a:p>
                  </a:txBody>
                  <a:tcPr marT="91425" marB="91425" marR="91425" marL="91425">
                    <a:lnL cap="flat" cmpd="sng" w="28575">
                      <a:solidFill>
                        <a:srgbClr val="9E9E9E"/>
                      </a:solidFill>
                      <a:prstDash val="solid"/>
                      <a:round/>
                      <a:headEnd len="med" w="med" type="none"/>
                      <a:tailEnd len="med" w="med" type="none"/>
                    </a:lnL>
                    <a:lnR cap="flat" cmpd="sng" w="28575">
                      <a:solidFill>
                        <a:srgbClr val="9E9E9E"/>
                      </a:solidFill>
                      <a:prstDash val="solid"/>
                      <a:round/>
                      <a:headEnd len="med" w="med" type="none"/>
                      <a:tailEnd len="med" w="med" type="none"/>
                    </a:lnR>
                    <a:lnT cap="flat" cmpd="sng" w="28575">
                      <a:solidFill>
                        <a:srgbClr val="9E9E9E"/>
                      </a:solidFill>
                      <a:prstDash val="solid"/>
                      <a:round/>
                      <a:headEnd len="med" w="med" type="none"/>
                      <a:tailEnd len="med" w="med" type="none"/>
                    </a:lnT>
                    <a:lnB cap="flat" cmpd="sng" w="28575">
                      <a:solidFill>
                        <a:srgbClr val="9E9E9E"/>
                      </a:solidFill>
                      <a:prstDash val="solid"/>
                      <a:round/>
                      <a:headEnd len="med" w="med" type="none"/>
                      <a:tailEnd len="med" w="med" type="none"/>
                    </a:lnB>
                  </a:tcPr>
                </a:tc>
                <a:tc>
                  <a:txBody>
                    <a:bodyPr>
                      <a:noAutofit/>
                    </a:bodyPr>
                    <a:lstStyle/>
                    <a:p>
                      <a:pPr lvl="0">
                        <a:spcBef>
                          <a:spcPts val="0"/>
                        </a:spcBef>
                        <a:buNone/>
                      </a:pPr>
                      <a:r>
                        <a:rPr lang="en" sz="1600"/>
                        <a:t>Depends on chosen design</a:t>
                      </a:r>
                    </a:p>
                  </a:txBody>
                  <a:tcPr marT="91425" marB="91425" marR="91425" marL="91425">
                    <a:lnL cap="flat" cmpd="sng" w="28575">
                      <a:solidFill>
                        <a:srgbClr val="9E9E9E"/>
                      </a:solidFill>
                      <a:prstDash val="solid"/>
                      <a:round/>
                      <a:headEnd len="med" w="med" type="none"/>
                      <a:tailEnd len="med" w="med" type="none"/>
                    </a:lnL>
                    <a:lnR cap="flat" cmpd="sng" w="9525">
                      <a:solidFill>
                        <a:srgbClr val="9E9E9E"/>
                      </a:solidFill>
                      <a:prstDash val="solid"/>
                      <a:round/>
                      <a:headEnd len="med" w="med" type="none"/>
                      <a:tailEnd len="med" w="med" type="none"/>
                    </a:lnR>
                    <a:lnT cap="flat" cmpd="sng" w="28575">
                      <a:solidFill>
                        <a:srgbClr val="9E9E9E"/>
                      </a:solidFill>
                      <a:prstDash val="solid"/>
                      <a:round/>
                      <a:headEnd len="med" w="med" type="none"/>
                      <a:tailEnd len="med" w="med" type="none"/>
                    </a:lnT>
                    <a:lnB cap="flat" cmpd="sng" w="28575">
                      <a:solidFill>
                        <a:srgbClr val="9E9E9E"/>
                      </a:solidFill>
                      <a:prstDash val="solid"/>
                      <a:round/>
                      <a:headEnd len="med" w="med" type="none"/>
                      <a:tailEnd len="med" w="med" type="none"/>
                    </a:lnB>
                  </a:tcPr>
                </a:tc>
              </a:tr>
              <a:tr h="1083525">
                <a:tc>
                  <a:txBody>
                    <a:bodyPr>
                      <a:noAutofit/>
                    </a:bodyPr>
                    <a:lstStyle/>
                    <a:p>
                      <a:pPr lvl="0">
                        <a:spcBef>
                          <a:spcPts val="0"/>
                        </a:spcBef>
                        <a:buNone/>
                      </a:pPr>
                      <a:r>
                        <a:rPr b="1" lang="en" sz="1600"/>
                        <a:t>Goals</a:t>
                      </a:r>
                    </a:p>
                  </a:txBody>
                  <a:tcPr marT="91425" marB="91425" marR="91425" marL="91425">
                    <a:lnR cap="flat" cmpd="sng" w="28575">
                      <a:solidFill>
                        <a:srgbClr val="9E9E9E"/>
                      </a:solidFill>
                      <a:prstDash val="solid"/>
                      <a:round/>
                      <a:headEnd len="med" w="med" type="none"/>
                      <a:tailEnd len="med" w="med" type="none"/>
                    </a:lnR>
                    <a:lnT cap="flat" cmpd="sng" w="28575">
                      <a:solidFill>
                        <a:srgbClr val="9E9E9E"/>
                      </a:solidFill>
                      <a:prstDash val="solid"/>
                      <a:round/>
                      <a:headEnd len="med" w="med" type="none"/>
                      <a:tailEnd len="med" w="med" type="none"/>
                    </a:lnT>
                    <a:lnB cap="flat" cmpd="sng" w="28575">
                      <a:solidFill>
                        <a:srgbClr val="9E9E9E"/>
                      </a:solidFill>
                      <a:prstDash val="solid"/>
                      <a:round/>
                      <a:headEnd len="med" w="med" type="none"/>
                      <a:tailEnd len="med" w="med" type="none"/>
                    </a:lnB>
                  </a:tcPr>
                </a:tc>
                <a:tc>
                  <a:txBody>
                    <a:bodyPr>
                      <a:noAutofit/>
                    </a:bodyPr>
                    <a:lstStyle/>
                    <a:p>
                      <a:pPr lvl="0">
                        <a:spcBef>
                          <a:spcPts val="0"/>
                        </a:spcBef>
                        <a:buNone/>
                      </a:pPr>
                      <a:r>
                        <a:rPr lang="en" sz="1600"/>
                        <a:t>Collection visualization, advanced analysis. </a:t>
                      </a:r>
                    </a:p>
                  </a:txBody>
                  <a:tcPr marT="91425" marB="91425" marR="91425" marL="91425">
                    <a:lnL cap="flat" cmpd="sng" w="28575">
                      <a:solidFill>
                        <a:srgbClr val="9E9E9E"/>
                      </a:solidFill>
                      <a:prstDash val="solid"/>
                      <a:round/>
                      <a:headEnd len="med" w="med" type="none"/>
                      <a:tailEnd len="med" w="med" type="none"/>
                    </a:lnL>
                    <a:lnR cap="flat" cmpd="sng" w="28575">
                      <a:solidFill>
                        <a:srgbClr val="9E9E9E"/>
                      </a:solidFill>
                      <a:prstDash val="solid"/>
                      <a:round/>
                      <a:headEnd len="med" w="med" type="none"/>
                      <a:tailEnd len="med" w="med" type="none"/>
                    </a:lnR>
                    <a:lnT cap="flat" cmpd="sng" w="28575">
                      <a:solidFill>
                        <a:srgbClr val="9E9E9E"/>
                      </a:solidFill>
                      <a:prstDash val="solid"/>
                      <a:round/>
                      <a:headEnd len="med" w="med" type="none"/>
                      <a:tailEnd len="med" w="med" type="none"/>
                    </a:lnT>
                    <a:lnB cap="flat" cmpd="sng" w="28575">
                      <a:solidFill>
                        <a:srgbClr val="9E9E9E"/>
                      </a:solidFill>
                      <a:prstDash val="solid"/>
                      <a:round/>
                      <a:headEnd len="med" w="med" type="none"/>
                      <a:tailEnd len="med" w="med" type="none"/>
                    </a:lnB>
                  </a:tcPr>
                </a:tc>
                <a:tc>
                  <a:txBody>
                    <a:bodyPr>
                      <a:noAutofit/>
                    </a:bodyPr>
                    <a:lstStyle/>
                    <a:p>
                      <a:pPr lvl="0">
                        <a:spcBef>
                          <a:spcPts val="0"/>
                        </a:spcBef>
                        <a:buNone/>
                      </a:pPr>
                      <a:r>
                        <a:rPr lang="en" sz="1600"/>
                        <a:t>Search engine, </a:t>
                      </a:r>
                    </a:p>
                    <a:p>
                      <a:pPr lvl="0">
                        <a:spcBef>
                          <a:spcPts val="0"/>
                        </a:spcBef>
                        <a:buNone/>
                      </a:pPr>
                      <a:r>
                        <a:rPr lang="en" sz="1600"/>
                        <a:t>Document viewing, Query results</a:t>
                      </a:r>
                    </a:p>
                  </a:txBody>
                  <a:tcPr marT="91425" marB="91425" marR="91425" marL="91425">
                    <a:lnL cap="flat" cmpd="sng" w="28575">
                      <a:solidFill>
                        <a:srgbClr val="9E9E9E"/>
                      </a:solidFill>
                      <a:prstDash val="solid"/>
                      <a:round/>
                      <a:headEnd len="med" w="med" type="none"/>
                      <a:tailEnd len="med" w="med" type="none"/>
                    </a:lnL>
                    <a:lnR cap="flat" cmpd="sng" w="9525">
                      <a:solidFill>
                        <a:srgbClr val="9E9E9E"/>
                      </a:solidFill>
                      <a:prstDash val="solid"/>
                      <a:round/>
                      <a:headEnd len="med" w="med" type="none"/>
                      <a:tailEnd len="med" w="med" type="none"/>
                    </a:lnR>
                    <a:lnT cap="flat" cmpd="sng" w="28575">
                      <a:solidFill>
                        <a:srgbClr val="9E9E9E"/>
                      </a:solidFill>
                      <a:prstDash val="solid"/>
                      <a:round/>
                      <a:headEnd len="med" w="med" type="none"/>
                      <a:tailEnd len="med" w="med" type="none"/>
                    </a:lnT>
                    <a:lnB cap="flat" cmpd="sng" w="28575">
                      <a:solidFill>
                        <a:srgbClr val="9E9E9E"/>
                      </a:solidFill>
                      <a:prstDash val="solid"/>
                      <a:round/>
                      <a:headEnd len="med" w="med" type="none"/>
                      <a:tailEnd len="med" w="med" type="none"/>
                    </a:lnB>
                  </a:tcPr>
                </a:tc>
              </a:tr>
              <a:tr h="1373375">
                <a:tc>
                  <a:txBody>
                    <a:bodyPr>
                      <a:noAutofit/>
                    </a:bodyPr>
                    <a:lstStyle/>
                    <a:p>
                      <a:pPr lvl="0">
                        <a:spcBef>
                          <a:spcPts val="0"/>
                        </a:spcBef>
                        <a:buNone/>
                      </a:pPr>
                      <a:r>
                        <a:rPr b="1" lang="en" sz="1600"/>
                        <a:t>Coupling</a:t>
                      </a:r>
                    </a:p>
                  </a:txBody>
                  <a:tcPr marT="91425" marB="91425" marR="91425" marL="91425">
                    <a:lnR cap="flat" cmpd="sng" w="28575">
                      <a:solidFill>
                        <a:srgbClr val="9E9E9E"/>
                      </a:solidFill>
                      <a:prstDash val="solid"/>
                      <a:round/>
                      <a:headEnd len="med" w="med" type="none"/>
                      <a:tailEnd len="med" w="med" type="none"/>
                    </a:lnR>
                    <a:lnT cap="flat" cmpd="sng" w="28575">
                      <a:solidFill>
                        <a:srgbClr val="9E9E9E"/>
                      </a:solidFill>
                      <a:prstDash val="solid"/>
                      <a:round/>
                      <a:headEnd len="med" w="med" type="none"/>
                      <a:tailEnd len="med" w="med" type="none"/>
                    </a:lnT>
                  </a:tcPr>
                </a:tc>
                <a:tc>
                  <a:txBody>
                    <a:bodyPr>
                      <a:noAutofit/>
                    </a:bodyPr>
                    <a:lstStyle/>
                    <a:p>
                      <a:pPr lvl="0">
                        <a:spcBef>
                          <a:spcPts val="0"/>
                        </a:spcBef>
                        <a:buNone/>
                      </a:pPr>
                      <a:r>
                        <a:rPr lang="en" sz="1600"/>
                        <a:t>Integrated with backend (Cloudera Search)</a:t>
                      </a:r>
                    </a:p>
                  </a:txBody>
                  <a:tcPr marT="91425" marB="91425" marR="91425" marL="91425">
                    <a:lnL cap="flat" cmpd="sng" w="28575">
                      <a:solidFill>
                        <a:srgbClr val="9E9E9E"/>
                      </a:solidFill>
                      <a:prstDash val="solid"/>
                      <a:round/>
                      <a:headEnd len="med" w="med" type="none"/>
                      <a:tailEnd len="med" w="med" type="none"/>
                    </a:lnL>
                    <a:lnR cap="flat" cmpd="sng" w="28575">
                      <a:solidFill>
                        <a:srgbClr val="9E9E9E"/>
                      </a:solidFill>
                      <a:prstDash val="solid"/>
                      <a:round/>
                      <a:headEnd len="med" w="med" type="none"/>
                      <a:tailEnd len="med" w="med" type="none"/>
                    </a:lnR>
                    <a:lnT cap="flat" cmpd="sng" w="28575">
                      <a:solidFill>
                        <a:srgbClr val="9E9E9E"/>
                      </a:solidFill>
                      <a:prstDash val="solid"/>
                      <a:round/>
                      <a:headEnd len="med" w="med" type="none"/>
                      <a:tailEnd len="med" w="med" type="none"/>
                    </a:lnT>
                    <a:lnB cap="flat" cmpd="sng" w="9525">
                      <a:solidFill>
                        <a:srgbClr val="9E9E9E"/>
                      </a:solidFill>
                      <a:prstDash val="solid"/>
                      <a:round/>
                      <a:headEnd len="med" w="med" type="none"/>
                      <a:tailEnd len="med" w="med" type="none"/>
                    </a:lnB>
                  </a:tcPr>
                </a:tc>
                <a:tc>
                  <a:txBody>
                    <a:bodyPr>
                      <a:noAutofit/>
                    </a:bodyPr>
                    <a:lstStyle/>
                    <a:p>
                      <a:pPr lvl="0">
                        <a:spcBef>
                          <a:spcPts val="0"/>
                        </a:spcBef>
                        <a:buNone/>
                      </a:pPr>
                      <a:r>
                        <a:rPr lang="en" sz="1600"/>
                        <a:t>Low Coupling.  Multiple instances possible. </a:t>
                      </a:r>
                    </a:p>
                  </a:txBody>
                  <a:tcPr marT="91425" marB="91425" marR="91425" marL="91425">
                    <a:lnL cap="flat" cmpd="sng" w="28575">
                      <a:solidFill>
                        <a:srgbClr val="9E9E9E"/>
                      </a:solidFill>
                      <a:prstDash val="solid"/>
                      <a:round/>
                      <a:headEnd len="med" w="med" type="none"/>
                      <a:tailEnd len="med" w="med" type="none"/>
                    </a:lnL>
                    <a:lnR cap="flat" cmpd="sng" w="9525">
                      <a:solidFill>
                        <a:srgbClr val="9E9E9E"/>
                      </a:solidFill>
                      <a:prstDash val="solid"/>
                      <a:round/>
                      <a:headEnd len="med" w="med" type="none"/>
                      <a:tailEnd len="med" w="med" type="none"/>
                    </a:lnR>
                    <a:lnT cap="flat" cmpd="sng" w="28575">
                      <a:solidFill>
                        <a:srgbClr val="9E9E9E"/>
                      </a:solidFill>
                      <a:prstDash val="solid"/>
                      <a:round/>
                      <a:headEnd len="med" w="med" type="none"/>
                      <a:tailEnd len="med" w="med" type="none"/>
                    </a:lnT>
                    <a:lnB cap="flat" cmpd="sng" w="9525">
                      <a:solidFill>
                        <a:srgbClr val="9E9E9E"/>
                      </a:solidFill>
                      <a:prstDash val="solid"/>
                      <a:round/>
                      <a:headEnd len="med" w="med" type="none"/>
                      <a:tailEnd len="med" w="med" type="none"/>
                    </a:lnB>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5" name="Shape 115"/>
        <p:cNvGrpSpPr/>
        <p:nvPr/>
      </p:nvGrpSpPr>
      <p:grpSpPr>
        <a:xfrm>
          <a:off x="0" y="0"/>
          <a:ext cx="0" cy="0"/>
          <a:chOff x="0" y="0"/>
          <a:chExt cx="0" cy="0"/>
        </a:xfrm>
      </p:grpSpPr>
      <p:sp>
        <p:nvSpPr>
          <p:cNvPr id="116" name="Shape 116"/>
          <p:cNvSpPr txBox="1"/>
          <p:nvPr>
            <p:ph type="title"/>
          </p:nvPr>
        </p:nvSpPr>
        <p:spPr>
          <a:xfrm>
            <a:off x="328650" y="554850"/>
            <a:ext cx="5291400" cy="3240000"/>
          </a:xfrm>
          <a:prstGeom prst="rect">
            <a:avLst/>
          </a:prstGeom>
        </p:spPr>
        <p:txBody>
          <a:bodyPr anchorCtr="0" anchor="t" bIns="91425" lIns="91425" rIns="91425" tIns="91425">
            <a:noAutofit/>
          </a:bodyPr>
          <a:lstStyle/>
          <a:p>
            <a:pPr lvl="0">
              <a:spcBef>
                <a:spcPts val="0"/>
              </a:spcBef>
              <a:buNone/>
            </a:pPr>
            <a:r>
              <a:rPr lang="en"/>
              <a:t>Ruby on Rails</a:t>
            </a:r>
          </a:p>
          <a:p>
            <a:pPr lvl="0">
              <a:spcBef>
                <a:spcPts val="0"/>
              </a:spcBef>
              <a:buNone/>
            </a:pPr>
            <a:r>
              <a:t/>
            </a:r>
            <a:endParaRPr/>
          </a:p>
          <a:p>
            <a:pPr lvl="0" rtl="0">
              <a:spcBef>
                <a:spcPts val="0"/>
              </a:spcBef>
              <a:buNone/>
            </a:pPr>
            <a:r>
              <a:t/>
            </a:r>
            <a:endParaRPr/>
          </a:p>
        </p:txBody>
      </p:sp>
      <p:sp>
        <p:nvSpPr>
          <p:cNvPr id="117" name="Shape 117"/>
          <p:cNvSpPr txBox="1"/>
          <p:nvPr>
            <p:ph idx="1" type="body"/>
          </p:nvPr>
        </p:nvSpPr>
        <p:spPr>
          <a:xfrm>
            <a:off x="6627939" y="639600"/>
            <a:ext cx="2109300" cy="3155100"/>
          </a:xfrm>
          <a:prstGeom prst="rect">
            <a:avLst/>
          </a:prstGeom>
        </p:spPr>
        <p:txBody>
          <a:bodyPr anchorCtr="0" anchor="t" bIns="91425" lIns="91425" rIns="91425" tIns="91425">
            <a:noAutofit/>
          </a:bodyPr>
          <a:lstStyle/>
          <a:p>
            <a:pPr lvl="0">
              <a:spcBef>
                <a:spcPts val="0"/>
              </a:spcBef>
              <a:buNone/>
            </a:pPr>
            <a:r>
              <a:rPr lang="en" sz="2400"/>
              <a:t>Server-side web application MVC framework for Ruby</a:t>
            </a:r>
          </a:p>
          <a:p>
            <a:pPr lvl="0">
              <a:spcBef>
                <a:spcPts val="0"/>
              </a:spcBef>
              <a:buNone/>
            </a:pPr>
            <a:r>
              <a:t/>
            </a:r>
            <a:endParaRPr sz="2400"/>
          </a:p>
          <a:p>
            <a:pPr lvl="0">
              <a:spcBef>
                <a:spcPts val="0"/>
              </a:spcBef>
              <a:buNone/>
            </a:pPr>
            <a:r>
              <a:t/>
            </a:r>
            <a:endParaRPr sz="2400"/>
          </a:p>
          <a:p>
            <a:pPr lvl="0" rtl="0">
              <a:spcBef>
                <a:spcPts val="0"/>
              </a:spcBef>
              <a:buNone/>
            </a:pPr>
            <a:r>
              <a:t/>
            </a:r>
            <a:endParaRPr sz="2400"/>
          </a:p>
        </p:txBody>
      </p:sp>
      <p:sp>
        <p:nvSpPr>
          <p:cNvPr id="118" name="Shape 118"/>
          <p:cNvSpPr txBox="1"/>
          <p:nvPr/>
        </p:nvSpPr>
        <p:spPr>
          <a:xfrm>
            <a:off x="328650" y="2382475"/>
            <a:ext cx="5291400" cy="2385900"/>
          </a:xfrm>
          <a:prstGeom prst="rect">
            <a:avLst/>
          </a:prstGeom>
          <a:noFill/>
          <a:ln>
            <a:noFill/>
          </a:ln>
        </p:spPr>
        <p:txBody>
          <a:bodyPr anchorCtr="0" anchor="t" bIns="91425" lIns="91425" rIns="91425" tIns="91425">
            <a:noAutofit/>
          </a:bodyPr>
          <a:lstStyle/>
          <a:p>
            <a:pPr indent="-342900" lvl="0" marL="457200" rtl="0">
              <a:spcBef>
                <a:spcPts val="0"/>
              </a:spcBef>
              <a:buClr>
                <a:srgbClr val="FFFFFF"/>
              </a:buClr>
              <a:buSzPct val="100000"/>
              <a:buChar char="●"/>
            </a:pPr>
            <a:r>
              <a:rPr lang="en" sz="1800">
                <a:solidFill>
                  <a:srgbClr val="FFFFFF"/>
                </a:solidFill>
              </a:rPr>
              <a:t>Pros:</a:t>
            </a:r>
          </a:p>
          <a:p>
            <a:pPr indent="-342900" lvl="1" marL="914400" rtl="0">
              <a:spcBef>
                <a:spcPts val="0"/>
              </a:spcBef>
              <a:buClr>
                <a:srgbClr val="FFFFFF"/>
              </a:buClr>
              <a:buSzPct val="100000"/>
              <a:buChar char="○"/>
            </a:pPr>
            <a:r>
              <a:rPr lang="en" sz="1800">
                <a:solidFill>
                  <a:srgbClr val="FFFFFF"/>
                </a:solidFill>
              </a:rPr>
              <a:t>Same web application can have different environment with different gems.</a:t>
            </a:r>
          </a:p>
          <a:p>
            <a:pPr indent="-342900" lvl="1" marL="914400" rtl="0">
              <a:spcBef>
                <a:spcPts val="0"/>
              </a:spcBef>
              <a:buClr>
                <a:srgbClr val="FFFFFF"/>
              </a:buClr>
              <a:buSzPct val="100000"/>
              <a:buChar char="○"/>
            </a:pPr>
            <a:r>
              <a:rPr lang="en" sz="1800">
                <a:solidFill>
                  <a:srgbClr val="FFFFFF"/>
                </a:solidFill>
              </a:rPr>
              <a:t>Different gems can be added in anytime</a:t>
            </a:r>
          </a:p>
          <a:p>
            <a:pPr indent="-342900" lvl="0" marL="457200" rtl="0">
              <a:spcBef>
                <a:spcPts val="0"/>
              </a:spcBef>
              <a:buClr>
                <a:srgbClr val="FFFFFF"/>
              </a:buClr>
              <a:buSzPct val="100000"/>
              <a:buChar char="●"/>
            </a:pPr>
            <a:r>
              <a:rPr lang="en" sz="1800">
                <a:solidFill>
                  <a:srgbClr val="FFFFFF"/>
                </a:solidFill>
              </a:rPr>
              <a:t>Cons:</a:t>
            </a:r>
          </a:p>
          <a:p>
            <a:pPr indent="-342900" lvl="1" marL="914400" rtl="0">
              <a:spcBef>
                <a:spcPts val="0"/>
              </a:spcBef>
              <a:buClr>
                <a:srgbClr val="FFFFFF"/>
              </a:buClr>
              <a:buSzPct val="100000"/>
              <a:buChar char="○"/>
            </a:pPr>
            <a:r>
              <a:rPr lang="en" sz="1800">
                <a:solidFill>
                  <a:srgbClr val="FFFFFF"/>
                </a:solidFill>
              </a:rPr>
              <a:t>Rails is a framework.</a:t>
            </a:r>
          </a:p>
          <a:p>
            <a:pPr lvl="0" rtl="0">
              <a:spcBef>
                <a:spcPts val="0"/>
              </a:spcBef>
              <a:buNone/>
            </a:pPr>
            <a:r>
              <a:t/>
            </a:r>
            <a:endParaRPr sz="1800">
              <a:solidFill>
                <a:srgbClr val="FFFFFF"/>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2" name="Shape 122"/>
        <p:cNvGrpSpPr/>
        <p:nvPr/>
      </p:nvGrpSpPr>
      <p:grpSpPr>
        <a:xfrm>
          <a:off x="0" y="0"/>
          <a:ext cx="0" cy="0"/>
          <a:chOff x="0" y="0"/>
          <a:chExt cx="0" cy="0"/>
        </a:xfrm>
      </p:grpSpPr>
      <p:sp>
        <p:nvSpPr>
          <p:cNvPr id="123" name="Shape 123"/>
          <p:cNvSpPr/>
          <p:nvPr/>
        </p:nvSpPr>
        <p:spPr>
          <a:xfrm>
            <a:off x="6752150" y="613825"/>
            <a:ext cx="2187300" cy="3019800"/>
          </a:xfrm>
          <a:prstGeom prst="flowChartAlternateProcess">
            <a:avLst/>
          </a:prstGeom>
          <a:noFill/>
          <a:ln cap="flat" cmpd="sng" w="19050">
            <a:solidFill>
              <a:schemeClr val="dk2"/>
            </a:solidFill>
            <a:prstDash val="dot"/>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24" name="Shape 124"/>
          <p:cNvSpPr txBox="1"/>
          <p:nvPr>
            <p:ph type="title"/>
          </p:nvPr>
        </p:nvSpPr>
        <p:spPr>
          <a:xfrm>
            <a:off x="255875" y="251525"/>
            <a:ext cx="2479800" cy="4268700"/>
          </a:xfrm>
          <a:prstGeom prst="rect">
            <a:avLst/>
          </a:prstGeom>
        </p:spPr>
        <p:txBody>
          <a:bodyPr anchorCtr="0" anchor="t" bIns="91425" lIns="91425" rIns="91425" tIns="91425">
            <a:noAutofit/>
          </a:bodyPr>
          <a:lstStyle/>
          <a:p>
            <a:pPr lvl="0">
              <a:spcBef>
                <a:spcPts val="0"/>
              </a:spcBef>
              <a:buNone/>
            </a:pPr>
            <a:r>
              <a:rPr lang="en" sz="2400"/>
              <a:t>Rails Architecture</a:t>
            </a:r>
          </a:p>
        </p:txBody>
      </p:sp>
      <p:sp>
        <p:nvSpPr>
          <p:cNvPr id="125" name="Shape 125"/>
          <p:cNvSpPr txBox="1"/>
          <p:nvPr>
            <p:ph idx="1" type="body"/>
          </p:nvPr>
        </p:nvSpPr>
        <p:spPr>
          <a:xfrm>
            <a:off x="3430500" y="307975"/>
            <a:ext cx="5451300" cy="4268700"/>
          </a:xfrm>
          <a:prstGeom prst="rect">
            <a:avLst/>
          </a:prstGeom>
        </p:spPr>
        <p:txBody>
          <a:bodyPr anchorCtr="0" anchor="t" bIns="91425" lIns="91425" rIns="91425" tIns="91425">
            <a:noAutofit/>
          </a:bodyPr>
          <a:lstStyle/>
          <a:p>
            <a:pPr lvl="0">
              <a:spcBef>
                <a:spcPts val="0"/>
              </a:spcBef>
              <a:buNone/>
            </a:pPr>
            <a:r>
              <a:rPr lang="en"/>
              <a:t>                               </a:t>
            </a:r>
          </a:p>
        </p:txBody>
      </p:sp>
      <p:sp>
        <p:nvSpPr>
          <p:cNvPr id="126" name="Shape 126"/>
          <p:cNvSpPr/>
          <p:nvPr/>
        </p:nvSpPr>
        <p:spPr>
          <a:xfrm>
            <a:off x="3381100" y="1252325"/>
            <a:ext cx="760500" cy="451500"/>
          </a:xfrm>
          <a:prstGeom prst="rect">
            <a:avLst/>
          </a:prstGeom>
          <a:solidFill>
            <a:schemeClr val="accent2"/>
          </a:solidFill>
          <a:ln cap="flat" cmpd="sng" w="9525">
            <a:solidFill>
              <a:srgbClr val="000000"/>
            </a:solidFill>
            <a:prstDash val="solid"/>
            <a:round/>
            <a:headEnd len="med" w="med" type="none"/>
            <a:tailEnd len="med" w="med" type="none"/>
          </a:ln>
        </p:spPr>
        <p:txBody>
          <a:bodyPr anchorCtr="0" anchor="ctr" bIns="91425" lIns="91425" rIns="91425" tIns="91425">
            <a:noAutofit/>
          </a:bodyPr>
          <a:lstStyle/>
          <a:p>
            <a:pPr lvl="0">
              <a:spcBef>
                <a:spcPts val="0"/>
              </a:spcBef>
              <a:buNone/>
            </a:pPr>
            <a:r>
              <a:rPr lang="en" sz="1200">
                <a:solidFill>
                  <a:srgbClr val="F3F3F3"/>
                </a:solidFill>
              </a:rPr>
              <a:t>Browser</a:t>
            </a:r>
          </a:p>
        </p:txBody>
      </p:sp>
      <p:sp>
        <p:nvSpPr>
          <p:cNvPr id="127" name="Shape 127"/>
          <p:cNvSpPr/>
          <p:nvPr/>
        </p:nvSpPr>
        <p:spPr>
          <a:xfrm>
            <a:off x="4449225" y="1252325"/>
            <a:ext cx="1011900" cy="451500"/>
          </a:xfrm>
          <a:prstGeom prst="rect">
            <a:avLst/>
          </a:prstGeom>
          <a:solidFill>
            <a:srgbClr val="D9EAD3"/>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rtl="0">
              <a:spcBef>
                <a:spcPts val="0"/>
              </a:spcBef>
              <a:buNone/>
            </a:pPr>
            <a:r>
              <a:rPr lang="en" sz="1200"/>
              <a:t>Web Server</a:t>
            </a:r>
          </a:p>
        </p:txBody>
      </p:sp>
      <p:sp>
        <p:nvSpPr>
          <p:cNvPr id="128" name="Shape 128"/>
          <p:cNvSpPr/>
          <p:nvPr/>
        </p:nvSpPr>
        <p:spPr>
          <a:xfrm>
            <a:off x="5799625" y="1252325"/>
            <a:ext cx="795900" cy="451500"/>
          </a:xfrm>
          <a:prstGeom prst="round1Rect">
            <a:avLst>
              <a:gd fmla="val 16667" name="adj"/>
            </a:avLst>
          </a:prstGeom>
          <a:solidFill>
            <a:srgbClr val="A4C2F4"/>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a:spcBef>
                <a:spcPts val="0"/>
              </a:spcBef>
              <a:buNone/>
            </a:pPr>
            <a:r>
              <a:rPr lang="en"/>
              <a:t>Public</a:t>
            </a:r>
          </a:p>
        </p:txBody>
      </p:sp>
      <p:sp>
        <p:nvSpPr>
          <p:cNvPr id="129" name="Shape 129"/>
          <p:cNvSpPr/>
          <p:nvPr/>
        </p:nvSpPr>
        <p:spPr>
          <a:xfrm>
            <a:off x="7513400" y="1252325"/>
            <a:ext cx="760500" cy="451500"/>
          </a:xfrm>
          <a:prstGeom prst="rect">
            <a:avLst/>
          </a:prstGeom>
          <a:solidFill>
            <a:srgbClr val="FFD966"/>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algn="ctr">
              <a:spcBef>
                <a:spcPts val="0"/>
              </a:spcBef>
              <a:buNone/>
            </a:pPr>
            <a:r>
              <a:rPr lang="en" sz="1100"/>
              <a:t>Routing</a:t>
            </a:r>
          </a:p>
        </p:txBody>
      </p:sp>
      <p:sp>
        <p:nvSpPr>
          <p:cNvPr id="130" name="Shape 130"/>
          <p:cNvSpPr/>
          <p:nvPr/>
        </p:nvSpPr>
        <p:spPr>
          <a:xfrm>
            <a:off x="7455450" y="1930725"/>
            <a:ext cx="876300" cy="451500"/>
          </a:xfrm>
          <a:prstGeom prst="rect">
            <a:avLst/>
          </a:prstGeom>
          <a:solidFill>
            <a:srgbClr val="1155CC"/>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algn="ctr">
              <a:spcBef>
                <a:spcPts val="0"/>
              </a:spcBef>
              <a:buNone/>
            </a:pPr>
            <a:r>
              <a:rPr lang="en" sz="1100">
                <a:solidFill>
                  <a:srgbClr val="F3F3F3"/>
                </a:solidFill>
              </a:rPr>
              <a:t>Controller</a:t>
            </a:r>
          </a:p>
        </p:txBody>
      </p:sp>
      <p:sp>
        <p:nvSpPr>
          <p:cNvPr id="131" name="Shape 131"/>
          <p:cNvSpPr/>
          <p:nvPr/>
        </p:nvSpPr>
        <p:spPr>
          <a:xfrm>
            <a:off x="6888350" y="2729075"/>
            <a:ext cx="710400" cy="451500"/>
          </a:xfrm>
          <a:prstGeom prst="rect">
            <a:avLst/>
          </a:prstGeom>
          <a:solidFill>
            <a:schemeClr val="lt2"/>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algn="ctr">
              <a:spcBef>
                <a:spcPts val="0"/>
              </a:spcBef>
              <a:buNone/>
            </a:pPr>
            <a:r>
              <a:rPr lang="en">
                <a:solidFill>
                  <a:srgbClr val="F3F3F3"/>
                </a:solidFill>
              </a:rPr>
              <a:t>View</a:t>
            </a:r>
          </a:p>
        </p:txBody>
      </p:sp>
      <p:sp>
        <p:nvSpPr>
          <p:cNvPr id="132" name="Shape 132"/>
          <p:cNvSpPr/>
          <p:nvPr/>
        </p:nvSpPr>
        <p:spPr>
          <a:xfrm>
            <a:off x="8114675" y="2729075"/>
            <a:ext cx="710400" cy="451500"/>
          </a:xfrm>
          <a:prstGeom prst="rect">
            <a:avLst/>
          </a:prstGeom>
          <a:solidFill>
            <a:srgbClr val="E06666"/>
          </a:solidFill>
          <a:ln cap="flat" cmpd="sng" w="9525">
            <a:solidFill>
              <a:srgbClr val="000000"/>
            </a:solidFill>
            <a:prstDash val="solid"/>
            <a:round/>
            <a:headEnd len="med" w="med" type="none"/>
            <a:tailEnd len="med" w="med" type="none"/>
          </a:ln>
        </p:spPr>
        <p:txBody>
          <a:bodyPr anchorCtr="0" anchor="ctr" bIns="91425" lIns="91425" rIns="91425" tIns="91425">
            <a:noAutofit/>
          </a:bodyPr>
          <a:lstStyle/>
          <a:p>
            <a:pPr lvl="0" algn="ctr">
              <a:spcBef>
                <a:spcPts val="0"/>
              </a:spcBef>
              <a:buNone/>
            </a:pPr>
            <a:r>
              <a:rPr lang="en">
                <a:solidFill>
                  <a:srgbClr val="F3F3F3"/>
                </a:solidFill>
              </a:rPr>
              <a:t>Model</a:t>
            </a:r>
          </a:p>
        </p:txBody>
      </p:sp>
      <p:sp>
        <p:nvSpPr>
          <p:cNvPr id="133" name="Shape 133"/>
          <p:cNvSpPr/>
          <p:nvPr/>
        </p:nvSpPr>
        <p:spPr>
          <a:xfrm>
            <a:off x="8047475" y="3948475"/>
            <a:ext cx="876300" cy="832800"/>
          </a:xfrm>
          <a:prstGeom prst="can">
            <a:avLst>
              <a:gd fmla="val 25000" name="adj"/>
            </a:avLst>
          </a:prstGeom>
          <a:solidFill>
            <a:srgbClr val="FFF2CC"/>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algn="ctr">
              <a:spcBef>
                <a:spcPts val="0"/>
              </a:spcBef>
              <a:buNone/>
            </a:pPr>
            <a:r>
              <a:rPr lang="en" sz="1200"/>
              <a:t>Database</a:t>
            </a:r>
          </a:p>
        </p:txBody>
      </p:sp>
      <p:cxnSp>
        <p:nvCxnSpPr>
          <p:cNvPr id="134" name="Shape 134"/>
          <p:cNvCxnSpPr>
            <a:stCxn id="128" idx="3"/>
            <a:endCxn id="129" idx="1"/>
          </p:cNvCxnSpPr>
          <p:nvPr/>
        </p:nvCxnSpPr>
        <p:spPr>
          <a:xfrm>
            <a:off x="6595525" y="1478075"/>
            <a:ext cx="918000" cy="0"/>
          </a:xfrm>
          <a:prstGeom prst="straightConnector1">
            <a:avLst/>
          </a:prstGeom>
          <a:noFill/>
          <a:ln cap="flat" cmpd="sng" w="9525">
            <a:solidFill>
              <a:schemeClr val="dk2"/>
            </a:solidFill>
            <a:prstDash val="solid"/>
            <a:round/>
            <a:headEnd len="lg" w="lg" type="none"/>
            <a:tailEnd len="lg" w="lg" type="triangle"/>
          </a:ln>
        </p:spPr>
      </p:cxnSp>
      <p:cxnSp>
        <p:nvCxnSpPr>
          <p:cNvPr id="135" name="Shape 135"/>
          <p:cNvCxnSpPr/>
          <p:nvPr/>
        </p:nvCxnSpPr>
        <p:spPr>
          <a:xfrm rot="10800000">
            <a:off x="4141725" y="1554275"/>
            <a:ext cx="307500" cy="0"/>
          </a:xfrm>
          <a:prstGeom prst="straightConnector1">
            <a:avLst/>
          </a:prstGeom>
          <a:noFill/>
          <a:ln cap="flat" cmpd="sng" w="9525">
            <a:solidFill>
              <a:schemeClr val="dk2"/>
            </a:solidFill>
            <a:prstDash val="solid"/>
            <a:round/>
            <a:headEnd len="lg" w="lg" type="none"/>
            <a:tailEnd len="lg" w="lg" type="triangle"/>
          </a:ln>
        </p:spPr>
      </p:cxnSp>
      <p:cxnSp>
        <p:nvCxnSpPr>
          <p:cNvPr id="136" name="Shape 136"/>
          <p:cNvCxnSpPr/>
          <p:nvPr/>
        </p:nvCxnSpPr>
        <p:spPr>
          <a:xfrm>
            <a:off x="4141600" y="1401875"/>
            <a:ext cx="307500" cy="0"/>
          </a:xfrm>
          <a:prstGeom prst="straightConnector1">
            <a:avLst/>
          </a:prstGeom>
          <a:noFill/>
          <a:ln cap="flat" cmpd="sng" w="9525">
            <a:solidFill>
              <a:schemeClr val="dk2"/>
            </a:solidFill>
            <a:prstDash val="solid"/>
            <a:round/>
            <a:headEnd len="lg" w="lg" type="none"/>
            <a:tailEnd len="lg" w="lg" type="triangle"/>
          </a:ln>
        </p:spPr>
      </p:cxnSp>
      <p:cxnSp>
        <p:nvCxnSpPr>
          <p:cNvPr id="137" name="Shape 137"/>
          <p:cNvCxnSpPr/>
          <p:nvPr/>
        </p:nvCxnSpPr>
        <p:spPr>
          <a:xfrm rot="10800000">
            <a:off x="5461250" y="1554275"/>
            <a:ext cx="307500" cy="0"/>
          </a:xfrm>
          <a:prstGeom prst="straightConnector1">
            <a:avLst/>
          </a:prstGeom>
          <a:noFill/>
          <a:ln cap="flat" cmpd="sng" w="9525">
            <a:solidFill>
              <a:schemeClr val="dk2"/>
            </a:solidFill>
            <a:prstDash val="solid"/>
            <a:round/>
            <a:headEnd len="lg" w="lg" type="none"/>
            <a:tailEnd len="lg" w="lg" type="triangle"/>
          </a:ln>
        </p:spPr>
      </p:cxnSp>
      <p:cxnSp>
        <p:nvCxnSpPr>
          <p:cNvPr id="138" name="Shape 138"/>
          <p:cNvCxnSpPr/>
          <p:nvPr/>
        </p:nvCxnSpPr>
        <p:spPr>
          <a:xfrm>
            <a:off x="5461125" y="1401875"/>
            <a:ext cx="307500" cy="0"/>
          </a:xfrm>
          <a:prstGeom prst="straightConnector1">
            <a:avLst/>
          </a:prstGeom>
          <a:noFill/>
          <a:ln cap="flat" cmpd="sng" w="9525">
            <a:solidFill>
              <a:schemeClr val="dk2"/>
            </a:solidFill>
            <a:prstDash val="solid"/>
            <a:round/>
            <a:headEnd len="lg" w="lg" type="none"/>
            <a:tailEnd len="lg" w="lg" type="triangle"/>
          </a:ln>
        </p:spPr>
      </p:cxnSp>
      <p:sp>
        <p:nvSpPr>
          <p:cNvPr id="139" name="Shape 139"/>
          <p:cNvSpPr txBox="1"/>
          <p:nvPr/>
        </p:nvSpPr>
        <p:spPr>
          <a:xfrm>
            <a:off x="7034400" y="790225"/>
            <a:ext cx="1718400" cy="324600"/>
          </a:xfrm>
          <a:prstGeom prst="rect">
            <a:avLst/>
          </a:prstGeom>
          <a:noFill/>
          <a:ln>
            <a:noFill/>
          </a:ln>
        </p:spPr>
        <p:txBody>
          <a:bodyPr anchorCtr="0" anchor="t" bIns="91425" lIns="91425" rIns="91425" tIns="91425">
            <a:noAutofit/>
          </a:bodyPr>
          <a:lstStyle/>
          <a:p>
            <a:pPr lvl="0">
              <a:spcBef>
                <a:spcPts val="0"/>
              </a:spcBef>
              <a:buNone/>
            </a:pPr>
            <a:r>
              <a:rPr lang="en"/>
              <a:t>Rails Framework</a:t>
            </a:r>
          </a:p>
        </p:txBody>
      </p:sp>
      <p:cxnSp>
        <p:nvCxnSpPr>
          <p:cNvPr id="140" name="Shape 140"/>
          <p:cNvCxnSpPr>
            <a:stCxn id="129" idx="2"/>
            <a:endCxn id="130" idx="0"/>
          </p:cNvCxnSpPr>
          <p:nvPr/>
        </p:nvCxnSpPr>
        <p:spPr>
          <a:xfrm>
            <a:off x="7893650" y="1703825"/>
            <a:ext cx="0" cy="226800"/>
          </a:xfrm>
          <a:prstGeom prst="straightConnector1">
            <a:avLst/>
          </a:prstGeom>
          <a:noFill/>
          <a:ln cap="flat" cmpd="sng" w="9525">
            <a:solidFill>
              <a:schemeClr val="dk2"/>
            </a:solidFill>
            <a:prstDash val="solid"/>
            <a:round/>
            <a:headEnd len="lg" w="lg" type="none"/>
            <a:tailEnd len="lg" w="lg" type="triangle"/>
          </a:ln>
        </p:spPr>
      </p:cxnSp>
      <p:cxnSp>
        <p:nvCxnSpPr>
          <p:cNvPr id="141" name="Shape 141"/>
          <p:cNvCxnSpPr/>
          <p:nvPr/>
        </p:nvCxnSpPr>
        <p:spPr>
          <a:xfrm flipH="1">
            <a:off x="7387250" y="2382275"/>
            <a:ext cx="430200" cy="348300"/>
          </a:xfrm>
          <a:prstGeom prst="straightConnector1">
            <a:avLst/>
          </a:prstGeom>
          <a:noFill/>
          <a:ln cap="flat" cmpd="sng" w="9525">
            <a:solidFill>
              <a:schemeClr val="dk2"/>
            </a:solidFill>
            <a:prstDash val="solid"/>
            <a:round/>
            <a:headEnd len="lg" w="lg" type="none"/>
            <a:tailEnd len="lg" w="lg" type="triangle"/>
          </a:ln>
        </p:spPr>
      </p:cxnSp>
      <p:cxnSp>
        <p:nvCxnSpPr>
          <p:cNvPr id="142" name="Shape 142"/>
          <p:cNvCxnSpPr/>
          <p:nvPr/>
        </p:nvCxnSpPr>
        <p:spPr>
          <a:xfrm>
            <a:off x="7964150" y="2382225"/>
            <a:ext cx="576300" cy="346800"/>
          </a:xfrm>
          <a:prstGeom prst="straightConnector1">
            <a:avLst/>
          </a:prstGeom>
          <a:noFill/>
          <a:ln cap="flat" cmpd="sng" w="9525">
            <a:solidFill>
              <a:schemeClr val="dk2"/>
            </a:solidFill>
            <a:prstDash val="solid"/>
            <a:round/>
            <a:headEnd len="lg" w="lg" type="none"/>
            <a:tailEnd len="lg" w="lg" type="triangle"/>
          </a:ln>
        </p:spPr>
      </p:cxnSp>
      <p:cxnSp>
        <p:nvCxnSpPr>
          <p:cNvPr id="143" name="Shape 143"/>
          <p:cNvCxnSpPr/>
          <p:nvPr/>
        </p:nvCxnSpPr>
        <p:spPr>
          <a:xfrm rot="10800000">
            <a:off x="8122175" y="2382275"/>
            <a:ext cx="576300" cy="346800"/>
          </a:xfrm>
          <a:prstGeom prst="straightConnector1">
            <a:avLst/>
          </a:prstGeom>
          <a:noFill/>
          <a:ln cap="flat" cmpd="sng" w="9525">
            <a:solidFill>
              <a:schemeClr val="dk2"/>
            </a:solidFill>
            <a:prstDash val="solid"/>
            <a:round/>
            <a:headEnd len="lg" w="lg" type="none"/>
            <a:tailEnd len="lg" w="lg" type="triangle"/>
          </a:ln>
        </p:spPr>
      </p:cxnSp>
      <p:cxnSp>
        <p:nvCxnSpPr>
          <p:cNvPr id="144" name="Shape 144"/>
          <p:cNvCxnSpPr/>
          <p:nvPr/>
        </p:nvCxnSpPr>
        <p:spPr>
          <a:xfrm>
            <a:off x="8393675" y="3180575"/>
            <a:ext cx="15900" cy="768000"/>
          </a:xfrm>
          <a:prstGeom prst="straightConnector1">
            <a:avLst/>
          </a:prstGeom>
          <a:noFill/>
          <a:ln cap="flat" cmpd="sng" w="9525">
            <a:solidFill>
              <a:schemeClr val="dk2"/>
            </a:solidFill>
            <a:prstDash val="solid"/>
            <a:round/>
            <a:headEnd len="lg" w="lg" type="none"/>
            <a:tailEnd len="lg" w="lg" type="triangle"/>
          </a:ln>
        </p:spPr>
      </p:cxnSp>
      <p:cxnSp>
        <p:nvCxnSpPr>
          <p:cNvPr id="145" name="Shape 145"/>
          <p:cNvCxnSpPr/>
          <p:nvPr/>
        </p:nvCxnSpPr>
        <p:spPr>
          <a:xfrm rot="10800000">
            <a:off x="8545925" y="3180475"/>
            <a:ext cx="15900" cy="768000"/>
          </a:xfrm>
          <a:prstGeom prst="straightConnector1">
            <a:avLst/>
          </a:prstGeom>
          <a:noFill/>
          <a:ln cap="flat" cmpd="sng" w="9525">
            <a:solidFill>
              <a:schemeClr val="dk2"/>
            </a:solidFill>
            <a:prstDash val="solid"/>
            <a:round/>
            <a:headEnd len="lg" w="lg" type="none"/>
            <a:tailEnd len="lg" w="lg" type="triangle"/>
          </a:ln>
        </p:spPr>
      </p:cxnSp>
      <p:cxnSp>
        <p:nvCxnSpPr>
          <p:cNvPr id="146" name="Shape 146"/>
          <p:cNvCxnSpPr/>
          <p:nvPr/>
        </p:nvCxnSpPr>
        <p:spPr>
          <a:xfrm rot="10800000">
            <a:off x="5298500" y="1721600"/>
            <a:ext cx="1799400" cy="994800"/>
          </a:xfrm>
          <a:prstGeom prst="straightConnector1">
            <a:avLst/>
          </a:prstGeom>
          <a:noFill/>
          <a:ln cap="flat" cmpd="sng" w="9525">
            <a:solidFill>
              <a:schemeClr val="dk2"/>
            </a:solidFill>
            <a:prstDash val="solid"/>
            <a:round/>
            <a:headEnd len="lg" w="lg" type="none"/>
            <a:tailEnd len="lg" w="lg" type="triangle"/>
          </a:ln>
        </p:spPr>
      </p:cxn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0" name="Shape 150"/>
        <p:cNvGrpSpPr/>
        <p:nvPr/>
      </p:nvGrpSpPr>
      <p:grpSpPr>
        <a:xfrm>
          <a:off x="0" y="0"/>
          <a:ext cx="0" cy="0"/>
          <a:chOff x="0" y="0"/>
          <a:chExt cx="0" cy="0"/>
        </a:xfrm>
      </p:grpSpPr>
      <p:sp>
        <p:nvSpPr>
          <p:cNvPr id="151" name="Shape 151"/>
          <p:cNvSpPr txBox="1"/>
          <p:nvPr>
            <p:ph idx="1" type="body"/>
          </p:nvPr>
        </p:nvSpPr>
        <p:spPr>
          <a:xfrm>
            <a:off x="3381100" y="307975"/>
            <a:ext cx="5451300" cy="4268700"/>
          </a:xfrm>
          <a:prstGeom prst="rect">
            <a:avLst/>
          </a:prstGeom>
        </p:spPr>
        <p:txBody>
          <a:bodyPr anchorCtr="0" anchor="t" bIns="91425" lIns="91425" rIns="91425" tIns="91425">
            <a:noAutofit/>
          </a:bodyPr>
          <a:lstStyle/>
          <a:p>
            <a:pPr lvl="0" rtl="0">
              <a:spcBef>
                <a:spcPts val="0"/>
              </a:spcBef>
              <a:buNone/>
            </a:pPr>
            <a:r>
              <a:t/>
            </a:r>
            <a:endParaRPr/>
          </a:p>
          <a:p>
            <a:pPr lvl="0" rtl="0">
              <a:spcBef>
                <a:spcPts val="0"/>
              </a:spcBef>
              <a:buNone/>
            </a:pPr>
            <a:r>
              <a:t/>
            </a:r>
            <a:endParaRPr/>
          </a:p>
          <a:p>
            <a:pPr lvl="0" rtl="0">
              <a:spcBef>
                <a:spcPts val="0"/>
              </a:spcBef>
              <a:buNone/>
            </a:pPr>
            <a:r>
              <a:t/>
            </a:r>
            <a:endParaRPr/>
          </a:p>
        </p:txBody>
      </p:sp>
      <p:pic>
        <p:nvPicPr>
          <p:cNvPr descr="RailsExample.png" id="152" name="Shape 152"/>
          <p:cNvPicPr preferRelativeResize="0"/>
          <p:nvPr/>
        </p:nvPicPr>
        <p:blipFill rotWithShape="1">
          <a:blip r:embed="rId3">
            <a:alphaModFix/>
          </a:blip>
          <a:srcRect b="0" l="0" r="0" t="0"/>
          <a:stretch/>
        </p:blipFill>
        <p:spPr>
          <a:xfrm>
            <a:off x="3122475" y="307975"/>
            <a:ext cx="6031549" cy="4601798"/>
          </a:xfrm>
          <a:prstGeom prst="rect">
            <a:avLst/>
          </a:prstGeom>
          <a:noFill/>
          <a:ln>
            <a:noFill/>
          </a:ln>
        </p:spPr>
      </p:pic>
      <p:sp>
        <p:nvSpPr>
          <p:cNvPr id="153" name="Shape 153"/>
          <p:cNvSpPr txBox="1"/>
          <p:nvPr>
            <p:ph type="title"/>
          </p:nvPr>
        </p:nvSpPr>
        <p:spPr>
          <a:xfrm>
            <a:off x="220600" y="272675"/>
            <a:ext cx="2479800" cy="4268700"/>
          </a:xfrm>
          <a:prstGeom prst="rect">
            <a:avLst/>
          </a:prstGeom>
        </p:spPr>
        <p:txBody>
          <a:bodyPr anchorCtr="0" anchor="t" bIns="91425" lIns="91425" rIns="91425" tIns="91425">
            <a:noAutofit/>
          </a:bodyPr>
          <a:lstStyle/>
          <a:p>
            <a:pPr lvl="0" rtl="0">
              <a:spcBef>
                <a:spcPts val="0"/>
              </a:spcBef>
              <a:buNone/>
            </a:pPr>
            <a:r>
              <a:rPr lang="en" sz="2400"/>
              <a:t>Rails Architecture</a:t>
            </a:r>
          </a:p>
        </p:txBody>
      </p:sp>
      <p:sp>
        <p:nvSpPr>
          <p:cNvPr id="154" name="Shape 154"/>
          <p:cNvSpPr/>
          <p:nvPr/>
        </p:nvSpPr>
        <p:spPr>
          <a:xfrm>
            <a:off x="5644450" y="4205100"/>
            <a:ext cx="987600" cy="225600"/>
          </a:xfrm>
          <a:prstGeom prst="roundRect">
            <a:avLst>
              <a:gd fmla="val 35167" name="adj"/>
            </a:avLst>
          </a:prstGeom>
          <a:noFill/>
          <a:ln cap="flat" cmpd="sng" w="19050">
            <a:solidFill>
              <a:srgbClr val="000000"/>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8" name="Shape 158"/>
        <p:cNvGrpSpPr/>
        <p:nvPr/>
      </p:nvGrpSpPr>
      <p:grpSpPr>
        <a:xfrm>
          <a:off x="0" y="0"/>
          <a:ext cx="0" cy="0"/>
          <a:chOff x="0" y="0"/>
          <a:chExt cx="0" cy="0"/>
        </a:xfrm>
      </p:grpSpPr>
      <p:sp>
        <p:nvSpPr>
          <p:cNvPr id="159" name="Shape 159"/>
          <p:cNvSpPr txBox="1"/>
          <p:nvPr>
            <p:ph type="title"/>
          </p:nvPr>
        </p:nvSpPr>
        <p:spPr>
          <a:xfrm>
            <a:off x="284100" y="307975"/>
            <a:ext cx="2479800" cy="4268700"/>
          </a:xfrm>
          <a:prstGeom prst="rect">
            <a:avLst/>
          </a:prstGeom>
        </p:spPr>
        <p:txBody>
          <a:bodyPr anchorCtr="0" anchor="t" bIns="91425" lIns="91425" rIns="91425" tIns="91425">
            <a:noAutofit/>
          </a:bodyPr>
          <a:lstStyle/>
          <a:p>
            <a:pPr lvl="0" rtl="0">
              <a:spcBef>
                <a:spcPts val="0"/>
              </a:spcBef>
              <a:buNone/>
            </a:pPr>
            <a:r>
              <a:rPr lang="en" sz="2400"/>
              <a:t>Ruby gems</a:t>
            </a:r>
          </a:p>
        </p:txBody>
      </p:sp>
      <p:sp>
        <p:nvSpPr>
          <p:cNvPr id="160" name="Shape 160"/>
          <p:cNvSpPr txBox="1"/>
          <p:nvPr>
            <p:ph idx="1" type="body"/>
          </p:nvPr>
        </p:nvSpPr>
        <p:spPr>
          <a:xfrm>
            <a:off x="3381100" y="307975"/>
            <a:ext cx="5451300" cy="4268700"/>
          </a:xfrm>
          <a:prstGeom prst="rect">
            <a:avLst/>
          </a:prstGeom>
        </p:spPr>
        <p:txBody>
          <a:bodyPr anchorCtr="0" anchor="t" bIns="91425" lIns="91425" rIns="91425" tIns="91425">
            <a:noAutofit/>
          </a:bodyPr>
          <a:lstStyle/>
          <a:p>
            <a:pPr indent="-228600" lvl="0" marL="457200" rtl="0">
              <a:spcBef>
                <a:spcPts val="0"/>
              </a:spcBef>
            </a:pPr>
            <a:r>
              <a:rPr lang="en"/>
              <a:t>Bundle-gem: Clean way to manage different gems and their dependencies. </a:t>
            </a:r>
          </a:p>
          <a:p>
            <a:pPr indent="-228600" lvl="0" marL="457200" rtl="0">
              <a:spcBef>
                <a:spcPts val="0"/>
              </a:spcBef>
            </a:pPr>
            <a:r>
              <a:rPr lang="en"/>
              <a:t>Rsolr: A Ruby client for Apache Solr.</a:t>
            </a:r>
          </a:p>
          <a:p>
            <a:pPr indent="-228600" lvl="0" marL="457200" rtl="0">
              <a:spcBef>
                <a:spcPts val="0"/>
              </a:spcBef>
            </a:pPr>
            <a:r>
              <a:rPr lang="en"/>
              <a:t>Blacklight: Provides a basic discovery interface for searching an Apache Solr index.</a:t>
            </a:r>
          </a:p>
          <a:p>
            <a:pPr indent="-228600" lvl="0" marL="457200" rtl="0">
              <a:spcBef>
                <a:spcPts val="0"/>
              </a:spcBef>
            </a:pPr>
            <a:r>
              <a:rPr lang="en"/>
              <a:t>Date range limit: Integer range limiting </a:t>
            </a:r>
          </a:p>
          <a:p>
            <a:pPr indent="-228600" lvl="0" marL="457200" rtl="0">
              <a:spcBef>
                <a:spcPts val="0"/>
              </a:spcBef>
            </a:pPr>
            <a:r>
              <a:rPr lang="en"/>
              <a:t>Devise: Flexible authentication solution</a:t>
            </a:r>
          </a:p>
          <a:p>
            <a:pPr indent="-228600" lvl="0" marL="457200" rtl="0">
              <a:spcBef>
                <a:spcPts val="0"/>
              </a:spcBef>
            </a:pPr>
            <a:r>
              <a:rPr lang="en"/>
              <a:t>Blacklight advanced search for implementing more like this search handler</a:t>
            </a:r>
          </a:p>
          <a:p>
            <a:pPr indent="-228600" lvl="0" marL="457200" rtl="0">
              <a:spcBef>
                <a:spcPts val="0"/>
              </a:spcBef>
            </a:pPr>
            <a:r>
              <a:rPr lang="en"/>
              <a:t>GeoBlacklight: Discovery and access for geospatial data</a:t>
            </a:r>
          </a:p>
          <a:p>
            <a:pPr indent="-228600" lvl="0" marL="457200" rtl="0">
              <a:spcBef>
                <a:spcPts val="0"/>
              </a:spcBef>
            </a:pPr>
            <a:r>
              <a:rPr lang="en"/>
              <a:t>D3 on rails for visualization using AJAX</a:t>
            </a:r>
          </a:p>
          <a:p>
            <a:pPr lvl="0">
              <a:spcBef>
                <a:spcPts val="0"/>
              </a:spcBef>
              <a:buNone/>
            </a:pPr>
            <a:r>
              <a:t/>
            </a:r>
            <a:endParaRPr/>
          </a:p>
          <a:p>
            <a:pPr lvl="0">
              <a:spcBef>
                <a:spcPts val="0"/>
              </a:spcBef>
              <a:buNone/>
            </a:pPr>
            <a:r>
              <a:rPr lang="en"/>
              <a:t>	</a:t>
            </a:r>
          </a:p>
          <a:p>
            <a:pPr lvl="0">
              <a:spcBef>
                <a:spcPts val="0"/>
              </a:spcBef>
              <a:buNone/>
            </a:pPr>
            <a:r>
              <a:t/>
            </a:r>
            <a:endParaRPr/>
          </a:p>
          <a:p>
            <a:pPr lvl="0" rtl="0">
              <a:spcBef>
                <a:spcPts val="0"/>
              </a:spcBef>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wiss-2">
  <a:themeElements>
    <a:clrScheme name="Swiss">
      <a:dk1>
        <a:srgbClr val="F46524"/>
      </a:dk1>
      <a:lt1>
        <a:srgbClr val="FFFFFF"/>
      </a:lt1>
      <a:dk2>
        <a:srgbClr val="000000"/>
      </a:dk2>
      <a:lt2>
        <a:srgbClr val="757575"/>
      </a:lt2>
      <a:accent1>
        <a:srgbClr val="01579B"/>
      </a:accent1>
      <a:accent2>
        <a:srgbClr val="27C7BD"/>
      </a:accent2>
      <a:accent3>
        <a:srgbClr val="0099E8"/>
      </a:accent3>
      <a:accent4>
        <a:srgbClr val="51B9A3"/>
      </a:accent4>
      <a:accent5>
        <a:srgbClr val="FB8C00"/>
      </a:accent5>
      <a:accent6>
        <a:srgbClr val="FFAE88"/>
      </a:accent6>
      <a:hlink>
        <a:srgbClr val="0277BD"/>
      </a:hlink>
      <a:folHlink>
        <a:srgbClr val="0277B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