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lvl="0" indent="0">
              <a:spcBef>
                <a:spcPts val="0"/>
              </a:spcBef>
              <a:buNone/>
            </a:pPr>
            <a:r>
              <a:rPr lang="en-US" dirty="0"/>
              <a:t>Tommy</a:t>
            </a:r>
          </a:p>
          <a:p>
            <a:pPr marL="228600" lvl="0" indent="0">
              <a:spcBef>
                <a:spcPts val="0"/>
              </a:spcBef>
              <a:buNone/>
            </a:pPr>
            <a:r>
              <a:rPr lang="en-US" dirty="0"/>
              <a:t>- </a:t>
            </a:r>
            <a:r>
              <a:rPr lang="en" dirty="0"/>
              <a:t>What languages used in front/back-end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ALEX. </a:t>
            </a:r>
            <a:r>
              <a:rPr lang="en" dirty="0"/>
              <a:t>Draw a distinction between front end operations and admin operations. 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Add a database dump button and import button.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If r4op</a:t>
            </a:r>
            <a:r>
              <a:rPr lang="en-US" dirty="0"/>
              <a:t>sec.com does not work, do http://66.228.37.235/</a:t>
            </a:r>
            <a:endParaRPr lang="e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-Possible explanation of first bullet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4opsec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10670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dirty="0"/>
              <a:t>Background Check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600" dirty="0"/>
              <a:t>Website for R4 OpSec, LLC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311700" y="3031475"/>
            <a:ext cx="8520600" cy="183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dirty="0">
                <a:solidFill>
                  <a:schemeClr val="dk1"/>
                </a:solidFill>
              </a:rPr>
              <a:t>Zachary Tea, Alex Bierly, Philippe Gray,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>
                <a:solidFill>
                  <a:schemeClr val="dk1"/>
                </a:solidFill>
              </a:rPr>
              <a:t>Ted Yang, Tim Springsteen, Tommy Hyres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>
                <a:solidFill>
                  <a:schemeClr val="dk1"/>
                </a:solidFill>
              </a:rPr>
              <a:t>Client: Joe Romagnoli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>
                <a:solidFill>
                  <a:schemeClr val="dk1"/>
                </a:solidFill>
              </a:rPr>
              <a:t>April 27, 2017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dirty="0">
                <a:solidFill>
                  <a:srgbClr val="FFFFFF"/>
                </a:solidFill>
              </a:rPr>
              <a:t>CS 4624 Multimedia, Hypertext, and Information Access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dirty="0">
                <a:solidFill>
                  <a:srgbClr val="FFFFFF"/>
                </a:solidFill>
              </a:rPr>
              <a:t>Dr. Edward A. Fox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dirty="0">
                <a:solidFill>
                  <a:srgbClr val="FFFFFF"/>
                </a:solidFill>
              </a:rPr>
              <a:t>Virginia Tech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dirty="0">
                <a:solidFill>
                  <a:srgbClr val="FFFFFF"/>
                </a:solidFill>
              </a:rPr>
              <a:t>Blacksburg, VA 24061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 dirty="0">
              <a:solidFill>
                <a:srgbClr val="8BC34A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Project overview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List of desired features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Usability testing results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Final project results (demo)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Potential future expansions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Acknowledgements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References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Client: Joe Romagnoli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Project proposal for website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What is a background check?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Desired Features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Website Design (front-end)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All sections of website on single page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Recenters to section based on user input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Website Functionality (back-end)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Accepting submissions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Admin login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Admin information management: search, order, delete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Usability Test Results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204775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Most Common </a:t>
            </a:r>
            <a:r>
              <a:rPr lang="en-US" dirty="0"/>
              <a:t>Negative</a:t>
            </a:r>
            <a:r>
              <a:rPr lang="en" dirty="0"/>
              <a:t> </a:t>
            </a:r>
            <a:br>
              <a:rPr lang="en" dirty="0"/>
            </a:br>
            <a:r>
              <a:rPr lang="en" dirty="0"/>
              <a:t>Comment:</a:t>
            </a:r>
            <a:br>
              <a:rPr lang="en" dirty="0"/>
            </a:br>
            <a:r>
              <a:rPr lang="en" dirty="0">
                <a:solidFill>
                  <a:srgbClr val="FFFF00"/>
                </a:solidFill>
              </a:rPr>
              <a:t>“Admin Page difficult</a:t>
            </a:r>
            <a:br>
              <a:rPr lang="en" dirty="0">
                <a:solidFill>
                  <a:srgbClr val="FFFF00"/>
                </a:solidFill>
              </a:rPr>
            </a:br>
            <a:r>
              <a:rPr lang="en" dirty="0">
                <a:solidFill>
                  <a:srgbClr val="FFFF00"/>
                </a:solidFill>
              </a:rPr>
              <a:t>to find” </a:t>
            </a:r>
          </a:p>
        </p:txBody>
      </p:sp>
      <p:pic>
        <p:nvPicPr>
          <p:cNvPr id="85" name="Shape 85" title="Points scored"/>
          <p:cNvPicPr preferRelativeResize="0"/>
          <p:nvPr/>
        </p:nvPicPr>
        <p:blipFill rotWithShape="1">
          <a:blip r:embed="rId3">
            <a:alphaModFix/>
          </a:blip>
          <a:srcRect r="15569"/>
          <a:stretch/>
        </p:blipFill>
        <p:spPr>
          <a:xfrm>
            <a:off x="3135850" y="1152475"/>
            <a:ext cx="5847899" cy="3015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" name="Shape 86"/>
          <p:cNvCxnSpPr/>
          <p:nvPr/>
        </p:nvCxnSpPr>
        <p:spPr>
          <a:xfrm>
            <a:off x="6939975" y="1621625"/>
            <a:ext cx="0" cy="2427300"/>
          </a:xfrm>
          <a:prstGeom prst="straightConnector1">
            <a:avLst/>
          </a:prstGeom>
          <a:ln w="57150">
            <a:headEnd type="none" w="lg" len="lg"/>
            <a:tailEnd type="non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Website Demo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>
                <a:hlinkClick r:id="rId3"/>
              </a:rPr>
              <a:t>www.r4opsec.com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Potential Future Expansions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Help with resume searches and analysis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/>
              <a:t>Extract key information directly from PDF file.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Multiple file type submissions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/>
              <a:t>Could include Word documents, plain-text, etc.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Extend mobile support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Add FAQ and/or Customer Support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Joe Romagnoli for giving us this project.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Dr. Edward A. Fox for providing feedback.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[1] Backgroundchecks.com, "Backgroundchecks.com Learning Center." June 2016. Retrieved March 13, 2017, from: Backgroundchecks.com.</a:t>
            </a:r>
          </a:p>
          <a:p>
            <a:pPr marL="45720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[2] Mark Otto, Jacob Thornton, and Bootstrap Contributors. "Bootstrap · The World's Most Popular Mobile-first and Responsive Front-end Framework." </a:t>
            </a:r>
            <a:r>
              <a:rPr lang="en" sz="1100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Bootstrap</a:t>
            </a: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 June 2017. Retrieved March13, 2017, from MIT: http://getbootstrap.com/</a:t>
            </a:r>
          </a:p>
          <a:p>
            <a:pPr marL="45720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328</Words>
  <Application>Microsoft Office PowerPoint</Application>
  <PresentationFormat>On-screen Show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Average</vt:lpstr>
      <vt:lpstr>Oswald</vt:lpstr>
      <vt:lpstr>slate</vt:lpstr>
      <vt:lpstr>Background Check Website for R4 OpSec, LLC</vt:lpstr>
      <vt:lpstr>Outline</vt:lpstr>
      <vt:lpstr>Project Overview</vt:lpstr>
      <vt:lpstr>Desired Features</vt:lpstr>
      <vt:lpstr>Usability Test Results</vt:lpstr>
      <vt:lpstr>Website Demo</vt:lpstr>
      <vt:lpstr>Potential Future Expansions</vt:lpstr>
      <vt:lpstr>Acknowledgements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Check Website for R4 OpSec, LLC</dc:title>
  <dc:creator>Zachary Tea</dc:creator>
  <cp:lastModifiedBy>Tommy</cp:lastModifiedBy>
  <cp:revision>8</cp:revision>
  <dcterms:modified xsi:type="dcterms:W3CDTF">2017-05-04T23:55:52Z</dcterms:modified>
</cp:coreProperties>
</file>