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y="5143500" cx="9144000"/>
  <p:notesSz cx="6858000" cy="9144000"/>
  <p:embeddedFontLst>
    <p:embeddedFont>
      <p:font typeface="Raleway"/>
      <p:regular r:id="rId29"/>
      <p:bold r:id="rId30"/>
      <p:italic r:id="rId31"/>
      <p:boldItalic r:id="rId32"/>
    </p:embeddedFont>
    <p:embeddedFont>
      <p:font typeface="La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aleway-italic.fntdata"/><Relationship Id="rId30" Type="http://schemas.openxmlformats.org/officeDocument/2006/relationships/font" Target="fonts/Raleway-bold.fntdata"/><Relationship Id="rId11" Type="http://schemas.openxmlformats.org/officeDocument/2006/relationships/slide" Target="slides/slide6.xml"/><Relationship Id="rId33" Type="http://schemas.openxmlformats.org/officeDocument/2006/relationships/font" Target="fonts/Lato-regular.fntdata"/><Relationship Id="rId10" Type="http://schemas.openxmlformats.org/officeDocument/2006/relationships/slide" Target="slides/slide5.xml"/><Relationship Id="rId32" Type="http://schemas.openxmlformats.org/officeDocument/2006/relationships/font" Target="fonts/Raleway-boldItalic.fntdata"/><Relationship Id="rId13" Type="http://schemas.openxmlformats.org/officeDocument/2006/relationships/slide" Target="slides/slide8.xml"/><Relationship Id="rId35" Type="http://schemas.openxmlformats.org/officeDocument/2006/relationships/font" Target="fonts/Lato-italic.fntdata"/><Relationship Id="rId12" Type="http://schemas.openxmlformats.org/officeDocument/2006/relationships/slide" Target="slides/slide7.xml"/><Relationship Id="rId34" Type="http://schemas.openxmlformats.org/officeDocument/2006/relationships/font" Target="fonts/Lato-bold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36" Type="http://schemas.openxmlformats.org/officeDocument/2006/relationships/font" Target="fonts/Lato-boldItalic.fntdata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4b77e8c01_1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04b77e8c01_1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4b77e8c01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104b77e8c01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4b77e8c01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104b77e8c01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4b77e8c01_0_1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04b77e8c01_0_1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4b77e8c01_0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4b77e8c01_0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04b77e8c01_0_1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04b77e8c01_0_1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04b77e8c01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04b77e8c01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104b77e8c01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104b77e8c01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104b77e8c01_0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104b77e8c01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04b77e8c01_0_1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104b77e8c01_0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4b77e8c0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4b77e8c0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104b77e8c01_0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104b77e8c01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104b77e8c01_1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Google Shape;217;g104b77e8c01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104b77e8c01_1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104b77e8c01_1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04b77e8c01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Google Shape;229;g104b77e8c01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4b77e8c01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04b77e8c01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4b77e8c01_0_1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104b77e8c01_0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04b77e8c01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104b77e8c01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0507d4c8f8_1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0507d4c8f8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04b77e8c01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04b77e8c01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04b77e8c01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04b77e8c01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04b77e8c01_1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04b77e8c01_1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9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hyperlink" Target="http://hdl.handle.net/10919/103254" TargetMode="External"/><Relationship Id="rId4" Type="http://schemas.openxmlformats.org/officeDocument/2006/relationships/hyperlink" Target="http://sharkpulse.cnre.vt.edu/" TargetMode="Externa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353300" cy="92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SharkValidatorGame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603600" y="2679650"/>
            <a:ext cx="8143500" cy="165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900">
                <a:solidFill>
                  <a:srgbClr val="000000"/>
                </a:solidFill>
              </a:rPr>
              <a:t>Aman Kothari | Feneel Patel | Ashutosh Tiwari | Ray Raya | Tirth Shroff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900">
                <a:solidFill>
                  <a:srgbClr val="000000"/>
                </a:solidFill>
              </a:rPr>
              <a:t>CS 4624 | Multimedia, Hypertext, and Information Access 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900">
                <a:solidFill>
                  <a:srgbClr val="000000"/>
                </a:solidFill>
              </a:rPr>
              <a:t>Dr. Edward Fox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t/>
            </a:r>
            <a:endParaRPr sz="19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900">
                <a:solidFill>
                  <a:srgbClr val="000000"/>
                </a:solidFill>
              </a:rPr>
              <a:t>Group 9, Virginia Tech, Blacksburg, VA 24061</a:t>
            </a:r>
            <a:endParaRPr sz="19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8"/>
              <a:buFont typeface="Arial"/>
              <a:buNone/>
            </a:pPr>
            <a:r>
              <a:rPr lang="en" sz="1900">
                <a:solidFill>
                  <a:srgbClr val="000000"/>
                </a:solidFill>
              </a:rPr>
              <a:t>November 30, 2021</a:t>
            </a:r>
            <a:endParaRPr sz="19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Google Shape;14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35525" y="575035"/>
            <a:ext cx="3440451" cy="3688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800" y="952725"/>
            <a:ext cx="3790250" cy="293303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 txBox="1"/>
          <p:nvPr/>
        </p:nvSpPr>
        <p:spPr>
          <a:xfrm>
            <a:off x="603950" y="4379925"/>
            <a:ext cx="370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VETERAN USER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22"/>
          <p:cNvSpPr txBox="1"/>
          <p:nvPr/>
        </p:nvSpPr>
        <p:spPr>
          <a:xfrm>
            <a:off x="5235525" y="4379925"/>
            <a:ext cx="3704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Lato"/>
                <a:ea typeface="Lato"/>
                <a:cs typeface="Lato"/>
                <a:sym typeface="Lato"/>
              </a:rPr>
              <a:t>NEW</a:t>
            </a:r>
            <a:r>
              <a:rPr b="1" lang="en">
                <a:latin typeface="Lato"/>
                <a:ea typeface="Lato"/>
                <a:cs typeface="Lato"/>
                <a:sym typeface="Lato"/>
              </a:rPr>
              <a:t> USER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Gamification</a:t>
            </a:r>
            <a:endParaRPr/>
          </a:p>
        </p:txBody>
      </p:sp>
      <p:sp>
        <p:nvSpPr>
          <p:cNvPr id="153" name="Google Shape;153;p23"/>
          <p:cNvSpPr txBox="1"/>
          <p:nvPr>
            <p:ph idx="1" type="body"/>
          </p:nvPr>
        </p:nvSpPr>
        <p:spPr>
          <a:xfrm>
            <a:off x="729450" y="2078875"/>
            <a:ext cx="7688700" cy="265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Points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Rewards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Badges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Achievements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User Profiles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Leaderboards</a:t>
            </a:r>
            <a:endParaRPr sz="2000">
              <a:solidFill>
                <a:schemeClr val="dk2"/>
              </a:solidFill>
            </a:endParaRPr>
          </a:p>
        </p:txBody>
      </p:sp>
      <p:pic>
        <p:nvPicPr>
          <p:cNvPr id="154" name="Google Shape;1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9325" y="3063121"/>
            <a:ext cx="4830373" cy="1876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57500" y="526875"/>
            <a:ext cx="6386499" cy="2118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8738" y="646012"/>
            <a:ext cx="8366524" cy="4215825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4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38975" y="928712"/>
            <a:ext cx="4466026" cy="382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5"/>
          <p:cNvSpPr/>
          <p:nvPr/>
        </p:nvSpPr>
        <p:spPr>
          <a:xfrm>
            <a:off x="750100" y="942975"/>
            <a:ext cx="921600" cy="546600"/>
          </a:xfrm>
          <a:prstGeom prst="ellipse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highlight>
                <a:schemeClr val="lt1"/>
              </a:highlight>
            </a:endParaRPr>
          </a:p>
        </p:txBody>
      </p:sp>
      <p:sp>
        <p:nvSpPr>
          <p:cNvPr id="168" name="Google Shape;168;p25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Google Shape;173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700" y="523075"/>
            <a:ext cx="8065451" cy="2704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1425" y="2473900"/>
            <a:ext cx="7621149" cy="235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26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025651" cy="4790176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27"/>
          <p:cNvSpPr txBox="1"/>
          <p:nvPr>
            <p:ph idx="1" type="body"/>
          </p:nvPr>
        </p:nvSpPr>
        <p:spPr>
          <a:xfrm>
            <a:off x="921150" y="4790175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28"/>
          <p:cNvPicPr preferRelativeResize="0"/>
          <p:nvPr/>
        </p:nvPicPr>
        <p:blipFill rotWithShape="1">
          <a:blip r:embed="rId3">
            <a:alphaModFix/>
          </a:blip>
          <a:srcRect b="5330" l="-697" r="54524" t="-5330"/>
          <a:stretch/>
        </p:blipFill>
        <p:spPr>
          <a:xfrm>
            <a:off x="98335" y="1222775"/>
            <a:ext cx="4533216" cy="269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41100" y="930700"/>
            <a:ext cx="4207650" cy="328210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28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p29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Challenges</a:t>
            </a:r>
            <a:endParaRPr/>
          </a:p>
        </p:txBody>
      </p:sp>
      <p:sp>
        <p:nvSpPr>
          <p:cNvPr id="202" name="Google Shape;202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RShiny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WordPress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React.js</a:t>
            </a:r>
            <a:endParaRPr sz="1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  <p:sp>
        <p:nvSpPr>
          <p:cNvPr id="208" name="Google Shape;208;p31"/>
          <p:cNvSpPr txBox="1"/>
          <p:nvPr>
            <p:ph idx="1" type="body"/>
          </p:nvPr>
        </p:nvSpPr>
        <p:spPr>
          <a:xfrm>
            <a:off x="729450" y="2078875"/>
            <a:ext cx="7688700" cy="270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Communication with the client was key</a:t>
            </a:r>
            <a:endParaRPr sz="1900">
              <a:solidFill>
                <a:schemeClr val="dk2"/>
              </a:solidFill>
            </a:endParaRPr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</a:pPr>
            <a:r>
              <a:rPr lang="en" sz="1900">
                <a:solidFill>
                  <a:schemeClr val="dk2"/>
                </a:solidFill>
              </a:rPr>
              <a:t>Having a set schedule to meet weekly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Developing solutions and testing along the way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Adapt to the conditions as other courses in the semester progressed.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Survey stakeholders outside of the client</a:t>
            </a:r>
            <a:endParaRPr sz="1900">
              <a:solidFill>
                <a:schemeClr val="dk2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</a:pPr>
            <a:r>
              <a:rPr lang="en" sz="1900">
                <a:solidFill>
                  <a:schemeClr val="dk2"/>
                </a:solidFill>
              </a:rPr>
              <a:t>Documentation for future teams</a:t>
            </a:r>
            <a:endParaRPr sz="19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1853850"/>
            <a:ext cx="7806000" cy="27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Project Overview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Deliverables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Backend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Database 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</a:pPr>
            <a:r>
              <a:rPr lang="en" sz="1700">
                <a:solidFill>
                  <a:schemeClr val="dk2"/>
                </a:solidFill>
              </a:rPr>
              <a:t>Flowcharts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Frontend and Workflows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Gamification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Challenges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Lessons Learned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Ideas For The Future</a:t>
            </a:r>
            <a:endParaRPr sz="1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Ideas For The Future</a:t>
            </a:r>
            <a:endParaRPr/>
          </a:p>
        </p:txBody>
      </p:sp>
      <p:sp>
        <p:nvSpPr>
          <p:cNvPr id="214" name="Google Shape;214;p32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Improved Gamification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More interactive UI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Support for multiple Social Media Authentication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Methods to identify and save control images</a:t>
            </a:r>
            <a:endParaRPr sz="1800">
              <a:solidFill>
                <a:schemeClr val="dk2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</a:pPr>
            <a:r>
              <a:rPr lang="en" sz="1800">
                <a:solidFill>
                  <a:schemeClr val="dk2"/>
                </a:solidFill>
              </a:rPr>
              <a:t>Casual vs. Time Validator Game Modes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20" name="Google Shape;220;p33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233A44"/>
                </a:solidFill>
              </a:rPr>
              <a:t>Dr. Edward Fox</a:t>
            </a:r>
            <a:endParaRPr sz="1900">
              <a:solidFill>
                <a:srgbClr val="233A44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233A44"/>
                </a:solidFill>
              </a:rPr>
              <a:t>Professor Francesco Ferretti</a:t>
            </a:r>
            <a:endParaRPr sz="1900">
              <a:solidFill>
                <a:srgbClr val="233A44"/>
              </a:solidFill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Clr>
                <a:srgbClr val="233A44"/>
              </a:buClr>
              <a:buSzPts val="1900"/>
              <a:buFont typeface="Lato"/>
              <a:buChar char="●"/>
            </a:pPr>
            <a:r>
              <a:rPr lang="en" sz="1900">
                <a:solidFill>
                  <a:srgbClr val="233A44"/>
                </a:solidFill>
              </a:rPr>
              <a:t>Jeremy Jenrette</a:t>
            </a:r>
            <a:endParaRPr sz="11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26" name="Google Shape;226;p34"/>
          <p:cNvSpPr txBox="1"/>
          <p:nvPr>
            <p:ph idx="1" type="body"/>
          </p:nvPr>
        </p:nvSpPr>
        <p:spPr>
          <a:xfrm>
            <a:off x="729450" y="2078875"/>
            <a:ext cx="7688700" cy="273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Lato"/>
              <a:buAutoNum type="arabicPeriod"/>
            </a:pPr>
            <a:r>
              <a:rPr lang="en" sz="1400">
                <a:solidFill>
                  <a:srgbClr val="0000FF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http://hdl.handle.net/10919/103254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Lato"/>
              <a:buAutoNum type="arabicPeriod"/>
            </a:pPr>
            <a:r>
              <a:rPr lang="en" sz="1400">
                <a:solidFill>
                  <a:srgbClr val="0000FF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http://sharkpulse.cnre.vt.edu/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Proxima Nova"/>
              <a:buAutoNum type="arabicPeriod"/>
            </a:pPr>
            <a:r>
              <a:rPr lang="en" sz="1400">
                <a:solidFill>
                  <a:srgbClr val="0000FF"/>
                </a:solidFill>
              </a:rPr>
              <a:t>https://app.diagrams.net/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Proxima Nova"/>
              <a:buAutoNum type="arabicPeriod"/>
            </a:pPr>
            <a:r>
              <a:rPr lang="en" sz="1400">
                <a:solidFill>
                  <a:srgbClr val="0000FF"/>
                </a:solidFill>
              </a:rPr>
              <a:t>http://www.rstudio.com/shiny/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Proxima Nova"/>
              <a:buAutoNum type="arabicPeriod"/>
            </a:pPr>
            <a:r>
              <a:rPr lang="en" sz="1400">
                <a:solidFill>
                  <a:srgbClr val="0000FF"/>
                </a:solidFill>
              </a:rPr>
              <a:t>https://wordpress.com/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Proxima Nova"/>
              <a:buAutoNum type="arabicPeriod"/>
            </a:pPr>
            <a:r>
              <a:rPr lang="en" sz="1400">
                <a:solidFill>
                  <a:srgbClr val="0000FF"/>
                </a:solidFill>
              </a:rPr>
              <a:t>https://developer.mozilla.org/en-US/docs/Web/JavaScript</a:t>
            </a:r>
            <a:endParaRPr sz="1400">
              <a:solidFill>
                <a:srgbClr val="0000FF"/>
              </a:solidFill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400"/>
              <a:buFont typeface="Proxima Nova"/>
              <a:buAutoNum type="arabicPeriod"/>
            </a:pPr>
            <a:r>
              <a:rPr lang="en" sz="1400">
                <a:solidFill>
                  <a:srgbClr val="0000FF"/>
                </a:solidFill>
              </a:rPr>
              <a:t>https://www.postgresql.org/</a:t>
            </a:r>
            <a:endParaRPr sz="140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5"/>
          <p:cNvSpPr txBox="1"/>
          <p:nvPr>
            <p:ph type="title"/>
          </p:nvPr>
        </p:nvSpPr>
        <p:spPr>
          <a:xfrm>
            <a:off x="727800" y="2014525"/>
            <a:ext cx="7688400" cy="1650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Questions?</a:t>
            </a:r>
            <a:endParaRPr sz="4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Overview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729450" y="2078875"/>
            <a:ext cx="7688700" cy="285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Data science initiative to crowdsource on sharks’ abundance and distribution 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Create the largest global shark sighting 							database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Online shark photographs are 									processed into occurrence records</a:t>
            </a:r>
            <a:endParaRPr sz="1700">
              <a:solidFill>
                <a:schemeClr val="dk2"/>
              </a:solidFill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</a:pPr>
            <a:r>
              <a:rPr lang="en" sz="1700">
                <a:solidFill>
                  <a:schemeClr val="dk2"/>
                </a:solidFill>
              </a:rPr>
              <a:t>Users compete with each other 									 in validating shark images</a:t>
            </a:r>
            <a:endParaRPr sz="17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1700">
              <a:solidFill>
                <a:schemeClr val="dk2"/>
              </a:solidFill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2226" y="738075"/>
            <a:ext cx="4245934" cy="13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36100" y="2805038"/>
            <a:ext cx="3768324" cy="212727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5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Deliverables</a:t>
            </a:r>
            <a:endParaRPr/>
          </a:p>
        </p:txBody>
      </p:sp>
      <p:sp>
        <p:nvSpPr>
          <p:cNvPr id="108" name="Google Shape;108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User Experience / User Interface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Gamification and Rewarding System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Streamline Data Sources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New System for Database Management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Social Media Authentication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Validation of User Input  </a:t>
            </a:r>
            <a:endParaRPr sz="1600">
              <a:solidFill>
                <a:schemeClr val="dk2"/>
              </a:solidFill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</a:pPr>
            <a:r>
              <a:rPr lang="en" sz="1600">
                <a:solidFill>
                  <a:schemeClr val="dk2"/>
                </a:solidFill>
              </a:rPr>
              <a:t>User / Audience Demographics</a:t>
            </a:r>
            <a:endParaRPr sz="16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Backend</a:t>
            </a:r>
            <a:endParaRPr/>
          </a:p>
        </p:txBody>
      </p:sp>
      <p:pic>
        <p:nvPicPr>
          <p:cNvPr id="114" name="Google Shape;11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3925" y="1853850"/>
            <a:ext cx="5619750" cy="315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8"/>
          <p:cNvSpPr txBox="1"/>
          <p:nvPr>
            <p:ph idx="1" type="body"/>
          </p:nvPr>
        </p:nvSpPr>
        <p:spPr>
          <a:xfrm>
            <a:off x="729450" y="1443550"/>
            <a:ext cx="7688700" cy="28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Validation map in Vanilla JavaScript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Built a </a:t>
            </a:r>
            <a:r>
              <a:rPr lang="en" sz="2000">
                <a:solidFill>
                  <a:schemeClr val="dk2"/>
                </a:solidFill>
              </a:rPr>
              <a:t>standard</a:t>
            </a:r>
            <a:r>
              <a:rPr lang="en" sz="2000">
                <a:solidFill>
                  <a:schemeClr val="dk2"/>
                </a:solidFill>
              </a:rPr>
              <a:t> API that can be called to/from the page and can be used as a standalone in itself. </a:t>
            </a:r>
            <a:endParaRPr sz="2000">
              <a:solidFill>
                <a:schemeClr val="dk2"/>
              </a:solidFill>
            </a:endParaRPr>
          </a:p>
          <a:p>
            <a:pPr indent="-3556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Char char="●"/>
            </a:pPr>
            <a:r>
              <a:rPr lang="en" sz="2000">
                <a:solidFill>
                  <a:schemeClr val="dk2"/>
                </a:solidFill>
              </a:rPr>
              <a:t> Networked using AJAX calls. </a:t>
            </a:r>
            <a:endParaRPr sz="2000">
              <a:solidFill>
                <a:schemeClr val="dk2"/>
              </a:solidFill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3525" y="3431900"/>
            <a:ext cx="6602825" cy="100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/>
          <p:nvPr>
            <p:ph idx="4294967295"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</a:t>
            </a:r>
            <a:endParaRPr/>
          </a:p>
        </p:txBody>
      </p:sp>
      <p:pic>
        <p:nvPicPr>
          <p:cNvPr id="126" name="Google Shape;12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13775" y="938225"/>
            <a:ext cx="6736624" cy="3948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19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Frontend and Workflows</a:t>
            </a:r>
            <a:endParaRPr/>
          </a:p>
        </p:txBody>
      </p:sp>
      <p:sp>
        <p:nvSpPr>
          <p:cNvPr id="133" name="Google Shape;133;p20"/>
          <p:cNvSpPr txBox="1"/>
          <p:nvPr>
            <p:ph idx="1" type="body"/>
          </p:nvPr>
        </p:nvSpPr>
        <p:spPr>
          <a:xfrm>
            <a:off x="729450" y="2078875"/>
            <a:ext cx="7776000" cy="246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●"/>
            </a:pPr>
            <a:r>
              <a:rPr lang="en" sz="1700">
                <a:solidFill>
                  <a:schemeClr val="dk2"/>
                </a:solidFill>
              </a:rPr>
              <a:t>User-Interface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○"/>
            </a:pPr>
            <a:r>
              <a:rPr lang="en" sz="1700">
                <a:solidFill>
                  <a:schemeClr val="dk2"/>
                </a:solidFill>
              </a:rPr>
              <a:t>Redesigned WordPress pages </a:t>
            </a:r>
            <a:endParaRPr sz="1700">
              <a:solidFill>
                <a:schemeClr val="dk2"/>
              </a:solidFill>
            </a:endParaRPr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■"/>
            </a:pPr>
            <a:r>
              <a:rPr lang="en" sz="1700">
                <a:solidFill>
                  <a:schemeClr val="dk2"/>
                </a:solidFill>
              </a:rPr>
              <a:t>Login Credentials</a:t>
            </a:r>
            <a:endParaRPr sz="1700">
              <a:solidFill>
                <a:schemeClr val="dk2"/>
              </a:solidFill>
            </a:endParaRPr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■"/>
            </a:pPr>
            <a:r>
              <a:rPr lang="en" sz="1700">
                <a:solidFill>
                  <a:schemeClr val="dk2"/>
                </a:solidFill>
              </a:rPr>
              <a:t>Leaderboard</a:t>
            </a:r>
            <a:endParaRPr sz="1700">
              <a:solidFill>
                <a:schemeClr val="dk2"/>
              </a:solidFill>
            </a:endParaRPr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○"/>
            </a:pPr>
            <a:r>
              <a:rPr lang="en" sz="1700">
                <a:solidFill>
                  <a:schemeClr val="dk2"/>
                </a:solidFill>
              </a:rPr>
              <a:t>Validation Monitor </a:t>
            </a:r>
            <a:endParaRPr sz="1700">
              <a:solidFill>
                <a:schemeClr val="dk2"/>
              </a:solidFill>
            </a:endParaRPr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■"/>
            </a:pPr>
            <a:r>
              <a:rPr lang="en" sz="1700">
                <a:solidFill>
                  <a:schemeClr val="dk2"/>
                </a:solidFill>
              </a:rPr>
              <a:t>Before: Popup markers had an issue of appearing outside the map</a:t>
            </a:r>
            <a:endParaRPr sz="1700">
              <a:solidFill>
                <a:schemeClr val="dk2"/>
              </a:solidFill>
            </a:endParaRPr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■"/>
            </a:pPr>
            <a:r>
              <a:rPr lang="en" sz="1700">
                <a:solidFill>
                  <a:schemeClr val="dk2"/>
                </a:solidFill>
              </a:rPr>
              <a:t>After: Modal box that is always centered on the middle of the screen </a:t>
            </a:r>
            <a:endParaRPr sz="1700">
              <a:solidFill>
                <a:schemeClr val="dk2"/>
              </a:solidFill>
            </a:endParaRPr>
          </a:p>
          <a:p>
            <a:pPr indent="-336550" lvl="3" marL="18288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Lato"/>
              <a:buChar char="●"/>
            </a:pPr>
            <a:r>
              <a:rPr lang="en" sz="1700">
                <a:solidFill>
                  <a:schemeClr val="dk2"/>
                </a:solidFill>
              </a:rPr>
              <a:t>Changed form layout and style</a:t>
            </a:r>
            <a:endParaRPr sz="17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250" y="897300"/>
            <a:ext cx="6913650" cy="3954326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1"/>
          <p:cNvSpPr txBox="1"/>
          <p:nvPr>
            <p:ph idx="1" type="body"/>
          </p:nvPr>
        </p:nvSpPr>
        <p:spPr>
          <a:xfrm>
            <a:off x="724950" y="4828100"/>
            <a:ext cx="7697400" cy="282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35560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“sharkPulse Shark Validator Game,” </a:t>
            </a:r>
            <a:r>
              <a:rPr i="1"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Sharkpulse</a:t>
            </a:r>
            <a:r>
              <a:rPr lang="en" sz="1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[Online]. Available: http://sharkpulse.cnre.vt.edu/. [Accessed: 13-Dec-2021]. </a:t>
            </a:r>
            <a:endParaRPr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