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81" r:id="rId13"/>
    <p:sldId id="269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2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7" autoAdjust="0"/>
    <p:restoredTop sz="94660"/>
  </p:normalViewPr>
  <p:slideViewPr>
    <p:cSldViewPr snapToGrid="0">
      <p:cViewPr varScale="1">
        <p:scale>
          <a:sx n="84" d="100"/>
          <a:sy n="84" d="100"/>
        </p:scale>
        <p:origin x="3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3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65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49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7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2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5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84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9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7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5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18C98-CFDD-4709-B6A9-B7D5AB953D30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50CD8-2750-450F-A04C-54F1A50D7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0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209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11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42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457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32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362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71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91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1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12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71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633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967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6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73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39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563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84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319" y="-1"/>
            <a:ext cx="474784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03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28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9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3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3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1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22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73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Office PowerPoint</Application>
  <PresentationFormat>On-screen Show (4:3)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Watson Lawrence</dc:creator>
  <cp:lastModifiedBy>Watson Lawrence</cp:lastModifiedBy>
  <cp:revision>7</cp:revision>
  <dcterms:created xsi:type="dcterms:W3CDTF">2016-09-12T15:49:55Z</dcterms:created>
  <dcterms:modified xsi:type="dcterms:W3CDTF">2016-09-12T16:57:33Z</dcterms:modified>
</cp:coreProperties>
</file>