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" name="Shape 32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3" Type="http://schemas.openxmlformats.org/officeDocument/2006/relationships/image" Target="../media/image02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3" Type="http://schemas.openxmlformats.org/officeDocument/2006/relationships/image" Target="../media/image06.png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eafox@vt.edu" TargetMode="External"/><Relationship Id="rId3" Type="http://schemas.openxmlformats.org/officeDocument/2006/relationships/hyperlink" Target="mailto:mmagdy@vt.edu" TargetMode="External"/><Relationship Id="rId5" Type="http://schemas.openxmlformats.org/officeDocument/2006/relationships/hyperlink" Target="mailto:sslee777@vt.edu" TargetMode="Externa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0.jpg"/><Relationship Id="rId3" Type="http://schemas.openxmlformats.org/officeDocument/2006/relationships/image" Target="../media/image01.jp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3" Type="http://schemas.openxmlformats.org/officeDocument/2006/relationships/image" Target="../media/image04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3" Type="http://schemas.openxmlformats.org/officeDocument/2006/relationships/image" Target="../media/image03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3" Type="http://schemas.openxmlformats.org/officeDocument/2006/relationships/image" Target="../media/image07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3" Type="http://schemas.openxmlformats.org/officeDocument/2006/relationships/image" Target="../media/image0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ctrTitle"/>
          </p:nvPr>
        </p:nvSpPr>
        <p:spPr>
          <a:xfrm>
            <a:off x="685800" y="1365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News Event Detection Website</a:t>
            </a:r>
          </a:p>
          <a:p>
            <a:pPr>
              <a:spcBef>
                <a:spcPts val="0"/>
              </a:spcBef>
              <a:buNone/>
            </a:pPr>
            <a:r>
              <a:rPr i="1" lang="en" sz="2400">
                <a:solidFill>
                  <a:srgbClr val="FFFFFF"/>
                </a:solidFill>
              </a:rPr>
              <a:t>Joe Acanfora, Briana Crabb, Jeff Morris</a:t>
            </a:r>
          </a:p>
        </p:txBody>
      </p:sp>
      <p:sp>
        <p:nvSpPr>
          <p:cNvPr id="47" name="Shape 47"/>
          <p:cNvSpPr txBox="1"/>
          <p:nvPr>
            <p:ph idx="1" type="subTitle"/>
          </p:nvPr>
        </p:nvSpPr>
        <p:spPr>
          <a:xfrm>
            <a:off x="53800" y="2886050"/>
            <a:ext cx="9090300" cy="20330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i="0" lang="en">
                <a:solidFill>
                  <a:srgbClr val="000000"/>
                </a:solidFill>
              </a:rPr>
              <a:t>CS 4624 Multimedia and Hypertext - a Capstone</a:t>
            </a:r>
          </a:p>
          <a:p>
            <a:pPr rtl="0">
              <a:spcBef>
                <a:spcPts val="0"/>
              </a:spcBef>
              <a:buNone/>
            </a:pPr>
            <a:r>
              <a:rPr i="0" lang="en"/>
              <a:t>May 5, 2015 </a:t>
            </a:r>
          </a:p>
          <a:p>
            <a:pPr rtl="0">
              <a:spcBef>
                <a:spcPts val="0"/>
              </a:spcBef>
              <a:buNone/>
            </a:pPr>
            <a:r>
              <a:rPr i="0" lang="en"/>
              <a:t>Virginia Tech College of Engineering Department of Computer Science </a:t>
            </a:r>
          </a:p>
          <a:p>
            <a:pPr rtl="0">
              <a:spcBef>
                <a:spcPts val="0"/>
              </a:spcBef>
              <a:buNone/>
            </a:pPr>
            <a:r>
              <a:rPr i="0" lang="en"/>
              <a:t>Dr. Edward A. Fox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i="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focused crawler output </a:t>
            </a:r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425" y="68349"/>
            <a:ext cx="7674150" cy="4226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HTML email sent upon completion 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6850" y="747500"/>
            <a:ext cx="6210300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Cloud9/Bluehost</a:t>
            </a:r>
          </a:p>
          <a:p>
            <a:pPr indent="-419100" lvl="0" marL="9144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Blocking of PHP Functions</a:t>
            </a:r>
          </a:p>
          <a:p>
            <a:pPr indent="-419100" lvl="0" marL="9144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Lack of SSH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Calling PHP Scripts non locally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Calling Python Scripts from Flask</a:t>
            </a:r>
          </a:p>
        </p:txBody>
      </p:sp>
      <p:sp>
        <p:nvSpPr>
          <p:cNvPr id="116" name="Shape 1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Problems Faced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Acknowledgements 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/>
              <a:t>Mohamed Magdy Gharib Farag </a:t>
            </a:r>
          </a:p>
          <a:p>
            <a:pPr indent="-381000" lvl="0" marL="91440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lang="en" sz="2400"/>
              <a:t> project sponsor </a:t>
            </a:r>
          </a:p>
          <a:p>
            <a:pPr indent="-381000" lvl="0" marL="91440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mmagdy@vt.edu</a:t>
            </a:r>
            <a:r>
              <a:rPr lang="en" sz="2400"/>
              <a:t> </a:t>
            </a:r>
          </a:p>
          <a:p>
            <a:pPr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/>
              <a:t>PhD. Edward A. Fox </a:t>
            </a:r>
          </a:p>
          <a:p>
            <a:pPr indent="-381000" lvl="0" marL="91440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class professor </a:t>
            </a:r>
          </a:p>
          <a:p>
            <a:pPr indent="-381000" lvl="0" marL="91440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u="sng">
                <a:solidFill>
                  <a:schemeClr val="hlink"/>
                </a:solidFill>
                <a:hlinkClick r:id="rId4"/>
              </a:rPr>
              <a:t>eafox@vt.edu</a:t>
            </a:r>
            <a:r>
              <a:rPr lang="en" sz="2400"/>
              <a:t> </a:t>
            </a:r>
          </a:p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 txBox="1"/>
          <p:nvPr>
            <p:ph idx="2" type="body"/>
          </p:nvPr>
        </p:nvSpPr>
        <p:spPr>
          <a:xfrm>
            <a:off x="4495800" y="30289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Sunshin Lee </a:t>
            </a:r>
          </a:p>
          <a:p>
            <a:pPr indent="-381000" lvl="0" marL="9144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extra resource </a:t>
            </a:r>
          </a:p>
          <a:p>
            <a:pPr indent="-381000" lvl="0" marL="9144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u="sng">
                <a:solidFill>
                  <a:schemeClr val="hlink"/>
                </a:solidFill>
                <a:hlinkClick r:id="rId5"/>
              </a:rPr>
              <a:t>sslee777@vt.edu</a:t>
            </a:r>
            <a:r>
              <a:rPr lang="en" sz="2400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Overview </a:t>
            </a:r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Project Purpose and Background 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Twitter crawling script 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Web crawling script 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AutoNum type="arabicPeriod"/>
            </a:pPr>
            <a:r>
              <a:rPr lang="en"/>
              <a:t>Reporting Service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383475" y="205975"/>
            <a:ext cx="85320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Background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57200" y="1200150"/>
            <a:ext cx="44751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The digital archive is a database to collect large amounts of articles about large events and to summarize those events.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2550" y="1200149"/>
            <a:ext cx="2435999" cy="121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0025" y="2418150"/>
            <a:ext cx="1681049" cy="230544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 txBox="1"/>
          <p:nvPr/>
        </p:nvSpPr>
        <p:spPr>
          <a:xfrm>
            <a:off x="5602550" y="4723600"/>
            <a:ext cx="2521499" cy="474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Event Summary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Purpose 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The overall objective of this project was to build a website front end to help the client automate the web archiving process for their big data doctorate research.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 Quick Walk Through </a:t>
            </a:r>
          </a:p>
        </p:txBody>
      </p:sp>
      <p:sp>
        <p:nvSpPr>
          <p:cNvPr id="74" name="Shape 7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4456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http://babs.dlib.vt.edu/twitter/index2.php</a:t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562" y="73200"/>
            <a:ext cx="8322873" cy="4270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input data </a:t>
            </a:r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825" y="73200"/>
            <a:ext cx="7660801" cy="4165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Brings us to yourTwapper </a:t>
            </a: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 b="17776" l="0" r="2978" t="0"/>
          <a:stretch/>
        </p:blipFill>
        <p:spPr>
          <a:xfrm>
            <a:off x="136375" y="268400"/>
            <a:ext cx="8871249" cy="3531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some of the previous twitter searches we have done </a:t>
            </a: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07227"/>
            <a:ext cx="9144000" cy="2165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