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9" r:id="rId5"/>
    <p:sldId id="258" r:id="rId6"/>
    <p:sldId id="260" r:id="rId7"/>
    <p:sldId id="262" r:id="rId8"/>
    <p:sldId id="263" r:id="rId9"/>
    <p:sldId id="264" r:id="rId10"/>
    <p:sldId id="268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0497CE-72A3-3B49-8337-D3A7E2F714C9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0F3B92-00B5-3E45-BFBE-289852379930}">
      <dgm:prSet phldrT="[Text]"/>
      <dgm:spPr/>
      <dgm:t>
        <a:bodyPr/>
        <a:lstStyle/>
        <a:p>
          <a:r>
            <a:rPr lang="en-US" dirty="0" smtClean="0"/>
            <a:t>Seed</a:t>
          </a:r>
          <a:endParaRPr lang="en-US" dirty="0"/>
        </a:p>
      </dgm:t>
    </dgm:pt>
    <dgm:pt modelId="{A41137C5-C386-4647-9EE2-A5D32DF95A90}" type="parTrans" cxnId="{057B33AB-C185-5C4D-AB0E-A7BCCA11DC53}">
      <dgm:prSet/>
      <dgm:spPr/>
      <dgm:t>
        <a:bodyPr/>
        <a:lstStyle/>
        <a:p>
          <a:endParaRPr lang="en-US"/>
        </a:p>
      </dgm:t>
    </dgm:pt>
    <dgm:pt modelId="{791D0AFE-EA56-D246-9A8B-7716F132066E}" type="sibTrans" cxnId="{057B33AB-C185-5C4D-AB0E-A7BCCA11DC53}">
      <dgm:prSet/>
      <dgm:spPr/>
      <dgm:t>
        <a:bodyPr/>
        <a:lstStyle/>
        <a:p>
          <a:endParaRPr lang="en-US"/>
        </a:p>
      </dgm:t>
    </dgm:pt>
    <dgm:pt modelId="{34C9873C-87DA-CB4A-8BBE-9052A3AC34C1}">
      <dgm:prSet phldrT="[Text]"/>
      <dgm:spPr/>
      <dgm:t>
        <a:bodyPr/>
        <a:lstStyle/>
        <a:p>
          <a:r>
            <a:rPr lang="en-US" dirty="0" smtClean="0"/>
            <a:t>Crawl</a:t>
          </a:r>
          <a:endParaRPr lang="en-US" dirty="0"/>
        </a:p>
      </dgm:t>
    </dgm:pt>
    <dgm:pt modelId="{13119F79-1BCA-D541-9704-7DF979F2800F}" type="parTrans" cxnId="{ADB48D01-E1B7-1A4C-A257-1F63A5F884DB}">
      <dgm:prSet/>
      <dgm:spPr/>
      <dgm:t>
        <a:bodyPr/>
        <a:lstStyle/>
        <a:p>
          <a:endParaRPr lang="en-US"/>
        </a:p>
      </dgm:t>
    </dgm:pt>
    <dgm:pt modelId="{BCD611F5-3970-364A-9517-89DB9E03D1AB}" type="sibTrans" cxnId="{ADB48D01-E1B7-1A4C-A257-1F63A5F884DB}">
      <dgm:prSet/>
      <dgm:spPr/>
      <dgm:t>
        <a:bodyPr/>
        <a:lstStyle/>
        <a:p>
          <a:endParaRPr lang="en-US"/>
        </a:p>
      </dgm:t>
    </dgm:pt>
    <dgm:pt modelId="{C4A7DFE7-9AAD-AA4D-8BE6-FED06811B5E7}">
      <dgm:prSet phldrT="[Text]"/>
      <dgm:spPr/>
      <dgm:t>
        <a:bodyPr/>
        <a:lstStyle/>
        <a:p>
          <a:r>
            <a:rPr lang="en-US" dirty="0" smtClean="0"/>
            <a:t>Update RDF</a:t>
          </a:r>
          <a:endParaRPr lang="en-US" dirty="0"/>
        </a:p>
      </dgm:t>
    </dgm:pt>
    <dgm:pt modelId="{7F453FBD-0790-5348-9DE6-FA52C046BD40}" type="parTrans" cxnId="{CF8F104A-3256-0847-AFF9-9E5953D36095}">
      <dgm:prSet/>
      <dgm:spPr/>
      <dgm:t>
        <a:bodyPr/>
        <a:lstStyle/>
        <a:p>
          <a:endParaRPr lang="en-US"/>
        </a:p>
      </dgm:t>
    </dgm:pt>
    <dgm:pt modelId="{10B03C2B-12ED-0E4C-B228-9A06E6277F3F}" type="sibTrans" cxnId="{CF8F104A-3256-0847-AFF9-9E5953D36095}">
      <dgm:prSet/>
      <dgm:spPr/>
      <dgm:t>
        <a:bodyPr/>
        <a:lstStyle/>
        <a:p>
          <a:endParaRPr lang="en-US"/>
        </a:p>
      </dgm:t>
    </dgm:pt>
    <dgm:pt modelId="{50811081-CD12-DC42-A7DF-2ACDC597F30E}">
      <dgm:prSet phldrT="[Text]"/>
      <dgm:spPr/>
      <dgm:t>
        <a:bodyPr/>
        <a:lstStyle/>
        <a:p>
          <a:r>
            <a:rPr lang="en-US" dirty="0" smtClean="0"/>
            <a:t>Rank seeds</a:t>
          </a:r>
          <a:endParaRPr lang="en-US" dirty="0"/>
        </a:p>
      </dgm:t>
    </dgm:pt>
    <dgm:pt modelId="{9148D832-D125-0C4E-AEF8-E1F298F2A992}" type="parTrans" cxnId="{02D50CFE-B47F-D245-8274-606C80C7A9E0}">
      <dgm:prSet/>
      <dgm:spPr/>
      <dgm:t>
        <a:bodyPr/>
        <a:lstStyle/>
        <a:p>
          <a:endParaRPr lang="en-US"/>
        </a:p>
      </dgm:t>
    </dgm:pt>
    <dgm:pt modelId="{CEC6F6B4-BE8C-4F45-B98A-5DF34CA93E44}" type="sibTrans" cxnId="{02D50CFE-B47F-D245-8274-606C80C7A9E0}">
      <dgm:prSet/>
      <dgm:spPr/>
      <dgm:t>
        <a:bodyPr/>
        <a:lstStyle/>
        <a:p>
          <a:endParaRPr lang="en-US"/>
        </a:p>
      </dgm:t>
    </dgm:pt>
    <dgm:pt modelId="{CA3341A7-E29E-2A4F-946E-BDA5FBC3485D}">
      <dgm:prSet phldrT="[Text]"/>
      <dgm:spPr/>
      <dgm:t>
        <a:bodyPr/>
        <a:lstStyle/>
        <a:p>
          <a:r>
            <a:rPr lang="en-US" dirty="0" smtClean="0"/>
            <a:t>Select seed</a:t>
          </a:r>
          <a:endParaRPr lang="en-US" dirty="0"/>
        </a:p>
      </dgm:t>
    </dgm:pt>
    <dgm:pt modelId="{203E0770-DF27-DE4B-9FC9-D8D68F8B56C4}" type="parTrans" cxnId="{6756E299-1C83-1C46-8887-368AFE2ACCAD}">
      <dgm:prSet/>
      <dgm:spPr/>
      <dgm:t>
        <a:bodyPr/>
        <a:lstStyle/>
        <a:p>
          <a:endParaRPr lang="en-US"/>
        </a:p>
      </dgm:t>
    </dgm:pt>
    <dgm:pt modelId="{36B6C0EC-248C-8145-B569-BEEE4B44FA20}" type="sibTrans" cxnId="{6756E299-1C83-1C46-8887-368AFE2ACCAD}">
      <dgm:prSet/>
      <dgm:spPr/>
      <dgm:t>
        <a:bodyPr/>
        <a:lstStyle/>
        <a:p>
          <a:endParaRPr lang="en-US"/>
        </a:p>
      </dgm:t>
    </dgm:pt>
    <dgm:pt modelId="{5F0732C1-9367-7248-A957-E8124918E027}" type="pres">
      <dgm:prSet presAssocID="{EF0497CE-72A3-3B49-8337-D3A7E2F714C9}" presName="cycle" presStyleCnt="0">
        <dgm:presLayoutVars>
          <dgm:dir/>
          <dgm:resizeHandles val="exact"/>
        </dgm:presLayoutVars>
      </dgm:prSet>
      <dgm:spPr/>
    </dgm:pt>
    <dgm:pt modelId="{95CDB373-9FDD-6847-B197-83B7F24FD482}" type="pres">
      <dgm:prSet presAssocID="{3A0F3B92-00B5-3E45-BFBE-289852379930}" presName="node" presStyleLbl="node1" presStyleIdx="0" presStyleCnt="5">
        <dgm:presLayoutVars>
          <dgm:bulletEnabled val="1"/>
        </dgm:presLayoutVars>
      </dgm:prSet>
      <dgm:spPr/>
    </dgm:pt>
    <dgm:pt modelId="{378ADA35-5B78-3F44-BA6B-BE8BCAFFBA0D}" type="pres">
      <dgm:prSet presAssocID="{791D0AFE-EA56-D246-9A8B-7716F132066E}" presName="sibTrans" presStyleLbl="sibTrans2D1" presStyleIdx="0" presStyleCnt="5"/>
      <dgm:spPr/>
    </dgm:pt>
    <dgm:pt modelId="{DC5C1AB3-067E-724E-A108-A3FD83C7E8FE}" type="pres">
      <dgm:prSet presAssocID="{791D0AFE-EA56-D246-9A8B-7716F132066E}" presName="connectorText" presStyleLbl="sibTrans2D1" presStyleIdx="0" presStyleCnt="5"/>
      <dgm:spPr/>
    </dgm:pt>
    <dgm:pt modelId="{9765650F-006B-9E48-91EB-55D4B019D280}" type="pres">
      <dgm:prSet presAssocID="{34C9873C-87DA-CB4A-8BBE-9052A3AC34C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5EE0AA-F78B-B444-88A5-9B95E24E75D4}" type="pres">
      <dgm:prSet presAssocID="{BCD611F5-3970-364A-9517-89DB9E03D1AB}" presName="sibTrans" presStyleLbl="sibTrans2D1" presStyleIdx="1" presStyleCnt="5"/>
      <dgm:spPr/>
    </dgm:pt>
    <dgm:pt modelId="{242EDFEC-D83B-734C-83EB-169DB88827C7}" type="pres">
      <dgm:prSet presAssocID="{BCD611F5-3970-364A-9517-89DB9E03D1AB}" presName="connectorText" presStyleLbl="sibTrans2D1" presStyleIdx="1" presStyleCnt="5"/>
      <dgm:spPr/>
    </dgm:pt>
    <dgm:pt modelId="{419DFDCB-4C6E-7C49-9ECD-FA5AA6BAD9CB}" type="pres">
      <dgm:prSet presAssocID="{C4A7DFE7-9AAD-AA4D-8BE6-FED06811B5E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AE8569-EB88-8F42-8DDC-1AD7D3B24A3F}" type="pres">
      <dgm:prSet presAssocID="{10B03C2B-12ED-0E4C-B228-9A06E6277F3F}" presName="sibTrans" presStyleLbl="sibTrans2D1" presStyleIdx="2" presStyleCnt="5"/>
      <dgm:spPr/>
    </dgm:pt>
    <dgm:pt modelId="{63A4DAFD-E34E-B040-9FAA-565C009D50E1}" type="pres">
      <dgm:prSet presAssocID="{10B03C2B-12ED-0E4C-B228-9A06E6277F3F}" presName="connectorText" presStyleLbl="sibTrans2D1" presStyleIdx="2" presStyleCnt="5"/>
      <dgm:spPr/>
    </dgm:pt>
    <dgm:pt modelId="{9451C448-F46C-A548-9AD7-DB6470F18C83}" type="pres">
      <dgm:prSet presAssocID="{50811081-CD12-DC42-A7DF-2ACDC597F30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186C2-EA4F-CC48-A7BF-656A4B43CA26}" type="pres">
      <dgm:prSet presAssocID="{CEC6F6B4-BE8C-4F45-B98A-5DF34CA93E44}" presName="sibTrans" presStyleLbl="sibTrans2D1" presStyleIdx="3" presStyleCnt="5"/>
      <dgm:spPr/>
    </dgm:pt>
    <dgm:pt modelId="{F4DFE4EA-A12E-DA45-A0F8-A9A91F4D718B}" type="pres">
      <dgm:prSet presAssocID="{CEC6F6B4-BE8C-4F45-B98A-5DF34CA93E44}" presName="connectorText" presStyleLbl="sibTrans2D1" presStyleIdx="3" presStyleCnt="5"/>
      <dgm:spPr/>
    </dgm:pt>
    <dgm:pt modelId="{BF30A0D8-0889-F64D-979E-2627360D9CD6}" type="pres">
      <dgm:prSet presAssocID="{CA3341A7-E29E-2A4F-946E-BDA5FBC3485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C6D787-89A1-A14D-BE51-54663DBF54CA}" type="pres">
      <dgm:prSet presAssocID="{36B6C0EC-248C-8145-B569-BEEE4B44FA20}" presName="sibTrans" presStyleLbl="sibTrans2D1" presStyleIdx="4" presStyleCnt="5"/>
      <dgm:spPr/>
    </dgm:pt>
    <dgm:pt modelId="{FDA2AE31-7BF0-DF44-AFEC-8C0E62F02EE5}" type="pres">
      <dgm:prSet presAssocID="{36B6C0EC-248C-8145-B569-BEEE4B44FA20}" presName="connectorText" presStyleLbl="sibTrans2D1" presStyleIdx="4" presStyleCnt="5"/>
      <dgm:spPr/>
    </dgm:pt>
  </dgm:ptLst>
  <dgm:cxnLst>
    <dgm:cxn modelId="{ADB48D01-E1B7-1A4C-A257-1F63A5F884DB}" srcId="{EF0497CE-72A3-3B49-8337-D3A7E2F714C9}" destId="{34C9873C-87DA-CB4A-8BBE-9052A3AC34C1}" srcOrd="1" destOrd="0" parTransId="{13119F79-1BCA-D541-9704-7DF979F2800F}" sibTransId="{BCD611F5-3970-364A-9517-89DB9E03D1AB}"/>
    <dgm:cxn modelId="{F60C0048-5295-2344-819C-412AA29E4251}" type="presOf" srcId="{791D0AFE-EA56-D246-9A8B-7716F132066E}" destId="{378ADA35-5B78-3F44-BA6B-BE8BCAFFBA0D}" srcOrd="0" destOrd="0" presId="urn:microsoft.com/office/officeart/2005/8/layout/cycle2"/>
    <dgm:cxn modelId="{057B33AB-C185-5C4D-AB0E-A7BCCA11DC53}" srcId="{EF0497CE-72A3-3B49-8337-D3A7E2F714C9}" destId="{3A0F3B92-00B5-3E45-BFBE-289852379930}" srcOrd="0" destOrd="0" parTransId="{A41137C5-C386-4647-9EE2-A5D32DF95A90}" sibTransId="{791D0AFE-EA56-D246-9A8B-7716F132066E}"/>
    <dgm:cxn modelId="{5229F9B3-51BB-9240-A1F3-36A41271D032}" type="presOf" srcId="{34C9873C-87DA-CB4A-8BBE-9052A3AC34C1}" destId="{9765650F-006B-9E48-91EB-55D4B019D280}" srcOrd="0" destOrd="0" presId="urn:microsoft.com/office/officeart/2005/8/layout/cycle2"/>
    <dgm:cxn modelId="{B5C5AABD-A8F7-E644-AE51-26DD7900044A}" type="presOf" srcId="{CA3341A7-E29E-2A4F-946E-BDA5FBC3485D}" destId="{BF30A0D8-0889-F64D-979E-2627360D9CD6}" srcOrd="0" destOrd="0" presId="urn:microsoft.com/office/officeart/2005/8/layout/cycle2"/>
    <dgm:cxn modelId="{66ABB0BF-9C7E-1545-9DA2-D7A42FC42135}" type="presOf" srcId="{10B03C2B-12ED-0E4C-B228-9A06E6277F3F}" destId="{79AE8569-EB88-8F42-8DDC-1AD7D3B24A3F}" srcOrd="0" destOrd="0" presId="urn:microsoft.com/office/officeart/2005/8/layout/cycle2"/>
    <dgm:cxn modelId="{33081120-9516-3548-939B-FFBE072C6EB0}" type="presOf" srcId="{36B6C0EC-248C-8145-B569-BEEE4B44FA20}" destId="{97C6D787-89A1-A14D-BE51-54663DBF54CA}" srcOrd="0" destOrd="0" presId="urn:microsoft.com/office/officeart/2005/8/layout/cycle2"/>
    <dgm:cxn modelId="{5E9DFF54-8F0B-D542-850C-3E763FD216D1}" type="presOf" srcId="{BCD611F5-3970-364A-9517-89DB9E03D1AB}" destId="{C35EE0AA-F78B-B444-88A5-9B95E24E75D4}" srcOrd="0" destOrd="0" presId="urn:microsoft.com/office/officeart/2005/8/layout/cycle2"/>
    <dgm:cxn modelId="{E6EB89EF-87F6-1340-885B-8F0B43587A3E}" type="presOf" srcId="{CEC6F6B4-BE8C-4F45-B98A-5DF34CA93E44}" destId="{911186C2-EA4F-CC48-A7BF-656A4B43CA26}" srcOrd="0" destOrd="0" presId="urn:microsoft.com/office/officeart/2005/8/layout/cycle2"/>
    <dgm:cxn modelId="{47961A79-103F-AA4C-9A36-86C23E66A1CD}" type="presOf" srcId="{BCD611F5-3970-364A-9517-89DB9E03D1AB}" destId="{242EDFEC-D83B-734C-83EB-169DB88827C7}" srcOrd="1" destOrd="0" presId="urn:microsoft.com/office/officeart/2005/8/layout/cycle2"/>
    <dgm:cxn modelId="{57562D4D-057B-0A45-A9DC-BA502F187366}" type="presOf" srcId="{10B03C2B-12ED-0E4C-B228-9A06E6277F3F}" destId="{63A4DAFD-E34E-B040-9FAA-565C009D50E1}" srcOrd="1" destOrd="0" presId="urn:microsoft.com/office/officeart/2005/8/layout/cycle2"/>
    <dgm:cxn modelId="{683C8EA9-F9F1-E642-A4C6-B83F254153F9}" type="presOf" srcId="{50811081-CD12-DC42-A7DF-2ACDC597F30E}" destId="{9451C448-F46C-A548-9AD7-DB6470F18C83}" srcOrd="0" destOrd="0" presId="urn:microsoft.com/office/officeart/2005/8/layout/cycle2"/>
    <dgm:cxn modelId="{ADEB6D85-A773-284E-BC26-8C85336BFC6D}" type="presOf" srcId="{CEC6F6B4-BE8C-4F45-B98A-5DF34CA93E44}" destId="{F4DFE4EA-A12E-DA45-A0F8-A9A91F4D718B}" srcOrd="1" destOrd="0" presId="urn:microsoft.com/office/officeart/2005/8/layout/cycle2"/>
    <dgm:cxn modelId="{B87D01E6-0269-8040-8D3E-A14C00B87DAE}" type="presOf" srcId="{EF0497CE-72A3-3B49-8337-D3A7E2F714C9}" destId="{5F0732C1-9367-7248-A957-E8124918E027}" srcOrd="0" destOrd="0" presId="urn:microsoft.com/office/officeart/2005/8/layout/cycle2"/>
    <dgm:cxn modelId="{CF8F104A-3256-0847-AFF9-9E5953D36095}" srcId="{EF0497CE-72A3-3B49-8337-D3A7E2F714C9}" destId="{C4A7DFE7-9AAD-AA4D-8BE6-FED06811B5E7}" srcOrd="2" destOrd="0" parTransId="{7F453FBD-0790-5348-9DE6-FA52C046BD40}" sibTransId="{10B03C2B-12ED-0E4C-B228-9A06E6277F3F}"/>
    <dgm:cxn modelId="{EA35CDFE-DFC3-7240-9727-E647C6F786CE}" type="presOf" srcId="{36B6C0EC-248C-8145-B569-BEEE4B44FA20}" destId="{FDA2AE31-7BF0-DF44-AFEC-8C0E62F02EE5}" srcOrd="1" destOrd="0" presId="urn:microsoft.com/office/officeart/2005/8/layout/cycle2"/>
    <dgm:cxn modelId="{02D50CFE-B47F-D245-8274-606C80C7A9E0}" srcId="{EF0497CE-72A3-3B49-8337-D3A7E2F714C9}" destId="{50811081-CD12-DC42-A7DF-2ACDC597F30E}" srcOrd="3" destOrd="0" parTransId="{9148D832-D125-0C4E-AEF8-E1F298F2A992}" sibTransId="{CEC6F6B4-BE8C-4F45-B98A-5DF34CA93E44}"/>
    <dgm:cxn modelId="{DCF27723-019F-2241-B1C9-64EBA6095332}" type="presOf" srcId="{C4A7DFE7-9AAD-AA4D-8BE6-FED06811B5E7}" destId="{419DFDCB-4C6E-7C49-9ECD-FA5AA6BAD9CB}" srcOrd="0" destOrd="0" presId="urn:microsoft.com/office/officeart/2005/8/layout/cycle2"/>
    <dgm:cxn modelId="{6756E299-1C83-1C46-8887-368AFE2ACCAD}" srcId="{EF0497CE-72A3-3B49-8337-D3A7E2F714C9}" destId="{CA3341A7-E29E-2A4F-946E-BDA5FBC3485D}" srcOrd="4" destOrd="0" parTransId="{203E0770-DF27-DE4B-9FC9-D8D68F8B56C4}" sibTransId="{36B6C0EC-248C-8145-B569-BEEE4B44FA20}"/>
    <dgm:cxn modelId="{C81995F6-328E-4E45-B24B-E8119FA8347F}" type="presOf" srcId="{791D0AFE-EA56-D246-9A8B-7716F132066E}" destId="{DC5C1AB3-067E-724E-A108-A3FD83C7E8FE}" srcOrd="1" destOrd="0" presId="urn:microsoft.com/office/officeart/2005/8/layout/cycle2"/>
    <dgm:cxn modelId="{79C0AC46-B6A2-2941-A6A0-56CE8C65E955}" type="presOf" srcId="{3A0F3B92-00B5-3E45-BFBE-289852379930}" destId="{95CDB373-9FDD-6847-B197-83B7F24FD482}" srcOrd="0" destOrd="0" presId="urn:microsoft.com/office/officeart/2005/8/layout/cycle2"/>
    <dgm:cxn modelId="{4DDF63CB-49B2-164C-8967-7682AF441D7D}" type="presParOf" srcId="{5F0732C1-9367-7248-A957-E8124918E027}" destId="{95CDB373-9FDD-6847-B197-83B7F24FD482}" srcOrd="0" destOrd="0" presId="urn:microsoft.com/office/officeart/2005/8/layout/cycle2"/>
    <dgm:cxn modelId="{379ED7C4-B124-E044-939B-5EC6BD0D8CF1}" type="presParOf" srcId="{5F0732C1-9367-7248-A957-E8124918E027}" destId="{378ADA35-5B78-3F44-BA6B-BE8BCAFFBA0D}" srcOrd="1" destOrd="0" presId="urn:microsoft.com/office/officeart/2005/8/layout/cycle2"/>
    <dgm:cxn modelId="{91E2B2FE-1F1F-544F-9F62-134CBA4B8573}" type="presParOf" srcId="{378ADA35-5B78-3F44-BA6B-BE8BCAFFBA0D}" destId="{DC5C1AB3-067E-724E-A108-A3FD83C7E8FE}" srcOrd="0" destOrd="0" presId="urn:microsoft.com/office/officeart/2005/8/layout/cycle2"/>
    <dgm:cxn modelId="{861443EE-9427-DC44-8EAD-83266629B08A}" type="presParOf" srcId="{5F0732C1-9367-7248-A957-E8124918E027}" destId="{9765650F-006B-9E48-91EB-55D4B019D280}" srcOrd="2" destOrd="0" presId="urn:microsoft.com/office/officeart/2005/8/layout/cycle2"/>
    <dgm:cxn modelId="{ED2B3E08-52D1-5643-AB10-629AE6D5400E}" type="presParOf" srcId="{5F0732C1-9367-7248-A957-E8124918E027}" destId="{C35EE0AA-F78B-B444-88A5-9B95E24E75D4}" srcOrd="3" destOrd="0" presId="urn:microsoft.com/office/officeart/2005/8/layout/cycle2"/>
    <dgm:cxn modelId="{66094387-8827-944E-92DF-80B33129F168}" type="presParOf" srcId="{C35EE0AA-F78B-B444-88A5-9B95E24E75D4}" destId="{242EDFEC-D83B-734C-83EB-169DB88827C7}" srcOrd="0" destOrd="0" presId="urn:microsoft.com/office/officeart/2005/8/layout/cycle2"/>
    <dgm:cxn modelId="{FFFAFDC6-F948-B540-92EC-0C067B3F0F11}" type="presParOf" srcId="{5F0732C1-9367-7248-A957-E8124918E027}" destId="{419DFDCB-4C6E-7C49-9ECD-FA5AA6BAD9CB}" srcOrd="4" destOrd="0" presId="urn:microsoft.com/office/officeart/2005/8/layout/cycle2"/>
    <dgm:cxn modelId="{43F17151-C3DD-484C-8602-6726F310D596}" type="presParOf" srcId="{5F0732C1-9367-7248-A957-E8124918E027}" destId="{79AE8569-EB88-8F42-8DDC-1AD7D3B24A3F}" srcOrd="5" destOrd="0" presId="urn:microsoft.com/office/officeart/2005/8/layout/cycle2"/>
    <dgm:cxn modelId="{F111CDA8-771D-7C4C-9681-73BFDDDC13A3}" type="presParOf" srcId="{79AE8569-EB88-8F42-8DDC-1AD7D3B24A3F}" destId="{63A4DAFD-E34E-B040-9FAA-565C009D50E1}" srcOrd="0" destOrd="0" presId="urn:microsoft.com/office/officeart/2005/8/layout/cycle2"/>
    <dgm:cxn modelId="{7EBCEFD1-DB4E-5840-B54F-12EABC12FE98}" type="presParOf" srcId="{5F0732C1-9367-7248-A957-E8124918E027}" destId="{9451C448-F46C-A548-9AD7-DB6470F18C83}" srcOrd="6" destOrd="0" presId="urn:microsoft.com/office/officeart/2005/8/layout/cycle2"/>
    <dgm:cxn modelId="{C1DE8601-3956-DE44-947B-2B4EDCE095B3}" type="presParOf" srcId="{5F0732C1-9367-7248-A957-E8124918E027}" destId="{911186C2-EA4F-CC48-A7BF-656A4B43CA26}" srcOrd="7" destOrd="0" presId="urn:microsoft.com/office/officeart/2005/8/layout/cycle2"/>
    <dgm:cxn modelId="{4B8A463B-2490-5B46-903F-0695DC934668}" type="presParOf" srcId="{911186C2-EA4F-CC48-A7BF-656A4B43CA26}" destId="{F4DFE4EA-A12E-DA45-A0F8-A9A91F4D718B}" srcOrd="0" destOrd="0" presId="urn:microsoft.com/office/officeart/2005/8/layout/cycle2"/>
    <dgm:cxn modelId="{219555A3-7AD7-BB4D-8BDA-9782FF662AE9}" type="presParOf" srcId="{5F0732C1-9367-7248-A957-E8124918E027}" destId="{BF30A0D8-0889-F64D-979E-2627360D9CD6}" srcOrd="8" destOrd="0" presId="urn:microsoft.com/office/officeart/2005/8/layout/cycle2"/>
    <dgm:cxn modelId="{DB75471D-1799-B645-B7F2-84E6AA563527}" type="presParOf" srcId="{5F0732C1-9367-7248-A957-E8124918E027}" destId="{97C6D787-89A1-A14D-BE51-54663DBF54CA}" srcOrd="9" destOrd="0" presId="urn:microsoft.com/office/officeart/2005/8/layout/cycle2"/>
    <dgm:cxn modelId="{DE00A78D-347E-564C-BCFD-1A05B25AC07E}" type="presParOf" srcId="{97C6D787-89A1-A14D-BE51-54663DBF54CA}" destId="{FDA2AE31-7BF0-DF44-AFEC-8C0E62F02EE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CDB373-9FDD-6847-B197-83B7F24FD482}">
      <dsp:nvSpPr>
        <dsp:cNvPr id="0" name=""/>
        <dsp:cNvSpPr/>
      </dsp:nvSpPr>
      <dsp:spPr>
        <a:xfrm>
          <a:off x="3431678" y="143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Seed</a:t>
          </a:r>
          <a:endParaRPr lang="en-US" sz="2300" kern="1200" dirty="0"/>
        </a:p>
      </dsp:txBody>
      <dsp:txXfrm>
        <a:off x="3631760" y="200225"/>
        <a:ext cx="966078" cy="966078"/>
      </dsp:txXfrm>
    </dsp:sp>
    <dsp:sp modelId="{378ADA35-5B78-3F44-BA6B-BE8BCAFFBA0D}">
      <dsp:nvSpPr>
        <dsp:cNvPr id="0" name=""/>
        <dsp:cNvSpPr/>
      </dsp:nvSpPr>
      <dsp:spPr>
        <a:xfrm rot="2160000">
          <a:off x="4754947" y="1050053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4765376" y="1110177"/>
        <a:ext cx="254833" cy="276664"/>
      </dsp:txXfrm>
    </dsp:sp>
    <dsp:sp modelId="{9765650F-006B-9E48-91EB-55D4B019D280}">
      <dsp:nvSpPr>
        <dsp:cNvPr id="0" name=""/>
        <dsp:cNvSpPr/>
      </dsp:nvSpPr>
      <dsp:spPr>
        <a:xfrm>
          <a:off x="5092691" y="1206939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Crawl</a:t>
          </a:r>
          <a:endParaRPr lang="en-US" sz="2300" kern="1200" dirty="0"/>
        </a:p>
      </dsp:txBody>
      <dsp:txXfrm>
        <a:off x="5292773" y="1407021"/>
        <a:ext cx="966078" cy="966078"/>
      </dsp:txXfrm>
    </dsp:sp>
    <dsp:sp modelId="{C35EE0AA-F78B-B444-88A5-9B95E24E75D4}">
      <dsp:nvSpPr>
        <dsp:cNvPr id="0" name=""/>
        <dsp:cNvSpPr/>
      </dsp:nvSpPr>
      <dsp:spPr>
        <a:xfrm rot="6480000">
          <a:off x="5279747" y="2626027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5351228" y="2666314"/>
        <a:ext cx="254833" cy="276664"/>
      </dsp:txXfrm>
    </dsp:sp>
    <dsp:sp modelId="{419DFDCB-4C6E-7C49-9ECD-FA5AA6BAD9CB}">
      <dsp:nvSpPr>
        <dsp:cNvPr id="0" name=""/>
        <dsp:cNvSpPr/>
      </dsp:nvSpPr>
      <dsp:spPr>
        <a:xfrm>
          <a:off x="4458241" y="3159577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Update RDF</a:t>
          </a:r>
          <a:endParaRPr lang="en-US" sz="2300" kern="1200" dirty="0"/>
        </a:p>
      </dsp:txBody>
      <dsp:txXfrm>
        <a:off x="4658323" y="3359659"/>
        <a:ext cx="966078" cy="966078"/>
      </dsp:txXfrm>
    </dsp:sp>
    <dsp:sp modelId="{79AE8569-EB88-8F42-8DDC-1AD7D3B24A3F}">
      <dsp:nvSpPr>
        <dsp:cNvPr id="0" name=""/>
        <dsp:cNvSpPr/>
      </dsp:nvSpPr>
      <dsp:spPr>
        <a:xfrm rot="10800000">
          <a:off x="3943079" y="3612145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4052293" y="3704366"/>
        <a:ext cx="254833" cy="276664"/>
      </dsp:txXfrm>
    </dsp:sp>
    <dsp:sp modelId="{9451C448-F46C-A548-9AD7-DB6470F18C83}">
      <dsp:nvSpPr>
        <dsp:cNvPr id="0" name=""/>
        <dsp:cNvSpPr/>
      </dsp:nvSpPr>
      <dsp:spPr>
        <a:xfrm>
          <a:off x="2405116" y="3159577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Rank seeds</a:t>
          </a:r>
          <a:endParaRPr lang="en-US" sz="2300" kern="1200" dirty="0"/>
        </a:p>
      </dsp:txBody>
      <dsp:txXfrm>
        <a:off x="2605198" y="3359659"/>
        <a:ext cx="966078" cy="966078"/>
      </dsp:txXfrm>
    </dsp:sp>
    <dsp:sp modelId="{911186C2-EA4F-CC48-A7BF-656A4B43CA26}">
      <dsp:nvSpPr>
        <dsp:cNvPr id="0" name=""/>
        <dsp:cNvSpPr/>
      </dsp:nvSpPr>
      <dsp:spPr>
        <a:xfrm rot="15120000">
          <a:off x="2592172" y="2645625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2663653" y="2789780"/>
        <a:ext cx="254833" cy="276664"/>
      </dsp:txXfrm>
    </dsp:sp>
    <dsp:sp modelId="{BF30A0D8-0889-F64D-979E-2627360D9CD6}">
      <dsp:nvSpPr>
        <dsp:cNvPr id="0" name=""/>
        <dsp:cNvSpPr/>
      </dsp:nvSpPr>
      <dsp:spPr>
        <a:xfrm>
          <a:off x="1770665" y="1206939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Select seed</a:t>
          </a:r>
          <a:endParaRPr lang="en-US" sz="2300" kern="1200" dirty="0"/>
        </a:p>
      </dsp:txBody>
      <dsp:txXfrm>
        <a:off x="1970747" y="1407021"/>
        <a:ext cx="966078" cy="966078"/>
      </dsp:txXfrm>
    </dsp:sp>
    <dsp:sp modelId="{97C6D787-89A1-A14D-BE51-54663DBF54CA}">
      <dsp:nvSpPr>
        <dsp:cNvPr id="0" name=""/>
        <dsp:cNvSpPr/>
      </dsp:nvSpPr>
      <dsp:spPr>
        <a:xfrm rot="19440000">
          <a:off x="3093934" y="1062165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104363" y="1186483"/>
        <a:ext cx="254833" cy="276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Network of Epidemiology Digital Objects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Kui</a:t>
            </a:r>
            <a:r>
              <a:rPr lang="en-US" dirty="0" smtClean="0"/>
              <a:t> </a:t>
            </a:r>
            <a:r>
              <a:rPr lang="en-US" dirty="0" err="1" smtClean="0"/>
              <a:t>Xu</a:t>
            </a:r>
            <a:r>
              <a:rPr lang="en-US" dirty="0" smtClean="0"/>
              <a:t>, Naren </a:t>
            </a:r>
            <a:r>
              <a:rPr lang="en-US" dirty="0" err="1" smtClean="0"/>
              <a:t>Sundar</a:t>
            </a:r>
            <a:endParaRPr lang="en-US" dirty="0" smtClean="0"/>
          </a:p>
          <a:p>
            <a:r>
              <a:rPr lang="en-US" dirty="0" smtClean="0"/>
              <a:t>Client: </a:t>
            </a:r>
            <a:r>
              <a:rPr lang="en-US" dirty="0" err="1" smtClean="0"/>
              <a:t>Sandeep</a:t>
            </a:r>
            <a:r>
              <a:rPr lang="en-US" dirty="0" smtClean="0"/>
              <a:t> Gupta, S. M. </a:t>
            </a:r>
            <a:r>
              <a:rPr lang="en-US" dirty="0" err="1" smtClean="0"/>
              <a:t>Shamimul</a:t>
            </a:r>
            <a:r>
              <a:rPr lang="en-US" dirty="0" smtClean="0"/>
              <a:t> </a:t>
            </a:r>
            <a:r>
              <a:rPr lang="en-US" dirty="0" err="1" smtClean="0"/>
              <a:t>Hasan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953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probabilities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804408"/>
              </p:ext>
            </p:extLst>
          </p:nvPr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Author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A(s | 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Madhav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Marathe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S. S. Ravi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0.3333333333333333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Christopher L. Barrett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0.23529411764705882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V. S. Anil Kumar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0.20212765957446807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Harry B. Hunt III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0.18478260869565216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Daniel J.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Rosenkrantz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0.15217391304347827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Keith R.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Bisset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0.14673913043478262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Richard Edwin Stearns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0.11956521739130435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Aravind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Srinivasan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0.10869565217391304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Sven Oliver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Krumke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0.09239130434782608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815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61737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322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this feedback loop official as a reinforcement learning problem</a:t>
            </a:r>
          </a:p>
          <a:p>
            <a:r>
              <a:rPr lang="en-US" dirty="0" smtClean="0"/>
              <a:t>Other measures from RDF queries</a:t>
            </a:r>
          </a:p>
          <a:p>
            <a:r>
              <a:rPr lang="en-US" dirty="0" smtClean="0"/>
              <a:t>Increase crawled sources</a:t>
            </a:r>
          </a:p>
          <a:p>
            <a:r>
              <a:rPr lang="en-US" dirty="0" smtClean="0"/>
              <a:t>Other digital objects</a:t>
            </a:r>
          </a:p>
          <a:p>
            <a:r>
              <a:rPr lang="en-US" dirty="0" smtClean="0"/>
              <a:t>Move up from this example to network of epidemiology digital objects</a:t>
            </a:r>
          </a:p>
        </p:txBody>
      </p:sp>
    </p:spTree>
    <p:extLst>
      <p:ext uri="{BB962C8B-B14F-4D97-AF65-F5344CB8AC3E}">
        <p14:creationId xmlns:p14="http://schemas.microsoft.com/office/powerpoint/2010/main" val="471929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build a connected network of</a:t>
            </a:r>
          </a:p>
          <a:p>
            <a:pPr lvl="1"/>
            <a:r>
              <a:rPr lang="en-US" dirty="0" smtClean="0"/>
              <a:t>Papers</a:t>
            </a:r>
          </a:p>
          <a:p>
            <a:pPr lvl="1"/>
            <a:r>
              <a:rPr lang="en-US" dirty="0" smtClean="0"/>
              <a:t>Wiki pages</a:t>
            </a:r>
          </a:p>
          <a:p>
            <a:pPr lvl="1"/>
            <a:r>
              <a:rPr lang="en-US" dirty="0" smtClean="0"/>
              <a:t>Websites</a:t>
            </a:r>
          </a:p>
          <a:p>
            <a:pPr lvl="1"/>
            <a:r>
              <a:rPr lang="en-US" dirty="0" smtClean="0"/>
              <a:t>Videos</a:t>
            </a:r>
          </a:p>
          <a:p>
            <a:pPr lvl="1"/>
            <a:r>
              <a:rPr lang="en-US" dirty="0" smtClean="0"/>
              <a:t>Other digital objects</a:t>
            </a:r>
          </a:p>
          <a:p>
            <a:r>
              <a:rPr lang="en-US" dirty="0" smtClean="0"/>
              <a:t>Represent using RDF for future graph analysis purposes</a:t>
            </a:r>
          </a:p>
        </p:txBody>
      </p:sp>
    </p:spTree>
    <p:extLst>
      <p:ext uri="{BB962C8B-B14F-4D97-AF65-F5344CB8AC3E}">
        <p14:creationId xmlns:p14="http://schemas.microsoft.com/office/powerpoint/2010/main" val="3202737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with a simple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DBLP page of </a:t>
            </a:r>
            <a:r>
              <a:rPr lang="en-US" dirty="0" err="1" smtClean="0"/>
              <a:t>Madhav</a:t>
            </a:r>
            <a:r>
              <a:rPr lang="en-US" dirty="0" smtClean="0"/>
              <a:t> </a:t>
            </a:r>
            <a:r>
              <a:rPr lang="en-US" dirty="0" err="1" smtClean="0"/>
              <a:t>Marathe</a:t>
            </a:r>
            <a:endParaRPr lang="en-US" dirty="0" smtClean="0"/>
          </a:p>
          <a:p>
            <a:r>
              <a:rPr lang="en-US" dirty="0" smtClean="0"/>
              <a:t>Crawl</a:t>
            </a:r>
          </a:p>
          <a:p>
            <a:pPr lvl="1"/>
            <a:r>
              <a:rPr lang="en-US" dirty="0" smtClean="0"/>
              <a:t>Papers</a:t>
            </a:r>
          </a:p>
          <a:p>
            <a:pPr lvl="1"/>
            <a:r>
              <a:rPr lang="en-US" dirty="0" smtClean="0"/>
              <a:t>Authors, co-authors</a:t>
            </a:r>
            <a:endParaRPr lang="en-US" dirty="0"/>
          </a:p>
          <a:p>
            <a:pPr lvl="1"/>
            <a:r>
              <a:rPr lang="en-US" dirty="0" smtClean="0"/>
              <a:t>Publishers</a:t>
            </a:r>
            <a:endParaRPr lang="en-US" dirty="0"/>
          </a:p>
          <a:p>
            <a:pPr lvl="1"/>
            <a:r>
              <a:rPr lang="en-US" dirty="0" smtClean="0"/>
              <a:t> Date published</a:t>
            </a:r>
          </a:p>
          <a:p>
            <a:r>
              <a:rPr lang="en-US" dirty="0" smtClean="0"/>
              <a:t>Build a crawling framework to produce a robust and consistent RDF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754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Crawling</a:t>
            </a:r>
            <a:endParaRPr lang="en-US" dirty="0"/>
          </a:p>
        </p:txBody>
      </p:sp>
      <p:pic>
        <p:nvPicPr>
          <p:cNvPr id="5" name="Content Placeholder 4" descr="dblp_madhav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" r="42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88693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snippet of produced RDF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&lt;http://</a:t>
            </a:r>
            <a:r>
              <a:rPr lang="en-US" sz="1400" dirty="0" err="1"/>
              <a:t>doi.acm.org</a:t>
            </a:r>
            <a:r>
              <a:rPr lang="en-US" sz="1400" dirty="0"/>
              <a:t>/10.1145/1869459.1869495&gt; &lt;http://</a:t>
            </a:r>
            <a:r>
              <a:rPr lang="en-US" sz="1400" dirty="0" err="1"/>
              <a:t>papers.org</a:t>
            </a:r>
            <a:r>
              <a:rPr lang="en-US" sz="1400" dirty="0"/>
              <a:t>/title&gt; "Parallel inclusion-based points-to analysis." .</a:t>
            </a:r>
          </a:p>
          <a:p>
            <a:pPr marL="0" indent="0">
              <a:buNone/>
            </a:pPr>
            <a:r>
              <a:rPr lang="en-US" sz="1400" dirty="0"/>
              <a:t>&lt;http://</a:t>
            </a:r>
            <a:r>
              <a:rPr lang="en-US" sz="1400" dirty="0" err="1"/>
              <a:t>doi.acm.org</a:t>
            </a:r>
            <a:r>
              <a:rPr lang="en-US" sz="1400" dirty="0"/>
              <a:t>/10.1145/1869459.1869495&gt; &lt;http://</a:t>
            </a:r>
            <a:r>
              <a:rPr lang="en-US" sz="1400" dirty="0" err="1"/>
              <a:t>papers.org</a:t>
            </a:r>
            <a:r>
              <a:rPr lang="en-US" sz="1400" dirty="0"/>
              <a:t>/</a:t>
            </a:r>
            <a:r>
              <a:rPr lang="en-US" sz="1400" dirty="0" err="1"/>
              <a:t>pubDate</a:t>
            </a:r>
            <a:r>
              <a:rPr lang="en-US" sz="1400" dirty="0"/>
              <a:t>&gt; "2010-10-27" .</a:t>
            </a:r>
          </a:p>
          <a:p>
            <a:pPr marL="0" indent="0">
              <a:buNone/>
            </a:pPr>
            <a:r>
              <a:rPr lang="en-US" sz="1400" dirty="0"/>
              <a:t>&lt;http://</a:t>
            </a:r>
            <a:r>
              <a:rPr lang="en-US" sz="1400" dirty="0" err="1"/>
              <a:t>doi.acm.org</a:t>
            </a:r>
            <a:r>
              <a:rPr lang="en-US" sz="1400" dirty="0"/>
              <a:t>/10.1145/1869459.1869495&gt; &lt;http://</a:t>
            </a:r>
            <a:r>
              <a:rPr lang="en-US" sz="1400" dirty="0" err="1"/>
              <a:t>papers.org</a:t>
            </a:r>
            <a:r>
              <a:rPr lang="en-US" sz="1400" dirty="0"/>
              <a:t>/publisher&gt; "OOPSLA" .</a:t>
            </a:r>
          </a:p>
          <a:p>
            <a:pPr marL="0" indent="0">
              <a:buNone/>
            </a:pPr>
            <a:r>
              <a:rPr lang="en-US" sz="1400" dirty="0"/>
              <a:t>&lt;http://</a:t>
            </a:r>
            <a:r>
              <a:rPr lang="en-US" sz="1400" dirty="0" err="1"/>
              <a:t>doi.acm.org</a:t>
            </a:r>
            <a:r>
              <a:rPr lang="en-US" sz="1400" dirty="0"/>
              <a:t>/10.1145/1869459.1869495&gt; &lt;http://</a:t>
            </a:r>
            <a:r>
              <a:rPr lang="en-US" sz="1400" dirty="0" err="1"/>
              <a:t>papers.org</a:t>
            </a:r>
            <a:r>
              <a:rPr lang="en-US" sz="1400" dirty="0"/>
              <a:t>/author1&gt; "Mario Méndez-</a:t>
            </a:r>
            <a:r>
              <a:rPr lang="en-US" sz="1400" dirty="0" err="1"/>
              <a:t>Lojo</a:t>
            </a:r>
            <a:r>
              <a:rPr lang="en-US" sz="1400" dirty="0"/>
              <a:t>" .</a:t>
            </a:r>
          </a:p>
          <a:p>
            <a:pPr marL="0" indent="0">
              <a:buNone/>
            </a:pPr>
            <a:r>
              <a:rPr lang="en-US" sz="1400" dirty="0"/>
              <a:t>&lt;http://</a:t>
            </a:r>
            <a:r>
              <a:rPr lang="en-US" sz="1400" dirty="0" err="1"/>
              <a:t>doi.acm.org</a:t>
            </a:r>
            <a:r>
              <a:rPr lang="en-US" sz="1400" dirty="0"/>
              <a:t>/10.1145/1869459.1869495&gt; &lt;http://</a:t>
            </a:r>
            <a:r>
              <a:rPr lang="en-US" sz="1400" dirty="0" err="1"/>
              <a:t>papers.org</a:t>
            </a:r>
            <a:r>
              <a:rPr lang="en-US" sz="1400" dirty="0"/>
              <a:t>/author2&gt; "Augustine Mathew" .</a:t>
            </a:r>
          </a:p>
          <a:p>
            <a:pPr marL="0" indent="0">
              <a:buNone/>
            </a:pPr>
            <a:r>
              <a:rPr lang="en-US" sz="1400" dirty="0"/>
              <a:t>&lt;http://</a:t>
            </a:r>
            <a:r>
              <a:rPr lang="en-US" sz="1400" dirty="0" err="1"/>
              <a:t>doi.acm.org</a:t>
            </a:r>
            <a:r>
              <a:rPr lang="en-US" sz="1400" dirty="0"/>
              <a:t>/10.1145/1869459.1869495&gt; &lt;http://</a:t>
            </a:r>
            <a:r>
              <a:rPr lang="en-US" sz="1400" dirty="0" err="1"/>
              <a:t>papers.org</a:t>
            </a:r>
            <a:r>
              <a:rPr lang="en-US" sz="1400" dirty="0"/>
              <a:t>/author3&gt; "</a:t>
            </a:r>
            <a:r>
              <a:rPr lang="en-US" sz="1400" dirty="0" err="1"/>
              <a:t>Keshav</a:t>
            </a:r>
            <a:r>
              <a:rPr lang="en-US" sz="1400" dirty="0"/>
              <a:t> </a:t>
            </a:r>
            <a:r>
              <a:rPr lang="en-US" sz="1400" dirty="0" err="1"/>
              <a:t>Pingali</a:t>
            </a:r>
            <a:r>
              <a:rPr lang="en-US" sz="1400" dirty="0"/>
              <a:t>" .</a:t>
            </a:r>
          </a:p>
        </p:txBody>
      </p:sp>
    </p:spTree>
    <p:extLst>
      <p:ext uri="{BB962C8B-B14F-4D97-AF65-F5344CB8AC3E}">
        <p14:creationId xmlns:p14="http://schemas.microsoft.com/office/powerpoint/2010/main" val="3040206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crawl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single crawl does not suffice</a:t>
            </a:r>
          </a:p>
          <a:p>
            <a:r>
              <a:rPr lang="en-US" dirty="0" smtClean="0"/>
              <a:t>How do we decide what to crawl next?</a:t>
            </a:r>
          </a:p>
          <a:p>
            <a:r>
              <a:rPr lang="en-US" dirty="0" smtClean="0"/>
              <a:t>Use RDF queries to compute some statistics</a:t>
            </a:r>
          </a:p>
          <a:p>
            <a:r>
              <a:rPr lang="en-US" dirty="0" smtClean="0"/>
              <a:t>Derive the next seed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83839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co-occurrence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seed author r</a:t>
            </a:r>
          </a:p>
          <a:p>
            <a:r>
              <a:rPr lang="en-US" dirty="0" smtClean="0"/>
              <a:t>For each author s</a:t>
            </a:r>
          </a:p>
          <a:p>
            <a:pPr lvl="1"/>
            <a:r>
              <a:rPr lang="en-US" dirty="0" smtClean="0"/>
              <a:t>P </a:t>
            </a:r>
            <a:r>
              <a:rPr lang="en-US" dirty="0" smtClean="0">
                <a:sym typeface="Wingdings"/>
              </a:rPr>
              <a:t> query RDF for papers by r</a:t>
            </a:r>
          </a:p>
          <a:p>
            <a:pPr lvl="1"/>
            <a:r>
              <a:rPr lang="en-US" dirty="0" smtClean="0">
                <a:sym typeface="Wingdings"/>
              </a:rPr>
              <a:t>Q  query RDF for papers by s</a:t>
            </a:r>
          </a:p>
          <a:p>
            <a:pPr lvl="1"/>
            <a:r>
              <a:rPr lang="en-US" dirty="0" smtClean="0">
                <a:sym typeface="Wingdings"/>
              </a:rPr>
              <a:t>(P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  <a:sym typeface="Wingdings"/>
              </a:rPr>
              <a:t>∧</a:t>
            </a:r>
            <a:r>
              <a:rPr lang="en-US" dirty="0" smtClean="0">
                <a:sym typeface="Wingdings"/>
              </a:rPr>
              <a:t>Q) / (P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  <a:sym typeface="Wingdings"/>
              </a:rPr>
              <a:t>∨</a:t>
            </a:r>
            <a:r>
              <a:rPr lang="en-US" dirty="0" smtClean="0">
                <a:sym typeface="Wingdings"/>
              </a:rPr>
              <a:t>Q)</a:t>
            </a:r>
          </a:p>
          <a:p>
            <a:r>
              <a:rPr lang="en-US" dirty="0" smtClean="0">
                <a:sym typeface="Wingdings"/>
              </a:rPr>
              <a:t>Call this A(s | r)</a:t>
            </a: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098393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Publisher co-occurrence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seed author </a:t>
            </a:r>
            <a:r>
              <a:rPr lang="en-US" dirty="0" smtClean="0"/>
              <a:t>r</a:t>
            </a:r>
            <a:endParaRPr lang="en-US" dirty="0"/>
          </a:p>
          <a:p>
            <a:r>
              <a:rPr lang="en-US" dirty="0"/>
              <a:t>For each author s</a:t>
            </a:r>
          </a:p>
          <a:p>
            <a:pPr lvl="1"/>
            <a:r>
              <a:rPr lang="en-US" dirty="0"/>
              <a:t>P </a:t>
            </a:r>
            <a:r>
              <a:rPr lang="en-US" dirty="0">
                <a:sym typeface="Wingdings"/>
              </a:rPr>
              <a:t> </a:t>
            </a:r>
            <a:r>
              <a:rPr lang="en-US" dirty="0" smtClean="0">
                <a:sym typeface="Wingdings"/>
              </a:rPr>
              <a:t>query RDF for publishers for </a:t>
            </a:r>
            <a:r>
              <a:rPr lang="en-US" dirty="0">
                <a:sym typeface="Wingdings"/>
              </a:rPr>
              <a:t>r</a:t>
            </a:r>
          </a:p>
          <a:p>
            <a:pPr lvl="1"/>
            <a:r>
              <a:rPr lang="en-US" dirty="0">
                <a:sym typeface="Wingdings"/>
              </a:rPr>
              <a:t>Q  </a:t>
            </a:r>
            <a:r>
              <a:rPr lang="en-US" dirty="0" smtClean="0">
                <a:sym typeface="Wingdings"/>
              </a:rPr>
              <a:t>query RDF for publishers for </a:t>
            </a:r>
            <a:r>
              <a:rPr lang="en-US" dirty="0">
                <a:sym typeface="Wingdings"/>
              </a:rPr>
              <a:t>s</a:t>
            </a:r>
          </a:p>
          <a:p>
            <a:pPr lvl="1"/>
            <a:r>
              <a:rPr lang="en-US" dirty="0" smtClean="0">
                <a:sym typeface="Wingdings"/>
              </a:rPr>
              <a:t>(</a:t>
            </a:r>
            <a:r>
              <a:rPr lang="en-US" dirty="0">
                <a:sym typeface="Wingdings"/>
              </a:rPr>
              <a:t>P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  <a:sym typeface="Wingdings"/>
              </a:rPr>
              <a:t>∧</a:t>
            </a:r>
            <a:r>
              <a:rPr lang="en-US" dirty="0" smtClean="0">
                <a:sym typeface="Wingdings"/>
              </a:rPr>
              <a:t>Q</a:t>
            </a:r>
            <a:r>
              <a:rPr lang="en-US" dirty="0">
                <a:sym typeface="Wingdings"/>
              </a:rPr>
              <a:t>) / (P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  <a:sym typeface="Wingdings"/>
              </a:rPr>
              <a:t>∨</a:t>
            </a:r>
            <a:r>
              <a:rPr lang="en-US" dirty="0" smtClean="0">
                <a:sym typeface="Wingdings"/>
              </a:rPr>
              <a:t> </a:t>
            </a:r>
            <a:r>
              <a:rPr lang="en-US" dirty="0">
                <a:sym typeface="Wingdings"/>
              </a:rPr>
              <a:t>Q</a:t>
            </a:r>
            <a:r>
              <a:rPr lang="en-US" dirty="0" smtClean="0">
                <a:sym typeface="Wingdings"/>
              </a:rPr>
              <a:t>)</a:t>
            </a:r>
          </a:p>
          <a:p>
            <a:r>
              <a:rPr lang="en-US" dirty="0" smtClean="0">
                <a:sym typeface="Wingdings"/>
              </a:rPr>
              <a:t>Call this P(s | r)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848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ranking and seed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Rank each author s by</a:t>
            </a:r>
          </a:p>
          <a:p>
            <a:pPr lvl="1"/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r>
              <a:rPr lang="en-US" dirty="0" smtClean="0"/>
              <a:t> * A(s | r) + w</a:t>
            </a:r>
            <a:r>
              <a:rPr lang="en-US" baseline="-25000" dirty="0" smtClean="0"/>
              <a:t>2</a:t>
            </a:r>
            <a:r>
              <a:rPr lang="en-US" dirty="0" smtClean="0"/>
              <a:t> * P(s | r)</a:t>
            </a:r>
          </a:p>
          <a:p>
            <a:pPr lvl="1"/>
            <a:r>
              <a:rPr lang="en-US" dirty="0"/>
              <a:t>w</a:t>
            </a:r>
            <a:r>
              <a:rPr lang="en-US" baseline="-25000" dirty="0" smtClean="0"/>
              <a:t>1</a:t>
            </a:r>
            <a:r>
              <a:rPr lang="en-US" dirty="0" smtClean="0"/>
              <a:t> + w</a:t>
            </a:r>
            <a:r>
              <a:rPr lang="en-US" baseline="-25000" dirty="0" smtClean="0"/>
              <a:t>2</a:t>
            </a:r>
            <a:r>
              <a:rPr lang="en-US" dirty="0" smtClean="0"/>
              <a:t> = 1</a:t>
            </a:r>
          </a:p>
          <a:p>
            <a:r>
              <a:rPr lang="en-US" dirty="0" smtClean="0"/>
              <a:t>Higher weight w</a:t>
            </a:r>
            <a:r>
              <a:rPr lang="en-US" baseline="-25000" dirty="0" smtClean="0"/>
              <a:t>1</a:t>
            </a:r>
          </a:p>
          <a:p>
            <a:pPr lvl="1"/>
            <a:r>
              <a:rPr lang="en-US" dirty="0" smtClean="0"/>
              <a:t>Prefer author co-occurrence</a:t>
            </a:r>
          </a:p>
          <a:p>
            <a:r>
              <a:rPr lang="en-US" dirty="0" smtClean="0"/>
              <a:t>Higher weight w</a:t>
            </a:r>
            <a:r>
              <a:rPr lang="en-US" baseline="-25000" dirty="0" smtClean="0"/>
              <a:t>2</a:t>
            </a:r>
            <a:endParaRPr lang="en-US" dirty="0"/>
          </a:p>
          <a:p>
            <a:pPr lvl="1"/>
            <a:r>
              <a:rPr lang="en-US" dirty="0" smtClean="0"/>
              <a:t>Prefer common publishers for authors but not necessarily as co-authors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21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988</TotalTime>
  <Words>527</Words>
  <Application>Microsoft Macintosh PowerPoint</Application>
  <PresentationFormat>On-screen Show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 Black </vt:lpstr>
      <vt:lpstr>Network of Epidemiology Digital Objects</vt:lpstr>
      <vt:lpstr>Problem Statement</vt:lpstr>
      <vt:lpstr>Starting with a simple example</vt:lpstr>
      <vt:lpstr>Crawling</vt:lpstr>
      <vt:lpstr>A snippet of produced RDF</vt:lpstr>
      <vt:lpstr>What to crawl next?</vt:lpstr>
      <vt:lpstr>Author co-occurrence</vt:lpstr>
      <vt:lpstr>Publisher co-occurrence</vt:lpstr>
      <vt:lpstr>Final ranking and seed selection</vt:lpstr>
      <vt:lpstr>Example probabilities</vt:lpstr>
      <vt:lpstr>Repeat</vt:lpstr>
      <vt:lpstr>Future Work</vt:lpstr>
    </vt:vector>
  </TitlesOfParts>
  <Company>VT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please</dc:title>
  <dc:creator>Naren S</dc:creator>
  <cp:lastModifiedBy>Naren S</cp:lastModifiedBy>
  <cp:revision>10</cp:revision>
  <dcterms:created xsi:type="dcterms:W3CDTF">2014-03-05T21:05:33Z</dcterms:created>
  <dcterms:modified xsi:type="dcterms:W3CDTF">2014-03-06T13:33:51Z</dcterms:modified>
</cp:coreProperties>
</file>