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51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58" r:id="rId4"/>
    <p:sldId id="259" r:id="rId5"/>
    <p:sldId id="260" r:id="rId6"/>
    <p:sldId id="262" r:id="rId7"/>
    <p:sldId id="269" r:id="rId8"/>
    <p:sldId id="263" r:id="rId9"/>
    <p:sldId id="264" r:id="rId10"/>
    <p:sldId id="270" r:id="rId11"/>
    <p:sldId id="265" r:id="rId12"/>
    <p:sldId id="266" r:id="rId13"/>
    <p:sldId id="267" r:id="rId14"/>
    <p:sldId id="268" r:id="rId15"/>
  </p:sldIdLst>
  <p:sldSz cx="9144000" cy="6858000" type="letter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85" d="100"/>
          <a:sy n="85" d="100"/>
        </p:scale>
        <p:origin x="-728" y="-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050E28-AC5A-5046-8C30-D9F06BECAE49}" type="datetimeFigureOut">
              <a:rPr lang="en-US" smtClean="0"/>
              <a:t>5/8/14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3F0CE5-A2B6-5A43-A8FA-766AB19C13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74490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03008828"/>
      </p:ext>
    </p:extLst>
  </p:cSld>
  <p:clrMap bg1="lt1" tx1="dk1" bg2="dk2" tx2="lt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" name="Shape 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" name="Shape 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" name="Shape 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573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/>
            </a:lvl1pPr>
            <a:lvl2pPr indent="457200">
              <a:defRPr/>
            </a:lvl2pPr>
            <a:lvl3pPr indent="914400">
              <a:defRPr/>
            </a:lvl3pPr>
            <a:lvl4pPr indent="1371600"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2</a:t>
            </a:r>
            <a:endParaRPr lang="en-US" dirty="0" smtClean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  <p:sldLayoutId id="2147483763" r:id="rId12"/>
  </p:sldLayoutIdLst>
  <p:hf hdr="0" ft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0" y="1223028"/>
            <a:ext cx="9144000" cy="2273933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en" sz="7600" dirty="0"/>
              <a:t>Giles Animal Rescue</a:t>
            </a:r>
          </a:p>
          <a:p>
            <a:pPr>
              <a:buNone/>
            </a:pPr>
            <a:r>
              <a:rPr lang="en" sz="3200" dirty="0"/>
              <a:t>Client: Christine Link-Owens</a:t>
            </a:r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1371600" y="3580351"/>
            <a:ext cx="6400800" cy="1219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dirty="0"/>
              <a:t>Jackie Falatko, Devin </a:t>
            </a:r>
            <a:r>
              <a:rPr lang="en" dirty="0" smtClean="0"/>
              <a:t>Henslee</a:t>
            </a:r>
            <a:endParaRPr lang="en-US" dirty="0" smtClean="0"/>
          </a:p>
          <a:p>
            <a:pPr lvl="0" rtl="0">
              <a:buNone/>
            </a:pPr>
            <a:endParaRPr lang="en" sz="700" dirty="0"/>
          </a:p>
          <a:p>
            <a:pPr lvl="0" rtl="0">
              <a:buNone/>
            </a:pPr>
            <a:r>
              <a:rPr lang="en" sz="2000" dirty="0"/>
              <a:t>CS4624 Midterm Presentation</a:t>
            </a:r>
          </a:p>
          <a:p>
            <a:pPr>
              <a:buNone/>
            </a:pPr>
            <a:r>
              <a:rPr lang="en" sz="2000" dirty="0"/>
              <a:t>VT, Blacksburg, </a:t>
            </a:r>
            <a:r>
              <a:rPr lang="en-US" sz="2000" dirty="0" smtClean="0"/>
              <a:t>May 1</a:t>
            </a:r>
            <a:r>
              <a:rPr lang="en" sz="2000" dirty="0" smtClean="0"/>
              <a:t>, </a:t>
            </a:r>
            <a:r>
              <a:rPr lang="en" sz="2000" dirty="0"/>
              <a:t>2014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Created Intuitive </a:t>
            </a:r>
            <a:br>
              <a:rPr lang="en-US" dirty="0" smtClean="0"/>
            </a:br>
            <a:r>
              <a:rPr lang="en-US" dirty="0" smtClean="0"/>
              <a:t>Content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 dirty="0" smtClean="0"/>
              <a:t>Better back end management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Consistent text formatting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Newsletter subscription administration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2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42387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>
            <a:spLocks noGrp="1"/>
          </p:cNvSpPr>
          <p:nvPr>
            <p:ph type="title"/>
          </p:nvPr>
        </p:nvSpPr>
        <p:spPr>
          <a:xfrm>
            <a:off x="-1" y="274637"/>
            <a:ext cx="9144001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sz="4800" dirty="0"/>
              <a:t>Updated GoDaddy Information</a:t>
            </a:r>
          </a:p>
        </p:txBody>
      </p:sp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457200" y="1757159"/>
            <a:ext cx="8229600" cy="4967573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dirty="0"/>
              <a:t>Updated password for more security</a:t>
            </a:r>
          </a:p>
          <a:p>
            <a:pPr marL="0" indent="0">
              <a:buNone/>
            </a:pPr>
            <a:endParaRPr lang="en" sz="1050" dirty="0"/>
          </a:p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dirty="0"/>
              <a:t>Working on downloading all </a:t>
            </a:r>
            <a:r>
              <a:rPr lang="en" dirty="0" smtClean="0"/>
              <a:t>files</a:t>
            </a:r>
            <a:endParaRPr lang="en-US" dirty="0" smtClean="0"/>
          </a:p>
          <a:p>
            <a:pPr marL="38100" lvl="0" indent="0" rtl="0">
              <a:buClr>
                <a:schemeClr val="dk1"/>
              </a:buClr>
              <a:buSzPct val="166666"/>
              <a:buNone/>
            </a:pPr>
            <a:endParaRPr lang="en-US" sz="200" dirty="0" smtClean="0"/>
          </a:p>
          <a:p>
            <a:pPr marL="857250" lvl="1" indent="-41910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-US" dirty="0" smtClean="0"/>
              <a:t>Create a back up for accidental loss</a:t>
            </a:r>
            <a:endParaRPr lang="en" dirty="0"/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Plans for Rest of Semester</a:t>
            </a:r>
          </a:p>
        </p:txBody>
      </p:sp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dirty="0"/>
              <a:t>Continue updating each </a:t>
            </a:r>
            <a:r>
              <a:rPr lang="en" dirty="0" smtClean="0"/>
              <a:t>page</a:t>
            </a:r>
            <a:r>
              <a:rPr lang="en-US" dirty="0" smtClean="0"/>
              <a:t>.</a:t>
            </a:r>
          </a:p>
          <a:p>
            <a:pPr marL="38100" lvl="0" indent="0" rtl="0">
              <a:buClr>
                <a:schemeClr val="dk1"/>
              </a:buClr>
              <a:buSzPct val="166666"/>
              <a:buNone/>
            </a:pPr>
            <a:endParaRPr lang="en" sz="200" dirty="0"/>
          </a:p>
          <a:p>
            <a:pPr marL="914400" lvl="1" indent="-381000" rtl="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 dirty="0"/>
              <a:t>Adding photos</a:t>
            </a:r>
          </a:p>
          <a:p>
            <a:pPr marL="914400" lvl="1" indent="-381000" rtl="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 dirty="0" smtClean="0"/>
              <a:t>Chang</a:t>
            </a:r>
            <a:r>
              <a:rPr lang="en-US" dirty="0" err="1" smtClean="0"/>
              <a:t>ing</a:t>
            </a:r>
            <a:r>
              <a:rPr lang="en" dirty="0" smtClean="0"/>
              <a:t> </a:t>
            </a:r>
            <a:r>
              <a:rPr lang="en" dirty="0"/>
              <a:t>formatting </a:t>
            </a:r>
            <a:endParaRPr lang="en-US" dirty="0"/>
          </a:p>
          <a:p>
            <a:pPr marL="533400" lvl="1" indent="0" rtl="0">
              <a:buClr>
                <a:schemeClr val="dk1"/>
              </a:buClr>
              <a:buSzPct val="80000"/>
              <a:buNone/>
            </a:pPr>
            <a:endParaRPr lang="en" sz="1050" dirty="0"/>
          </a:p>
          <a:p>
            <a:pPr marL="457200" lvl="0" indent="-4191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dirty="0"/>
              <a:t>Create a comment system for users to comment on </a:t>
            </a:r>
            <a:r>
              <a:rPr lang="en" dirty="0" smtClean="0"/>
              <a:t>animals</a:t>
            </a:r>
            <a:r>
              <a:rPr lang="en-US" dirty="0" smtClean="0"/>
              <a:t>.</a:t>
            </a:r>
          </a:p>
          <a:p>
            <a:pPr marL="38100" lvl="0" indent="0">
              <a:buClr>
                <a:schemeClr val="dk1"/>
              </a:buClr>
              <a:buSzPct val="166666"/>
              <a:buNone/>
            </a:pPr>
            <a:endParaRPr lang="en-US" sz="200" dirty="0" smtClean="0"/>
          </a:p>
          <a:p>
            <a:pPr marL="857250" lvl="1" indent="-41910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-US" dirty="0" smtClean="0"/>
              <a:t>Comments must be approved</a:t>
            </a:r>
          </a:p>
          <a:p>
            <a:pPr marL="38100" lvl="0" indent="0">
              <a:buClr>
                <a:schemeClr val="dk1"/>
              </a:buClr>
              <a:buSzPct val="166666"/>
              <a:buNone/>
            </a:pPr>
            <a:endParaRPr lang="en-US" sz="1050" dirty="0"/>
          </a:p>
          <a:p>
            <a:pPr marL="457200" lvl="0" indent="-4191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-US" dirty="0" smtClean="0"/>
              <a:t>Recreate the Donate page.</a:t>
            </a:r>
          </a:p>
          <a:p>
            <a:pPr marL="38100" lvl="0" indent="0">
              <a:buClr>
                <a:schemeClr val="dk1"/>
              </a:buClr>
              <a:buSzPct val="166666"/>
              <a:buNone/>
            </a:pPr>
            <a:endParaRPr lang="en-US" sz="200" dirty="0" smtClean="0"/>
          </a:p>
          <a:p>
            <a:pPr marL="857250" lvl="1" indent="-41910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-US" dirty="0" smtClean="0"/>
              <a:t>Add functionality to add photos</a:t>
            </a:r>
          </a:p>
          <a:p>
            <a:pPr marL="857250" lvl="1" indent="-41910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-US" dirty="0" smtClean="0"/>
              <a:t>Create option for “In Memory Of”</a:t>
            </a:r>
            <a:endParaRPr lang="en" dirty="0"/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en"/>
              <a:t>Plans for Rest of Semester</a:t>
            </a:r>
          </a:p>
        </p:txBody>
      </p:sp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381000">
              <a:buClr>
                <a:schemeClr val="dk1"/>
              </a:buClr>
              <a:buSzPct val="166666"/>
            </a:pPr>
            <a:r>
              <a:rPr lang="en" dirty="0" smtClean="0"/>
              <a:t>Create </a:t>
            </a:r>
            <a:r>
              <a:rPr lang="en" dirty="0"/>
              <a:t>a “User Guide” to make it easier for </a:t>
            </a:r>
            <a:r>
              <a:rPr lang="en" dirty="0" smtClean="0"/>
              <a:t>client</a:t>
            </a:r>
            <a:r>
              <a:rPr lang="en-US" dirty="0" smtClean="0"/>
              <a:t>.</a:t>
            </a:r>
            <a:endParaRPr lang="en-US" sz="1050" dirty="0"/>
          </a:p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endParaRPr lang="en" dirty="0"/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Problems</a:t>
            </a:r>
          </a:p>
        </p:txBody>
      </p:sp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dirty="0"/>
              <a:t>GoDaddy </a:t>
            </a:r>
            <a:r>
              <a:rPr lang="en-US" dirty="0" smtClean="0"/>
              <a:t>user </a:t>
            </a:r>
            <a:r>
              <a:rPr lang="en" dirty="0" smtClean="0"/>
              <a:t>interface </a:t>
            </a:r>
            <a:r>
              <a:rPr lang="en" dirty="0"/>
              <a:t>is </a:t>
            </a:r>
            <a:r>
              <a:rPr lang="en" dirty="0" smtClean="0"/>
              <a:t>poor</a:t>
            </a:r>
            <a:r>
              <a:rPr lang="en-US" dirty="0" smtClean="0"/>
              <a:t>.</a:t>
            </a:r>
            <a:endParaRPr lang="en" dirty="0"/>
          </a:p>
          <a:p>
            <a:pPr marL="0" indent="0">
              <a:buNone/>
            </a:pPr>
            <a:endParaRPr lang="en" sz="1050" dirty="0"/>
          </a:p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dirty="0"/>
              <a:t>No form of version control</a:t>
            </a:r>
          </a:p>
          <a:p>
            <a:pPr marL="0" indent="0">
              <a:buNone/>
            </a:pPr>
            <a:endParaRPr lang="en" sz="1050" dirty="0"/>
          </a:p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dirty="0"/>
              <a:t>No back ups</a:t>
            </a:r>
          </a:p>
          <a:p>
            <a:pPr marL="0" indent="0">
              <a:buNone/>
            </a:pPr>
            <a:endParaRPr lang="en" sz="1050" dirty="0"/>
          </a:p>
          <a:p>
            <a:pPr marL="457200" lvl="0" indent="-4191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dirty="0"/>
              <a:t>Trouble updating version of Drupal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dirty="0"/>
              <a:t>Project Description</a:t>
            </a:r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57200" y="1600201"/>
            <a:ext cx="8229600" cy="408280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dirty="0"/>
              <a:t>Giles Animal Rescue needs help </a:t>
            </a:r>
            <a:r>
              <a:rPr lang="en-US" dirty="0" smtClean="0"/>
              <a:t>updating</a:t>
            </a:r>
            <a:r>
              <a:rPr lang="en" dirty="0" smtClean="0"/>
              <a:t> </a:t>
            </a:r>
            <a:r>
              <a:rPr lang="en" dirty="0"/>
              <a:t>their </a:t>
            </a:r>
            <a:r>
              <a:rPr lang="en" dirty="0" smtClean="0"/>
              <a:t>website</a:t>
            </a:r>
            <a:r>
              <a:rPr lang="en-US" dirty="0" smtClean="0"/>
              <a:t>.</a:t>
            </a:r>
            <a:endParaRPr lang="en" dirty="0"/>
          </a:p>
          <a:p>
            <a:pPr marL="0" indent="0">
              <a:buNone/>
            </a:pPr>
            <a:endParaRPr lang="en" sz="1050" dirty="0"/>
          </a:p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dirty="0"/>
              <a:t>Uses Drupal for easy updating</a:t>
            </a:r>
          </a:p>
          <a:p>
            <a:pPr marL="0" indent="0">
              <a:buNone/>
            </a:pPr>
            <a:endParaRPr lang="en" sz="1050" dirty="0"/>
          </a:p>
          <a:p>
            <a:pPr marL="457200" lvl="0" indent="-4191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dirty="0"/>
              <a:t>Client is not </a:t>
            </a:r>
            <a:r>
              <a:rPr lang="en-US" dirty="0" smtClean="0"/>
              <a:t>familiar with Drupal.</a:t>
            </a:r>
            <a:endParaRPr lang="en" dirty="0"/>
          </a:p>
        </p:txBody>
      </p:sp>
      <p:sp>
        <p:nvSpPr>
          <p:cNvPr id="2" name="TextBox 1"/>
          <p:cNvSpPr txBox="1"/>
          <p:nvPr/>
        </p:nvSpPr>
        <p:spPr>
          <a:xfrm>
            <a:off x="8686800" y="6623508"/>
            <a:ext cx="1846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-US" dirty="0" smtClean="0"/>
              <a:t>Project Goals</a:t>
            </a:r>
            <a:endParaRPr lang="en" dirty="0"/>
          </a:p>
        </p:txBody>
      </p:sp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dirty="0"/>
              <a:t>Change a few things on each page, mostly with regard to </a:t>
            </a:r>
            <a:r>
              <a:rPr lang="en" dirty="0" smtClean="0"/>
              <a:t>images</a:t>
            </a:r>
            <a:r>
              <a:rPr lang="en-US" dirty="0"/>
              <a:t>.</a:t>
            </a:r>
            <a:endParaRPr lang="en" dirty="0"/>
          </a:p>
          <a:p>
            <a:pPr marL="0" indent="0">
              <a:buNone/>
            </a:pPr>
            <a:endParaRPr lang="en" sz="1050" dirty="0"/>
          </a:p>
          <a:p>
            <a:pPr marL="457200" lvl="0" indent="-4191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dirty="0"/>
              <a:t>Refine interface to make it easy to update </a:t>
            </a:r>
            <a:r>
              <a:rPr lang="en" dirty="0" smtClean="0"/>
              <a:t>content</a:t>
            </a:r>
            <a:r>
              <a:rPr lang="en-US" dirty="0" smtClean="0"/>
              <a:t>.</a:t>
            </a:r>
          </a:p>
          <a:p>
            <a:pPr marL="38100" lvl="0" indent="0">
              <a:buClr>
                <a:schemeClr val="dk1"/>
              </a:buClr>
              <a:buSzPct val="166666"/>
              <a:buNone/>
            </a:pPr>
            <a:endParaRPr lang="en-US" sz="1050" dirty="0" smtClean="0"/>
          </a:p>
          <a:p>
            <a:pPr marL="457200" lvl="0" indent="-4191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-US" dirty="0" smtClean="0"/>
              <a:t>Create User Manual and Tutorials on how to add and update content.</a:t>
            </a:r>
            <a:endParaRPr lang="en" dirty="0"/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reen Shot 2014-02-05 at 8.48.23 P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4"/>
          <a:stretch/>
        </p:blipFill>
        <p:spPr>
          <a:xfrm>
            <a:off x="399579" y="977432"/>
            <a:ext cx="8330561" cy="548029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585029"/>
            <a:ext cx="8229600" cy="1600200"/>
          </a:xfrm>
        </p:spPr>
        <p:txBody>
          <a:bodyPr/>
          <a:lstStyle/>
          <a:p>
            <a:r>
              <a:rPr lang="en-US" dirty="0" smtClean="0"/>
              <a:t>Original Website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-US" dirty="0" smtClean="0"/>
              <a:t>Display Modifications</a:t>
            </a:r>
            <a:endParaRPr lang="en" dirty="0"/>
          </a:p>
        </p:txBody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lnSpc>
                <a:spcPct val="110000"/>
              </a:lnSpc>
            </a:pPr>
            <a:r>
              <a:rPr lang="en-US" dirty="0" smtClean="0"/>
              <a:t>We focused primarily on our client’s objectives, mostly fixing bugs and display issues.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Summary of changes:</a:t>
            </a:r>
          </a:p>
          <a:p>
            <a:pPr lvl="1">
              <a:lnSpc>
                <a:spcPct val="110000"/>
              </a:lnSpc>
            </a:pPr>
            <a:r>
              <a:rPr lang="en-US" sz="1900" dirty="0" smtClean="0"/>
              <a:t>Modified search filter </a:t>
            </a:r>
          </a:p>
          <a:p>
            <a:pPr lvl="1">
              <a:lnSpc>
                <a:spcPct val="110000"/>
              </a:lnSpc>
            </a:pPr>
            <a:r>
              <a:rPr lang="en-US" sz="1900" dirty="0" smtClean="0"/>
              <a:t>Removed metadata</a:t>
            </a:r>
          </a:p>
          <a:p>
            <a:pPr lvl="1">
              <a:lnSpc>
                <a:spcPct val="110000"/>
              </a:lnSpc>
            </a:pPr>
            <a:r>
              <a:rPr lang="en-US" sz="1900" dirty="0" smtClean="0"/>
              <a:t>Added pictures to Volunteer, Donate, and About Us pages</a:t>
            </a:r>
          </a:p>
          <a:p>
            <a:pPr lvl="1">
              <a:lnSpc>
                <a:spcPct val="110000"/>
              </a:lnSpc>
            </a:pPr>
            <a:r>
              <a:rPr lang="en-US" sz="1900" dirty="0" smtClean="0"/>
              <a:t>Added the ability to enlarge pictures</a:t>
            </a:r>
          </a:p>
          <a:p>
            <a:pPr lvl="1">
              <a:lnSpc>
                <a:spcPct val="110000"/>
              </a:lnSpc>
            </a:pPr>
            <a:r>
              <a:rPr lang="en-US" sz="1900" dirty="0" smtClean="0"/>
              <a:t>Created a separate tab for the shelter</a:t>
            </a:r>
          </a:p>
          <a:p>
            <a:pPr lvl="1">
              <a:lnSpc>
                <a:spcPct val="110000"/>
              </a:lnSpc>
            </a:pPr>
            <a:r>
              <a:rPr lang="en-US" sz="1900" dirty="0" smtClean="0"/>
              <a:t>Adjusted the links block</a:t>
            </a:r>
          </a:p>
          <a:p>
            <a:pPr lvl="1">
              <a:lnSpc>
                <a:spcPct val="110000"/>
              </a:lnSpc>
            </a:pPr>
            <a:r>
              <a:rPr lang="en-US" sz="1900" dirty="0" smtClean="0"/>
              <a:t>Modified how picture galleries were being displayed </a:t>
            </a:r>
          </a:p>
          <a:p>
            <a:pPr lvl="1">
              <a:lnSpc>
                <a:spcPct val="110000"/>
              </a:lnSpc>
            </a:pPr>
            <a:r>
              <a:rPr lang="en-US" sz="1900" dirty="0" smtClean="0"/>
              <a:t>Added a traffic counter</a:t>
            </a:r>
          </a:p>
          <a:p>
            <a:pPr lvl="1">
              <a:lnSpc>
                <a:spcPct val="110000"/>
              </a:lnSpc>
            </a:pPr>
            <a:r>
              <a:rPr lang="en-US" sz="1900" dirty="0" smtClean="0"/>
              <a:t>Modified status of adoptable pets to better reflect status</a:t>
            </a:r>
            <a:endParaRPr sz="1900" dirty="0"/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sz="5200" dirty="0"/>
              <a:t>Changed </a:t>
            </a:r>
            <a:r>
              <a:rPr lang="en" sz="5200" dirty="0" smtClean="0"/>
              <a:t>Filter</a:t>
            </a:r>
            <a:r>
              <a:rPr lang="en-US" sz="5200" dirty="0" smtClean="0"/>
              <a:t> for Animals</a:t>
            </a:r>
            <a:endParaRPr lang="en" sz="5200" dirty="0"/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 dirty="0"/>
          </a:p>
        </p:txBody>
      </p:sp>
      <p:pic>
        <p:nvPicPr>
          <p:cNvPr id="66" name="Shape 66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0" y="2211683"/>
            <a:ext cx="9143998" cy="306634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Shape 50"/>
          <p:cNvSpPr/>
          <p:nvPr/>
        </p:nvSpPr>
        <p:spPr>
          <a:xfrm>
            <a:off x="1228641" y="3991433"/>
            <a:ext cx="2012568" cy="798399"/>
          </a:xfrm>
          <a:prstGeom prst="ellipse">
            <a:avLst/>
          </a:pr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4-04-30 at 8.50.5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51100"/>
            <a:ext cx="9144000" cy="1955653"/>
          </a:xfrm>
          <a:prstGeom prst="rect">
            <a:avLst/>
          </a:prstGeom>
        </p:spPr>
      </p:pic>
      <p:sp>
        <p:nvSpPr>
          <p:cNvPr id="47" name="Shape 4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dirty="0"/>
              <a:t>Added a </a:t>
            </a:r>
            <a:r>
              <a:rPr lang="en" dirty="0" smtClean="0"/>
              <a:t>Tab</a:t>
            </a:r>
            <a:r>
              <a:rPr lang="en-US" dirty="0" smtClean="0"/>
              <a:t> for Shelter</a:t>
            </a:r>
            <a:endParaRPr lang="en" dirty="0"/>
          </a:p>
        </p:txBody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  <p:sp>
        <p:nvSpPr>
          <p:cNvPr id="50" name="Shape 50"/>
          <p:cNvSpPr/>
          <p:nvPr/>
        </p:nvSpPr>
        <p:spPr>
          <a:xfrm>
            <a:off x="6478932" y="2828921"/>
            <a:ext cx="2207868" cy="1246451"/>
          </a:xfrm>
          <a:prstGeom prst="ellipse">
            <a:avLst/>
          </a:pr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20842608"/>
      </p:ext>
    </p:extLst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Added Pictures Page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6" name="Picture 5" descr="Screen Shot 2014-04-30 at 8.52.17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0318" y="2386605"/>
            <a:ext cx="5203682" cy="3749282"/>
          </a:xfrm>
          <a:prstGeom prst="rect">
            <a:avLst/>
          </a:prstGeom>
        </p:spPr>
      </p:pic>
      <p:pic>
        <p:nvPicPr>
          <p:cNvPr id="7" name="Picture 6" descr="Screen Shot 2014-04-30 at 8.52.25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131" y="1998581"/>
            <a:ext cx="3340187" cy="3180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>
            <a:spLocks noGrp="1"/>
          </p:cNvSpPr>
          <p:nvPr>
            <p:ph type="title"/>
          </p:nvPr>
        </p:nvSpPr>
        <p:spPr>
          <a:xfrm>
            <a:off x="0" y="274637"/>
            <a:ext cx="91440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en" sz="4800" dirty="0"/>
              <a:t>Added Ability To Enlarge Photos</a:t>
            </a:r>
          </a:p>
        </p:txBody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 dirty="0"/>
          </a:p>
        </p:txBody>
      </p:sp>
      <p:pic>
        <p:nvPicPr>
          <p:cNvPr id="81" name="Shape 81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1108526" y="1600200"/>
            <a:ext cx="6865824" cy="3279771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Shape 82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1468618" y="2668287"/>
            <a:ext cx="4638501" cy="3351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Executive.thmx</Template>
  <TotalTime>213</TotalTime>
  <Words>299</Words>
  <Application>Microsoft Macintosh PowerPoint</Application>
  <PresentationFormat>Letter Paper (8.5x11 in)</PresentationFormat>
  <Paragraphs>72</Paragraphs>
  <Slides>14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Executive</vt:lpstr>
      <vt:lpstr>Giles Animal Rescue Client: Christine Link-Owens</vt:lpstr>
      <vt:lpstr>Project Description</vt:lpstr>
      <vt:lpstr>Project Goals</vt:lpstr>
      <vt:lpstr>Original Website</vt:lpstr>
      <vt:lpstr>Display Modifications</vt:lpstr>
      <vt:lpstr>Changed Filter for Animals</vt:lpstr>
      <vt:lpstr>Added a Tab for Shelter</vt:lpstr>
      <vt:lpstr>Added Pictures Page</vt:lpstr>
      <vt:lpstr>Added Ability To Enlarge Photos</vt:lpstr>
      <vt:lpstr>Created Intuitive  Content Management</vt:lpstr>
      <vt:lpstr>Updated GoDaddy Information</vt:lpstr>
      <vt:lpstr>Plans for Rest of Semester</vt:lpstr>
      <vt:lpstr>Plans for Rest of Semester</vt:lpstr>
      <vt:lpstr>Problems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Giles Animal Rescue Client: Christine Link-Owens</dc:title>
  <cp:lastModifiedBy>Devin Henslee</cp:lastModifiedBy>
  <cp:revision>18</cp:revision>
  <dcterms:modified xsi:type="dcterms:W3CDTF">2014-05-09T00:36:40Z</dcterms:modified>
</cp:coreProperties>
</file>