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2" r:id="rId3"/>
    <p:sldMasterId id="2147483673" r:id="rId4"/>
    <p:sldMasterId id="2147483674" r:id="rId5"/>
    <p:sldMasterId id="214748367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3.xml"/><Relationship Id="rId6" Type="http://schemas.openxmlformats.org/officeDocument/2006/relationships/slideMaster" Target="slideMasters/slideMaster4.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AA8A3"/>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3" name="Google Shape;153;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ec708283bd_1_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3" name="Google Shape;223;g1ec708283bd_1_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1ec708283bd_1_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8" name="Google Shape;228;g1ec708283bd_1_4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a18f01763a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6" name="Google Shape;236;g2a18f01763a_0_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2a090a35e48_1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4" name="Google Shape;244;g2a090a35e48_1_7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ec708283bd_1_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2" name="Google Shape;252;g1ec708283bd_1_4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a0a40c3d30_0_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0" name="Google Shape;260;g2a0a40c3d30_0_6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2a0a40c3d30_0_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8" name="Google Shape;268;g2a0a40c3d30_0_7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a0a40c3d30_0_8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6" name="Google Shape;276;g2a0a40c3d30_0_8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a0a40c3d30_0_9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4" name="Google Shape;284;g2a0a40c3d30_0_9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a0a40c3d30_0_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2" name="Google Shape;292;g2a0a40c3d30_0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1" name="Google Shape;161;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1ec708283bd_1_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0" name="Google Shape;300;g1ec708283bd_1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ec708283bd_1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6" name="Google Shape;306;g1ec708283bd_1_7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1ec708283bd_1_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5" name="Google Shape;315;g1ec708283bd_1_8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ec708283bd_1_9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3" name="Google Shape;323;g1ec708283bd_1_9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1ec708283bd_1_10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0" name="Google Shape;330;g1ec708283bd_1_10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1ec708283bd_1_1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7" name="Google Shape;337;g1ec708283bd_1_10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2a0a40c3d30_0_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7" name="Google Shape;347;g2a0a40c3d30_0_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1ec708283bd_1_1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3" name="Google Shape;353;g1ec708283bd_1_1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1ec708283bd_1_1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9" name="Google Shape;359;g1ec708283bd_1_1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1ec708283bd_1_1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5" name="Google Shape;365;g1ec708283bd_1_13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ec708283bd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7" name="Google Shape;167;g1ec708283bd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ec708283bd_0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3" name="Google Shape;173;g1ec708283bd_0_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9" name="Google Shape;179;p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ec708283bd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8" name="Google Shape;188;g1ec708283bd_0_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ec708283bd_3_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7" name="Google Shape;197;g1ec708283bd_3_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ec708283bd_1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2" name="Google Shape;202;g1ec708283bd_1_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ec708283bd_1_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4" name="Google Shape;214;g1ec708283bd_1_2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empty background">
    <p:bg>
      <p:bgPr>
        <a:solidFill>
          <a:srgbClr val="FFFFFF"/>
        </a:solidFill>
      </p:bgPr>
    </p:bg>
    <p:spTree>
      <p:nvGrpSpPr>
        <p:cNvPr id="8" name="Shape 8"/>
        <p:cNvGrpSpPr/>
        <p:nvPr/>
      </p:nvGrpSpPr>
      <p:grpSpPr>
        <a:xfrm>
          <a:off x="0" y="0"/>
          <a:ext cx="0" cy="0"/>
          <a:chOff x="0" y="0"/>
          <a:chExt cx="0" cy="0"/>
        </a:xfrm>
      </p:grpSpPr>
      <p:sp>
        <p:nvSpPr>
          <p:cNvPr id="9" name="Google Shape;9;p2"/>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0" name="Google Shape;10;p2"/>
          <p:cNvSpPr txBox="1"/>
          <p:nvPr>
            <p:ph type="title"/>
          </p:nvPr>
        </p:nvSpPr>
        <p:spPr>
          <a:xfrm>
            <a:off x="838200" y="402274"/>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1" name="Google Shape;11;p2"/>
          <p:cNvSpPr txBox="1"/>
          <p:nvPr>
            <p:ph idx="1" type="body"/>
          </p:nvPr>
        </p:nvSpPr>
        <p:spPr>
          <a:xfrm>
            <a:off x="838200" y="2001838"/>
            <a:ext cx="10515600" cy="44545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67" name="Shape 67"/>
        <p:cNvGrpSpPr/>
        <p:nvPr/>
      </p:nvGrpSpPr>
      <p:grpSpPr>
        <a:xfrm>
          <a:off x="0" y="0"/>
          <a:ext cx="0" cy="0"/>
          <a:chOff x="0" y="0"/>
          <a:chExt cx="0" cy="0"/>
        </a:xfrm>
      </p:grpSpPr>
      <p:pic>
        <p:nvPicPr>
          <p:cNvPr id="68" name="Google Shape;68;p11"/>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72" name="Shape 72"/>
        <p:cNvGrpSpPr/>
        <p:nvPr/>
      </p:nvGrpSpPr>
      <p:grpSpPr>
        <a:xfrm>
          <a:off x="0" y="0"/>
          <a:ext cx="0" cy="0"/>
          <a:chOff x="0" y="0"/>
          <a:chExt cx="0" cy="0"/>
        </a:xfrm>
      </p:grpSpPr>
      <p:pic>
        <p:nvPicPr>
          <p:cNvPr id="73" name="Google Shape;73;p13"/>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74" name="Shape 74"/>
        <p:cNvGrpSpPr/>
        <p:nvPr/>
      </p:nvGrpSpPr>
      <p:grpSpPr>
        <a:xfrm>
          <a:off x="0" y="0"/>
          <a:ext cx="0" cy="0"/>
          <a:chOff x="0" y="0"/>
          <a:chExt cx="0" cy="0"/>
        </a:xfrm>
      </p:grpSpPr>
      <p:sp>
        <p:nvSpPr>
          <p:cNvPr id="75" name="Google Shape;75;p14"/>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76" name="Google Shape;76;p14"/>
          <p:cNvSpPr txBox="1"/>
          <p:nvPr>
            <p:ph type="title"/>
          </p:nvPr>
        </p:nvSpPr>
        <p:spPr>
          <a:xfrm>
            <a:off x="838200" y="344401"/>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77" name="Google Shape;77;p14"/>
          <p:cNvSpPr txBox="1"/>
          <p:nvPr>
            <p:ph idx="1" type="body"/>
          </p:nvPr>
        </p:nvSpPr>
        <p:spPr>
          <a:xfrm>
            <a:off x="838200" y="2060294"/>
            <a:ext cx="10515600" cy="4027769"/>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sz="1800">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empty background">
    <p:bg>
      <p:bgPr>
        <a:solidFill>
          <a:srgbClr val="FFFFFF"/>
        </a:solidFill>
      </p:bgPr>
    </p:bg>
    <p:spTree>
      <p:nvGrpSpPr>
        <p:cNvPr id="81" name="Shape 81"/>
        <p:cNvGrpSpPr/>
        <p:nvPr/>
      </p:nvGrpSpPr>
      <p:grpSpPr>
        <a:xfrm>
          <a:off x="0" y="0"/>
          <a:ext cx="0" cy="0"/>
          <a:chOff x="0" y="0"/>
          <a:chExt cx="0" cy="0"/>
        </a:xfrm>
      </p:grpSpPr>
      <p:sp>
        <p:nvSpPr>
          <p:cNvPr id="82" name="Google Shape;82;p16"/>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83" name="Google Shape;83;p16"/>
          <p:cNvSpPr txBox="1"/>
          <p:nvPr>
            <p:ph type="title"/>
          </p:nvPr>
        </p:nvSpPr>
        <p:spPr>
          <a:xfrm>
            <a:off x="838200" y="402274"/>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84" name="Google Shape;84;p16"/>
          <p:cNvSpPr txBox="1"/>
          <p:nvPr>
            <p:ph idx="1" type="body"/>
          </p:nvPr>
        </p:nvSpPr>
        <p:spPr>
          <a:xfrm>
            <a:off x="838200" y="2001838"/>
            <a:ext cx="10515600" cy="44545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partial background">
  <p:cSld name="Grey partial background">
    <p:spTree>
      <p:nvGrpSpPr>
        <p:cNvPr id="85" name="Shape 85"/>
        <p:cNvGrpSpPr/>
        <p:nvPr/>
      </p:nvGrpSpPr>
      <p:grpSpPr>
        <a:xfrm>
          <a:off x="0" y="0"/>
          <a:ext cx="0" cy="0"/>
          <a:chOff x="0" y="0"/>
          <a:chExt cx="0" cy="0"/>
        </a:xfrm>
      </p:grpSpPr>
      <p:sp>
        <p:nvSpPr>
          <p:cNvPr id="86" name="Google Shape;86;p17"/>
          <p:cNvSpPr/>
          <p:nvPr/>
        </p:nvSpPr>
        <p:spPr>
          <a:xfrm>
            <a:off x="0" y="63661"/>
            <a:ext cx="9016375"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lt1"/>
              </a:solidFill>
              <a:latin typeface="Arial"/>
              <a:ea typeface="Arial"/>
              <a:cs typeface="Arial"/>
              <a:sym typeface="Arial"/>
            </a:endParaRPr>
          </a:p>
        </p:txBody>
      </p:sp>
      <p:sp>
        <p:nvSpPr>
          <p:cNvPr id="87" name="Google Shape;87;p17"/>
          <p:cNvSpPr txBox="1"/>
          <p:nvPr>
            <p:ph type="title"/>
          </p:nvPr>
        </p:nvSpPr>
        <p:spPr>
          <a:xfrm>
            <a:off x="838200" y="491662"/>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solidFill>
                  <a:schemeClr val="lt1"/>
                </a:solidFill>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88" name="Google Shape;88;p17"/>
          <p:cNvSpPr txBox="1"/>
          <p:nvPr>
            <p:ph idx="1" type="body"/>
          </p:nvPr>
        </p:nvSpPr>
        <p:spPr>
          <a:xfrm>
            <a:off x="838201" y="2308888"/>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89" name="Google Shape;89;p17"/>
          <p:cNvSpPr txBox="1"/>
          <p:nvPr>
            <p:ph idx="2" type="body"/>
          </p:nvPr>
        </p:nvSpPr>
        <p:spPr>
          <a:xfrm>
            <a:off x="838200" y="3275013"/>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background">
  <p:cSld name="white corner logo, maroon corner">
    <p:bg>
      <p:bgPr>
        <a:solidFill>
          <a:srgbClr val="FFFFFF"/>
        </a:solidFill>
      </p:bgPr>
    </p:bg>
    <p:spTree>
      <p:nvGrpSpPr>
        <p:cNvPr id="90" name="Shape 90"/>
        <p:cNvGrpSpPr/>
        <p:nvPr/>
      </p:nvGrpSpPr>
      <p:grpSpPr>
        <a:xfrm>
          <a:off x="0" y="0"/>
          <a:ext cx="0" cy="0"/>
          <a:chOff x="0" y="0"/>
          <a:chExt cx="0" cy="0"/>
        </a:xfrm>
      </p:grpSpPr>
      <p:sp>
        <p:nvSpPr>
          <p:cNvPr id="91" name="Google Shape;91;p18"/>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92" name="Google Shape;92;p18"/>
          <p:cNvSpPr txBox="1"/>
          <p:nvPr>
            <p:ph type="title"/>
          </p:nvPr>
        </p:nvSpPr>
        <p:spPr>
          <a:xfrm>
            <a:off x="838200" y="2620451"/>
            <a:ext cx="10515600" cy="154004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2060"/>
              </a:buClr>
              <a:buSzPts val="3500"/>
              <a:buFont typeface="Arial"/>
              <a:buNone/>
              <a:defRPr>
                <a:solidFill>
                  <a:srgbClr val="002060"/>
                </a:solidFill>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93" name="Google Shape;93;p18"/>
          <p:cNvSpPr/>
          <p:nvPr/>
        </p:nvSpPr>
        <p:spPr>
          <a:xfrm>
            <a:off x="9254059" y="-6100"/>
            <a:ext cx="2940214" cy="875893"/>
          </a:xfrm>
          <a:prstGeom prst="rect">
            <a:avLst/>
          </a:prstGeom>
          <a:solidFill>
            <a:schemeClr val="dk1"/>
          </a:solidFill>
          <a:ln cap="flat" cmpd="sng" w="12700">
            <a:solidFill>
              <a:schemeClr val="accent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pic>
        <p:nvPicPr>
          <p:cNvPr id="94" name="Google Shape;94;p18"/>
          <p:cNvPicPr preferRelativeResize="0"/>
          <p:nvPr/>
        </p:nvPicPr>
        <p:blipFill rotWithShape="1">
          <a:blip r:embed="rId2">
            <a:alphaModFix/>
          </a:blip>
          <a:srcRect b="0" l="0" r="0" t="0"/>
          <a:stretch/>
        </p:blipFill>
        <p:spPr>
          <a:xfrm>
            <a:off x="9628836" y="257770"/>
            <a:ext cx="2053002" cy="387789"/>
          </a:xfrm>
          <a:prstGeom prst="rect">
            <a:avLst/>
          </a:prstGeom>
          <a:noFill/>
          <a:ln>
            <a:noFill/>
          </a:ln>
        </p:spPr>
      </p:pic>
      <p:sp>
        <p:nvSpPr>
          <p:cNvPr id="95" name="Google Shape;95;p18"/>
          <p:cNvSpPr txBox="1"/>
          <p:nvPr>
            <p:ph idx="1" type="body"/>
          </p:nvPr>
        </p:nvSpPr>
        <p:spPr>
          <a:xfrm>
            <a:off x="960438" y="449103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96" name="Google Shape;96;p18"/>
          <p:cNvSpPr txBox="1"/>
          <p:nvPr>
            <p:ph idx="2" type="body"/>
          </p:nvPr>
        </p:nvSpPr>
        <p:spPr>
          <a:xfrm>
            <a:off x="960438" y="520858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background White corner logo">
  <p:cSld name="Grey background White corner logo">
    <p:spTree>
      <p:nvGrpSpPr>
        <p:cNvPr id="97" name="Shape 97"/>
        <p:cNvGrpSpPr/>
        <p:nvPr/>
      </p:nvGrpSpPr>
      <p:grpSpPr>
        <a:xfrm>
          <a:off x="0" y="0"/>
          <a:ext cx="0" cy="0"/>
          <a:chOff x="0" y="0"/>
          <a:chExt cx="0" cy="0"/>
        </a:xfrm>
      </p:grpSpPr>
      <p:sp>
        <p:nvSpPr>
          <p:cNvPr id="98" name="Google Shape;98;p19"/>
          <p:cNvSpPr/>
          <p:nvPr/>
        </p:nvSpPr>
        <p:spPr>
          <a:xfrm>
            <a:off x="0" y="-1"/>
            <a:ext cx="12192000"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rgbClr val="3A3C3D"/>
              </a:solidFill>
              <a:latin typeface="Arial"/>
              <a:ea typeface="Arial"/>
              <a:cs typeface="Arial"/>
              <a:sym typeface="Arial"/>
            </a:endParaRPr>
          </a:p>
        </p:txBody>
      </p:sp>
      <p:sp>
        <p:nvSpPr>
          <p:cNvPr id="99" name="Google Shape;99;p19"/>
          <p:cNvSpPr txBox="1"/>
          <p:nvPr>
            <p:ph type="title"/>
          </p:nvPr>
        </p:nvSpPr>
        <p:spPr>
          <a:xfrm>
            <a:off x="838200" y="140063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pic>
        <p:nvPicPr>
          <p:cNvPr descr="A black and white sign&#10;&#10;Description automatically generated with low confidence" id="100" name="Google Shape;100;p19"/>
          <p:cNvPicPr preferRelativeResize="0"/>
          <p:nvPr/>
        </p:nvPicPr>
        <p:blipFill rotWithShape="1">
          <a:blip r:embed="rId2">
            <a:alphaModFix/>
          </a:blip>
          <a:srcRect b="0" l="0" r="0" t="0"/>
          <a:stretch/>
        </p:blipFill>
        <p:spPr>
          <a:xfrm>
            <a:off x="9963396" y="363022"/>
            <a:ext cx="1823853" cy="344506"/>
          </a:xfrm>
          <a:prstGeom prst="rect">
            <a:avLst/>
          </a:prstGeom>
          <a:noFill/>
          <a:ln>
            <a:noFill/>
          </a:ln>
        </p:spPr>
      </p:pic>
      <p:sp>
        <p:nvSpPr>
          <p:cNvPr id="101" name="Google Shape;101;p19"/>
          <p:cNvSpPr txBox="1"/>
          <p:nvPr>
            <p:ph idx="1" type="body"/>
          </p:nvPr>
        </p:nvSpPr>
        <p:spPr>
          <a:xfrm>
            <a:off x="838201" y="3026521"/>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02" name="Google Shape;102;p19"/>
          <p:cNvSpPr txBox="1"/>
          <p:nvPr>
            <p:ph idx="2" type="body"/>
          </p:nvPr>
        </p:nvSpPr>
        <p:spPr>
          <a:xfrm>
            <a:off x="838200" y="3992646"/>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logo corner">
  <p:cSld name="main logo corner">
    <p:spTree>
      <p:nvGrpSpPr>
        <p:cNvPr id="103" name="Shape 103"/>
        <p:cNvGrpSpPr/>
        <p:nvPr/>
      </p:nvGrpSpPr>
      <p:grpSpPr>
        <a:xfrm>
          <a:off x="0" y="0"/>
          <a:ext cx="0" cy="0"/>
          <a:chOff x="0" y="0"/>
          <a:chExt cx="0" cy="0"/>
        </a:xfrm>
      </p:grpSpPr>
      <p:sp>
        <p:nvSpPr>
          <p:cNvPr id="104" name="Google Shape;104;p20"/>
          <p:cNvSpPr txBox="1"/>
          <p:nvPr>
            <p:ph type="title"/>
          </p:nvPr>
        </p:nvSpPr>
        <p:spPr>
          <a:xfrm>
            <a:off x="838200" y="111669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105" name="Google Shape;105;p20"/>
          <p:cNvSpPr txBox="1"/>
          <p:nvPr>
            <p:ph idx="1" type="body"/>
          </p:nvPr>
        </p:nvSpPr>
        <p:spPr>
          <a:xfrm>
            <a:off x="838200" y="2673751"/>
            <a:ext cx="10515600" cy="3503211"/>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0"/>
              </a:spcBef>
              <a:spcAft>
                <a:spcPts val="0"/>
              </a:spcAft>
              <a:buClr>
                <a:schemeClr val="accent1"/>
              </a:buClr>
              <a:buSzPts val="2800"/>
              <a:buFont typeface="Arial"/>
              <a:buNone/>
              <a:defRPr b="0" i="0" sz="2800" u="none" cap="none" strike="noStrike">
                <a:solidFill>
                  <a:srgbClr val="000000"/>
                </a:solidFill>
                <a:latin typeface="Arial"/>
                <a:ea typeface="Arial"/>
                <a:cs typeface="Arial"/>
                <a:sym typeface="Arial"/>
              </a:defRPr>
            </a:lvl1pPr>
            <a:lvl2pPr indent="-406400" lvl="1" marL="914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pic>
        <p:nvPicPr>
          <p:cNvPr id="106" name="Google Shape;106;p20"/>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hree item circle pictures">
  <p:cSld name="1_three item circle pictures">
    <p:bg>
      <p:bgPr>
        <a:solidFill>
          <a:srgbClr val="FFFFFF"/>
        </a:solidFill>
      </p:bgPr>
    </p:bg>
    <p:spTree>
      <p:nvGrpSpPr>
        <p:cNvPr id="107" name="Shape 107"/>
        <p:cNvGrpSpPr/>
        <p:nvPr/>
      </p:nvGrpSpPr>
      <p:grpSpPr>
        <a:xfrm>
          <a:off x="0" y="0"/>
          <a:ext cx="0" cy="0"/>
          <a:chOff x="0" y="0"/>
          <a:chExt cx="0" cy="0"/>
        </a:xfrm>
      </p:grpSpPr>
      <p:sp>
        <p:nvSpPr>
          <p:cNvPr id="108" name="Google Shape;108;p21"/>
          <p:cNvSpPr txBox="1"/>
          <p:nvPr>
            <p:ph type="title"/>
          </p:nvPr>
        </p:nvSpPr>
        <p:spPr>
          <a:xfrm>
            <a:off x="987335" y="-165517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09" name="Google Shape;109;p21"/>
          <p:cNvSpPr/>
          <p:nvPr/>
        </p:nvSpPr>
        <p:spPr>
          <a:xfrm>
            <a:off x="70064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110" name="Google Shape;110;p21"/>
          <p:cNvCxnSpPr/>
          <p:nvPr/>
        </p:nvCxnSpPr>
        <p:spPr>
          <a:xfrm>
            <a:off x="3443840" y="2909455"/>
            <a:ext cx="1280560" cy="1280556"/>
          </a:xfrm>
          <a:prstGeom prst="straightConnector1">
            <a:avLst/>
          </a:prstGeom>
          <a:noFill/>
          <a:ln cap="flat" cmpd="sng" w="9525">
            <a:solidFill>
              <a:schemeClr val="accent2"/>
            </a:solidFill>
            <a:prstDash val="dash"/>
            <a:round/>
            <a:headEnd len="sm" w="sm" type="none"/>
            <a:tailEnd len="sm" w="sm" type="none"/>
          </a:ln>
        </p:spPr>
      </p:cxnSp>
      <p:sp>
        <p:nvSpPr>
          <p:cNvPr id="111" name="Google Shape;111;p21"/>
          <p:cNvSpPr/>
          <p:nvPr/>
        </p:nvSpPr>
        <p:spPr>
          <a:xfrm>
            <a:off x="4724400" y="4190011"/>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112" name="Google Shape;112;p21"/>
          <p:cNvCxnSpPr/>
          <p:nvPr/>
        </p:nvCxnSpPr>
        <p:spPr>
          <a:xfrm flipH="1" rot="10800000">
            <a:off x="7467600" y="2909455"/>
            <a:ext cx="1152931" cy="1280556"/>
          </a:xfrm>
          <a:prstGeom prst="straightConnector1">
            <a:avLst/>
          </a:prstGeom>
          <a:noFill/>
          <a:ln cap="flat" cmpd="sng" w="9525">
            <a:solidFill>
              <a:schemeClr val="accent2"/>
            </a:solidFill>
            <a:prstDash val="dash"/>
            <a:round/>
            <a:headEnd len="sm" w="sm" type="none"/>
            <a:tailEnd len="sm" w="sm" type="none"/>
          </a:ln>
        </p:spPr>
      </p:cxnSp>
      <p:sp>
        <p:nvSpPr>
          <p:cNvPr id="113" name="Google Shape;113;p21"/>
          <p:cNvSpPr/>
          <p:nvPr/>
        </p:nvSpPr>
        <p:spPr>
          <a:xfrm>
            <a:off x="8620531"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14" name="Google Shape;114;p21"/>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
        <p:nvSpPr>
          <p:cNvPr id="115" name="Google Shape;115;p21"/>
          <p:cNvSpPr txBox="1"/>
          <p:nvPr>
            <p:ph idx="1" type="body"/>
          </p:nvPr>
        </p:nvSpPr>
        <p:spPr>
          <a:xfrm>
            <a:off x="3669175" y="1081087"/>
            <a:ext cx="3798425" cy="6782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16" name="Google Shape;116;p21"/>
          <p:cNvSpPr txBox="1"/>
          <p:nvPr>
            <p:ph idx="2" type="body"/>
          </p:nvPr>
        </p:nvSpPr>
        <p:spPr>
          <a:xfrm>
            <a:off x="3668713" y="1898650"/>
            <a:ext cx="3798887" cy="114141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17" name="Google Shape;117;p21"/>
          <p:cNvSpPr txBox="1"/>
          <p:nvPr>
            <p:ph idx="3" type="body"/>
          </p:nvPr>
        </p:nvSpPr>
        <p:spPr>
          <a:xfrm>
            <a:off x="236222" y="4189845"/>
            <a:ext cx="4109374" cy="54841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18" name="Google Shape;118;p21"/>
          <p:cNvSpPr txBox="1"/>
          <p:nvPr>
            <p:ph idx="4" type="body"/>
          </p:nvPr>
        </p:nvSpPr>
        <p:spPr>
          <a:xfrm>
            <a:off x="236222" y="4849813"/>
            <a:ext cx="4109373" cy="116840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19" name="Google Shape;119;p21"/>
          <p:cNvSpPr txBox="1"/>
          <p:nvPr>
            <p:ph idx="5" type="body"/>
          </p:nvPr>
        </p:nvSpPr>
        <p:spPr>
          <a:xfrm>
            <a:off x="8620532" y="3422871"/>
            <a:ext cx="2743200" cy="6366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20" name="Google Shape;120;p21"/>
          <p:cNvSpPr txBox="1"/>
          <p:nvPr>
            <p:ph idx="6" type="body"/>
          </p:nvPr>
        </p:nvSpPr>
        <p:spPr>
          <a:xfrm>
            <a:off x="8620125" y="4166863"/>
            <a:ext cx="2882900" cy="90646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o page">
  <p:cSld name="1_bio page">
    <p:bg>
      <p:bgPr>
        <a:solidFill>
          <a:srgbClr val="FFFFFF"/>
        </a:solidFill>
      </p:bgPr>
    </p:bg>
    <p:spTree>
      <p:nvGrpSpPr>
        <p:cNvPr id="121" name="Shape 121"/>
        <p:cNvGrpSpPr/>
        <p:nvPr/>
      </p:nvGrpSpPr>
      <p:grpSpPr>
        <a:xfrm>
          <a:off x="0" y="0"/>
          <a:ext cx="0" cy="0"/>
          <a:chOff x="0" y="0"/>
          <a:chExt cx="0" cy="0"/>
        </a:xfrm>
      </p:grpSpPr>
      <p:sp>
        <p:nvSpPr>
          <p:cNvPr id="122" name="Google Shape;122;p22"/>
          <p:cNvSpPr/>
          <p:nvPr/>
        </p:nvSpPr>
        <p:spPr>
          <a:xfrm>
            <a:off x="9960867" y="6357146"/>
            <a:ext cx="249382" cy="415217"/>
          </a:xfrm>
          <a:prstGeom prst="rect">
            <a:avLst/>
          </a:prstGeom>
          <a:noFill/>
          <a:ln>
            <a:noFill/>
          </a:ln>
        </p:spPr>
        <p:txBody>
          <a:bodyPr anchorCtr="0" anchor="b" bIns="45700" lIns="45700" spcFirstLastPara="1" rIns="45700" wrap="square" tIns="45700">
            <a:noAutofit/>
          </a:bodyPr>
          <a:lstStyle/>
          <a:p>
            <a:pPr indent="0" lvl="0" marL="0" marR="0" rtl="0" algn="r">
              <a:lnSpc>
                <a:spcPct val="90000"/>
              </a:lnSpc>
              <a:spcBef>
                <a:spcPts val="0"/>
              </a:spcBef>
              <a:spcAft>
                <a:spcPts val="0"/>
              </a:spcAft>
              <a:buClr>
                <a:schemeClr val="accent3"/>
              </a:buClr>
              <a:buSzPts val="1200"/>
              <a:buFont typeface="Arial"/>
              <a:buNone/>
            </a:pPr>
            <a:r>
              <a:t/>
            </a:r>
            <a:endParaRPr b="0" i="0" sz="1200" u="none" cap="none" strike="noStrike">
              <a:solidFill>
                <a:schemeClr val="accent1"/>
              </a:solidFill>
              <a:latin typeface="Arial"/>
              <a:ea typeface="Arial"/>
              <a:cs typeface="Arial"/>
              <a:sym typeface="Arial"/>
            </a:endParaRPr>
          </a:p>
        </p:txBody>
      </p:sp>
      <p:sp>
        <p:nvSpPr>
          <p:cNvPr id="123" name="Google Shape;123;p22"/>
          <p:cNvSpPr txBox="1"/>
          <p:nvPr>
            <p:ph type="title"/>
          </p:nvPr>
        </p:nvSpPr>
        <p:spPr>
          <a:xfrm>
            <a:off x="960863" y="-1325563"/>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24" name="Google Shape;124;p22"/>
          <p:cNvSpPr/>
          <p:nvPr/>
        </p:nvSpPr>
        <p:spPr>
          <a:xfrm>
            <a:off x="62939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5" name="Google Shape;125;p22"/>
          <p:cNvSpPr txBox="1"/>
          <p:nvPr>
            <p:ph idx="1" type="body"/>
          </p:nvPr>
        </p:nvSpPr>
        <p:spPr>
          <a:xfrm>
            <a:off x="3646488" y="1080656"/>
            <a:ext cx="7829550" cy="6555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26" name="Google Shape;126;p22"/>
          <p:cNvSpPr txBox="1"/>
          <p:nvPr>
            <p:ph idx="2" type="body"/>
          </p:nvPr>
        </p:nvSpPr>
        <p:spPr>
          <a:xfrm>
            <a:off x="3646488" y="1885950"/>
            <a:ext cx="7829550" cy="10842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27" name="Google Shape;127;p22"/>
          <p:cNvSpPr txBox="1"/>
          <p:nvPr>
            <p:ph idx="3" type="body"/>
          </p:nvPr>
        </p:nvSpPr>
        <p:spPr>
          <a:xfrm>
            <a:off x="628649" y="3887355"/>
            <a:ext cx="7748802" cy="655547"/>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28" name="Google Shape;128;p22"/>
          <p:cNvSpPr txBox="1"/>
          <p:nvPr>
            <p:ph idx="4" type="body"/>
          </p:nvPr>
        </p:nvSpPr>
        <p:spPr>
          <a:xfrm>
            <a:off x="628649" y="4693081"/>
            <a:ext cx="7748802" cy="1084263"/>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29" name="Google Shape;129;p22"/>
          <p:cNvSpPr/>
          <p:nvPr/>
        </p:nvSpPr>
        <p:spPr>
          <a:xfrm>
            <a:off x="8733263" y="3888579"/>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30" name="Google Shape;130;p22"/>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logo corner">
  <p:cSld name="main logo corner">
    <p:spTree>
      <p:nvGrpSpPr>
        <p:cNvPr id="12" name="Shape 12"/>
        <p:cNvGrpSpPr/>
        <p:nvPr/>
      </p:nvGrpSpPr>
      <p:grpSpPr>
        <a:xfrm>
          <a:off x="0" y="0"/>
          <a:ext cx="0" cy="0"/>
          <a:chOff x="0" y="0"/>
          <a:chExt cx="0" cy="0"/>
        </a:xfrm>
      </p:grpSpPr>
      <p:sp>
        <p:nvSpPr>
          <p:cNvPr id="13" name="Google Shape;13;p3"/>
          <p:cNvSpPr txBox="1"/>
          <p:nvPr>
            <p:ph type="title"/>
          </p:nvPr>
        </p:nvSpPr>
        <p:spPr>
          <a:xfrm>
            <a:off x="838200" y="111669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14" name="Google Shape;14;p3"/>
          <p:cNvSpPr txBox="1"/>
          <p:nvPr>
            <p:ph idx="1" type="body"/>
          </p:nvPr>
        </p:nvSpPr>
        <p:spPr>
          <a:xfrm>
            <a:off x="838200" y="2673751"/>
            <a:ext cx="10515600" cy="3503211"/>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0"/>
              </a:spcBef>
              <a:spcAft>
                <a:spcPts val="0"/>
              </a:spcAft>
              <a:buClr>
                <a:schemeClr val="accent1"/>
              </a:buClr>
              <a:buSzPts val="2800"/>
              <a:buFont typeface="Arial"/>
              <a:buNone/>
              <a:defRPr b="0" i="0" sz="2800" u="none" cap="none" strike="noStrike">
                <a:solidFill>
                  <a:srgbClr val="000000"/>
                </a:solidFill>
                <a:latin typeface="Arial"/>
                <a:ea typeface="Arial"/>
                <a:cs typeface="Arial"/>
                <a:sym typeface="Arial"/>
              </a:defRPr>
            </a:lvl1pPr>
            <a:lvl2pPr indent="-406400" lvl="1" marL="914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pic>
        <p:nvPicPr>
          <p:cNvPr id="15" name="Google Shape;15;p3"/>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side photo">
  <p:cSld name="right side photo">
    <p:bg>
      <p:bgPr>
        <a:solidFill>
          <a:srgbClr val="FFFFFF"/>
        </a:solidFill>
      </p:bgPr>
    </p:bg>
    <p:spTree>
      <p:nvGrpSpPr>
        <p:cNvPr id="131" name="Shape 131"/>
        <p:cNvGrpSpPr/>
        <p:nvPr/>
      </p:nvGrpSpPr>
      <p:grpSpPr>
        <a:xfrm>
          <a:off x="0" y="0"/>
          <a:ext cx="0" cy="0"/>
          <a:chOff x="0" y="0"/>
          <a:chExt cx="0" cy="0"/>
        </a:xfrm>
      </p:grpSpPr>
      <p:sp>
        <p:nvSpPr>
          <p:cNvPr id="132" name="Google Shape;132;p23"/>
          <p:cNvSpPr txBox="1"/>
          <p:nvPr>
            <p:ph type="title"/>
          </p:nvPr>
        </p:nvSpPr>
        <p:spPr>
          <a:xfrm>
            <a:off x="838200" y="429568"/>
            <a:ext cx="3992563" cy="8783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33" name="Google Shape;133;p23"/>
          <p:cNvSpPr txBox="1"/>
          <p:nvPr>
            <p:ph idx="1" type="body"/>
          </p:nvPr>
        </p:nvSpPr>
        <p:spPr>
          <a:xfrm>
            <a:off x="838200" y="1423988"/>
            <a:ext cx="3992563" cy="1160462"/>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34" name="Google Shape;134;p23"/>
          <p:cNvSpPr/>
          <p:nvPr/>
        </p:nvSpPr>
        <p:spPr>
          <a:xfrm>
            <a:off x="679512" y="2712043"/>
            <a:ext cx="2468880" cy="2468880"/>
          </a:xfrm>
          <a:prstGeom prst="ellipse">
            <a:avLst/>
          </a:prstGeom>
          <a:noFill/>
          <a:ln cap="flat" cmpd="sng" w="12700">
            <a:solidFill>
              <a:schemeClr val="accent2"/>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35" name="Google Shape;135;p23"/>
          <p:cNvSpPr/>
          <p:nvPr/>
        </p:nvSpPr>
        <p:spPr>
          <a:xfrm>
            <a:off x="2362538" y="2712043"/>
            <a:ext cx="2468880" cy="2468880"/>
          </a:xfrm>
          <a:prstGeom prst="ellipse">
            <a:avLst/>
          </a:prstGeom>
          <a:noFill/>
          <a:ln cap="flat" cmpd="sng" w="12700">
            <a:solidFill>
              <a:schemeClr val="accent1"/>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36" name="Google Shape;136;p23"/>
          <p:cNvSpPr/>
          <p:nvPr/>
        </p:nvSpPr>
        <p:spPr>
          <a:xfrm>
            <a:off x="1475305" y="3988228"/>
            <a:ext cx="2468880" cy="2468880"/>
          </a:xfrm>
          <a:prstGeom prst="ellipse">
            <a:avLst/>
          </a:prstGeom>
          <a:noFill/>
          <a:ln cap="flat" cmpd="sng" w="12700">
            <a:solidFill>
              <a:srgbClr val="3A3C3D"/>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137" name="Shape 137"/>
        <p:cNvGrpSpPr/>
        <p:nvPr/>
      </p:nvGrpSpPr>
      <p:grpSpPr>
        <a:xfrm>
          <a:off x="0" y="0"/>
          <a:ext cx="0" cy="0"/>
          <a:chOff x="0" y="0"/>
          <a:chExt cx="0" cy="0"/>
        </a:xfrm>
      </p:grpSpPr>
      <p:sp>
        <p:nvSpPr>
          <p:cNvPr id="138" name="Google Shape;138;p24"/>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39" name="Google Shape;139;p24"/>
          <p:cNvSpPr txBox="1"/>
          <p:nvPr>
            <p:ph type="title"/>
          </p:nvPr>
        </p:nvSpPr>
        <p:spPr>
          <a:xfrm>
            <a:off x="838200" y="50644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140" name="Shape 140"/>
        <p:cNvGrpSpPr/>
        <p:nvPr/>
      </p:nvGrpSpPr>
      <p:grpSpPr>
        <a:xfrm>
          <a:off x="0" y="0"/>
          <a:ext cx="0" cy="0"/>
          <a:chOff x="0" y="0"/>
          <a:chExt cx="0" cy="0"/>
        </a:xfrm>
      </p:grpSpPr>
      <p:pic>
        <p:nvPicPr>
          <p:cNvPr id="141" name="Google Shape;141;p25"/>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145" name="Shape 145"/>
        <p:cNvGrpSpPr/>
        <p:nvPr/>
      </p:nvGrpSpPr>
      <p:grpSpPr>
        <a:xfrm>
          <a:off x="0" y="0"/>
          <a:ext cx="0" cy="0"/>
          <a:chOff x="0" y="0"/>
          <a:chExt cx="0" cy="0"/>
        </a:xfrm>
      </p:grpSpPr>
      <p:sp>
        <p:nvSpPr>
          <p:cNvPr id="146" name="Google Shape;146;p27"/>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47" name="Google Shape;147;p27"/>
          <p:cNvSpPr txBox="1"/>
          <p:nvPr>
            <p:ph type="title"/>
          </p:nvPr>
        </p:nvSpPr>
        <p:spPr>
          <a:xfrm>
            <a:off x="838200" y="344401"/>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48" name="Google Shape;148;p27"/>
          <p:cNvSpPr txBox="1"/>
          <p:nvPr>
            <p:ph idx="1" type="body"/>
          </p:nvPr>
        </p:nvSpPr>
        <p:spPr>
          <a:xfrm>
            <a:off x="838200" y="2060294"/>
            <a:ext cx="10515600" cy="4027769"/>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sz="1800">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149" name="Shape 149"/>
        <p:cNvGrpSpPr/>
        <p:nvPr/>
      </p:nvGrpSpPr>
      <p:grpSpPr>
        <a:xfrm>
          <a:off x="0" y="0"/>
          <a:ext cx="0" cy="0"/>
          <a:chOff x="0" y="0"/>
          <a:chExt cx="0" cy="0"/>
        </a:xfrm>
      </p:grpSpPr>
      <p:pic>
        <p:nvPicPr>
          <p:cNvPr id="150" name="Google Shape;150;p28"/>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partial background">
  <p:cSld name="Grey partial background">
    <p:spTree>
      <p:nvGrpSpPr>
        <p:cNvPr id="16" name="Shape 16"/>
        <p:cNvGrpSpPr/>
        <p:nvPr/>
      </p:nvGrpSpPr>
      <p:grpSpPr>
        <a:xfrm>
          <a:off x="0" y="0"/>
          <a:ext cx="0" cy="0"/>
          <a:chOff x="0" y="0"/>
          <a:chExt cx="0" cy="0"/>
        </a:xfrm>
      </p:grpSpPr>
      <p:sp>
        <p:nvSpPr>
          <p:cNvPr id="17" name="Google Shape;17;p4"/>
          <p:cNvSpPr/>
          <p:nvPr/>
        </p:nvSpPr>
        <p:spPr>
          <a:xfrm>
            <a:off x="0" y="63661"/>
            <a:ext cx="9016375"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lt1"/>
              </a:solidFill>
              <a:latin typeface="Arial"/>
              <a:ea typeface="Arial"/>
              <a:cs typeface="Arial"/>
              <a:sym typeface="Arial"/>
            </a:endParaRPr>
          </a:p>
        </p:txBody>
      </p:sp>
      <p:sp>
        <p:nvSpPr>
          <p:cNvPr id="18" name="Google Shape;18;p4"/>
          <p:cNvSpPr txBox="1"/>
          <p:nvPr>
            <p:ph type="title"/>
          </p:nvPr>
        </p:nvSpPr>
        <p:spPr>
          <a:xfrm>
            <a:off x="838200" y="491662"/>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solidFill>
                  <a:schemeClr val="lt1"/>
                </a:solidFill>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19" name="Google Shape;19;p4"/>
          <p:cNvSpPr txBox="1"/>
          <p:nvPr>
            <p:ph idx="1" type="body"/>
          </p:nvPr>
        </p:nvSpPr>
        <p:spPr>
          <a:xfrm>
            <a:off x="838201" y="2308888"/>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20" name="Google Shape;20;p4"/>
          <p:cNvSpPr txBox="1"/>
          <p:nvPr>
            <p:ph idx="2" type="body"/>
          </p:nvPr>
        </p:nvSpPr>
        <p:spPr>
          <a:xfrm>
            <a:off x="838200" y="3275013"/>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background">
  <p:cSld name="white corner logo, maroon corner">
    <p:bg>
      <p:bgPr>
        <a:solidFill>
          <a:srgbClr val="FFFFFF"/>
        </a:solidFill>
      </p:bgPr>
    </p:bg>
    <p:spTree>
      <p:nvGrpSpPr>
        <p:cNvPr id="21" name="Shape 21"/>
        <p:cNvGrpSpPr/>
        <p:nvPr/>
      </p:nvGrpSpPr>
      <p:grpSpPr>
        <a:xfrm>
          <a:off x="0" y="0"/>
          <a:ext cx="0" cy="0"/>
          <a:chOff x="0" y="0"/>
          <a:chExt cx="0" cy="0"/>
        </a:xfrm>
      </p:grpSpPr>
      <p:sp>
        <p:nvSpPr>
          <p:cNvPr id="22" name="Google Shape;22;p5"/>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23" name="Google Shape;23;p5"/>
          <p:cNvSpPr txBox="1"/>
          <p:nvPr>
            <p:ph type="title"/>
          </p:nvPr>
        </p:nvSpPr>
        <p:spPr>
          <a:xfrm>
            <a:off x="838200" y="2620451"/>
            <a:ext cx="10515600" cy="154004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2060"/>
              </a:buClr>
              <a:buSzPts val="3500"/>
              <a:buFont typeface="Arial"/>
              <a:buNone/>
              <a:defRPr>
                <a:solidFill>
                  <a:srgbClr val="002060"/>
                </a:solidFill>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24" name="Google Shape;24;p5"/>
          <p:cNvSpPr/>
          <p:nvPr/>
        </p:nvSpPr>
        <p:spPr>
          <a:xfrm>
            <a:off x="9254059" y="-6100"/>
            <a:ext cx="2940214" cy="875893"/>
          </a:xfrm>
          <a:prstGeom prst="rect">
            <a:avLst/>
          </a:prstGeom>
          <a:solidFill>
            <a:schemeClr val="dk1"/>
          </a:solidFill>
          <a:ln cap="flat" cmpd="sng" w="12700">
            <a:solidFill>
              <a:schemeClr val="accent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pic>
        <p:nvPicPr>
          <p:cNvPr id="25" name="Google Shape;25;p5"/>
          <p:cNvPicPr preferRelativeResize="0"/>
          <p:nvPr/>
        </p:nvPicPr>
        <p:blipFill rotWithShape="1">
          <a:blip r:embed="rId2">
            <a:alphaModFix/>
          </a:blip>
          <a:srcRect b="0" l="0" r="0" t="0"/>
          <a:stretch/>
        </p:blipFill>
        <p:spPr>
          <a:xfrm>
            <a:off x="9628836" y="257770"/>
            <a:ext cx="2053002" cy="387789"/>
          </a:xfrm>
          <a:prstGeom prst="rect">
            <a:avLst/>
          </a:prstGeom>
          <a:noFill/>
          <a:ln>
            <a:noFill/>
          </a:ln>
        </p:spPr>
      </p:pic>
      <p:sp>
        <p:nvSpPr>
          <p:cNvPr id="26" name="Google Shape;26;p5"/>
          <p:cNvSpPr txBox="1"/>
          <p:nvPr>
            <p:ph idx="1" type="body"/>
          </p:nvPr>
        </p:nvSpPr>
        <p:spPr>
          <a:xfrm>
            <a:off x="960438" y="449103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27" name="Google Shape;27;p5"/>
          <p:cNvSpPr txBox="1"/>
          <p:nvPr>
            <p:ph idx="2" type="body"/>
          </p:nvPr>
        </p:nvSpPr>
        <p:spPr>
          <a:xfrm>
            <a:off x="960438" y="520858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background White corner logo">
  <p:cSld name="Grey background White corner logo">
    <p:spTree>
      <p:nvGrpSpPr>
        <p:cNvPr id="28" name="Shape 28"/>
        <p:cNvGrpSpPr/>
        <p:nvPr/>
      </p:nvGrpSpPr>
      <p:grpSpPr>
        <a:xfrm>
          <a:off x="0" y="0"/>
          <a:ext cx="0" cy="0"/>
          <a:chOff x="0" y="0"/>
          <a:chExt cx="0" cy="0"/>
        </a:xfrm>
      </p:grpSpPr>
      <p:sp>
        <p:nvSpPr>
          <p:cNvPr id="29" name="Google Shape;29;p6"/>
          <p:cNvSpPr/>
          <p:nvPr/>
        </p:nvSpPr>
        <p:spPr>
          <a:xfrm>
            <a:off x="0" y="-1"/>
            <a:ext cx="12192000"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rgbClr val="3A3C3D"/>
              </a:solidFill>
              <a:latin typeface="Arial"/>
              <a:ea typeface="Arial"/>
              <a:cs typeface="Arial"/>
              <a:sym typeface="Arial"/>
            </a:endParaRPr>
          </a:p>
        </p:txBody>
      </p:sp>
      <p:sp>
        <p:nvSpPr>
          <p:cNvPr id="30" name="Google Shape;30;p6"/>
          <p:cNvSpPr txBox="1"/>
          <p:nvPr>
            <p:ph type="title"/>
          </p:nvPr>
        </p:nvSpPr>
        <p:spPr>
          <a:xfrm>
            <a:off x="838200" y="140063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pic>
        <p:nvPicPr>
          <p:cNvPr descr="A black and white sign&#10;&#10;Description automatically generated with low confidence" id="31" name="Google Shape;31;p6"/>
          <p:cNvPicPr preferRelativeResize="0"/>
          <p:nvPr/>
        </p:nvPicPr>
        <p:blipFill rotWithShape="1">
          <a:blip r:embed="rId2">
            <a:alphaModFix/>
          </a:blip>
          <a:srcRect b="0" l="0" r="0" t="0"/>
          <a:stretch/>
        </p:blipFill>
        <p:spPr>
          <a:xfrm>
            <a:off x="9963396" y="363022"/>
            <a:ext cx="1823853" cy="344506"/>
          </a:xfrm>
          <a:prstGeom prst="rect">
            <a:avLst/>
          </a:prstGeom>
          <a:noFill/>
          <a:ln>
            <a:noFill/>
          </a:ln>
        </p:spPr>
      </p:pic>
      <p:sp>
        <p:nvSpPr>
          <p:cNvPr id="32" name="Google Shape;32;p6"/>
          <p:cNvSpPr txBox="1"/>
          <p:nvPr>
            <p:ph idx="1" type="body"/>
          </p:nvPr>
        </p:nvSpPr>
        <p:spPr>
          <a:xfrm>
            <a:off x="838201" y="3026521"/>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33" name="Google Shape;33;p6"/>
          <p:cNvSpPr txBox="1"/>
          <p:nvPr>
            <p:ph idx="2" type="body"/>
          </p:nvPr>
        </p:nvSpPr>
        <p:spPr>
          <a:xfrm>
            <a:off x="838200" y="3992646"/>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hree item circle pictures">
  <p:cSld name="1_three item circle pictures">
    <p:bg>
      <p:bgPr>
        <a:solidFill>
          <a:srgbClr val="FFFFFF"/>
        </a:solidFill>
      </p:bgPr>
    </p:bg>
    <p:spTree>
      <p:nvGrpSpPr>
        <p:cNvPr id="34" name="Shape 34"/>
        <p:cNvGrpSpPr/>
        <p:nvPr/>
      </p:nvGrpSpPr>
      <p:grpSpPr>
        <a:xfrm>
          <a:off x="0" y="0"/>
          <a:ext cx="0" cy="0"/>
          <a:chOff x="0" y="0"/>
          <a:chExt cx="0" cy="0"/>
        </a:xfrm>
      </p:grpSpPr>
      <p:sp>
        <p:nvSpPr>
          <p:cNvPr id="35" name="Google Shape;35;p7"/>
          <p:cNvSpPr txBox="1"/>
          <p:nvPr>
            <p:ph type="title"/>
          </p:nvPr>
        </p:nvSpPr>
        <p:spPr>
          <a:xfrm>
            <a:off x="987335" y="-165517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36" name="Google Shape;36;p7"/>
          <p:cNvSpPr/>
          <p:nvPr/>
        </p:nvSpPr>
        <p:spPr>
          <a:xfrm>
            <a:off x="70064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7" name="Google Shape;37;p7"/>
          <p:cNvCxnSpPr/>
          <p:nvPr/>
        </p:nvCxnSpPr>
        <p:spPr>
          <a:xfrm>
            <a:off x="3443840" y="2909455"/>
            <a:ext cx="1280560" cy="1280556"/>
          </a:xfrm>
          <a:prstGeom prst="straightConnector1">
            <a:avLst/>
          </a:prstGeom>
          <a:noFill/>
          <a:ln cap="flat" cmpd="sng" w="9525">
            <a:solidFill>
              <a:schemeClr val="accent2"/>
            </a:solidFill>
            <a:prstDash val="dash"/>
            <a:round/>
            <a:headEnd len="sm" w="sm" type="none"/>
            <a:tailEnd len="sm" w="sm" type="none"/>
          </a:ln>
        </p:spPr>
      </p:cxnSp>
      <p:sp>
        <p:nvSpPr>
          <p:cNvPr id="38" name="Google Shape;38;p7"/>
          <p:cNvSpPr/>
          <p:nvPr/>
        </p:nvSpPr>
        <p:spPr>
          <a:xfrm>
            <a:off x="4724400" y="4190011"/>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9" name="Google Shape;39;p7"/>
          <p:cNvCxnSpPr/>
          <p:nvPr/>
        </p:nvCxnSpPr>
        <p:spPr>
          <a:xfrm flipH="1" rot="10800000">
            <a:off x="7467600" y="2909455"/>
            <a:ext cx="1152931" cy="1280556"/>
          </a:xfrm>
          <a:prstGeom prst="straightConnector1">
            <a:avLst/>
          </a:prstGeom>
          <a:noFill/>
          <a:ln cap="flat" cmpd="sng" w="9525">
            <a:solidFill>
              <a:schemeClr val="accent2"/>
            </a:solidFill>
            <a:prstDash val="dash"/>
            <a:round/>
            <a:headEnd len="sm" w="sm" type="none"/>
            <a:tailEnd len="sm" w="sm" type="none"/>
          </a:ln>
        </p:spPr>
      </p:cxnSp>
      <p:sp>
        <p:nvSpPr>
          <p:cNvPr id="40" name="Google Shape;40;p7"/>
          <p:cNvSpPr/>
          <p:nvPr/>
        </p:nvSpPr>
        <p:spPr>
          <a:xfrm>
            <a:off x="8620531"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41" name="Google Shape;41;p7"/>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
        <p:nvSpPr>
          <p:cNvPr id="42" name="Google Shape;42;p7"/>
          <p:cNvSpPr txBox="1"/>
          <p:nvPr>
            <p:ph idx="1" type="body"/>
          </p:nvPr>
        </p:nvSpPr>
        <p:spPr>
          <a:xfrm>
            <a:off x="3669175" y="1081087"/>
            <a:ext cx="3798425" cy="6782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3" name="Google Shape;43;p7"/>
          <p:cNvSpPr txBox="1"/>
          <p:nvPr>
            <p:ph idx="2" type="body"/>
          </p:nvPr>
        </p:nvSpPr>
        <p:spPr>
          <a:xfrm>
            <a:off x="3668713" y="1898650"/>
            <a:ext cx="3798887" cy="114141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4" name="Google Shape;44;p7"/>
          <p:cNvSpPr txBox="1"/>
          <p:nvPr>
            <p:ph idx="3" type="body"/>
          </p:nvPr>
        </p:nvSpPr>
        <p:spPr>
          <a:xfrm>
            <a:off x="236222" y="4189845"/>
            <a:ext cx="4109374" cy="54841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5" name="Google Shape;45;p7"/>
          <p:cNvSpPr txBox="1"/>
          <p:nvPr>
            <p:ph idx="4" type="body"/>
          </p:nvPr>
        </p:nvSpPr>
        <p:spPr>
          <a:xfrm>
            <a:off x="236222" y="4849813"/>
            <a:ext cx="4109373" cy="116840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6" name="Google Shape;46;p7"/>
          <p:cNvSpPr txBox="1"/>
          <p:nvPr>
            <p:ph idx="5" type="body"/>
          </p:nvPr>
        </p:nvSpPr>
        <p:spPr>
          <a:xfrm>
            <a:off x="8620532" y="3422871"/>
            <a:ext cx="2743200" cy="6366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7" name="Google Shape;47;p7"/>
          <p:cNvSpPr txBox="1"/>
          <p:nvPr>
            <p:ph idx="6" type="body"/>
          </p:nvPr>
        </p:nvSpPr>
        <p:spPr>
          <a:xfrm>
            <a:off x="8620125" y="4166863"/>
            <a:ext cx="2882900" cy="90646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o page">
  <p:cSld name="1_bio page">
    <p:bg>
      <p:bgPr>
        <a:solidFill>
          <a:srgbClr val="FFFFFF"/>
        </a:solidFill>
      </p:bgPr>
    </p:bg>
    <p:spTree>
      <p:nvGrpSpPr>
        <p:cNvPr id="48" name="Shape 48"/>
        <p:cNvGrpSpPr/>
        <p:nvPr/>
      </p:nvGrpSpPr>
      <p:grpSpPr>
        <a:xfrm>
          <a:off x="0" y="0"/>
          <a:ext cx="0" cy="0"/>
          <a:chOff x="0" y="0"/>
          <a:chExt cx="0" cy="0"/>
        </a:xfrm>
      </p:grpSpPr>
      <p:sp>
        <p:nvSpPr>
          <p:cNvPr id="49" name="Google Shape;49;p8"/>
          <p:cNvSpPr/>
          <p:nvPr/>
        </p:nvSpPr>
        <p:spPr>
          <a:xfrm>
            <a:off x="9960867" y="6357146"/>
            <a:ext cx="249382" cy="415217"/>
          </a:xfrm>
          <a:prstGeom prst="rect">
            <a:avLst/>
          </a:prstGeom>
          <a:noFill/>
          <a:ln>
            <a:noFill/>
          </a:ln>
        </p:spPr>
        <p:txBody>
          <a:bodyPr anchorCtr="0" anchor="b" bIns="45700" lIns="45700" spcFirstLastPara="1" rIns="45700" wrap="square" tIns="45700">
            <a:noAutofit/>
          </a:bodyPr>
          <a:lstStyle/>
          <a:p>
            <a:pPr indent="0" lvl="0" marL="0" marR="0" rtl="0" algn="r">
              <a:lnSpc>
                <a:spcPct val="90000"/>
              </a:lnSpc>
              <a:spcBef>
                <a:spcPts val="0"/>
              </a:spcBef>
              <a:spcAft>
                <a:spcPts val="0"/>
              </a:spcAft>
              <a:buClr>
                <a:schemeClr val="accent3"/>
              </a:buClr>
              <a:buSzPts val="1200"/>
              <a:buFont typeface="Arial"/>
              <a:buNone/>
            </a:pPr>
            <a:r>
              <a:t/>
            </a:r>
            <a:endParaRPr b="0" i="0" sz="1200" u="none" cap="none" strike="noStrike">
              <a:solidFill>
                <a:schemeClr val="accent1"/>
              </a:solidFill>
              <a:latin typeface="Arial"/>
              <a:ea typeface="Arial"/>
              <a:cs typeface="Arial"/>
              <a:sym typeface="Arial"/>
            </a:endParaRPr>
          </a:p>
        </p:txBody>
      </p:sp>
      <p:sp>
        <p:nvSpPr>
          <p:cNvPr id="50" name="Google Shape;50;p8"/>
          <p:cNvSpPr txBox="1"/>
          <p:nvPr>
            <p:ph type="title"/>
          </p:nvPr>
        </p:nvSpPr>
        <p:spPr>
          <a:xfrm>
            <a:off x="960863" y="-1325563"/>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51" name="Google Shape;51;p8"/>
          <p:cNvSpPr/>
          <p:nvPr/>
        </p:nvSpPr>
        <p:spPr>
          <a:xfrm>
            <a:off x="62939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2" name="Google Shape;52;p8"/>
          <p:cNvSpPr txBox="1"/>
          <p:nvPr>
            <p:ph idx="1" type="body"/>
          </p:nvPr>
        </p:nvSpPr>
        <p:spPr>
          <a:xfrm>
            <a:off x="3646488" y="1080656"/>
            <a:ext cx="7829550" cy="6555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3" name="Google Shape;53;p8"/>
          <p:cNvSpPr txBox="1"/>
          <p:nvPr>
            <p:ph idx="2" type="body"/>
          </p:nvPr>
        </p:nvSpPr>
        <p:spPr>
          <a:xfrm>
            <a:off x="3646488" y="1885950"/>
            <a:ext cx="7829550" cy="10842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4" name="Google Shape;54;p8"/>
          <p:cNvSpPr txBox="1"/>
          <p:nvPr>
            <p:ph idx="3" type="body"/>
          </p:nvPr>
        </p:nvSpPr>
        <p:spPr>
          <a:xfrm>
            <a:off x="628649" y="3887355"/>
            <a:ext cx="7748802" cy="655547"/>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5" name="Google Shape;55;p8"/>
          <p:cNvSpPr txBox="1"/>
          <p:nvPr>
            <p:ph idx="4" type="body"/>
          </p:nvPr>
        </p:nvSpPr>
        <p:spPr>
          <a:xfrm>
            <a:off x="628649" y="4693081"/>
            <a:ext cx="7748802" cy="1084263"/>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6" name="Google Shape;56;p8"/>
          <p:cNvSpPr/>
          <p:nvPr/>
        </p:nvSpPr>
        <p:spPr>
          <a:xfrm>
            <a:off x="8733263" y="3888579"/>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57" name="Google Shape;57;p8"/>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side photo">
  <p:cSld name="right side photo">
    <p:bg>
      <p:bgPr>
        <a:solidFill>
          <a:srgbClr val="FFFFFF"/>
        </a:solidFill>
      </p:bgPr>
    </p:bg>
    <p:spTree>
      <p:nvGrpSpPr>
        <p:cNvPr id="58" name="Shape 58"/>
        <p:cNvGrpSpPr/>
        <p:nvPr/>
      </p:nvGrpSpPr>
      <p:grpSpPr>
        <a:xfrm>
          <a:off x="0" y="0"/>
          <a:ext cx="0" cy="0"/>
          <a:chOff x="0" y="0"/>
          <a:chExt cx="0" cy="0"/>
        </a:xfrm>
      </p:grpSpPr>
      <p:sp>
        <p:nvSpPr>
          <p:cNvPr id="59" name="Google Shape;59;p9"/>
          <p:cNvSpPr txBox="1"/>
          <p:nvPr>
            <p:ph type="title"/>
          </p:nvPr>
        </p:nvSpPr>
        <p:spPr>
          <a:xfrm>
            <a:off x="838200" y="429568"/>
            <a:ext cx="3992563" cy="8783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60" name="Google Shape;60;p9"/>
          <p:cNvSpPr txBox="1"/>
          <p:nvPr>
            <p:ph idx="1" type="body"/>
          </p:nvPr>
        </p:nvSpPr>
        <p:spPr>
          <a:xfrm>
            <a:off x="838200" y="1423988"/>
            <a:ext cx="3992563" cy="1160462"/>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61" name="Google Shape;61;p9"/>
          <p:cNvSpPr/>
          <p:nvPr/>
        </p:nvSpPr>
        <p:spPr>
          <a:xfrm>
            <a:off x="679512" y="2712043"/>
            <a:ext cx="2468880" cy="2468880"/>
          </a:xfrm>
          <a:prstGeom prst="ellipse">
            <a:avLst/>
          </a:prstGeom>
          <a:noFill/>
          <a:ln cap="flat" cmpd="sng" w="12700">
            <a:solidFill>
              <a:schemeClr val="accent2"/>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2" name="Google Shape;62;p9"/>
          <p:cNvSpPr/>
          <p:nvPr/>
        </p:nvSpPr>
        <p:spPr>
          <a:xfrm>
            <a:off x="2362538" y="2712043"/>
            <a:ext cx="2468880" cy="2468880"/>
          </a:xfrm>
          <a:prstGeom prst="ellipse">
            <a:avLst/>
          </a:prstGeom>
          <a:noFill/>
          <a:ln cap="flat" cmpd="sng" w="12700">
            <a:solidFill>
              <a:schemeClr val="accent1"/>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3" name="Google Shape;63;p9"/>
          <p:cNvSpPr/>
          <p:nvPr/>
        </p:nvSpPr>
        <p:spPr>
          <a:xfrm>
            <a:off x="1475305" y="3988228"/>
            <a:ext cx="2468880" cy="2468880"/>
          </a:xfrm>
          <a:prstGeom prst="ellipse">
            <a:avLst/>
          </a:prstGeom>
          <a:noFill/>
          <a:ln cap="flat" cmpd="sng" w="12700">
            <a:solidFill>
              <a:srgbClr val="3A3C3D"/>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64" name="Shape 64"/>
        <p:cNvGrpSpPr/>
        <p:nvPr/>
      </p:nvGrpSpPr>
      <p:grpSpPr>
        <a:xfrm>
          <a:off x="0" y="0"/>
          <a:ext cx="0" cy="0"/>
          <a:chOff x="0" y="0"/>
          <a:chExt cx="0" cy="0"/>
        </a:xfrm>
      </p:grpSpPr>
      <p:sp>
        <p:nvSpPr>
          <p:cNvPr id="65" name="Google Shape;65;p10"/>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6" name="Google Shape;66;p10"/>
          <p:cNvSpPr txBox="1"/>
          <p:nvPr>
            <p:ph type="title"/>
          </p:nvPr>
        </p:nvSpPr>
        <p:spPr>
          <a:xfrm>
            <a:off x="838200" y="50644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1.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11" Type="http://schemas.openxmlformats.org/officeDocument/2006/relationships/theme" Target="../theme/theme4.xml"/><Relationship Id="rId10" Type="http://schemas.openxmlformats.org/officeDocument/2006/relationships/slideLayout" Target="../slideLayouts/slideLayout22.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38200" y="318041"/>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7" name="Google Shape;7;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69" name="Shape 69"/>
        <p:cNvGrpSpPr/>
        <p:nvPr/>
      </p:nvGrpSpPr>
      <p:grpSpPr>
        <a:xfrm>
          <a:off x="0" y="0"/>
          <a:ext cx="0" cy="0"/>
          <a:chOff x="0" y="0"/>
          <a:chExt cx="0" cy="0"/>
        </a:xfrm>
      </p:grpSpPr>
      <p:sp>
        <p:nvSpPr>
          <p:cNvPr id="70" name="Google Shape;70;p12"/>
          <p:cNvSpPr txBox="1"/>
          <p:nvPr>
            <p:ph type="title"/>
          </p:nvPr>
        </p:nvSpPr>
        <p:spPr>
          <a:xfrm>
            <a:off x="838200" y="213870"/>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71" name="Google Shape;71;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78" name="Shape 78"/>
        <p:cNvGrpSpPr/>
        <p:nvPr/>
      </p:nvGrpSpPr>
      <p:grpSpPr>
        <a:xfrm>
          <a:off x="0" y="0"/>
          <a:ext cx="0" cy="0"/>
          <a:chOff x="0" y="0"/>
          <a:chExt cx="0" cy="0"/>
        </a:xfrm>
      </p:grpSpPr>
      <p:sp>
        <p:nvSpPr>
          <p:cNvPr id="79" name="Google Shape;79;p15"/>
          <p:cNvSpPr txBox="1"/>
          <p:nvPr>
            <p:ph type="title"/>
          </p:nvPr>
        </p:nvSpPr>
        <p:spPr>
          <a:xfrm>
            <a:off x="838200" y="318041"/>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80" name="Google Shape;80;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142" name="Shape 142"/>
        <p:cNvGrpSpPr/>
        <p:nvPr/>
      </p:nvGrpSpPr>
      <p:grpSpPr>
        <a:xfrm>
          <a:off x="0" y="0"/>
          <a:ext cx="0" cy="0"/>
          <a:chOff x="0" y="0"/>
          <a:chExt cx="0" cy="0"/>
        </a:xfrm>
      </p:grpSpPr>
      <p:sp>
        <p:nvSpPr>
          <p:cNvPr id="143" name="Google Shape;143;p26"/>
          <p:cNvSpPr txBox="1"/>
          <p:nvPr>
            <p:ph type="title"/>
          </p:nvPr>
        </p:nvSpPr>
        <p:spPr>
          <a:xfrm>
            <a:off x="838200" y="213870"/>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144" name="Google Shape;144;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0.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14.png"/><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4" name="Shape 154"/>
        <p:cNvGrpSpPr/>
        <p:nvPr/>
      </p:nvGrpSpPr>
      <p:grpSpPr>
        <a:xfrm>
          <a:off x="0" y="0"/>
          <a:ext cx="0" cy="0"/>
          <a:chOff x="0" y="0"/>
          <a:chExt cx="0" cy="0"/>
        </a:xfrm>
      </p:grpSpPr>
      <p:sp>
        <p:nvSpPr>
          <p:cNvPr id="155" name="Google Shape;155;p29"/>
          <p:cNvSpPr txBox="1"/>
          <p:nvPr>
            <p:ph type="title"/>
          </p:nvPr>
        </p:nvSpPr>
        <p:spPr>
          <a:xfrm>
            <a:off x="1447799" y="1420905"/>
            <a:ext cx="8871900" cy="13257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2"/>
              </a:buClr>
              <a:buSzPct val="100000"/>
              <a:buNone/>
            </a:pPr>
            <a:r>
              <a:rPr lang="en-US" sz="5400">
                <a:solidFill>
                  <a:srgbClr val="3A3C3D"/>
                </a:solidFill>
              </a:rPr>
              <a:t>Final Report:</a:t>
            </a:r>
            <a:endParaRPr sz="5400">
              <a:solidFill>
                <a:srgbClr val="3A3C3D"/>
              </a:solidFill>
            </a:endParaRPr>
          </a:p>
          <a:p>
            <a:pPr indent="0" lvl="0" marL="0" rtl="0" algn="ctr">
              <a:lnSpc>
                <a:spcPct val="90000"/>
              </a:lnSpc>
              <a:spcBef>
                <a:spcPts val="0"/>
              </a:spcBef>
              <a:spcAft>
                <a:spcPts val="0"/>
              </a:spcAft>
              <a:buClr>
                <a:schemeClr val="dk2"/>
              </a:buClr>
              <a:buSzPct val="100000"/>
              <a:buNone/>
            </a:pPr>
            <a:r>
              <a:rPr lang="en-US" sz="5400">
                <a:solidFill>
                  <a:srgbClr val="3A3C3D"/>
                </a:solidFill>
              </a:rPr>
              <a:t>Team 6</a:t>
            </a:r>
            <a:endParaRPr sz="5400">
              <a:solidFill>
                <a:srgbClr val="3A3C3D"/>
              </a:solidFill>
            </a:endParaRPr>
          </a:p>
        </p:txBody>
      </p:sp>
      <p:sp>
        <p:nvSpPr>
          <p:cNvPr id="156" name="Google Shape;156;p29"/>
          <p:cNvSpPr txBox="1"/>
          <p:nvPr>
            <p:ph idx="1" type="body"/>
          </p:nvPr>
        </p:nvSpPr>
        <p:spPr>
          <a:xfrm>
            <a:off x="1219200" y="4840373"/>
            <a:ext cx="8871900" cy="1325700"/>
          </a:xfrm>
          <a:prstGeom prst="rect">
            <a:avLst/>
          </a:prstGeom>
          <a:noFill/>
          <a:ln>
            <a:noFill/>
          </a:ln>
        </p:spPr>
        <p:txBody>
          <a:bodyPr anchorCtr="0" anchor="t" bIns="45700" lIns="91425" spcFirstLastPara="1" rIns="91425" wrap="square" tIns="45700">
            <a:noAutofit/>
          </a:bodyPr>
          <a:lstStyle/>
          <a:p>
            <a:pPr indent="0" lvl="0" marL="50800" rtl="0" algn="ctr">
              <a:lnSpc>
                <a:spcPct val="90000"/>
              </a:lnSpc>
              <a:spcBef>
                <a:spcPts val="1000"/>
              </a:spcBef>
              <a:spcAft>
                <a:spcPts val="0"/>
              </a:spcAft>
              <a:buSzPts val="2800"/>
              <a:buNone/>
            </a:pPr>
            <a:r>
              <a:rPr lang="en-US" sz="3000">
                <a:solidFill>
                  <a:schemeClr val="dk1"/>
                </a:solidFill>
              </a:rPr>
              <a:t>Presented By: Mary Kate McGranahan and Sunday Ubur</a:t>
            </a:r>
            <a:endParaRPr/>
          </a:p>
        </p:txBody>
      </p:sp>
      <p:pic>
        <p:nvPicPr>
          <p:cNvPr descr="Virginia Tech" id="157" name="Google Shape;157;p29"/>
          <p:cNvPicPr preferRelativeResize="0"/>
          <p:nvPr/>
        </p:nvPicPr>
        <p:blipFill rotWithShape="1">
          <a:blip r:embed="rId3">
            <a:alphaModFix/>
          </a:blip>
          <a:srcRect b="0" l="0" r="0" t="0"/>
          <a:stretch/>
        </p:blipFill>
        <p:spPr>
          <a:xfrm>
            <a:off x="922153" y="623641"/>
            <a:ext cx="2450248" cy="462825"/>
          </a:xfrm>
          <a:prstGeom prst="rect">
            <a:avLst/>
          </a:prstGeom>
          <a:noFill/>
          <a:ln>
            <a:noFill/>
          </a:ln>
        </p:spPr>
      </p:pic>
      <p:sp>
        <p:nvSpPr>
          <p:cNvPr id="158" name="Google Shape;158;p29"/>
          <p:cNvSpPr txBox="1"/>
          <p:nvPr>
            <p:ph idx="1" type="body"/>
          </p:nvPr>
        </p:nvSpPr>
        <p:spPr>
          <a:xfrm>
            <a:off x="1371600" y="3087773"/>
            <a:ext cx="8871900" cy="1325700"/>
          </a:xfrm>
          <a:prstGeom prst="rect">
            <a:avLst/>
          </a:prstGeom>
          <a:noFill/>
          <a:ln>
            <a:noFill/>
          </a:ln>
        </p:spPr>
        <p:txBody>
          <a:bodyPr anchorCtr="0" anchor="t" bIns="45700" lIns="91425" spcFirstLastPara="1" rIns="91425" wrap="square" tIns="45700">
            <a:noAutofit/>
          </a:bodyPr>
          <a:lstStyle/>
          <a:p>
            <a:pPr indent="0" lvl="0" marL="50800" rtl="0" algn="ctr">
              <a:lnSpc>
                <a:spcPct val="90000"/>
              </a:lnSpc>
              <a:spcBef>
                <a:spcPts val="1000"/>
              </a:spcBef>
              <a:spcAft>
                <a:spcPts val="0"/>
              </a:spcAft>
              <a:buSzPts val="2800"/>
              <a:buNone/>
            </a:pPr>
            <a:r>
              <a:rPr lang="en-US" sz="3500">
                <a:solidFill>
                  <a:srgbClr val="3A3C3D"/>
                </a:solidFill>
              </a:rPr>
              <a:t>CS5604: Information Storage and Retrieval</a:t>
            </a:r>
            <a:endParaRPr sz="3500">
              <a:solidFill>
                <a:srgbClr val="3A3C3D"/>
              </a:solidFill>
            </a:endParaRPr>
          </a:p>
          <a:p>
            <a:pPr indent="0" lvl="0" marL="50800" rtl="0" algn="ctr">
              <a:lnSpc>
                <a:spcPct val="90000"/>
              </a:lnSpc>
              <a:spcBef>
                <a:spcPts val="1000"/>
              </a:spcBef>
              <a:spcAft>
                <a:spcPts val="0"/>
              </a:spcAft>
              <a:buSzPts val="2800"/>
              <a:buNone/>
            </a:pPr>
            <a:r>
              <a:rPr lang="en-US" sz="1400">
                <a:solidFill>
                  <a:srgbClr val="222222"/>
                </a:solidFill>
                <a:highlight>
                  <a:srgbClr val="FFFFFF"/>
                </a:highlight>
              </a:rPr>
              <a:t>Department of Computer Science, Blacksburg, VA 24061, November 30, 2023</a:t>
            </a:r>
            <a:endParaRPr sz="1400">
              <a:solidFill>
                <a:srgbClr val="3A3C3D"/>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24" name="Shape 224"/>
        <p:cNvGrpSpPr/>
        <p:nvPr/>
      </p:nvGrpSpPr>
      <p:grpSpPr>
        <a:xfrm>
          <a:off x="0" y="0"/>
          <a:ext cx="0" cy="0"/>
          <a:chOff x="0" y="0"/>
          <a:chExt cx="0" cy="0"/>
        </a:xfrm>
      </p:grpSpPr>
      <p:sp>
        <p:nvSpPr>
          <p:cNvPr id="225" name="Google Shape;225;p38"/>
          <p:cNvSpPr txBox="1"/>
          <p:nvPr>
            <p:ph idx="4294967295" type="title"/>
          </p:nvPr>
        </p:nvSpPr>
        <p:spPr>
          <a:xfrm>
            <a:off x="2921253" y="2019703"/>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rPr>
              <a:t>Final Screens</a:t>
            </a:r>
            <a:endParaRPr sz="44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9" name="Shape 229"/>
        <p:cNvGrpSpPr/>
        <p:nvPr/>
      </p:nvGrpSpPr>
      <p:grpSpPr>
        <a:xfrm>
          <a:off x="0" y="0"/>
          <a:ext cx="0" cy="0"/>
          <a:chOff x="0" y="0"/>
          <a:chExt cx="0" cy="0"/>
        </a:xfrm>
      </p:grpSpPr>
      <p:sp>
        <p:nvSpPr>
          <p:cNvPr id="230" name="Google Shape;230;p39"/>
          <p:cNvSpPr txBox="1"/>
          <p:nvPr>
            <p:ph type="title"/>
          </p:nvPr>
        </p:nvSpPr>
        <p:spPr>
          <a:xfrm>
            <a:off x="7722084" y="1074860"/>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Sign in Page</a:t>
            </a:r>
            <a:endParaRPr sz="2500">
              <a:solidFill>
                <a:srgbClr val="000000"/>
              </a:solidFill>
            </a:endParaRPr>
          </a:p>
        </p:txBody>
      </p:sp>
      <p:sp>
        <p:nvSpPr>
          <p:cNvPr id="231" name="Google Shape;231;p39"/>
          <p:cNvSpPr txBox="1"/>
          <p:nvPr>
            <p:ph idx="2" type="body"/>
          </p:nvPr>
        </p:nvSpPr>
        <p:spPr>
          <a:xfrm>
            <a:off x="7664295" y="1960362"/>
            <a:ext cx="3464700" cy="29373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3027"/>
              <a:buNone/>
            </a:pPr>
            <a:r>
              <a:rPr lang="en-US" sz="1700">
                <a:solidFill>
                  <a:srgbClr val="3A3C3D"/>
                </a:solidFill>
              </a:rPr>
              <a:t>The first page a user is taken to is the Sign in page; they will not be able to access any other pages until they get through this screen or chose to sign up </a:t>
            </a:r>
            <a:endParaRPr sz="2200"/>
          </a:p>
        </p:txBody>
      </p:sp>
      <p:sp>
        <p:nvSpPr>
          <p:cNvPr id="232" name="Google Shape;232;p39"/>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1</a:t>
            </a:r>
            <a:endParaRPr b="0" i="0" sz="1400" u="none" cap="none" strike="noStrike">
              <a:solidFill>
                <a:schemeClr val="accent1"/>
              </a:solidFill>
              <a:latin typeface="Arial"/>
              <a:ea typeface="Arial"/>
              <a:cs typeface="Arial"/>
              <a:sym typeface="Arial"/>
            </a:endParaRPr>
          </a:p>
        </p:txBody>
      </p:sp>
      <p:pic>
        <p:nvPicPr>
          <p:cNvPr id="233" name="Google Shape;233;p39"/>
          <p:cNvPicPr preferRelativeResize="0"/>
          <p:nvPr/>
        </p:nvPicPr>
        <p:blipFill>
          <a:blip r:embed="rId3">
            <a:alphaModFix/>
          </a:blip>
          <a:stretch>
            <a:fillRect/>
          </a:stretch>
        </p:blipFill>
        <p:spPr>
          <a:xfrm>
            <a:off x="326975" y="1205185"/>
            <a:ext cx="7160617" cy="351387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7" name="Shape 237"/>
        <p:cNvGrpSpPr/>
        <p:nvPr/>
      </p:nvGrpSpPr>
      <p:grpSpPr>
        <a:xfrm>
          <a:off x="0" y="0"/>
          <a:ext cx="0" cy="0"/>
          <a:chOff x="0" y="0"/>
          <a:chExt cx="0" cy="0"/>
        </a:xfrm>
      </p:grpSpPr>
      <p:sp>
        <p:nvSpPr>
          <p:cNvPr id="238" name="Google Shape;238;p40"/>
          <p:cNvSpPr txBox="1"/>
          <p:nvPr>
            <p:ph type="title"/>
          </p:nvPr>
        </p:nvSpPr>
        <p:spPr>
          <a:xfrm>
            <a:off x="7722084" y="1074860"/>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Interface</a:t>
            </a:r>
            <a:r>
              <a:rPr lang="en-US" sz="2500">
                <a:solidFill>
                  <a:schemeClr val="accent1"/>
                </a:solidFill>
              </a:rPr>
              <a:t> for General User</a:t>
            </a:r>
            <a:endParaRPr sz="2500">
              <a:solidFill>
                <a:srgbClr val="000000"/>
              </a:solidFill>
            </a:endParaRPr>
          </a:p>
        </p:txBody>
      </p:sp>
      <p:sp>
        <p:nvSpPr>
          <p:cNvPr id="239" name="Google Shape;239;p40"/>
          <p:cNvSpPr txBox="1"/>
          <p:nvPr>
            <p:ph idx="2" type="body"/>
          </p:nvPr>
        </p:nvSpPr>
        <p:spPr>
          <a:xfrm>
            <a:off x="7722070" y="1960362"/>
            <a:ext cx="3464700" cy="29373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3027"/>
              <a:buNone/>
            </a:pPr>
            <a:r>
              <a:rPr lang="en-US" sz="1700">
                <a:solidFill>
                  <a:srgbClr val="3A3C3D"/>
                </a:solidFill>
              </a:rPr>
              <a:t>Once a user is signed into the system, they are taken to the search and recommendations page </a:t>
            </a:r>
            <a:endParaRPr sz="2200"/>
          </a:p>
        </p:txBody>
      </p:sp>
      <p:sp>
        <p:nvSpPr>
          <p:cNvPr id="240" name="Google Shape;240;p40"/>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2</a:t>
            </a:r>
            <a:endParaRPr b="0" i="0" sz="1400" u="none" cap="none" strike="noStrike">
              <a:solidFill>
                <a:schemeClr val="accent1"/>
              </a:solidFill>
              <a:latin typeface="Arial"/>
              <a:ea typeface="Arial"/>
              <a:cs typeface="Arial"/>
              <a:sym typeface="Arial"/>
            </a:endParaRPr>
          </a:p>
        </p:txBody>
      </p:sp>
      <p:pic>
        <p:nvPicPr>
          <p:cNvPr id="241" name="Google Shape;241;p40"/>
          <p:cNvPicPr preferRelativeResize="0"/>
          <p:nvPr/>
        </p:nvPicPr>
        <p:blipFill>
          <a:blip r:embed="rId3">
            <a:alphaModFix/>
          </a:blip>
          <a:stretch>
            <a:fillRect/>
          </a:stretch>
        </p:blipFill>
        <p:spPr>
          <a:xfrm>
            <a:off x="317275" y="1335235"/>
            <a:ext cx="7182147" cy="316673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5" name="Shape 245"/>
        <p:cNvGrpSpPr/>
        <p:nvPr/>
      </p:nvGrpSpPr>
      <p:grpSpPr>
        <a:xfrm>
          <a:off x="0" y="0"/>
          <a:ext cx="0" cy="0"/>
          <a:chOff x="0" y="0"/>
          <a:chExt cx="0" cy="0"/>
        </a:xfrm>
      </p:grpSpPr>
      <p:sp>
        <p:nvSpPr>
          <p:cNvPr id="246" name="Google Shape;246;p41"/>
          <p:cNvSpPr txBox="1"/>
          <p:nvPr>
            <p:ph type="title"/>
          </p:nvPr>
        </p:nvSpPr>
        <p:spPr>
          <a:xfrm>
            <a:off x="8434609" y="1163110"/>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Menu for General User</a:t>
            </a:r>
            <a:endParaRPr sz="2500">
              <a:solidFill>
                <a:srgbClr val="000000"/>
              </a:solidFill>
            </a:endParaRPr>
          </a:p>
        </p:txBody>
      </p:sp>
      <p:sp>
        <p:nvSpPr>
          <p:cNvPr id="247" name="Google Shape;247;p41"/>
          <p:cNvSpPr txBox="1"/>
          <p:nvPr>
            <p:ph idx="2" type="body"/>
          </p:nvPr>
        </p:nvSpPr>
        <p:spPr>
          <a:xfrm>
            <a:off x="8434595" y="2023512"/>
            <a:ext cx="3464700" cy="29373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3027"/>
              <a:buNone/>
            </a:pPr>
            <a:r>
              <a:rPr lang="en-US" sz="1700">
                <a:solidFill>
                  <a:srgbClr val="3A3C3D"/>
                </a:solidFill>
              </a:rPr>
              <a:t>If the user is a general user, these are the menu options they will be limited to (no access to experimenter or curator pages)</a:t>
            </a:r>
            <a:endParaRPr sz="2200"/>
          </a:p>
        </p:txBody>
      </p:sp>
      <p:sp>
        <p:nvSpPr>
          <p:cNvPr id="248" name="Google Shape;248;p41"/>
          <p:cNvSpPr/>
          <p:nvPr/>
        </p:nvSpPr>
        <p:spPr>
          <a:xfrm>
            <a:off x="580032" y="6168238"/>
            <a:ext cx="2892993" cy="415217"/>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3</a:t>
            </a:r>
            <a:endParaRPr b="0" i="0" sz="1400" u="none" cap="none" strike="noStrike">
              <a:solidFill>
                <a:schemeClr val="accent1"/>
              </a:solidFill>
              <a:latin typeface="Arial"/>
              <a:ea typeface="Arial"/>
              <a:cs typeface="Arial"/>
              <a:sym typeface="Arial"/>
            </a:endParaRPr>
          </a:p>
        </p:txBody>
      </p:sp>
      <p:pic>
        <p:nvPicPr>
          <p:cNvPr id="249" name="Google Shape;249;p41"/>
          <p:cNvPicPr preferRelativeResize="0"/>
          <p:nvPr/>
        </p:nvPicPr>
        <p:blipFill>
          <a:blip r:embed="rId3">
            <a:alphaModFix/>
          </a:blip>
          <a:stretch>
            <a:fillRect/>
          </a:stretch>
        </p:blipFill>
        <p:spPr>
          <a:xfrm>
            <a:off x="313550" y="1267535"/>
            <a:ext cx="7867156" cy="347645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3" name="Shape 253"/>
        <p:cNvGrpSpPr/>
        <p:nvPr/>
      </p:nvGrpSpPr>
      <p:grpSpPr>
        <a:xfrm>
          <a:off x="0" y="0"/>
          <a:ext cx="0" cy="0"/>
          <a:chOff x="0" y="0"/>
          <a:chExt cx="0" cy="0"/>
        </a:xfrm>
      </p:grpSpPr>
      <p:sp>
        <p:nvSpPr>
          <p:cNvPr id="254" name="Google Shape;254;p42"/>
          <p:cNvSpPr txBox="1"/>
          <p:nvPr>
            <p:ph type="title"/>
          </p:nvPr>
        </p:nvSpPr>
        <p:spPr>
          <a:xfrm>
            <a:off x="8422126" y="1074850"/>
            <a:ext cx="38532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Menu for User with Experimenter and Curator Permissions</a:t>
            </a:r>
            <a:endParaRPr sz="2500">
              <a:solidFill>
                <a:srgbClr val="000000"/>
              </a:solidFill>
            </a:endParaRPr>
          </a:p>
        </p:txBody>
      </p:sp>
      <p:sp>
        <p:nvSpPr>
          <p:cNvPr id="255" name="Google Shape;255;p42"/>
          <p:cNvSpPr txBox="1"/>
          <p:nvPr>
            <p:ph idx="2" type="body"/>
          </p:nvPr>
        </p:nvSpPr>
        <p:spPr>
          <a:xfrm>
            <a:off x="8422120" y="2349562"/>
            <a:ext cx="3464700" cy="29373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3027"/>
              <a:buNone/>
            </a:pPr>
            <a:r>
              <a:rPr lang="en-US" sz="1700">
                <a:solidFill>
                  <a:srgbClr val="3A3C3D"/>
                </a:solidFill>
              </a:rPr>
              <a:t>If the user is an experimenter or curator, they will be able to see more menu options </a:t>
            </a:r>
            <a:r>
              <a:rPr lang="en-US" sz="1700">
                <a:solidFill>
                  <a:srgbClr val="3A3C3D"/>
                </a:solidFill>
              </a:rPr>
              <a:t>including</a:t>
            </a:r>
            <a:r>
              <a:rPr lang="en-US" sz="1700">
                <a:solidFill>
                  <a:srgbClr val="3A3C3D"/>
                </a:solidFill>
              </a:rPr>
              <a:t> a Settings page that contains the admin interface</a:t>
            </a:r>
            <a:endParaRPr sz="2200"/>
          </a:p>
        </p:txBody>
      </p:sp>
      <p:sp>
        <p:nvSpPr>
          <p:cNvPr id="256" name="Google Shape;256;p42"/>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4</a:t>
            </a:r>
            <a:endParaRPr b="0" i="0" sz="1400" u="none" cap="none" strike="noStrike">
              <a:solidFill>
                <a:schemeClr val="accent1"/>
              </a:solidFill>
              <a:latin typeface="Arial"/>
              <a:ea typeface="Arial"/>
              <a:cs typeface="Arial"/>
              <a:sym typeface="Arial"/>
            </a:endParaRPr>
          </a:p>
        </p:txBody>
      </p:sp>
      <p:pic>
        <p:nvPicPr>
          <p:cNvPr id="257" name="Google Shape;257;p42"/>
          <p:cNvPicPr preferRelativeResize="0"/>
          <p:nvPr/>
        </p:nvPicPr>
        <p:blipFill>
          <a:blip r:embed="rId3">
            <a:alphaModFix/>
          </a:blip>
          <a:stretch>
            <a:fillRect/>
          </a:stretch>
        </p:blipFill>
        <p:spPr>
          <a:xfrm>
            <a:off x="152400" y="987574"/>
            <a:ext cx="8028298" cy="42454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1" name="Shape 261"/>
        <p:cNvGrpSpPr/>
        <p:nvPr/>
      </p:nvGrpSpPr>
      <p:grpSpPr>
        <a:xfrm>
          <a:off x="0" y="0"/>
          <a:ext cx="0" cy="0"/>
          <a:chOff x="0" y="0"/>
          <a:chExt cx="0" cy="0"/>
        </a:xfrm>
      </p:grpSpPr>
      <p:sp>
        <p:nvSpPr>
          <p:cNvPr id="262" name="Google Shape;262;p43"/>
          <p:cNvSpPr txBox="1"/>
          <p:nvPr>
            <p:ph type="title"/>
          </p:nvPr>
        </p:nvSpPr>
        <p:spPr>
          <a:xfrm>
            <a:off x="8026534" y="1136635"/>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Curator Page</a:t>
            </a:r>
            <a:endParaRPr sz="2500">
              <a:solidFill>
                <a:srgbClr val="000000"/>
              </a:solidFill>
            </a:endParaRPr>
          </a:p>
        </p:txBody>
      </p:sp>
      <p:sp>
        <p:nvSpPr>
          <p:cNvPr id="263" name="Google Shape;263;p43"/>
          <p:cNvSpPr txBox="1"/>
          <p:nvPr>
            <p:ph idx="2" type="body"/>
          </p:nvPr>
        </p:nvSpPr>
        <p:spPr>
          <a:xfrm>
            <a:off x="7952795" y="2265562"/>
            <a:ext cx="3464700" cy="29373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3027"/>
              <a:buNone/>
            </a:pPr>
            <a:r>
              <a:rPr lang="en-US" sz="1700">
                <a:solidFill>
                  <a:srgbClr val="3A3C3D"/>
                </a:solidFill>
              </a:rPr>
              <a:t>A curator can analyze the ETD system, change, update and upload contents to the collection, as</a:t>
            </a:r>
            <a:r>
              <a:rPr lang="en-US" sz="1700">
                <a:solidFill>
                  <a:srgbClr val="3A3C3D"/>
                </a:solidFill>
              </a:rPr>
              <a:t> shown in Figure 5</a:t>
            </a:r>
            <a:r>
              <a:rPr lang="en-US" sz="1900">
                <a:solidFill>
                  <a:srgbClr val="3A3C3D"/>
                </a:solidFill>
                <a:latin typeface="Arial"/>
                <a:ea typeface="Arial"/>
                <a:cs typeface="Arial"/>
                <a:sym typeface="Arial"/>
              </a:rPr>
              <a:t> </a:t>
            </a:r>
            <a:endParaRPr sz="1900"/>
          </a:p>
        </p:txBody>
      </p:sp>
      <p:sp>
        <p:nvSpPr>
          <p:cNvPr id="264" name="Google Shape;264;p43"/>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5</a:t>
            </a:r>
            <a:endParaRPr b="0" i="0" sz="1400" u="none" cap="none" strike="noStrike">
              <a:solidFill>
                <a:schemeClr val="accent1"/>
              </a:solidFill>
              <a:latin typeface="Arial"/>
              <a:ea typeface="Arial"/>
              <a:cs typeface="Arial"/>
              <a:sym typeface="Arial"/>
            </a:endParaRPr>
          </a:p>
        </p:txBody>
      </p:sp>
      <p:pic>
        <p:nvPicPr>
          <p:cNvPr id="265" name="Google Shape;265;p43"/>
          <p:cNvPicPr preferRelativeResize="0"/>
          <p:nvPr/>
        </p:nvPicPr>
        <p:blipFill>
          <a:blip r:embed="rId3">
            <a:alphaModFix/>
          </a:blip>
          <a:stretch>
            <a:fillRect/>
          </a:stretch>
        </p:blipFill>
        <p:spPr>
          <a:xfrm>
            <a:off x="301700" y="1622325"/>
            <a:ext cx="7651098" cy="39615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9" name="Shape 269"/>
        <p:cNvGrpSpPr/>
        <p:nvPr/>
      </p:nvGrpSpPr>
      <p:grpSpPr>
        <a:xfrm>
          <a:off x="0" y="0"/>
          <a:ext cx="0" cy="0"/>
          <a:chOff x="0" y="0"/>
          <a:chExt cx="0" cy="0"/>
        </a:xfrm>
      </p:grpSpPr>
      <p:sp>
        <p:nvSpPr>
          <p:cNvPr id="270" name="Google Shape;270;p44"/>
          <p:cNvSpPr txBox="1"/>
          <p:nvPr>
            <p:ph type="title"/>
          </p:nvPr>
        </p:nvSpPr>
        <p:spPr>
          <a:xfrm>
            <a:off x="7779809" y="1088185"/>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Experiment Type</a:t>
            </a:r>
            <a:endParaRPr sz="2500">
              <a:solidFill>
                <a:srgbClr val="000000"/>
              </a:solidFill>
            </a:endParaRPr>
          </a:p>
        </p:txBody>
      </p:sp>
      <p:sp>
        <p:nvSpPr>
          <p:cNvPr id="271" name="Google Shape;271;p44"/>
          <p:cNvSpPr txBox="1"/>
          <p:nvPr>
            <p:ph idx="2" type="body"/>
          </p:nvPr>
        </p:nvSpPr>
        <p:spPr>
          <a:xfrm>
            <a:off x="7719270" y="2265562"/>
            <a:ext cx="3464700" cy="2937300"/>
          </a:xfrm>
          <a:prstGeom prst="rect">
            <a:avLst/>
          </a:prstGeom>
          <a:noFill/>
          <a:ln>
            <a:noFill/>
          </a:ln>
        </p:spPr>
        <p:txBody>
          <a:bodyPr anchorCtr="0" anchor="t" bIns="45700" lIns="91425" spcFirstLastPara="1" rIns="91425" wrap="square" tIns="45700">
            <a:normAutofit/>
          </a:bodyPr>
          <a:lstStyle/>
          <a:p>
            <a:pPr indent="0" lvl="0" marL="50800" rtl="0" algn="l">
              <a:spcBef>
                <a:spcPts val="1000"/>
              </a:spcBef>
              <a:spcAft>
                <a:spcPts val="0"/>
              </a:spcAft>
              <a:buSzPts val="3027"/>
              <a:buNone/>
            </a:pPr>
            <a:r>
              <a:rPr lang="en-US" sz="1700">
                <a:solidFill>
                  <a:srgbClr val="3A3C3D"/>
                </a:solidFill>
              </a:rPr>
              <a:t>With feedback from teams, we have created the experimenter pages, shown in Figures 6-9</a:t>
            </a:r>
            <a:endParaRPr sz="1700">
              <a:solidFill>
                <a:srgbClr val="3A3C3D"/>
              </a:solidFill>
            </a:endParaRPr>
          </a:p>
          <a:p>
            <a:pPr indent="0" lvl="0" marL="50800" rtl="0" algn="l">
              <a:spcBef>
                <a:spcPts val="1000"/>
              </a:spcBef>
              <a:spcAft>
                <a:spcPts val="0"/>
              </a:spcAft>
              <a:buSzPts val="3027"/>
              <a:buNone/>
            </a:pPr>
            <a:r>
              <a:rPr lang="en-US" sz="1700">
                <a:solidFill>
                  <a:srgbClr val="3A3C3D"/>
                </a:solidFill>
              </a:rPr>
              <a:t>Here, Experimenter can choose between Classification &amp; Summarization OR Indexing &amp; Ranking experiment</a:t>
            </a:r>
            <a:endParaRPr sz="1700">
              <a:solidFill>
                <a:srgbClr val="3A3C3D"/>
              </a:solidFill>
            </a:endParaRPr>
          </a:p>
        </p:txBody>
      </p:sp>
      <p:sp>
        <p:nvSpPr>
          <p:cNvPr id="272" name="Google Shape;272;p44"/>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6</a:t>
            </a:r>
            <a:endParaRPr b="0" i="0" sz="1400" u="none" cap="none" strike="noStrike">
              <a:solidFill>
                <a:schemeClr val="accent1"/>
              </a:solidFill>
              <a:latin typeface="Arial"/>
              <a:ea typeface="Arial"/>
              <a:cs typeface="Arial"/>
              <a:sym typeface="Arial"/>
            </a:endParaRPr>
          </a:p>
        </p:txBody>
      </p:sp>
      <p:pic>
        <p:nvPicPr>
          <p:cNvPr id="273" name="Google Shape;273;p44"/>
          <p:cNvPicPr preferRelativeResize="0"/>
          <p:nvPr/>
        </p:nvPicPr>
        <p:blipFill>
          <a:blip r:embed="rId3">
            <a:alphaModFix/>
          </a:blip>
          <a:stretch>
            <a:fillRect/>
          </a:stretch>
        </p:blipFill>
        <p:spPr>
          <a:xfrm>
            <a:off x="236050" y="867950"/>
            <a:ext cx="7101358" cy="44383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7" name="Shape 277"/>
        <p:cNvGrpSpPr/>
        <p:nvPr/>
      </p:nvGrpSpPr>
      <p:grpSpPr>
        <a:xfrm>
          <a:off x="0" y="0"/>
          <a:ext cx="0" cy="0"/>
          <a:chOff x="0" y="0"/>
          <a:chExt cx="0" cy="0"/>
        </a:xfrm>
      </p:grpSpPr>
      <p:sp>
        <p:nvSpPr>
          <p:cNvPr id="278" name="Google Shape;278;p45"/>
          <p:cNvSpPr txBox="1"/>
          <p:nvPr>
            <p:ph type="title"/>
          </p:nvPr>
        </p:nvSpPr>
        <p:spPr>
          <a:xfrm>
            <a:off x="7719284" y="1112285"/>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Classification &amp; Summarization Experiment</a:t>
            </a:r>
            <a:endParaRPr sz="2500">
              <a:solidFill>
                <a:srgbClr val="000000"/>
              </a:solidFill>
            </a:endParaRPr>
          </a:p>
        </p:txBody>
      </p:sp>
      <p:sp>
        <p:nvSpPr>
          <p:cNvPr id="279" name="Google Shape;279;p45"/>
          <p:cNvSpPr txBox="1"/>
          <p:nvPr>
            <p:ph idx="2" type="body"/>
          </p:nvPr>
        </p:nvSpPr>
        <p:spPr>
          <a:xfrm>
            <a:off x="7719270" y="2265562"/>
            <a:ext cx="3464700" cy="2937300"/>
          </a:xfrm>
          <a:prstGeom prst="rect">
            <a:avLst/>
          </a:prstGeom>
          <a:noFill/>
          <a:ln>
            <a:noFill/>
          </a:ln>
        </p:spPr>
        <p:txBody>
          <a:bodyPr anchorCtr="0" anchor="t" bIns="45700" lIns="91425" spcFirstLastPara="1" rIns="91425" wrap="square" tIns="45700">
            <a:normAutofit/>
          </a:bodyPr>
          <a:lstStyle/>
          <a:p>
            <a:pPr indent="0" lvl="0" marL="50800" rtl="0" algn="l">
              <a:spcBef>
                <a:spcPts val="1000"/>
              </a:spcBef>
              <a:spcAft>
                <a:spcPts val="0"/>
              </a:spcAft>
              <a:buSzPts val="3027"/>
              <a:buNone/>
            </a:pPr>
            <a:r>
              <a:rPr lang="en-US" sz="1700">
                <a:solidFill>
                  <a:srgbClr val="3A3C3D"/>
                </a:solidFill>
              </a:rPr>
              <a:t>Based on the Experimenter’s selection from the dropdown options, they are taken to a second page to make the selections specific to their experiment.</a:t>
            </a:r>
            <a:endParaRPr sz="1700">
              <a:solidFill>
                <a:srgbClr val="3A3C3D"/>
              </a:solidFill>
            </a:endParaRPr>
          </a:p>
          <a:p>
            <a:pPr indent="0" lvl="0" marL="50800" rtl="0" algn="l">
              <a:spcBef>
                <a:spcPts val="1000"/>
              </a:spcBef>
              <a:spcAft>
                <a:spcPts val="0"/>
              </a:spcAft>
              <a:buSzPts val="3027"/>
              <a:buNone/>
            </a:pPr>
            <a:r>
              <a:rPr lang="en-US" sz="1700">
                <a:solidFill>
                  <a:srgbClr val="3A3C3D"/>
                </a:solidFill>
              </a:rPr>
              <a:t>Figure 7 shows how an Experimenter can run a Classification and Summarization experiment.</a:t>
            </a:r>
            <a:endParaRPr sz="1700">
              <a:solidFill>
                <a:srgbClr val="3A3C3D"/>
              </a:solidFill>
            </a:endParaRPr>
          </a:p>
        </p:txBody>
      </p:sp>
      <p:sp>
        <p:nvSpPr>
          <p:cNvPr id="280" name="Google Shape;280;p45"/>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7</a:t>
            </a:r>
            <a:endParaRPr b="0" i="0" sz="1400" u="none" cap="none" strike="noStrike">
              <a:solidFill>
                <a:schemeClr val="accent1"/>
              </a:solidFill>
              <a:latin typeface="Arial"/>
              <a:ea typeface="Arial"/>
              <a:cs typeface="Arial"/>
              <a:sym typeface="Arial"/>
            </a:endParaRPr>
          </a:p>
        </p:txBody>
      </p:sp>
      <p:pic>
        <p:nvPicPr>
          <p:cNvPr id="281" name="Google Shape;281;p45"/>
          <p:cNvPicPr preferRelativeResize="0"/>
          <p:nvPr/>
        </p:nvPicPr>
        <p:blipFill>
          <a:blip r:embed="rId3">
            <a:alphaModFix/>
          </a:blip>
          <a:stretch>
            <a:fillRect/>
          </a:stretch>
        </p:blipFill>
        <p:spPr>
          <a:xfrm>
            <a:off x="188500" y="1372310"/>
            <a:ext cx="7414472" cy="288541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5" name="Shape 285"/>
        <p:cNvGrpSpPr/>
        <p:nvPr/>
      </p:nvGrpSpPr>
      <p:grpSpPr>
        <a:xfrm>
          <a:off x="0" y="0"/>
          <a:ext cx="0" cy="0"/>
          <a:chOff x="0" y="0"/>
          <a:chExt cx="0" cy="0"/>
        </a:xfrm>
      </p:grpSpPr>
      <p:sp>
        <p:nvSpPr>
          <p:cNvPr id="286" name="Google Shape;286;p46"/>
          <p:cNvSpPr txBox="1"/>
          <p:nvPr>
            <p:ph type="title"/>
          </p:nvPr>
        </p:nvSpPr>
        <p:spPr>
          <a:xfrm>
            <a:off x="7719284" y="1112285"/>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Indexing</a:t>
            </a:r>
            <a:r>
              <a:rPr lang="en-US" sz="2500">
                <a:solidFill>
                  <a:schemeClr val="accent1"/>
                </a:solidFill>
              </a:rPr>
              <a:t> &amp; Ranking Experiment</a:t>
            </a:r>
            <a:endParaRPr sz="2500">
              <a:solidFill>
                <a:srgbClr val="000000"/>
              </a:solidFill>
            </a:endParaRPr>
          </a:p>
        </p:txBody>
      </p:sp>
      <p:sp>
        <p:nvSpPr>
          <p:cNvPr id="287" name="Google Shape;287;p46"/>
          <p:cNvSpPr txBox="1"/>
          <p:nvPr>
            <p:ph idx="2" type="body"/>
          </p:nvPr>
        </p:nvSpPr>
        <p:spPr>
          <a:xfrm>
            <a:off x="7719270" y="2265562"/>
            <a:ext cx="3464700" cy="2937300"/>
          </a:xfrm>
          <a:prstGeom prst="rect">
            <a:avLst/>
          </a:prstGeom>
          <a:noFill/>
          <a:ln>
            <a:noFill/>
          </a:ln>
        </p:spPr>
        <p:txBody>
          <a:bodyPr anchorCtr="0" anchor="t" bIns="45700" lIns="91425" spcFirstLastPara="1" rIns="91425" wrap="square" tIns="45700">
            <a:normAutofit/>
          </a:bodyPr>
          <a:lstStyle/>
          <a:p>
            <a:pPr indent="0" lvl="0" marL="50800" rtl="0" algn="l">
              <a:spcBef>
                <a:spcPts val="1000"/>
              </a:spcBef>
              <a:spcAft>
                <a:spcPts val="0"/>
              </a:spcAft>
              <a:buSzPts val="3027"/>
              <a:buNone/>
            </a:pPr>
            <a:r>
              <a:rPr lang="en-US" sz="1700">
                <a:solidFill>
                  <a:srgbClr val="3A3C3D"/>
                </a:solidFill>
              </a:rPr>
              <a:t>Figure 8 shows how an </a:t>
            </a:r>
            <a:r>
              <a:rPr lang="en-US" sz="1700">
                <a:solidFill>
                  <a:srgbClr val="3A3C3D"/>
                </a:solidFill>
              </a:rPr>
              <a:t>Experimenter can run Indexing and Ranking experiments</a:t>
            </a:r>
            <a:endParaRPr sz="1700">
              <a:solidFill>
                <a:srgbClr val="3A3C3D"/>
              </a:solidFill>
            </a:endParaRPr>
          </a:p>
        </p:txBody>
      </p:sp>
      <p:sp>
        <p:nvSpPr>
          <p:cNvPr id="288" name="Google Shape;288;p46"/>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8</a:t>
            </a:r>
            <a:endParaRPr b="0" i="0" sz="1400" u="none" cap="none" strike="noStrike">
              <a:solidFill>
                <a:schemeClr val="accent1"/>
              </a:solidFill>
              <a:latin typeface="Arial"/>
              <a:ea typeface="Arial"/>
              <a:cs typeface="Arial"/>
              <a:sym typeface="Arial"/>
            </a:endParaRPr>
          </a:p>
        </p:txBody>
      </p:sp>
      <p:pic>
        <p:nvPicPr>
          <p:cNvPr id="289" name="Google Shape;289;p46"/>
          <p:cNvPicPr preferRelativeResize="0"/>
          <p:nvPr/>
        </p:nvPicPr>
        <p:blipFill>
          <a:blip r:embed="rId3">
            <a:alphaModFix/>
          </a:blip>
          <a:stretch>
            <a:fillRect/>
          </a:stretch>
        </p:blipFill>
        <p:spPr>
          <a:xfrm>
            <a:off x="164425" y="1187125"/>
            <a:ext cx="7414482" cy="334520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3" name="Shape 293"/>
        <p:cNvGrpSpPr/>
        <p:nvPr/>
      </p:nvGrpSpPr>
      <p:grpSpPr>
        <a:xfrm>
          <a:off x="0" y="0"/>
          <a:ext cx="0" cy="0"/>
          <a:chOff x="0" y="0"/>
          <a:chExt cx="0" cy="0"/>
        </a:xfrm>
      </p:grpSpPr>
      <p:sp>
        <p:nvSpPr>
          <p:cNvPr id="294" name="Google Shape;294;p47"/>
          <p:cNvSpPr txBox="1"/>
          <p:nvPr>
            <p:ph type="title"/>
          </p:nvPr>
        </p:nvSpPr>
        <p:spPr>
          <a:xfrm>
            <a:off x="7719284" y="1112285"/>
            <a:ext cx="4327500" cy="12747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accent1"/>
              </a:buClr>
              <a:buSzPts val="2500"/>
              <a:buNone/>
            </a:pPr>
            <a:r>
              <a:rPr lang="en-US" sz="2500">
                <a:solidFill>
                  <a:schemeClr val="accent1"/>
                </a:solidFill>
              </a:rPr>
              <a:t>Admin Page </a:t>
            </a:r>
            <a:endParaRPr sz="2500">
              <a:solidFill>
                <a:srgbClr val="000000"/>
              </a:solidFill>
            </a:endParaRPr>
          </a:p>
        </p:txBody>
      </p:sp>
      <p:sp>
        <p:nvSpPr>
          <p:cNvPr id="295" name="Google Shape;295;p47"/>
          <p:cNvSpPr txBox="1"/>
          <p:nvPr>
            <p:ph idx="2" type="body"/>
          </p:nvPr>
        </p:nvSpPr>
        <p:spPr>
          <a:xfrm>
            <a:off x="7719270" y="2265562"/>
            <a:ext cx="3464700" cy="29373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3027"/>
              <a:buNone/>
            </a:pPr>
            <a:r>
              <a:rPr lang="en-US" sz="1700">
                <a:solidFill>
                  <a:srgbClr val="3A3C3D"/>
                </a:solidFill>
              </a:rPr>
              <a:t>Users with an admin role can also access an admin page, shown in Figure 9, through the settings menu selection. They are then able to assign users experimenter and curator privileges</a:t>
            </a:r>
            <a:endParaRPr sz="1700"/>
          </a:p>
        </p:txBody>
      </p:sp>
      <p:sp>
        <p:nvSpPr>
          <p:cNvPr id="296" name="Google Shape;296;p47"/>
          <p:cNvSpPr/>
          <p:nvPr/>
        </p:nvSpPr>
        <p:spPr>
          <a:xfrm>
            <a:off x="580032" y="6168238"/>
            <a:ext cx="2892900" cy="415200"/>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accent1"/>
              </a:buClr>
              <a:buSzPts val="1400"/>
              <a:buFont typeface="Arial"/>
              <a:buNone/>
            </a:pPr>
            <a:r>
              <a:rPr lang="en-US">
                <a:solidFill>
                  <a:schemeClr val="accent1"/>
                </a:solidFill>
              </a:rPr>
              <a:t>Figure 9</a:t>
            </a:r>
            <a:endParaRPr b="0" i="0" sz="1400" u="none" cap="none" strike="noStrike">
              <a:solidFill>
                <a:schemeClr val="accent1"/>
              </a:solidFill>
              <a:latin typeface="Arial"/>
              <a:ea typeface="Arial"/>
              <a:cs typeface="Arial"/>
              <a:sym typeface="Arial"/>
            </a:endParaRPr>
          </a:p>
        </p:txBody>
      </p:sp>
      <p:pic>
        <p:nvPicPr>
          <p:cNvPr id="297" name="Google Shape;297;p47"/>
          <p:cNvPicPr preferRelativeResize="0"/>
          <p:nvPr/>
        </p:nvPicPr>
        <p:blipFill>
          <a:blip r:embed="rId3">
            <a:alphaModFix/>
          </a:blip>
          <a:stretch>
            <a:fillRect/>
          </a:stretch>
        </p:blipFill>
        <p:spPr>
          <a:xfrm>
            <a:off x="152425" y="1492660"/>
            <a:ext cx="7414472" cy="318590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62" name="Shape 162"/>
        <p:cNvGrpSpPr/>
        <p:nvPr/>
      </p:nvGrpSpPr>
      <p:grpSpPr>
        <a:xfrm>
          <a:off x="0" y="0"/>
          <a:ext cx="0" cy="0"/>
          <a:chOff x="0" y="0"/>
          <a:chExt cx="0" cy="0"/>
        </a:xfrm>
      </p:grpSpPr>
      <p:sp>
        <p:nvSpPr>
          <p:cNvPr id="163" name="Google Shape;163;p30"/>
          <p:cNvSpPr txBox="1"/>
          <p:nvPr>
            <p:ph idx="4294967295" type="title"/>
          </p:nvPr>
        </p:nvSpPr>
        <p:spPr>
          <a:xfrm>
            <a:off x="3021078" y="234253"/>
            <a:ext cx="6349500" cy="954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0000"/>
              </a:buClr>
              <a:buSzPts val="4400"/>
              <a:buNone/>
            </a:pPr>
            <a:r>
              <a:rPr lang="en-US" sz="4400">
                <a:solidFill>
                  <a:srgbClr val="F2F2F2"/>
                </a:solidFill>
              </a:rPr>
              <a:t>Deliverables for Team 6</a:t>
            </a:r>
            <a:endParaRPr sz="4400">
              <a:solidFill>
                <a:srgbClr val="000000"/>
              </a:solidFill>
            </a:endParaRPr>
          </a:p>
        </p:txBody>
      </p:sp>
      <p:sp>
        <p:nvSpPr>
          <p:cNvPr id="164" name="Google Shape;164;p30"/>
          <p:cNvSpPr txBox="1"/>
          <p:nvPr/>
        </p:nvSpPr>
        <p:spPr>
          <a:xfrm>
            <a:off x="1514700" y="1449650"/>
            <a:ext cx="9580800" cy="4469700"/>
          </a:xfrm>
          <a:prstGeom prst="rect">
            <a:avLst/>
          </a:prstGeom>
          <a:noFill/>
          <a:ln>
            <a:noFill/>
          </a:ln>
        </p:spPr>
        <p:txBody>
          <a:bodyPr anchorCtr="0" anchor="t" bIns="91425" lIns="91425" spcFirstLastPara="1" rIns="91425" wrap="square" tIns="91425">
            <a:noAutofit/>
          </a:bodyPr>
          <a:lstStyle/>
          <a:p>
            <a:pPr indent="-406400" lvl="0" marL="457200" rtl="0" algn="l">
              <a:spcBef>
                <a:spcPts val="0"/>
              </a:spcBef>
              <a:spcAft>
                <a:spcPts val="0"/>
              </a:spcAft>
              <a:buClr>
                <a:schemeClr val="lt1"/>
              </a:buClr>
              <a:buSzPts val="2800"/>
              <a:buFont typeface="Calibri"/>
              <a:buChar char="-"/>
            </a:pPr>
            <a:r>
              <a:rPr lang="en-US" sz="2800">
                <a:solidFill>
                  <a:schemeClr val="lt1"/>
                </a:solidFill>
                <a:latin typeface="Calibri"/>
                <a:ea typeface="Calibri"/>
                <a:cs typeface="Calibri"/>
                <a:sym typeface="Calibri"/>
              </a:rPr>
              <a:t>A single consistent UI to support all of the </a:t>
            </a:r>
            <a:r>
              <a:rPr lang="en-US" sz="2800">
                <a:solidFill>
                  <a:schemeClr val="lt1"/>
                </a:solidFill>
                <a:latin typeface="Calibri"/>
                <a:ea typeface="Calibri"/>
                <a:cs typeface="Calibri"/>
                <a:sym typeface="Calibri"/>
              </a:rPr>
              <a:t>personas:</a:t>
            </a:r>
            <a:endParaRPr sz="2800">
              <a:solidFill>
                <a:schemeClr val="lt1"/>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Curator</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Experimenter </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End-user doing research</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Administrator working with reports and analyzing trends</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Manager of system operations</a:t>
            </a:r>
            <a:endParaRPr sz="2800">
              <a:solidFill>
                <a:srgbClr val="E69138"/>
              </a:solidFill>
              <a:latin typeface="Calibri"/>
              <a:ea typeface="Calibri"/>
              <a:cs typeface="Calibri"/>
              <a:sym typeface="Calibri"/>
            </a:endParaRPr>
          </a:p>
          <a:p>
            <a:pPr indent="-406400" lvl="0" marL="457200" rtl="0" algn="l">
              <a:spcBef>
                <a:spcPts val="0"/>
              </a:spcBef>
              <a:spcAft>
                <a:spcPts val="0"/>
              </a:spcAft>
              <a:buClr>
                <a:schemeClr val="lt1"/>
              </a:buClr>
              <a:buSzPts val="2800"/>
              <a:buFont typeface="Calibri"/>
              <a:buChar char="-"/>
            </a:pPr>
            <a:r>
              <a:rPr lang="en-US" sz="2800">
                <a:solidFill>
                  <a:schemeClr val="lt1"/>
                </a:solidFill>
                <a:latin typeface="Calibri"/>
                <a:ea typeface="Calibri"/>
                <a:cs typeface="Calibri"/>
                <a:sym typeface="Calibri"/>
              </a:rPr>
              <a:t>Authentication System</a:t>
            </a:r>
            <a:endParaRPr sz="2800">
              <a:solidFill>
                <a:schemeClr val="lt1"/>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Create a way for users to securely sign up and login to the system</a:t>
            </a:r>
            <a:endParaRPr sz="2800">
              <a:solidFill>
                <a:srgbClr val="E69138"/>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01" name="Shape 301"/>
        <p:cNvGrpSpPr/>
        <p:nvPr/>
      </p:nvGrpSpPr>
      <p:grpSpPr>
        <a:xfrm>
          <a:off x="0" y="0"/>
          <a:ext cx="0" cy="0"/>
          <a:chOff x="0" y="0"/>
          <a:chExt cx="0" cy="0"/>
        </a:xfrm>
      </p:grpSpPr>
      <p:sp>
        <p:nvSpPr>
          <p:cNvPr id="302" name="Google Shape;302;p48"/>
          <p:cNvSpPr txBox="1"/>
          <p:nvPr>
            <p:ph idx="4294967295" type="title"/>
          </p:nvPr>
        </p:nvSpPr>
        <p:spPr>
          <a:xfrm>
            <a:off x="2998328" y="358753"/>
            <a:ext cx="6349500" cy="954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00000"/>
              </a:buClr>
              <a:buSzPct val="100000"/>
              <a:buNone/>
            </a:pPr>
            <a:r>
              <a:rPr lang="en-US" sz="4400">
                <a:solidFill>
                  <a:srgbClr val="F2F2F2"/>
                </a:solidFill>
              </a:rPr>
              <a:t>Signup and Authentication</a:t>
            </a:r>
            <a:endParaRPr sz="4400">
              <a:solidFill>
                <a:srgbClr val="000000"/>
              </a:solidFill>
            </a:endParaRPr>
          </a:p>
        </p:txBody>
      </p:sp>
      <p:sp>
        <p:nvSpPr>
          <p:cNvPr id="303" name="Google Shape;303;p48"/>
          <p:cNvSpPr txBox="1"/>
          <p:nvPr/>
        </p:nvSpPr>
        <p:spPr>
          <a:xfrm>
            <a:off x="1614900" y="1396525"/>
            <a:ext cx="9795000" cy="239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lt1"/>
                </a:solidFill>
                <a:latin typeface="Calibri"/>
                <a:ea typeface="Calibri"/>
                <a:cs typeface="Calibri"/>
                <a:sym typeface="Calibri"/>
              </a:rPr>
              <a:t>Team 6 took on a crucial role in revamping the system by establishing a functional signup and authentication system for users. This component, previously dysfunctional in the system's earlier version, was deemed essential for both bolstering security measures and elevating the overall user experience.</a:t>
            </a:r>
            <a:endParaRPr sz="28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7" name="Shape 307"/>
        <p:cNvGrpSpPr/>
        <p:nvPr/>
      </p:nvGrpSpPr>
      <p:grpSpPr>
        <a:xfrm>
          <a:off x="0" y="0"/>
          <a:ext cx="0" cy="0"/>
          <a:chOff x="0" y="0"/>
          <a:chExt cx="0" cy="0"/>
        </a:xfrm>
      </p:grpSpPr>
      <p:sp>
        <p:nvSpPr>
          <p:cNvPr id="308" name="Google Shape;308;p49"/>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309" name="Google Shape;309;p49"/>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Designing the Login and Signup Process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sp>
        <p:nvSpPr>
          <p:cNvPr id="310" name="Google Shape;310;p49"/>
          <p:cNvSpPr txBox="1"/>
          <p:nvPr/>
        </p:nvSpPr>
        <p:spPr>
          <a:xfrm>
            <a:off x="601225" y="616275"/>
            <a:ext cx="11062800" cy="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800">
                <a:solidFill>
                  <a:schemeClr val="accent1"/>
                </a:solidFill>
                <a:latin typeface="Calibri"/>
                <a:ea typeface="Calibri"/>
                <a:cs typeface="Calibri"/>
                <a:sym typeface="Calibri"/>
              </a:rPr>
              <a:t>UMLs were created in collaboration with Team 5 to decide how the frontend would communicate with the </a:t>
            </a:r>
            <a:r>
              <a:rPr b="1" lang="en-US" sz="2800">
                <a:solidFill>
                  <a:schemeClr val="accent1"/>
                </a:solidFill>
                <a:latin typeface="Calibri"/>
                <a:ea typeface="Calibri"/>
                <a:cs typeface="Calibri"/>
                <a:sym typeface="Calibri"/>
              </a:rPr>
              <a:t>database</a:t>
            </a:r>
            <a:r>
              <a:rPr b="1" lang="en-US" sz="2800">
                <a:solidFill>
                  <a:schemeClr val="accent1"/>
                </a:solidFill>
                <a:latin typeface="Calibri"/>
                <a:ea typeface="Calibri"/>
                <a:cs typeface="Calibri"/>
                <a:sym typeface="Calibri"/>
              </a:rPr>
              <a:t> to handle permissions</a:t>
            </a:r>
            <a:endParaRPr sz="2800">
              <a:solidFill>
                <a:schemeClr val="accent1"/>
              </a:solidFill>
              <a:latin typeface="Calibri"/>
              <a:ea typeface="Calibri"/>
              <a:cs typeface="Calibri"/>
              <a:sym typeface="Calibri"/>
            </a:endParaRPr>
          </a:p>
        </p:txBody>
      </p:sp>
      <p:pic>
        <p:nvPicPr>
          <p:cNvPr id="311" name="Google Shape;311;p49"/>
          <p:cNvPicPr preferRelativeResize="0"/>
          <p:nvPr/>
        </p:nvPicPr>
        <p:blipFill>
          <a:blip r:embed="rId3">
            <a:alphaModFix/>
          </a:blip>
          <a:stretch>
            <a:fillRect/>
          </a:stretch>
        </p:blipFill>
        <p:spPr>
          <a:xfrm>
            <a:off x="1735913" y="2094775"/>
            <a:ext cx="8840525" cy="4118101"/>
          </a:xfrm>
          <a:prstGeom prst="rect">
            <a:avLst/>
          </a:prstGeom>
          <a:noFill/>
          <a:ln>
            <a:noFill/>
          </a:ln>
        </p:spPr>
      </p:pic>
      <p:sp>
        <p:nvSpPr>
          <p:cNvPr id="312" name="Google Shape;312;p49"/>
          <p:cNvSpPr txBox="1"/>
          <p:nvPr/>
        </p:nvSpPr>
        <p:spPr>
          <a:xfrm>
            <a:off x="5041525" y="1560325"/>
            <a:ext cx="2358300" cy="6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dk1"/>
                </a:solidFill>
                <a:latin typeface="Calibri"/>
                <a:ea typeface="Calibri"/>
                <a:cs typeface="Calibri"/>
                <a:sym typeface="Calibri"/>
              </a:rPr>
              <a:t>Signup UML</a:t>
            </a:r>
            <a:endParaRPr sz="2800">
              <a:solidFill>
                <a:schemeClr val="accen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6" name="Shape 316"/>
        <p:cNvGrpSpPr/>
        <p:nvPr/>
      </p:nvGrpSpPr>
      <p:grpSpPr>
        <a:xfrm>
          <a:off x="0" y="0"/>
          <a:ext cx="0" cy="0"/>
          <a:chOff x="0" y="0"/>
          <a:chExt cx="0" cy="0"/>
        </a:xfrm>
      </p:grpSpPr>
      <p:sp>
        <p:nvSpPr>
          <p:cNvPr id="317" name="Google Shape;317;p50"/>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318" name="Google Shape;318;p50"/>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Designing the Login and Signup Process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sp>
        <p:nvSpPr>
          <p:cNvPr id="319" name="Google Shape;319;p50"/>
          <p:cNvSpPr txBox="1"/>
          <p:nvPr/>
        </p:nvSpPr>
        <p:spPr>
          <a:xfrm>
            <a:off x="5644963" y="561563"/>
            <a:ext cx="2358300" cy="6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dk1"/>
                </a:solidFill>
                <a:latin typeface="Calibri"/>
                <a:ea typeface="Calibri"/>
                <a:cs typeface="Calibri"/>
                <a:sym typeface="Calibri"/>
              </a:rPr>
              <a:t>Login</a:t>
            </a:r>
            <a:r>
              <a:rPr lang="en-US" sz="2800">
                <a:solidFill>
                  <a:schemeClr val="dk1"/>
                </a:solidFill>
                <a:latin typeface="Calibri"/>
                <a:ea typeface="Calibri"/>
                <a:cs typeface="Calibri"/>
                <a:sym typeface="Calibri"/>
              </a:rPr>
              <a:t> UML</a:t>
            </a:r>
            <a:endParaRPr sz="2800">
              <a:solidFill>
                <a:schemeClr val="accent1"/>
              </a:solidFill>
              <a:latin typeface="Calibri"/>
              <a:ea typeface="Calibri"/>
              <a:cs typeface="Calibri"/>
              <a:sym typeface="Calibri"/>
            </a:endParaRPr>
          </a:p>
        </p:txBody>
      </p:sp>
      <p:pic>
        <p:nvPicPr>
          <p:cNvPr id="320" name="Google Shape;320;p50"/>
          <p:cNvPicPr preferRelativeResize="0"/>
          <p:nvPr/>
        </p:nvPicPr>
        <p:blipFill>
          <a:blip r:embed="rId3">
            <a:alphaModFix/>
          </a:blip>
          <a:stretch>
            <a:fillRect/>
          </a:stretch>
        </p:blipFill>
        <p:spPr>
          <a:xfrm>
            <a:off x="2390675" y="985775"/>
            <a:ext cx="8866872" cy="581888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4" name="Shape 324"/>
        <p:cNvGrpSpPr/>
        <p:nvPr/>
      </p:nvGrpSpPr>
      <p:grpSpPr>
        <a:xfrm>
          <a:off x="0" y="0"/>
          <a:ext cx="0" cy="0"/>
          <a:chOff x="0" y="0"/>
          <a:chExt cx="0" cy="0"/>
        </a:xfrm>
      </p:grpSpPr>
      <p:sp>
        <p:nvSpPr>
          <p:cNvPr id="325" name="Google Shape;325;p51"/>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326" name="Google Shape;326;p51"/>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Designing the Login and Signup Process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sp>
        <p:nvSpPr>
          <p:cNvPr id="327" name="Google Shape;327;p51"/>
          <p:cNvSpPr txBox="1"/>
          <p:nvPr/>
        </p:nvSpPr>
        <p:spPr>
          <a:xfrm>
            <a:off x="564600" y="1431425"/>
            <a:ext cx="11062800" cy="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800">
                <a:solidFill>
                  <a:schemeClr val="accent1"/>
                </a:solidFill>
                <a:latin typeface="Calibri"/>
                <a:ea typeface="Calibri"/>
                <a:cs typeface="Calibri"/>
                <a:sym typeface="Calibri"/>
              </a:rPr>
              <a:t>Another addition to the signup were topics of interest a user could select based on topic modeling done by Team 3 and categories based on the ProQuest categories that would help with Team 2’s </a:t>
            </a:r>
            <a:r>
              <a:rPr b="1" lang="en-US" sz="2800">
                <a:solidFill>
                  <a:schemeClr val="accent1"/>
                </a:solidFill>
                <a:latin typeface="Calibri"/>
                <a:ea typeface="Calibri"/>
                <a:cs typeface="Calibri"/>
                <a:sym typeface="Calibri"/>
              </a:rPr>
              <a:t>recommendation</a:t>
            </a:r>
            <a:r>
              <a:rPr b="1" lang="en-US" sz="2800">
                <a:solidFill>
                  <a:schemeClr val="accent1"/>
                </a:solidFill>
                <a:latin typeface="Calibri"/>
                <a:ea typeface="Calibri"/>
                <a:cs typeface="Calibri"/>
                <a:sym typeface="Calibri"/>
              </a:rPr>
              <a:t> system.</a:t>
            </a:r>
            <a:endParaRPr sz="2800">
              <a:solidFill>
                <a:schemeClr val="accen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1" name="Shape 331"/>
        <p:cNvGrpSpPr/>
        <p:nvPr/>
      </p:nvGrpSpPr>
      <p:grpSpPr>
        <a:xfrm>
          <a:off x="0" y="0"/>
          <a:ext cx="0" cy="0"/>
          <a:chOff x="0" y="0"/>
          <a:chExt cx="0" cy="0"/>
        </a:xfrm>
      </p:grpSpPr>
      <p:sp>
        <p:nvSpPr>
          <p:cNvPr id="332" name="Google Shape;332;p52"/>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333" name="Google Shape;333;p52"/>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Designing the Login and Signup Process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pic>
        <p:nvPicPr>
          <p:cNvPr id="334" name="Google Shape;334;p52"/>
          <p:cNvPicPr preferRelativeResize="0"/>
          <p:nvPr/>
        </p:nvPicPr>
        <p:blipFill>
          <a:blip r:embed="rId3">
            <a:alphaModFix/>
          </a:blip>
          <a:stretch>
            <a:fillRect/>
          </a:stretch>
        </p:blipFill>
        <p:spPr>
          <a:xfrm>
            <a:off x="3548988" y="659775"/>
            <a:ext cx="5094017" cy="582850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8" name="Shape 338"/>
        <p:cNvGrpSpPr/>
        <p:nvPr/>
      </p:nvGrpSpPr>
      <p:grpSpPr>
        <a:xfrm>
          <a:off x="0" y="0"/>
          <a:ext cx="0" cy="0"/>
          <a:chOff x="0" y="0"/>
          <a:chExt cx="0" cy="0"/>
        </a:xfrm>
      </p:grpSpPr>
      <p:sp>
        <p:nvSpPr>
          <p:cNvPr id="339" name="Google Shape;339;p53"/>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340" name="Google Shape;340;p53"/>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Designing the Login and Signup Process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pic>
        <p:nvPicPr>
          <p:cNvPr id="341" name="Google Shape;341;p53"/>
          <p:cNvPicPr preferRelativeResize="0"/>
          <p:nvPr/>
        </p:nvPicPr>
        <p:blipFill>
          <a:blip r:embed="rId3">
            <a:alphaModFix/>
          </a:blip>
          <a:stretch>
            <a:fillRect/>
          </a:stretch>
        </p:blipFill>
        <p:spPr>
          <a:xfrm>
            <a:off x="4839050" y="1133725"/>
            <a:ext cx="7001064" cy="5624726"/>
          </a:xfrm>
          <a:prstGeom prst="rect">
            <a:avLst/>
          </a:prstGeom>
          <a:noFill/>
          <a:ln>
            <a:noFill/>
          </a:ln>
        </p:spPr>
      </p:pic>
      <p:pic>
        <p:nvPicPr>
          <p:cNvPr id="342" name="Google Shape;342;p53"/>
          <p:cNvPicPr preferRelativeResize="0"/>
          <p:nvPr/>
        </p:nvPicPr>
        <p:blipFill rotWithShape="1">
          <a:blip r:embed="rId4">
            <a:alphaModFix/>
          </a:blip>
          <a:srcRect b="0" l="0" r="0" t="4942"/>
          <a:stretch/>
        </p:blipFill>
        <p:spPr>
          <a:xfrm>
            <a:off x="696000" y="985775"/>
            <a:ext cx="4143050" cy="5540177"/>
          </a:xfrm>
          <a:prstGeom prst="rect">
            <a:avLst/>
          </a:prstGeom>
          <a:noFill/>
          <a:ln>
            <a:noFill/>
          </a:ln>
        </p:spPr>
      </p:pic>
      <p:sp>
        <p:nvSpPr>
          <p:cNvPr id="343" name="Google Shape;343;p53"/>
          <p:cNvSpPr txBox="1"/>
          <p:nvPr/>
        </p:nvSpPr>
        <p:spPr>
          <a:xfrm>
            <a:off x="1300800" y="461375"/>
            <a:ext cx="3195000" cy="6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dk1"/>
                </a:solidFill>
                <a:latin typeface="Calibri"/>
                <a:ea typeface="Calibri"/>
                <a:cs typeface="Calibri"/>
                <a:sym typeface="Calibri"/>
              </a:rPr>
              <a:t>ProQuest Categories</a:t>
            </a:r>
            <a:endParaRPr sz="2800">
              <a:solidFill>
                <a:schemeClr val="accent1"/>
              </a:solidFill>
              <a:latin typeface="Calibri"/>
              <a:ea typeface="Calibri"/>
              <a:cs typeface="Calibri"/>
              <a:sym typeface="Calibri"/>
            </a:endParaRPr>
          </a:p>
        </p:txBody>
      </p:sp>
      <p:sp>
        <p:nvSpPr>
          <p:cNvPr id="344" name="Google Shape;344;p53"/>
          <p:cNvSpPr txBox="1"/>
          <p:nvPr/>
        </p:nvSpPr>
        <p:spPr>
          <a:xfrm>
            <a:off x="6337538" y="520225"/>
            <a:ext cx="4004100" cy="6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dk1"/>
                </a:solidFill>
                <a:latin typeface="Calibri"/>
                <a:ea typeface="Calibri"/>
                <a:cs typeface="Calibri"/>
                <a:sym typeface="Calibri"/>
              </a:rPr>
              <a:t>Topic Modeling Topics</a:t>
            </a:r>
            <a:endParaRPr sz="2800">
              <a:solidFill>
                <a:schemeClr val="accen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48" name="Shape 348"/>
        <p:cNvGrpSpPr/>
        <p:nvPr/>
      </p:nvGrpSpPr>
      <p:grpSpPr>
        <a:xfrm>
          <a:off x="0" y="0"/>
          <a:ext cx="0" cy="0"/>
          <a:chOff x="0" y="0"/>
          <a:chExt cx="0" cy="0"/>
        </a:xfrm>
      </p:grpSpPr>
      <p:sp>
        <p:nvSpPr>
          <p:cNvPr id="349" name="Google Shape;349;p54"/>
          <p:cNvSpPr txBox="1"/>
          <p:nvPr>
            <p:ph idx="4294967295" type="title"/>
          </p:nvPr>
        </p:nvSpPr>
        <p:spPr>
          <a:xfrm>
            <a:off x="3021078" y="234253"/>
            <a:ext cx="6349500" cy="954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00000"/>
              </a:buClr>
              <a:buSzPct val="100000"/>
              <a:buNone/>
            </a:pPr>
            <a:r>
              <a:rPr lang="en-US" sz="4400">
                <a:solidFill>
                  <a:srgbClr val="F2F2F2"/>
                </a:solidFill>
              </a:rPr>
              <a:t>Summary of Main Accomplishments</a:t>
            </a:r>
            <a:endParaRPr sz="4400">
              <a:solidFill>
                <a:srgbClr val="000000"/>
              </a:solidFill>
            </a:endParaRPr>
          </a:p>
        </p:txBody>
      </p:sp>
      <p:sp>
        <p:nvSpPr>
          <p:cNvPr id="350" name="Google Shape;350;p54"/>
          <p:cNvSpPr txBox="1"/>
          <p:nvPr/>
        </p:nvSpPr>
        <p:spPr>
          <a:xfrm>
            <a:off x="529675" y="1040775"/>
            <a:ext cx="11058300" cy="487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2600">
              <a:solidFill>
                <a:srgbClr val="FFFFFF"/>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In collaboration with other teams, we achieved the consistent single UI goal</a:t>
            </a:r>
            <a:endParaRPr sz="2600">
              <a:solidFill>
                <a:schemeClr val="lt1"/>
              </a:solidFill>
              <a:latin typeface="Calibri"/>
              <a:ea typeface="Calibri"/>
              <a:cs typeface="Calibri"/>
              <a:sym typeface="Calibri"/>
            </a:endParaRPr>
          </a:p>
          <a:p>
            <a:pPr indent="-393700" lvl="1" marL="914400" rtl="0" algn="l">
              <a:spcBef>
                <a:spcPts val="0"/>
              </a:spcBef>
              <a:spcAft>
                <a:spcPts val="0"/>
              </a:spcAft>
              <a:buClr>
                <a:srgbClr val="FF9900"/>
              </a:buClr>
              <a:buSzPts val="2600"/>
              <a:buFont typeface="Calibri"/>
              <a:buChar char="-"/>
            </a:pPr>
            <a:r>
              <a:rPr lang="en-US" sz="2600">
                <a:solidFill>
                  <a:srgbClr val="FF9900"/>
                </a:solidFill>
                <a:latin typeface="Calibri"/>
                <a:ea typeface="Calibri"/>
                <a:cs typeface="Calibri"/>
                <a:sym typeface="Calibri"/>
              </a:rPr>
              <a:t>Created the new curator UI</a:t>
            </a:r>
            <a:endParaRPr sz="2600">
              <a:solidFill>
                <a:srgbClr val="FF9900"/>
              </a:solidFill>
              <a:latin typeface="Calibri"/>
              <a:ea typeface="Calibri"/>
              <a:cs typeface="Calibri"/>
              <a:sym typeface="Calibri"/>
            </a:endParaRPr>
          </a:p>
          <a:p>
            <a:pPr indent="-393700" lvl="1" marL="914400" rtl="0" algn="l">
              <a:spcBef>
                <a:spcPts val="0"/>
              </a:spcBef>
              <a:spcAft>
                <a:spcPts val="0"/>
              </a:spcAft>
              <a:buClr>
                <a:srgbClr val="FF9900"/>
              </a:buClr>
              <a:buSzPts val="2600"/>
              <a:buFont typeface="Calibri"/>
              <a:buChar char="-"/>
            </a:pPr>
            <a:r>
              <a:rPr lang="en-US" sz="2600">
                <a:solidFill>
                  <a:srgbClr val="FF9900"/>
                </a:solidFill>
                <a:latin typeface="Calibri"/>
                <a:ea typeface="Calibri"/>
                <a:cs typeface="Calibri"/>
                <a:sym typeface="Calibri"/>
              </a:rPr>
              <a:t>Created an Admin UI to view users and assign roles</a:t>
            </a:r>
            <a:endParaRPr sz="2600">
              <a:solidFill>
                <a:srgbClr val="FF9900"/>
              </a:solidFill>
              <a:latin typeface="Calibri"/>
              <a:ea typeface="Calibri"/>
              <a:cs typeface="Calibri"/>
              <a:sym typeface="Calibri"/>
            </a:endParaRPr>
          </a:p>
          <a:p>
            <a:pPr indent="-393700" lvl="1" marL="914400" rtl="0" algn="l">
              <a:spcBef>
                <a:spcPts val="0"/>
              </a:spcBef>
              <a:spcAft>
                <a:spcPts val="0"/>
              </a:spcAft>
              <a:buClr>
                <a:srgbClr val="FF9900"/>
              </a:buClr>
              <a:buSzPts val="2600"/>
              <a:buFont typeface="Calibri"/>
              <a:buChar char="-"/>
            </a:pPr>
            <a:r>
              <a:rPr lang="en-US" sz="2600">
                <a:solidFill>
                  <a:srgbClr val="FF9900"/>
                </a:solidFill>
                <a:latin typeface="Calibri"/>
                <a:ea typeface="Calibri"/>
                <a:cs typeface="Calibri"/>
                <a:sym typeface="Calibri"/>
              </a:rPr>
              <a:t>Separated general user and user-specific recommendation searches</a:t>
            </a:r>
            <a:endParaRPr sz="2600">
              <a:solidFill>
                <a:srgbClr val="FF9900"/>
              </a:solidFill>
              <a:latin typeface="Calibri"/>
              <a:ea typeface="Calibri"/>
              <a:cs typeface="Calibri"/>
              <a:sym typeface="Calibri"/>
            </a:endParaRPr>
          </a:p>
          <a:p>
            <a:pPr indent="-393700" lvl="1" marL="914400" rtl="0" algn="l">
              <a:spcBef>
                <a:spcPts val="0"/>
              </a:spcBef>
              <a:spcAft>
                <a:spcPts val="0"/>
              </a:spcAft>
              <a:buClr>
                <a:srgbClr val="FF9900"/>
              </a:buClr>
              <a:buSzPts val="2600"/>
              <a:buFont typeface="Calibri"/>
              <a:buChar char="-"/>
            </a:pPr>
            <a:r>
              <a:rPr lang="en-US" sz="2600">
                <a:solidFill>
                  <a:srgbClr val="FF9900"/>
                </a:solidFill>
                <a:latin typeface="Calibri"/>
                <a:ea typeface="Calibri"/>
                <a:cs typeface="Calibri"/>
                <a:sym typeface="Calibri"/>
              </a:rPr>
              <a:t>Created the new </a:t>
            </a:r>
            <a:r>
              <a:rPr lang="en-US" sz="2600">
                <a:solidFill>
                  <a:srgbClr val="FF9900"/>
                </a:solidFill>
                <a:latin typeface="Calibri"/>
                <a:ea typeface="Calibri"/>
                <a:cs typeface="Calibri"/>
                <a:sym typeface="Calibri"/>
              </a:rPr>
              <a:t>Experimenter pages</a:t>
            </a:r>
            <a:endParaRPr sz="2600">
              <a:solidFill>
                <a:srgbClr val="FF9900"/>
              </a:solidFill>
              <a:latin typeface="Calibri"/>
              <a:ea typeface="Calibri"/>
              <a:cs typeface="Calibri"/>
              <a:sym typeface="Calibri"/>
            </a:endParaRPr>
          </a:p>
          <a:p>
            <a:pPr indent="-393700" lvl="0" marL="457200" rtl="0" algn="l">
              <a:spcBef>
                <a:spcPts val="0"/>
              </a:spcBef>
              <a:spcAft>
                <a:spcPts val="0"/>
              </a:spcAft>
              <a:buClr>
                <a:srgbClr val="FFFFFF"/>
              </a:buClr>
              <a:buSzPts val="2600"/>
              <a:buFont typeface="Calibri"/>
              <a:buChar char="-"/>
            </a:pPr>
            <a:r>
              <a:rPr lang="en-US" sz="2600">
                <a:solidFill>
                  <a:srgbClr val="FFFFFF"/>
                </a:solidFill>
                <a:latin typeface="Calibri"/>
                <a:ea typeface="Calibri"/>
                <a:cs typeface="Calibri"/>
                <a:sym typeface="Calibri"/>
              </a:rPr>
              <a:t>Enhanced the Authentication and restricted access to Curator, Experimenter and Admin pages</a:t>
            </a:r>
            <a:endParaRPr sz="2600">
              <a:solidFill>
                <a:srgbClr val="FFFFFF"/>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Improved the ProQuest categories and topics for user during signup to support user recommendations</a:t>
            </a:r>
            <a:endParaRPr sz="2600">
              <a:solidFill>
                <a:schemeClr val="lt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54" name="Shape 354"/>
        <p:cNvGrpSpPr/>
        <p:nvPr/>
      </p:nvGrpSpPr>
      <p:grpSpPr>
        <a:xfrm>
          <a:off x="0" y="0"/>
          <a:ext cx="0" cy="0"/>
          <a:chOff x="0" y="0"/>
          <a:chExt cx="0" cy="0"/>
        </a:xfrm>
      </p:grpSpPr>
      <p:sp>
        <p:nvSpPr>
          <p:cNvPr id="355" name="Google Shape;355;p55"/>
          <p:cNvSpPr txBox="1"/>
          <p:nvPr>
            <p:ph idx="4294967295" type="title"/>
          </p:nvPr>
        </p:nvSpPr>
        <p:spPr>
          <a:xfrm>
            <a:off x="3021078" y="234253"/>
            <a:ext cx="6349500" cy="954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0000"/>
              </a:buClr>
              <a:buSzPts val="4400"/>
              <a:buNone/>
            </a:pPr>
            <a:r>
              <a:rPr lang="en-US" sz="4400">
                <a:solidFill>
                  <a:srgbClr val="F2F2F2"/>
                </a:solidFill>
              </a:rPr>
              <a:t>For Future Work</a:t>
            </a:r>
            <a:endParaRPr sz="4400">
              <a:solidFill>
                <a:srgbClr val="000000"/>
              </a:solidFill>
            </a:endParaRPr>
          </a:p>
        </p:txBody>
      </p:sp>
      <p:sp>
        <p:nvSpPr>
          <p:cNvPr id="356" name="Google Shape;356;p55"/>
          <p:cNvSpPr txBox="1"/>
          <p:nvPr/>
        </p:nvSpPr>
        <p:spPr>
          <a:xfrm>
            <a:off x="566850" y="989700"/>
            <a:ext cx="11058300" cy="487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Administrator working with reports and analyzing trends</a:t>
            </a:r>
            <a:endParaRPr sz="2600">
              <a:solidFill>
                <a:schemeClr val="lt1"/>
              </a:solidFill>
              <a:latin typeface="Calibri"/>
              <a:ea typeface="Calibri"/>
              <a:cs typeface="Calibri"/>
              <a:sym typeface="Calibri"/>
            </a:endParaRPr>
          </a:p>
          <a:p>
            <a:pPr indent="-393700" lvl="1" marL="914400" rtl="0" algn="l">
              <a:spcBef>
                <a:spcPts val="0"/>
              </a:spcBef>
              <a:spcAft>
                <a:spcPts val="0"/>
              </a:spcAft>
              <a:buClr>
                <a:srgbClr val="E69138"/>
              </a:buClr>
              <a:buSzPts val="2600"/>
              <a:buFont typeface="Calibri"/>
              <a:buChar char="-"/>
            </a:pPr>
            <a:r>
              <a:rPr lang="en-US" sz="2600">
                <a:solidFill>
                  <a:srgbClr val="E69138"/>
                </a:solidFill>
                <a:latin typeface="Calibri"/>
                <a:ea typeface="Calibri"/>
                <a:cs typeface="Calibri"/>
                <a:sym typeface="Calibri"/>
              </a:rPr>
              <a:t>Proper logging and recording of user actions</a:t>
            </a:r>
            <a:endParaRPr sz="2600">
              <a:solidFill>
                <a:srgbClr val="E69138"/>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Topic Modeling User Interface </a:t>
            </a:r>
            <a:endParaRPr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Testing and improving experiments pages</a:t>
            </a:r>
            <a:endParaRPr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More secure login system</a:t>
            </a:r>
            <a:endParaRPr sz="2600">
              <a:solidFill>
                <a:schemeClr val="lt1"/>
              </a:solidFill>
              <a:latin typeface="Calibri"/>
              <a:ea typeface="Calibri"/>
              <a:cs typeface="Calibri"/>
              <a:sym typeface="Calibri"/>
            </a:endParaRPr>
          </a:p>
          <a:p>
            <a:pPr indent="-393700" lvl="1" marL="914400" rtl="0" algn="l">
              <a:spcBef>
                <a:spcPts val="0"/>
              </a:spcBef>
              <a:spcAft>
                <a:spcPts val="0"/>
              </a:spcAft>
              <a:buClr>
                <a:srgbClr val="E69138"/>
              </a:buClr>
              <a:buSzPts val="2600"/>
              <a:buFont typeface="Calibri"/>
              <a:buChar char="-"/>
            </a:pPr>
            <a:r>
              <a:rPr lang="en-US" sz="2600">
                <a:solidFill>
                  <a:srgbClr val="E69138"/>
                </a:solidFill>
                <a:latin typeface="Calibri"/>
                <a:ea typeface="Calibri"/>
                <a:cs typeface="Calibri"/>
                <a:sym typeface="Calibri"/>
              </a:rPr>
              <a:t>Limiting user access to only verified users</a:t>
            </a:r>
            <a:endParaRPr sz="2600">
              <a:solidFill>
                <a:srgbClr val="E69138"/>
              </a:solidFill>
              <a:latin typeface="Calibri"/>
              <a:ea typeface="Calibri"/>
              <a:cs typeface="Calibri"/>
              <a:sym typeface="Calibri"/>
            </a:endParaRPr>
          </a:p>
          <a:p>
            <a:pPr indent="0" lvl="0" marL="457200" rtl="0" algn="l">
              <a:spcBef>
                <a:spcPts val="0"/>
              </a:spcBef>
              <a:spcAft>
                <a:spcPts val="0"/>
              </a:spcAft>
              <a:buNone/>
            </a:pPr>
            <a:r>
              <a:t/>
            </a:r>
            <a:endParaRPr sz="2600">
              <a:solidFill>
                <a:srgbClr val="E69138"/>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0" name="Shape 360"/>
        <p:cNvGrpSpPr/>
        <p:nvPr/>
      </p:nvGrpSpPr>
      <p:grpSpPr>
        <a:xfrm>
          <a:off x="0" y="0"/>
          <a:ext cx="0" cy="0"/>
          <a:chOff x="0" y="0"/>
          <a:chExt cx="0" cy="0"/>
        </a:xfrm>
      </p:grpSpPr>
      <p:sp>
        <p:nvSpPr>
          <p:cNvPr id="361" name="Google Shape;361;p56"/>
          <p:cNvSpPr txBox="1"/>
          <p:nvPr>
            <p:ph idx="4294967295" type="title"/>
          </p:nvPr>
        </p:nvSpPr>
        <p:spPr>
          <a:xfrm>
            <a:off x="3579575" y="186025"/>
            <a:ext cx="4888200" cy="12471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00000"/>
              </a:buClr>
              <a:buSzPct val="100000"/>
              <a:buNone/>
            </a:pPr>
            <a:r>
              <a:rPr lang="en-US" sz="4400">
                <a:solidFill>
                  <a:srgbClr val="F2F2F2"/>
                </a:solidFill>
              </a:rPr>
              <a:t>Thank You for Your Assistance</a:t>
            </a:r>
            <a:endParaRPr sz="4400">
              <a:solidFill>
                <a:srgbClr val="000000"/>
              </a:solidFill>
            </a:endParaRPr>
          </a:p>
        </p:txBody>
      </p:sp>
      <p:sp>
        <p:nvSpPr>
          <p:cNvPr id="362" name="Google Shape;362;p56"/>
          <p:cNvSpPr txBox="1"/>
          <p:nvPr/>
        </p:nvSpPr>
        <p:spPr>
          <a:xfrm>
            <a:off x="494525" y="1254875"/>
            <a:ext cx="11058300" cy="487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Professor Fox</a:t>
            </a:r>
            <a:endParaRPr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Xiao Liang</a:t>
            </a:r>
            <a:endParaRPr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Team 5</a:t>
            </a:r>
            <a:endParaRPr sz="2600">
              <a:solidFill>
                <a:schemeClr val="lt1"/>
              </a:solidFill>
              <a:latin typeface="Calibri"/>
              <a:ea typeface="Calibri"/>
              <a:cs typeface="Calibri"/>
              <a:sym typeface="Calibri"/>
            </a:endParaRPr>
          </a:p>
          <a:p>
            <a:pPr indent="-393700" lvl="0" marL="457200" rtl="0" algn="l">
              <a:spcBef>
                <a:spcPts val="0"/>
              </a:spcBef>
              <a:spcAft>
                <a:spcPts val="0"/>
              </a:spcAft>
              <a:buClr>
                <a:schemeClr val="lt1"/>
              </a:buClr>
              <a:buSzPts val="2600"/>
              <a:buFont typeface="Calibri"/>
              <a:buChar char="-"/>
            </a:pPr>
            <a:r>
              <a:rPr lang="en-US" sz="2600">
                <a:solidFill>
                  <a:schemeClr val="lt1"/>
                </a:solidFill>
                <a:latin typeface="Calibri"/>
                <a:ea typeface="Calibri"/>
                <a:cs typeface="Calibri"/>
                <a:sym typeface="Calibri"/>
              </a:rPr>
              <a:t>Nikhil Ram</a:t>
            </a:r>
            <a:endParaRPr sz="2600">
              <a:solidFill>
                <a:srgbClr val="E69138"/>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6" name="Shape 366"/>
        <p:cNvGrpSpPr/>
        <p:nvPr/>
      </p:nvGrpSpPr>
      <p:grpSpPr>
        <a:xfrm>
          <a:off x="0" y="0"/>
          <a:ext cx="0" cy="0"/>
          <a:chOff x="0" y="0"/>
          <a:chExt cx="0" cy="0"/>
        </a:xfrm>
      </p:grpSpPr>
      <p:sp>
        <p:nvSpPr>
          <p:cNvPr id="367" name="Google Shape;367;p57"/>
          <p:cNvSpPr txBox="1"/>
          <p:nvPr>
            <p:ph idx="4294967295" type="title"/>
          </p:nvPr>
        </p:nvSpPr>
        <p:spPr>
          <a:xfrm>
            <a:off x="3651900" y="1957775"/>
            <a:ext cx="4888200" cy="12471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rPr>
              <a:t>Questions?</a:t>
            </a:r>
            <a:endParaRPr sz="44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68" name="Shape 168"/>
        <p:cNvGrpSpPr/>
        <p:nvPr/>
      </p:nvGrpSpPr>
      <p:grpSpPr>
        <a:xfrm>
          <a:off x="0" y="0"/>
          <a:ext cx="0" cy="0"/>
          <a:chOff x="0" y="0"/>
          <a:chExt cx="0" cy="0"/>
        </a:xfrm>
      </p:grpSpPr>
      <p:sp>
        <p:nvSpPr>
          <p:cNvPr id="169" name="Google Shape;169;p31"/>
          <p:cNvSpPr txBox="1"/>
          <p:nvPr>
            <p:ph idx="4294967295" type="title"/>
          </p:nvPr>
        </p:nvSpPr>
        <p:spPr>
          <a:xfrm>
            <a:off x="3021078" y="234253"/>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rPr>
              <a:t>Process</a:t>
            </a:r>
            <a:endParaRPr sz="4400">
              <a:solidFill>
                <a:srgbClr val="000000"/>
              </a:solidFill>
            </a:endParaRPr>
          </a:p>
        </p:txBody>
      </p:sp>
      <p:sp>
        <p:nvSpPr>
          <p:cNvPr id="170" name="Google Shape;170;p31"/>
          <p:cNvSpPr txBox="1"/>
          <p:nvPr/>
        </p:nvSpPr>
        <p:spPr>
          <a:xfrm>
            <a:off x="1133625" y="1300025"/>
            <a:ext cx="9844800" cy="446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lt1"/>
                </a:solidFill>
                <a:latin typeface="Calibri"/>
                <a:ea typeface="Calibri"/>
                <a:cs typeface="Calibri"/>
                <a:sym typeface="Calibri"/>
              </a:rPr>
              <a:t>1. </a:t>
            </a:r>
            <a:r>
              <a:rPr lang="en-US" sz="2800">
                <a:solidFill>
                  <a:schemeClr val="lt1"/>
                </a:solidFill>
                <a:latin typeface="Calibri"/>
                <a:ea typeface="Calibri"/>
                <a:cs typeface="Calibri"/>
                <a:sym typeface="Calibri"/>
              </a:rPr>
              <a:t>Create</a:t>
            </a:r>
            <a:r>
              <a:rPr lang="en-US" sz="2800">
                <a:solidFill>
                  <a:schemeClr val="lt1"/>
                </a:solidFill>
                <a:latin typeface="Calibri"/>
                <a:ea typeface="Calibri"/>
                <a:cs typeface="Calibri"/>
                <a:sym typeface="Calibri"/>
              </a:rPr>
              <a:t> a single consistent user interface:</a:t>
            </a:r>
            <a:endParaRPr sz="2800">
              <a:solidFill>
                <a:schemeClr val="lt1"/>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Redesign the user flow from last year taking into account new features and authentication</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Create wireframe designs for a single consistent user interface</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Communicate with teams and </a:t>
            </a:r>
            <a:r>
              <a:rPr lang="en-US" sz="2800">
                <a:solidFill>
                  <a:srgbClr val="E69138"/>
                </a:solidFill>
                <a:latin typeface="Calibri"/>
                <a:ea typeface="Calibri"/>
                <a:cs typeface="Calibri"/>
                <a:sym typeface="Calibri"/>
              </a:rPr>
              <a:t>receive</a:t>
            </a:r>
            <a:r>
              <a:rPr lang="en-US" sz="2800">
                <a:solidFill>
                  <a:srgbClr val="E69138"/>
                </a:solidFill>
                <a:latin typeface="Calibri"/>
                <a:ea typeface="Calibri"/>
                <a:cs typeface="Calibri"/>
                <a:sym typeface="Calibri"/>
              </a:rPr>
              <a:t> feedback on what end-user interactions their systems require </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Implement these </a:t>
            </a:r>
            <a:r>
              <a:rPr lang="en-US" sz="2800">
                <a:solidFill>
                  <a:srgbClr val="E69138"/>
                </a:solidFill>
                <a:latin typeface="Calibri"/>
                <a:ea typeface="Calibri"/>
                <a:cs typeface="Calibri"/>
                <a:sym typeface="Calibri"/>
              </a:rPr>
              <a:t>changes</a:t>
            </a:r>
            <a:r>
              <a:rPr lang="en-US" sz="2800">
                <a:solidFill>
                  <a:srgbClr val="E69138"/>
                </a:solidFill>
                <a:latin typeface="Calibri"/>
                <a:ea typeface="Calibri"/>
                <a:cs typeface="Calibri"/>
                <a:sym typeface="Calibri"/>
              </a:rPr>
              <a:t> in the actual UI</a:t>
            </a:r>
            <a:endParaRPr sz="2800">
              <a:solidFill>
                <a:srgbClr val="E69138"/>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74" name="Shape 174"/>
        <p:cNvGrpSpPr/>
        <p:nvPr/>
      </p:nvGrpSpPr>
      <p:grpSpPr>
        <a:xfrm>
          <a:off x="0" y="0"/>
          <a:ext cx="0" cy="0"/>
          <a:chOff x="0" y="0"/>
          <a:chExt cx="0" cy="0"/>
        </a:xfrm>
      </p:grpSpPr>
      <p:sp>
        <p:nvSpPr>
          <p:cNvPr id="175" name="Google Shape;175;p32"/>
          <p:cNvSpPr txBox="1"/>
          <p:nvPr>
            <p:ph idx="4294967295" type="title"/>
          </p:nvPr>
        </p:nvSpPr>
        <p:spPr>
          <a:xfrm>
            <a:off x="3021078" y="234253"/>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rPr>
              <a:t>Process</a:t>
            </a:r>
            <a:endParaRPr sz="4400">
              <a:solidFill>
                <a:srgbClr val="000000"/>
              </a:solidFill>
            </a:endParaRPr>
          </a:p>
        </p:txBody>
      </p:sp>
      <p:sp>
        <p:nvSpPr>
          <p:cNvPr id="176" name="Google Shape;176;p32"/>
          <p:cNvSpPr txBox="1"/>
          <p:nvPr/>
        </p:nvSpPr>
        <p:spPr>
          <a:xfrm>
            <a:off x="1133625" y="963375"/>
            <a:ext cx="9795000" cy="446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lt1"/>
                </a:solidFill>
                <a:latin typeface="Calibri"/>
                <a:ea typeface="Calibri"/>
                <a:cs typeface="Calibri"/>
                <a:sym typeface="Calibri"/>
              </a:rPr>
              <a:t>2</a:t>
            </a:r>
            <a:r>
              <a:rPr lang="en-US" sz="2800">
                <a:solidFill>
                  <a:schemeClr val="lt1"/>
                </a:solidFill>
                <a:latin typeface="Calibri"/>
                <a:ea typeface="Calibri"/>
                <a:cs typeface="Calibri"/>
                <a:sym typeface="Calibri"/>
              </a:rPr>
              <a:t>. Authentication System</a:t>
            </a:r>
            <a:endParaRPr sz="2800">
              <a:solidFill>
                <a:schemeClr val="lt1"/>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Edit previous signup interface</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Design UML diagrams for login process and consult with other teams for feedback</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Work with Team 5 to save user details in the database for signup</a:t>
            </a:r>
            <a:endParaRPr sz="2800">
              <a:solidFill>
                <a:srgbClr val="E69138"/>
              </a:solidFill>
              <a:latin typeface="Calibri"/>
              <a:ea typeface="Calibri"/>
              <a:cs typeface="Calibri"/>
              <a:sym typeface="Calibri"/>
            </a:endParaRPr>
          </a:p>
          <a:p>
            <a:pPr indent="-406400" lvl="1" marL="914400" rtl="0" algn="l">
              <a:spcBef>
                <a:spcPts val="0"/>
              </a:spcBef>
              <a:spcAft>
                <a:spcPts val="0"/>
              </a:spcAft>
              <a:buClr>
                <a:srgbClr val="E69138"/>
              </a:buClr>
              <a:buSzPts val="2800"/>
              <a:buFont typeface="Calibri"/>
              <a:buChar char="-"/>
            </a:pPr>
            <a:r>
              <a:rPr lang="en-US" sz="2800">
                <a:solidFill>
                  <a:srgbClr val="E69138"/>
                </a:solidFill>
                <a:latin typeface="Calibri"/>
                <a:ea typeface="Calibri"/>
                <a:cs typeface="Calibri"/>
                <a:sym typeface="Calibri"/>
              </a:rPr>
              <a:t>Work with Teams 2 and 3 on saving user preferences information during signup to enhance recommendation and topic modeling </a:t>
            </a:r>
            <a:endParaRPr sz="2800">
              <a:solidFill>
                <a:srgbClr val="E69138"/>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0" name="Shape 180"/>
        <p:cNvGrpSpPr/>
        <p:nvPr/>
      </p:nvGrpSpPr>
      <p:grpSpPr>
        <a:xfrm>
          <a:off x="0" y="0"/>
          <a:ext cx="0" cy="0"/>
          <a:chOff x="0" y="0"/>
          <a:chExt cx="0" cy="0"/>
        </a:xfrm>
      </p:grpSpPr>
      <p:sp>
        <p:nvSpPr>
          <p:cNvPr id="181" name="Google Shape;181;p33"/>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pic>
        <p:nvPicPr>
          <p:cNvPr id="182" name="Google Shape;182;p33"/>
          <p:cNvPicPr preferRelativeResize="0"/>
          <p:nvPr/>
        </p:nvPicPr>
        <p:blipFill>
          <a:blip r:embed="rId3">
            <a:alphaModFix/>
          </a:blip>
          <a:stretch>
            <a:fillRect/>
          </a:stretch>
        </p:blipFill>
        <p:spPr>
          <a:xfrm>
            <a:off x="965650" y="0"/>
            <a:ext cx="11183498" cy="6697249"/>
          </a:xfrm>
          <a:prstGeom prst="rect">
            <a:avLst/>
          </a:prstGeom>
          <a:noFill/>
          <a:ln>
            <a:noFill/>
          </a:ln>
        </p:spPr>
      </p:pic>
      <p:sp>
        <p:nvSpPr>
          <p:cNvPr id="183" name="Google Shape;183;p33"/>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Old User Flow Diagram</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cxnSp>
        <p:nvCxnSpPr>
          <p:cNvPr id="184" name="Google Shape;184;p33"/>
          <p:cNvCxnSpPr/>
          <p:nvPr/>
        </p:nvCxnSpPr>
        <p:spPr>
          <a:xfrm>
            <a:off x="1264950" y="2854325"/>
            <a:ext cx="1434000" cy="12600"/>
          </a:xfrm>
          <a:prstGeom prst="straightConnector1">
            <a:avLst/>
          </a:prstGeom>
          <a:noFill/>
          <a:ln cap="flat" cmpd="sng" w="38100">
            <a:solidFill>
              <a:schemeClr val="dk2"/>
            </a:solidFill>
            <a:prstDash val="solid"/>
            <a:round/>
            <a:headEnd len="med" w="med" type="none"/>
            <a:tailEnd len="med" w="med" type="triangle"/>
          </a:ln>
        </p:spPr>
      </p:cxnSp>
      <p:sp>
        <p:nvSpPr>
          <p:cNvPr id="185" name="Google Shape;185;p33"/>
          <p:cNvSpPr txBox="1"/>
          <p:nvPr/>
        </p:nvSpPr>
        <p:spPr>
          <a:xfrm>
            <a:off x="0" y="2567525"/>
            <a:ext cx="1900800" cy="112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solidFill>
                  <a:schemeClr val="accent1"/>
                </a:solidFill>
                <a:latin typeface="Calibri"/>
                <a:ea typeface="Calibri"/>
                <a:cs typeface="Calibri"/>
                <a:sym typeface="Calibri"/>
              </a:rPr>
              <a:t>Problem:</a:t>
            </a:r>
            <a:endParaRPr sz="2400">
              <a:solidFill>
                <a:schemeClr val="accent1"/>
              </a:solidFill>
              <a:latin typeface="Calibri"/>
              <a:ea typeface="Calibri"/>
              <a:cs typeface="Calibri"/>
              <a:sym typeface="Calibri"/>
            </a:endParaRPr>
          </a:p>
          <a:p>
            <a:pPr indent="0" lvl="0" marL="0" rtl="0" algn="l">
              <a:spcBef>
                <a:spcPts val="0"/>
              </a:spcBef>
              <a:spcAft>
                <a:spcPts val="0"/>
              </a:spcAft>
              <a:buNone/>
            </a:pPr>
            <a:r>
              <a:rPr lang="en-US" sz="2400">
                <a:solidFill>
                  <a:schemeClr val="accent1"/>
                </a:solidFill>
                <a:latin typeface="Calibri"/>
                <a:ea typeface="Calibri"/>
                <a:cs typeface="Calibri"/>
                <a:sym typeface="Calibri"/>
              </a:rPr>
              <a:t>Could access search without being logged in</a:t>
            </a:r>
            <a:endParaRPr sz="2400">
              <a:solidFill>
                <a:schemeClr val="accen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9" name="Shape 189"/>
        <p:cNvGrpSpPr/>
        <p:nvPr/>
      </p:nvGrpSpPr>
      <p:grpSpPr>
        <a:xfrm>
          <a:off x="0" y="0"/>
          <a:ext cx="0" cy="0"/>
          <a:chOff x="0" y="0"/>
          <a:chExt cx="0" cy="0"/>
        </a:xfrm>
      </p:grpSpPr>
      <p:sp>
        <p:nvSpPr>
          <p:cNvPr id="190" name="Google Shape;190;p34"/>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191" name="Google Shape;191;p34"/>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New</a:t>
            </a:r>
            <a:r>
              <a:rPr b="1" lang="en-US" sz="3050">
                <a:solidFill>
                  <a:srgbClr val="A61C00"/>
                </a:solidFill>
                <a:latin typeface="Arial"/>
                <a:ea typeface="Arial"/>
                <a:cs typeface="Arial"/>
                <a:sym typeface="Arial"/>
              </a:rPr>
              <a:t> User Flow Diagram</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pic>
        <p:nvPicPr>
          <p:cNvPr id="192" name="Google Shape;192;p34"/>
          <p:cNvPicPr preferRelativeResize="0"/>
          <p:nvPr/>
        </p:nvPicPr>
        <p:blipFill>
          <a:blip r:embed="rId3">
            <a:alphaModFix/>
          </a:blip>
          <a:stretch>
            <a:fillRect/>
          </a:stretch>
        </p:blipFill>
        <p:spPr>
          <a:xfrm>
            <a:off x="867759" y="224100"/>
            <a:ext cx="10456494" cy="6581251"/>
          </a:xfrm>
          <a:prstGeom prst="rect">
            <a:avLst/>
          </a:prstGeom>
          <a:noFill/>
          <a:ln>
            <a:noFill/>
          </a:ln>
        </p:spPr>
      </p:pic>
      <p:cxnSp>
        <p:nvCxnSpPr>
          <p:cNvPr id="193" name="Google Shape;193;p34"/>
          <p:cNvCxnSpPr/>
          <p:nvPr/>
        </p:nvCxnSpPr>
        <p:spPr>
          <a:xfrm>
            <a:off x="4656525" y="1582475"/>
            <a:ext cx="1583700" cy="24900"/>
          </a:xfrm>
          <a:prstGeom prst="straightConnector1">
            <a:avLst/>
          </a:prstGeom>
          <a:noFill/>
          <a:ln cap="flat" cmpd="sng" w="9525">
            <a:solidFill>
              <a:schemeClr val="dk2"/>
            </a:solidFill>
            <a:prstDash val="solid"/>
            <a:round/>
            <a:headEnd len="med" w="med" type="none"/>
            <a:tailEnd len="med" w="med" type="triangle"/>
          </a:ln>
        </p:spPr>
      </p:cxnSp>
      <p:sp>
        <p:nvSpPr>
          <p:cNvPr id="194" name="Google Shape;194;p34"/>
          <p:cNvSpPr txBox="1"/>
          <p:nvPr/>
        </p:nvSpPr>
        <p:spPr>
          <a:xfrm>
            <a:off x="6396625" y="1033775"/>
            <a:ext cx="3422100" cy="112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solidFill>
                  <a:schemeClr val="accent1"/>
                </a:solidFill>
                <a:latin typeface="Calibri"/>
                <a:ea typeface="Calibri"/>
                <a:cs typeface="Calibri"/>
                <a:sym typeface="Calibri"/>
              </a:rPr>
              <a:t>Solution: Pages only accessible after Login</a:t>
            </a:r>
            <a:endParaRPr sz="2400">
              <a:solidFill>
                <a:schemeClr val="accen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98" name="Shape 198"/>
        <p:cNvGrpSpPr/>
        <p:nvPr/>
      </p:nvGrpSpPr>
      <p:grpSpPr>
        <a:xfrm>
          <a:off x="0" y="0"/>
          <a:ext cx="0" cy="0"/>
          <a:chOff x="0" y="0"/>
          <a:chExt cx="0" cy="0"/>
        </a:xfrm>
      </p:grpSpPr>
      <p:sp>
        <p:nvSpPr>
          <p:cNvPr id="199" name="Google Shape;199;p35"/>
          <p:cNvSpPr txBox="1"/>
          <p:nvPr>
            <p:ph idx="4294967295" type="title"/>
          </p:nvPr>
        </p:nvSpPr>
        <p:spPr>
          <a:xfrm>
            <a:off x="2921253" y="2188453"/>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rPr>
              <a:t>Wireframe Iterations</a:t>
            </a:r>
            <a:endParaRPr sz="440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3" name="Shape 203"/>
        <p:cNvGrpSpPr/>
        <p:nvPr/>
      </p:nvGrpSpPr>
      <p:grpSpPr>
        <a:xfrm>
          <a:off x="0" y="0"/>
          <a:ext cx="0" cy="0"/>
          <a:chOff x="0" y="0"/>
          <a:chExt cx="0" cy="0"/>
        </a:xfrm>
      </p:grpSpPr>
      <p:sp>
        <p:nvSpPr>
          <p:cNvPr id="204" name="Google Shape;204;p36"/>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205" name="Google Shape;205;p36"/>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Experimenter and Curator Page Designs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pic>
        <p:nvPicPr>
          <p:cNvPr id="206" name="Google Shape;206;p36"/>
          <p:cNvPicPr preferRelativeResize="0"/>
          <p:nvPr/>
        </p:nvPicPr>
        <p:blipFill>
          <a:blip r:embed="rId3">
            <a:alphaModFix/>
          </a:blip>
          <a:stretch>
            <a:fillRect/>
          </a:stretch>
        </p:blipFill>
        <p:spPr>
          <a:xfrm>
            <a:off x="77575" y="1087825"/>
            <a:ext cx="4928075" cy="4989075"/>
          </a:xfrm>
          <a:prstGeom prst="rect">
            <a:avLst/>
          </a:prstGeom>
          <a:noFill/>
          <a:ln>
            <a:noFill/>
          </a:ln>
        </p:spPr>
      </p:pic>
      <p:sp>
        <p:nvSpPr>
          <p:cNvPr id="207" name="Google Shape;207;p36"/>
          <p:cNvSpPr txBox="1"/>
          <p:nvPr/>
        </p:nvSpPr>
        <p:spPr>
          <a:xfrm>
            <a:off x="390613" y="626425"/>
            <a:ext cx="4302000" cy="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accent1"/>
                </a:solidFill>
                <a:latin typeface="Calibri"/>
                <a:ea typeface="Calibri"/>
                <a:cs typeface="Calibri"/>
                <a:sym typeface="Calibri"/>
              </a:rPr>
              <a:t>Original Curator Page Design</a:t>
            </a:r>
            <a:endParaRPr sz="2800">
              <a:solidFill>
                <a:schemeClr val="accent1"/>
              </a:solidFill>
              <a:latin typeface="Calibri"/>
              <a:ea typeface="Calibri"/>
              <a:cs typeface="Calibri"/>
              <a:sym typeface="Calibri"/>
            </a:endParaRPr>
          </a:p>
        </p:txBody>
      </p:sp>
      <p:pic>
        <p:nvPicPr>
          <p:cNvPr id="208" name="Google Shape;208;p36"/>
          <p:cNvPicPr preferRelativeResize="0"/>
          <p:nvPr/>
        </p:nvPicPr>
        <p:blipFill rotWithShape="1">
          <a:blip r:embed="rId4">
            <a:alphaModFix/>
          </a:blip>
          <a:srcRect b="0" l="0" r="5033" t="0"/>
          <a:stretch/>
        </p:blipFill>
        <p:spPr>
          <a:xfrm>
            <a:off x="5460396" y="1234137"/>
            <a:ext cx="6565330" cy="4696449"/>
          </a:xfrm>
          <a:prstGeom prst="rect">
            <a:avLst/>
          </a:prstGeom>
          <a:noFill/>
          <a:ln>
            <a:noFill/>
          </a:ln>
        </p:spPr>
      </p:pic>
      <p:sp>
        <p:nvSpPr>
          <p:cNvPr id="209" name="Google Shape;209;p36"/>
          <p:cNvSpPr txBox="1"/>
          <p:nvPr/>
        </p:nvSpPr>
        <p:spPr>
          <a:xfrm>
            <a:off x="6191527" y="626425"/>
            <a:ext cx="4928100" cy="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accent1"/>
                </a:solidFill>
                <a:latin typeface="Calibri"/>
                <a:ea typeface="Calibri"/>
                <a:cs typeface="Calibri"/>
                <a:sym typeface="Calibri"/>
              </a:rPr>
              <a:t>Two Page Design after Feedback</a:t>
            </a:r>
            <a:endParaRPr sz="2800">
              <a:solidFill>
                <a:schemeClr val="accent1"/>
              </a:solidFill>
              <a:latin typeface="Calibri"/>
              <a:ea typeface="Calibri"/>
              <a:cs typeface="Calibri"/>
              <a:sym typeface="Calibri"/>
            </a:endParaRPr>
          </a:p>
        </p:txBody>
      </p:sp>
      <p:cxnSp>
        <p:nvCxnSpPr>
          <p:cNvPr id="210" name="Google Shape;210;p36"/>
          <p:cNvCxnSpPr/>
          <p:nvPr/>
        </p:nvCxnSpPr>
        <p:spPr>
          <a:xfrm flipH="1" rot="10800000">
            <a:off x="4692625" y="3228250"/>
            <a:ext cx="910200" cy="12600"/>
          </a:xfrm>
          <a:prstGeom prst="straightConnector1">
            <a:avLst/>
          </a:prstGeom>
          <a:noFill/>
          <a:ln cap="flat" cmpd="sng" w="76200">
            <a:solidFill>
              <a:schemeClr val="dk2"/>
            </a:solidFill>
            <a:prstDash val="solid"/>
            <a:round/>
            <a:headEnd len="med" w="med" type="none"/>
            <a:tailEnd len="med" w="med" type="triangle"/>
          </a:ln>
        </p:spPr>
      </p:cxnSp>
      <p:pic>
        <p:nvPicPr>
          <p:cNvPr id="211" name="Google Shape;211;p36"/>
          <p:cNvPicPr preferRelativeResize="0"/>
          <p:nvPr/>
        </p:nvPicPr>
        <p:blipFill rotWithShape="1">
          <a:blip r:embed="rId5">
            <a:alphaModFix/>
          </a:blip>
          <a:srcRect b="29363" l="0" r="2267" t="0"/>
          <a:stretch/>
        </p:blipFill>
        <p:spPr>
          <a:xfrm>
            <a:off x="5422988" y="3300366"/>
            <a:ext cx="6640148" cy="346785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5" name="Shape 215"/>
        <p:cNvGrpSpPr/>
        <p:nvPr/>
      </p:nvGrpSpPr>
      <p:grpSpPr>
        <a:xfrm>
          <a:off x="0" y="0"/>
          <a:ext cx="0" cy="0"/>
          <a:chOff x="0" y="0"/>
          <a:chExt cx="0" cy="0"/>
        </a:xfrm>
      </p:grpSpPr>
      <p:sp>
        <p:nvSpPr>
          <p:cNvPr id="216" name="Google Shape;216;p37"/>
          <p:cNvSpPr txBox="1"/>
          <p:nvPr>
            <p:ph type="title"/>
          </p:nvPr>
        </p:nvSpPr>
        <p:spPr>
          <a:xfrm>
            <a:off x="838200" y="-1425777"/>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2"/>
              </a:buClr>
              <a:buSzPts val="3500"/>
              <a:buFont typeface="Arial"/>
              <a:buNone/>
            </a:pPr>
            <a:r>
              <a:rPr lang="en-US"/>
              <a:t>Quote Callout</a:t>
            </a:r>
            <a:endParaRPr/>
          </a:p>
        </p:txBody>
      </p:sp>
      <p:sp>
        <p:nvSpPr>
          <p:cNvPr id="217" name="Google Shape;217;p37"/>
          <p:cNvSpPr txBox="1"/>
          <p:nvPr>
            <p:ph idx="4294967295" type="body"/>
          </p:nvPr>
        </p:nvSpPr>
        <p:spPr>
          <a:xfrm>
            <a:off x="601225" y="161000"/>
            <a:ext cx="11238900" cy="56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ctr">
              <a:lnSpc>
                <a:spcPct val="100000"/>
              </a:lnSpc>
              <a:spcBef>
                <a:spcPts val="0"/>
              </a:spcBef>
              <a:spcAft>
                <a:spcPts val="0"/>
              </a:spcAft>
              <a:buClr>
                <a:schemeClr val="dk1"/>
              </a:buClr>
              <a:buSzPct val="81967"/>
              <a:buNone/>
            </a:pPr>
            <a:r>
              <a:rPr b="1" lang="en-US" sz="3050">
                <a:solidFill>
                  <a:srgbClr val="A61C00"/>
                </a:solidFill>
                <a:latin typeface="Arial"/>
                <a:ea typeface="Arial"/>
                <a:cs typeface="Arial"/>
                <a:sym typeface="Arial"/>
              </a:rPr>
              <a:t>Experimenter and Curator Page Designs</a:t>
            </a:r>
            <a:endParaRPr b="1" sz="3050">
              <a:solidFill>
                <a:srgbClr val="A61C00"/>
              </a:solidFill>
              <a:latin typeface="Arial"/>
              <a:ea typeface="Arial"/>
              <a:cs typeface="Arial"/>
              <a:sym typeface="Arial"/>
            </a:endParaRPr>
          </a:p>
          <a:p>
            <a:pPr indent="0" lvl="0" marL="0" rtl="0" algn="ctr">
              <a:lnSpc>
                <a:spcPct val="100000"/>
              </a:lnSpc>
              <a:spcBef>
                <a:spcPts val="0"/>
              </a:spcBef>
              <a:spcAft>
                <a:spcPts val="0"/>
              </a:spcAft>
              <a:buClr>
                <a:schemeClr val="dk1"/>
              </a:buClr>
              <a:buSzPct val="104166"/>
              <a:buNone/>
            </a:pPr>
            <a:r>
              <a:t/>
            </a:r>
            <a:endParaRPr sz="2400">
              <a:solidFill>
                <a:srgbClr val="3A3C3D"/>
              </a:solidFill>
              <a:latin typeface="Arial"/>
              <a:ea typeface="Arial"/>
              <a:cs typeface="Arial"/>
              <a:sym typeface="Arial"/>
            </a:endParaRPr>
          </a:p>
        </p:txBody>
      </p:sp>
      <p:sp>
        <p:nvSpPr>
          <p:cNvPr id="218" name="Google Shape;218;p37"/>
          <p:cNvSpPr txBox="1"/>
          <p:nvPr/>
        </p:nvSpPr>
        <p:spPr>
          <a:xfrm>
            <a:off x="3534175" y="599175"/>
            <a:ext cx="5373000" cy="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accent1"/>
                </a:solidFill>
                <a:latin typeface="Calibri"/>
                <a:ea typeface="Calibri"/>
                <a:cs typeface="Calibri"/>
                <a:sym typeface="Calibri"/>
              </a:rPr>
              <a:t>Final</a:t>
            </a:r>
            <a:r>
              <a:rPr lang="en-US" sz="2800">
                <a:solidFill>
                  <a:schemeClr val="accent1"/>
                </a:solidFill>
                <a:latin typeface="Calibri"/>
                <a:ea typeface="Calibri"/>
                <a:cs typeface="Calibri"/>
                <a:sym typeface="Calibri"/>
              </a:rPr>
              <a:t> Design after more Feedback</a:t>
            </a:r>
            <a:endParaRPr sz="2800">
              <a:solidFill>
                <a:schemeClr val="accent1"/>
              </a:solidFill>
              <a:latin typeface="Calibri"/>
              <a:ea typeface="Calibri"/>
              <a:cs typeface="Calibri"/>
              <a:sym typeface="Calibri"/>
            </a:endParaRPr>
          </a:p>
        </p:txBody>
      </p:sp>
      <p:pic>
        <p:nvPicPr>
          <p:cNvPr id="219" name="Google Shape;219;p37"/>
          <p:cNvPicPr preferRelativeResize="0"/>
          <p:nvPr/>
        </p:nvPicPr>
        <p:blipFill rotWithShape="1">
          <a:blip r:embed="rId3">
            <a:alphaModFix/>
          </a:blip>
          <a:srcRect b="6872" l="0" r="0" t="0"/>
          <a:stretch/>
        </p:blipFill>
        <p:spPr>
          <a:xfrm>
            <a:off x="2094625" y="1160350"/>
            <a:ext cx="8252099" cy="4998273"/>
          </a:xfrm>
          <a:prstGeom prst="rect">
            <a:avLst/>
          </a:prstGeom>
          <a:noFill/>
          <a:ln>
            <a:noFill/>
          </a:ln>
        </p:spPr>
      </p:pic>
      <p:sp>
        <p:nvSpPr>
          <p:cNvPr id="220" name="Google Shape;220;p37"/>
          <p:cNvSpPr txBox="1"/>
          <p:nvPr/>
        </p:nvSpPr>
        <p:spPr>
          <a:xfrm>
            <a:off x="3275100" y="5772075"/>
            <a:ext cx="5373000" cy="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800">
                <a:solidFill>
                  <a:schemeClr val="accent1"/>
                </a:solidFill>
                <a:latin typeface="Calibri"/>
                <a:ea typeface="Calibri"/>
                <a:cs typeface="Calibri"/>
                <a:sym typeface="Calibri"/>
              </a:rPr>
              <a:t>Repeated a </a:t>
            </a:r>
            <a:r>
              <a:rPr lang="en-US" sz="2800">
                <a:solidFill>
                  <a:schemeClr val="accent1"/>
                </a:solidFill>
                <a:latin typeface="Calibri"/>
                <a:ea typeface="Calibri"/>
                <a:cs typeface="Calibri"/>
                <a:sym typeface="Calibri"/>
              </a:rPr>
              <a:t>similar process for other screens</a:t>
            </a:r>
            <a:endParaRPr sz="2800">
              <a:solidFill>
                <a:schemeClr val="accen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6C1035"/>
      </a:dk1>
      <a:lt1>
        <a:srgbClr val="5C6C66"/>
      </a:lt1>
      <a:dk2>
        <a:srgbClr val="A7A7A7"/>
      </a:dk2>
      <a:lt2>
        <a:srgbClr val="535353"/>
      </a:lt2>
      <a:accent1>
        <a:srgbClr val="6C1035"/>
      </a:accent1>
      <a:accent2>
        <a:srgbClr val="E57631"/>
      </a:accent2>
      <a:accent3>
        <a:srgbClr val="A5A5A5"/>
      </a:accent3>
      <a:accent4>
        <a:srgbClr val="417C79"/>
      </a:accent4>
      <a:accent5>
        <a:srgbClr val="E5E1EF"/>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