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Montserrat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bold.fntdata"/><Relationship Id="rId25" Type="http://schemas.openxmlformats.org/officeDocument/2006/relationships/font" Target="fonts/Montserrat-regular.fntdata"/><Relationship Id="rId28" Type="http://schemas.openxmlformats.org/officeDocument/2006/relationships/font" Target="fonts/Montserrat-boldItalic.fntdata"/><Relationship Id="rId27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26527e8cd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26527e8cd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26527e8cd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26527e8cd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2641f66bda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2641f66bda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2641f66bd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2641f66bd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2641f66bda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12641f66bda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2641f66bda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12641f66bda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2641f66bda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2641f66bda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2641f66bda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2641f66bda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d1ed582a3e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d1ed582a3e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d1ed582a3e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d1ed582a3e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15275d056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15275d056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15275d056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15275d056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15275d056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15275d056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d1ed582a3e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d1ed582a3e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5275d0565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15275d0565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2641f66bd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2641f66bd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2641f66bd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2641f66bd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2641f66bda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2641f66bda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hdl.handle.net/10919/103254" TargetMode="External"/><Relationship Id="rId4" Type="http://schemas.openxmlformats.org/officeDocument/2006/relationships/hyperlink" Target="https://www.iucnredlist.org" TargetMode="External"/><Relationship Id="rId5" Type="http://schemas.openxmlformats.org/officeDocument/2006/relationships/hyperlink" Target="https://www.iucn.org/resources/conservation-tools/iucn-red-list-threatened-specie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99285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00"/>
              <a:t>CS4624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00"/>
              <a:t>SharkPulse Enhancement</a:t>
            </a:r>
            <a:endParaRPr sz="3600"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By: Omar Kalbouneh and Madison Marshburn</a:t>
            </a:r>
            <a:endParaRPr sz="1800"/>
          </a:p>
        </p:txBody>
      </p:sp>
      <p:sp>
        <p:nvSpPr>
          <p:cNvPr id="136" name="Google Shape;136;p13"/>
          <p:cNvSpPr txBox="1"/>
          <p:nvPr/>
        </p:nvSpPr>
        <p:spPr>
          <a:xfrm>
            <a:off x="507600" y="3393025"/>
            <a:ext cx="40644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Multimedia, Hypertext, and Information Access Capstone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Instructor: Dr. Edward A. Fox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Virginia Tech, Blacksburg VA 24061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5/08/2022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was it done?</a:t>
            </a:r>
            <a:endParaRPr/>
          </a:p>
        </p:txBody>
      </p:sp>
      <p:sp>
        <p:nvSpPr>
          <p:cNvPr id="194" name="Google Shape;194;p2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Rare Functionality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Front end file sends a query to count number of user input species we have in the validated table in the </a:t>
            </a:r>
            <a:r>
              <a:rPr lang="en" sz="1800"/>
              <a:t>database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Front end file sends the query to count the total  number of species in the database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Both numbers will be divided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Baseline is set at 30%. Anything less than that is rare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was it done?</a:t>
            </a:r>
            <a:endParaRPr/>
          </a:p>
        </p:txBody>
      </p:sp>
      <p:sp>
        <p:nvSpPr>
          <p:cNvPr id="200" name="Google Shape;200;p2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Endangered, critically endangered and vulnerable species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Built an in memory web browser data structure to store these lists obtained from IUCN red list of threatened species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User input is passed a  POST request from a backend R file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Input is checked if it fits either category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Updates the user points in the database 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Leader-Board New Changes</a:t>
            </a:r>
            <a:endParaRPr/>
          </a:p>
        </p:txBody>
      </p:sp>
      <p:sp>
        <p:nvSpPr>
          <p:cNvPr id="206" name="Google Shape;206;p2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1375" y="1179575"/>
            <a:ext cx="7687649" cy="156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8188" y="3058650"/>
            <a:ext cx="6867625" cy="156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Identification guide</a:t>
            </a:r>
            <a:endParaRPr/>
          </a:p>
        </p:txBody>
      </p:sp>
      <p:sp>
        <p:nvSpPr>
          <p:cNvPr id="214" name="Google Shape;214;p2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5" name="Google Shape;21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1375" y="973225"/>
            <a:ext cx="5106175" cy="398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Identification guide </a:t>
            </a:r>
            <a:endParaRPr/>
          </a:p>
        </p:txBody>
      </p:sp>
      <p:sp>
        <p:nvSpPr>
          <p:cNvPr id="221" name="Google Shape;221;p2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Implemented in an R script for using an Rshiny app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Filled a shark characteristics spreadsheet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Builds an in-memory data structure to process entries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Present new questions on the website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Spreadsheet example</a:t>
            </a:r>
            <a:endParaRPr/>
          </a:p>
        </p:txBody>
      </p:sp>
      <p:pic>
        <p:nvPicPr>
          <p:cNvPr id="227" name="Google Shape;22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850" y="1147275"/>
            <a:ext cx="7836524" cy="255605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7"/>
          <p:cNvSpPr txBox="1"/>
          <p:nvPr>
            <p:ph idx="1" type="body"/>
          </p:nvPr>
        </p:nvSpPr>
        <p:spPr>
          <a:xfrm>
            <a:off x="1297500" y="1920250"/>
            <a:ext cx="7038900" cy="29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294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294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7294"/>
              <a:t>1 = present</a:t>
            </a:r>
            <a:endParaRPr sz="7294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7294"/>
              <a:t>0 = not present</a:t>
            </a:r>
            <a:endParaRPr sz="7294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Small example of how </a:t>
            </a:r>
            <a:r>
              <a:rPr lang="en"/>
              <a:t>contents</a:t>
            </a:r>
            <a:r>
              <a:rPr lang="en"/>
              <a:t> were parsed</a:t>
            </a:r>
            <a:endParaRPr/>
          </a:p>
        </p:txBody>
      </p:sp>
      <p:sp>
        <p:nvSpPr>
          <p:cNvPr id="234" name="Google Shape;234;p2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5" name="Google Shape;23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150" y="1490674"/>
            <a:ext cx="8229601" cy="241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241" name="Google Shape;241;p2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New languages and frameworks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Not all team members were available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Website server often crashes because of too many database requests between PostgreSQL and R.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47" name="Google Shape;247;p30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Dr. Francesco Ferretti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Jeremy Jenrette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Aman Kothari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Dr. Edward Fox</a:t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53" name="Google Shape;253;p3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850">
                <a:uFill>
                  <a:noFill/>
                </a:uFill>
                <a:hlinkClick r:id="rId3"/>
              </a:rPr>
              <a:t>http://hdl.handle.net/10919/103254</a:t>
            </a:r>
            <a:endParaRPr sz="1400">
              <a:highlight>
                <a:schemeClr val="dk1"/>
              </a:highlight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highlight>
                  <a:schemeClr val="dk1"/>
                </a:highlight>
              </a:rPr>
              <a:t>IUCN. 2021. The IUCN Red List of Threatened Species. Version 2021-3. </a:t>
            </a:r>
            <a:r>
              <a:rPr lang="en" u="sng">
                <a:solidFill>
                  <a:schemeClr val="accent5"/>
                </a:solidFill>
                <a:highlight>
                  <a:schemeClr val="dk1"/>
                </a:highlight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https://www.iucnredlist.org</a:t>
            </a:r>
            <a:r>
              <a:rPr lang="en">
                <a:highlight>
                  <a:schemeClr val="dk1"/>
                </a:highlight>
              </a:rPr>
              <a:t>.</a:t>
            </a:r>
            <a:endParaRPr>
              <a:highlight>
                <a:schemeClr val="dk1"/>
              </a:highlight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8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https://www.iucn.org/resources/conservation-tools/iucn-red-list-threatened-species</a:t>
            </a:r>
            <a:endParaRPr>
              <a:highlight>
                <a:schemeClr val="dk1"/>
              </a:highlight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800"/>
              <a:t>http://sharkpulse.cnre.vt.edu/</a:t>
            </a:r>
            <a:endParaRPr>
              <a:highlight>
                <a:schemeClr val="dk1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42" name="Google Shape;142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Client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Problem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Deliverables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Timeline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Completed Work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Challenges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Acknowledgements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References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Quick Reminder- Client</a:t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Dr. Francesco Ferretti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Department of Fish and Wildlife conservation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Interested in building largest database of online shark sightings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</a:t>
            </a:r>
            <a:endParaRPr/>
          </a:p>
        </p:txBody>
      </p:sp>
      <p:sp>
        <p:nvSpPr>
          <p:cNvPr id="154" name="Google Shape;154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Improving/Gamifying validation monitor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Static Website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Current shark identification guide</a:t>
            </a:r>
            <a:endParaRPr sz="1800"/>
          </a:p>
        </p:txBody>
      </p:sp>
      <p:pic>
        <p:nvPicPr>
          <p:cNvPr id="155" name="Google Shape;15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2825" y="2753950"/>
            <a:ext cx="5453573" cy="203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161" name="Google Shape;161;p17"/>
          <p:cNvSpPr txBox="1"/>
          <p:nvPr>
            <p:ph idx="1" type="body"/>
          </p:nvPr>
        </p:nvSpPr>
        <p:spPr>
          <a:xfrm>
            <a:off x="1297500" y="1059025"/>
            <a:ext cx="7038900" cy="37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Dynamic Website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Improving/Gamifying validation monitor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Refining the point system for the validation monitor 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                          </a:t>
            </a:r>
            <a:r>
              <a:rPr lang="en" sz="1600"/>
              <a:t>Example of a figure in the webpage that is not dynamic</a:t>
            </a:r>
            <a:endParaRPr sz="1600"/>
          </a:p>
        </p:txBody>
      </p:sp>
      <p:pic>
        <p:nvPicPr>
          <p:cNvPr id="162" name="Google Shape;1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7550" y="2207350"/>
            <a:ext cx="6468876" cy="206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168" name="Google Shape;168;p18"/>
          <p:cNvSpPr txBox="1"/>
          <p:nvPr>
            <p:ph idx="1" type="body"/>
          </p:nvPr>
        </p:nvSpPr>
        <p:spPr>
          <a:xfrm>
            <a:off x="1297500" y="1307850"/>
            <a:ext cx="7038900" cy="3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February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Familiarized ourselves with the codebase and 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March</a:t>
            </a:r>
            <a:r>
              <a:rPr lang="en" sz="1800"/>
              <a:t>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Started enhancements on the validation monitor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Begin adding dynamic functionality to website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April: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Completed enhancements on the validation monitor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Continue adding/optimizing features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Started enhancements for the identification guide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May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Complete website frontend/backend development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Final meeting with client to ensure longevity of our work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 for the validation monitor</a:t>
            </a:r>
            <a:endParaRPr/>
          </a:p>
        </p:txBody>
      </p:sp>
      <p:sp>
        <p:nvSpPr>
          <p:cNvPr id="174" name="Google Shape;174;p1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Added functionality in the backend to score points for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Users who find rare species. 9 points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Users who find threatened species that are: 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Vulnerable. 9 points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Endangered. 10 points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Critically endangered. 12 points.</a:t>
            </a:r>
            <a:endParaRPr sz="1800"/>
          </a:p>
          <a:p>
            <a:pPr indent="0" lvl="0" marL="1371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Validation monitor Map</a:t>
            </a:r>
            <a:endParaRPr/>
          </a:p>
        </p:txBody>
      </p:sp>
      <p:sp>
        <p:nvSpPr>
          <p:cNvPr id="180" name="Google Shape;180;p20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1" name="Google Shape;18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200" y="1072475"/>
            <a:ext cx="7211100" cy="3901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Validation Monitor User Questions</a:t>
            </a:r>
            <a:endParaRPr/>
          </a:p>
        </p:txBody>
      </p:sp>
      <p:sp>
        <p:nvSpPr>
          <p:cNvPr id="187" name="Google Shape;187;p2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8" name="Google Shape;18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2188" y="1075512"/>
            <a:ext cx="5809526" cy="3895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