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21"/>
  </p:notesMasterIdLst>
  <p:sldIdLst>
    <p:sldId id="256" r:id="rId2"/>
    <p:sldId id="258" r:id="rId3"/>
    <p:sldId id="259" r:id="rId4"/>
    <p:sldId id="260" r:id="rId5"/>
    <p:sldId id="319" r:id="rId6"/>
    <p:sldId id="320" r:id="rId7"/>
    <p:sldId id="298" r:id="rId8"/>
    <p:sldId id="302" r:id="rId9"/>
    <p:sldId id="313" r:id="rId10"/>
    <p:sldId id="314" r:id="rId11"/>
    <p:sldId id="322" r:id="rId12"/>
    <p:sldId id="301" r:id="rId13"/>
    <p:sldId id="321" r:id="rId14"/>
    <p:sldId id="304" r:id="rId15"/>
    <p:sldId id="317" r:id="rId16"/>
    <p:sldId id="307" r:id="rId17"/>
    <p:sldId id="323" r:id="rId18"/>
    <p:sldId id="310" r:id="rId19"/>
    <p:sldId id="315" r:id="rId20"/>
  </p:sldIdLst>
  <p:sldSz cx="9144000" cy="5143500" type="screen16x9"/>
  <p:notesSz cx="6858000" cy="9144000"/>
  <p:embeddedFontLst>
    <p:embeddedFont>
      <p:font typeface="Poppins" panose="00000500000000000000" pitchFamily="2" charset="0"/>
      <p:regular r:id="rId22"/>
      <p:bold r:id="rId23"/>
      <p:italic r:id="rId24"/>
      <p:boldItalic r:id="rId25"/>
    </p:embeddedFont>
    <p:embeddedFont>
      <p:font typeface="Roboto Slab" pitchFamily="2" charset="0"/>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9BBABDAC-8CBA-04BA-C7DB-AEA252DD5A88}" name="Hoang, Brandon" initials="HB" userId="S::brandonh03@vt.edu::3bc3d3c0-6b51-4144-8118-748426aae309"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A977A6-A4AE-1648-FC56-D8995480B007}" v="445" dt="2025-05-03T22:50:53.546"/>
    <p1510:client id="{0ED4135C-9501-0B60-2BB4-712EEF29AD0E}" v="162" dt="2025-05-05T04:37:31.457"/>
    <p1510:client id="{1D32313E-1849-EFE2-DDBC-8DFD04A51192}" v="35" dt="2025-05-04T01:54:33.437"/>
    <p1510:client id="{2DC3C7C6-2697-13E8-43E4-5AFB41FC56D3}" v="15" dt="2025-05-05T03:34:16.880"/>
    <p1510:client id="{5A608B3B-1375-6C4F-F24E-CC5BAC61D5DA}" v="63" dt="2025-05-05T00:52:22.910"/>
    <p1510:client id="{5B7E62B3-5C30-9DBC-D421-74392641E2B0}" v="277" dt="2025-05-05T06:42:52.510"/>
    <p1510:client id="{5D59F489-78C6-B299-2B73-309D85E08DA1}" v="362" dt="2025-05-03T22:10:09.455"/>
    <p1510:client id="{625B002A-1D3F-C549-F4FC-EE8E354EE2DA}" v="12" dt="2025-05-05T04:00:08.812"/>
    <p1510:client id="{98CE8D36-1A9D-4CC2-0691-240C71B3FDE0}" v="2" dt="2025-05-05T14:14:45.378"/>
    <p1510:client id="{CA57E56F-B792-37D9-0A7B-C4E35DA4A2C2}" v="194" dt="2025-05-05T01:10:30.833"/>
    <p1510:client id="{EAC983B7-7E3E-863F-03D8-8F84904F1A50}" v="306" dt="2025-05-03T21:45:53.664"/>
    <p1510:client id="{FEEBDD8B-6C81-4881-5BBD-6E18FC375C88}" v="22" dt="2025-05-04T01:55:05.416"/>
  </p1510:revLst>
</p1510:revInfo>
</file>

<file path=ppt/tableStyles.xml><?xml version="1.0" encoding="utf-8"?>
<a:tblStyleLst xmlns:a="http://schemas.openxmlformats.org/drawingml/2006/main" def="{916B410F-A0E1-4204-900F-338C3E22FE1B}">
  <a:tblStyle styleId="{916B410F-A0E1-4204-900F-338C3E22FE1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ACA7CA3-3B51-4D22-95EB-A8A9BD5F9463}"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a:extLst>
            <a:ext uri="{FF2B5EF4-FFF2-40B4-BE49-F238E27FC236}">
              <a16:creationId xmlns:a16="http://schemas.microsoft.com/office/drawing/2014/main" id="{61C18D9D-CFCD-DF3C-E4A6-9355C99DA7D2}"/>
            </a:ext>
          </a:extLst>
        </p:cNvPr>
        <p:cNvGrpSpPr/>
        <p:nvPr/>
      </p:nvGrpSpPr>
      <p:grpSpPr>
        <a:xfrm>
          <a:off x="0" y="0"/>
          <a:ext cx="0" cy="0"/>
          <a:chOff x="0" y="0"/>
          <a:chExt cx="0" cy="0"/>
        </a:xfrm>
      </p:grpSpPr>
      <p:sp>
        <p:nvSpPr>
          <p:cNvPr id="845" name="Google Shape;845;g21cbd33eb97_0_3:notes">
            <a:extLst>
              <a:ext uri="{FF2B5EF4-FFF2-40B4-BE49-F238E27FC236}">
                <a16:creationId xmlns:a16="http://schemas.microsoft.com/office/drawing/2014/main" id="{DED1D40D-FE1D-3C72-A13F-971D3BA3766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21cbd33eb97_0_3:notes">
            <a:extLst>
              <a:ext uri="{FF2B5EF4-FFF2-40B4-BE49-F238E27FC236}">
                <a16:creationId xmlns:a16="http://schemas.microsoft.com/office/drawing/2014/main" id="{5C89A72D-B62C-86D2-D855-F3231BC4A9D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buNone/>
            </a:pPr>
            <a:r>
              <a:rPr lang="en-US" b="1"/>
              <a:t>Slide: Backend</a:t>
            </a:r>
            <a:endParaRPr lang="en-US"/>
          </a:p>
          <a:p>
            <a:pPr>
              <a:buNone/>
            </a:pPr>
            <a:r>
              <a:rPr lang="en-US" b="1"/>
              <a:t>Script</a:t>
            </a:r>
            <a:r>
              <a:rPr lang="en-US"/>
              <a:t>:</a:t>
            </a:r>
          </a:p>
          <a:p>
            <a:pPr>
              <a:buNone/>
            </a:pPr>
            <a:r>
              <a:rPr lang="en-US"/>
              <a:t>The backend is built with </a:t>
            </a:r>
            <a:r>
              <a:rPr lang="en-US" err="1"/>
              <a:t>FastAPI</a:t>
            </a:r>
            <a:r>
              <a:rPr lang="en-US"/>
              <a:t> and handles three main routes — for managing sessions, processing uploaded videos, and live streaming. Videos are split into frames, and each frame is sent to our ML model for analysis. Results are stored in a MySQL database using pooled connections, with queries abstracted in repository files for modularity and performance.</a:t>
            </a:r>
          </a:p>
          <a:p>
            <a:pPr marL="0" indent="0">
              <a:buNone/>
            </a:pPr>
            <a:endParaRPr lang="en-US"/>
          </a:p>
          <a:p>
            <a:pPr marL="0" lvl="0" indent="0" algn="l">
              <a:spcBef>
                <a:spcPts val="0"/>
              </a:spcBef>
              <a:spcAft>
                <a:spcPts val="0"/>
              </a:spcAft>
              <a:buNone/>
            </a:pPr>
            <a:endParaRPr lang="en-US"/>
          </a:p>
        </p:txBody>
      </p:sp>
    </p:spTree>
    <p:extLst>
      <p:ext uri="{BB962C8B-B14F-4D97-AF65-F5344CB8AC3E}">
        <p14:creationId xmlns:p14="http://schemas.microsoft.com/office/powerpoint/2010/main" val="23732480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a:extLst>
            <a:ext uri="{FF2B5EF4-FFF2-40B4-BE49-F238E27FC236}">
              <a16:creationId xmlns:a16="http://schemas.microsoft.com/office/drawing/2014/main" id="{BFBC0CD6-3E4D-E9E6-FD89-9B0FD28F49A0}"/>
            </a:ext>
          </a:extLst>
        </p:cNvPr>
        <p:cNvGrpSpPr/>
        <p:nvPr/>
      </p:nvGrpSpPr>
      <p:grpSpPr>
        <a:xfrm>
          <a:off x="0" y="0"/>
          <a:ext cx="0" cy="0"/>
          <a:chOff x="0" y="0"/>
          <a:chExt cx="0" cy="0"/>
        </a:xfrm>
      </p:grpSpPr>
      <p:sp>
        <p:nvSpPr>
          <p:cNvPr id="845" name="Google Shape;845;g21cbd33eb97_0_3:notes">
            <a:extLst>
              <a:ext uri="{FF2B5EF4-FFF2-40B4-BE49-F238E27FC236}">
                <a16:creationId xmlns:a16="http://schemas.microsoft.com/office/drawing/2014/main" id="{CDBDD99A-ADFC-9159-CB66-8398B6E6E2C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21cbd33eb97_0_3:notes">
            <a:extLst>
              <a:ext uri="{FF2B5EF4-FFF2-40B4-BE49-F238E27FC236}">
                <a16:creationId xmlns:a16="http://schemas.microsoft.com/office/drawing/2014/main" id="{155508CA-014F-466F-6275-86DB06ECED7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buNone/>
            </a:pPr>
            <a:r>
              <a:rPr lang="en-US" b="1"/>
              <a:t>Slide: Backend</a:t>
            </a:r>
            <a:endParaRPr lang="en-US"/>
          </a:p>
          <a:p>
            <a:pPr>
              <a:buNone/>
            </a:pPr>
            <a:r>
              <a:rPr lang="en-US" b="1"/>
              <a:t>Script</a:t>
            </a:r>
            <a:r>
              <a:rPr lang="en-US"/>
              <a:t>:</a:t>
            </a:r>
          </a:p>
          <a:p>
            <a:pPr>
              <a:buNone/>
            </a:pPr>
            <a:r>
              <a:rPr lang="en-US"/>
              <a:t>The backend is built with </a:t>
            </a:r>
            <a:r>
              <a:rPr lang="en-US" err="1"/>
              <a:t>FastAPI</a:t>
            </a:r>
            <a:r>
              <a:rPr lang="en-US"/>
              <a:t> and handles three main routes — for managing sessions, processing uploaded videos, and live streaming. Videos are split into frames, and each frame is sent to our ML model for analysis. Results are stored in a MySQL database using pooled connections, with queries abstracted in repository files for modularity and performance.</a:t>
            </a:r>
          </a:p>
          <a:p>
            <a:pPr marL="0" indent="0">
              <a:buNone/>
            </a:pPr>
            <a:endParaRPr lang="en-US"/>
          </a:p>
          <a:p>
            <a:pPr marL="0" lvl="0" indent="0" algn="l">
              <a:spcBef>
                <a:spcPts val="0"/>
              </a:spcBef>
              <a:spcAft>
                <a:spcPts val="0"/>
              </a:spcAft>
              <a:buNone/>
            </a:pPr>
            <a:endParaRPr lang="en-US"/>
          </a:p>
        </p:txBody>
      </p:sp>
    </p:spTree>
    <p:extLst>
      <p:ext uri="{BB962C8B-B14F-4D97-AF65-F5344CB8AC3E}">
        <p14:creationId xmlns:p14="http://schemas.microsoft.com/office/powerpoint/2010/main" val="6753047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a:extLst>
            <a:ext uri="{FF2B5EF4-FFF2-40B4-BE49-F238E27FC236}">
              <a16:creationId xmlns:a16="http://schemas.microsoft.com/office/drawing/2014/main" id="{9B01447F-883E-7F60-51B1-8EBEF7F8D010}"/>
            </a:ext>
          </a:extLst>
        </p:cNvPr>
        <p:cNvGrpSpPr/>
        <p:nvPr/>
      </p:nvGrpSpPr>
      <p:grpSpPr>
        <a:xfrm>
          <a:off x="0" y="0"/>
          <a:ext cx="0" cy="0"/>
          <a:chOff x="0" y="0"/>
          <a:chExt cx="0" cy="0"/>
        </a:xfrm>
      </p:grpSpPr>
      <p:sp>
        <p:nvSpPr>
          <p:cNvPr id="616" name="Google Shape;616;g252d915e71e_1_0:notes">
            <a:extLst>
              <a:ext uri="{FF2B5EF4-FFF2-40B4-BE49-F238E27FC236}">
                <a16:creationId xmlns:a16="http://schemas.microsoft.com/office/drawing/2014/main" id="{7AC8F9BE-BE0D-AF22-4840-8634D815C1F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252d915e71e_1_0:notes">
            <a:extLst>
              <a:ext uri="{FF2B5EF4-FFF2-40B4-BE49-F238E27FC236}">
                <a16:creationId xmlns:a16="http://schemas.microsoft.com/office/drawing/2014/main" id="{2EB7CA65-C1F7-34D3-D044-B04D3BEABD6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8534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a:extLst>
            <a:ext uri="{FF2B5EF4-FFF2-40B4-BE49-F238E27FC236}">
              <a16:creationId xmlns:a16="http://schemas.microsoft.com/office/drawing/2014/main" id="{ACD4144F-7B85-C6E2-D4E3-A72F804C0251}"/>
            </a:ext>
          </a:extLst>
        </p:cNvPr>
        <p:cNvGrpSpPr/>
        <p:nvPr/>
      </p:nvGrpSpPr>
      <p:grpSpPr>
        <a:xfrm>
          <a:off x="0" y="0"/>
          <a:ext cx="0" cy="0"/>
          <a:chOff x="0" y="0"/>
          <a:chExt cx="0" cy="0"/>
        </a:xfrm>
      </p:grpSpPr>
      <p:sp>
        <p:nvSpPr>
          <p:cNvPr id="616" name="Google Shape;616;g252d915e71e_1_0:notes">
            <a:extLst>
              <a:ext uri="{FF2B5EF4-FFF2-40B4-BE49-F238E27FC236}">
                <a16:creationId xmlns:a16="http://schemas.microsoft.com/office/drawing/2014/main" id="{835816C2-02BD-FA18-0F70-248045DAF20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252d915e71e_1_0:notes">
            <a:extLst>
              <a:ext uri="{FF2B5EF4-FFF2-40B4-BE49-F238E27FC236}">
                <a16:creationId xmlns:a16="http://schemas.microsoft.com/office/drawing/2014/main" id="{B136E7B8-2D2B-A9B5-9F4A-AAC4506DB57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76833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a:extLst>
            <a:ext uri="{FF2B5EF4-FFF2-40B4-BE49-F238E27FC236}">
              <a16:creationId xmlns:a16="http://schemas.microsoft.com/office/drawing/2014/main" id="{E8F12C11-D716-5A4C-C752-5A299A851D7F}"/>
            </a:ext>
          </a:extLst>
        </p:cNvPr>
        <p:cNvGrpSpPr/>
        <p:nvPr/>
      </p:nvGrpSpPr>
      <p:grpSpPr>
        <a:xfrm>
          <a:off x="0" y="0"/>
          <a:ext cx="0" cy="0"/>
          <a:chOff x="0" y="0"/>
          <a:chExt cx="0" cy="0"/>
        </a:xfrm>
      </p:grpSpPr>
      <p:sp>
        <p:nvSpPr>
          <p:cNvPr id="616" name="Google Shape;616;g252d915e71e_1_0:notes">
            <a:extLst>
              <a:ext uri="{FF2B5EF4-FFF2-40B4-BE49-F238E27FC236}">
                <a16:creationId xmlns:a16="http://schemas.microsoft.com/office/drawing/2014/main" id="{A16F6D7F-4476-C0BE-3E52-CEFD805FCB7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252d915e71e_1_0:notes">
            <a:extLst>
              <a:ext uri="{FF2B5EF4-FFF2-40B4-BE49-F238E27FC236}">
                <a16:creationId xmlns:a16="http://schemas.microsoft.com/office/drawing/2014/main" id="{2F07F966-8FC5-7476-DE18-88E8661AED0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51151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a:extLst>
            <a:ext uri="{FF2B5EF4-FFF2-40B4-BE49-F238E27FC236}">
              <a16:creationId xmlns:a16="http://schemas.microsoft.com/office/drawing/2014/main" id="{43DB2C75-7AAF-99AF-E1E6-D540D33E1A0F}"/>
            </a:ext>
          </a:extLst>
        </p:cNvPr>
        <p:cNvGrpSpPr/>
        <p:nvPr/>
      </p:nvGrpSpPr>
      <p:grpSpPr>
        <a:xfrm>
          <a:off x="0" y="0"/>
          <a:ext cx="0" cy="0"/>
          <a:chOff x="0" y="0"/>
          <a:chExt cx="0" cy="0"/>
        </a:xfrm>
      </p:grpSpPr>
      <p:sp>
        <p:nvSpPr>
          <p:cNvPr id="809" name="Google Shape;809;g11360713c04_0_374:notes">
            <a:extLst>
              <a:ext uri="{FF2B5EF4-FFF2-40B4-BE49-F238E27FC236}">
                <a16:creationId xmlns:a16="http://schemas.microsoft.com/office/drawing/2014/main" id="{D1324C0F-CD42-922D-1655-EC1D1A0BD28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0" name="Google Shape;810;g11360713c04_0_374:notes">
            <a:extLst>
              <a:ext uri="{FF2B5EF4-FFF2-40B4-BE49-F238E27FC236}">
                <a16:creationId xmlns:a16="http://schemas.microsoft.com/office/drawing/2014/main" id="{633A429C-D735-70EF-1EDA-8594C87DF38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101769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a:extLst>
            <a:ext uri="{FF2B5EF4-FFF2-40B4-BE49-F238E27FC236}">
              <a16:creationId xmlns:a16="http://schemas.microsoft.com/office/drawing/2014/main" id="{41447D73-8024-6052-7BAA-333D4D9F021C}"/>
            </a:ext>
          </a:extLst>
        </p:cNvPr>
        <p:cNvGrpSpPr/>
        <p:nvPr/>
      </p:nvGrpSpPr>
      <p:grpSpPr>
        <a:xfrm>
          <a:off x="0" y="0"/>
          <a:ext cx="0" cy="0"/>
          <a:chOff x="0" y="0"/>
          <a:chExt cx="0" cy="0"/>
        </a:xfrm>
      </p:grpSpPr>
      <p:sp>
        <p:nvSpPr>
          <p:cNvPr id="616" name="Google Shape;616;g252d915e71e_1_0:notes">
            <a:extLst>
              <a:ext uri="{FF2B5EF4-FFF2-40B4-BE49-F238E27FC236}">
                <a16:creationId xmlns:a16="http://schemas.microsoft.com/office/drawing/2014/main" id="{FB483126-69E8-9B9B-C0FB-9801A6B7A90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252d915e71e_1_0:notes">
            <a:extLst>
              <a:ext uri="{FF2B5EF4-FFF2-40B4-BE49-F238E27FC236}">
                <a16:creationId xmlns:a16="http://schemas.microsoft.com/office/drawing/2014/main" id="{EAEB144F-E4F5-C0F9-1746-93A968DF49D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0615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a:extLst>
            <a:ext uri="{FF2B5EF4-FFF2-40B4-BE49-F238E27FC236}">
              <a16:creationId xmlns:a16="http://schemas.microsoft.com/office/drawing/2014/main" id="{2873B992-D8B4-E3E4-80FB-DD333F85E71F}"/>
            </a:ext>
          </a:extLst>
        </p:cNvPr>
        <p:cNvGrpSpPr/>
        <p:nvPr/>
      </p:nvGrpSpPr>
      <p:grpSpPr>
        <a:xfrm>
          <a:off x="0" y="0"/>
          <a:ext cx="0" cy="0"/>
          <a:chOff x="0" y="0"/>
          <a:chExt cx="0" cy="0"/>
        </a:xfrm>
      </p:grpSpPr>
      <p:sp>
        <p:nvSpPr>
          <p:cNvPr id="623" name="Google Shape;623;g111e7c571f2_0_0:notes">
            <a:extLst>
              <a:ext uri="{FF2B5EF4-FFF2-40B4-BE49-F238E27FC236}">
                <a16:creationId xmlns:a16="http://schemas.microsoft.com/office/drawing/2014/main" id="{2A4BB98C-FDB9-C395-5C02-BA679357B26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4" name="Google Shape;624;g111e7c571f2_0_0:notes">
            <a:extLst>
              <a:ext uri="{FF2B5EF4-FFF2-40B4-BE49-F238E27FC236}">
                <a16:creationId xmlns:a16="http://schemas.microsoft.com/office/drawing/2014/main" id="{32788938-A3BA-5BC9-B749-CE327340688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a:t>Our goal is to transform how surgical videos are used in education. Traditionally, reviewing these videos doesn’t provide tool-specific insights or real-time analytics. Our platform livestreams surgeries and automatically detects instruments in use — tracking their movements, logging the frames they appear in, and showing where on the screen they were used. Students can also upload recorded surgeries to get deep post-op analysis, such as tool frequency, duration, and motion paths — all of which help them understand surgical techniques better. It’s a tool built for both professors and learners to make brain surgery education more visual, interactive, and data-driven.</a:t>
            </a:r>
          </a:p>
        </p:txBody>
      </p:sp>
    </p:spTree>
    <p:extLst>
      <p:ext uri="{BB962C8B-B14F-4D97-AF65-F5344CB8AC3E}">
        <p14:creationId xmlns:p14="http://schemas.microsoft.com/office/powerpoint/2010/main" val="40583287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3">
          <a:extLst>
            <a:ext uri="{FF2B5EF4-FFF2-40B4-BE49-F238E27FC236}">
              <a16:creationId xmlns:a16="http://schemas.microsoft.com/office/drawing/2014/main" id="{FD587A2F-4F0F-225C-6A69-3728BB48E1D5}"/>
            </a:ext>
          </a:extLst>
        </p:cNvPr>
        <p:cNvGrpSpPr/>
        <p:nvPr/>
      </p:nvGrpSpPr>
      <p:grpSpPr>
        <a:xfrm>
          <a:off x="0" y="0"/>
          <a:ext cx="0" cy="0"/>
          <a:chOff x="0" y="0"/>
          <a:chExt cx="0" cy="0"/>
        </a:xfrm>
      </p:grpSpPr>
      <p:sp>
        <p:nvSpPr>
          <p:cNvPr id="1404" name="Google Shape;1404;g1105afc42a3_1_854:notes">
            <a:extLst>
              <a:ext uri="{FF2B5EF4-FFF2-40B4-BE49-F238E27FC236}">
                <a16:creationId xmlns:a16="http://schemas.microsoft.com/office/drawing/2014/main" id="{FAF66CB8-7127-7021-0B2E-BB7AC00D025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5" name="Google Shape;1405;g1105afc42a3_1_854:notes">
            <a:extLst>
              <a:ext uri="{FF2B5EF4-FFF2-40B4-BE49-F238E27FC236}">
                <a16:creationId xmlns:a16="http://schemas.microsoft.com/office/drawing/2014/main" id="{5C3A2839-A67C-B9A5-445D-FD5D6922F43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81639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g252d915e71e_0_2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0" name="Google Shape;600;g252d915e71e_0_2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g252d915e71e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252d915e71e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g111e7c571f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4" name="Google Shape;624;g111e7c571f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a:t>Our goal is to transform how surgical videos are used in education. Traditionally, reviewing these videos doesn’t provide tool-specific insights or real-time analytics. Our platform livestreams surgeries and automatically detects instruments in use — tracking their movements, logging the frames they appear in, and showing where on the screen they were used. Students can also upload recorded surgeries to get deep post-op analysis, such as tool frequency, duration, and motion paths — all of which help them understand surgical techniques better. It’s a tool built for both professors and learners to make brain surgery education more visual, interactive, and data-driven.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a:extLst>
            <a:ext uri="{FF2B5EF4-FFF2-40B4-BE49-F238E27FC236}">
              <a16:creationId xmlns:a16="http://schemas.microsoft.com/office/drawing/2014/main" id="{A69B4BAB-E8E5-2B09-E6D9-246A7B25735E}"/>
            </a:ext>
          </a:extLst>
        </p:cNvPr>
        <p:cNvGrpSpPr/>
        <p:nvPr/>
      </p:nvGrpSpPr>
      <p:grpSpPr>
        <a:xfrm>
          <a:off x="0" y="0"/>
          <a:ext cx="0" cy="0"/>
          <a:chOff x="0" y="0"/>
          <a:chExt cx="0" cy="0"/>
        </a:xfrm>
      </p:grpSpPr>
      <p:sp>
        <p:nvSpPr>
          <p:cNvPr id="623" name="Google Shape;623;g111e7c571f2_0_0:notes">
            <a:extLst>
              <a:ext uri="{FF2B5EF4-FFF2-40B4-BE49-F238E27FC236}">
                <a16:creationId xmlns:a16="http://schemas.microsoft.com/office/drawing/2014/main" id="{F6484053-390C-0A98-392D-6441E496957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4" name="Google Shape;624;g111e7c571f2_0_0:notes">
            <a:extLst>
              <a:ext uri="{FF2B5EF4-FFF2-40B4-BE49-F238E27FC236}">
                <a16:creationId xmlns:a16="http://schemas.microsoft.com/office/drawing/2014/main" id="{4108C705-62B8-3C7E-A3BF-AA058C9B30A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a:t>Our platform is designed primarily for professors and students in medical education. It provides them with real-time or post-video statistics that break down how and when specific tools are used in surgery. This not only highlights the critical instruments for a given procedure but also allows students to follow patterns, understand techniques, and learn surgeries through precise frame-level feedback.</a:t>
            </a:r>
          </a:p>
        </p:txBody>
      </p:sp>
    </p:spTree>
    <p:extLst>
      <p:ext uri="{BB962C8B-B14F-4D97-AF65-F5344CB8AC3E}">
        <p14:creationId xmlns:p14="http://schemas.microsoft.com/office/powerpoint/2010/main" val="1418044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a:extLst>
            <a:ext uri="{FF2B5EF4-FFF2-40B4-BE49-F238E27FC236}">
              <a16:creationId xmlns:a16="http://schemas.microsoft.com/office/drawing/2014/main" id="{315779CC-9C24-714B-4377-F46C36C67769}"/>
            </a:ext>
          </a:extLst>
        </p:cNvPr>
        <p:cNvGrpSpPr/>
        <p:nvPr/>
      </p:nvGrpSpPr>
      <p:grpSpPr>
        <a:xfrm>
          <a:off x="0" y="0"/>
          <a:ext cx="0" cy="0"/>
          <a:chOff x="0" y="0"/>
          <a:chExt cx="0" cy="0"/>
        </a:xfrm>
      </p:grpSpPr>
      <p:sp>
        <p:nvSpPr>
          <p:cNvPr id="623" name="Google Shape;623;g111e7c571f2_0_0:notes">
            <a:extLst>
              <a:ext uri="{FF2B5EF4-FFF2-40B4-BE49-F238E27FC236}">
                <a16:creationId xmlns:a16="http://schemas.microsoft.com/office/drawing/2014/main" id="{8421C07C-ED93-FFAC-23B5-AFD028F2C37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4" name="Google Shape;624;g111e7c571f2_0_0:notes">
            <a:extLst>
              <a:ext uri="{FF2B5EF4-FFF2-40B4-BE49-F238E27FC236}">
                <a16:creationId xmlns:a16="http://schemas.microsoft.com/office/drawing/2014/main" id="{73DB5956-9D84-C26B-9462-A9C43A3D2DD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a:t>What makes our project unique is its ability to handle both real-time and recorded surgical videos, while giving users a detailed breakdown of what’s happening — moment by moment. The platform traces tools, logs their coordinates, and shows multiple graphs per tool for different types of insights. With a full-stack architecture powered by </a:t>
            </a:r>
            <a:r>
              <a:rPr lang="en-US" err="1"/>
              <a:t>FastAPI</a:t>
            </a:r>
            <a:r>
              <a:rPr lang="en-US"/>
              <a:t> and OpenCV on the backend and React on the frontend, it's fully deployable and ready to scale within the surgical education ecosystem.</a:t>
            </a:r>
          </a:p>
        </p:txBody>
      </p:sp>
    </p:spTree>
    <p:extLst>
      <p:ext uri="{BB962C8B-B14F-4D97-AF65-F5344CB8AC3E}">
        <p14:creationId xmlns:p14="http://schemas.microsoft.com/office/powerpoint/2010/main" val="3556825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a:extLst>
            <a:ext uri="{FF2B5EF4-FFF2-40B4-BE49-F238E27FC236}">
              <a16:creationId xmlns:a16="http://schemas.microsoft.com/office/drawing/2014/main" id="{48B325F4-5393-F8F5-93F0-10B071398892}"/>
            </a:ext>
          </a:extLst>
        </p:cNvPr>
        <p:cNvGrpSpPr/>
        <p:nvPr/>
      </p:nvGrpSpPr>
      <p:grpSpPr>
        <a:xfrm>
          <a:off x="0" y="0"/>
          <a:ext cx="0" cy="0"/>
          <a:chOff x="0" y="0"/>
          <a:chExt cx="0" cy="0"/>
        </a:xfrm>
      </p:grpSpPr>
      <p:sp>
        <p:nvSpPr>
          <p:cNvPr id="616" name="Google Shape;616;g252d915e71e_1_0:notes">
            <a:extLst>
              <a:ext uri="{FF2B5EF4-FFF2-40B4-BE49-F238E27FC236}">
                <a16:creationId xmlns:a16="http://schemas.microsoft.com/office/drawing/2014/main" id="{99E6AAC3-13C0-7092-BCC2-BFE813BB461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252d915e71e_1_0:notes">
            <a:extLst>
              <a:ext uri="{FF2B5EF4-FFF2-40B4-BE49-F238E27FC236}">
                <a16:creationId xmlns:a16="http://schemas.microsoft.com/office/drawing/2014/main" id="{94BFFCC1-CD2A-B5E1-B085-1F381C9EEBF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99532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a:extLst>
            <a:ext uri="{FF2B5EF4-FFF2-40B4-BE49-F238E27FC236}">
              <a16:creationId xmlns:a16="http://schemas.microsoft.com/office/drawing/2014/main" id="{A46ED791-57DC-1C1F-275B-ED2EF5C46DB3}"/>
            </a:ext>
          </a:extLst>
        </p:cNvPr>
        <p:cNvGrpSpPr/>
        <p:nvPr/>
      </p:nvGrpSpPr>
      <p:grpSpPr>
        <a:xfrm>
          <a:off x="0" y="0"/>
          <a:ext cx="0" cy="0"/>
          <a:chOff x="0" y="0"/>
          <a:chExt cx="0" cy="0"/>
        </a:xfrm>
      </p:grpSpPr>
      <p:sp>
        <p:nvSpPr>
          <p:cNvPr id="630" name="Google Shape;630;g21258269c9b_0_103:notes">
            <a:extLst>
              <a:ext uri="{FF2B5EF4-FFF2-40B4-BE49-F238E27FC236}">
                <a16:creationId xmlns:a16="http://schemas.microsoft.com/office/drawing/2014/main" id="{4E17C796-8EC7-A89C-81B9-E63518A650A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1" name="Google Shape;631;g21258269c9b_0_103:notes">
            <a:extLst>
              <a:ext uri="{FF2B5EF4-FFF2-40B4-BE49-F238E27FC236}">
                <a16:creationId xmlns:a16="http://schemas.microsoft.com/office/drawing/2014/main" id="{2BF21098-473F-D3EE-A9F6-6B161444B70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54459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a:extLst>
            <a:ext uri="{FF2B5EF4-FFF2-40B4-BE49-F238E27FC236}">
              <a16:creationId xmlns:a16="http://schemas.microsoft.com/office/drawing/2014/main" id="{17259A65-453C-86A4-8E12-B1D4B1728358}"/>
            </a:ext>
          </a:extLst>
        </p:cNvPr>
        <p:cNvGrpSpPr/>
        <p:nvPr/>
      </p:nvGrpSpPr>
      <p:grpSpPr>
        <a:xfrm>
          <a:off x="0" y="0"/>
          <a:ext cx="0" cy="0"/>
          <a:chOff x="0" y="0"/>
          <a:chExt cx="0" cy="0"/>
        </a:xfrm>
      </p:grpSpPr>
      <p:sp>
        <p:nvSpPr>
          <p:cNvPr id="845" name="Google Shape;845;g21cbd33eb97_0_3:notes">
            <a:extLst>
              <a:ext uri="{FF2B5EF4-FFF2-40B4-BE49-F238E27FC236}">
                <a16:creationId xmlns:a16="http://schemas.microsoft.com/office/drawing/2014/main" id="{3B10B161-5581-626B-AB0C-DCA3D73339E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21cbd33eb97_0_3:notes">
            <a:extLst>
              <a:ext uri="{FF2B5EF4-FFF2-40B4-BE49-F238E27FC236}">
                <a16:creationId xmlns:a16="http://schemas.microsoft.com/office/drawing/2014/main" id="{DCA36635-D21B-0BF0-7459-1D00E4B0AC4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buNone/>
            </a:pPr>
            <a:r>
              <a:rPr lang="en-US" b="1"/>
              <a:t>Slide: Frontend</a:t>
            </a:r>
            <a:endParaRPr lang="en-US"/>
          </a:p>
          <a:p>
            <a:pPr>
              <a:buNone/>
            </a:pPr>
            <a:r>
              <a:rPr lang="en-US" b="1"/>
              <a:t>Script</a:t>
            </a:r>
            <a:r>
              <a:rPr lang="en-US"/>
              <a:t>:</a:t>
            </a:r>
          </a:p>
          <a:p>
            <a:pPr>
              <a:buNone/>
            </a:pPr>
            <a:r>
              <a:rPr lang="en-US"/>
              <a:t>Our frontend is built using React.js and styled with Bootstrap and Recharts for visualizations. It includes key pages like the main dashboard, livestream, and upload pages. The UI is designed to be responsive and intuitive, showing real-time tool usage data in charts. Our frontend pipeline starts from a video stream, extracts frames, runs ML predictions, and shows results instantly through annotated visuals and graphs.</a:t>
            </a:r>
          </a:p>
          <a:p>
            <a:pPr>
              <a:buNone/>
            </a:pPr>
            <a:endParaRPr lang="en-US"/>
          </a:p>
          <a:p>
            <a:pPr>
              <a:buNone/>
            </a:pPr>
            <a:endParaRPr lang="en-US"/>
          </a:p>
        </p:txBody>
      </p:sp>
    </p:spTree>
    <p:extLst>
      <p:ext uri="{BB962C8B-B14F-4D97-AF65-F5344CB8AC3E}">
        <p14:creationId xmlns:p14="http://schemas.microsoft.com/office/powerpoint/2010/main" val="39864038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s://bit.ly/3A1uf1Q"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10" name="Google Shape;10;p2"/>
          <p:cNvSpPr txBox="1">
            <a:spLocks noGrp="1"/>
          </p:cNvSpPr>
          <p:nvPr>
            <p:ph type="ctrTitle"/>
          </p:nvPr>
        </p:nvSpPr>
        <p:spPr>
          <a:xfrm>
            <a:off x="715100" y="1439300"/>
            <a:ext cx="4231200" cy="1917000"/>
          </a:xfrm>
          <a:prstGeom prst="rect">
            <a:avLst/>
          </a:prstGeom>
        </p:spPr>
        <p:txBody>
          <a:bodyPr spcFirstLastPara="1" wrap="square" lIns="91425" tIns="91425" rIns="91425" bIns="91425" anchor="b" anchorCtr="0">
            <a:noAutofit/>
          </a:bodyPr>
          <a:lstStyle>
            <a:lvl1pPr lvl="0">
              <a:lnSpc>
                <a:spcPct val="90000"/>
              </a:lnSpc>
              <a:spcBef>
                <a:spcPts val="0"/>
              </a:spcBef>
              <a:spcAft>
                <a:spcPts val="0"/>
              </a:spcAft>
              <a:buClr>
                <a:srgbClr val="191919"/>
              </a:buClr>
              <a:buSzPts val="5200"/>
              <a:buNone/>
              <a:defRPr sz="6000">
                <a:solidFill>
                  <a:schemeClr val="dk1"/>
                </a:solidFill>
                <a:latin typeface="Roboto Slab"/>
                <a:ea typeface="Roboto Slab"/>
                <a:cs typeface="Roboto Slab"/>
                <a:sym typeface="Roboto Slab"/>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1" name="Google Shape;11;p2"/>
          <p:cNvSpPr txBox="1">
            <a:spLocks noGrp="1"/>
          </p:cNvSpPr>
          <p:nvPr>
            <p:ph type="subTitle" idx="1"/>
          </p:nvPr>
        </p:nvSpPr>
        <p:spPr>
          <a:xfrm>
            <a:off x="715100" y="3432450"/>
            <a:ext cx="4231200" cy="4095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lvl1pPr lvl="0">
              <a:lnSpc>
                <a:spcPct val="100000"/>
              </a:lnSpc>
              <a:spcBef>
                <a:spcPts val="0"/>
              </a:spcBef>
              <a:spcAft>
                <a:spcPts val="0"/>
              </a:spcAft>
              <a:buSzPts val="1200"/>
              <a:buNone/>
              <a:defRPr sz="1600">
                <a:latin typeface="Poppins"/>
                <a:ea typeface="Poppins"/>
                <a:cs typeface="Poppins"/>
                <a:sym typeface="Poppins"/>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12" name="Google Shape;12;p2"/>
          <p:cNvGrpSpPr/>
          <p:nvPr/>
        </p:nvGrpSpPr>
        <p:grpSpPr>
          <a:xfrm>
            <a:off x="-380593" y="-108619"/>
            <a:ext cx="9870184" cy="5292773"/>
            <a:chOff x="-380593" y="-108619"/>
            <a:chExt cx="9870184" cy="5292773"/>
          </a:xfrm>
        </p:grpSpPr>
        <p:sp>
          <p:nvSpPr>
            <p:cNvPr id="13" name="Google Shape;13;p2"/>
            <p:cNvSpPr/>
            <p:nvPr/>
          </p:nvSpPr>
          <p:spPr>
            <a:xfrm>
              <a:off x="-380593" y="2974969"/>
              <a:ext cx="2358959" cy="2209185"/>
            </a:xfrm>
            <a:custGeom>
              <a:avLst/>
              <a:gdLst/>
              <a:ahLst/>
              <a:cxnLst/>
              <a:rect l="l" t="t" r="r" b="b"/>
              <a:pathLst>
                <a:path w="73112" h="68470" extrusionOk="0">
                  <a:moveTo>
                    <a:pt x="310" y="1"/>
                  </a:moveTo>
                  <a:lnTo>
                    <a:pt x="1" y="67956"/>
                  </a:lnTo>
                  <a:lnTo>
                    <a:pt x="73112" y="68469"/>
                  </a:lnTo>
                  <a:cubicBezTo>
                    <a:pt x="69840" y="62377"/>
                    <a:pt x="63579" y="58168"/>
                    <a:pt x="56815" y="56709"/>
                  </a:cubicBezTo>
                  <a:cubicBezTo>
                    <a:pt x="52367" y="55745"/>
                    <a:pt x="47760" y="55886"/>
                    <a:pt x="43241" y="55294"/>
                  </a:cubicBezTo>
                  <a:cubicBezTo>
                    <a:pt x="38731" y="54701"/>
                    <a:pt x="34062" y="53189"/>
                    <a:pt x="31118" y="49714"/>
                  </a:cubicBezTo>
                  <a:cubicBezTo>
                    <a:pt x="25777" y="43383"/>
                    <a:pt x="28217" y="33523"/>
                    <a:pt x="24742" y="25998"/>
                  </a:cubicBezTo>
                  <a:cubicBezTo>
                    <a:pt x="24123" y="24654"/>
                    <a:pt x="23292" y="23372"/>
                    <a:pt x="22116" y="22461"/>
                  </a:cubicBezTo>
                  <a:cubicBezTo>
                    <a:pt x="21241" y="21789"/>
                    <a:pt x="20206" y="21338"/>
                    <a:pt x="19163" y="20993"/>
                  </a:cubicBezTo>
                  <a:cubicBezTo>
                    <a:pt x="15007" y="19596"/>
                    <a:pt x="10249" y="19446"/>
                    <a:pt x="6871" y="16652"/>
                  </a:cubicBezTo>
                  <a:cubicBezTo>
                    <a:pt x="4581" y="14750"/>
                    <a:pt x="3308" y="11903"/>
                    <a:pt x="2370" y="9073"/>
                  </a:cubicBezTo>
                  <a:cubicBezTo>
                    <a:pt x="1398" y="6129"/>
                    <a:pt x="708" y="3078"/>
                    <a:pt x="3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130632" y="2974969"/>
              <a:ext cx="2358959" cy="2209185"/>
            </a:xfrm>
            <a:custGeom>
              <a:avLst/>
              <a:gdLst/>
              <a:ahLst/>
              <a:cxnLst/>
              <a:rect l="l" t="t" r="r" b="b"/>
              <a:pathLst>
                <a:path w="73112" h="68470" extrusionOk="0">
                  <a:moveTo>
                    <a:pt x="72802" y="1"/>
                  </a:moveTo>
                  <a:cubicBezTo>
                    <a:pt x="72404" y="3078"/>
                    <a:pt x="71715" y="6129"/>
                    <a:pt x="70733" y="9073"/>
                  </a:cubicBezTo>
                  <a:cubicBezTo>
                    <a:pt x="69805" y="11903"/>
                    <a:pt x="68531" y="14750"/>
                    <a:pt x="66241" y="16652"/>
                  </a:cubicBezTo>
                  <a:cubicBezTo>
                    <a:pt x="62863" y="19446"/>
                    <a:pt x="58106" y="19596"/>
                    <a:pt x="53950" y="20993"/>
                  </a:cubicBezTo>
                  <a:cubicBezTo>
                    <a:pt x="52898" y="21338"/>
                    <a:pt x="51863" y="21789"/>
                    <a:pt x="50996" y="22461"/>
                  </a:cubicBezTo>
                  <a:cubicBezTo>
                    <a:pt x="49820" y="23372"/>
                    <a:pt x="48989" y="24654"/>
                    <a:pt x="48370" y="25998"/>
                  </a:cubicBezTo>
                  <a:cubicBezTo>
                    <a:pt x="44895" y="33523"/>
                    <a:pt x="47336" y="43383"/>
                    <a:pt x="41986" y="49714"/>
                  </a:cubicBezTo>
                  <a:cubicBezTo>
                    <a:pt x="39050" y="53189"/>
                    <a:pt x="34381" y="54701"/>
                    <a:pt x="29871" y="55294"/>
                  </a:cubicBezTo>
                  <a:cubicBezTo>
                    <a:pt x="25353" y="55886"/>
                    <a:pt x="20746" y="55745"/>
                    <a:pt x="16289" y="56709"/>
                  </a:cubicBezTo>
                  <a:cubicBezTo>
                    <a:pt x="9533" y="58168"/>
                    <a:pt x="3264" y="62377"/>
                    <a:pt x="1" y="68469"/>
                  </a:cubicBezTo>
                  <a:lnTo>
                    <a:pt x="73112" y="67956"/>
                  </a:lnTo>
                  <a:lnTo>
                    <a:pt x="7280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19291" y="-108619"/>
              <a:ext cx="2358959" cy="2209443"/>
            </a:xfrm>
            <a:custGeom>
              <a:avLst/>
              <a:gdLst/>
              <a:ahLst/>
              <a:cxnLst/>
              <a:rect l="l" t="t" r="r" b="b"/>
              <a:pathLst>
                <a:path w="73112" h="68478" extrusionOk="0">
                  <a:moveTo>
                    <a:pt x="73111" y="0"/>
                  </a:moveTo>
                  <a:lnTo>
                    <a:pt x="0" y="522"/>
                  </a:lnTo>
                  <a:lnTo>
                    <a:pt x="0" y="522"/>
                  </a:lnTo>
                  <a:lnTo>
                    <a:pt x="310" y="68477"/>
                  </a:lnTo>
                  <a:cubicBezTo>
                    <a:pt x="708" y="65391"/>
                    <a:pt x="1398" y="62349"/>
                    <a:pt x="2370" y="59396"/>
                  </a:cubicBezTo>
                  <a:cubicBezTo>
                    <a:pt x="3308" y="56566"/>
                    <a:pt x="4581" y="53719"/>
                    <a:pt x="6871" y="51827"/>
                  </a:cubicBezTo>
                  <a:cubicBezTo>
                    <a:pt x="10249" y="49032"/>
                    <a:pt x="15006" y="48873"/>
                    <a:pt x="19162" y="47485"/>
                  </a:cubicBezTo>
                  <a:cubicBezTo>
                    <a:pt x="20206" y="47131"/>
                    <a:pt x="21240" y="46689"/>
                    <a:pt x="22116" y="46008"/>
                  </a:cubicBezTo>
                  <a:cubicBezTo>
                    <a:pt x="23292" y="45106"/>
                    <a:pt x="24123" y="43824"/>
                    <a:pt x="24742" y="42480"/>
                  </a:cubicBezTo>
                  <a:cubicBezTo>
                    <a:pt x="28217" y="34955"/>
                    <a:pt x="25777" y="25095"/>
                    <a:pt x="31118" y="18764"/>
                  </a:cubicBezTo>
                  <a:cubicBezTo>
                    <a:pt x="34062" y="15280"/>
                    <a:pt x="38731" y="13777"/>
                    <a:pt x="43241" y="13184"/>
                  </a:cubicBezTo>
                  <a:cubicBezTo>
                    <a:pt x="47760" y="12583"/>
                    <a:pt x="52367" y="12725"/>
                    <a:pt x="56814" y="11770"/>
                  </a:cubicBezTo>
                  <a:cubicBezTo>
                    <a:pt x="63570" y="10310"/>
                    <a:pt x="69840" y="6093"/>
                    <a:pt x="7311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6899327" y="-108619"/>
              <a:ext cx="2358959" cy="2209443"/>
            </a:xfrm>
            <a:custGeom>
              <a:avLst/>
              <a:gdLst/>
              <a:ahLst/>
              <a:cxnLst/>
              <a:rect l="l" t="t" r="r" b="b"/>
              <a:pathLst>
                <a:path w="73112" h="68478" extrusionOk="0">
                  <a:moveTo>
                    <a:pt x="0" y="0"/>
                  </a:moveTo>
                  <a:cubicBezTo>
                    <a:pt x="3272" y="6093"/>
                    <a:pt x="9542" y="10310"/>
                    <a:pt x="16297" y="11770"/>
                  </a:cubicBezTo>
                  <a:cubicBezTo>
                    <a:pt x="20745" y="12725"/>
                    <a:pt x="25352" y="12583"/>
                    <a:pt x="29871" y="13184"/>
                  </a:cubicBezTo>
                  <a:cubicBezTo>
                    <a:pt x="34381" y="13777"/>
                    <a:pt x="39050" y="15280"/>
                    <a:pt x="41994" y="18764"/>
                  </a:cubicBezTo>
                  <a:cubicBezTo>
                    <a:pt x="47335" y="25095"/>
                    <a:pt x="44895" y="34955"/>
                    <a:pt x="48370" y="42480"/>
                  </a:cubicBezTo>
                  <a:cubicBezTo>
                    <a:pt x="48998" y="43824"/>
                    <a:pt x="49820" y="45106"/>
                    <a:pt x="50996" y="46008"/>
                  </a:cubicBezTo>
                  <a:cubicBezTo>
                    <a:pt x="51871" y="46689"/>
                    <a:pt x="52906" y="47131"/>
                    <a:pt x="53949" y="47485"/>
                  </a:cubicBezTo>
                  <a:cubicBezTo>
                    <a:pt x="58106" y="48873"/>
                    <a:pt x="62863" y="49032"/>
                    <a:pt x="66241" y="51827"/>
                  </a:cubicBezTo>
                  <a:cubicBezTo>
                    <a:pt x="68531" y="53719"/>
                    <a:pt x="69804" y="56566"/>
                    <a:pt x="70742" y="59396"/>
                  </a:cubicBezTo>
                  <a:cubicBezTo>
                    <a:pt x="71714" y="62349"/>
                    <a:pt x="72404" y="65391"/>
                    <a:pt x="72802" y="68477"/>
                  </a:cubicBezTo>
                  <a:lnTo>
                    <a:pt x="73111" y="522"/>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 name="Google Shape;17;p2"/>
          <p:cNvGrpSpPr/>
          <p:nvPr/>
        </p:nvGrpSpPr>
        <p:grpSpPr>
          <a:xfrm>
            <a:off x="182313" y="151879"/>
            <a:ext cx="8813185" cy="4832845"/>
            <a:chOff x="182313" y="151879"/>
            <a:chExt cx="8813185" cy="4832845"/>
          </a:xfrm>
        </p:grpSpPr>
        <p:sp>
          <p:nvSpPr>
            <p:cNvPr id="18" name="Google Shape;18;p2"/>
            <p:cNvSpPr/>
            <p:nvPr/>
          </p:nvSpPr>
          <p:spPr>
            <a:xfrm>
              <a:off x="182313" y="4650007"/>
              <a:ext cx="173779" cy="213723"/>
            </a:xfrm>
            <a:custGeom>
              <a:avLst/>
              <a:gdLst/>
              <a:ahLst/>
              <a:cxnLst/>
              <a:rect l="l" t="t" r="r" b="b"/>
              <a:pathLst>
                <a:path w="5386" h="6624" extrusionOk="0">
                  <a:moveTo>
                    <a:pt x="2697" y="1"/>
                  </a:moveTo>
                  <a:cubicBezTo>
                    <a:pt x="2626" y="1796"/>
                    <a:pt x="1459" y="3237"/>
                    <a:pt x="0" y="3308"/>
                  </a:cubicBezTo>
                  <a:cubicBezTo>
                    <a:pt x="0" y="3308"/>
                    <a:pt x="0" y="3317"/>
                    <a:pt x="0" y="3317"/>
                  </a:cubicBezTo>
                  <a:cubicBezTo>
                    <a:pt x="1459" y="3388"/>
                    <a:pt x="2626" y="4829"/>
                    <a:pt x="2697" y="6624"/>
                  </a:cubicBezTo>
                  <a:cubicBezTo>
                    <a:pt x="2777" y="4829"/>
                    <a:pt x="3944" y="3396"/>
                    <a:pt x="5385" y="3317"/>
                  </a:cubicBezTo>
                  <a:lnTo>
                    <a:pt x="5385" y="3308"/>
                  </a:lnTo>
                  <a:cubicBezTo>
                    <a:pt x="3944" y="3237"/>
                    <a:pt x="2777"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03564" y="515612"/>
              <a:ext cx="173779" cy="213723"/>
            </a:xfrm>
            <a:custGeom>
              <a:avLst/>
              <a:gdLst/>
              <a:ahLst/>
              <a:cxnLst/>
              <a:rect l="l" t="t" r="r" b="b"/>
              <a:pathLst>
                <a:path w="5386" h="6624" extrusionOk="0">
                  <a:moveTo>
                    <a:pt x="2697" y="1"/>
                  </a:moveTo>
                  <a:cubicBezTo>
                    <a:pt x="2627" y="1796"/>
                    <a:pt x="1450" y="3237"/>
                    <a:pt x="0" y="3308"/>
                  </a:cubicBezTo>
                  <a:cubicBezTo>
                    <a:pt x="0" y="3317"/>
                    <a:pt x="0" y="3317"/>
                    <a:pt x="0" y="3317"/>
                  </a:cubicBezTo>
                  <a:cubicBezTo>
                    <a:pt x="1450" y="3387"/>
                    <a:pt x="2627" y="4829"/>
                    <a:pt x="2697" y="6624"/>
                  </a:cubicBezTo>
                  <a:cubicBezTo>
                    <a:pt x="2768" y="4829"/>
                    <a:pt x="3935" y="3387"/>
                    <a:pt x="5385" y="3317"/>
                  </a:cubicBezTo>
                  <a:lnTo>
                    <a:pt x="5385" y="3308"/>
                  </a:lnTo>
                  <a:cubicBezTo>
                    <a:pt x="3935" y="3228"/>
                    <a:pt x="2768"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946638" y="196350"/>
              <a:ext cx="56528" cy="56528"/>
            </a:xfrm>
            <a:custGeom>
              <a:avLst/>
              <a:gdLst/>
              <a:ahLst/>
              <a:cxnLst/>
              <a:rect l="l" t="t" r="r" b="b"/>
              <a:pathLst>
                <a:path w="1752" h="1752" extrusionOk="0">
                  <a:moveTo>
                    <a:pt x="876" y="1"/>
                  </a:moveTo>
                  <a:cubicBezTo>
                    <a:pt x="390" y="1"/>
                    <a:pt x="1" y="390"/>
                    <a:pt x="1" y="876"/>
                  </a:cubicBezTo>
                  <a:cubicBezTo>
                    <a:pt x="1" y="1354"/>
                    <a:pt x="390" y="1752"/>
                    <a:pt x="876" y="1752"/>
                  </a:cubicBezTo>
                  <a:cubicBezTo>
                    <a:pt x="1354" y="1752"/>
                    <a:pt x="1751" y="1354"/>
                    <a:pt x="1751" y="876"/>
                  </a:cubicBezTo>
                  <a:cubicBezTo>
                    <a:pt x="1751" y="390"/>
                    <a:pt x="1354"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362319" y="1114192"/>
              <a:ext cx="56238" cy="56528"/>
            </a:xfrm>
            <a:custGeom>
              <a:avLst/>
              <a:gdLst/>
              <a:ahLst/>
              <a:cxnLst/>
              <a:rect l="l" t="t" r="r" b="b"/>
              <a:pathLst>
                <a:path w="1743" h="1752" extrusionOk="0">
                  <a:moveTo>
                    <a:pt x="876" y="0"/>
                  </a:moveTo>
                  <a:cubicBezTo>
                    <a:pt x="390" y="0"/>
                    <a:pt x="1" y="398"/>
                    <a:pt x="1" y="876"/>
                  </a:cubicBezTo>
                  <a:cubicBezTo>
                    <a:pt x="1" y="1362"/>
                    <a:pt x="390" y="1751"/>
                    <a:pt x="876" y="1751"/>
                  </a:cubicBezTo>
                  <a:cubicBezTo>
                    <a:pt x="1354" y="1751"/>
                    <a:pt x="1743" y="1362"/>
                    <a:pt x="1743" y="876"/>
                  </a:cubicBezTo>
                  <a:cubicBezTo>
                    <a:pt x="1743"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8720987" y="471141"/>
              <a:ext cx="173779" cy="213723"/>
            </a:xfrm>
            <a:custGeom>
              <a:avLst/>
              <a:gdLst/>
              <a:ahLst/>
              <a:cxnLst/>
              <a:rect l="l" t="t" r="r" b="b"/>
              <a:pathLst>
                <a:path w="5386" h="6624" extrusionOk="0">
                  <a:moveTo>
                    <a:pt x="2689" y="0"/>
                  </a:moveTo>
                  <a:cubicBezTo>
                    <a:pt x="2618" y="1795"/>
                    <a:pt x="1451" y="3228"/>
                    <a:pt x="1" y="3307"/>
                  </a:cubicBezTo>
                  <a:lnTo>
                    <a:pt x="1" y="3316"/>
                  </a:lnTo>
                  <a:cubicBezTo>
                    <a:pt x="1451" y="3387"/>
                    <a:pt x="2618" y="4828"/>
                    <a:pt x="2689" y="6623"/>
                  </a:cubicBezTo>
                  <a:cubicBezTo>
                    <a:pt x="2769" y="4819"/>
                    <a:pt x="3936" y="3387"/>
                    <a:pt x="5386" y="3316"/>
                  </a:cubicBezTo>
                  <a:cubicBezTo>
                    <a:pt x="5386" y="3316"/>
                    <a:pt x="5386" y="3307"/>
                    <a:pt x="5386" y="3307"/>
                  </a:cubicBezTo>
                  <a:cubicBezTo>
                    <a:pt x="3936" y="3237"/>
                    <a:pt x="2769" y="1795"/>
                    <a:pt x="26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8195454" y="151879"/>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779774" y="1069689"/>
              <a:ext cx="56238" cy="56528"/>
            </a:xfrm>
            <a:custGeom>
              <a:avLst/>
              <a:gdLst/>
              <a:ahLst/>
              <a:cxnLst/>
              <a:rect l="l" t="t" r="r" b="b"/>
              <a:pathLst>
                <a:path w="1743" h="1752" extrusionOk="0">
                  <a:moveTo>
                    <a:pt x="876" y="1"/>
                  </a:moveTo>
                  <a:cubicBezTo>
                    <a:pt x="389" y="1"/>
                    <a:pt x="0" y="390"/>
                    <a:pt x="0" y="876"/>
                  </a:cubicBezTo>
                  <a:cubicBezTo>
                    <a:pt x="0" y="1354"/>
                    <a:pt x="389" y="1752"/>
                    <a:pt x="876" y="1752"/>
                  </a:cubicBezTo>
                  <a:cubicBezTo>
                    <a:pt x="1353" y="1752"/>
                    <a:pt x="1742" y="1354"/>
                    <a:pt x="1742" y="876"/>
                  </a:cubicBezTo>
                  <a:cubicBezTo>
                    <a:pt x="1742" y="390"/>
                    <a:pt x="1353"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86862" y="4062010"/>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694423" y="4910805"/>
              <a:ext cx="56528" cy="56496"/>
            </a:xfrm>
            <a:custGeom>
              <a:avLst/>
              <a:gdLst/>
              <a:ahLst/>
              <a:cxnLst/>
              <a:rect l="l" t="t" r="r" b="b"/>
              <a:pathLst>
                <a:path w="1752" h="1751" extrusionOk="0">
                  <a:moveTo>
                    <a:pt x="876" y="0"/>
                  </a:moveTo>
                  <a:cubicBezTo>
                    <a:pt x="390" y="0"/>
                    <a:pt x="1" y="398"/>
                    <a:pt x="1" y="875"/>
                  </a:cubicBezTo>
                  <a:cubicBezTo>
                    <a:pt x="1" y="1362"/>
                    <a:pt x="390" y="1751"/>
                    <a:pt x="876" y="1751"/>
                  </a:cubicBezTo>
                  <a:cubicBezTo>
                    <a:pt x="1354" y="1751"/>
                    <a:pt x="1752" y="1362"/>
                    <a:pt x="1752" y="875"/>
                  </a:cubicBezTo>
                  <a:cubicBezTo>
                    <a:pt x="1752"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8821718" y="4650007"/>
              <a:ext cx="173779" cy="213723"/>
            </a:xfrm>
            <a:custGeom>
              <a:avLst/>
              <a:gdLst/>
              <a:ahLst/>
              <a:cxnLst/>
              <a:rect l="l" t="t" r="r" b="b"/>
              <a:pathLst>
                <a:path w="5386" h="6624" extrusionOk="0">
                  <a:moveTo>
                    <a:pt x="2688" y="1"/>
                  </a:moveTo>
                  <a:cubicBezTo>
                    <a:pt x="2609" y="1796"/>
                    <a:pt x="1450" y="3237"/>
                    <a:pt x="0" y="3308"/>
                  </a:cubicBezTo>
                  <a:cubicBezTo>
                    <a:pt x="0" y="3308"/>
                    <a:pt x="0" y="3317"/>
                    <a:pt x="0" y="3317"/>
                  </a:cubicBezTo>
                  <a:cubicBezTo>
                    <a:pt x="1450" y="3396"/>
                    <a:pt x="2609" y="4829"/>
                    <a:pt x="2688" y="6624"/>
                  </a:cubicBezTo>
                  <a:cubicBezTo>
                    <a:pt x="2759" y="4829"/>
                    <a:pt x="3935" y="3388"/>
                    <a:pt x="5385" y="3317"/>
                  </a:cubicBezTo>
                  <a:cubicBezTo>
                    <a:pt x="5385" y="3317"/>
                    <a:pt x="5385" y="3308"/>
                    <a:pt x="5385" y="3308"/>
                  </a:cubicBezTo>
                  <a:cubicBezTo>
                    <a:pt x="3935" y="3237"/>
                    <a:pt x="2759" y="1796"/>
                    <a:pt x="26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8934678" y="4062010"/>
              <a:ext cx="56528" cy="56238"/>
            </a:xfrm>
            <a:custGeom>
              <a:avLst/>
              <a:gdLst/>
              <a:ahLst/>
              <a:cxnLst/>
              <a:rect l="l" t="t" r="r" b="b"/>
              <a:pathLst>
                <a:path w="1752" h="1743" extrusionOk="0">
                  <a:moveTo>
                    <a:pt x="876" y="0"/>
                  </a:moveTo>
                  <a:cubicBezTo>
                    <a:pt x="390" y="0"/>
                    <a:pt x="1" y="389"/>
                    <a:pt x="1" y="876"/>
                  </a:cubicBezTo>
                  <a:cubicBezTo>
                    <a:pt x="1" y="1353"/>
                    <a:pt x="390" y="1742"/>
                    <a:pt x="876" y="1742"/>
                  </a:cubicBezTo>
                  <a:cubicBezTo>
                    <a:pt x="1354" y="1742"/>
                    <a:pt x="1752" y="1353"/>
                    <a:pt x="1752" y="876"/>
                  </a:cubicBezTo>
                  <a:cubicBezTo>
                    <a:pt x="1752" y="389"/>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541819" y="4928486"/>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28"/>
        <p:cNvGrpSpPr/>
        <p:nvPr/>
      </p:nvGrpSpPr>
      <p:grpSpPr>
        <a:xfrm>
          <a:off x="0" y="0"/>
          <a:ext cx="0" cy="0"/>
          <a:chOff x="0" y="0"/>
          <a:chExt cx="0" cy="0"/>
        </a:xfrm>
      </p:grpSpPr>
      <p:pic>
        <p:nvPicPr>
          <p:cNvPr id="129" name="Google Shape;129;p11"/>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130" name="Google Shape;130;p11"/>
          <p:cNvSpPr txBox="1">
            <a:spLocks noGrp="1"/>
          </p:cNvSpPr>
          <p:nvPr>
            <p:ph type="title" hasCustomPrompt="1"/>
          </p:nvPr>
        </p:nvSpPr>
        <p:spPr>
          <a:xfrm>
            <a:off x="1284000" y="1127325"/>
            <a:ext cx="6576000" cy="15111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72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31" name="Google Shape;131;p11"/>
          <p:cNvSpPr txBox="1">
            <a:spLocks noGrp="1"/>
          </p:cNvSpPr>
          <p:nvPr>
            <p:ph type="subTitle" idx="1"/>
          </p:nvPr>
        </p:nvSpPr>
        <p:spPr>
          <a:xfrm>
            <a:off x="1284000" y="2560875"/>
            <a:ext cx="6576000" cy="115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grpSp>
        <p:nvGrpSpPr>
          <p:cNvPr id="132" name="Google Shape;132;p11"/>
          <p:cNvGrpSpPr/>
          <p:nvPr/>
        </p:nvGrpSpPr>
        <p:grpSpPr>
          <a:xfrm flipH="1">
            <a:off x="-380593" y="-108619"/>
            <a:ext cx="9870184" cy="5292773"/>
            <a:chOff x="-380593" y="-108619"/>
            <a:chExt cx="9870184" cy="5292773"/>
          </a:xfrm>
        </p:grpSpPr>
        <p:sp>
          <p:nvSpPr>
            <p:cNvPr id="133" name="Google Shape;133;p11"/>
            <p:cNvSpPr/>
            <p:nvPr/>
          </p:nvSpPr>
          <p:spPr>
            <a:xfrm>
              <a:off x="-380593" y="2974969"/>
              <a:ext cx="2358959" cy="2209185"/>
            </a:xfrm>
            <a:custGeom>
              <a:avLst/>
              <a:gdLst/>
              <a:ahLst/>
              <a:cxnLst/>
              <a:rect l="l" t="t" r="r" b="b"/>
              <a:pathLst>
                <a:path w="73112" h="68470" extrusionOk="0">
                  <a:moveTo>
                    <a:pt x="310" y="1"/>
                  </a:moveTo>
                  <a:lnTo>
                    <a:pt x="1" y="67956"/>
                  </a:lnTo>
                  <a:lnTo>
                    <a:pt x="73112" y="68469"/>
                  </a:lnTo>
                  <a:cubicBezTo>
                    <a:pt x="69840" y="62377"/>
                    <a:pt x="63579" y="58168"/>
                    <a:pt x="56815" y="56709"/>
                  </a:cubicBezTo>
                  <a:cubicBezTo>
                    <a:pt x="52367" y="55745"/>
                    <a:pt x="47760" y="55886"/>
                    <a:pt x="43241" y="55294"/>
                  </a:cubicBezTo>
                  <a:cubicBezTo>
                    <a:pt x="38731" y="54701"/>
                    <a:pt x="34062" y="53189"/>
                    <a:pt x="31118" y="49714"/>
                  </a:cubicBezTo>
                  <a:cubicBezTo>
                    <a:pt x="25777" y="43383"/>
                    <a:pt x="28217" y="33523"/>
                    <a:pt x="24742" y="25998"/>
                  </a:cubicBezTo>
                  <a:cubicBezTo>
                    <a:pt x="24123" y="24654"/>
                    <a:pt x="23292" y="23372"/>
                    <a:pt x="22116" y="22461"/>
                  </a:cubicBezTo>
                  <a:cubicBezTo>
                    <a:pt x="21241" y="21789"/>
                    <a:pt x="20206" y="21338"/>
                    <a:pt x="19163" y="20993"/>
                  </a:cubicBezTo>
                  <a:cubicBezTo>
                    <a:pt x="15007" y="19596"/>
                    <a:pt x="10249" y="19446"/>
                    <a:pt x="6871" y="16652"/>
                  </a:cubicBezTo>
                  <a:cubicBezTo>
                    <a:pt x="4581" y="14750"/>
                    <a:pt x="3308" y="11903"/>
                    <a:pt x="2370" y="9073"/>
                  </a:cubicBezTo>
                  <a:cubicBezTo>
                    <a:pt x="1398" y="6129"/>
                    <a:pt x="708" y="3078"/>
                    <a:pt x="3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1"/>
            <p:cNvSpPr/>
            <p:nvPr/>
          </p:nvSpPr>
          <p:spPr>
            <a:xfrm>
              <a:off x="7130632" y="2974969"/>
              <a:ext cx="2358959" cy="2209185"/>
            </a:xfrm>
            <a:custGeom>
              <a:avLst/>
              <a:gdLst/>
              <a:ahLst/>
              <a:cxnLst/>
              <a:rect l="l" t="t" r="r" b="b"/>
              <a:pathLst>
                <a:path w="73112" h="68470" extrusionOk="0">
                  <a:moveTo>
                    <a:pt x="72802" y="1"/>
                  </a:moveTo>
                  <a:cubicBezTo>
                    <a:pt x="72404" y="3078"/>
                    <a:pt x="71715" y="6129"/>
                    <a:pt x="70733" y="9073"/>
                  </a:cubicBezTo>
                  <a:cubicBezTo>
                    <a:pt x="69805" y="11903"/>
                    <a:pt x="68531" y="14750"/>
                    <a:pt x="66241" y="16652"/>
                  </a:cubicBezTo>
                  <a:cubicBezTo>
                    <a:pt x="62863" y="19446"/>
                    <a:pt x="58106" y="19596"/>
                    <a:pt x="53950" y="20993"/>
                  </a:cubicBezTo>
                  <a:cubicBezTo>
                    <a:pt x="52898" y="21338"/>
                    <a:pt x="51863" y="21789"/>
                    <a:pt x="50996" y="22461"/>
                  </a:cubicBezTo>
                  <a:cubicBezTo>
                    <a:pt x="49820" y="23372"/>
                    <a:pt x="48989" y="24654"/>
                    <a:pt x="48370" y="25998"/>
                  </a:cubicBezTo>
                  <a:cubicBezTo>
                    <a:pt x="44895" y="33523"/>
                    <a:pt x="47336" y="43383"/>
                    <a:pt x="41986" y="49714"/>
                  </a:cubicBezTo>
                  <a:cubicBezTo>
                    <a:pt x="39050" y="53189"/>
                    <a:pt x="34381" y="54701"/>
                    <a:pt x="29871" y="55294"/>
                  </a:cubicBezTo>
                  <a:cubicBezTo>
                    <a:pt x="25353" y="55886"/>
                    <a:pt x="20746" y="55745"/>
                    <a:pt x="16289" y="56709"/>
                  </a:cubicBezTo>
                  <a:cubicBezTo>
                    <a:pt x="9533" y="58168"/>
                    <a:pt x="3264" y="62377"/>
                    <a:pt x="1" y="68469"/>
                  </a:cubicBezTo>
                  <a:lnTo>
                    <a:pt x="73112" y="67956"/>
                  </a:lnTo>
                  <a:lnTo>
                    <a:pt x="7280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1"/>
            <p:cNvSpPr/>
            <p:nvPr/>
          </p:nvSpPr>
          <p:spPr>
            <a:xfrm>
              <a:off x="-119291" y="-108619"/>
              <a:ext cx="2358959" cy="2209443"/>
            </a:xfrm>
            <a:custGeom>
              <a:avLst/>
              <a:gdLst/>
              <a:ahLst/>
              <a:cxnLst/>
              <a:rect l="l" t="t" r="r" b="b"/>
              <a:pathLst>
                <a:path w="73112" h="68478" extrusionOk="0">
                  <a:moveTo>
                    <a:pt x="73111" y="0"/>
                  </a:moveTo>
                  <a:lnTo>
                    <a:pt x="0" y="522"/>
                  </a:lnTo>
                  <a:lnTo>
                    <a:pt x="0" y="522"/>
                  </a:lnTo>
                  <a:lnTo>
                    <a:pt x="310" y="68477"/>
                  </a:lnTo>
                  <a:cubicBezTo>
                    <a:pt x="708" y="65391"/>
                    <a:pt x="1398" y="62349"/>
                    <a:pt x="2370" y="59396"/>
                  </a:cubicBezTo>
                  <a:cubicBezTo>
                    <a:pt x="3308" y="56566"/>
                    <a:pt x="4581" y="53719"/>
                    <a:pt x="6871" y="51827"/>
                  </a:cubicBezTo>
                  <a:cubicBezTo>
                    <a:pt x="10249" y="49032"/>
                    <a:pt x="15006" y="48873"/>
                    <a:pt x="19162" y="47485"/>
                  </a:cubicBezTo>
                  <a:cubicBezTo>
                    <a:pt x="20206" y="47131"/>
                    <a:pt x="21240" y="46689"/>
                    <a:pt x="22116" y="46008"/>
                  </a:cubicBezTo>
                  <a:cubicBezTo>
                    <a:pt x="23292" y="45106"/>
                    <a:pt x="24123" y="43824"/>
                    <a:pt x="24742" y="42480"/>
                  </a:cubicBezTo>
                  <a:cubicBezTo>
                    <a:pt x="28217" y="34955"/>
                    <a:pt x="25777" y="25095"/>
                    <a:pt x="31118" y="18764"/>
                  </a:cubicBezTo>
                  <a:cubicBezTo>
                    <a:pt x="34062" y="15280"/>
                    <a:pt x="38731" y="13777"/>
                    <a:pt x="43241" y="13184"/>
                  </a:cubicBezTo>
                  <a:cubicBezTo>
                    <a:pt x="47760" y="12583"/>
                    <a:pt x="52367" y="12725"/>
                    <a:pt x="56814" y="11770"/>
                  </a:cubicBezTo>
                  <a:cubicBezTo>
                    <a:pt x="63570" y="10310"/>
                    <a:pt x="69840" y="6093"/>
                    <a:pt x="7311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1"/>
            <p:cNvSpPr/>
            <p:nvPr/>
          </p:nvSpPr>
          <p:spPr>
            <a:xfrm>
              <a:off x="6899327" y="-108619"/>
              <a:ext cx="2358959" cy="2209443"/>
            </a:xfrm>
            <a:custGeom>
              <a:avLst/>
              <a:gdLst/>
              <a:ahLst/>
              <a:cxnLst/>
              <a:rect l="l" t="t" r="r" b="b"/>
              <a:pathLst>
                <a:path w="73112" h="68478" extrusionOk="0">
                  <a:moveTo>
                    <a:pt x="0" y="0"/>
                  </a:moveTo>
                  <a:cubicBezTo>
                    <a:pt x="3272" y="6093"/>
                    <a:pt x="9542" y="10310"/>
                    <a:pt x="16297" y="11770"/>
                  </a:cubicBezTo>
                  <a:cubicBezTo>
                    <a:pt x="20745" y="12725"/>
                    <a:pt x="25352" y="12583"/>
                    <a:pt x="29871" y="13184"/>
                  </a:cubicBezTo>
                  <a:cubicBezTo>
                    <a:pt x="34381" y="13777"/>
                    <a:pt x="39050" y="15280"/>
                    <a:pt x="41994" y="18764"/>
                  </a:cubicBezTo>
                  <a:cubicBezTo>
                    <a:pt x="47335" y="25095"/>
                    <a:pt x="44895" y="34955"/>
                    <a:pt x="48370" y="42480"/>
                  </a:cubicBezTo>
                  <a:cubicBezTo>
                    <a:pt x="48998" y="43824"/>
                    <a:pt x="49820" y="45106"/>
                    <a:pt x="50996" y="46008"/>
                  </a:cubicBezTo>
                  <a:cubicBezTo>
                    <a:pt x="51871" y="46689"/>
                    <a:pt x="52906" y="47131"/>
                    <a:pt x="53949" y="47485"/>
                  </a:cubicBezTo>
                  <a:cubicBezTo>
                    <a:pt x="58106" y="48873"/>
                    <a:pt x="62863" y="49032"/>
                    <a:pt x="66241" y="51827"/>
                  </a:cubicBezTo>
                  <a:cubicBezTo>
                    <a:pt x="68531" y="53719"/>
                    <a:pt x="69804" y="56566"/>
                    <a:pt x="70742" y="59396"/>
                  </a:cubicBezTo>
                  <a:cubicBezTo>
                    <a:pt x="71714" y="62349"/>
                    <a:pt x="72404" y="65391"/>
                    <a:pt x="72802" y="68477"/>
                  </a:cubicBezTo>
                  <a:lnTo>
                    <a:pt x="73111" y="522"/>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 name="Google Shape;137;p11"/>
          <p:cNvGrpSpPr/>
          <p:nvPr/>
        </p:nvGrpSpPr>
        <p:grpSpPr>
          <a:xfrm flipH="1">
            <a:off x="113501" y="151879"/>
            <a:ext cx="8813185" cy="4832845"/>
            <a:chOff x="182313" y="151879"/>
            <a:chExt cx="8813185" cy="4832845"/>
          </a:xfrm>
        </p:grpSpPr>
        <p:sp>
          <p:nvSpPr>
            <p:cNvPr id="138" name="Google Shape;138;p11"/>
            <p:cNvSpPr/>
            <p:nvPr/>
          </p:nvSpPr>
          <p:spPr>
            <a:xfrm>
              <a:off x="182313" y="4650007"/>
              <a:ext cx="173779" cy="213723"/>
            </a:xfrm>
            <a:custGeom>
              <a:avLst/>
              <a:gdLst/>
              <a:ahLst/>
              <a:cxnLst/>
              <a:rect l="l" t="t" r="r" b="b"/>
              <a:pathLst>
                <a:path w="5386" h="6624" extrusionOk="0">
                  <a:moveTo>
                    <a:pt x="2697" y="1"/>
                  </a:moveTo>
                  <a:cubicBezTo>
                    <a:pt x="2626" y="1796"/>
                    <a:pt x="1459" y="3237"/>
                    <a:pt x="0" y="3308"/>
                  </a:cubicBezTo>
                  <a:cubicBezTo>
                    <a:pt x="0" y="3308"/>
                    <a:pt x="0" y="3317"/>
                    <a:pt x="0" y="3317"/>
                  </a:cubicBezTo>
                  <a:cubicBezTo>
                    <a:pt x="1459" y="3388"/>
                    <a:pt x="2626" y="4829"/>
                    <a:pt x="2697" y="6624"/>
                  </a:cubicBezTo>
                  <a:cubicBezTo>
                    <a:pt x="2777" y="4829"/>
                    <a:pt x="3944" y="3396"/>
                    <a:pt x="5385" y="3317"/>
                  </a:cubicBezTo>
                  <a:lnTo>
                    <a:pt x="5385" y="3308"/>
                  </a:lnTo>
                  <a:cubicBezTo>
                    <a:pt x="3944" y="3237"/>
                    <a:pt x="2777"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1"/>
            <p:cNvSpPr/>
            <p:nvPr/>
          </p:nvSpPr>
          <p:spPr>
            <a:xfrm>
              <a:off x="303564" y="515612"/>
              <a:ext cx="173779" cy="213723"/>
            </a:xfrm>
            <a:custGeom>
              <a:avLst/>
              <a:gdLst/>
              <a:ahLst/>
              <a:cxnLst/>
              <a:rect l="l" t="t" r="r" b="b"/>
              <a:pathLst>
                <a:path w="5386" h="6624" extrusionOk="0">
                  <a:moveTo>
                    <a:pt x="2697" y="1"/>
                  </a:moveTo>
                  <a:cubicBezTo>
                    <a:pt x="2627" y="1796"/>
                    <a:pt x="1450" y="3237"/>
                    <a:pt x="0" y="3308"/>
                  </a:cubicBezTo>
                  <a:cubicBezTo>
                    <a:pt x="0" y="3317"/>
                    <a:pt x="0" y="3317"/>
                    <a:pt x="0" y="3317"/>
                  </a:cubicBezTo>
                  <a:cubicBezTo>
                    <a:pt x="1450" y="3387"/>
                    <a:pt x="2627" y="4829"/>
                    <a:pt x="2697" y="6624"/>
                  </a:cubicBezTo>
                  <a:cubicBezTo>
                    <a:pt x="2768" y="4829"/>
                    <a:pt x="3935" y="3387"/>
                    <a:pt x="5385" y="3317"/>
                  </a:cubicBezTo>
                  <a:lnTo>
                    <a:pt x="5385" y="3308"/>
                  </a:lnTo>
                  <a:cubicBezTo>
                    <a:pt x="3935" y="3228"/>
                    <a:pt x="2768"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1"/>
            <p:cNvSpPr/>
            <p:nvPr/>
          </p:nvSpPr>
          <p:spPr>
            <a:xfrm>
              <a:off x="946638" y="196350"/>
              <a:ext cx="56528" cy="56528"/>
            </a:xfrm>
            <a:custGeom>
              <a:avLst/>
              <a:gdLst/>
              <a:ahLst/>
              <a:cxnLst/>
              <a:rect l="l" t="t" r="r" b="b"/>
              <a:pathLst>
                <a:path w="1752" h="1752" extrusionOk="0">
                  <a:moveTo>
                    <a:pt x="876" y="1"/>
                  </a:moveTo>
                  <a:cubicBezTo>
                    <a:pt x="390" y="1"/>
                    <a:pt x="1" y="390"/>
                    <a:pt x="1" y="876"/>
                  </a:cubicBezTo>
                  <a:cubicBezTo>
                    <a:pt x="1" y="1354"/>
                    <a:pt x="390" y="1752"/>
                    <a:pt x="876" y="1752"/>
                  </a:cubicBezTo>
                  <a:cubicBezTo>
                    <a:pt x="1354" y="1752"/>
                    <a:pt x="1751" y="1354"/>
                    <a:pt x="1751" y="876"/>
                  </a:cubicBezTo>
                  <a:cubicBezTo>
                    <a:pt x="1751" y="390"/>
                    <a:pt x="1354"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1"/>
            <p:cNvSpPr/>
            <p:nvPr/>
          </p:nvSpPr>
          <p:spPr>
            <a:xfrm>
              <a:off x="362319" y="1114192"/>
              <a:ext cx="56238" cy="56528"/>
            </a:xfrm>
            <a:custGeom>
              <a:avLst/>
              <a:gdLst/>
              <a:ahLst/>
              <a:cxnLst/>
              <a:rect l="l" t="t" r="r" b="b"/>
              <a:pathLst>
                <a:path w="1743" h="1752" extrusionOk="0">
                  <a:moveTo>
                    <a:pt x="876" y="0"/>
                  </a:moveTo>
                  <a:cubicBezTo>
                    <a:pt x="390" y="0"/>
                    <a:pt x="1" y="398"/>
                    <a:pt x="1" y="876"/>
                  </a:cubicBezTo>
                  <a:cubicBezTo>
                    <a:pt x="1" y="1362"/>
                    <a:pt x="390" y="1751"/>
                    <a:pt x="876" y="1751"/>
                  </a:cubicBezTo>
                  <a:cubicBezTo>
                    <a:pt x="1354" y="1751"/>
                    <a:pt x="1743" y="1362"/>
                    <a:pt x="1743" y="876"/>
                  </a:cubicBezTo>
                  <a:cubicBezTo>
                    <a:pt x="1743"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1"/>
            <p:cNvSpPr/>
            <p:nvPr/>
          </p:nvSpPr>
          <p:spPr>
            <a:xfrm>
              <a:off x="8720987" y="471141"/>
              <a:ext cx="173779" cy="213723"/>
            </a:xfrm>
            <a:custGeom>
              <a:avLst/>
              <a:gdLst/>
              <a:ahLst/>
              <a:cxnLst/>
              <a:rect l="l" t="t" r="r" b="b"/>
              <a:pathLst>
                <a:path w="5386" h="6624" extrusionOk="0">
                  <a:moveTo>
                    <a:pt x="2689" y="0"/>
                  </a:moveTo>
                  <a:cubicBezTo>
                    <a:pt x="2618" y="1795"/>
                    <a:pt x="1451" y="3228"/>
                    <a:pt x="1" y="3307"/>
                  </a:cubicBezTo>
                  <a:lnTo>
                    <a:pt x="1" y="3316"/>
                  </a:lnTo>
                  <a:cubicBezTo>
                    <a:pt x="1451" y="3387"/>
                    <a:pt x="2618" y="4828"/>
                    <a:pt x="2689" y="6623"/>
                  </a:cubicBezTo>
                  <a:cubicBezTo>
                    <a:pt x="2769" y="4819"/>
                    <a:pt x="3936" y="3387"/>
                    <a:pt x="5386" y="3316"/>
                  </a:cubicBezTo>
                  <a:cubicBezTo>
                    <a:pt x="5386" y="3316"/>
                    <a:pt x="5386" y="3307"/>
                    <a:pt x="5386" y="3307"/>
                  </a:cubicBezTo>
                  <a:cubicBezTo>
                    <a:pt x="3936" y="3237"/>
                    <a:pt x="2769" y="1795"/>
                    <a:pt x="26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1"/>
            <p:cNvSpPr/>
            <p:nvPr/>
          </p:nvSpPr>
          <p:spPr>
            <a:xfrm>
              <a:off x="8195454" y="151879"/>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1"/>
            <p:cNvSpPr/>
            <p:nvPr/>
          </p:nvSpPr>
          <p:spPr>
            <a:xfrm>
              <a:off x="8779774" y="1069689"/>
              <a:ext cx="56238" cy="56528"/>
            </a:xfrm>
            <a:custGeom>
              <a:avLst/>
              <a:gdLst/>
              <a:ahLst/>
              <a:cxnLst/>
              <a:rect l="l" t="t" r="r" b="b"/>
              <a:pathLst>
                <a:path w="1743" h="1752" extrusionOk="0">
                  <a:moveTo>
                    <a:pt x="876" y="1"/>
                  </a:moveTo>
                  <a:cubicBezTo>
                    <a:pt x="389" y="1"/>
                    <a:pt x="0" y="390"/>
                    <a:pt x="0" y="876"/>
                  </a:cubicBezTo>
                  <a:cubicBezTo>
                    <a:pt x="0" y="1354"/>
                    <a:pt x="389" y="1752"/>
                    <a:pt x="876" y="1752"/>
                  </a:cubicBezTo>
                  <a:cubicBezTo>
                    <a:pt x="1353" y="1752"/>
                    <a:pt x="1742" y="1354"/>
                    <a:pt x="1742" y="876"/>
                  </a:cubicBezTo>
                  <a:cubicBezTo>
                    <a:pt x="1742" y="390"/>
                    <a:pt x="1353"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a:off x="186862" y="4062010"/>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a:off x="694423" y="4910805"/>
              <a:ext cx="56528" cy="56496"/>
            </a:xfrm>
            <a:custGeom>
              <a:avLst/>
              <a:gdLst/>
              <a:ahLst/>
              <a:cxnLst/>
              <a:rect l="l" t="t" r="r" b="b"/>
              <a:pathLst>
                <a:path w="1752" h="1751" extrusionOk="0">
                  <a:moveTo>
                    <a:pt x="876" y="0"/>
                  </a:moveTo>
                  <a:cubicBezTo>
                    <a:pt x="390" y="0"/>
                    <a:pt x="1" y="398"/>
                    <a:pt x="1" y="875"/>
                  </a:cubicBezTo>
                  <a:cubicBezTo>
                    <a:pt x="1" y="1362"/>
                    <a:pt x="390" y="1751"/>
                    <a:pt x="876" y="1751"/>
                  </a:cubicBezTo>
                  <a:cubicBezTo>
                    <a:pt x="1354" y="1751"/>
                    <a:pt x="1752" y="1362"/>
                    <a:pt x="1752" y="875"/>
                  </a:cubicBezTo>
                  <a:cubicBezTo>
                    <a:pt x="1752"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1"/>
            <p:cNvSpPr/>
            <p:nvPr/>
          </p:nvSpPr>
          <p:spPr>
            <a:xfrm>
              <a:off x="8821718" y="4650007"/>
              <a:ext cx="173779" cy="213723"/>
            </a:xfrm>
            <a:custGeom>
              <a:avLst/>
              <a:gdLst/>
              <a:ahLst/>
              <a:cxnLst/>
              <a:rect l="l" t="t" r="r" b="b"/>
              <a:pathLst>
                <a:path w="5386" h="6624" extrusionOk="0">
                  <a:moveTo>
                    <a:pt x="2688" y="1"/>
                  </a:moveTo>
                  <a:cubicBezTo>
                    <a:pt x="2609" y="1796"/>
                    <a:pt x="1450" y="3237"/>
                    <a:pt x="0" y="3308"/>
                  </a:cubicBezTo>
                  <a:cubicBezTo>
                    <a:pt x="0" y="3308"/>
                    <a:pt x="0" y="3317"/>
                    <a:pt x="0" y="3317"/>
                  </a:cubicBezTo>
                  <a:cubicBezTo>
                    <a:pt x="1450" y="3396"/>
                    <a:pt x="2609" y="4829"/>
                    <a:pt x="2688" y="6624"/>
                  </a:cubicBezTo>
                  <a:cubicBezTo>
                    <a:pt x="2759" y="4829"/>
                    <a:pt x="3935" y="3388"/>
                    <a:pt x="5385" y="3317"/>
                  </a:cubicBezTo>
                  <a:cubicBezTo>
                    <a:pt x="5385" y="3317"/>
                    <a:pt x="5385" y="3308"/>
                    <a:pt x="5385" y="3308"/>
                  </a:cubicBezTo>
                  <a:cubicBezTo>
                    <a:pt x="3935" y="3237"/>
                    <a:pt x="2759" y="1796"/>
                    <a:pt x="26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1"/>
            <p:cNvSpPr/>
            <p:nvPr/>
          </p:nvSpPr>
          <p:spPr>
            <a:xfrm>
              <a:off x="8934678" y="4062010"/>
              <a:ext cx="56528" cy="56238"/>
            </a:xfrm>
            <a:custGeom>
              <a:avLst/>
              <a:gdLst/>
              <a:ahLst/>
              <a:cxnLst/>
              <a:rect l="l" t="t" r="r" b="b"/>
              <a:pathLst>
                <a:path w="1752" h="1743" extrusionOk="0">
                  <a:moveTo>
                    <a:pt x="876" y="0"/>
                  </a:moveTo>
                  <a:cubicBezTo>
                    <a:pt x="390" y="0"/>
                    <a:pt x="1" y="389"/>
                    <a:pt x="1" y="876"/>
                  </a:cubicBezTo>
                  <a:cubicBezTo>
                    <a:pt x="1" y="1353"/>
                    <a:pt x="390" y="1742"/>
                    <a:pt x="876" y="1742"/>
                  </a:cubicBezTo>
                  <a:cubicBezTo>
                    <a:pt x="1354" y="1742"/>
                    <a:pt x="1752" y="1353"/>
                    <a:pt x="1752" y="876"/>
                  </a:cubicBezTo>
                  <a:cubicBezTo>
                    <a:pt x="1752" y="389"/>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1"/>
            <p:cNvSpPr/>
            <p:nvPr/>
          </p:nvSpPr>
          <p:spPr>
            <a:xfrm>
              <a:off x="8541819" y="4928486"/>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51"/>
        <p:cNvGrpSpPr/>
        <p:nvPr/>
      </p:nvGrpSpPr>
      <p:grpSpPr>
        <a:xfrm>
          <a:off x="0" y="0"/>
          <a:ext cx="0" cy="0"/>
          <a:chOff x="0" y="0"/>
          <a:chExt cx="0" cy="0"/>
        </a:xfrm>
      </p:grpSpPr>
      <p:pic>
        <p:nvPicPr>
          <p:cNvPr id="152" name="Google Shape;152;p13"/>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153" name="Google Shape;153;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54" name="Google Shape;154;p13"/>
          <p:cNvSpPr txBox="1">
            <a:spLocks noGrp="1"/>
          </p:cNvSpPr>
          <p:nvPr>
            <p:ph type="title" idx="2" hasCustomPrompt="1"/>
          </p:nvPr>
        </p:nvSpPr>
        <p:spPr>
          <a:xfrm>
            <a:off x="720000" y="1480883"/>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55" name="Google Shape;155;p13"/>
          <p:cNvSpPr txBox="1">
            <a:spLocks noGrp="1"/>
          </p:cNvSpPr>
          <p:nvPr>
            <p:ph type="title" idx="3" hasCustomPrompt="1"/>
          </p:nvPr>
        </p:nvSpPr>
        <p:spPr>
          <a:xfrm>
            <a:off x="720000" y="2914291"/>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56" name="Google Shape;156;p13"/>
          <p:cNvSpPr txBox="1">
            <a:spLocks noGrp="1"/>
          </p:cNvSpPr>
          <p:nvPr>
            <p:ph type="title" idx="4" hasCustomPrompt="1"/>
          </p:nvPr>
        </p:nvSpPr>
        <p:spPr>
          <a:xfrm>
            <a:off x="3419275" y="1480883"/>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57" name="Google Shape;157;p13"/>
          <p:cNvSpPr txBox="1">
            <a:spLocks noGrp="1"/>
          </p:cNvSpPr>
          <p:nvPr>
            <p:ph type="title" idx="5" hasCustomPrompt="1"/>
          </p:nvPr>
        </p:nvSpPr>
        <p:spPr>
          <a:xfrm>
            <a:off x="3419275" y="2914291"/>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58" name="Google Shape;158;p13"/>
          <p:cNvSpPr txBox="1">
            <a:spLocks noGrp="1"/>
          </p:cNvSpPr>
          <p:nvPr>
            <p:ph type="title" idx="6" hasCustomPrompt="1"/>
          </p:nvPr>
        </p:nvSpPr>
        <p:spPr>
          <a:xfrm>
            <a:off x="6118550" y="1480883"/>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59" name="Google Shape;159;p13"/>
          <p:cNvSpPr txBox="1">
            <a:spLocks noGrp="1"/>
          </p:cNvSpPr>
          <p:nvPr>
            <p:ph type="title" idx="7" hasCustomPrompt="1"/>
          </p:nvPr>
        </p:nvSpPr>
        <p:spPr>
          <a:xfrm>
            <a:off x="6118550" y="2914291"/>
            <a:ext cx="734700" cy="4476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dk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60" name="Google Shape;160;p13"/>
          <p:cNvSpPr txBox="1">
            <a:spLocks noGrp="1"/>
          </p:cNvSpPr>
          <p:nvPr>
            <p:ph type="subTitle" idx="1"/>
          </p:nvPr>
        </p:nvSpPr>
        <p:spPr>
          <a:xfrm>
            <a:off x="720000" y="2056575"/>
            <a:ext cx="2305500" cy="635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161" name="Google Shape;161;p13"/>
          <p:cNvSpPr txBox="1">
            <a:spLocks noGrp="1"/>
          </p:cNvSpPr>
          <p:nvPr>
            <p:ph type="subTitle" idx="8"/>
          </p:nvPr>
        </p:nvSpPr>
        <p:spPr>
          <a:xfrm>
            <a:off x="3419275" y="2056575"/>
            <a:ext cx="2305500" cy="635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162" name="Google Shape;162;p13"/>
          <p:cNvSpPr txBox="1">
            <a:spLocks noGrp="1"/>
          </p:cNvSpPr>
          <p:nvPr>
            <p:ph type="subTitle" idx="9"/>
          </p:nvPr>
        </p:nvSpPr>
        <p:spPr>
          <a:xfrm>
            <a:off x="6118550" y="2056575"/>
            <a:ext cx="2305500" cy="635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163" name="Google Shape;163;p13"/>
          <p:cNvSpPr txBox="1">
            <a:spLocks noGrp="1"/>
          </p:cNvSpPr>
          <p:nvPr>
            <p:ph type="subTitle" idx="13"/>
          </p:nvPr>
        </p:nvSpPr>
        <p:spPr>
          <a:xfrm>
            <a:off x="720000" y="3490050"/>
            <a:ext cx="2305500" cy="635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164" name="Google Shape;164;p13"/>
          <p:cNvSpPr txBox="1">
            <a:spLocks noGrp="1"/>
          </p:cNvSpPr>
          <p:nvPr>
            <p:ph type="subTitle" idx="14"/>
          </p:nvPr>
        </p:nvSpPr>
        <p:spPr>
          <a:xfrm>
            <a:off x="3419275" y="3490050"/>
            <a:ext cx="2305500" cy="635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165" name="Google Shape;165;p13"/>
          <p:cNvSpPr txBox="1">
            <a:spLocks noGrp="1"/>
          </p:cNvSpPr>
          <p:nvPr>
            <p:ph type="subTitle" idx="15"/>
          </p:nvPr>
        </p:nvSpPr>
        <p:spPr>
          <a:xfrm>
            <a:off x="6118550" y="3490050"/>
            <a:ext cx="2305500" cy="635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grpSp>
        <p:nvGrpSpPr>
          <p:cNvPr id="166" name="Google Shape;166;p13"/>
          <p:cNvGrpSpPr/>
          <p:nvPr/>
        </p:nvGrpSpPr>
        <p:grpSpPr>
          <a:xfrm flipH="1">
            <a:off x="449986" y="304907"/>
            <a:ext cx="8488713" cy="4695967"/>
            <a:chOff x="261508" y="304907"/>
            <a:chExt cx="8488713" cy="4695967"/>
          </a:xfrm>
        </p:grpSpPr>
        <p:sp>
          <p:nvSpPr>
            <p:cNvPr id="167" name="Google Shape;167;p13"/>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 name="Google Shape;172;p13"/>
          <p:cNvGrpSpPr/>
          <p:nvPr/>
        </p:nvGrpSpPr>
        <p:grpSpPr>
          <a:xfrm flipH="1">
            <a:off x="177329" y="138077"/>
            <a:ext cx="8845549" cy="4891508"/>
            <a:chOff x="177329" y="138077"/>
            <a:chExt cx="8845549" cy="4891508"/>
          </a:xfrm>
        </p:grpSpPr>
        <p:sp>
          <p:nvSpPr>
            <p:cNvPr id="173" name="Google Shape;173;p13"/>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3"/>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3"/>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78"/>
        <p:cNvGrpSpPr/>
        <p:nvPr/>
      </p:nvGrpSpPr>
      <p:grpSpPr>
        <a:xfrm>
          <a:off x="0" y="0"/>
          <a:ext cx="0" cy="0"/>
          <a:chOff x="0" y="0"/>
          <a:chExt cx="0" cy="0"/>
        </a:xfrm>
      </p:grpSpPr>
      <p:pic>
        <p:nvPicPr>
          <p:cNvPr id="179" name="Google Shape;179;p14"/>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180" name="Google Shape;180;p1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81" name="Google Shape;181;p14"/>
          <p:cNvGrpSpPr/>
          <p:nvPr/>
        </p:nvGrpSpPr>
        <p:grpSpPr>
          <a:xfrm rot="10800000" flipH="1">
            <a:off x="261508" y="166788"/>
            <a:ext cx="8488713" cy="4695967"/>
            <a:chOff x="261508" y="304907"/>
            <a:chExt cx="8488713" cy="4695967"/>
          </a:xfrm>
        </p:grpSpPr>
        <p:sp>
          <p:nvSpPr>
            <p:cNvPr id="182" name="Google Shape;182;p14"/>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7" name="Google Shape;187;p14"/>
          <p:cNvGrpSpPr/>
          <p:nvPr/>
        </p:nvGrpSpPr>
        <p:grpSpPr>
          <a:xfrm rot="10800000" flipH="1">
            <a:off x="177329" y="138077"/>
            <a:ext cx="8845549" cy="4891508"/>
            <a:chOff x="177329" y="138077"/>
            <a:chExt cx="8845549" cy="4891508"/>
          </a:xfrm>
        </p:grpSpPr>
        <p:sp>
          <p:nvSpPr>
            <p:cNvPr id="188" name="Google Shape;188;p14"/>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4"/>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4"/>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4"/>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4"/>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2">
  <p:cSld name="TITLE_ONLY_2">
    <p:spTree>
      <p:nvGrpSpPr>
        <p:cNvPr id="1" name="Shape 193"/>
        <p:cNvGrpSpPr/>
        <p:nvPr/>
      </p:nvGrpSpPr>
      <p:grpSpPr>
        <a:xfrm>
          <a:off x="0" y="0"/>
          <a:ext cx="0" cy="0"/>
          <a:chOff x="0" y="0"/>
          <a:chExt cx="0" cy="0"/>
        </a:xfrm>
      </p:grpSpPr>
      <p:pic>
        <p:nvPicPr>
          <p:cNvPr id="194" name="Google Shape;194;p15"/>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195" name="Google Shape;195;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96" name="Google Shape;196;p15"/>
          <p:cNvGrpSpPr/>
          <p:nvPr/>
        </p:nvGrpSpPr>
        <p:grpSpPr>
          <a:xfrm flipH="1">
            <a:off x="449986" y="304907"/>
            <a:ext cx="8488713" cy="4695967"/>
            <a:chOff x="261508" y="304907"/>
            <a:chExt cx="8488713" cy="4695967"/>
          </a:xfrm>
        </p:grpSpPr>
        <p:sp>
          <p:nvSpPr>
            <p:cNvPr id="197" name="Google Shape;197;p15"/>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5"/>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5"/>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5"/>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5"/>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 name="Google Shape;202;p15"/>
          <p:cNvGrpSpPr/>
          <p:nvPr/>
        </p:nvGrpSpPr>
        <p:grpSpPr>
          <a:xfrm flipH="1">
            <a:off x="177329" y="138077"/>
            <a:ext cx="8845549" cy="4891508"/>
            <a:chOff x="177329" y="138077"/>
            <a:chExt cx="8845549" cy="4891508"/>
          </a:xfrm>
        </p:grpSpPr>
        <p:sp>
          <p:nvSpPr>
            <p:cNvPr id="203" name="Google Shape;203;p15"/>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5"/>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5"/>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5"/>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5"/>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3">
  <p:cSld name="TITLE_ONLY_3">
    <p:spTree>
      <p:nvGrpSpPr>
        <p:cNvPr id="1" name="Shape 208"/>
        <p:cNvGrpSpPr/>
        <p:nvPr/>
      </p:nvGrpSpPr>
      <p:grpSpPr>
        <a:xfrm>
          <a:off x="0" y="0"/>
          <a:ext cx="0" cy="0"/>
          <a:chOff x="0" y="0"/>
          <a:chExt cx="0" cy="0"/>
        </a:xfrm>
      </p:grpSpPr>
      <p:pic>
        <p:nvPicPr>
          <p:cNvPr id="209" name="Google Shape;209;p16"/>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210" name="Google Shape;210;p1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211" name="Google Shape;211;p16"/>
          <p:cNvGrpSpPr/>
          <p:nvPr/>
        </p:nvGrpSpPr>
        <p:grpSpPr>
          <a:xfrm rot="10800000">
            <a:off x="449986" y="166788"/>
            <a:ext cx="8488713" cy="4695967"/>
            <a:chOff x="261508" y="304907"/>
            <a:chExt cx="8488713" cy="4695967"/>
          </a:xfrm>
        </p:grpSpPr>
        <p:sp>
          <p:nvSpPr>
            <p:cNvPr id="212" name="Google Shape;212;p16"/>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6"/>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6"/>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6"/>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6"/>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 name="Google Shape;217;p16"/>
          <p:cNvGrpSpPr/>
          <p:nvPr/>
        </p:nvGrpSpPr>
        <p:grpSpPr>
          <a:xfrm rot="10800000">
            <a:off x="177329" y="138077"/>
            <a:ext cx="8845549" cy="4891508"/>
            <a:chOff x="177329" y="138077"/>
            <a:chExt cx="8845549" cy="4891508"/>
          </a:xfrm>
        </p:grpSpPr>
        <p:sp>
          <p:nvSpPr>
            <p:cNvPr id="218" name="Google Shape;218;p16"/>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6"/>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6"/>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6"/>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6"/>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p:cSld name="CUSTOM_4_1">
    <p:spTree>
      <p:nvGrpSpPr>
        <p:cNvPr id="1" name="Shape 223"/>
        <p:cNvGrpSpPr/>
        <p:nvPr/>
      </p:nvGrpSpPr>
      <p:grpSpPr>
        <a:xfrm>
          <a:off x="0" y="0"/>
          <a:ext cx="0" cy="0"/>
          <a:chOff x="0" y="0"/>
          <a:chExt cx="0" cy="0"/>
        </a:xfrm>
      </p:grpSpPr>
      <p:pic>
        <p:nvPicPr>
          <p:cNvPr id="224" name="Google Shape;224;p17"/>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225" name="Google Shape;225;p17"/>
          <p:cNvGrpSpPr/>
          <p:nvPr/>
        </p:nvGrpSpPr>
        <p:grpSpPr>
          <a:xfrm rot="10800000" flipH="1">
            <a:off x="261508" y="166788"/>
            <a:ext cx="8488713" cy="4695967"/>
            <a:chOff x="261508" y="304907"/>
            <a:chExt cx="8488713" cy="4695967"/>
          </a:xfrm>
        </p:grpSpPr>
        <p:sp>
          <p:nvSpPr>
            <p:cNvPr id="226" name="Google Shape;226;p17"/>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7"/>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7"/>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7"/>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7"/>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31;p17"/>
          <p:cNvGrpSpPr/>
          <p:nvPr/>
        </p:nvGrpSpPr>
        <p:grpSpPr>
          <a:xfrm rot="10800000" flipH="1">
            <a:off x="177329" y="138077"/>
            <a:ext cx="8845549" cy="4891508"/>
            <a:chOff x="177329" y="138077"/>
            <a:chExt cx="8845549" cy="4891508"/>
          </a:xfrm>
        </p:grpSpPr>
        <p:sp>
          <p:nvSpPr>
            <p:cNvPr id="232" name="Google Shape;232;p17"/>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7"/>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7"/>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7"/>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7"/>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 name="Google Shape;237;p17"/>
          <p:cNvSpPr txBox="1">
            <a:spLocks noGrp="1"/>
          </p:cNvSpPr>
          <p:nvPr>
            <p:ph type="title"/>
          </p:nvPr>
        </p:nvSpPr>
        <p:spPr>
          <a:xfrm>
            <a:off x="720000" y="733775"/>
            <a:ext cx="41238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8" name="Google Shape;238;p17"/>
          <p:cNvSpPr txBox="1">
            <a:spLocks noGrp="1"/>
          </p:cNvSpPr>
          <p:nvPr>
            <p:ph type="subTitle" idx="1"/>
          </p:nvPr>
        </p:nvSpPr>
        <p:spPr>
          <a:xfrm>
            <a:off x="720000" y="1362125"/>
            <a:ext cx="4123800" cy="9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39" name="Google Shape;239;p17"/>
          <p:cNvSpPr>
            <a:spLocks noGrp="1"/>
          </p:cNvSpPr>
          <p:nvPr>
            <p:ph type="pic" idx="2"/>
          </p:nvPr>
        </p:nvSpPr>
        <p:spPr>
          <a:xfrm>
            <a:off x="832900" y="2377775"/>
            <a:ext cx="4123800" cy="1931700"/>
          </a:xfrm>
          <a:prstGeom prst="roundRect">
            <a:avLst>
              <a:gd name="adj" fmla="val 16667"/>
            </a:avLst>
          </a:prstGeom>
          <a:no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sp>
      <p:sp>
        <p:nvSpPr>
          <p:cNvPr id="240" name="Google Shape;240;p17"/>
          <p:cNvSpPr>
            <a:spLocks noGrp="1"/>
          </p:cNvSpPr>
          <p:nvPr>
            <p:ph type="pic" idx="3"/>
          </p:nvPr>
        </p:nvSpPr>
        <p:spPr>
          <a:xfrm>
            <a:off x="5311675" y="832900"/>
            <a:ext cx="2999400" cy="3477600"/>
          </a:xfrm>
          <a:prstGeom prst="roundRect">
            <a:avLst>
              <a:gd name="adj" fmla="val 16667"/>
            </a:avLst>
          </a:prstGeom>
          <a:no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1">
  <p:cSld name="CUSTOM_4_1_1">
    <p:spTree>
      <p:nvGrpSpPr>
        <p:cNvPr id="1" name="Shape 241"/>
        <p:cNvGrpSpPr/>
        <p:nvPr/>
      </p:nvGrpSpPr>
      <p:grpSpPr>
        <a:xfrm>
          <a:off x="0" y="0"/>
          <a:ext cx="0" cy="0"/>
          <a:chOff x="0" y="0"/>
          <a:chExt cx="0" cy="0"/>
        </a:xfrm>
      </p:grpSpPr>
      <p:pic>
        <p:nvPicPr>
          <p:cNvPr id="242" name="Google Shape;242;p18"/>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243" name="Google Shape;243;p18"/>
          <p:cNvGrpSpPr/>
          <p:nvPr/>
        </p:nvGrpSpPr>
        <p:grpSpPr>
          <a:xfrm rot="10800000" flipH="1">
            <a:off x="261508" y="166788"/>
            <a:ext cx="8488713" cy="4695967"/>
            <a:chOff x="261508" y="304907"/>
            <a:chExt cx="8488713" cy="4695967"/>
          </a:xfrm>
        </p:grpSpPr>
        <p:sp>
          <p:nvSpPr>
            <p:cNvPr id="244" name="Google Shape;244;p18"/>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8"/>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8"/>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8"/>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8"/>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 name="Google Shape;249;p18"/>
          <p:cNvGrpSpPr/>
          <p:nvPr/>
        </p:nvGrpSpPr>
        <p:grpSpPr>
          <a:xfrm rot="10800000" flipH="1">
            <a:off x="177329" y="138077"/>
            <a:ext cx="8845549" cy="4891508"/>
            <a:chOff x="177329" y="138077"/>
            <a:chExt cx="8845549" cy="4891508"/>
          </a:xfrm>
        </p:grpSpPr>
        <p:sp>
          <p:nvSpPr>
            <p:cNvPr id="250" name="Google Shape;250;p18"/>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8"/>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8"/>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8"/>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8"/>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5" name="Google Shape;255;p1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56" name="Google Shape;256;p18"/>
          <p:cNvSpPr txBox="1">
            <a:spLocks noGrp="1"/>
          </p:cNvSpPr>
          <p:nvPr>
            <p:ph type="body" idx="1"/>
          </p:nvPr>
        </p:nvSpPr>
        <p:spPr>
          <a:xfrm>
            <a:off x="720000" y="1152475"/>
            <a:ext cx="7704000" cy="13761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hlink"/>
              </a:buClr>
              <a:buSzPts val="1400"/>
              <a:buFont typeface="Anaheim"/>
              <a:buChar char="●"/>
              <a:defRPr>
                <a:solidFill>
                  <a:srgbClr val="434343"/>
                </a:solidFill>
              </a:defRPr>
            </a:lvl1pPr>
            <a:lvl2pPr marL="914400" lvl="1" indent="-317500" rtl="0">
              <a:lnSpc>
                <a:spcPct val="115000"/>
              </a:lnSpc>
              <a:spcBef>
                <a:spcPts val="0"/>
              </a:spcBef>
              <a:spcAft>
                <a:spcPts val="0"/>
              </a:spcAft>
              <a:buClr>
                <a:schemeClr val="hlink"/>
              </a:buClr>
              <a:buSzPts val="1400"/>
              <a:buFont typeface="Anaheim"/>
              <a:buChar char="○"/>
              <a:defRPr>
                <a:solidFill>
                  <a:srgbClr val="434343"/>
                </a:solidFill>
              </a:defRPr>
            </a:lvl2pPr>
            <a:lvl3pPr marL="1371600" lvl="2" indent="-317500" rtl="0">
              <a:lnSpc>
                <a:spcPct val="115000"/>
              </a:lnSpc>
              <a:spcBef>
                <a:spcPts val="0"/>
              </a:spcBef>
              <a:spcAft>
                <a:spcPts val="0"/>
              </a:spcAft>
              <a:buClr>
                <a:schemeClr val="hlink"/>
              </a:buClr>
              <a:buSzPts val="1400"/>
              <a:buFont typeface="Anaheim"/>
              <a:buChar char="■"/>
              <a:defRPr>
                <a:solidFill>
                  <a:srgbClr val="434343"/>
                </a:solidFill>
              </a:defRPr>
            </a:lvl3pPr>
            <a:lvl4pPr marL="1828800" lvl="3" indent="-317500" rtl="0">
              <a:lnSpc>
                <a:spcPct val="115000"/>
              </a:lnSpc>
              <a:spcBef>
                <a:spcPts val="0"/>
              </a:spcBef>
              <a:spcAft>
                <a:spcPts val="0"/>
              </a:spcAft>
              <a:buClr>
                <a:schemeClr val="hlink"/>
              </a:buClr>
              <a:buSzPts val="1400"/>
              <a:buFont typeface="Anaheim"/>
              <a:buChar char="●"/>
              <a:defRPr>
                <a:solidFill>
                  <a:srgbClr val="434343"/>
                </a:solidFill>
              </a:defRPr>
            </a:lvl4pPr>
            <a:lvl5pPr marL="2286000" lvl="4" indent="-317500" rtl="0">
              <a:lnSpc>
                <a:spcPct val="115000"/>
              </a:lnSpc>
              <a:spcBef>
                <a:spcPts val="0"/>
              </a:spcBef>
              <a:spcAft>
                <a:spcPts val="0"/>
              </a:spcAft>
              <a:buClr>
                <a:schemeClr val="hlink"/>
              </a:buClr>
              <a:buSzPts val="1400"/>
              <a:buFont typeface="Anaheim"/>
              <a:buChar char="○"/>
              <a:defRPr>
                <a:solidFill>
                  <a:srgbClr val="434343"/>
                </a:solidFill>
              </a:defRPr>
            </a:lvl5pPr>
            <a:lvl6pPr marL="2743200" lvl="5" indent="-317500" rtl="0">
              <a:lnSpc>
                <a:spcPct val="115000"/>
              </a:lnSpc>
              <a:spcBef>
                <a:spcPts val="0"/>
              </a:spcBef>
              <a:spcAft>
                <a:spcPts val="0"/>
              </a:spcAft>
              <a:buClr>
                <a:schemeClr val="hlink"/>
              </a:buClr>
              <a:buSzPts val="1400"/>
              <a:buFont typeface="Anaheim"/>
              <a:buChar char="■"/>
              <a:defRPr>
                <a:solidFill>
                  <a:srgbClr val="434343"/>
                </a:solidFill>
              </a:defRPr>
            </a:lvl6pPr>
            <a:lvl7pPr marL="3200400" lvl="6" indent="-317500" rtl="0">
              <a:lnSpc>
                <a:spcPct val="115000"/>
              </a:lnSpc>
              <a:spcBef>
                <a:spcPts val="0"/>
              </a:spcBef>
              <a:spcAft>
                <a:spcPts val="0"/>
              </a:spcAft>
              <a:buClr>
                <a:schemeClr val="hlink"/>
              </a:buClr>
              <a:buSzPts val="1400"/>
              <a:buFont typeface="Anaheim"/>
              <a:buChar char="●"/>
              <a:defRPr>
                <a:solidFill>
                  <a:srgbClr val="434343"/>
                </a:solidFill>
              </a:defRPr>
            </a:lvl7pPr>
            <a:lvl8pPr marL="3657600" lvl="7" indent="-317500" rtl="0">
              <a:lnSpc>
                <a:spcPct val="115000"/>
              </a:lnSpc>
              <a:spcBef>
                <a:spcPts val="0"/>
              </a:spcBef>
              <a:spcAft>
                <a:spcPts val="0"/>
              </a:spcAft>
              <a:buClr>
                <a:schemeClr val="hlink"/>
              </a:buClr>
              <a:buSzPts val="1400"/>
              <a:buFont typeface="Anaheim"/>
              <a:buChar char="○"/>
              <a:defRPr>
                <a:solidFill>
                  <a:srgbClr val="434343"/>
                </a:solidFill>
              </a:defRPr>
            </a:lvl8pPr>
            <a:lvl9pPr marL="4114800" lvl="8" indent="-317500" rtl="0">
              <a:lnSpc>
                <a:spcPct val="115000"/>
              </a:lnSpc>
              <a:spcBef>
                <a:spcPts val="0"/>
              </a:spcBef>
              <a:spcAft>
                <a:spcPts val="0"/>
              </a:spcAft>
              <a:buClr>
                <a:schemeClr val="hlink"/>
              </a:buClr>
              <a:buSzPts val="1400"/>
              <a:buFont typeface="Anaheim"/>
              <a:buChar char="■"/>
              <a:defRPr>
                <a:solidFill>
                  <a:srgbClr val="434343"/>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Numbers and text">
  <p:cSld name="BLANK_1_1_1_1_1_1">
    <p:spTree>
      <p:nvGrpSpPr>
        <p:cNvPr id="1" name="Shape 257"/>
        <p:cNvGrpSpPr/>
        <p:nvPr/>
      </p:nvGrpSpPr>
      <p:grpSpPr>
        <a:xfrm>
          <a:off x="0" y="0"/>
          <a:ext cx="0" cy="0"/>
          <a:chOff x="0" y="0"/>
          <a:chExt cx="0" cy="0"/>
        </a:xfrm>
      </p:grpSpPr>
      <p:pic>
        <p:nvPicPr>
          <p:cNvPr id="258" name="Google Shape;258;p19"/>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259" name="Google Shape;259;p19"/>
          <p:cNvGrpSpPr/>
          <p:nvPr/>
        </p:nvGrpSpPr>
        <p:grpSpPr>
          <a:xfrm>
            <a:off x="-380593" y="-108619"/>
            <a:ext cx="9870184" cy="5292773"/>
            <a:chOff x="-380593" y="-108619"/>
            <a:chExt cx="9870184" cy="5292773"/>
          </a:xfrm>
        </p:grpSpPr>
        <p:sp>
          <p:nvSpPr>
            <p:cNvPr id="260" name="Google Shape;260;p19"/>
            <p:cNvSpPr/>
            <p:nvPr/>
          </p:nvSpPr>
          <p:spPr>
            <a:xfrm>
              <a:off x="-380593" y="2974969"/>
              <a:ext cx="2358959" cy="2209185"/>
            </a:xfrm>
            <a:custGeom>
              <a:avLst/>
              <a:gdLst/>
              <a:ahLst/>
              <a:cxnLst/>
              <a:rect l="l" t="t" r="r" b="b"/>
              <a:pathLst>
                <a:path w="73112" h="68470" extrusionOk="0">
                  <a:moveTo>
                    <a:pt x="310" y="1"/>
                  </a:moveTo>
                  <a:lnTo>
                    <a:pt x="1" y="67956"/>
                  </a:lnTo>
                  <a:lnTo>
                    <a:pt x="73112" y="68469"/>
                  </a:lnTo>
                  <a:cubicBezTo>
                    <a:pt x="69840" y="62377"/>
                    <a:pt x="63579" y="58168"/>
                    <a:pt x="56815" y="56709"/>
                  </a:cubicBezTo>
                  <a:cubicBezTo>
                    <a:pt x="52367" y="55745"/>
                    <a:pt x="47760" y="55886"/>
                    <a:pt x="43241" y="55294"/>
                  </a:cubicBezTo>
                  <a:cubicBezTo>
                    <a:pt x="38731" y="54701"/>
                    <a:pt x="34062" y="53189"/>
                    <a:pt x="31118" y="49714"/>
                  </a:cubicBezTo>
                  <a:cubicBezTo>
                    <a:pt x="25777" y="43383"/>
                    <a:pt x="28217" y="33523"/>
                    <a:pt x="24742" y="25998"/>
                  </a:cubicBezTo>
                  <a:cubicBezTo>
                    <a:pt x="24123" y="24654"/>
                    <a:pt x="23292" y="23372"/>
                    <a:pt x="22116" y="22461"/>
                  </a:cubicBezTo>
                  <a:cubicBezTo>
                    <a:pt x="21241" y="21789"/>
                    <a:pt x="20206" y="21338"/>
                    <a:pt x="19163" y="20993"/>
                  </a:cubicBezTo>
                  <a:cubicBezTo>
                    <a:pt x="15007" y="19596"/>
                    <a:pt x="10249" y="19446"/>
                    <a:pt x="6871" y="16652"/>
                  </a:cubicBezTo>
                  <a:cubicBezTo>
                    <a:pt x="4581" y="14750"/>
                    <a:pt x="3308" y="11903"/>
                    <a:pt x="2370" y="9073"/>
                  </a:cubicBezTo>
                  <a:cubicBezTo>
                    <a:pt x="1398" y="6129"/>
                    <a:pt x="708" y="3078"/>
                    <a:pt x="3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9"/>
            <p:cNvSpPr/>
            <p:nvPr/>
          </p:nvSpPr>
          <p:spPr>
            <a:xfrm>
              <a:off x="7130632" y="2974969"/>
              <a:ext cx="2358959" cy="2209185"/>
            </a:xfrm>
            <a:custGeom>
              <a:avLst/>
              <a:gdLst/>
              <a:ahLst/>
              <a:cxnLst/>
              <a:rect l="l" t="t" r="r" b="b"/>
              <a:pathLst>
                <a:path w="73112" h="68470" extrusionOk="0">
                  <a:moveTo>
                    <a:pt x="72802" y="1"/>
                  </a:moveTo>
                  <a:cubicBezTo>
                    <a:pt x="72404" y="3078"/>
                    <a:pt x="71715" y="6129"/>
                    <a:pt x="70733" y="9073"/>
                  </a:cubicBezTo>
                  <a:cubicBezTo>
                    <a:pt x="69805" y="11903"/>
                    <a:pt x="68531" y="14750"/>
                    <a:pt x="66241" y="16652"/>
                  </a:cubicBezTo>
                  <a:cubicBezTo>
                    <a:pt x="62863" y="19446"/>
                    <a:pt x="58106" y="19596"/>
                    <a:pt x="53950" y="20993"/>
                  </a:cubicBezTo>
                  <a:cubicBezTo>
                    <a:pt x="52898" y="21338"/>
                    <a:pt x="51863" y="21789"/>
                    <a:pt x="50996" y="22461"/>
                  </a:cubicBezTo>
                  <a:cubicBezTo>
                    <a:pt x="49820" y="23372"/>
                    <a:pt x="48989" y="24654"/>
                    <a:pt x="48370" y="25998"/>
                  </a:cubicBezTo>
                  <a:cubicBezTo>
                    <a:pt x="44895" y="33523"/>
                    <a:pt x="47336" y="43383"/>
                    <a:pt x="41986" y="49714"/>
                  </a:cubicBezTo>
                  <a:cubicBezTo>
                    <a:pt x="39050" y="53189"/>
                    <a:pt x="34381" y="54701"/>
                    <a:pt x="29871" y="55294"/>
                  </a:cubicBezTo>
                  <a:cubicBezTo>
                    <a:pt x="25353" y="55886"/>
                    <a:pt x="20746" y="55745"/>
                    <a:pt x="16289" y="56709"/>
                  </a:cubicBezTo>
                  <a:cubicBezTo>
                    <a:pt x="9533" y="58168"/>
                    <a:pt x="3264" y="62377"/>
                    <a:pt x="1" y="68469"/>
                  </a:cubicBezTo>
                  <a:lnTo>
                    <a:pt x="73112" y="67956"/>
                  </a:lnTo>
                  <a:lnTo>
                    <a:pt x="7280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9"/>
            <p:cNvSpPr/>
            <p:nvPr/>
          </p:nvSpPr>
          <p:spPr>
            <a:xfrm>
              <a:off x="-119291" y="-108619"/>
              <a:ext cx="2358959" cy="2209443"/>
            </a:xfrm>
            <a:custGeom>
              <a:avLst/>
              <a:gdLst/>
              <a:ahLst/>
              <a:cxnLst/>
              <a:rect l="l" t="t" r="r" b="b"/>
              <a:pathLst>
                <a:path w="73112" h="68478" extrusionOk="0">
                  <a:moveTo>
                    <a:pt x="73111" y="0"/>
                  </a:moveTo>
                  <a:lnTo>
                    <a:pt x="0" y="522"/>
                  </a:lnTo>
                  <a:lnTo>
                    <a:pt x="0" y="522"/>
                  </a:lnTo>
                  <a:lnTo>
                    <a:pt x="310" y="68477"/>
                  </a:lnTo>
                  <a:cubicBezTo>
                    <a:pt x="708" y="65391"/>
                    <a:pt x="1398" y="62349"/>
                    <a:pt x="2370" y="59396"/>
                  </a:cubicBezTo>
                  <a:cubicBezTo>
                    <a:pt x="3308" y="56566"/>
                    <a:pt x="4581" y="53719"/>
                    <a:pt x="6871" y="51827"/>
                  </a:cubicBezTo>
                  <a:cubicBezTo>
                    <a:pt x="10249" y="49032"/>
                    <a:pt x="15006" y="48873"/>
                    <a:pt x="19162" y="47485"/>
                  </a:cubicBezTo>
                  <a:cubicBezTo>
                    <a:pt x="20206" y="47131"/>
                    <a:pt x="21240" y="46689"/>
                    <a:pt x="22116" y="46008"/>
                  </a:cubicBezTo>
                  <a:cubicBezTo>
                    <a:pt x="23292" y="45106"/>
                    <a:pt x="24123" y="43824"/>
                    <a:pt x="24742" y="42480"/>
                  </a:cubicBezTo>
                  <a:cubicBezTo>
                    <a:pt x="28217" y="34955"/>
                    <a:pt x="25777" y="25095"/>
                    <a:pt x="31118" y="18764"/>
                  </a:cubicBezTo>
                  <a:cubicBezTo>
                    <a:pt x="34062" y="15280"/>
                    <a:pt x="38731" y="13777"/>
                    <a:pt x="43241" y="13184"/>
                  </a:cubicBezTo>
                  <a:cubicBezTo>
                    <a:pt x="47760" y="12583"/>
                    <a:pt x="52367" y="12725"/>
                    <a:pt x="56814" y="11770"/>
                  </a:cubicBezTo>
                  <a:cubicBezTo>
                    <a:pt x="63570" y="10310"/>
                    <a:pt x="69840" y="6093"/>
                    <a:pt x="7311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9"/>
            <p:cNvSpPr/>
            <p:nvPr/>
          </p:nvSpPr>
          <p:spPr>
            <a:xfrm>
              <a:off x="6899327" y="-108619"/>
              <a:ext cx="2358959" cy="2209443"/>
            </a:xfrm>
            <a:custGeom>
              <a:avLst/>
              <a:gdLst/>
              <a:ahLst/>
              <a:cxnLst/>
              <a:rect l="l" t="t" r="r" b="b"/>
              <a:pathLst>
                <a:path w="73112" h="68478" extrusionOk="0">
                  <a:moveTo>
                    <a:pt x="0" y="0"/>
                  </a:moveTo>
                  <a:cubicBezTo>
                    <a:pt x="3272" y="6093"/>
                    <a:pt x="9542" y="10310"/>
                    <a:pt x="16297" y="11770"/>
                  </a:cubicBezTo>
                  <a:cubicBezTo>
                    <a:pt x="20745" y="12725"/>
                    <a:pt x="25352" y="12583"/>
                    <a:pt x="29871" y="13184"/>
                  </a:cubicBezTo>
                  <a:cubicBezTo>
                    <a:pt x="34381" y="13777"/>
                    <a:pt x="39050" y="15280"/>
                    <a:pt x="41994" y="18764"/>
                  </a:cubicBezTo>
                  <a:cubicBezTo>
                    <a:pt x="47335" y="25095"/>
                    <a:pt x="44895" y="34955"/>
                    <a:pt x="48370" y="42480"/>
                  </a:cubicBezTo>
                  <a:cubicBezTo>
                    <a:pt x="48998" y="43824"/>
                    <a:pt x="49820" y="45106"/>
                    <a:pt x="50996" y="46008"/>
                  </a:cubicBezTo>
                  <a:cubicBezTo>
                    <a:pt x="51871" y="46689"/>
                    <a:pt x="52906" y="47131"/>
                    <a:pt x="53949" y="47485"/>
                  </a:cubicBezTo>
                  <a:cubicBezTo>
                    <a:pt x="58106" y="48873"/>
                    <a:pt x="62863" y="49032"/>
                    <a:pt x="66241" y="51827"/>
                  </a:cubicBezTo>
                  <a:cubicBezTo>
                    <a:pt x="68531" y="53719"/>
                    <a:pt x="69804" y="56566"/>
                    <a:pt x="70742" y="59396"/>
                  </a:cubicBezTo>
                  <a:cubicBezTo>
                    <a:pt x="71714" y="62349"/>
                    <a:pt x="72404" y="65391"/>
                    <a:pt x="72802" y="68477"/>
                  </a:cubicBezTo>
                  <a:lnTo>
                    <a:pt x="73111" y="522"/>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 name="Google Shape;264;p19"/>
          <p:cNvGrpSpPr/>
          <p:nvPr/>
        </p:nvGrpSpPr>
        <p:grpSpPr>
          <a:xfrm>
            <a:off x="182313" y="151879"/>
            <a:ext cx="8813185" cy="4832845"/>
            <a:chOff x="182313" y="151879"/>
            <a:chExt cx="8813185" cy="4832845"/>
          </a:xfrm>
        </p:grpSpPr>
        <p:sp>
          <p:nvSpPr>
            <p:cNvPr id="265" name="Google Shape;265;p19"/>
            <p:cNvSpPr/>
            <p:nvPr/>
          </p:nvSpPr>
          <p:spPr>
            <a:xfrm>
              <a:off x="182313" y="4650007"/>
              <a:ext cx="173779" cy="213723"/>
            </a:xfrm>
            <a:custGeom>
              <a:avLst/>
              <a:gdLst/>
              <a:ahLst/>
              <a:cxnLst/>
              <a:rect l="l" t="t" r="r" b="b"/>
              <a:pathLst>
                <a:path w="5386" h="6624" extrusionOk="0">
                  <a:moveTo>
                    <a:pt x="2697" y="1"/>
                  </a:moveTo>
                  <a:cubicBezTo>
                    <a:pt x="2626" y="1796"/>
                    <a:pt x="1459" y="3237"/>
                    <a:pt x="0" y="3308"/>
                  </a:cubicBezTo>
                  <a:cubicBezTo>
                    <a:pt x="0" y="3308"/>
                    <a:pt x="0" y="3317"/>
                    <a:pt x="0" y="3317"/>
                  </a:cubicBezTo>
                  <a:cubicBezTo>
                    <a:pt x="1459" y="3388"/>
                    <a:pt x="2626" y="4829"/>
                    <a:pt x="2697" y="6624"/>
                  </a:cubicBezTo>
                  <a:cubicBezTo>
                    <a:pt x="2777" y="4829"/>
                    <a:pt x="3944" y="3396"/>
                    <a:pt x="5385" y="3317"/>
                  </a:cubicBezTo>
                  <a:lnTo>
                    <a:pt x="5385" y="3308"/>
                  </a:lnTo>
                  <a:cubicBezTo>
                    <a:pt x="3944" y="3237"/>
                    <a:pt x="2777"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9"/>
            <p:cNvSpPr/>
            <p:nvPr/>
          </p:nvSpPr>
          <p:spPr>
            <a:xfrm>
              <a:off x="303564" y="515612"/>
              <a:ext cx="173779" cy="213723"/>
            </a:xfrm>
            <a:custGeom>
              <a:avLst/>
              <a:gdLst/>
              <a:ahLst/>
              <a:cxnLst/>
              <a:rect l="l" t="t" r="r" b="b"/>
              <a:pathLst>
                <a:path w="5386" h="6624" extrusionOk="0">
                  <a:moveTo>
                    <a:pt x="2697" y="1"/>
                  </a:moveTo>
                  <a:cubicBezTo>
                    <a:pt x="2627" y="1796"/>
                    <a:pt x="1450" y="3237"/>
                    <a:pt x="0" y="3308"/>
                  </a:cubicBezTo>
                  <a:cubicBezTo>
                    <a:pt x="0" y="3317"/>
                    <a:pt x="0" y="3317"/>
                    <a:pt x="0" y="3317"/>
                  </a:cubicBezTo>
                  <a:cubicBezTo>
                    <a:pt x="1450" y="3387"/>
                    <a:pt x="2627" y="4829"/>
                    <a:pt x="2697" y="6624"/>
                  </a:cubicBezTo>
                  <a:cubicBezTo>
                    <a:pt x="2768" y="4829"/>
                    <a:pt x="3935" y="3387"/>
                    <a:pt x="5385" y="3317"/>
                  </a:cubicBezTo>
                  <a:lnTo>
                    <a:pt x="5385" y="3308"/>
                  </a:lnTo>
                  <a:cubicBezTo>
                    <a:pt x="3935" y="3228"/>
                    <a:pt x="2768"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9"/>
            <p:cNvSpPr/>
            <p:nvPr/>
          </p:nvSpPr>
          <p:spPr>
            <a:xfrm>
              <a:off x="946638" y="196350"/>
              <a:ext cx="56528" cy="56528"/>
            </a:xfrm>
            <a:custGeom>
              <a:avLst/>
              <a:gdLst/>
              <a:ahLst/>
              <a:cxnLst/>
              <a:rect l="l" t="t" r="r" b="b"/>
              <a:pathLst>
                <a:path w="1752" h="1752" extrusionOk="0">
                  <a:moveTo>
                    <a:pt x="876" y="1"/>
                  </a:moveTo>
                  <a:cubicBezTo>
                    <a:pt x="390" y="1"/>
                    <a:pt x="1" y="390"/>
                    <a:pt x="1" y="876"/>
                  </a:cubicBezTo>
                  <a:cubicBezTo>
                    <a:pt x="1" y="1354"/>
                    <a:pt x="390" y="1752"/>
                    <a:pt x="876" y="1752"/>
                  </a:cubicBezTo>
                  <a:cubicBezTo>
                    <a:pt x="1354" y="1752"/>
                    <a:pt x="1751" y="1354"/>
                    <a:pt x="1751" y="876"/>
                  </a:cubicBezTo>
                  <a:cubicBezTo>
                    <a:pt x="1751" y="390"/>
                    <a:pt x="1354"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9"/>
            <p:cNvSpPr/>
            <p:nvPr/>
          </p:nvSpPr>
          <p:spPr>
            <a:xfrm>
              <a:off x="362319" y="1114192"/>
              <a:ext cx="56238" cy="56528"/>
            </a:xfrm>
            <a:custGeom>
              <a:avLst/>
              <a:gdLst/>
              <a:ahLst/>
              <a:cxnLst/>
              <a:rect l="l" t="t" r="r" b="b"/>
              <a:pathLst>
                <a:path w="1743" h="1752" extrusionOk="0">
                  <a:moveTo>
                    <a:pt x="876" y="0"/>
                  </a:moveTo>
                  <a:cubicBezTo>
                    <a:pt x="390" y="0"/>
                    <a:pt x="1" y="398"/>
                    <a:pt x="1" y="876"/>
                  </a:cubicBezTo>
                  <a:cubicBezTo>
                    <a:pt x="1" y="1362"/>
                    <a:pt x="390" y="1751"/>
                    <a:pt x="876" y="1751"/>
                  </a:cubicBezTo>
                  <a:cubicBezTo>
                    <a:pt x="1354" y="1751"/>
                    <a:pt x="1743" y="1362"/>
                    <a:pt x="1743" y="876"/>
                  </a:cubicBezTo>
                  <a:cubicBezTo>
                    <a:pt x="1743"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9"/>
            <p:cNvSpPr/>
            <p:nvPr/>
          </p:nvSpPr>
          <p:spPr>
            <a:xfrm>
              <a:off x="8720987" y="471141"/>
              <a:ext cx="173779" cy="213723"/>
            </a:xfrm>
            <a:custGeom>
              <a:avLst/>
              <a:gdLst/>
              <a:ahLst/>
              <a:cxnLst/>
              <a:rect l="l" t="t" r="r" b="b"/>
              <a:pathLst>
                <a:path w="5386" h="6624" extrusionOk="0">
                  <a:moveTo>
                    <a:pt x="2689" y="0"/>
                  </a:moveTo>
                  <a:cubicBezTo>
                    <a:pt x="2618" y="1795"/>
                    <a:pt x="1451" y="3228"/>
                    <a:pt x="1" y="3307"/>
                  </a:cubicBezTo>
                  <a:lnTo>
                    <a:pt x="1" y="3316"/>
                  </a:lnTo>
                  <a:cubicBezTo>
                    <a:pt x="1451" y="3387"/>
                    <a:pt x="2618" y="4828"/>
                    <a:pt x="2689" y="6623"/>
                  </a:cubicBezTo>
                  <a:cubicBezTo>
                    <a:pt x="2769" y="4819"/>
                    <a:pt x="3936" y="3387"/>
                    <a:pt x="5386" y="3316"/>
                  </a:cubicBezTo>
                  <a:cubicBezTo>
                    <a:pt x="5386" y="3316"/>
                    <a:pt x="5386" y="3307"/>
                    <a:pt x="5386" y="3307"/>
                  </a:cubicBezTo>
                  <a:cubicBezTo>
                    <a:pt x="3936" y="3237"/>
                    <a:pt x="2769" y="1795"/>
                    <a:pt x="26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9"/>
            <p:cNvSpPr/>
            <p:nvPr/>
          </p:nvSpPr>
          <p:spPr>
            <a:xfrm>
              <a:off x="8195454" y="151879"/>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9"/>
            <p:cNvSpPr/>
            <p:nvPr/>
          </p:nvSpPr>
          <p:spPr>
            <a:xfrm>
              <a:off x="8779774" y="1069689"/>
              <a:ext cx="56238" cy="56528"/>
            </a:xfrm>
            <a:custGeom>
              <a:avLst/>
              <a:gdLst/>
              <a:ahLst/>
              <a:cxnLst/>
              <a:rect l="l" t="t" r="r" b="b"/>
              <a:pathLst>
                <a:path w="1743" h="1752" extrusionOk="0">
                  <a:moveTo>
                    <a:pt x="876" y="1"/>
                  </a:moveTo>
                  <a:cubicBezTo>
                    <a:pt x="389" y="1"/>
                    <a:pt x="0" y="390"/>
                    <a:pt x="0" y="876"/>
                  </a:cubicBezTo>
                  <a:cubicBezTo>
                    <a:pt x="0" y="1354"/>
                    <a:pt x="389" y="1752"/>
                    <a:pt x="876" y="1752"/>
                  </a:cubicBezTo>
                  <a:cubicBezTo>
                    <a:pt x="1353" y="1752"/>
                    <a:pt x="1742" y="1354"/>
                    <a:pt x="1742" y="876"/>
                  </a:cubicBezTo>
                  <a:cubicBezTo>
                    <a:pt x="1742" y="390"/>
                    <a:pt x="1353"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9"/>
            <p:cNvSpPr/>
            <p:nvPr/>
          </p:nvSpPr>
          <p:spPr>
            <a:xfrm>
              <a:off x="186862" y="4062010"/>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9"/>
            <p:cNvSpPr/>
            <p:nvPr/>
          </p:nvSpPr>
          <p:spPr>
            <a:xfrm>
              <a:off x="694423" y="4910805"/>
              <a:ext cx="56528" cy="56496"/>
            </a:xfrm>
            <a:custGeom>
              <a:avLst/>
              <a:gdLst/>
              <a:ahLst/>
              <a:cxnLst/>
              <a:rect l="l" t="t" r="r" b="b"/>
              <a:pathLst>
                <a:path w="1752" h="1751" extrusionOk="0">
                  <a:moveTo>
                    <a:pt x="876" y="0"/>
                  </a:moveTo>
                  <a:cubicBezTo>
                    <a:pt x="390" y="0"/>
                    <a:pt x="1" y="398"/>
                    <a:pt x="1" y="875"/>
                  </a:cubicBezTo>
                  <a:cubicBezTo>
                    <a:pt x="1" y="1362"/>
                    <a:pt x="390" y="1751"/>
                    <a:pt x="876" y="1751"/>
                  </a:cubicBezTo>
                  <a:cubicBezTo>
                    <a:pt x="1354" y="1751"/>
                    <a:pt x="1752" y="1362"/>
                    <a:pt x="1752" y="875"/>
                  </a:cubicBezTo>
                  <a:cubicBezTo>
                    <a:pt x="1752"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9"/>
            <p:cNvSpPr/>
            <p:nvPr/>
          </p:nvSpPr>
          <p:spPr>
            <a:xfrm>
              <a:off x="8821718" y="4650007"/>
              <a:ext cx="173779" cy="213723"/>
            </a:xfrm>
            <a:custGeom>
              <a:avLst/>
              <a:gdLst/>
              <a:ahLst/>
              <a:cxnLst/>
              <a:rect l="l" t="t" r="r" b="b"/>
              <a:pathLst>
                <a:path w="5386" h="6624" extrusionOk="0">
                  <a:moveTo>
                    <a:pt x="2688" y="1"/>
                  </a:moveTo>
                  <a:cubicBezTo>
                    <a:pt x="2609" y="1796"/>
                    <a:pt x="1450" y="3237"/>
                    <a:pt x="0" y="3308"/>
                  </a:cubicBezTo>
                  <a:cubicBezTo>
                    <a:pt x="0" y="3308"/>
                    <a:pt x="0" y="3317"/>
                    <a:pt x="0" y="3317"/>
                  </a:cubicBezTo>
                  <a:cubicBezTo>
                    <a:pt x="1450" y="3396"/>
                    <a:pt x="2609" y="4829"/>
                    <a:pt x="2688" y="6624"/>
                  </a:cubicBezTo>
                  <a:cubicBezTo>
                    <a:pt x="2759" y="4829"/>
                    <a:pt x="3935" y="3388"/>
                    <a:pt x="5385" y="3317"/>
                  </a:cubicBezTo>
                  <a:cubicBezTo>
                    <a:pt x="5385" y="3317"/>
                    <a:pt x="5385" y="3308"/>
                    <a:pt x="5385" y="3308"/>
                  </a:cubicBezTo>
                  <a:cubicBezTo>
                    <a:pt x="3935" y="3237"/>
                    <a:pt x="2759" y="1796"/>
                    <a:pt x="26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9"/>
            <p:cNvSpPr/>
            <p:nvPr/>
          </p:nvSpPr>
          <p:spPr>
            <a:xfrm>
              <a:off x="8934678" y="4062010"/>
              <a:ext cx="56528" cy="56238"/>
            </a:xfrm>
            <a:custGeom>
              <a:avLst/>
              <a:gdLst/>
              <a:ahLst/>
              <a:cxnLst/>
              <a:rect l="l" t="t" r="r" b="b"/>
              <a:pathLst>
                <a:path w="1752" h="1743" extrusionOk="0">
                  <a:moveTo>
                    <a:pt x="876" y="0"/>
                  </a:moveTo>
                  <a:cubicBezTo>
                    <a:pt x="390" y="0"/>
                    <a:pt x="1" y="389"/>
                    <a:pt x="1" y="876"/>
                  </a:cubicBezTo>
                  <a:cubicBezTo>
                    <a:pt x="1" y="1353"/>
                    <a:pt x="390" y="1742"/>
                    <a:pt x="876" y="1742"/>
                  </a:cubicBezTo>
                  <a:cubicBezTo>
                    <a:pt x="1354" y="1742"/>
                    <a:pt x="1752" y="1353"/>
                    <a:pt x="1752" y="876"/>
                  </a:cubicBezTo>
                  <a:cubicBezTo>
                    <a:pt x="1752" y="389"/>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9"/>
            <p:cNvSpPr/>
            <p:nvPr/>
          </p:nvSpPr>
          <p:spPr>
            <a:xfrm>
              <a:off x="8541819" y="4928486"/>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7" name="Google Shape;277;p19"/>
          <p:cNvSpPr txBox="1">
            <a:spLocks noGrp="1"/>
          </p:cNvSpPr>
          <p:nvPr>
            <p:ph type="title" hasCustomPrompt="1"/>
          </p:nvPr>
        </p:nvSpPr>
        <p:spPr>
          <a:xfrm>
            <a:off x="3213758" y="3435581"/>
            <a:ext cx="2716500" cy="76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78" name="Google Shape;278;p19"/>
          <p:cNvSpPr txBox="1">
            <a:spLocks noGrp="1"/>
          </p:cNvSpPr>
          <p:nvPr>
            <p:ph type="subTitle" idx="1"/>
          </p:nvPr>
        </p:nvSpPr>
        <p:spPr>
          <a:xfrm>
            <a:off x="3213750" y="4194500"/>
            <a:ext cx="2716500" cy="41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Font typeface="PT Sans"/>
              <a:buNone/>
              <a:defRPr sz="1400">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9pPr>
          </a:lstStyle>
          <a:p>
            <a:endParaRPr/>
          </a:p>
        </p:txBody>
      </p:sp>
      <p:sp>
        <p:nvSpPr>
          <p:cNvPr id="279" name="Google Shape;279;p19"/>
          <p:cNvSpPr txBox="1">
            <a:spLocks noGrp="1"/>
          </p:cNvSpPr>
          <p:nvPr>
            <p:ph type="title" idx="2" hasCustomPrompt="1"/>
          </p:nvPr>
        </p:nvSpPr>
        <p:spPr>
          <a:xfrm>
            <a:off x="715100" y="2159275"/>
            <a:ext cx="2716500" cy="76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80" name="Google Shape;280;p19"/>
          <p:cNvSpPr txBox="1">
            <a:spLocks noGrp="1"/>
          </p:cNvSpPr>
          <p:nvPr>
            <p:ph type="subTitle" idx="3"/>
          </p:nvPr>
        </p:nvSpPr>
        <p:spPr>
          <a:xfrm>
            <a:off x="715100" y="2918178"/>
            <a:ext cx="2716500" cy="41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Font typeface="PT Sans"/>
              <a:buNone/>
              <a:defRPr sz="1400">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9pPr>
          </a:lstStyle>
          <a:p>
            <a:endParaRPr/>
          </a:p>
        </p:txBody>
      </p:sp>
      <p:sp>
        <p:nvSpPr>
          <p:cNvPr id="281" name="Google Shape;281;p19"/>
          <p:cNvSpPr txBox="1">
            <a:spLocks noGrp="1"/>
          </p:cNvSpPr>
          <p:nvPr>
            <p:ph type="title" idx="4" hasCustomPrompt="1"/>
          </p:nvPr>
        </p:nvSpPr>
        <p:spPr>
          <a:xfrm>
            <a:off x="5712410" y="2159281"/>
            <a:ext cx="2716500" cy="76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45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82" name="Google Shape;282;p19"/>
          <p:cNvSpPr txBox="1">
            <a:spLocks noGrp="1"/>
          </p:cNvSpPr>
          <p:nvPr>
            <p:ph type="subTitle" idx="5"/>
          </p:nvPr>
        </p:nvSpPr>
        <p:spPr>
          <a:xfrm>
            <a:off x="5712403" y="2918189"/>
            <a:ext cx="2716500" cy="41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Font typeface="PT Sans"/>
              <a:buNone/>
              <a:defRPr sz="1400">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1200"/>
              <a:buFont typeface="PT Sans"/>
              <a:buNone/>
              <a:defRPr>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283"/>
        <p:cNvGrpSpPr/>
        <p:nvPr/>
      </p:nvGrpSpPr>
      <p:grpSpPr>
        <a:xfrm>
          <a:off x="0" y="0"/>
          <a:ext cx="0" cy="0"/>
          <a:chOff x="0" y="0"/>
          <a:chExt cx="0" cy="0"/>
        </a:xfrm>
      </p:grpSpPr>
      <p:pic>
        <p:nvPicPr>
          <p:cNvPr id="284" name="Google Shape;284;p20"/>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285" name="Google Shape;285;p20"/>
          <p:cNvGrpSpPr/>
          <p:nvPr/>
        </p:nvGrpSpPr>
        <p:grpSpPr>
          <a:xfrm>
            <a:off x="261508" y="304907"/>
            <a:ext cx="8488713" cy="4695967"/>
            <a:chOff x="261508" y="304907"/>
            <a:chExt cx="8488713" cy="4695967"/>
          </a:xfrm>
        </p:grpSpPr>
        <p:sp>
          <p:nvSpPr>
            <p:cNvPr id="286" name="Google Shape;286;p20"/>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0"/>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0"/>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0"/>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0"/>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1" name="Google Shape;291;p20"/>
          <p:cNvGrpSpPr/>
          <p:nvPr/>
        </p:nvGrpSpPr>
        <p:grpSpPr>
          <a:xfrm>
            <a:off x="177329" y="138077"/>
            <a:ext cx="8845549" cy="4891508"/>
            <a:chOff x="177329" y="138077"/>
            <a:chExt cx="8845549" cy="4891508"/>
          </a:xfrm>
        </p:grpSpPr>
        <p:sp>
          <p:nvSpPr>
            <p:cNvPr id="292" name="Google Shape;292;p20"/>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0"/>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0"/>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0"/>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0"/>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7" name="Google Shape;297;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98" name="Google Shape;298;p20"/>
          <p:cNvSpPr txBox="1">
            <a:spLocks noGrp="1"/>
          </p:cNvSpPr>
          <p:nvPr>
            <p:ph type="subTitle" idx="1"/>
          </p:nvPr>
        </p:nvSpPr>
        <p:spPr>
          <a:xfrm>
            <a:off x="720087" y="2656024"/>
            <a:ext cx="2305500" cy="1501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99" name="Google Shape;299;p20"/>
          <p:cNvSpPr txBox="1">
            <a:spLocks noGrp="1"/>
          </p:cNvSpPr>
          <p:nvPr>
            <p:ph type="subTitle" idx="2"/>
          </p:nvPr>
        </p:nvSpPr>
        <p:spPr>
          <a:xfrm>
            <a:off x="3419301" y="2656024"/>
            <a:ext cx="2305500" cy="1501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00" name="Google Shape;300;p20"/>
          <p:cNvSpPr txBox="1">
            <a:spLocks noGrp="1"/>
          </p:cNvSpPr>
          <p:nvPr>
            <p:ph type="subTitle" idx="3"/>
          </p:nvPr>
        </p:nvSpPr>
        <p:spPr>
          <a:xfrm>
            <a:off x="6118412" y="2656025"/>
            <a:ext cx="2305500" cy="1501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01" name="Google Shape;301;p20"/>
          <p:cNvSpPr txBox="1">
            <a:spLocks noGrp="1"/>
          </p:cNvSpPr>
          <p:nvPr>
            <p:ph type="subTitle" idx="4"/>
          </p:nvPr>
        </p:nvSpPr>
        <p:spPr>
          <a:xfrm>
            <a:off x="720087" y="2111475"/>
            <a:ext cx="2305500" cy="527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302" name="Google Shape;302;p20"/>
          <p:cNvSpPr txBox="1">
            <a:spLocks noGrp="1"/>
          </p:cNvSpPr>
          <p:nvPr>
            <p:ph type="subTitle" idx="5"/>
          </p:nvPr>
        </p:nvSpPr>
        <p:spPr>
          <a:xfrm>
            <a:off x="3419304" y="2111475"/>
            <a:ext cx="2305500" cy="527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303" name="Google Shape;303;p20"/>
          <p:cNvSpPr txBox="1">
            <a:spLocks noGrp="1"/>
          </p:cNvSpPr>
          <p:nvPr>
            <p:ph type="subTitle" idx="6"/>
          </p:nvPr>
        </p:nvSpPr>
        <p:spPr>
          <a:xfrm>
            <a:off x="6118413" y="2111475"/>
            <a:ext cx="2305500" cy="527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pic>
        <p:nvPicPr>
          <p:cNvPr id="31" name="Google Shape;31;p3"/>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32" name="Google Shape;32;p3"/>
          <p:cNvSpPr txBox="1">
            <a:spLocks noGrp="1"/>
          </p:cNvSpPr>
          <p:nvPr>
            <p:ph type="title"/>
          </p:nvPr>
        </p:nvSpPr>
        <p:spPr>
          <a:xfrm>
            <a:off x="4119275" y="2460850"/>
            <a:ext cx="3943500" cy="13956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800">
                <a:solidFill>
                  <a:schemeClr val="dk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3" name="Google Shape;33;p3"/>
          <p:cNvSpPr txBox="1">
            <a:spLocks noGrp="1"/>
          </p:cNvSpPr>
          <p:nvPr>
            <p:ph type="title" idx="2" hasCustomPrompt="1"/>
          </p:nvPr>
        </p:nvSpPr>
        <p:spPr>
          <a:xfrm>
            <a:off x="4119275" y="1287050"/>
            <a:ext cx="1117500" cy="841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dk2"/>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34" name="Google Shape;34;p3"/>
          <p:cNvSpPr>
            <a:spLocks noGrp="1"/>
          </p:cNvSpPr>
          <p:nvPr>
            <p:ph type="pic" idx="3"/>
          </p:nvPr>
        </p:nvSpPr>
        <p:spPr>
          <a:xfrm>
            <a:off x="1014900" y="1200150"/>
            <a:ext cx="2743200" cy="2743200"/>
          </a:xfrm>
          <a:prstGeom prst="ellipse">
            <a:avLst/>
          </a:prstGeom>
          <a:no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sp>
      <p:grpSp>
        <p:nvGrpSpPr>
          <p:cNvPr id="35" name="Google Shape;35;p3"/>
          <p:cNvGrpSpPr/>
          <p:nvPr/>
        </p:nvGrpSpPr>
        <p:grpSpPr>
          <a:xfrm flipH="1">
            <a:off x="-380593" y="-108619"/>
            <a:ext cx="9870184" cy="5292773"/>
            <a:chOff x="-380593" y="-108619"/>
            <a:chExt cx="9870184" cy="5292773"/>
          </a:xfrm>
        </p:grpSpPr>
        <p:sp>
          <p:nvSpPr>
            <p:cNvPr id="36" name="Google Shape;36;p3"/>
            <p:cNvSpPr/>
            <p:nvPr/>
          </p:nvSpPr>
          <p:spPr>
            <a:xfrm>
              <a:off x="-380593" y="2974969"/>
              <a:ext cx="2358959" cy="2209185"/>
            </a:xfrm>
            <a:custGeom>
              <a:avLst/>
              <a:gdLst/>
              <a:ahLst/>
              <a:cxnLst/>
              <a:rect l="l" t="t" r="r" b="b"/>
              <a:pathLst>
                <a:path w="73112" h="68470" extrusionOk="0">
                  <a:moveTo>
                    <a:pt x="310" y="1"/>
                  </a:moveTo>
                  <a:lnTo>
                    <a:pt x="1" y="67956"/>
                  </a:lnTo>
                  <a:lnTo>
                    <a:pt x="73112" y="68469"/>
                  </a:lnTo>
                  <a:cubicBezTo>
                    <a:pt x="69840" y="62377"/>
                    <a:pt x="63579" y="58168"/>
                    <a:pt x="56815" y="56709"/>
                  </a:cubicBezTo>
                  <a:cubicBezTo>
                    <a:pt x="52367" y="55745"/>
                    <a:pt x="47760" y="55886"/>
                    <a:pt x="43241" y="55294"/>
                  </a:cubicBezTo>
                  <a:cubicBezTo>
                    <a:pt x="38731" y="54701"/>
                    <a:pt x="34062" y="53189"/>
                    <a:pt x="31118" y="49714"/>
                  </a:cubicBezTo>
                  <a:cubicBezTo>
                    <a:pt x="25777" y="43383"/>
                    <a:pt x="28217" y="33523"/>
                    <a:pt x="24742" y="25998"/>
                  </a:cubicBezTo>
                  <a:cubicBezTo>
                    <a:pt x="24123" y="24654"/>
                    <a:pt x="23292" y="23372"/>
                    <a:pt x="22116" y="22461"/>
                  </a:cubicBezTo>
                  <a:cubicBezTo>
                    <a:pt x="21241" y="21789"/>
                    <a:pt x="20206" y="21338"/>
                    <a:pt x="19163" y="20993"/>
                  </a:cubicBezTo>
                  <a:cubicBezTo>
                    <a:pt x="15007" y="19596"/>
                    <a:pt x="10249" y="19446"/>
                    <a:pt x="6871" y="16652"/>
                  </a:cubicBezTo>
                  <a:cubicBezTo>
                    <a:pt x="4581" y="14750"/>
                    <a:pt x="3308" y="11903"/>
                    <a:pt x="2370" y="9073"/>
                  </a:cubicBezTo>
                  <a:cubicBezTo>
                    <a:pt x="1398" y="6129"/>
                    <a:pt x="708" y="3078"/>
                    <a:pt x="3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7130632" y="2974969"/>
              <a:ext cx="2358959" cy="2209185"/>
            </a:xfrm>
            <a:custGeom>
              <a:avLst/>
              <a:gdLst/>
              <a:ahLst/>
              <a:cxnLst/>
              <a:rect l="l" t="t" r="r" b="b"/>
              <a:pathLst>
                <a:path w="73112" h="68470" extrusionOk="0">
                  <a:moveTo>
                    <a:pt x="72802" y="1"/>
                  </a:moveTo>
                  <a:cubicBezTo>
                    <a:pt x="72404" y="3078"/>
                    <a:pt x="71715" y="6129"/>
                    <a:pt x="70733" y="9073"/>
                  </a:cubicBezTo>
                  <a:cubicBezTo>
                    <a:pt x="69805" y="11903"/>
                    <a:pt x="68531" y="14750"/>
                    <a:pt x="66241" y="16652"/>
                  </a:cubicBezTo>
                  <a:cubicBezTo>
                    <a:pt x="62863" y="19446"/>
                    <a:pt x="58106" y="19596"/>
                    <a:pt x="53950" y="20993"/>
                  </a:cubicBezTo>
                  <a:cubicBezTo>
                    <a:pt x="52898" y="21338"/>
                    <a:pt x="51863" y="21789"/>
                    <a:pt x="50996" y="22461"/>
                  </a:cubicBezTo>
                  <a:cubicBezTo>
                    <a:pt x="49820" y="23372"/>
                    <a:pt x="48989" y="24654"/>
                    <a:pt x="48370" y="25998"/>
                  </a:cubicBezTo>
                  <a:cubicBezTo>
                    <a:pt x="44895" y="33523"/>
                    <a:pt x="47336" y="43383"/>
                    <a:pt x="41986" y="49714"/>
                  </a:cubicBezTo>
                  <a:cubicBezTo>
                    <a:pt x="39050" y="53189"/>
                    <a:pt x="34381" y="54701"/>
                    <a:pt x="29871" y="55294"/>
                  </a:cubicBezTo>
                  <a:cubicBezTo>
                    <a:pt x="25353" y="55886"/>
                    <a:pt x="20746" y="55745"/>
                    <a:pt x="16289" y="56709"/>
                  </a:cubicBezTo>
                  <a:cubicBezTo>
                    <a:pt x="9533" y="58168"/>
                    <a:pt x="3264" y="62377"/>
                    <a:pt x="1" y="68469"/>
                  </a:cubicBezTo>
                  <a:lnTo>
                    <a:pt x="73112" y="67956"/>
                  </a:lnTo>
                  <a:lnTo>
                    <a:pt x="7280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119291" y="-108619"/>
              <a:ext cx="2358959" cy="2209443"/>
            </a:xfrm>
            <a:custGeom>
              <a:avLst/>
              <a:gdLst/>
              <a:ahLst/>
              <a:cxnLst/>
              <a:rect l="l" t="t" r="r" b="b"/>
              <a:pathLst>
                <a:path w="73112" h="68478" extrusionOk="0">
                  <a:moveTo>
                    <a:pt x="73111" y="0"/>
                  </a:moveTo>
                  <a:lnTo>
                    <a:pt x="0" y="522"/>
                  </a:lnTo>
                  <a:lnTo>
                    <a:pt x="0" y="522"/>
                  </a:lnTo>
                  <a:lnTo>
                    <a:pt x="310" y="68477"/>
                  </a:lnTo>
                  <a:cubicBezTo>
                    <a:pt x="708" y="65391"/>
                    <a:pt x="1398" y="62349"/>
                    <a:pt x="2370" y="59396"/>
                  </a:cubicBezTo>
                  <a:cubicBezTo>
                    <a:pt x="3308" y="56566"/>
                    <a:pt x="4581" y="53719"/>
                    <a:pt x="6871" y="51827"/>
                  </a:cubicBezTo>
                  <a:cubicBezTo>
                    <a:pt x="10249" y="49032"/>
                    <a:pt x="15006" y="48873"/>
                    <a:pt x="19162" y="47485"/>
                  </a:cubicBezTo>
                  <a:cubicBezTo>
                    <a:pt x="20206" y="47131"/>
                    <a:pt x="21240" y="46689"/>
                    <a:pt x="22116" y="46008"/>
                  </a:cubicBezTo>
                  <a:cubicBezTo>
                    <a:pt x="23292" y="45106"/>
                    <a:pt x="24123" y="43824"/>
                    <a:pt x="24742" y="42480"/>
                  </a:cubicBezTo>
                  <a:cubicBezTo>
                    <a:pt x="28217" y="34955"/>
                    <a:pt x="25777" y="25095"/>
                    <a:pt x="31118" y="18764"/>
                  </a:cubicBezTo>
                  <a:cubicBezTo>
                    <a:pt x="34062" y="15280"/>
                    <a:pt x="38731" y="13777"/>
                    <a:pt x="43241" y="13184"/>
                  </a:cubicBezTo>
                  <a:cubicBezTo>
                    <a:pt x="47760" y="12583"/>
                    <a:pt x="52367" y="12725"/>
                    <a:pt x="56814" y="11770"/>
                  </a:cubicBezTo>
                  <a:cubicBezTo>
                    <a:pt x="63570" y="10310"/>
                    <a:pt x="69840" y="6093"/>
                    <a:pt x="7311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6899327" y="-108619"/>
              <a:ext cx="2358959" cy="2209443"/>
            </a:xfrm>
            <a:custGeom>
              <a:avLst/>
              <a:gdLst/>
              <a:ahLst/>
              <a:cxnLst/>
              <a:rect l="l" t="t" r="r" b="b"/>
              <a:pathLst>
                <a:path w="73112" h="68478" extrusionOk="0">
                  <a:moveTo>
                    <a:pt x="0" y="0"/>
                  </a:moveTo>
                  <a:cubicBezTo>
                    <a:pt x="3272" y="6093"/>
                    <a:pt x="9542" y="10310"/>
                    <a:pt x="16297" y="11770"/>
                  </a:cubicBezTo>
                  <a:cubicBezTo>
                    <a:pt x="20745" y="12725"/>
                    <a:pt x="25352" y="12583"/>
                    <a:pt x="29871" y="13184"/>
                  </a:cubicBezTo>
                  <a:cubicBezTo>
                    <a:pt x="34381" y="13777"/>
                    <a:pt x="39050" y="15280"/>
                    <a:pt x="41994" y="18764"/>
                  </a:cubicBezTo>
                  <a:cubicBezTo>
                    <a:pt x="47335" y="25095"/>
                    <a:pt x="44895" y="34955"/>
                    <a:pt x="48370" y="42480"/>
                  </a:cubicBezTo>
                  <a:cubicBezTo>
                    <a:pt x="48998" y="43824"/>
                    <a:pt x="49820" y="45106"/>
                    <a:pt x="50996" y="46008"/>
                  </a:cubicBezTo>
                  <a:cubicBezTo>
                    <a:pt x="51871" y="46689"/>
                    <a:pt x="52906" y="47131"/>
                    <a:pt x="53949" y="47485"/>
                  </a:cubicBezTo>
                  <a:cubicBezTo>
                    <a:pt x="58106" y="48873"/>
                    <a:pt x="62863" y="49032"/>
                    <a:pt x="66241" y="51827"/>
                  </a:cubicBezTo>
                  <a:cubicBezTo>
                    <a:pt x="68531" y="53719"/>
                    <a:pt x="69804" y="56566"/>
                    <a:pt x="70742" y="59396"/>
                  </a:cubicBezTo>
                  <a:cubicBezTo>
                    <a:pt x="71714" y="62349"/>
                    <a:pt x="72404" y="65391"/>
                    <a:pt x="72802" y="68477"/>
                  </a:cubicBezTo>
                  <a:lnTo>
                    <a:pt x="73111" y="522"/>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 name="Google Shape;40;p3"/>
          <p:cNvGrpSpPr/>
          <p:nvPr/>
        </p:nvGrpSpPr>
        <p:grpSpPr>
          <a:xfrm flipH="1">
            <a:off x="113501" y="151879"/>
            <a:ext cx="8813185" cy="4832845"/>
            <a:chOff x="182313" y="151879"/>
            <a:chExt cx="8813185" cy="4832845"/>
          </a:xfrm>
        </p:grpSpPr>
        <p:sp>
          <p:nvSpPr>
            <p:cNvPr id="41" name="Google Shape;41;p3"/>
            <p:cNvSpPr/>
            <p:nvPr/>
          </p:nvSpPr>
          <p:spPr>
            <a:xfrm>
              <a:off x="182313" y="4650007"/>
              <a:ext cx="173779" cy="213723"/>
            </a:xfrm>
            <a:custGeom>
              <a:avLst/>
              <a:gdLst/>
              <a:ahLst/>
              <a:cxnLst/>
              <a:rect l="l" t="t" r="r" b="b"/>
              <a:pathLst>
                <a:path w="5386" h="6624" extrusionOk="0">
                  <a:moveTo>
                    <a:pt x="2697" y="1"/>
                  </a:moveTo>
                  <a:cubicBezTo>
                    <a:pt x="2626" y="1796"/>
                    <a:pt x="1459" y="3237"/>
                    <a:pt x="0" y="3308"/>
                  </a:cubicBezTo>
                  <a:cubicBezTo>
                    <a:pt x="0" y="3308"/>
                    <a:pt x="0" y="3317"/>
                    <a:pt x="0" y="3317"/>
                  </a:cubicBezTo>
                  <a:cubicBezTo>
                    <a:pt x="1459" y="3388"/>
                    <a:pt x="2626" y="4829"/>
                    <a:pt x="2697" y="6624"/>
                  </a:cubicBezTo>
                  <a:cubicBezTo>
                    <a:pt x="2777" y="4829"/>
                    <a:pt x="3944" y="3396"/>
                    <a:pt x="5385" y="3317"/>
                  </a:cubicBezTo>
                  <a:lnTo>
                    <a:pt x="5385" y="3308"/>
                  </a:lnTo>
                  <a:cubicBezTo>
                    <a:pt x="3944" y="3237"/>
                    <a:pt x="2777"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303564" y="515612"/>
              <a:ext cx="173779" cy="213723"/>
            </a:xfrm>
            <a:custGeom>
              <a:avLst/>
              <a:gdLst/>
              <a:ahLst/>
              <a:cxnLst/>
              <a:rect l="l" t="t" r="r" b="b"/>
              <a:pathLst>
                <a:path w="5386" h="6624" extrusionOk="0">
                  <a:moveTo>
                    <a:pt x="2697" y="1"/>
                  </a:moveTo>
                  <a:cubicBezTo>
                    <a:pt x="2627" y="1796"/>
                    <a:pt x="1450" y="3237"/>
                    <a:pt x="0" y="3308"/>
                  </a:cubicBezTo>
                  <a:cubicBezTo>
                    <a:pt x="0" y="3317"/>
                    <a:pt x="0" y="3317"/>
                    <a:pt x="0" y="3317"/>
                  </a:cubicBezTo>
                  <a:cubicBezTo>
                    <a:pt x="1450" y="3387"/>
                    <a:pt x="2627" y="4829"/>
                    <a:pt x="2697" y="6624"/>
                  </a:cubicBezTo>
                  <a:cubicBezTo>
                    <a:pt x="2768" y="4829"/>
                    <a:pt x="3935" y="3387"/>
                    <a:pt x="5385" y="3317"/>
                  </a:cubicBezTo>
                  <a:lnTo>
                    <a:pt x="5385" y="3308"/>
                  </a:lnTo>
                  <a:cubicBezTo>
                    <a:pt x="3935" y="3228"/>
                    <a:pt x="2768"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946638" y="196350"/>
              <a:ext cx="56528" cy="56528"/>
            </a:xfrm>
            <a:custGeom>
              <a:avLst/>
              <a:gdLst/>
              <a:ahLst/>
              <a:cxnLst/>
              <a:rect l="l" t="t" r="r" b="b"/>
              <a:pathLst>
                <a:path w="1752" h="1752" extrusionOk="0">
                  <a:moveTo>
                    <a:pt x="876" y="1"/>
                  </a:moveTo>
                  <a:cubicBezTo>
                    <a:pt x="390" y="1"/>
                    <a:pt x="1" y="390"/>
                    <a:pt x="1" y="876"/>
                  </a:cubicBezTo>
                  <a:cubicBezTo>
                    <a:pt x="1" y="1354"/>
                    <a:pt x="390" y="1752"/>
                    <a:pt x="876" y="1752"/>
                  </a:cubicBezTo>
                  <a:cubicBezTo>
                    <a:pt x="1354" y="1752"/>
                    <a:pt x="1751" y="1354"/>
                    <a:pt x="1751" y="876"/>
                  </a:cubicBezTo>
                  <a:cubicBezTo>
                    <a:pt x="1751" y="390"/>
                    <a:pt x="1354"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362319" y="1114192"/>
              <a:ext cx="56238" cy="56528"/>
            </a:xfrm>
            <a:custGeom>
              <a:avLst/>
              <a:gdLst/>
              <a:ahLst/>
              <a:cxnLst/>
              <a:rect l="l" t="t" r="r" b="b"/>
              <a:pathLst>
                <a:path w="1743" h="1752" extrusionOk="0">
                  <a:moveTo>
                    <a:pt x="876" y="0"/>
                  </a:moveTo>
                  <a:cubicBezTo>
                    <a:pt x="390" y="0"/>
                    <a:pt x="1" y="398"/>
                    <a:pt x="1" y="876"/>
                  </a:cubicBezTo>
                  <a:cubicBezTo>
                    <a:pt x="1" y="1362"/>
                    <a:pt x="390" y="1751"/>
                    <a:pt x="876" y="1751"/>
                  </a:cubicBezTo>
                  <a:cubicBezTo>
                    <a:pt x="1354" y="1751"/>
                    <a:pt x="1743" y="1362"/>
                    <a:pt x="1743" y="876"/>
                  </a:cubicBezTo>
                  <a:cubicBezTo>
                    <a:pt x="1743"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8720987" y="471141"/>
              <a:ext cx="173779" cy="213723"/>
            </a:xfrm>
            <a:custGeom>
              <a:avLst/>
              <a:gdLst/>
              <a:ahLst/>
              <a:cxnLst/>
              <a:rect l="l" t="t" r="r" b="b"/>
              <a:pathLst>
                <a:path w="5386" h="6624" extrusionOk="0">
                  <a:moveTo>
                    <a:pt x="2689" y="0"/>
                  </a:moveTo>
                  <a:cubicBezTo>
                    <a:pt x="2618" y="1795"/>
                    <a:pt x="1451" y="3228"/>
                    <a:pt x="1" y="3307"/>
                  </a:cubicBezTo>
                  <a:lnTo>
                    <a:pt x="1" y="3316"/>
                  </a:lnTo>
                  <a:cubicBezTo>
                    <a:pt x="1451" y="3387"/>
                    <a:pt x="2618" y="4828"/>
                    <a:pt x="2689" y="6623"/>
                  </a:cubicBezTo>
                  <a:cubicBezTo>
                    <a:pt x="2769" y="4819"/>
                    <a:pt x="3936" y="3387"/>
                    <a:pt x="5386" y="3316"/>
                  </a:cubicBezTo>
                  <a:cubicBezTo>
                    <a:pt x="5386" y="3316"/>
                    <a:pt x="5386" y="3307"/>
                    <a:pt x="5386" y="3307"/>
                  </a:cubicBezTo>
                  <a:cubicBezTo>
                    <a:pt x="3936" y="3237"/>
                    <a:pt x="2769" y="1795"/>
                    <a:pt x="26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8195454" y="151879"/>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8779774" y="1069689"/>
              <a:ext cx="56238" cy="56528"/>
            </a:xfrm>
            <a:custGeom>
              <a:avLst/>
              <a:gdLst/>
              <a:ahLst/>
              <a:cxnLst/>
              <a:rect l="l" t="t" r="r" b="b"/>
              <a:pathLst>
                <a:path w="1743" h="1752" extrusionOk="0">
                  <a:moveTo>
                    <a:pt x="876" y="1"/>
                  </a:moveTo>
                  <a:cubicBezTo>
                    <a:pt x="389" y="1"/>
                    <a:pt x="0" y="390"/>
                    <a:pt x="0" y="876"/>
                  </a:cubicBezTo>
                  <a:cubicBezTo>
                    <a:pt x="0" y="1354"/>
                    <a:pt x="389" y="1752"/>
                    <a:pt x="876" y="1752"/>
                  </a:cubicBezTo>
                  <a:cubicBezTo>
                    <a:pt x="1353" y="1752"/>
                    <a:pt x="1742" y="1354"/>
                    <a:pt x="1742" y="876"/>
                  </a:cubicBezTo>
                  <a:cubicBezTo>
                    <a:pt x="1742" y="390"/>
                    <a:pt x="1353"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186862" y="4062010"/>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694423" y="4910805"/>
              <a:ext cx="56528" cy="56496"/>
            </a:xfrm>
            <a:custGeom>
              <a:avLst/>
              <a:gdLst/>
              <a:ahLst/>
              <a:cxnLst/>
              <a:rect l="l" t="t" r="r" b="b"/>
              <a:pathLst>
                <a:path w="1752" h="1751" extrusionOk="0">
                  <a:moveTo>
                    <a:pt x="876" y="0"/>
                  </a:moveTo>
                  <a:cubicBezTo>
                    <a:pt x="390" y="0"/>
                    <a:pt x="1" y="398"/>
                    <a:pt x="1" y="875"/>
                  </a:cubicBezTo>
                  <a:cubicBezTo>
                    <a:pt x="1" y="1362"/>
                    <a:pt x="390" y="1751"/>
                    <a:pt x="876" y="1751"/>
                  </a:cubicBezTo>
                  <a:cubicBezTo>
                    <a:pt x="1354" y="1751"/>
                    <a:pt x="1752" y="1362"/>
                    <a:pt x="1752" y="875"/>
                  </a:cubicBezTo>
                  <a:cubicBezTo>
                    <a:pt x="1752"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8821718" y="4650007"/>
              <a:ext cx="173779" cy="213723"/>
            </a:xfrm>
            <a:custGeom>
              <a:avLst/>
              <a:gdLst/>
              <a:ahLst/>
              <a:cxnLst/>
              <a:rect l="l" t="t" r="r" b="b"/>
              <a:pathLst>
                <a:path w="5386" h="6624" extrusionOk="0">
                  <a:moveTo>
                    <a:pt x="2688" y="1"/>
                  </a:moveTo>
                  <a:cubicBezTo>
                    <a:pt x="2609" y="1796"/>
                    <a:pt x="1450" y="3237"/>
                    <a:pt x="0" y="3308"/>
                  </a:cubicBezTo>
                  <a:cubicBezTo>
                    <a:pt x="0" y="3308"/>
                    <a:pt x="0" y="3317"/>
                    <a:pt x="0" y="3317"/>
                  </a:cubicBezTo>
                  <a:cubicBezTo>
                    <a:pt x="1450" y="3396"/>
                    <a:pt x="2609" y="4829"/>
                    <a:pt x="2688" y="6624"/>
                  </a:cubicBezTo>
                  <a:cubicBezTo>
                    <a:pt x="2759" y="4829"/>
                    <a:pt x="3935" y="3388"/>
                    <a:pt x="5385" y="3317"/>
                  </a:cubicBezTo>
                  <a:cubicBezTo>
                    <a:pt x="5385" y="3317"/>
                    <a:pt x="5385" y="3308"/>
                    <a:pt x="5385" y="3308"/>
                  </a:cubicBezTo>
                  <a:cubicBezTo>
                    <a:pt x="3935" y="3237"/>
                    <a:pt x="2759" y="1796"/>
                    <a:pt x="26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8934678" y="4062010"/>
              <a:ext cx="56528" cy="56238"/>
            </a:xfrm>
            <a:custGeom>
              <a:avLst/>
              <a:gdLst/>
              <a:ahLst/>
              <a:cxnLst/>
              <a:rect l="l" t="t" r="r" b="b"/>
              <a:pathLst>
                <a:path w="1752" h="1743" extrusionOk="0">
                  <a:moveTo>
                    <a:pt x="876" y="0"/>
                  </a:moveTo>
                  <a:cubicBezTo>
                    <a:pt x="390" y="0"/>
                    <a:pt x="1" y="389"/>
                    <a:pt x="1" y="876"/>
                  </a:cubicBezTo>
                  <a:cubicBezTo>
                    <a:pt x="1" y="1353"/>
                    <a:pt x="390" y="1742"/>
                    <a:pt x="876" y="1742"/>
                  </a:cubicBezTo>
                  <a:cubicBezTo>
                    <a:pt x="1354" y="1742"/>
                    <a:pt x="1752" y="1353"/>
                    <a:pt x="1752" y="876"/>
                  </a:cubicBezTo>
                  <a:cubicBezTo>
                    <a:pt x="1752" y="389"/>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8541819" y="4928486"/>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304"/>
        <p:cNvGrpSpPr/>
        <p:nvPr/>
      </p:nvGrpSpPr>
      <p:grpSpPr>
        <a:xfrm>
          <a:off x="0" y="0"/>
          <a:ext cx="0" cy="0"/>
          <a:chOff x="0" y="0"/>
          <a:chExt cx="0" cy="0"/>
        </a:xfrm>
      </p:grpSpPr>
      <p:pic>
        <p:nvPicPr>
          <p:cNvPr id="305" name="Google Shape;305;p21"/>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306" name="Google Shape;306;p21"/>
          <p:cNvGrpSpPr/>
          <p:nvPr/>
        </p:nvGrpSpPr>
        <p:grpSpPr>
          <a:xfrm flipH="1">
            <a:off x="449986" y="304907"/>
            <a:ext cx="8488713" cy="4695967"/>
            <a:chOff x="261508" y="304907"/>
            <a:chExt cx="8488713" cy="4695967"/>
          </a:xfrm>
        </p:grpSpPr>
        <p:sp>
          <p:nvSpPr>
            <p:cNvPr id="307" name="Google Shape;307;p21"/>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1"/>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1"/>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1"/>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1"/>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2" name="Google Shape;312;p21"/>
          <p:cNvGrpSpPr/>
          <p:nvPr/>
        </p:nvGrpSpPr>
        <p:grpSpPr>
          <a:xfrm flipH="1">
            <a:off x="177329" y="138077"/>
            <a:ext cx="8845549" cy="4891508"/>
            <a:chOff x="177329" y="138077"/>
            <a:chExt cx="8845549" cy="4891508"/>
          </a:xfrm>
        </p:grpSpPr>
        <p:sp>
          <p:nvSpPr>
            <p:cNvPr id="313" name="Google Shape;313;p21"/>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1"/>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1"/>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1"/>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1"/>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8" name="Google Shape;318;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9" name="Google Shape;319;p21"/>
          <p:cNvSpPr txBox="1">
            <a:spLocks noGrp="1"/>
          </p:cNvSpPr>
          <p:nvPr>
            <p:ph type="subTitle" idx="1"/>
          </p:nvPr>
        </p:nvSpPr>
        <p:spPr>
          <a:xfrm>
            <a:off x="941853" y="1306475"/>
            <a:ext cx="3160200" cy="5259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20" name="Google Shape;320;p21"/>
          <p:cNvSpPr txBox="1">
            <a:spLocks noGrp="1"/>
          </p:cNvSpPr>
          <p:nvPr>
            <p:ph type="subTitle" idx="2"/>
          </p:nvPr>
        </p:nvSpPr>
        <p:spPr>
          <a:xfrm>
            <a:off x="941853" y="1832375"/>
            <a:ext cx="3160200" cy="9174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21" name="Google Shape;321;p21"/>
          <p:cNvSpPr txBox="1">
            <a:spLocks noGrp="1"/>
          </p:cNvSpPr>
          <p:nvPr>
            <p:ph type="subTitle" idx="3"/>
          </p:nvPr>
        </p:nvSpPr>
        <p:spPr>
          <a:xfrm>
            <a:off x="5041947" y="1832375"/>
            <a:ext cx="3160200" cy="9174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22" name="Google Shape;322;p21"/>
          <p:cNvSpPr txBox="1">
            <a:spLocks noGrp="1"/>
          </p:cNvSpPr>
          <p:nvPr>
            <p:ph type="subTitle" idx="4"/>
          </p:nvPr>
        </p:nvSpPr>
        <p:spPr>
          <a:xfrm>
            <a:off x="941853" y="3580700"/>
            <a:ext cx="3160200" cy="9174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23" name="Google Shape;323;p21"/>
          <p:cNvSpPr txBox="1">
            <a:spLocks noGrp="1"/>
          </p:cNvSpPr>
          <p:nvPr>
            <p:ph type="subTitle" idx="5"/>
          </p:nvPr>
        </p:nvSpPr>
        <p:spPr>
          <a:xfrm>
            <a:off x="5041947" y="3580700"/>
            <a:ext cx="3160200" cy="9174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24" name="Google Shape;324;p21"/>
          <p:cNvSpPr txBox="1">
            <a:spLocks noGrp="1"/>
          </p:cNvSpPr>
          <p:nvPr>
            <p:ph type="subTitle" idx="6"/>
          </p:nvPr>
        </p:nvSpPr>
        <p:spPr>
          <a:xfrm>
            <a:off x="941853" y="3054800"/>
            <a:ext cx="3160200" cy="5259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25" name="Google Shape;325;p21"/>
          <p:cNvSpPr txBox="1">
            <a:spLocks noGrp="1"/>
          </p:cNvSpPr>
          <p:nvPr>
            <p:ph type="subTitle" idx="7"/>
          </p:nvPr>
        </p:nvSpPr>
        <p:spPr>
          <a:xfrm>
            <a:off x="5041938" y="1306475"/>
            <a:ext cx="3160200" cy="5259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26" name="Google Shape;326;p21"/>
          <p:cNvSpPr txBox="1">
            <a:spLocks noGrp="1"/>
          </p:cNvSpPr>
          <p:nvPr>
            <p:ph type="subTitle" idx="8"/>
          </p:nvPr>
        </p:nvSpPr>
        <p:spPr>
          <a:xfrm>
            <a:off x="5041938" y="3054800"/>
            <a:ext cx="3160200" cy="5259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327"/>
        <p:cNvGrpSpPr/>
        <p:nvPr/>
      </p:nvGrpSpPr>
      <p:grpSpPr>
        <a:xfrm>
          <a:off x="0" y="0"/>
          <a:ext cx="0" cy="0"/>
          <a:chOff x="0" y="0"/>
          <a:chExt cx="0" cy="0"/>
        </a:xfrm>
      </p:grpSpPr>
      <p:pic>
        <p:nvPicPr>
          <p:cNvPr id="328" name="Google Shape;328;p22"/>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329" name="Google Shape;329;p22"/>
          <p:cNvGrpSpPr/>
          <p:nvPr/>
        </p:nvGrpSpPr>
        <p:grpSpPr>
          <a:xfrm rot="10800000" flipH="1">
            <a:off x="261508" y="166788"/>
            <a:ext cx="8488713" cy="4695967"/>
            <a:chOff x="261508" y="304907"/>
            <a:chExt cx="8488713" cy="4695967"/>
          </a:xfrm>
        </p:grpSpPr>
        <p:sp>
          <p:nvSpPr>
            <p:cNvPr id="330" name="Google Shape;330;p22"/>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2"/>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2"/>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2"/>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2"/>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 name="Google Shape;335;p22"/>
          <p:cNvGrpSpPr/>
          <p:nvPr/>
        </p:nvGrpSpPr>
        <p:grpSpPr>
          <a:xfrm rot="10800000" flipH="1">
            <a:off x="177329" y="138077"/>
            <a:ext cx="8845549" cy="4891508"/>
            <a:chOff x="177329" y="138077"/>
            <a:chExt cx="8845549" cy="4891508"/>
          </a:xfrm>
        </p:grpSpPr>
        <p:sp>
          <p:nvSpPr>
            <p:cNvPr id="336" name="Google Shape;336;p22"/>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2"/>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2"/>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2"/>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2"/>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1" name="Google Shape;341;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2" name="Google Shape;342;p22"/>
          <p:cNvSpPr txBox="1">
            <a:spLocks noGrp="1"/>
          </p:cNvSpPr>
          <p:nvPr>
            <p:ph type="subTitle" idx="1"/>
          </p:nvPr>
        </p:nvSpPr>
        <p:spPr>
          <a:xfrm>
            <a:off x="711823" y="1710151"/>
            <a:ext cx="2188500" cy="1096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43" name="Google Shape;343;p22"/>
          <p:cNvSpPr txBox="1">
            <a:spLocks noGrp="1"/>
          </p:cNvSpPr>
          <p:nvPr>
            <p:ph type="subTitle" idx="2"/>
          </p:nvPr>
        </p:nvSpPr>
        <p:spPr>
          <a:xfrm>
            <a:off x="3479273" y="1710151"/>
            <a:ext cx="2188500" cy="1096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44" name="Google Shape;344;p22"/>
          <p:cNvSpPr txBox="1">
            <a:spLocks noGrp="1"/>
          </p:cNvSpPr>
          <p:nvPr>
            <p:ph type="subTitle" idx="3"/>
          </p:nvPr>
        </p:nvSpPr>
        <p:spPr>
          <a:xfrm>
            <a:off x="711823" y="3512000"/>
            <a:ext cx="2188500" cy="1096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45" name="Google Shape;345;p22"/>
          <p:cNvSpPr txBox="1">
            <a:spLocks noGrp="1"/>
          </p:cNvSpPr>
          <p:nvPr>
            <p:ph type="subTitle" idx="4"/>
          </p:nvPr>
        </p:nvSpPr>
        <p:spPr>
          <a:xfrm>
            <a:off x="3479273" y="3512000"/>
            <a:ext cx="2188500" cy="1096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46" name="Google Shape;346;p22"/>
          <p:cNvSpPr txBox="1">
            <a:spLocks noGrp="1"/>
          </p:cNvSpPr>
          <p:nvPr>
            <p:ph type="subTitle" idx="5"/>
          </p:nvPr>
        </p:nvSpPr>
        <p:spPr>
          <a:xfrm>
            <a:off x="6243677" y="1710151"/>
            <a:ext cx="2188500" cy="1096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47" name="Google Shape;347;p22"/>
          <p:cNvSpPr txBox="1">
            <a:spLocks noGrp="1"/>
          </p:cNvSpPr>
          <p:nvPr>
            <p:ph type="subTitle" idx="6"/>
          </p:nvPr>
        </p:nvSpPr>
        <p:spPr>
          <a:xfrm>
            <a:off x="6243677" y="3512000"/>
            <a:ext cx="2188500" cy="1096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48" name="Google Shape;348;p22"/>
          <p:cNvSpPr txBox="1">
            <a:spLocks noGrp="1"/>
          </p:cNvSpPr>
          <p:nvPr>
            <p:ph type="subTitle" idx="7"/>
          </p:nvPr>
        </p:nvSpPr>
        <p:spPr>
          <a:xfrm>
            <a:off x="711823" y="1336275"/>
            <a:ext cx="21885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349" name="Google Shape;349;p22"/>
          <p:cNvSpPr txBox="1">
            <a:spLocks noGrp="1"/>
          </p:cNvSpPr>
          <p:nvPr>
            <p:ph type="subTitle" idx="8"/>
          </p:nvPr>
        </p:nvSpPr>
        <p:spPr>
          <a:xfrm>
            <a:off x="3479273" y="1336275"/>
            <a:ext cx="21885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350" name="Google Shape;350;p22"/>
          <p:cNvSpPr txBox="1">
            <a:spLocks noGrp="1"/>
          </p:cNvSpPr>
          <p:nvPr>
            <p:ph type="subTitle" idx="9"/>
          </p:nvPr>
        </p:nvSpPr>
        <p:spPr>
          <a:xfrm>
            <a:off x="6243677" y="1336275"/>
            <a:ext cx="21885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351" name="Google Shape;351;p22"/>
          <p:cNvSpPr txBox="1">
            <a:spLocks noGrp="1"/>
          </p:cNvSpPr>
          <p:nvPr>
            <p:ph type="subTitle" idx="13"/>
          </p:nvPr>
        </p:nvSpPr>
        <p:spPr>
          <a:xfrm>
            <a:off x="711823" y="3134900"/>
            <a:ext cx="21885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352" name="Google Shape;352;p22"/>
          <p:cNvSpPr txBox="1">
            <a:spLocks noGrp="1"/>
          </p:cNvSpPr>
          <p:nvPr>
            <p:ph type="subTitle" idx="14"/>
          </p:nvPr>
        </p:nvSpPr>
        <p:spPr>
          <a:xfrm>
            <a:off x="3479273" y="3134900"/>
            <a:ext cx="21885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353" name="Google Shape;353;p22"/>
          <p:cNvSpPr txBox="1">
            <a:spLocks noGrp="1"/>
          </p:cNvSpPr>
          <p:nvPr>
            <p:ph type="subTitle" idx="15"/>
          </p:nvPr>
        </p:nvSpPr>
        <p:spPr>
          <a:xfrm>
            <a:off x="6243677" y="3134900"/>
            <a:ext cx="21885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354"/>
        <p:cNvGrpSpPr/>
        <p:nvPr/>
      </p:nvGrpSpPr>
      <p:grpSpPr>
        <a:xfrm>
          <a:off x="0" y="0"/>
          <a:ext cx="0" cy="0"/>
          <a:chOff x="0" y="0"/>
          <a:chExt cx="0" cy="0"/>
        </a:xfrm>
      </p:grpSpPr>
      <p:pic>
        <p:nvPicPr>
          <p:cNvPr id="355" name="Google Shape;355;p23"/>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356" name="Google Shape;356;p23"/>
          <p:cNvGrpSpPr/>
          <p:nvPr/>
        </p:nvGrpSpPr>
        <p:grpSpPr>
          <a:xfrm rot="10800000" flipH="1">
            <a:off x="-380593" y="-108619"/>
            <a:ext cx="9870184" cy="5292773"/>
            <a:chOff x="-380593" y="-108619"/>
            <a:chExt cx="9870184" cy="5292773"/>
          </a:xfrm>
        </p:grpSpPr>
        <p:sp>
          <p:nvSpPr>
            <p:cNvPr id="357" name="Google Shape;357;p23"/>
            <p:cNvSpPr/>
            <p:nvPr/>
          </p:nvSpPr>
          <p:spPr>
            <a:xfrm>
              <a:off x="-380593" y="2974969"/>
              <a:ext cx="2358959" cy="2209185"/>
            </a:xfrm>
            <a:custGeom>
              <a:avLst/>
              <a:gdLst/>
              <a:ahLst/>
              <a:cxnLst/>
              <a:rect l="l" t="t" r="r" b="b"/>
              <a:pathLst>
                <a:path w="73112" h="68470" extrusionOk="0">
                  <a:moveTo>
                    <a:pt x="310" y="1"/>
                  </a:moveTo>
                  <a:lnTo>
                    <a:pt x="1" y="67956"/>
                  </a:lnTo>
                  <a:lnTo>
                    <a:pt x="73112" y="68469"/>
                  </a:lnTo>
                  <a:cubicBezTo>
                    <a:pt x="69840" y="62377"/>
                    <a:pt x="63579" y="58168"/>
                    <a:pt x="56815" y="56709"/>
                  </a:cubicBezTo>
                  <a:cubicBezTo>
                    <a:pt x="52367" y="55745"/>
                    <a:pt x="47760" y="55886"/>
                    <a:pt x="43241" y="55294"/>
                  </a:cubicBezTo>
                  <a:cubicBezTo>
                    <a:pt x="38731" y="54701"/>
                    <a:pt x="34062" y="53189"/>
                    <a:pt x="31118" y="49714"/>
                  </a:cubicBezTo>
                  <a:cubicBezTo>
                    <a:pt x="25777" y="43383"/>
                    <a:pt x="28217" y="33523"/>
                    <a:pt x="24742" y="25998"/>
                  </a:cubicBezTo>
                  <a:cubicBezTo>
                    <a:pt x="24123" y="24654"/>
                    <a:pt x="23292" y="23372"/>
                    <a:pt x="22116" y="22461"/>
                  </a:cubicBezTo>
                  <a:cubicBezTo>
                    <a:pt x="21241" y="21789"/>
                    <a:pt x="20206" y="21338"/>
                    <a:pt x="19163" y="20993"/>
                  </a:cubicBezTo>
                  <a:cubicBezTo>
                    <a:pt x="15007" y="19596"/>
                    <a:pt x="10249" y="19446"/>
                    <a:pt x="6871" y="16652"/>
                  </a:cubicBezTo>
                  <a:cubicBezTo>
                    <a:pt x="4581" y="14750"/>
                    <a:pt x="3308" y="11903"/>
                    <a:pt x="2370" y="9073"/>
                  </a:cubicBezTo>
                  <a:cubicBezTo>
                    <a:pt x="1398" y="6129"/>
                    <a:pt x="708" y="3078"/>
                    <a:pt x="3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3"/>
            <p:cNvSpPr/>
            <p:nvPr/>
          </p:nvSpPr>
          <p:spPr>
            <a:xfrm>
              <a:off x="7130632" y="2974969"/>
              <a:ext cx="2358959" cy="2209185"/>
            </a:xfrm>
            <a:custGeom>
              <a:avLst/>
              <a:gdLst/>
              <a:ahLst/>
              <a:cxnLst/>
              <a:rect l="l" t="t" r="r" b="b"/>
              <a:pathLst>
                <a:path w="73112" h="68470" extrusionOk="0">
                  <a:moveTo>
                    <a:pt x="72802" y="1"/>
                  </a:moveTo>
                  <a:cubicBezTo>
                    <a:pt x="72404" y="3078"/>
                    <a:pt x="71715" y="6129"/>
                    <a:pt x="70733" y="9073"/>
                  </a:cubicBezTo>
                  <a:cubicBezTo>
                    <a:pt x="69805" y="11903"/>
                    <a:pt x="68531" y="14750"/>
                    <a:pt x="66241" y="16652"/>
                  </a:cubicBezTo>
                  <a:cubicBezTo>
                    <a:pt x="62863" y="19446"/>
                    <a:pt x="58106" y="19596"/>
                    <a:pt x="53950" y="20993"/>
                  </a:cubicBezTo>
                  <a:cubicBezTo>
                    <a:pt x="52898" y="21338"/>
                    <a:pt x="51863" y="21789"/>
                    <a:pt x="50996" y="22461"/>
                  </a:cubicBezTo>
                  <a:cubicBezTo>
                    <a:pt x="49820" y="23372"/>
                    <a:pt x="48989" y="24654"/>
                    <a:pt x="48370" y="25998"/>
                  </a:cubicBezTo>
                  <a:cubicBezTo>
                    <a:pt x="44895" y="33523"/>
                    <a:pt x="47336" y="43383"/>
                    <a:pt x="41986" y="49714"/>
                  </a:cubicBezTo>
                  <a:cubicBezTo>
                    <a:pt x="39050" y="53189"/>
                    <a:pt x="34381" y="54701"/>
                    <a:pt x="29871" y="55294"/>
                  </a:cubicBezTo>
                  <a:cubicBezTo>
                    <a:pt x="25353" y="55886"/>
                    <a:pt x="20746" y="55745"/>
                    <a:pt x="16289" y="56709"/>
                  </a:cubicBezTo>
                  <a:cubicBezTo>
                    <a:pt x="9533" y="58168"/>
                    <a:pt x="3264" y="62377"/>
                    <a:pt x="1" y="68469"/>
                  </a:cubicBezTo>
                  <a:lnTo>
                    <a:pt x="73112" y="67956"/>
                  </a:lnTo>
                  <a:lnTo>
                    <a:pt x="7280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3"/>
            <p:cNvSpPr/>
            <p:nvPr/>
          </p:nvSpPr>
          <p:spPr>
            <a:xfrm>
              <a:off x="-119291" y="-108619"/>
              <a:ext cx="2358959" cy="2209443"/>
            </a:xfrm>
            <a:custGeom>
              <a:avLst/>
              <a:gdLst/>
              <a:ahLst/>
              <a:cxnLst/>
              <a:rect l="l" t="t" r="r" b="b"/>
              <a:pathLst>
                <a:path w="73112" h="68478" extrusionOk="0">
                  <a:moveTo>
                    <a:pt x="73111" y="0"/>
                  </a:moveTo>
                  <a:lnTo>
                    <a:pt x="0" y="522"/>
                  </a:lnTo>
                  <a:lnTo>
                    <a:pt x="0" y="522"/>
                  </a:lnTo>
                  <a:lnTo>
                    <a:pt x="310" y="68477"/>
                  </a:lnTo>
                  <a:cubicBezTo>
                    <a:pt x="708" y="65391"/>
                    <a:pt x="1398" y="62349"/>
                    <a:pt x="2370" y="59396"/>
                  </a:cubicBezTo>
                  <a:cubicBezTo>
                    <a:pt x="3308" y="56566"/>
                    <a:pt x="4581" y="53719"/>
                    <a:pt x="6871" y="51827"/>
                  </a:cubicBezTo>
                  <a:cubicBezTo>
                    <a:pt x="10249" y="49032"/>
                    <a:pt x="15006" y="48873"/>
                    <a:pt x="19162" y="47485"/>
                  </a:cubicBezTo>
                  <a:cubicBezTo>
                    <a:pt x="20206" y="47131"/>
                    <a:pt x="21240" y="46689"/>
                    <a:pt x="22116" y="46008"/>
                  </a:cubicBezTo>
                  <a:cubicBezTo>
                    <a:pt x="23292" y="45106"/>
                    <a:pt x="24123" y="43824"/>
                    <a:pt x="24742" y="42480"/>
                  </a:cubicBezTo>
                  <a:cubicBezTo>
                    <a:pt x="28217" y="34955"/>
                    <a:pt x="25777" y="25095"/>
                    <a:pt x="31118" y="18764"/>
                  </a:cubicBezTo>
                  <a:cubicBezTo>
                    <a:pt x="34062" y="15280"/>
                    <a:pt x="38731" y="13777"/>
                    <a:pt x="43241" y="13184"/>
                  </a:cubicBezTo>
                  <a:cubicBezTo>
                    <a:pt x="47760" y="12583"/>
                    <a:pt x="52367" y="12725"/>
                    <a:pt x="56814" y="11770"/>
                  </a:cubicBezTo>
                  <a:cubicBezTo>
                    <a:pt x="63570" y="10310"/>
                    <a:pt x="69840" y="6093"/>
                    <a:pt x="7311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3"/>
            <p:cNvSpPr/>
            <p:nvPr/>
          </p:nvSpPr>
          <p:spPr>
            <a:xfrm>
              <a:off x="6899327" y="-108619"/>
              <a:ext cx="2358959" cy="2209443"/>
            </a:xfrm>
            <a:custGeom>
              <a:avLst/>
              <a:gdLst/>
              <a:ahLst/>
              <a:cxnLst/>
              <a:rect l="l" t="t" r="r" b="b"/>
              <a:pathLst>
                <a:path w="73112" h="68478" extrusionOk="0">
                  <a:moveTo>
                    <a:pt x="0" y="0"/>
                  </a:moveTo>
                  <a:cubicBezTo>
                    <a:pt x="3272" y="6093"/>
                    <a:pt x="9542" y="10310"/>
                    <a:pt x="16297" y="11770"/>
                  </a:cubicBezTo>
                  <a:cubicBezTo>
                    <a:pt x="20745" y="12725"/>
                    <a:pt x="25352" y="12583"/>
                    <a:pt x="29871" y="13184"/>
                  </a:cubicBezTo>
                  <a:cubicBezTo>
                    <a:pt x="34381" y="13777"/>
                    <a:pt x="39050" y="15280"/>
                    <a:pt x="41994" y="18764"/>
                  </a:cubicBezTo>
                  <a:cubicBezTo>
                    <a:pt x="47335" y="25095"/>
                    <a:pt x="44895" y="34955"/>
                    <a:pt x="48370" y="42480"/>
                  </a:cubicBezTo>
                  <a:cubicBezTo>
                    <a:pt x="48998" y="43824"/>
                    <a:pt x="49820" y="45106"/>
                    <a:pt x="50996" y="46008"/>
                  </a:cubicBezTo>
                  <a:cubicBezTo>
                    <a:pt x="51871" y="46689"/>
                    <a:pt x="52906" y="47131"/>
                    <a:pt x="53949" y="47485"/>
                  </a:cubicBezTo>
                  <a:cubicBezTo>
                    <a:pt x="58106" y="48873"/>
                    <a:pt x="62863" y="49032"/>
                    <a:pt x="66241" y="51827"/>
                  </a:cubicBezTo>
                  <a:cubicBezTo>
                    <a:pt x="68531" y="53719"/>
                    <a:pt x="69804" y="56566"/>
                    <a:pt x="70742" y="59396"/>
                  </a:cubicBezTo>
                  <a:cubicBezTo>
                    <a:pt x="71714" y="62349"/>
                    <a:pt x="72404" y="65391"/>
                    <a:pt x="72802" y="68477"/>
                  </a:cubicBezTo>
                  <a:lnTo>
                    <a:pt x="73111" y="522"/>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1" name="Google Shape;361;p23"/>
          <p:cNvGrpSpPr/>
          <p:nvPr/>
        </p:nvGrpSpPr>
        <p:grpSpPr>
          <a:xfrm rot="10800000" flipH="1">
            <a:off x="182313" y="90811"/>
            <a:ext cx="8813185" cy="4832845"/>
            <a:chOff x="182313" y="151879"/>
            <a:chExt cx="8813185" cy="4832845"/>
          </a:xfrm>
        </p:grpSpPr>
        <p:sp>
          <p:nvSpPr>
            <p:cNvPr id="362" name="Google Shape;362;p23"/>
            <p:cNvSpPr/>
            <p:nvPr/>
          </p:nvSpPr>
          <p:spPr>
            <a:xfrm>
              <a:off x="182313" y="4650007"/>
              <a:ext cx="173779" cy="213723"/>
            </a:xfrm>
            <a:custGeom>
              <a:avLst/>
              <a:gdLst/>
              <a:ahLst/>
              <a:cxnLst/>
              <a:rect l="l" t="t" r="r" b="b"/>
              <a:pathLst>
                <a:path w="5386" h="6624" extrusionOk="0">
                  <a:moveTo>
                    <a:pt x="2697" y="1"/>
                  </a:moveTo>
                  <a:cubicBezTo>
                    <a:pt x="2626" y="1796"/>
                    <a:pt x="1459" y="3237"/>
                    <a:pt x="0" y="3308"/>
                  </a:cubicBezTo>
                  <a:cubicBezTo>
                    <a:pt x="0" y="3308"/>
                    <a:pt x="0" y="3317"/>
                    <a:pt x="0" y="3317"/>
                  </a:cubicBezTo>
                  <a:cubicBezTo>
                    <a:pt x="1459" y="3388"/>
                    <a:pt x="2626" y="4829"/>
                    <a:pt x="2697" y="6624"/>
                  </a:cubicBezTo>
                  <a:cubicBezTo>
                    <a:pt x="2777" y="4829"/>
                    <a:pt x="3944" y="3396"/>
                    <a:pt x="5385" y="3317"/>
                  </a:cubicBezTo>
                  <a:lnTo>
                    <a:pt x="5385" y="3308"/>
                  </a:lnTo>
                  <a:cubicBezTo>
                    <a:pt x="3944" y="3237"/>
                    <a:pt x="2777"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3"/>
            <p:cNvSpPr/>
            <p:nvPr/>
          </p:nvSpPr>
          <p:spPr>
            <a:xfrm>
              <a:off x="303564" y="515612"/>
              <a:ext cx="173779" cy="213723"/>
            </a:xfrm>
            <a:custGeom>
              <a:avLst/>
              <a:gdLst/>
              <a:ahLst/>
              <a:cxnLst/>
              <a:rect l="l" t="t" r="r" b="b"/>
              <a:pathLst>
                <a:path w="5386" h="6624" extrusionOk="0">
                  <a:moveTo>
                    <a:pt x="2697" y="1"/>
                  </a:moveTo>
                  <a:cubicBezTo>
                    <a:pt x="2627" y="1796"/>
                    <a:pt x="1450" y="3237"/>
                    <a:pt x="0" y="3308"/>
                  </a:cubicBezTo>
                  <a:cubicBezTo>
                    <a:pt x="0" y="3317"/>
                    <a:pt x="0" y="3317"/>
                    <a:pt x="0" y="3317"/>
                  </a:cubicBezTo>
                  <a:cubicBezTo>
                    <a:pt x="1450" y="3387"/>
                    <a:pt x="2627" y="4829"/>
                    <a:pt x="2697" y="6624"/>
                  </a:cubicBezTo>
                  <a:cubicBezTo>
                    <a:pt x="2768" y="4829"/>
                    <a:pt x="3935" y="3387"/>
                    <a:pt x="5385" y="3317"/>
                  </a:cubicBezTo>
                  <a:lnTo>
                    <a:pt x="5385" y="3308"/>
                  </a:lnTo>
                  <a:cubicBezTo>
                    <a:pt x="3935" y="3228"/>
                    <a:pt x="2768"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3"/>
            <p:cNvSpPr/>
            <p:nvPr/>
          </p:nvSpPr>
          <p:spPr>
            <a:xfrm>
              <a:off x="946638" y="196350"/>
              <a:ext cx="56528" cy="56528"/>
            </a:xfrm>
            <a:custGeom>
              <a:avLst/>
              <a:gdLst/>
              <a:ahLst/>
              <a:cxnLst/>
              <a:rect l="l" t="t" r="r" b="b"/>
              <a:pathLst>
                <a:path w="1752" h="1752" extrusionOk="0">
                  <a:moveTo>
                    <a:pt x="876" y="1"/>
                  </a:moveTo>
                  <a:cubicBezTo>
                    <a:pt x="390" y="1"/>
                    <a:pt x="1" y="390"/>
                    <a:pt x="1" y="876"/>
                  </a:cubicBezTo>
                  <a:cubicBezTo>
                    <a:pt x="1" y="1354"/>
                    <a:pt x="390" y="1752"/>
                    <a:pt x="876" y="1752"/>
                  </a:cubicBezTo>
                  <a:cubicBezTo>
                    <a:pt x="1354" y="1752"/>
                    <a:pt x="1751" y="1354"/>
                    <a:pt x="1751" y="876"/>
                  </a:cubicBezTo>
                  <a:cubicBezTo>
                    <a:pt x="1751" y="390"/>
                    <a:pt x="1354"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3"/>
            <p:cNvSpPr/>
            <p:nvPr/>
          </p:nvSpPr>
          <p:spPr>
            <a:xfrm>
              <a:off x="362319" y="1114192"/>
              <a:ext cx="56238" cy="56528"/>
            </a:xfrm>
            <a:custGeom>
              <a:avLst/>
              <a:gdLst/>
              <a:ahLst/>
              <a:cxnLst/>
              <a:rect l="l" t="t" r="r" b="b"/>
              <a:pathLst>
                <a:path w="1743" h="1752" extrusionOk="0">
                  <a:moveTo>
                    <a:pt x="876" y="0"/>
                  </a:moveTo>
                  <a:cubicBezTo>
                    <a:pt x="390" y="0"/>
                    <a:pt x="1" y="398"/>
                    <a:pt x="1" y="876"/>
                  </a:cubicBezTo>
                  <a:cubicBezTo>
                    <a:pt x="1" y="1362"/>
                    <a:pt x="390" y="1751"/>
                    <a:pt x="876" y="1751"/>
                  </a:cubicBezTo>
                  <a:cubicBezTo>
                    <a:pt x="1354" y="1751"/>
                    <a:pt x="1743" y="1362"/>
                    <a:pt x="1743" y="876"/>
                  </a:cubicBezTo>
                  <a:cubicBezTo>
                    <a:pt x="1743"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3"/>
            <p:cNvSpPr/>
            <p:nvPr/>
          </p:nvSpPr>
          <p:spPr>
            <a:xfrm>
              <a:off x="8720987" y="471141"/>
              <a:ext cx="173779" cy="213723"/>
            </a:xfrm>
            <a:custGeom>
              <a:avLst/>
              <a:gdLst/>
              <a:ahLst/>
              <a:cxnLst/>
              <a:rect l="l" t="t" r="r" b="b"/>
              <a:pathLst>
                <a:path w="5386" h="6624" extrusionOk="0">
                  <a:moveTo>
                    <a:pt x="2689" y="0"/>
                  </a:moveTo>
                  <a:cubicBezTo>
                    <a:pt x="2618" y="1795"/>
                    <a:pt x="1451" y="3228"/>
                    <a:pt x="1" y="3307"/>
                  </a:cubicBezTo>
                  <a:lnTo>
                    <a:pt x="1" y="3316"/>
                  </a:lnTo>
                  <a:cubicBezTo>
                    <a:pt x="1451" y="3387"/>
                    <a:pt x="2618" y="4828"/>
                    <a:pt x="2689" y="6623"/>
                  </a:cubicBezTo>
                  <a:cubicBezTo>
                    <a:pt x="2769" y="4819"/>
                    <a:pt x="3936" y="3387"/>
                    <a:pt x="5386" y="3316"/>
                  </a:cubicBezTo>
                  <a:cubicBezTo>
                    <a:pt x="5386" y="3316"/>
                    <a:pt x="5386" y="3307"/>
                    <a:pt x="5386" y="3307"/>
                  </a:cubicBezTo>
                  <a:cubicBezTo>
                    <a:pt x="3936" y="3237"/>
                    <a:pt x="2769" y="1795"/>
                    <a:pt x="26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3"/>
            <p:cNvSpPr/>
            <p:nvPr/>
          </p:nvSpPr>
          <p:spPr>
            <a:xfrm>
              <a:off x="8195454" y="151879"/>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3"/>
            <p:cNvSpPr/>
            <p:nvPr/>
          </p:nvSpPr>
          <p:spPr>
            <a:xfrm>
              <a:off x="8779774" y="1069689"/>
              <a:ext cx="56238" cy="56528"/>
            </a:xfrm>
            <a:custGeom>
              <a:avLst/>
              <a:gdLst/>
              <a:ahLst/>
              <a:cxnLst/>
              <a:rect l="l" t="t" r="r" b="b"/>
              <a:pathLst>
                <a:path w="1743" h="1752" extrusionOk="0">
                  <a:moveTo>
                    <a:pt x="876" y="1"/>
                  </a:moveTo>
                  <a:cubicBezTo>
                    <a:pt x="389" y="1"/>
                    <a:pt x="0" y="390"/>
                    <a:pt x="0" y="876"/>
                  </a:cubicBezTo>
                  <a:cubicBezTo>
                    <a:pt x="0" y="1354"/>
                    <a:pt x="389" y="1752"/>
                    <a:pt x="876" y="1752"/>
                  </a:cubicBezTo>
                  <a:cubicBezTo>
                    <a:pt x="1353" y="1752"/>
                    <a:pt x="1742" y="1354"/>
                    <a:pt x="1742" y="876"/>
                  </a:cubicBezTo>
                  <a:cubicBezTo>
                    <a:pt x="1742" y="390"/>
                    <a:pt x="1353"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3"/>
            <p:cNvSpPr/>
            <p:nvPr/>
          </p:nvSpPr>
          <p:spPr>
            <a:xfrm>
              <a:off x="186862" y="4062010"/>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3"/>
            <p:cNvSpPr/>
            <p:nvPr/>
          </p:nvSpPr>
          <p:spPr>
            <a:xfrm>
              <a:off x="694423" y="4910805"/>
              <a:ext cx="56528" cy="56496"/>
            </a:xfrm>
            <a:custGeom>
              <a:avLst/>
              <a:gdLst/>
              <a:ahLst/>
              <a:cxnLst/>
              <a:rect l="l" t="t" r="r" b="b"/>
              <a:pathLst>
                <a:path w="1752" h="1751" extrusionOk="0">
                  <a:moveTo>
                    <a:pt x="876" y="0"/>
                  </a:moveTo>
                  <a:cubicBezTo>
                    <a:pt x="390" y="0"/>
                    <a:pt x="1" y="398"/>
                    <a:pt x="1" y="875"/>
                  </a:cubicBezTo>
                  <a:cubicBezTo>
                    <a:pt x="1" y="1362"/>
                    <a:pt x="390" y="1751"/>
                    <a:pt x="876" y="1751"/>
                  </a:cubicBezTo>
                  <a:cubicBezTo>
                    <a:pt x="1354" y="1751"/>
                    <a:pt x="1752" y="1362"/>
                    <a:pt x="1752" y="875"/>
                  </a:cubicBezTo>
                  <a:cubicBezTo>
                    <a:pt x="1752"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3"/>
            <p:cNvSpPr/>
            <p:nvPr/>
          </p:nvSpPr>
          <p:spPr>
            <a:xfrm>
              <a:off x="8821718" y="4650007"/>
              <a:ext cx="173779" cy="213723"/>
            </a:xfrm>
            <a:custGeom>
              <a:avLst/>
              <a:gdLst/>
              <a:ahLst/>
              <a:cxnLst/>
              <a:rect l="l" t="t" r="r" b="b"/>
              <a:pathLst>
                <a:path w="5386" h="6624" extrusionOk="0">
                  <a:moveTo>
                    <a:pt x="2688" y="1"/>
                  </a:moveTo>
                  <a:cubicBezTo>
                    <a:pt x="2609" y="1796"/>
                    <a:pt x="1450" y="3237"/>
                    <a:pt x="0" y="3308"/>
                  </a:cubicBezTo>
                  <a:cubicBezTo>
                    <a:pt x="0" y="3308"/>
                    <a:pt x="0" y="3317"/>
                    <a:pt x="0" y="3317"/>
                  </a:cubicBezTo>
                  <a:cubicBezTo>
                    <a:pt x="1450" y="3396"/>
                    <a:pt x="2609" y="4829"/>
                    <a:pt x="2688" y="6624"/>
                  </a:cubicBezTo>
                  <a:cubicBezTo>
                    <a:pt x="2759" y="4829"/>
                    <a:pt x="3935" y="3388"/>
                    <a:pt x="5385" y="3317"/>
                  </a:cubicBezTo>
                  <a:cubicBezTo>
                    <a:pt x="5385" y="3317"/>
                    <a:pt x="5385" y="3308"/>
                    <a:pt x="5385" y="3308"/>
                  </a:cubicBezTo>
                  <a:cubicBezTo>
                    <a:pt x="3935" y="3237"/>
                    <a:pt x="2759" y="1796"/>
                    <a:pt x="26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3"/>
            <p:cNvSpPr/>
            <p:nvPr/>
          </p:nvSpPr>
          <p:spPr>
            <a:xfrm>
              <a:off x="8934678" y="4062010"/>
              <a:ext cx="56528" cy="56238"/>
            </a:xfrm>
            <a:custGeom>
              <a:avLst/>
              <a:gdLst/>
              <a:ahLst/>
              <a:cxnLst/>
              <a:rect l="l" t="t" r="r" b="b"/>
              <a:pathLst>
                <a:path w="1752" h="1743" extrusionOk="0">
                  <a:moveTo>
                    <a:pt x="876" y="0"/>
                  </a:moveTo>
                  <a:cubicBezTo>
                    <a:pt x="390" y="0"/>
                    <a:pt x="1" y="389"/>
                    <a:pt x="1" y="876"/>
                  </a:cubicBezTo>
                  <a:cubicBezTo>
                    <a:pt x="1" y="1353"/>
                    <a:pt x="390" y="1742"/>
                    <a:pt x="876" y="1742"/>
                  </a:cubicBezTo>
                  <a:cubicBezTo>
                    <a:pt x="1354" y="1742"/>
                    <a:pt x="1752" y="1353"/>
                    <a:pt x="1752" y="876"/>
                  </a:cubicBezTo>
                  <a:cubicBezTo>
                    <a:pt x="1752" y="389"/>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3"/>
            <p:cNvSpPr/>
            <p:nvPr/>
          </p:nvSpPr>
          <p:spPr>
            <a:xfrm>
              <a:off x="8541819" y="4928486"/>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4" name="Google Shape;374;p23"/>
          <p:cNvSpPr txBox="1">
            <a:spLocks noGrp="1"/>
          </p:cNvSpPr>
          <p:nvPr>
            <p:ph type="ctrTitle"/>
          </p:nvPr>
        </p:nvSpPr>
        <p:spPr>
          <a:xfrm>
            <a:off x="4266000" y="669825"/>
            <a:ext cx="3446400" cy="997800"/>
          </a:xfrm>
          <a:prstGeom prst="rect">
            <a:avLst/>
          </a:prstGeom>
        </p:spPr>
        <p:txBody>
          <a:bodyPr spcFirstLastPara="1" wrap="square" lIns="91425" tIns="91425" rIns="91425" bIns="91425" anchor="t" anchorCtr="0">
            <a:noAutofit/>
          </a:bodyPr>
          <a:lstStyle>
            <a:lvl1pPr lvl="0" rtl="0">
              <a:spcBef>
                <a:spcPts val="0"/>
              </a:spcBef>
              <a:spcAft>
                <a:spcPts val="0"/>
              </a:spcAft>
              <a:buSzPts val="5200"/>
              <a:buNone/>
              <a:defRPr sz="5200"/>
            </a:lvl1pPr>
            <a:lvl2pPr lvl="1" rtl="0">
              <a:spcBef>
                <a:spcPts val="0"/>
              </a:spcBef>
              <a:spcAft>
                <a:spcPts val="0"/>
              </a:spcAft>
              <a:buSzPts val="5200"/>
              <a:buNone/>
              <a:defRPr sz="5200"/>
            </a:lvl2pPr>
            <a:lvl3pPr lvl="2" rtl="0">
              <a:spcBef>
                <a:spcPts val="0"/>
              </a:spcBef>
              <a:spcAft>
                <a:spcPts val="0"/>
              </a:spcAft>
              <a:buSzPts val="5200"/>
              <a:buNone/>
              <a:defRPr sz="5200"/>
            </a:lvl3pPr>
            <a:lvl4pPr lvl="3" rtl="0">
              <a:spcBef>
                <a:spcPts val="0"/>
              </a:spcBef>
              <a:spcAft>
                <a:spcPts val="0"/>
              </a:spcAft>
              <a:buSzPts val="5200"/>
              <a:buNone/>
              <a:defRPr sz="5200"/>
            </a:lvl4pPr>
            <a:lvl5pPr lvl="4" rtl="0">
              <a:spcBef>
                <a:spcPts val="0"/>
              </a:spcBef>
              <a:spcAft>
                <a:spcPts val="0"/>
              </a:spcAft>
              <a:buSzPts val="5200"/>
              <a:buNone/>
              <a:defRPr sz="5200"/>
            </a:lvl5pPr>
            <a:lvl6pPr lvl="5" rtl="0">
              <a:spcBef>
                <a:spcPts val="0"/>
              </a:spcBef>
              <a:spcAft>
                <a:spcPts val="0"/>
              </a:spcAft>
              <a:buSzPts val="5200"/>
              <a:buNone/>
              <a:defRPr sz="5200"/>
            </a:lvl6pPr>
            <a:lvl7pPr lvl="6" rtl="0">
              <a:spcBef>
                <a:spcPts val="0"/>
              </a:spcBef>
              <a:spcAft>
                <a:spcPts val="0"/>
              </a:spcAft>
              <a:buSzPts val="5200"/>
              <a:buNone/>
              <a:defRPr sz="5200"/>
            </a:lvl7pPr>
            <a:lvl8pPr lvl="7" rtl="0">
              <a:spcBef>
                <a:spcPts val="0"/>
              </a:spcBef>
              <a:spcAft>
                <a:spcPts val="0"/>
              </a:spcAft>
              <a:buSzPts val="5200"/>
              <a:buNone/>
              <a:defRPr sz="5200"/>
            </a:lvl8pPr>
            <a:lvl9pPr lvl="8" rtl="0">
              <a:spcBef>
                <a:spcPts val="0"/>
              </a:spcBef>
              <a:spcAft>
                <a:spcPts val="0"/>
              </a:spcAft>
              <a:buSzPts val="5200"/>
              <a:buNone/>
              <a:defRPr sz="5200"/>
            </a:lvl9pPr>
          </a:lstStyle>
          <a:p>
            <a:endParaRPr/>
          </a:p>
        </p:txBody>
      </p:sp>
      <p:sp>
        <p:nvSpPr>
          <p:cNvPr id="375" name="Google Shape;375;p23"/>
          <p:cNvSpPr txBox="1">
            <a:spLocks noGrp="1"/>
          </p:cNvSpPr>
          <p:nvPr>
            <p:ph type="subTitle" idx="1"/>
          </p:nvPr>
        </p:nvSpPr>
        <p:spPr>
          <a:xfrm>
            <a:off x="4266000" y="1552150"/>
            <a:ext cx="3446400" cy="114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rtl="0">
              <a:lnSpc>
                <a:spcPct val="100000"/>
              </a:lnSpc>
              <a:spcBef>
                <a:spcPts val="0"/>
              </a:spcBef>
              <a:spcAft>
                <a:spcPts val="0"/>
              </a:spcAft>
              <a:buSzPts val="1800"/>
              <a:buNone/>
              <a:defRPr sz="1800"/>
            </a:lvl2pPr>
            <a:lvl3pPr lvl="2" rtl="0">
              <a:lnSpc>
                <a:spcPct val="100000"/>
              </a:lnSpc>
              <a:spcBef>
                <a:spcPts val="0"/>
              </a:spcBef>
              <a:spcAft>
                <a:spcPts val="0"/>
              </a:spcAft>
              <a:buSzPts val="1800"/>
              <a:buNone/>
              <a:defRPr sz="1800"/>
            </a:lvl3pPr>
            <a:lvl4pPr lvl="3" rtl="0">
              <a:lnSpc>
                <a:spcPct val="100000"/>
              </a:lnSpc>
              <a:spcBef>
                <a:spcPts val="0"/>
              </a:spcBef>
              <a:spcAft>
                <a:spcPts val="0"/>
              </a:spcAft>
              <a:buSzPts val="1800"/>
              <a:buNone/>
              <a:defRPr sz="1800"/>
            </a:lvl4pPr>
            <a:lvl5pPr lvl="4" rtl="0">
              <a:lnSpc>
                <a:spcPct val="100000"/>
              </a:lnSpc>
              <a:spcBef>
                <a:spcPts val="0"/>
              </a:spcBef>
              <a:spcAft>
                <a:spcPts val="0"/>
              </a:spcAft>
              <a:buSzPts val="1800"/>
              <a:buNone/>
              <a:defRPr sz="1800"/>
            </a:lvl5pPr>
            <a:lvl6pPr lvl="5" rtl="0">
              <a:lnSpc>
                <a:spcPct val="100000"/>
              </a:lnSpc>
              <a:spcBef>
                <a:spcPts val="0"/>
              </a:spcBef>
              <a:spcAft>
                <a:spcPts val="0"/>
              </a:spcAft>
              <a:buSzPts val="1800"/>
              <a:buNone/>
              <a:defRPr sz="1800"/>
            </a:lvl6pPr>
            <a:lvl7pPr lvl="6" rtl="0">
              <a:lnSpc>
                <a:spcPct val="100000"/>
              </a:lnSpc>
              <a:spcBef>
                <a:spcPts val="0"/>
              </a:spcBef>
              <a:spcAft>
                <a:spcPts val="0"/>
              </a:spcAft>
              <a:buSzPts val="1800"/>
              <a:buNone/>
              <a:defRPr sz="1800"/>
            </a:lvl7pPr>
            <a:lvl8pPr lvl="7" rtl="0">
              <a:lnSpc>
                <a:spcPct val="100000"/>
              </a:lnSpc>
              <a:spcBef>
                <a:spcPts val="0"/>
              </a:spcBef>
              <a:spcAft>
                <a:spcPts val="0"/>
              </a:spcAft>
              <a:buSzPts val="1800"/>
              <a:buNone/>
              <a:defRPr sz="1800"/>
            </a:lvl8pPr>
            <a:lvl9pPr lvl="8" rtl="0">
              <a:lnSpc>
                <a:spcPct val="100000"/>
              </a:lnSpc>
              <a:spcBef>
                <a:spcPts val="0"/>
              </a:spcBef>
              <a:spcAft>
                <a:spcPts val="0"/>
              </a:spcAft>
              <a:buSzPts val="1800"/>
              <a:buNone/>
              <a:defRPr sz="1800"/>
            </a:lvl9pPr>
          </a:lstStyle>
          <a:p>
            <a:endParaRPr/>
          </a:p>
        </p:txBody>
      </p:sp>
      <p:sp>
        <p:nvSpPr>
          <p:cNvPr id="376" name="Google Shape;376;p23"/>
          <p:cNvSpPr txBox="1"/>
          <p:nvPr/>
        </p:nvSpPr>
        <p:spPr>
          <a:xfrm>
            <a:off x="4266000" y="3496925"/>
            <a:ext cx="3446400" cy="615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1000" b="1">
                <a:solidFill>
                  <a:schemeClr val="dk1"/>
                </a:solidFill>
                <a:latin typeface="Poppins"/>
                <a:ea typeface="Poppins"/>
                <a:cs typeface="Poppins"/>
                <a:sym typeface="Poppins"/>
              </a:rPr>
              <a:t>CREDITS:</a:t>
            </a:r>
            <a:r>
              <a:rPr lang="en" sz="1000">
                <a:solidFill>
                  <a:schemeClr val="dk1"/>
                </a:solidFill>
                <a:latin typeface="Poppins"/>
                <a:ea typeface="Poppins"/>
                <a:cs typeface="Poppins"/>
                <a:sym typeface="Poppins"/>
              </a:rPr>
              <a:t> This presentation template was created by </a:t>
            </a:r>
            <a:r>
              <a:rPr lang="en" sz="1000" b="1" u="sng">
                <a:solidFill>
                  <a:schemeClr val="dk1"/>
                </a:solidFill>
                <a:latin typeface="Poppins"/>
                <a:ea typeface="Poppins"/>
                <a:cs typeface="Poppins"/>
                <a:sym typeface="Poppins"/>
                <a:hlinkClick r:id="rId3">
                  <a:extLst>
                    <a:ext uri="{A12FA001-AC4F-418D-AE19-62706E023703}">
                      <ahyp:hlinkClr xmlns:ahyp="http://schemas.microsoft.com/office/drawing/2018/hyperlinkcolor" val="tx"/>
                    </a:ext>
                  </a:extLst>
                </a:hlinkClick>
              </a:rPr>
              <a:t>Slidesgo</a:t>
            </a:r>
            <a:r>
              <a:rPr lang="en" sz="1000" b="1" u="sng">
                <a:solidFill>
                  <a:schemeClr val="dk1"/>
                </a:solidFill>
                <a:latin typeface="Poppins"/>
                <a:ea typeface="Poppins"/>
                <a:cs typeface="Poppins"/>
                <a:sym typeface="Poppins"/>
              </a:rPr>
              <a:t>,</a:t>
            </a:r>
            <a:r>
              <a:rPr lang="en" sz="1000" b="1">
                <a:solidFill>
                  <a:schemeClr val="dk1"/>
                </a:solidFill>
                <a:latin typeface="Poppins"/>
                <a:ea typeface="Poppins"/>
                <a:cs typeface="Poppins"/>
                <a:sym typeface="Poppins"/>
              </a:rPr>
              <a:t> </a:t>
            </a:r>
            <a:r>
              <a:rPr lang="en" sz="1000">
                <a:solidFill>
                  <a:schemeClr val="dk1"/>
                </a:solidFill>
                <a:latin typeface="Poppins"/>
                <a:ea typeface="Poppins"/>
                <a:cs typeface="Poppins"/>
                <a:sym typeface="Poppins"/>
              </a:rPr>
              <a:t>including icons by </a:t>
            </a:r>
            <a:r>
              <a:rPr lang="en" sz="1000" b="1" u="sng">
                <a:solidFill>
                  <a:schemeClr val="dk1"/>
                </a:solidFill>
                <a:latin typeface="Poppins"/>
                <a:ea typeface="Poppins"/>
                <a:cs typeface="Poppins"/>
                <a:sym typeface="Poppins"/>
                <a:hlinkClick r:id="rId4">
                  <a:extLst>
                    <a:ext uri="{A12FA001-AC4F-418D-AE19-62706E023703}">
                      <ahyp:hlinkClr xmlns:ahyp="http://schemas.microsoft.com/office/drawing/2018/hyperlinkcolor" val="tx"/>
                    </a:ext>
                  </a:extLst>
                </a:hlinkClick>
              </a:rPr>
              <a:t>Flaticon</a:t>
            </a:r>
            <a:r>
              <a:rPr lang="en" sz="1000" b="1">
                <a:solidFill>
                  <a:schemeClr val="dk1"/>
                </a:solidFill>
                <a:latin typeface="Poppins"/>
                <a:ea typeface="Poppins"/>
                <a:cs typeface="Poppins"/>
                <a:sym typeface="Poppins"/>
              </a:rPr>
              <a:t> </a:t>
            </a:r>
            <a:r>
              <a:rPr lang="en" sz="1000">
                <a:solidFill>
                  <a:schemeClr val="dk1"/>
                </a:solidFill>
                <a:latin typeface="Poppins"/>
                <a:ea typeface="Poppins"/>
                <a:cs typeface="Poppins"/>
                <a:sym typeface="Poppins"/>
              </a:rPr>
              <a:t>and infographics &amp; images by </a:t>
            </a:r>
            <a:r>
              <a:rPr lang="en" sz="1000" b="1" u="sng">
                <a:solidFill>
                  <a:schemeClr val="dk1"/>
                </a:solidFill>
                <a:latin typeface="Poppins"/>
                <a:ea typeface="Poppins"/>
                <a:cs typeface="Poppins"/>
                <a:sym typeface="Poppins"/>
                <a:hlinkClick r:id="rId5">
                  <a:extLst>
                    <a:ext uri="{A12FA001-AC4F-418D-AE19-62706E023703}">
                      <ahyp:hlinkClr xmlns:ahyp="http://schemas.microsoft.com/office/drawing/2018/hyperlinkcolor" val="tx"/>
                    </a:ext>
                  </a:extLst>
                </a:hlinkClick>
              </a:rPr>
              <a:t>Freepik</a:t>
            </a:r>
            <a:endParaRPr sz="1000" b="1" u="sng">
              <a:solidFill>
                <a:schemeClr val="dk1"/>
              </a:solidFill>
              <a:highlight>
                <a:srgbClr val="DFDEFC"/>
              </a:highlight>
              <a:latin typeface="Poppins"/>
              <a:ea typeface="Poppins"/>
              <a:cs typeface="Poppins"/>
              <a:sym typeface="Poppin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377"/>
        <p:cNvGrpSpPr/>
        <p:nvPr/>
      </p:nvGrpSpPr>
      <p:grpSpPr>
        <a:xfrm>
          <a:off x="0" y="0"/>
          <a:ext cx="0" cy="0"/>
          <a:chOff x="0" y="0"/>
          <a:chExt cx="0" cy="0"/>
        </a:xfrm>
      </p:grpSpPr>
      <p:pic>
        <p:nvPicPr>
          <p:cNvPr id="378" name="Google Shape;378;p24"/>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379" name="Google Shape;379;p24"/>
          <p:cNvGrpSpPr/>
          <p:nvPr/>
        </p:nvGrpSpPr>
        <p:grpSpPr>
          <a:xfrm rot="10800000" flipH="1">
            <a:off x="-119291" y="-108619"/>
            <a:ext cx="9608882" cy="5292773"/>
            <a:chOff x="-119291" y="-108619"/>
            <a:chExt cx="9608882" cy="5292773"/>
          </a:xfrm>
        </p:grpSpPr>
        <p:sp>
          <p:nvSpPr>
            <p:cNvPr id="380" name="Google Shape;380;p24"/>
            <p:cNvSpPr/>
            <p:nvPr/>
          </p:nvSpPr>
          <p:spPr>
            <a:xfrm>
              <a:off x="7130632" y="2974969"/>
              <a:ext cx="2358959" cy="2209185"/>
            </a:xfrm>
            <a:custGeom>
              <a:avLst/>
              <a:gdLst/>
              <a:ahLst/>
              <a:cxnLst/>
              <a:rect l="l" t="t" r="r" b="b"/>
              <a:pathLst>
                <a:path w="73112" h="68470" extrusionOk="0">
                  <a:moveTo>
                    <a:pt x="72802" y="1"/>
                  </a:moveTo>
                  <a:cubicBezTo>
                    <a:pt x="72404" y="3078"/>
                    <a:pt x="71715" y="6129"/>
                    <a:pt x="70733" y="9073"/>
                  </a:cubicBezTo>
                  <a:cubicBezTo>
                    <a:pt x="69805" y="11903"/>
                    <a:pt x="68531" y="14750"/>
                    <a:pt x="66241" y="16652"/>
                  </a:cubicBezTo>
                  <a:cubicBezTo>
                    <a:pt x="62863" y="19446"/>
                    <a:pt x="58106" y="19596"/>
                    <a:pt x="53950" y="20993"/>
                  </a:cubicBezTo>
                  <a:cubicBezTo>
                    <a:pt x="52898" y="21338"/>
                    <a:pt x="51863" y="21789"/>
                    <a:pt x="50996" y="22461"/>
                  </a:cubicBezTo>
                  <a:cubicBezTo>
                    <a:pt x="49820" y="23372"/>
                    <a:pt x="48989" y="24654"/>
                    <a:pt x="48370" y="25998"/>
                  </a:cubicBezTo>
                  <a:cubicBezTo>
                    <a:pt x="44895" y="33523"/>
                    <a:pt x="47336" y="43383"/>
                    <a:pt x="41986" y="49714"/>
                  </a:cubicBezTo>
                  <a:cubicBezTo>
                    <a:pt x="39050" y="53189"/>
                    <a:pt x="34381" y="54701"/>
                    <a:pt x="29871" y="55294"/>
                  </a:cubicBezTo>
                  <a:cubicBezTo>
                    <a:pt x="25353" y="55886"/>
                    <a:pt x="20746" y="55745"/>
                    <a:pt x="16289" y="56709"/>
                  </a:cubicBezTo>
                  <a:cubicBezTo>
                    <a:pt x="9533" y="58168"/>
                    <a:pt x="3264" y="62377"/>
                    <a:pt x="1" y="68469"/>
                  </a:cubicBezTo>
                  <a:lnTo>
                    <a:pt x="73112" y="67956"/>
                  </a:lnTo>
                  <a:lnTo>
                    <a:pt x="7280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4"/>
            <p:cNvSpPr/>
            <p:nvPr/>
          </p:nvSpPr>
          <p:spPr>
            <a:xfrm>
              <a:off x="-119291" y="-108619"/>
              <a:ext cx="2358959" cy="2209443"/>
            </a:xfrm>
            <a:custGeom>
              <a:avLst/>
              <a:gdLst/>
              <a:ahLst/>
              <a:cxnLst/>
              <a:rect l="l" t="t" r="r" b="b"/>
              <a:pathLst>
                <a:path w="73112" h="68478" extrusionOk="0">
                  <a:moveTo>
                    <a:pt x="73111" y="0"/>
                  </a:moveTo>
                  <a:lnTo>
                    <a:pt x="0" y="522"/>
                  </a:lnTo>
                  <a:lnTo>
                    <a:pt x="0" y="522"/>
                  </a:lnTo>
                  <a:lnTo>
                    <a:pt x="310" y="68477"/>
                  </a:lnTo>
                  <a:cubicBezTo>
                    <a:pt x="708" y="65391"/>
                    <a:pt x="1398" y="62349"/>
                    <a:pt x="2370" y="59396"/>
                  </a:cubicBezTo>
                  <a:cubicBezTo>
                    <a:pt x="3308" y="56566"/>
                    <a:pt x="4581" y="53719"/>
                    <a:pt x="6871" y="51827"/>
                  </a:cubicBezTo>
                  <a:cubicBezTo>
                    <a:pt x="10249" y="49032"/>
                    <a:pt x="15006" y="48873"/>
                    <a:pt x="19162" y="47485"/>
                  </a:cubicBezTo>
                  <a:cubicBezTo>
                    <a:pt x="20206" y="47131"/>
                    <a:pt x="21240" y="46689"/>
                    <a:pt x="22116" y="46008"/>
                  </a:cubicBezTo>
                  <a:cubicBezTo>
                    <a:pt x="23292" y="45106"/>
                    <a:pt x="24123" y="43824"/>
                    <a:pt x="24742" y="42480"/>
                  </a:cubicBezTo>
                  <a:cubicBezTo>
                    <a:pt x="28217" y="34955"/>
                    <a:pt x="25777" y="25095"/>
                    <a:pt x="31118" y="18764"/>
                  </a:cubicBezTo>
                  <a:cubicBezTo>
                    <a:pt x="34062" y="15280"/>
                    <a:pt x="38731" y="13777"/>
                    <a:pt x="43241" y="13184"/>
                  </a:cubicBezTo>
                  <a:cubicBezTo>
                    <a:pt x="47760" y="12583"/>
                    <a:pt x="52367" y="12725"/>
                    <a:pt x="56814" y="11770"/>
                  </a:cubicBezTo>
                  <a:cubicBezTo>
                    <a:pt x="63570" y="10310"/>
                    <a:pt x="69840" y="6093"/>
                    <a:pt x="7311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 name="Google Shape;382;p24"/>
          <p:cNvGrpSpPr/>
          <p:nvPr/>
        </p:nvGrpSpPr>
        <p:grpSpPr>
          <a:xfrm rot="10800000" flipH="1">
            <a:off x="182313" y="90811"/>
            <a:ext cx="8813185" cy="4832845"/>
            <a:chOff x="182313" y="151879"/>
            <a:chExt cx="8813185" cy="4832845"/>
          </a:xfrm>
        </p:grpSpPr>
        <p:sp>
          <p:nvSpPr>
            <p:cNvPr id="383" name="Google Shape;383;p24"/>
            <p:cNvSpPr/>
            <p:nvPr/>
          </p:nvSpPr>
          <p:spPr>
            <a:xfrm>
              <a:off x="182313" y="4650007"/>
              <a:ext cx="173779" cy="213723"/>
            </a:xfrm>
            <a:custGeom>
              <a:avLst/>
              <a:gdLst/>
              <a:ahLst/>
              <a:cxnLst/>
              <a:rect l="l" t="t" r="r" b="b"/>
              <a:pathLst>
                <a:path w="5386" h="6624" extrusionOk="0">
                  <a:moveTo>
                    <a:pt x="2697" y="1"/>
                  </a:moveTo>
                  <a:cubicBezTo>
                    <a:pt x="2626" y="1796"/>
                    <a:pt x="1459" y="3237"/>
                    <a:pt x="0" y="3308"/>
                  </a:cubicBezTo>
                  <a:cubicBezTo>
                    <a:pt x="0" y="3308"/>
                    <a:pt x="0" y="3317"/>
                    <a:pt x="0" y="3317"/>
                  </a:cubicBezTo>
                  <a:cubicBezTo>
                    <a:pt x="1459" y="3388"/>
                    <a:pt x="2626" y="4829"/>
                    <a:pt x="2697" y="6624"/>
                  </a:cubicBezTo>
                  <a:cubicBezTo>
                    <a:pt x="2777" y="4829"/>
                    <a:pt x="3944" y="3396"/>
                    <a:pt x="5385" y="3317"/>
                  </a:cubicBezTo>
                  <a:lnTo>
                    <a:pt x="5385" y="3308"/>
                  </a:lnTo>
                  <a:cubicBezTo>
                    <a:pt x="3944"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4"/>
            <p:cNvSpPr/>
            <p:nvPr/>
          </p:nvSpPr>
          <p:spPr>
            <a:xfrm>
              <a:off x="303564" y="515612"/>
              <a:ext cx="173779" cy="213723"/>
            </a:xfrm>
            <a:custGeom>
              <a:avLst/>
              <a:gdLst/>
              <a:ahLst/>
              <a:cxnLst/>
              <a:rect l="l" t="t" r="r" b="b"/>
              <a:pathLst>
                <a:path w="5386" h="6624" extrusionOk="0">
                  <a:moveTo>
                    <a:pt x="2697" y="1"/>
                  </a:moveTo>
                  <a:cubicBezTo>
                    <a:pt x="2627" y="1796"/>
                    <a:pt x="1450" y="3237"/>
                    <a:pt x="0" y="3308"/>
                  </a:cubicBezTo>
                  <a:cubicBezTo>
                    <a:pt x="0" y="3317"/>
                    <a:pt x="0" y="3317"/>
                    <a:pt x="0" y="3317"/>
                  </a:cubicBezTo>
                  <a:cubicBezTo>
                    <a:pt x="1450" y="3387"/>
                    <a:pt x="2627" y="4829"/>
                    <a:pt x="2697" y="6624"/>
                  </a:cubicBezTo>
                  <a:cubicBezTo>
                    <a:pt x="2768" y="4829"/>
                    <a:pt x="3935" y="3387"/>
                    <a:pt x="5385" y="3317"/>
                  </a:cubicBezTo>
                  <a:lnTo>
                    <a:pt x="5385" y="3308"/>
                  </a:lnTo>
                  <a:cubicBezTo>
                    <a:pt x="3935" y="3228"/>
                    <a:pt x="2768" y="1796"/>
                    <a:pt x="26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4"/>
            <p:cNvSpPr/>
            <p:nvPr/>
          </p:nvSpPr>
          <p:spPr>
            <a:xfrm>
              <a:off x="946638" y="196350"/>
              <a:ext cx="56528" cy="56528"/>
            </a:xfrm>
            <a:custGeom>
              <a:avLst/>
              <a:gdLst/>
              <a:ahLst/>
              <a:cxnLst/>
              <a:rect l="l" t="t" r="r" b="b"/>
              <a:pathLst>
                <a:path w="1752" h="1752" extrusionOk="0">
                  <a:moveTo>
                    <a:pt x="876" y="1"/>
                  </a:moveTo>
                  <a:cubicBezTo>
                    <a:pt x="390" y="1"/>
                    <a:pt x="1" y="390"/>
                    <a:pt x="1" y="876"/>
                  </a:cubicBezTo>
                  <a:cubicBezTo>
                    <a:pt x="1" y="1354"/>
                    <a:pt x="390" y="1752"/>
                    <a:pt x="876" y="1752"/>
                  </a:cubicBezTo>
                  <a:cubicBezTo>
                    <a:pt x="1354" y="1752"/>
                    <a:pt x="1751" y="1354"/>
                    <a:pt x="1751" y="876"/>
                  </a:cubicBezTo>
                  <a:cubicBezTo>
                    <a:pt x="1751" y="390"/>
                    <a:pt x="1354" y="1"/>
                    <a:pt x="8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4"/>
            <p:cNvSpPr/>
            <p:nvPr/>
          </p:nvSpPr>
          <p:spPr>
            <a:xfrm>
              <a:off x="362319" y="1114192"/>
              <a:ext cx="56238" cy="56528"/>
            </a:xfrm>
            <a:custGeom>
              <a:avLst/>
              <a:gdLst/>
              <a:ahLst/>
              <a:cxnLst/>
              <a:rect l="l" t="t" r="r" b="b"/>
              <a:pathLst>
                <a:path w="1743" h="1752" extrusionOk="0">
                  <a:moveTo>
                    <a:pt x="876" y="0"/>
                  </a:moveTo>
                  <a:cubicBezTo>
                    <a:pt x="390" y="0"/>
                    <a:pt x="1" y="398"/>
                    <a:pt x="1" y="876"/>
                  </a:cubicBezTo>
                  <a:cubicBezTo>
                    <a:pt x="1" y="1362"/>
                    <a:pt x="390" y="1751"/>
                    <a:pt x="876" y="1751"/>
                  </a:cubicBezTo>
                  <a:cubicBezTo>
                    <a:pt x="1354" y="1751"/>
                    <a:pt x="1743" y="1362"/>
                    <a:pt x="1743" y="876"/>
                  </a:cubicBezTo>
                  <a:cubicBezTo>
                    <a:pt x="1743" y="398"/>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4"/>
            <p:cNvSpPr/>
            <p:nvPr/>
          </p:nvSpPr>
          <p:spPr>
            <a:xfrm>
              <a:off x="8720987" y="471141"/>
              <a:ext cx="173779" cy="213723"/>
            </a:xfrm>
            <a:custGeom>
              <a:avLst/>
              <a:gdLst/>
              <a:ahLst/>
              <a:cxnLst/>
              <a:rect l="l" t="t" r="r" b="b"/>
              <a:pathLst>
                <a:path w="5386" h="6624" extrusionOk="0">
                  <a:moveTo>
                    <a:pt x="2689" y="0"/>
                  </a:moveTo>
                  <a:cubicBezTo>
                    <a:pt x="2618" y="1795"/>
                    <a:pt x="1451" y="3228"/>
                    <a:pt x="1" y="3307"/>
                  </a:cubicBezTo>
                  <a:lnTo>
                    <a:pt x="1" y="3316"/>
                  </a:lnTo>
                  <a:cubicBezTo>
                    <a:pt x="1451" y="3387"/>
                    <a:pt x="2618" y="4828"/>
                    <a:pt x="2689" y="6623"/>
                  </a:cubicBezTo>
                  <a:cubicBezTo>
                    <a:pt x="2769" y="4819"/>
                    <a:pt x="3936" y="3387"/>
                    <a:pt x="5386" y="3316"/>
                  </a:cubicBezTo>
                  <a:cubicBezTo>
                    <a:pt x="5386" y="3316"/>
                    <a:pt x="5386" y="3307"/>
                    <a:pt x="5386" y="3307"/>
                  </a:cubicBezTo>
                  <a:cubicBezTo>
                    <a:pt x="3936" y="3237"/>
                    <a:pt x="2769" y="1795"/>
                    <a:pt x="26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4"/>
            <p:cNvSpPr/>
            <p:nvPr/>
          </p:nvSpPr>
          <p:spPr>
            <a:xfrm>
              <a:off x="8195454" y="151879"/>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4"/>
            <p:cNvSpPr/>
            <p:nvPr/>
          </p:nvSpPr>
          <p:spPr>
            <a:xfrm>
              <a:off x="8779774" y="1069689"/>
              <a:ext cx="56238" cy="56528"/>
            </a:xfrm>
            <a:custGeom>
              <a:avLst/>
              <a:gdLst/>
              <a:ahLst/>
              <a:cxnLst/>
              <a:rect l="l" t="t" r="r" b="b"/>
              <a:pathLst>
                <a:path w="1743" h="1752" extrusionOk="0">
                  <a:moveTo>
                    <a:pt x="876" y="1"/>
                  </a:moveTo>
                  <a:cubicBezTo>
                    <a:pt x="389" y="1"/>
                    <a:pt x="0" y="390"/>
                    <a:pt x="0" y="876"/>
                  </a:cubicBezTo>
                  <a:cubicBezTo>
                    <a:pt x="0" y="1354"/>
                    <a:pt x="389" y="1752"/>
                    <a:pt x="876" y="1752"/>
                  </a:cubicBezTo>
                  <a:cubicBezTo>
                    <a:pt x="1353" y="1752"/>
                    <a:pt x="1742" y="1354"/>
                    <a:pt x="1742" y="876"/>
                  </a:cubicBezTo>
                  <a:cubicBezTo>
                    <a:pt x="1742"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4"/>
            <p:cNvSpPr/>
            <p:nvPr/>
          </p:nvSpPr>
          <p:spPr>
            <a:xfrm>
              <a:off x="186862" y="4062010"/>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4"/>
            <p:cNvSpPr/>
            <p:nvPr/>
          </p:nvSpPr>
          <p:spPr>
            <a:xfrm>
              <a:off x="694423" y="4910805"/>
              <a:ext cx="56528" cy="56496"/>
            </a:xfrm>
            <a:custGeom>
              <a:avLst/>
              <a:gdLst/>
              <a:ahLst/>
              <a:cxnLst/>
              <a:rect l="l" t="t" r="r" b="b"/>
              <a:pathLst>
                <a:path w="1752" h="1751" extrusionOk="0">
                  <a:moveTo>
                    <a:pt x="876" y="0"/>
                  </a:moveTo>
                  <a:cubicBezTo>
                    <a:pt x="390" y="0"/>
                    <a:pt x="1" y="398"/>
                    <a:pt x="1" y="875"/>
                  </a:cubicBezTo>
                  <a:cubicBezTo>
                    <a:pt x="1" y="1362"/>
                    <a:pt x="390" y="1751"/>
                    <a:pt x="876" y="1751"/>
                  </a:cubicBezTo>
                  <a:cubicBezTo>
                    <a:pt x="1354" y="1751"/>
                    <a:pt x="1752" y="1362"/>
                    <a:pt x="1752" y="875"/>
                  </a:cubicBezTo>
                  <a:cubicBezTo>
                    <a:pt x="1752" y="398"/>
                    <a:pt x="1354" y="0"/>
                    <a:pt x="8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4"/>
            <p:cNvSpPr/>
            <p:nvPr/>
          </p:nvSpPr>
          <p:spPr>
            <a:xfrm>
              <a:off x="8821718" y="4650007"/>
              <a:ext cx="173779" cy="213723"/>
            </a:xfrm>
            <a:custGeom>
              <a:avLst/>
              <a:gdLst/>
              <a:ahLst/>
              <a:cxnLst/>
              <a:rect l="l" t="t" r="r" b="b"/>
              <a:pathLst>
                <a:path w="5386" h="6624" extrusionOk="0">
                  <a:moveTo>
                    <a:pt x="2688" y="1"/>
                  </a:moveTo>
                  <a:cubicBezTo>
                    <a:pt x="2609" y="1796"/>
                    <a:pt x="1450" y="3237"/>
                    <a:pt x="0" y="3308"/>
                  </a:cubicBezTo>
                  <a:cubicBezTo>
                    <a:pt x="0" y="3308"/>
                    <a:pt x="0" y="3317"/>
                    <a:pt x="0" y="3317"/>
                  </a:cubicBezTo>
                  <a:cubicBezTo>
                    <a:pt x="1450" y="3396"/>
                    <a:pt x="2609" y="4829"/>
                    <a:pt x="2688" y="6624"/>
                  </a:cubicBezTo>
                  <a:cubicBezTo>
                    <a:pt x="2759" y="4829"/>
                    <a:pt x="3935" y="3388"/>
                    <a:pt x="5385" y="3317"/>
                  </a:cubicBezTo>
                  <a:cubicBezTo>
                    <a:pt x="5385" y="3317"/>
                    <a:pt x="5385" y="3308"/>
                    <a:pt x="5385" y="3308"/>
                  </a:cubicBezTo>
                  <a:cubicBezTo>
                    <a:pt x="3935" y="3237"/>
                    <a:pt x="2759" y="1796"/>
                    <a:pt x="26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4"/>
            <p:cNvSpPr/>
            <p:nvPr/>
          </p:nvSpPr>
          <p:spPr>
            <a:xfrm>
              <a:off x="8934678" y="4062010"/>
              <a:ext cx="56528" cy="56238"/>
            </a:xfrm>
            <a:custGeom>
              <a:avLst/>
              <a:gdLst/>
              <a:ahLst/>
              <a:cxnLst/>
              <a:rect l="l" t="t" r="r" b="b"/>
              <a:pathLst>
                <a:path w="1752" h="1743" extrusionOk="0">
                  <a:moveTo>
                    <a:pt x="876" y="0"/>
                  </a:moveTo>
                  <a:cubicBezTo>
                    <a:pt x="390" y="0"/>
                    <a:pt x="1" y="389"/>
                    <a:pt x="1" y="876"/>
                  </a:cubicBezTo>
                  <a:cubicBezTo>
                    <a:pt x="1" y="1353"/>
                    <a:pt x="390" y="1742"/>
                    <a:pt x="876" y="1742"/>
                  </a:cubicBezTo>
                  <a:cubicBezTo>
                    <a:pt x="1354" y="1742"/>
                    <a:pt x="1752" y="1353"/>
                    <a:pt x="1752" y="876"/>
                  </a:cubicBezTo>
                  <a:cubicBezTo>
                    <a:pt x="1752" y="389"/>
                    <a:pt x="1354" y="0"/>
                    <a:pt x="8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4"/>
            <p:cNvSpPr/>
            <p:nvPr/>
          </p:nvSpPr>
          <p:spPr>
            <a:xfrm>
              <a:off x="8541819" y="4928486"/>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395"/>
        <p:cNvGrpSpPr/>
        <p:nvPr/>
      </p:nvGrpSpPr>
      <p:grpSpPr>
        <a:xfrm>
          <a:off x="0" y="0"/>
          <a:ext cx="0" cy="0"/>
          <a:chOff x="0" y="0"/>
          <a:chExt cx="0" cy="0"/>
        </a:xfrm>
      </p:grpSpPr>
      <p:pic>
        <p:nvPicPr>
          <p:cNvPr id="396" name="Google Shape;396;p25"/>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397" name="Google Shape;397;p25"/>
          <p:cNvGrpSpPr/>
          <p:nvPr/>
        </p:nvGrpSpPr>
        <p:grpSpPr>
          <a:xfrm rot="10800000" flipH="1">
            <a:off x="182313" y="90811"/>
            <a:ext cx="8813185" cy="4832845"/>
            <a:chOff x="182313" y="151879"/>
            <a:chExt cx="8813185" cy="4832845"/>
          </a:xfrm>
        </p:grpSpPr>
        <p:sp>
          <p:nvSpPr>
            <p:cNvPr id="398" name="Google Shape;398;p25"/>
            <p:cNvSpPr/>
            <p:nvPr/>
          </p:nvSpPr>
          <p:spPr>
            <a:xfrm>
              <a:off x="182313" y="4650007"/>
              <a:ext cx="173779" cy="213723"/>
            </a:xfrm>
            <a:custGeom>
              <a:avLst/>
              <a:gdLst/>
              <a:ahLst/>
              <a:cxnLst/>
              <a:rect l="l" t="t" r="r" b="b"/>
              <a:pathLst>
                <a:path w="5386" h="6624" extrusionOk="0">
                  <a:moveTo>
                    <a:pt x="2697" y="1"/>
                  </a:moveTo>
                  <a:cubicBezTo>
                    <a:pt x="2626" y="1796"/>
                    <a:pt x="1459" y="3237"/>
                    <a:pt x="0" y="3308"/>
                  </a:cubicBezTo>
                  <a:cubicBezTo>
                    <a:pt x="0" y="3308"/>
                    <a:pt x="0" y="3317"/>
                    <a:pt x="0" y="3317"/>
                  </a:cubicBezTo>
                  <a:cubicBezTo>
                    <a:pt x="1459" y="3388"/>
                    <a:pt x="2626" y="4829"/>
                    <a:pt x="2697" y="6624"/>
                  </a:cubicBezTo>
                  <a:cubicBezTo>
                    <a:pt x="2777" y="4829"/>
                    <a:pt x="3944" y="3396"/>
                    <a:pt x="5385" y="3317"/>
                  </a:cubicBezTo>
                  <a:lnTo>
                    <a:pt x="5385" y="3308"/>
                  </a:lnTo>
                  <a:cubicBezTo>
                    <a:pt x="3944" y="3237"/>
                    <a:pt x="2777"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5"/>
            <p:cNvSpPr/>
            <p:nvPr/>
          </p:nvSpPr>
          <p:spPr>
            <a:xfrm>
              <a:off x="303564" y="515612"/>
              <a:ext cx="173779" cy="213723"/>
            </a:xfrm>
            <a:custGeom>
              <a:avLst/>
              <a:gdLst/>
              <a:ahLst/>
              <a:cxnLst/>
              <a:rect l="l" t="t" r="r" b="b"/>
              <a:pathLst>
                <a:path w="5386" h="6624" extrusionOk="0">
                  <a:moveTo>
                    <a:pt x="2697" y="1"/>
                  </a:moveTo>
                  <a:cubicBezTo>
                    <a:pt x="2627" y="1796"/>
                    <a:pt x="1450" y="3237"/>
                    <a:pt x="0" y="3308"/>
                  </a:cubicBezTo>
                  <a:cubicBezTo>
                    <a:pt x="0" y="3317"/>
                    <a:pt x="0" y="3317"/>
                    <a:pt x="0" y="3317"/>
                  </a:cubicBezTo>
                  <a:cubicBezTo>
                    <a:pt x="1450" y="3387"/>
                    <a:pt x="2627" y="4829"/>
                    <a:pt x="2697" y="6624"/>
                  </a:cubicBezTo>
                  <a:cubicBezTo>
                    <a:pt x="2768" y="4829"/>
                    <a:pt x="3935" y="3387"/>
                    <a:pt x="5385" y="3317"/>
                  </a:cubicBezTo>
                  <a:lnTo>
                    <a:pt x="5385" y="3308"/>
                  </a:lnTo>
                  <a:cubicBezTo>
                    <a:pt x="3935" y="3228"/>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5"/>
            <p:cNvSpPr/>
            <p:nvPr/>
          </p:nvSpPr>
          <p:spPr>
            <a:xfrm>
              <a:off x="946638" y="196350"/>
              <a:ext cx="56528" cy="56528"/>
            </a:xfrm>
            <a:custGeom>
              <a:avLst/>
              <a:gdLst/>
              <a:ahLst/>
              <a:cxnLst/>
              <a:rect l="l" t="t" r="r" b="b"/>
              <a:pathLst>
                <a:path w="1752" h="1752" extrusionOk="0">
                  <a:moveTo>
                    <a:pt x="876" y="1"/>
                  </a:moveTo>
                  <a:cubicBezTo>
                    <a:pt x="390" y="1"/>
                    <a:pt x="1" y="390"/>
                    <a:pt x="1" y="876"/>
                  </a:cubicBezTo>
                  <a:cubicBezTo>
                    <a:pt x="1" y="1354"/>
                    <a:pt x="390" y="1752"/>
                    <a:pt x="876" y="1752"/>
                  </a:cubicBezTo>
                  <a:cubicBezTo>
                    <a:pt x="1354" y="1752"/>
                    <a:pt x="1751" y="1354"/>
                    <a:pt x="1751" y="876"/>
                  </a:cubicBezTo>
                  <a:cubicBezTo>
                    <a:pt x="1751"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5"/>
            <p:cNvSpPr/>
            <p:nvPr/>
          </p:nvSpPr>
          <p:spPr>
            <a:xfrm>
              <a:off x="362319" y="1114192"/>
              <a:ext cx="56238" cy="56528"/>
            </a:xfrm>
            <a:custGeom>
              <a:avLst/>
              <a:gdLst/>
              <a:ahLst/>
              <a:cxnLst/>
              <a:rect l="l" t="t" r="r" b="b"/>
              <a:pathLst>
                <a:path w="1743" h="1752" extrusionOk="0">
                  <a:moveTo>
                    <a:pt x="876" y="0"/>
                  </a:moveTo>
                  <a:cubicBezTo>
                    <a:pt x="390" y="0"/>
                    <a:pt x="1" y="398"/>
                    <a:pt x="1" y="876"/>
                  </a:cubicBezTo>
                  <a:cubicBezTo>
                    <a:pt x="1" y="1362"/>
                    <a:pt x="390" y="1751"/>
                    <a:pt x="876" y="1751"/>
                  </a:cubicBezTo>
                  <a:cubicBezTo>
                    <a:pt x="1354" y="1751"/>
                    <a:pt x="1743" y="1362"/>
                    <a:pt x="1743" y="876"/>
                  </a:cubicBezTo>
                  <a:cubicBezTo>
                    <a:pt x="1743" y="398"/>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5"/>
            <p:cNvSpPr/>
            <p:nvPr/>
          </p:nvSpPr>
          <p:spPr>
            <a:xfrm>
              <a:off x="8720987" y="471141"/>
              <a:ext cx="173779" cy="213723"/>
            </a:xfrm>
            <a:custGeom>
              <a:avLst/>
              <a:gdLst/>
              <a:ahLst/>
              <a:cxnLst/>
              <a:rect l="l" t="t" r="r" b="b"/>
              <a:pathLst>
                <a:path w="5386" h="6624" extrusionOk="0">
                  <a:moveTo>
                    <a:pt x="2689" y="0"/>
                  </a:moveTo>
                  <a:cubicBezTo>
                    <a:pt x="2618" y="1795"/>
                    <a:pt x="1451" y="3228"/>
                    <a:pt x="1" y="3307"/>
                  </a:cubicBezTo>
                  <a:lnTo>
                    <a:pt x="1" y="3316"/>
                  </a:lnTo>
                  <a:cubicBezTo>
                    <a:pt x="1451" y="3387"/>
                    <a:pt x="2618" y="4828"/>
                    <a:pt x="2689" y="6623"/>
                  </a:cubicBezTo>
                  <a:cubicBezTo>
                    <a:pt x="2769" y="4819"/>
                    <a:pt x="3936" y="3387"/>
                    <a:pt x="5386" y="3316"/>
                  </a:cubicBezTo>
                  <a:cubicBezTo>
                    <a:pt x="5386" y="3316"/>
                    <a:pt x="5386" y="3307"/>
                    <a:pt x="5386" y="3307"/>
                  </a:cubicBezTo>
                  <a:cubicBezTo>
                    <a:pt x="3936" y="3237"/>
                    <a:pt x="2769" y="1795"/>
                    <a:pt x="26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5"/>
            <p:cNvSpPr/>
            <p:nvPr/>
          </p:nvSpPr>
          <p:spPr>
            <a:xfrm>
              <a:off x="8195454" y="151879"/>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5"/>
            <p:cNvSpPr/>
            <p:nvPr/>
          </p:nvSpPr>
          <p:spPr>
            <a:xfrm>
              <a:off x="8779774" y="1069689"/>
              <a:ext cx="56238" cy="56528"/>
            </a:xfrm>
            <a:custGeom>
              <a:avLst/>
              <a:gdLst/>
              <a:ahLst/>
              <a:cxnLst/>
              <a:rect l="l" t="t" r="r" b="b"/>
              <a:pathLst>
                <a:path w="1743" h="1752" extrusionOk="0">
                  <a:moveTo>
                    <a:pt x="876" y="1"/>
                  </a:moveTo>
                  <a:cubicBezTo>
                    <a:pt x="389" y="1"/>
                    <a:pt x="0" y="390"/>
                    <a:pt x="0" y="876"/>
                  </a:cubicBezTo>
                  <a:cubicBezTo>
                    <a:pt x="0" y="1354"/>
                    <a:pt x="389" y="1752"/>
                    <a:pt x="876" y="1752"/>
                  </a:cubicBezTo>
                  <a:cubicBezTo>
                    <a:pt x="1353" y="1752"/>
                    <a:pt x="1742" y="1354"/>
                    <a:pt x="1742" y="876"/>
                  </a:cubicBezTo>
                  <a:cubicBezTo>
                    <a:pt x="1742"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5"/>
            <p:cNvSpPr/>
            <p:nvPr/>
          </p:nvSpPr>
          <p:spPr>
            <a:xfrm>
              <a:off x="186862" y="4062010"/>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5"/>
            <p:cNvSpPr/>
            <p:nvPr/>
          </p:nvSpPr>
          <p:spPr>
            <a:xfrm>
              <a:off x="694423" y="4910805"/>
              <a:ext cx="56528" cy="56496"/>
            </a:xfrm>
            <a:custGeom>
              <a:avLst/>
              <a:gdLst/>
              <a:ahLst/>
              <a:cxnLst/>
              <a:rect l="l" t="t" r="r" b="b"/>
              <a:pathLst>
                <a:path w="1752" h="1751" extrusionOk="0">
                  <a:moveTo>
                    <a:pt x="876" y="0"/>
                  </a:moveTo>
                  <a:cubicBezTo>
                    <a:pt x="390" y="0"/>
                    <a:pt x="1" y="398"/>
                    <a:pt x="1" y="875"/>
                  </a:cubicBezTo>
                  <a:cubicBezTo>
                    <a:pt x="1" y="1362"/>
                    <a:pt x="390" y="1751"/>
                    <a:pt x="876" y="1751"/>
                  </a:cubicBezTo>
                  <a:cubicBezTo>
                    <a:pt x="1354" y="1751"/>
                    <a:pt x="1752" y="1362"/>
                    <a:pt x="1752" y="875"/>
                  </a:cubicBezTo>
                  <a:cubicBezTo>
                    <a:pt x="1752" y="398"/>
                    <a:pt x="1354" y="0"/>
                    <a:pt x="8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5"/>
            <p:cNvSpPr/>
            <p:nvPr/>
          </p:nvSpPr>
          <p:spPr>
            <a:xfrm>
              <a:off x="8821718" y="4650007"/>
              <a:ext cx="173779" cy="213723"/>
            </a:xfrm>
            <a:custGeom>
              <a:avLst/>
              <a:gdLst/>
              <a:ahLst/>
              <a:cxnLst/>
              <a:rect l="l" t="t" r="r" b="b"/>
              <a:pathLst>
                <a:path w="5386" h="6624" extrusionOk="0">
                  <a:moveTo>
                    <a:pt x="2688" y="1"/>
                  </a:moveTo>
                  <a:cubicBezTo>
                    <a:pt x="2609" y="1796"/>
                    <a:pt x="1450" y="3237"/>
                    <a:pt x="0" y="3308"/>
                  </a:cubicBezTo>
                  <a:cubicBezTo>
                    <a:pt x="0" y="3308"/>
                    <a:pt x="0" y="3317"/>
                    <a:pt x="0" y="3317"/>
                  </a:cubicBezTo>
                  <a:cubicBezTo>
                    <a:pt x="1450" y="3396"/>
                    <a:pt x="2609" y="4829"/>
                    <a:pt x="2688" y="6624"/>
                  </a:cubicBezTo>
                  <a:cubicBezTo>
                    <a:pt x="2759" y="4829"/>
                    <a:pt x="3935" y="3388"/>
                    <a:pt x="5385" y="3317"/>
                  </a:cubicBezTo>
                  <a:cubicBezTo>
                    <a:pt x="5385" y="3317"/>
                    <a:pt x="5385" y="3308"/>
                    <a:pt x="5385" y="3308"/>
                  </a:cubicBezTo>
                  <a:cubicBezTo>
                    <a:pt x="3935" y="3237"/>
                    <a:pt x="2759" y="1796"/>
                    <a:pt x="26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5"/>
            <p:cNvSpPr/>
            <p:nvPr/>
          </p:nvSpPr>
          <p:spPr>
            <a:xfrm>
              <a:off x="8934678" y="4062010"/>
              <a:ext cx="56528" cy="56238"/>
            </a:xfrm>
            <a:custGeom>
              <a:avLst/>
              <a:gdLst/>
              <a:ahLst/>
              <a:cxnLst/>
              <a:rect l="l" t="t" r="r" b="b"/>
              <a:pathLst>
                <a:path w="1752" h="1743" extrusionOk="0">
                  <a:moveTo>
                    <a:pt x="876" y="0"/>
                  </a:moveTo>
                  <a:cubicBezTo>
                    <a:pt x="390" y="0"/>
                    <a:pt x="1" y="389"/>
                    <a:pt x="1" y="876"/>
                  </a:cubicBezTo>
                  <a:cubicBezTo>
                    <a:pt x="1" y="1353"/>
                    <a:pt x="390" y="1742"/>
                    <a:pt x="876" y="1742"/>
                  </a:cubicBezTo>
                  <a:cubicBezTo>
                    <a:pt x="1354" y="1742"/>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5"/>
            <p:cNvSpPr/>
            <p:nvPr/>
          </p:nvSpPr>
          <p:spPr>
            <a:xfrm>
              <a:off x="8541819" y="4928486"/>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7B333-9E16-4502-96B5-3F586B7E00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6ED0795-5EC7-4FF8-9FC7-22AFA3C552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A2DA5B-9862-4A23-8FEC-5C1ABC2EEF1B}"/>
              </a:ext>
            </a:extLst>
          </p:cNvPr>
          <p:cNvSpPr>
            <a:spLocks noGrp="1"/>
          </p:cNvSpPr>
          <p:nvPr>
            <p:ph type="dt" sz="half" idx="10"/>
          </p:nvPr>
        </p:nvSpPr>
        <p:spPr>
          <a:xfrm rot="5400000">
            <a:off x="7879843" y="3806190"/>
            <a:ext cx="1985750" cy="273844"/>
          </a:xfrm>
        </p:spPr>
        <p:txBody>
          <a:bodyPr/>
          <a:lstStyle/>
          <a:p>
            <a:fld id="{5D340FED-6E95-4177-A7EF-CD303B9E611D}" type="datetime4">
              <a:rPr lang="en-US" smtClean="0"/>
              <a:t>May 13, 2025</a:t>
            </a:fld>
            <a:endParaRPr lang="en-US"/>
          </a:p>
        </p:txBody>
      </p:sp>
      <p:sp>
        <p:nvSpPr>
          <p:cNvPr id="5" name="Footer Placeholder 4">
            <a:extLst>
              <a:ext uri="{FF2B5EF4-FFF2-40B4-BE49-F238E27FC236}">
                <a16:creationId xmlns:a16="http://schemas.microsoft.com/office/drawing/2014/main" id="{C63D9A4B-0DA7-46BB-9DCE-3F26075C44C6}"/>
              </a:ext>
            </a:extLst>
          </p:cNvPr>
          <p:cNvSpPr>
            <a:spLocks noGrp="1"/>
          </p:cNvSpPr>
          <p:nvPr>
            <p:ph type="ftr" sz="quarter" idx="11"/>
          </p:nvPr>
        </p:nvSpPr>
        <p:spPr>
          <a:xfrm rot="5400000">
            <a:off x="7838695" y="1056132"/>
            <a:ext cx="2077874" cy="273844"/>
          </a:xfrm>
        </p:spPr>
        <p:txBody>
          <a:bodyPr/>
          <a:lstStyle/>
          <a:p>
            <a:endParaRPr lang="en-US"/>
          </a:p>
        </p:txBody>
      </p:sp>
      <p:sp>
        <p:nvSpPr>
          <p:cNvPr id="6" name="Slide Number Placeholder 5">
            <a:extLst>
              <a:ext uri="{FF2B5EF4-FFF2-40B4-BE49-F238E27FC236}">
                <a16:creationId xmlns:a16="http://schemas.microsoft.com/office/drawing/2014/main" id="{EE6A7C47-81AC-431C-A7C3-2BC71AD14417}"/>
              </a:ext>
            </a:extLst>
          </p:cNvPr>
          <p:cNvSpPr>
            <a:spLocks noGrp="1"/>
          </p:cNvSpPr>
          <p:nvPr>
            <p:ph type="sldNum" sz="quarter" idx="12"/>
          </p:nvPr>
        </p:nvSpPr>
        <p:spPr>
          <a:xfrm>
            <a:off x="8668513" y="2352294"/>
            <a:ext cx="409433" cy="435022"/>
          </a:xfrm>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648953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3"/>
        <p:cNvGrpSpPr/>
        <p:nvPr/>
      </p:nvGrpSpPr>
      <p:grpSpPr>
        <a:xfrm>
          <a:off x="0" y="0"/>
          <a:ext cx="0" cy="0"/>
          <a:chOff x="0" y="0"/>
          <a:chExt cx="0" cy="0"/>
        </a:xfrm>
      </p:grpSpPr>
      <p:pic>
        <p:nvPicPr>
          <p:cNvPr id="54" name="Google Shape;54;p4"/>
          <p:cNvPicPr preferRelativeResize="0"/>
          <p:nvPr/>
        </p:nvPicPr>
        <p:blipFill>
          <a:blip r:embed="rId2">
            <a:alphaModFix amt="50000"/>
          </a:blip>
          <a:stretch>
            <a:fillRect/>
          </a:stretch>
        </p:blipFill>
        <p:spPr>
          <a:xfrm>
            <a:off x="0" y="-18587"/>
            <a:ext cx="9144002" cy="5180666"/>
          </a:xfrm>
          <a:prstGeom prst="rect">
            <a:avLst/>
          </a:prstGeom>
          <a:noFill/>
          <a:ln>
            <a:noFill/>
          </a:ln>
        </p:spPr>
      </p:pic>
      <p:grpSp>
        <p:nvGrpSpPr>
          <p:cNvPr id="55" name="Google Shape;55;p4"/>
          <p:cNvGrpSpPr/>
          <p:nvPr/>
        </p:nvGrpSpPr>
        <p:grpSpPr>
          <a:xfrm flipH="1">
            <a:off x="449986" y="304907"/>
            <a:ext cx="8488713" cy="4695967"/>
            <a:chOff x="261508" y="304907"/>
            <a:chExt cx="8488713" cy="4695967"/>
          </a:xfrm>
        </p:grpSpPr>
        <p:sp>
          <p:nvSpPr>
            <p:cNvPr id="56" name="Google Shape;56;p4"/>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4"/>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4"/>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61;p4"/>
          <p:cNvGrpSpPr/>
          <p:nvPr/>
        </p:nvGrpSpPr>
        <p:grpSpPr>
          <a:xfrm flipH="1">
            <a:off x="177329" y="138077"/>
            <a:ext cx="8845549" cy="4891508"/>
            <a:chOff x="177329" y="138077"/>
            <a:chExt cx="8845549" cy="4891508"/>
          </a:xfrm>
        </p:grpSpPr>
        <p:sp>
          <p:nvSpPr>
            <p:cNvPr id="62" name="Google Shape;62;p4"/>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4"/>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4"/>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4"/>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4"/>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 name="Google Shape;67;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8" name="Google Shape;68;p4"/>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hlink"/>
              </a:buClr>
              <a:buSzPts val="1400"/>
              <a:buFont typeface="Anaheim"/>
              <a:buChar char="●"/>
              <a:defRPr>
                <a:solidFill>
                  <a:srgbClr val="434343"/>
                </a:solidFill>
              </a:defRPr>
            </a:lvl1pPr>
            <a:lvl2pPr marL="914400" lvl="1" indent="-317500" rtl="0">
              <a:lnSpc>
                <a:spcPct val="115000"/>
              </a:lnSpc>
              <a:spcBef>
                <a:spcPts val="0"/>
              </a:spcBef>
              <a:spcAft>
                <a:spcPts val="0"/>
              </a:spcAft>
              <a:buClr>
                <a:schemeClr val="hlink"/>
              </a:buClr>
              <a:buSzPts val="1400"/>
              <a:buFont typeface="Anaheim"/>
              <a:buChar char="○"/>
              <a:defRPr>
                <a:solidFill>
                  <a:srgbClr val="434343"/>
                </a:solidFill>
              </a:defRPr>
            </a:lvl2pPr>
            <a:lvl3pPr marL="1371600" lvl="2" indent="-317500" rtl="0">
              <a:lnSpc>
                <a:spcPct val="115000"/>
              </a:lnSpc>
              <a:spcBef>
                <a:spcPts val="0"/>
              </a:spcBef>
              <a:spcAft>
                <a:spcPts val="0"/>
              </a:spcAft>
              <a:buClr>
                <a:schemeClr val="hlink"/>
              </a:buClr>
              <a:buSzPts val="1400"/>
              <a:buFont typeface="Anaheim"/>
              <a:buChar char="■"/>
              <a:defRPr>
                <a:solidFill>
                  <a:srgbClr val="434343"/>
                </a:solidFill>
              </a:defRPr>
            </a:lvl3pPr>
            <a:lvl4pPr marL="1828800" lvl="3" indent="-317500" rtl="0">
              <a:lnSpc>
                <a:spcPct val="115000"/>
              </a:lnSpc>
              <a:spcBef>
                <a:spcPts val="0"/>
              </a:spcBef>
              <a:spcAft>
                <a:spcPts val="0"/>
              </a:spcAft>
              <a:buClr>
                <a:schemeClr val="hlink"/>
              </a:buClr>
              <a:buSzPts val="1400"/>
              <a:buFont typeface="Anaheim"/>
              <a:buChar char="●"/>
              <a:defRPr>
                <a:solidFill>
                  <a:srgbClr val="434343"/>
                </a:solidFill>
              </a:defRPr>
            </a:lvl4pPr>
            <a:lvl5pPr marL="2286000" lvl="4" indent="-317500" rtl="0">
              <a:lnSpc>
                <a:spcPct val="115000"/>
              </a:lnSpc>
              <a:spcBef>
                <a:spcPts val="0"/>
              </a:spcBef>
              <a:spcAft>
                <a:spcPts val="0"/>
              </a:spcAft>
              <a:buClr>
                <a:schemeClr val="hlink"/>
              </a:buClr>
              <a:buSzPts val="1400"/>
              <a:buFont typeface="Anaheim"/>
              <a:buChar char="○"/>
              <a:defRPr>
                <a:solidFill>
                  <a:srgbClr val="434343"/>
                </a:solidFill>
              </a:defRPr>
            </a:lvl5pPr>
            <a:lvl6pPr marL="2743200" lvl="5" indent="-317500" rtl="0">
              <a:lnSpc>
                <a:spcPct val="115000"/>
              </a:lnSpc>
              <a:spcBef>
                <a:spcPts val="0"/>
              </a:spcBef>
              <a:spcAft>
                <a:spcPts val="0"/>
              </a:spcAft>
              <a:buClr>
                <a:schemeClr val="hlink"/>
              </a:buClr>
              <a:buSzPts val="1400"/>
              <a:buFont typeface="Anaheim"/>
              <a:buChar char="■"/>
              <a:defRPr>
                <a:solidFill>
                  <a:srgbClr val="434343"/>
                </a:solidFill>
              </a:defRPr>
            </a:lvl6pPr>
            <a:lvl7pPr marL="3200400" lvl="6" indent="-317500" rtl="0">
              <a:lnSpc>
                <a:spcPct val="115000"/>
              </a:lnSpc>
              <a:spcBef>
                <a:spcPts val="0"/>
              </a:spcBef>
              <a:spcAft>
                <a:spcPts val="0"/>
              </a:spcAft>
              <a:buClr>
                <a:schemeClr val="hlink"/>
              </a:buClr>
              <a:buSzPts val="1400"/>
              <a:buFont typeface="Anaheim"/>
              <a:buChar char="●"/>
              <a:defRPr>
                <a:solidFill>
                  <a:srgbClr val="434343"/>
                </a:solidFill>
              </a:defRPr>
            </a:lvl7pPr>
            <a:lvl8pPr marL="3657600" lvl="7" indent="-317500" rtl="0">
              <a:lnSpc>
                <a:spcPct val="115000"/>
              </a:lnSpc>
              <a:spcBef>
                <a:spcPts val="0"/>
              </a:spcBef>
              <a:spcAft>
                <a:spcPts val="0"/>
              </a:spcAft>
              <a:buClr>
                <a:schemeClr val="hlink"/>
              </a:buClr>
              <a:buSzPts val="1400"/>
              <a:buFont typeface="Anaheim"/>
              <a:buChar char="○"/>
              <a:defRPr>
                <a:solidFill>
                  <a:srgbClr val="434343"/>
                </a:solidFill>
              </a:defRPr>
            </a:lvl8pPr>
            <a:lvl9pPr marL="4114800" lvl="8" indent="-317500" rtl="0">
              <a:lnSpc>
                <a:spcPct val="115000"/>
              </a:lnSpc>
              <a:spcBef>
                <a:spcPts val="0"/>
              </a:spcBef>
              <a:spcAft>
                <a:spcPts val="0"/>
              </a:spcAft>
              <a:buClr>
                <a:schemeClr val="hlink"/>
              </a:buClr>
              <a:buSzPts val="1400"/>
              <a:buFont typeface="Anaheim"/>
              <a:buChar char="■"/>
              <a:defRPr>
                <a:solidFill>
                  <a:srgbClr val="434343"/>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9"/>
        <p:cNvGrpSpPr/>
        <p:nvPr/>
      </p:nvGrpSpPr>
      <p:grpSpPr>
        <a:xfrm>
          <a:off x="0" y="0"/>
          <a:ext cx="0" cy="0"/>
          <a:chOff x="0" y="0"/>
          <a:chExt cx="0" cy="0"/>
        </a:xfrm>
      </p:grpSpPr>
      <p:pic>
        <p:nvPicPr>
          <p:cNvPr id="70" name="Google Shape;70;p5"/>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71" name="Google Shape;71;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2" name="Google Shape;72;p5"/>
          <p:cNvSpPr txBox="1">
            <a:spLocks noGrp="1"/>
          </p:cNvSpPr>
          <p:nvPr>
            <p:ph type="subTitle" idx="1"/>
          </p:nvPr>
        </p:nvSpPr>
        <p:spPr>
          <a:xfrm>
            <a:off x="4851416" y="2650350"/>
            <a:ext cx="3082200" cy="147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b="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73" name="Google Shape;73;p5"/>
          <p:cNvSpPr txBox="1">
            <a:spLocks noGrp="1"/>
          </p:cNvSpPr>
          <p:nvPr>
            <p:ph type="subTitle" idx="2"/>
          </p:nvPr>
        </p:nvSpPr>
        <p:spPr>
          <a:xfrm>
            <a:off x="1210396" y="2650350"/>
            <a:ext cx="3082200" cy="1479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b="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74" name="Google Shape;74;p5"/>
          <p:cNvSpPr txBox="1">
            <a:spLocks noGrp="1"/>
          </p:cNvSpPr>
          <p:nvPr>
            <p:ph type="subTitle" idx="3"/>
          </p:nvPr>
        </p:nvSpPr>
        <p:spPr>
          <a:xfrm>
            <a:off x="1210384" y="2206600"/>
            <a:ext cx="3082200" cy="429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sp>
        <p:nvSpPr>
          <p:cNvPr id="75" name="Google Shape;75;p5"/>
          <p:cNvSpPr txBox="1">
            <a:spLocks noGrp="1"/>
          </p:cNvSpPr>
          <p:nvPr>
            <p:ph type="subTitle" idx="4"/>
          </p:nvPr>
        </p:nvSpPr>
        <p:spPr>
          <a:xfrm>
            <a:off x="4851404" y="2206600"/>
            <a:ext cx="3082200" cy="429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1800" b="1">
                <a:solidFill>
                  <a:schemeClr val="dk1"/>
                </a:solidFill>
                <a:latin typeface="Roboto Slab"/>
                <a:ea typeface="Roboto Slab"/>
                <a:cs typeface="Roboto Slab"/>
                <a:sym typeface="Roboto Slab"/>
              </a:defRPr>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2400">
                <a:latin typeface="Bebas Neue"/>
                <a:ea typeface="Bebas Neue"/>
                <a:cs typeface="Bebas Neue"/>
                <a:sym typeface="Bebas Neue"/>
              </a:defRPr>
            </a:lvl9pPr>
          </a:lstStyle>
          <a:p>
            <a:endParaRPr/>
          </a:p>
        </p:txBody>
      </p:sp>
      <p:grpSp>
        <p:nvGrpSpPr>
          <p:cNvPr id="76" name="Google Shape;76;p5"/>
          <p:cNvGrpSpPr/>
          <p:nvPr/>
        </p:nvGrpSpPr>
        <p:grpSpPr>
          <a:xfrm rot="10800000">
            <a:off x="449986" y="166788"/>
            <a:ext cx="8488713" cy="4695967"/>
            <a:chOff x="261508" y="304907"/>
            <a:chExt cx="8488713" cy="4695967"/>
          </a:xfrm>
        </p:grpSpPr>
        <p:sp>
          <p:nvSpPr>
            <p:cNvPr id="77" name="Google Shape;77;p5"/>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5"/>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5"/>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5"/>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5"/>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 name="Google Shape;82;p5"/>
          <p:cNvGrpSpPr/>
          <p:nvPr/>
        </p:nvGrpSpPr>
        <p:grpSpPr>
          <a:xfrm rot="10800000">
            <a:off x="177329" y="138077"/>
            <a:ext cx="8845549" cy="4891508"/>
            <a:chOff x="177329" y="138077"/>
            <a:chExt cx="8845549" cy="4891508"/>
          </a:xfrm>
        </p:grpSpPr>
        <p:sp>
          <p:nvSpPr>
            <p:cNvPr id="83" name="Google Shape;83;p5"/>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5"/>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5"/>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5"/>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5"/>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8"/>
        <p:cNvGrpSpPr/>
        <p:nvPr/>
      </p:nvGrpSpPr>
      <p:grpSpPr>
        <a:xfrm>
          <a:off x="0" y="0"/>
          <a:ext cx="0" cy="0"/>
          <a:chOff x="0" y="0"/>
          <a:chExt cx="0" cy="0"/>
        </a:xfrm>
      </p:grpSpPr>
      <p:pic>
        <p:nvPicPr>
          <p:cNvPr id="89" name="Google Shape;89;p6"/>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90" name="Google Shape;90;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91" name="Google Shape;91;p6"/>
          <p:cNvGrpSpPr/>
          <p:nvPr/>
        </p:nvGrpSpPr>
        <p:grpSpPr>
          <a:xfrm>
            <a:off x="261508" y="304907"/>
            <a:ext cx="8488713" cy="4695967"/>
            <a:chOff x="261508" y="304907"/>
            <a:chExt cx="8488713" cy="4695967"/>
          </a:xfrm>
        </p:grpSpPr>
        <p:sp>
          <p:nvSpPr>
            <p:cNvPr id="92" name="Google Shape;92;p6"/>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6"/>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6"/>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6"/>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6"/>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 name="Google Shape;97;p6"/>
          <p:cNvGrpSpPr/>
          <p:nvPr/>
        </p:nvGrpSpPr>
        <p:grpSpPr>
          <a:xfrm>
            <a:off x="177329" y="138077"/>
            <a:ext cx="8845549" cy="4891508"/>
            <a:chOff x="177329" y="138077"/>
            <a:chExt cx="8845549" cy="4891508"/>
          </a:xfrm>
        </p:grpSpPr>
        <p:sp>
          <p:nvSpPr>
            <p:cNvPr id="98" name="Google Shape;98;p6"/>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6"/>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6"/>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6"/>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6"/>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3"/>
        <p:cNvGrpSpPr/>
        <p:nvPr/>
      </p:nvGrpSpPr>
      <p:grpSpPr>
        <a:xfrm>
          <a:off x="0" y="0"/>
          <a:ext cx="0" cy="0"/>
          <a:chOff x="0" y="0"/>
          <a:chExt cx="0" cy="0"/>
        </a:xfrm>
      </p:grpSpPr>
      <p:pic>
        <p:nvPicPr>
          <p:cNvPr id="104" name="Google Shape;104;p7"/>
          <p:cNvPicPr preferRelativeResize="0"/>
          <p:nvPr/>
        </p:nvPicPr>
        <p:blipFill>
          <a:blip r:embed="rId2">
            <a:alphaModFix amt="50000"/>
          </a:blip>
          <a:stretch>
            <a:fillRect/>
          </a:stretch>
        </p:blipFill>
        <p:spPr>
          <a:xfrm>
            <a:off x="0" y="-18587"/>
            <a:ext cx="9144002" cy="5180666"/>
          </a:xfrm>
          <a:prstGeom prst="rect">
            <a:avLst/>
          </a:prstGeom>
          <a:noFill/>
          <a:ln>
            <a:noFill/>
          </a:ln>
        </p:spPr>
      </p:pic>
      <p:sp>
        <p:nvSpPr>
          <p:cNvPr id="105" name="Google Shape;105;p7"/>
          <p:cNvSpPr txBox="1">
            <a:spLocks noGrp="1"/>
          </p:cNvSpPr>
          <p:nvPr>
            <p:ph type="title"/>
          </p:nvPr>
        </p:nvSpPr>
        <p:spPr>
          <a:xfrm>
            <a:off x="1024800" y="1036138"/>
            <a:ext cx="3735900" cy="11028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06" name="Google Shape;106;p7"/>
          <p:cNvSpPr txBox="1">
            <a:spLocks noGrp="1"/>
          </p:cNvSpPr>
          <p:nvPr>
            <p:ph type="body" idx="1"/>
          </p:nvPr>
        </p:nvSpPr>
        <p:spPr>
          <a:xfrm>
            <a:off x="1024800" y="2138938"/>
            <a:ext cx="3735900" cy="2021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a:solidFill>
                  <a:srgbClr val="434343"/>
                </a:solidFill>
              </a:defRPr>
            </a:lvl1pPr>
            <a:lvl2pPr marL="914400" lvl="1" indent="-304800" rtl="0">
              <a:lnSpc>
                <a:spcPct val="115000"/>
              </a:lnSpc>
              <a:spcBef>
                <a:spcPts val="0"/>
              </a:spcBef>
              <a:spcAft>
                <a:spcPts val="0"/>
              </a:spcAft>
              <a:buSzPts val="1200"/>
              <a:buChar char="○"/>
              <a:defRPr>
                <a:solidFill>
                  <a:srgbClr val="434343"/>
                </a:solidFill>
              </a:defRPr>
            </a:lvl2pPr>
            <a:lvl3pPr marL="1371600" lvl="2" indent="-304800" rtl="0">
              <a:lnSpc>
                <a:spcPct val="115000"/>
              </a:lnSpc>
              <a:spcBef>
                <a:spcPts val="0"/>
              </a:spcBef>
              <a:spcAft>
                <a:spcPts val="0"/>
              </a:spcAft>
              <a:buSzPts val="1200"/>
              <a:buChar char="■"/>
              <a:defRPr>
                <a:solidFill>
                  <a:srgbClr val="434343"/>
                </a:solidFill>
              </a:defRPr>
            </a:lvl3pPr>
            <a:lvl4pPr marL="1828800" lvl="3" indent="-304800" rtl="0">
              <a:lnSpc>
                <a:spcPct val="115000"/>
              </a:lnSpc>
              <a:spcBef>
                <a:spcPts val="0"/>
              </a:spcBef>
              <a:spcAft>
                <a:spcPts val="0"/>
              </a:spcAft>
              <a:buSzPts val="1200"/>
              <a:buChar char="●"/>
              <a:defRPr>
                <a:solidFill>
                  <a:srgbClr val="434343"/>
                </a:solidFill>
              </a:defRPr>
            </a:lvl4pPr>
            <a:lvl5pPr marL="2286000" lvl="4" indent="-304800" rtl="0">
              <a:lnSpc>
                <a:spcPct val="115000"/>
              </a:lnSpc>
              <a:spcBef>
                <a:spcPts val="0"/>
              </a:spcBef>
              <a:spcAft>
                <a:spcPts val="0"/>
              </a:spcAft>
              <a:buSzPts val="1200"/>
              <a:buChar char="○"/>
              <a:defRPr>
                <a:solidFill>
                  <a:srgbClr val="434343"/>
                </a:solidFill>
              </a:defRPr>
            </a:lvl5pPr>
            <a:lvl6pPr marL="2743200" lvl="5" indent="-304800" rtl="0">
              <a:lnSpc>
                <a:spcPct val="115000"/>
              </a:lnSpc>
              <a:spcBef>
                <a:spcPts val="0"/>
              </a:spcBef>
              <a:spcAft>
                <a:spcPts val="0"/>
              </a:spcAft>
              <a:buSzPts val="1200"/>
              <a:buChar char="■"/>
              <a:defRPr>
                <a:solidFill>
                  <a:srgbClr val="434343"/>
                </a:solidFill>
              </a:defRPr>
            </a:lvl6pPr>
            <a:lvl7pPr marL="3200400" lvl="6" indent="-304800" rtl="0">
              <a:lnSpc>
                <a:spcPct val="115000"/>
              </a:lnSpc>
              <a:spcBef>
                <a:spcPts val="0"/>
              </a:spcBef>
              <a:spcAft>
                <a:spcPts val="0"/>
              </a:spcAft>
              <a:buSzPts val="1200"/>
              <a:buChar char="●"/>
              <a:defRPr>
                <a:solidFill>
                  <a:srgbClr val="434343"/>
                </a:solidFill>
              </a:defRPr>
            </a:lvl7pPr>
            <a:lvl8pPr marL="3657600" lvl="7" indent="-304800" rtl="0">
              <a:lnSpc>
                <a:spcPct val="115000"/>
              </a:lnSpc>
              <a:spcBef>
                <a:spcPts val="0"/>
              </a:spcBef>
              <a:spcAft>
                <a:spcPts val="0"/>
              </a:spcAft>
              <a:buSzPts val="1200"/>
              <a:buChar char="○"/>
              <a:defRPr>
                <a:solidFill>
                  <a:srgbClr val="434343"/>
                </a:solidFill>
              </a:defRPr>
            </a:lvl8pPr>
            <a:lvl9pPr marL="4114800" lvl="8" indent="-304800" rtl="0">
              <a:lnSpc>
                <a:spcPct val="115000"/>
              </a:lnSpc>
              <a:spcBef>
                <a:spcPts val="0"/>
              </a:spcBef>
              <a:spcAft>
                <a:spcPts val="0"/>
              </a:spcAft>
              <a:buSzPts val="1200"/>
              <a:buChar char="■"/>
              <a:defRPr>
                <a:solidFill>
                  <a:srgbClr val="434343"/>
                </a:solidFill>
              </a:defRPr>
            </a:lvl9pPr>
          </a:lstStyle>
          <a:p>
            <a:endParaRPr/>
          </a:p>
        </p:txBody>
      </p:sp>
      <p:sp>
        <p:nvSpPr>
          <p:cNvPr id="107" name="Google Shape;107;p7"/>
          <p:cNvSpPr>
            <a:spLocks noGrp="1"/>
          </p:cNvSpPr>
          <p:nvPr>
            <p:ph type="pic" idx="2"/>
          </p:nvPr>
        </p:nvSpPr>
        <p:spPr>
          <a:xfrm>
            <a:off x="5186250" y="1088750"/>
            <a:ext cx="2897100" cy="2902200"/>
          </a:xfrm>
          <a:prstGeom prst="ellipse">
            <a:avLst/>
          </a:prstGeom>
          <a:no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sp>
      <p:grpSp>
        <p:nvGrpSpPr>
          <p:cNvPr id="108" name="Google Shape;108;p7"/>
          <p:cNvGrpSpPr/>
          <p:nvPr/>
        </p:nvGrpSpPr>
        <p:grpSpPr>
          <a:xfrm rot="10800000" flipH="1">
            <a:off x="261508" y="166788"/>
            <a:ext cx="8488713" cy="4695967"/>
            <a:chOff x="261508" y="304907"/>
            <a:chExt cx="8488713" cy="4695967"/>
          </a:xfrm>
        </p:grpSpPr>
        <p:sp>
          <p:nvSpPr>
            <p:cNvPr id="109" name="Google Shape;109;p7"/>
            <p:cNvSpPr/>
            <p:nvPr/>
          </p:nvSpPr>
          <p:spPr>
            <a:xfrm>
              <a:off x="261508" y="1418826"/>
              <a:ext cx="173779" cy="213723"/>
            </a:xfrm>
            <a:custGeom>
              <a:avLst/>
              <a:gdLst/>
              <a:ahLst/>
              <a:cxnLst/>
              <a:rect l="l" t="t" r="r" b="b"/>
              <a:pathLst>
                <a:path w="5386" h="6624" extrusionOk="0">
                  <a:moveTo>
                    <a:pt x="2697" y="1"/>
                  </a:moveTo>
                  <a:cubicBezTo>
                    <a:pt x="2618" y="1796"/>
                    <a:pt x="1451" y="3237"/>
                    <a:pt x="0" y="3308"/>
                  </a:cubicBezTo>
                  <a:cubicBezTo>
                    <a:pt x="0" y="3308"/>
                    <a:pt x="0" y="3317"/>
                    <a:pt x="0" y="3317"/>
                  </a:cubicBezTo>
                  <a:cubicBezTo>
                    <a:pt x="1451" y="3388"/>
                    <a:pt x="2618" y="4829"/>
                    <a:pt x="2697" y="6624"/>
                  </a:cubicBezTo>
                  <a:cubicBezTo>
                    <a:pt x="2768" y="4829"/>
                    <a:pt x="3935" y="3396"/>
                    <a:pt x="5385" y="3317"/>
                  </a:cubicBezTo>
                  <a:lnTo>
                    <a:pt x="5385" y="3308"/>
                  </a:lnTo>
                  <a:cubicBezTo>
                    <a:pt x="3935" y="3237"/>
                    <a:pt x="2768"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7"/>
            <p:cNvSpPr/>
            <p:nvPr/>
          </p:nvSpPr>
          <p:spPr>
            <a:xfrm>
              <a:off x="1243504" y="4786860"/>
              <a:ext cx="173779" cy="214014"/>
            </a:xfrm>
            <a:custGeom>
              <a:avLst/>
              <a:gdLst/>
              <a:ahLst/>
              <a:cxnLst/>
              <a:rect l="l" t="t" r="r" b="b"/>
              <a:pathLst>
                <a:path w="5386" h="6633" extrusionOk="0">
                  <a:moveTo>
                    <a:pt x="2697" y="1"/>
                  </a:moveTo>
                  <a:cubicBezTo>
                    <a:pt x="2627" y="1805"/>
                    <a:pt x="1459" y="3237"/>
                    <a:pt x="0" y="3308"/>
                  </a:cubicBezTo>
                  <a:cubicBezTo>
                    <a:pt x="0" y="3317"/>
                    <a:pt x="0" y="3317"/>
                    <a:pt x="0" y="3317"/>
                  </a:cubicBezTo>
                  <a:cubicBezTo>
                    <a:pt x="1459" y="3387"/>
                    <a:pt x="2627" y="4829"/>
                    <a:pt x="2697" y="6633"/>
                  </a:cubicBezTo>
                  <a:cubicBezTo>
                    <a:pt x="2777" y="4829"/>
                    <a:pt x="3935" y="3396"/>
                    <a:pt x="5386" y="3317"/>
                  </a:cubicBezTo>
                  <a:lnTo>
                    <a:pt x="5386" y="3308"/>
                  </a:lnTo>
                  <a:cubicBezTo>
                    <a:pt x="3935" y="3237"/>
                    <a:pt x="2777" y="1796"/>
                    <a:pt x="26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7"/>
            <p:cNvSpPr/>
            <p:nvPr/>
          </p:nvSpPr>
          <p:spPr>
            <a:xfrm>
              <a:off x="4369257" y="304907"/>
              <a:ext cx="56238" cy="56238"/>
            </a:xfrm>
            <a:custGeom>
              <a:avLst/>
              <a:gdLst/>
              <a:ahLst/>
              <a:cxnLst/>
              <a:rect l="l" t="t" r="r" b="b"/>
              <a:pathLst>
                <a:path w="1743" h="1743" extrusionOk="0">
                  <a:moveTo>
                    <a:pt x="876" y="1"/>
                  </a:moveTo>
                  <a:cubicBezTo>
                    <a:pt x="390" y="1"/>
                    <a:pt x="1" y="390"/>
                    <a:pt x="1" y="867"/>
                  </a:cubicBezTo>
                  <a:cubicBezTo>
                    <a:pt x="1" y="1354"/>
                    <a:pt x="390" y="1743"/>
                    <a:pt x="876" y="1743"/>
                  </a:cubicBezTo>
                  <a:cubicBezTo>
                    <a:pt x="1354" y="1743"/>
                    <a:pt x="1743" y="1354"/>
                    <a:pt x="1743" y="867"/>
                  </a:cubicBezTo>
                  <a:cubicBezTo>
                    <a:pt x="1743" y="390"/>
                    <a:pt x="1354"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7"/>
            <p:cNvSpPr/>
            <p:nvPr/>
          </p:nvSpPr>
          <p:spPr>
            <a:xfrm>
              <a:off x="8693983" y="1291414"/>
              <a:ext cx="56238" cy="56238"/>
            </a:xfrm>
            <a:custGeom>
              <a:avLst/>
              <a:gdLst/>
              <a:ahLst/>
              <a:cxnLst/>
              <a:rect l="l" t="t" r="r" b="b"/>
              <a:pathLst>
                <a:path w="1743" h="1743" extrusionOk="0">
                  <a:moveTo>
                    <a:pt x="867" y="0"/>
                  </a:moveTo>
                  <a:cubicBezTo>
                    <a:pt x="390" y="0"/>
                    <a:pt x="1" y="389"/>
                    <a:pt x="1" y="876"/>
                  </a:cubicBezTo>
                  <a:cubicBezTo>
                    <a:pt x="1" y="1353"/>
                    <a:pt x="390" y="1742"/>
                    <a:pt x="867" y="1742"/>
                  </a:cubicBezTo>
                  <a:cubicBezTo>
                    <a:pt x="1354" y="1742"/>
                    <a:pt x="1743" y="1353"/>
                    <a:pt x="1743" y="876"/>
                  </a:cubicBezTo>
                  <a:cubicBezTo>
                    <a:pt x="1743" y="389"/>
                    <a:pt x="1354" y="0"/>
                    <a:pt x="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7"/>
            <p:cNvSpPr/>
            <p:nvPr/>
          </p:nvSpPr>
          <p:spPr>
            <a:xfrm>
              <a:off x="7819525" y="4695726"/>
              <a:ext cx="56496" cy="56238"/>
            </a:xfrm>
            <a:custGeom>
              <a:avLst/>
              <a:gdLst/>
              <a:ahLst/>
              <a:cxnLst/>
              <a:rect l="l" t="t" r="r" b="b"/>
              <a:pathLst>
                <a:path w="1751" h="1743" extrusionOk="0">
                  <a:moveTo>
                    <a:pt x="876" y="1"/>
                  </a:moveTo>
                  <a:cubicBezTo>
                    <a:pt x="389" y="1"/>
                    <a:pt x="0" y="390"/>
                    <a:pt x="0" y="876"/>
                  </a:cubicBezTo>
                  <a:cubicBezTo>
                    <a:pt x="0" y="1353"/>
                    <a:pt x="389" y="1743"/>
                    <a:pt x="876" y="1743"/>
                  </a:cubicBezTo>
                  <a:cubicBezTo>
                    <a:pt x="1353" y="1743"/>
                    <a:pt x="1751" y="1353"/>
                    <a:pt x="1751" y="876"/>
                  </a:cubicBezTo>
                  <a:cubicBezTo>
                    <a:pt x="1751" y="390"/>
                    <a:pt x="1353" y="1"/>
                    <a:pt x="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 name="Google Shape;114;p7"/>
          <p:cNvGrpSpPr/>
          <p:nvPr/>
        </p:nvGrpSpPr>
        <p:grpSpPr>
          <a:xfrm rot="10800000" flipH="1">
            <a:off x="177329" y="138077"/>
            <a:ext cx="8845549" cy="4891508"/>
            <a:chOff x="177329" y="138077"/>
            <a:chExt cx="8845549" cy="4891508"/>
          </a:xfrm>
        </p:grpSpPr>
        <p:sp>
          <p:nvSpPr>
            <p:cNvPr id="115" name="Google Shape;115;p7"/>
            <p:cNvSpPr/>
            <p:nvPr/>
          </p:nvSpPr>
          <p:spPr>
            <a:xfrm>
              <a:off x="8849389" y="3872301"/>
              <a:ext cx="173489" cy="213723"/>
            </a:xfrm>
            <a:custGeom>
              <a:avLst/>
              <a:gdLst/>
              <a:ahLst/>
              <a:cxnLst/>
              <a:rect l="l" t="t" r="r" b="b"/>
              <a:pathLst>
                <a:path w="5377" h="6624" extrusionOk="0">
                  <a:moveTo>
                    <a:pt x="2688" y="0"/>
                  </a:moveTo>
                  <a:cubicBezTo>
                    <a:pt x="2618" y="1795"/>
                    <a:pt x="1450" y="3237"/>
                    <a:pt x="0" y="3307"/>
                  </a:cubicBezTo>
                  <a:cubicBezTo>
                    <a:pt x="0" y="3307"/>
                    <a:pt x="0" y="3307"/>
                    <a:pt x="0" y="3316"/>
                  </a:cubicBezTo>
                  <a:cubicBezTo>
                    <a:pt x="1450" y="3387"/>
                    <a:pt x="2618" y="4828"/>
                    <a:pt x="2688" y="6623"/>
                  </a:cubicBezTo>
                  <a:cubicBezTo>
                    <a:pt x="2768" y="4828"/>
                    <a:pt x="3935" y="3396"/>
                    <a:pt x="5377" y="3316"/>
                  </a:cubicBezTo>
                  <a:lnTo>
                    <a:pt x="5377" y="3307"/>
                  </a:lnTo>
                  <a:cubicBezTo>
                    <a:pt x="3935" y="3237"/>
                    <a:pt x="2768" y="1795"/>
                    <a:pt x="26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7"/>
            <p:cNvSpPr/>
            <p:nvPr/>
          </p:nvSpPr>
          <p:spPr>
            <a:xfrm>
              <a:off x="6756157" y="145855"/>
              <a:ext cx="173779" cy="213723"/>
            </a:xfrm>
            <a:custGeom>
              <a:avLst/>
              <a:gdLst/>
              <a:ahLst/>
              <a:cxnLst/>
              <a:rect l="l" t="t" r="r" b="b"/>
              <a:pathLst>
                <a:path w="5386" h="6624" extrusionOk="0">
                  <a:moveTo>
                    <a:pt x="2697" y="1"/>
                  </a:moveTo>
                  <a:cubicBezTo>
                    <a:pt x="2618" y="1796"/>
                    <a:pt x="1450" y="3237"/>
                    <a:pt x="0" y="3308"/>
                  </a:cubicBezTo>
                  <a:cubicBezTo>
                    <a:pt x="0" y="3308"/>
                    <a:pt x="0" y="3317"/>
                    <a:pt x="0" y="3317"/>
                  </a:cubicBezTo>
                  <a:cubicBezTo>
                    <a:pt x="1450" y="3387"/>
                    <a:pt x="2618" y="4829"/>
                    <a:pt x="2697" y="6624"/>
                  </a:cubicBezTo>
                  <a:cubicBezTo>
                    <a:pt x="2768" y="4829"/>
                    <a:pt x="3935" y="3396"/>
                    <a:pt x="5385" y="3317"/>
                  </a:cubicBezTo>
                  <a:lnTo>
                    <a:pt x="5385" y="3308"/>
                  </a:lnTo>
                  <a:cubicBezTo>
                    <a:pt x="3935" y="3237"/>
                    <a:pt x="2768" y="1796"/>
                    <a:pt x="26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7"/>
            <p:cNvSpPr/>
            <p:nvPr/>
          </p:nvSpPr>
          <p:spPr>
            <a:xfrm>
              <a:off x="177329" y="4142590"/>
              <a:ext cx="56238" cy="56238"/>
            </a:xfrm>
            <a:custGeom>
              <a:avLst/>
              <a:gdLst/>
              <a:ahLst/>
              <a:cxnLst/>
              <a:rect l="l" t="t" r="r" b="b"/>
              <a:pathLst>
                <a:path w="1743" h="1743" extrusionOk="0">
                  <a:moveTo>
                    <a:pt x="876" y="1"/>
                  </a:moveTo>
                  <a:cubicBezTo>
                    <a:pt x="390" y="1"/>
                    <a:pt x="1" y="390"/>
                    <a:pt x="1" y="868"/>
                  </a:cubicBezTo>
                  <a:cubicBezTo>
                    <a:pt x="1" y="1354"/>
                    <a:pt x="390" y="1743"/>
                    <a:pt x="876" y="1743"/>
                  </a:cubicBezTo>
                  <a:cubicBezTo>
                    <a:pt x="1354" y="1743"/>
                    <a:pt x="1743" y="1354"/>
                    <a:pt x="1743" y="868"/>
                  </a:cubicBezTo>
                  <a:cubicBezTo>
                    <a:pt x="1743" y="390"/>
                    <a:pt x="1354"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7"/>
            <p:cNvSpPr/>
            <p:nvPr/>
          </p:nvSpPr>
          <p:spPr>
            <a:xfrm>
              <a:off x="4104513" y="4973056"/>
              <a:ext cx="56528" cy="56528"/>
            </a:xfrm>
            <a:custGeom>
              <a:avLst/>
              <a:gdLst/>
              <a:ahLst/>
              <a:cxnLst/>
              <a:rect l="l" t="t" r="r" b="b"/>
              <a:pathLst>
                <a:path w="1752" h="1752" extrusionOk="0">
                  <a:moveTo>
                    <a:pt x="876" y="0"/>
                  </a:moveTo>
                  <a:cubicBezTo>
                    <a:pt x="390" y="0"/>
                    <a:pt x="1" y="389"/>
                    <a:pt x="1" y="876"/>
                  </a:cubicBezTo>
                  <a:cubicBezTo>
                    <a:pt x="1" y="1353"/>
                    <a:pt x="390" y="1751"/>
                    <a:pt x="876" y="1751"/>
                  </a:cubicBezTo>
                  <a:cubicBezTo>
                    <a:pt x="1354" y="1751"/>
                    <a:pt x="1752" y="1353"/>
                    <a:pt x="1752" y="876"/>
                  </a:cubicBezTo>
                  <a:cubicBezTo>
                    <a:pt x="1752" y="389"/>
                    <a:pt x="1354" y="0"/>
                    <a:pt x="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7"/>
            <p:cNvSpPr/>
            <p:nvPr/>
          </p:nvSpPr>
          <p:spPr>
            <a:xfrm>
              <a:off x="1911332" y="138077"/>
              <a:ext cx="56528" cy="56238"/>
            </a:xfrm>
            <a:custGeom>
              <a:avLst/>
              <a:gdLst/>
              <a:ahLst/>
              <a:cxnLst/>
              <a:rect l="l" t="t" r="r" b="b"/>
              <a:pathLst>
                <a:path w="1752" h="1743" extrusionOk="0">
                  <a:moveTo>
                    <a:pt x="876" y="1"/>
                  </a:moveTo>
                  <a:cubicBezTo>
                    <a:pt x="389" y="1"/>
                    <a:pt x="0" y="390"/>
                    <a:pt x="0" y="876"/>
                  </a:cubicBezTo>
                  <a:cubicBezTo>
                    <a:pt x="0" y="1354"/>
                    <a:pt x="389" y="1743"/>
                    <a:pt x="876" y="1743"/>
                  </a:cubicBezTo>
                  <a:cubicBezTo>
                    <a:pt x="1353" y="1743"/>
                    <a:pt x="1751" y="1354"/>
                    <a:pt x="1751" y="876"/>
                  </a:cubicBezTo>
                  <a:cubicBezTo>
                    <a:pt x="1751" y="390"/>
                    <a:pt x="1353" y="1"/>
                    <a:pt x="8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20"/>
        <p:cNvGrpSpPr/>
        <p:nvPr/>
      </p:nvGrpSpPr>
      <p:grpSpPr>
        <a:xfrm>
          <a:off x="0" y="0"/>
          <a:ext cx="0" cy="0"/>
          <a:chOff x="0" y="0"/>
          <a:chExt cx="0" cy="0"/>
        </a:xfrm>
      </p:grpSpPr>
      <p:sp>
        <p:nvSpPr>
          <p:cNvPr id="121" name="Google Shape;121;p8"/>
          <p:cNvSpPr txBox="1">
            <a:spLocks noGrp="1"/>
          </p:cNvSpPr>
          <p:nvPr>
            <p:ph type="title"/>
          </p:nvPr>
        </p:nvSpPr>
        <p:spPr>
          <a:xfrm>
            <a:off x="2724150" y="1307100"/>
            <a:ext cx="36957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2"/>
        <p:cNvGrpSpPr/>
        <p:nvPr/>
      </p:nvGrpSpPr>
      <p:grpSpPr>
        <a:xfrm>
          <a:off x="0" y="0"/>
          <a:ext cx="0" cy="0"/>
          <a:chOff x="0" y="0"/>
          <a:chExt cx="0" cy="0"/>
        </a:xfrm>
      </p:grpSpPr>
      <p:sp>
        <p:nvSpPr>
          <p:cNvPr id="123" name="Google Shape;123;p9"/>
          <p:cNvSpPr txBox="1">
            <a:spLocks noGrp="1"/>
          </p:cNvSpPr>
          <p:nvPr>
            <p:ph type="title"/>
          </p:nvPr>
        </p:nvSpPr>
        <p:spPr>
          <a:xfrm>
            <a:off x="2201850" y="1584874"/>
            <a:ext cx="4740300" cy="841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4" name="Google Shape;124;p9"/>
          <p:cNvSpPr txBox="1">
            <a:spLocks noGrp="1"/>
          </p:cNvSpPr>
          <p:nvPr>
            <p:ph type="subTitle" idx="1"/>
          </p:nvPr>
        </p:nvSpPr>
        <p:spPr>
          <a:xfrm>
            <a:off x="2201925" y="2427926"/>
            <a:ext cx="4740300" cy="113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6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25"/>
        <p:cNvGrpSpPr/>
        <p:nvPr/>
      </p:nvGrpSpPr>
      <p:grpSpPr>
        <a:xfrm>
          <a:off x="0" y="0"/>
          <a:ext cx="0" cy="0"/>
          <a:chOff x="0" y="0"/>
          <a:chExt cx="0" cy="0"/>
        </a:xfrm>
      </p:grpSpPr>
      <p:sp>
        <p:nvSpPr>
          <p:cNvPr id="126" name="Google Shape;126;p10"/>
          <p:cNvSpPr>
            <a:spLocks noGrp="1"/>
          </p:cNvSpPr>
          <p:nvPr>
            <p:ph type="pic" idx="2"/>
          </p:nvPr>
        </p:nvSpPr>
        <p:spPr>
          <a:xfrm>
            <a:off x="-6875" y="0"/>
            <a:ext cx="9144000" cy="5157300"/>
          </a:xfrm>
          <a:prstGeom prst="rect">
            <a:avLst/>
          </a:prstGeom>
          <a:noFill/>
          <a:ln>
            <a:noFill/>
          </a:ln>
        </p:spPr>
      </p:sp>
      <p:sp>
        <p:nvSpPr>
          <p:cNvPr id="127" name="Google Shape;127;p10"/>
          <p:cNvSpPr txBox="1">
            <a:spLocks noGrp="1"/>
          </p:cNvSpPr>
          <p:nvPr>
            <p:ph type="title"/>
          </p:nvPr>
        </p:nvSpPr>
        <p:spPr>
          <a:xfrm>
            <a:off x="720000" y="4038000"/>
            <a:ext cx="7704000" cy="572700"/>
          </a:xfrm>
          <a:prstGeom prst="rect">
            <a:avLst/>
          </a:prstGeom>
          <a:solidFill>
            <a:schemeClr val="accent2"/>
          </a:solidFill>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445025"/>
            <a:ext cx="77139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Roboto Slab"/>
              <a:buNone/>
              <a:defRPr sz="3000" b="1">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500"/>
              <a:buFont typeface="Roboto Slab"/>
              <a:buNone/>
              <a:defRPr sz="35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500"/>
              <a:buFont typeface="Roboto Slab"/>
              <a:buNone/>
              <a:defRPr sz="35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500"/>
              <a:buFont typeface="Roboto Slab"/>
              <a:buNone/>
              <a:defRPr sz="35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500"/>
              <a:buFont typeface="Roboto Slab"/>
              <a:buNone/>
              <a:defRPr sz="35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500"/>
              <a:buFont typeface="Roboto Slab"/>
              <a:buNone/>
              <a:defRPr sz="35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500"/>
              <a:buFont typeface="Roboto Slab"/>
              <a:buNone/>
              <a:defRPr sz="35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500"/>
              <a:buFont typeface="Roboto Slab"/>
              <a:buNone/>
              <a:defRPr sz="35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500"/>
              <a:buFont typeface="Roboto Slab"/>
              <a:buNone/>
              <a:defRPr sz="35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715100" y="1152475"/>
            <a:ext cx="7713900" cy="3416400"/>
          </a:xfrm>
          <a:prstGeom prst="rect">
            <a:avLst/>
          </a:prstGeom>
          <a:noFill/>
          <a:ln>
            <a:noFill/>
          </a:ln>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1pPr>
            <a:lvl2pPr marL="914400" lvl="1" indent="-3048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2pPr>
            <a:lvl3pPr marL="1371600" lvl="2" indent="-3048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3pPr>
            <a:lvl4pPr marL="1828800" lvl="3" indent="-3048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4pPr>
            <a:lvl5pPr marL="2286000" lvl="4" indent="-3048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5pPr>
            <a:lvl6pPr marL="2743200" lvl="5" indent="-3048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6pPr>
            <a:lvl7pPr marL="3200400" lvl="6" indent="-3048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7pPr>
            <a:lvl8pPr marL="3657600" lvl="7" indent="-3048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8pPr>
            <a:lvl9pPr marL="4114800" lvl="8" indent="-304800">
              <a:lnSpc>
                <a:spcPct val="100000"/>
              </a:lnSpc>
              <a:spcBef>
                <a:spcPts val="0"/>
              </a:spcBef>
              <a:spcAft>
                <a:spcPts val="0"/>
              </a:spcAft>
              <a:buClr>
                <a:schemeClr val="dk1"/>
              </a:buClr>
              <a:buSzPts val="1200"/>
              <a:buFont typeface="Poppins"/>
              <a:buChar char="■"/>
              <a:defRPr sz="1200">
                <a:solidFill>
                  <a:schemeClr val="dk1"/>
                </a:solidFill>
                <a:latin typeface="Poppins"/>
                <a:ea typeface="Poppins"/>
                <a:cs typeface="Poppins"/>
                <a:sym typeface="Poppi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6" r:id="rId2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3.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github.com/CAMMA-public/cholect45" TargetMode="External"/><Relationship Id="rId7" Type="http://schemas.openxmlformats.org/officeDocument/2006/relationships/hyperlink" Target="https://nam04.safelinks.protection.outlook.com/?url=https%3A%2F%2Fpmc.ncbi.nlm.nih.gov%2Farticles%2FPMC11550325%2F&amp;data=05%7C02%7Crevatib%40vt.edu%7Caec9b20570cb48a5afc108dd46250f66%7C6095688410ad40fa863d4f32c1e3a37a%7C0%7C0%7C638743847158807005%7CUnknown%7CTWFpbGZsb3d8eyJFbXB0eU1hcGkiOnRydWUsIlYiOiIwLjAuMDAwMCIsIlAiOiJXaW4zMiIsIkFOIjoiTWFpbCIsIldUIjoyfQ%3D%3D%7C0%7C%7C%7C&amp;sdata=mVLXbU6uJU%2BHKnjCUA%2BTk%2BjzIt%2Fd6nYbyrQWO9c4Z%2Fk%3D&amp;reserved=0"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nam04.safelinks.protection.outlook.com/?url=https%3A%2F%2Fjamanetwork.com%2Fjournals%2Fjamanetworkopen%2Ffullarticle%2F2790172&amp;data=05%7C02%7Crevatib%40vt.edu%7Caec9b20570cb48a5afc108dd46250f66%7C6095688410ad40fa863d4f32c1e3a37a%7C0%7C0%7C638743847158787140%7CUnknown%7CTWFpbGZsb3d8eyJFbXB0eU1hcGkiOnRydWUsIlYiOiIwLjAuMDAwMCIsIlAiOiJXaW4zMiIsIkFOIjoiTWFpbCIsIldUIjoyfQ%3D%3D%7C0%7C%7C%7C&amp;sdata=HND24BrhIUoKkodMkyG271fEkvoP4efw8%2F9ckCDXXOQ%3D&amp;reserved=0" TargetMode="External"/><Relationship Id="rId5" Type="http://schemas.openxmlformats.org/officeDocument/2006/relationships/hyperlink" Target="https://nam04.safelinks.protection.outlook.com/?url=https%3A%2F%2Fwww.nature.com%2Farticles%2Fs41598-022-11549-2&amp;data=05%7C02%7Crevatib%40vt.edu%7Caec9b20570cb48a5afc108dd46250f66%7C6095688410ad40fa863d4f32c1e3a37a%7C0%7C0%7C638743847158768146%7CUnknown%7CTWFpbGZsb3d8eyJFbXB0eU1hcGkiOnRydWUsIlYiOiIwLjAuMDAwMCIsIlAiOiJXaW4zMiIsIkFOIjoiTWFpbCIsIldUIjoyfQ%3D%3D%7C0%7C%7C%7C&amp;sdata=Oe7nRf0Xr1Zom2AgTwxlOE%2BiemWtrssywBjzjsKEAvs%3D&amp;reserved=0" TargetMode="External"/><Relationship Id="rId4" Type="http://schemas.openxmlformats.org/officeDocument/2006/relationships/hyperlink" Target="https://rdr.ucl.ac.uk/articles/dataset/PitVis_Challenge_Endoscopic_Pituitary_Surgery_videos/26531686"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drive.google.com/file/d/1rmUoaemwptH9Gqra0ehX5YW7e6PyDTm4/view?usp=sharing"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29"/>
          <p:cNvSpPr txBox="1">
            <a:spLocks noGrp="1"/>
          </p:cNvSpPr>
          <p:nvPr>
            <p:ph type="ctrTitle"/>
          </p:nvPr>
        </p:nvSpPr>
        <p:spPr>
          <a:xfrm>
            <a:off x="1285403" y="1782855"/>
            <a:ext cx="3708337" cy="1580588"/>
          </a:xfrm>
          <a:prstGeom prst="rect">
            <a:avLst/>
          </a:prstGeom>
        </p:spPr>
        <p:txBody>
          <a:bodyPr spcFirstLastPara="1" wrap="square" lIns="91425" tIns="91425" rIns="91425" bIns="91425" anchor="b" anchorCtr="0">
            <a:noAutofit/>
          </a:bodyPr>
          <a:lstStyle/>
          <a:p>
            <a:r>
              <a:rPr lang="en" sz="3500">
                <a:solidFill>
                  <a:srgbClr val="2D4757"/>
                </a:solidFill>
              </a:rPr>
              <a:t>PITDASH: </a:t>
            </a:r>
            <a:br>
              <a:rPr lang="en" sz="3500">
                <a:solidFill>
                  <a:srgbClr val="2D4757"/>
                </a:solidFill>
              </a:rPr>
            </a:br>
            <a:r>
              <a:rPr lang="en" sz="3500">
                <a:solidFill>
                  <a:srgbClr val="2D4757"/>
                </a:solidFill>
              </a:rPr>
              <a:t>LIVE SURGERY </a:t>
            </a:r>
            <a:br>
              <a:rPr lang="en" sz="3500">
                <a:solidFill>
                  <a:srgbClr val="2D4757"/>
                </a:solidFill>
              </a:rPr>
            </a:br>
            <a:r>
              <a:rPr lang="en" sz="3500">
                <a:solidFill>
                  <a:srgbClr val="2D4757"/>
                </a:solidFill>
              </a:rPr>
              <a:t>DASHBOARD</a:t>
            </a:r>
            <a:endParaRPr lang="en" sz="3500"/>
          </a:p>
        </p:txBody>
      </p:sp>
      <p:sp>
        <p:nvSpPr>
          <p:cNvPr id="421" name="Google Shape;421;p29"/>
          <p:cNvSpPr txBox="1">
            <a:spLocks noGrp="1"/>
          </p:cNvSpPr>
          <p:nvPr>
            <p:ph type="subTitle" idx="1"/>
          </p:nvPr>
        </p:nvSpPr>
        <p:spPr>
          <a:xfrm>
            <a:off x="1298296" y="3583513"/>
            <a:ext cx="2350518" cy="1114758"/>
          </a:xfrm>
          <a:prstGeom prst="rect">
            <a:avLst/>
          </a:prstGeom>
          <a:noFill/>
          <a:ln>
            <a:noFill/>
          </a:ln>
        </p:spPr>
        <p:txBody>
          <a:bodyPr spcFirstLastPara="1" wrap="square" lIns="91425" tIns="91425" rIns="91425" bIns="91425" anchor="ctr" anchorCtr="0">
            <a:noAutofit/>
          </a:bodyPr>
          <a:lstStyle/>
          <a:p>
            <a:pPr marL="0" indent="0"/>
            <a:r>
              <a:rPr lang="en" sz="1400"/>
              <a:t>Group Members:</a:t>
            </a:r>
          </a:p>
          <a:p>
            <a:pPr marL="0" indent="0"/>
            <a:r>
              <a:rPr lang="en" sz="1400"/>
              <a:t>Brandon Hoang</a:t>
            </a:r>
            <a:endParaRPr lang="en"/>
          </a:p>
          <a:p>
            <a:pPr marL="0" indent="0"/>
            <a:r>
              <a:rPr lang="en" sz="1400"/>
              <a:t>Keith Lowry</a:t>
            </a:r>
          </a:p>
          <a:p>
            <a:pPr marL="0" indent="0"/>
            <a:r>
              <a:rPr lang="en" sz="1400"/>
              <a:t>Hansa Pradhan</a:t>
            </a:r>
          </a:p>
          <a:p>
            <a:pPr marL="0" indent="0"/>
            <a:r>
              <a:rPr lang="en" sz="1400"/>
              <a:t>Revati Bhavsar</a:t>
            </a:r>
          </a:p>
        </p:txBody>
      </p:sp>
      <p:sp>
        <p:nvSpPr>
          <p:cNvPr id="422" name="Google Shape;422;p29"/>
          <p:cNvSpPr/>
          <p:nvPr/>
        </p:nvSpPr>
        <p:spPr>
          <a:xfrm>
            <a:off x="356060" y="4756740"/>
            <a:ext cx="1452" cy="290"/>
          </a:xfrm>
          <a:custGeom>
            <a:avLst/>
            <a:gdLst/>
            <a:ahLst/>
            <a:cxnLst/>
            <a:rect l="l" t="t" r="r" b="b"/>
            <a:pathLst>
              <a:path w="45" h="9" extrusionOk="0">
                <a:moveTo>
                  <a:pt x="0" y="0"/>
                </a:moveTo>
                <a:lnTo>
                  <a:pt x="0" y="9"/>
                </a:lnTo>
                <a:cubicBezTo>
                  <a:pt x="45" y="9"/>
                  <a:pt x="45" y="0"/>
                  <a:pt x="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9"/>
          <p:cNvSpPr/>
          <p:nvPr/>
        </p:nvSpPr>
        <p:spPr>
          <a:xfrm>
            <a:off x="181151" y="4756740"/>
            <a:ext cx="1194" cy="290"/>
          </a:xfrm>
          <a:custGeom>
            <a:avLst/>
            <a:gdLst/>
            <a:ahLst/>
            <a:cxnLst/>
            <a:rect l="l" t="t" r="r" b="b"/>
            <a:pathLst>
              <a:path w="37" h="9" extrusionOk="0">
                <a:moveTo>
                  <a:pt x="36" y="0"/>
                </a:moveTo>
                <a:cubicBezTo>
                  <a:pt x="1" y="0"/>
                  <a:pt x="1" y="9"/>
                  <a:pt x="36" y="9"/>
                </a:cubicBezTo>
                <a:lnTo>
                  <a:pt x="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9"/>
          <p:cNvSpPr/>
          <p:nvPr/>
        </p:nvSpPr>
        <p:spPr>
          <a:xfrm>
            <a:off x="477311" y="698512"/>
            <a:ext cx="1452" cy="323"/>
          </a:xfrm>
          <a:custGeom>
            <a:avLst/>
            <a:gdLst/>
            <a:ahLst/>
            <a:cxnLst/>
            <a:rect l="l" t="t" r="r" b="b"/>
            <a:pathLst>
              <a:path w="45" h="10" extrusionOk="0">
                <a:moveTo>
                  <a:pt x="0" y="1"/>
                </a:moveTo>
                <a:lnTo>
                  <a:pt x="0" y="10"/>
                </a:lnTo>
                <a:cubicBezTo>
                  <a:pt x="45" y="10"/>
                  <a:pt x="45" y="1"/>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9"/>
          <p:cNvSpPr/>
          <p:nvPr/>
        </p:nvSpPr>
        <p:spPr>
          <a:xfrm>
            <a:off x="302403" y="698512"/>
            <a:ext cx="1194" cy="323"/>
          </a:xfrm>
          <a:custGeom>
            <a:avLst/>
            <a:gdLst/>
            <a:ahLst/>
            <a:cxnLst/>
            <a:rect l="l" t="t" r="r" b="b"/>
            <a:pathLst>
              <a:path w="37" h="10" extrusionOk="0">
                <a:moveTo>
                  <a:pt x="36" y="1"/>
                </a:moveTo>
                <a:cubicBezTo>
                  <a:pt x="1" y="1"/>
                  <a:pt x="1" y="10"/>
                  <a:pt x="36" y="10"/>
                </a:cubicBezTo>
                <a:lnTo>
                  <a:pt x="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9"/>
          <p:cNvSpPr/>
          <p:nvPr/>
        </p:nvSpPr>
        <p:spPr>
          <a:xfrm>
            <a:off x="7628558" y="1125895"/>
            <a:ext cx="1162" cy="323"/>
          </a:xfrm>
          <a:custGeom>
            <a:avLst/>
            <a:gdLst/>
            <a:ahLst/>
            <a:cxnLst/>
            <a:rect l="l" t="t" r="r" b="b"/>
            <a:pathLst>
              <a:path w="36" h="10" extrusionOk="0">
                <a:moveTo>
                  <a:pt x="0" y="1"/>
                </a:moveTo>
                <a:lnTo>
                  <a:pt x="0" y="10"/>
                </a:lnTo>
                <a:cubicBezTo>
                  <a:pt x="36" y="10"/>
                  <a:pt x="36" y="1"/>
                  <a:pt x="0" y="1"/>
                </a:cubicBez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9"/>
          <p:cNvSpPr/>
          <p:nvPr/>
        </p:nvSpPr>
        <p:spPr>
          <a:xfrm>
            <a:off x="7453650" y="1125895"/>
            <a:ext cx="1194" cy="323"/>
          </a:xfrm>
          <a:custGeom>
            <a:avLst/>
            <a:gdLst/>
            <a:ahLst/>
            <a:cxnLst/>
            <a:rect l="l" t="t" r="r" b="b"/>
            <a:pathLst>
              <a:path w="37" h="10" extrusionOk="0">
                <a:moveTo>
                  <a:pt x="36" y="1"/>
                </a:moveTo>
                <a:cubicBezTo>
                  <a:pt x="1" y="1"/>
                  <a:pt x="1" y="10"/>
                  <a:pt x="36" y="10"/>
                </a:cubicBezTo>
                <a:lnTo>
                  <a:pt x="36" y="1"/>
                </a:ln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9"/>
          <p:cNvSpPr/>
          <p:nvPr/>
        </p:nvSpPr>
        <p:spPr>
          <a:xfrm>
            <a:off x="8817427" y="2864559"/>
            <a:ext cx="1162" cy="323"/>
          </a:xfrm>
          <a:custGeom>
            <a:avLst/>
            <a:gdLst/>
            <a:ahLst/>
            <a:cxnLst/>
            <a:rect l="l" t="t" r="r" b="b"/>
            <a:pathLst>
              <a:path w="36" h="10" extrusionOk="0">
                <a:moveTo>
                  <a:pt x="1" y="1"/>
                </a:moveTo>
                <a:lnTo>
                  <a:pt x="1" y="10"/>
                </a:lnTo>
                <a:cubicBezTo>
                  <a:pt x="36" y="10"/>
                  <a:pt x="36" y="1"/>
                  <a:pt x="1" y="1"/>
                </a:cubicBez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9"/>
          <p:cNvSpPr/>
          <p:nvPr/>
        </p:nvSpPr>
        <p:spPr>
          <a:xfrm>
            <a:off x="8642551" y="2864559"/>
            <a:ext cx="1162" cy="323"/>
          </a:xfrm>
          <a:custGeom>
            <a:avLst/>
            <a:gdLst/>
            <a:ahLst/>
            <a:cxnLst/>
            <a:rect l="l" t="t" r="r" b="b"/>
            <a:pathLst>
              <a:path w="36" h="10" extrusionOk="0">
                <a:moveTo>
                  <a:pt x="35" y="1"/>
                </a:moveTo>
                <a:cubicBezTo>
                  <a:pt x="0" y="1"/>
                  <a:pt x="0" y="10"/>
                  <a:pt x="35" y="10"/>
                </a:cubicBezTo>
                <a:lnTo>
                  <a:pt x="35" y="1"/>
                </a:ln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9"/>
          <p:cNvSpPr/>
          <p:nvPr/>
        </p:nvSpPr>
        <p:spPr>
          <a:xfrm>
            <a:off x="816255" y="2744726"/>
            <a:ext cx="1162" cy="323"/>
          </a:xfrm>
          <a:custGeom>
            <a:avLst/>
            <a:gdLst/>
            <a:ahLst/>
            <a:cxnLst/>
            <a:rect l="l" t="t" r="r" b="b"/>
            <a:pathLst>
              <a:path w="36" h="10" extrusionOk="0">
                <a:moveTo>
                  <a:pt x="0" y="1"/>
                </a:moveTo>
                <a:lnTo>
                  <a:pt x="0" y="10"/>
                </a:lnTo>
                <a:cubicBezTo>
                  <a:pt x="36" y="10"/>
                  <a:pt x="36" y="1"/>
                  <a:pt x="0" y="1"/>
                </a:cubicBez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9"/>
          <p:cNvSpPr/>
          <p:nvPr/>
        </p:nvSpPr>
        <p:spPr>
          <a:xfrm>
            <a:off x="641347" y="2744726"/>
            <a:ext cx="1194" cy="323"/>
          </a:xfrm>
          <a:custGeom>
            <a:avLst/>
            <a:gdLst/>
            <a:ahLst/>
            <a:cxnLst/>
            <a:rect l="l" t="t" r="r" b="b"/>
            <a:pathLst>
              <a:path w="37" h="10" extrusionOk="0">
                <a:moveTo>
                  <a:pt x="36" y="1"/>
                </a:moveTo>
                <a:cubicBezTo>
                  <a:pt x="1" y="1"/>
                  <a:pt x="1" y="10"/>
                  <a:pt x="36" y="10"/>
                </a:cubicBezTo>
                <a:lnTo>
                  <a:pt x="36" y="1"/>
                </a:ln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9"/>
          <p:cNvSpPr/>
          <p:nvPr/>
        </p:nvSpPr>
        <p:spPr>
          <a:xfrm>
            <a:off x="8453962" y="4537886"/>
            <a:ext cx="1452" cy="323"/>
          </a:xfrm>
          <a:custGeom>
            <a:avLst/>
            <a:gdLst/>
            <a:ahLst/>
            <a:cxnLst/>
            <a:rect l="l" t="t" r="r" b="b"/>
            <a:pathLst>
              <a:path w="45" h="10" extrusionOk="0">
                <a:moveTo>
                  <a:pt x="0" y="1"/>
                </a:moveTo>
                <a:lnTo>
                  <a:pt x="0" y="10"/>
                </a:lnTo>
                <a:cubicBezTo>
                  <a:pt x="44" y="10"/>
                  <a:pt x="44" y="1"/>
                  <a:pt x="0" y="1"/>
                </a:cubicBez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9"/>
          <p:cNvSpPr/>
          <p:nvPr/>
        </p:nvSpPr>
        <p:spPr>
          <a:xfrm>
            <a:off x="8279053" y="4537886"/>
            <a:ext cx="1162" cy="323"/>
          </a:xfrm>
          <a:custGeom>
            <a:avLst/>
            <a:gdLst/>
            <a:ahLst/>
            <a:cxnLst/>
            <a:rect l="l" t="t" r="r" b="b"/>
            <a:pathLst>
              <a:path w="36" h="10" extrusionOk="0">
                <a:moveTo>
                  <a:pt x="36" y="1"/>
                </a:moveTo>
                <a:cubicBezTo>
                  <a:pt x="1" y="1"/>
                  <a:pt x="1" y="10"/>
                  <a:pt x="36" y="10"/>
                </a:cubicBezTo>
                <a:lnTo>
                  <a:pt x="36" y="1"/>
                </a:ln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9"/>
          <p:cNvSpPr/>
          <p:nvPr/>
        </p:nvSpPr>
        <p:spPr>
          <a:xfrm>
            <a:off x="2649567" y="4227748"/>
            <a:ext cx="1452" cy="323"/>
          </a:xfrm>
          <a:custGeom>
            <a:avLst/>
            <a:gdLst/>
            <a:ahLst/>
            <a:cxnLst/>
            <a:rect l="l" t="t" r="r" b="b"/>
            <a:pathLst>
              <a:path w="45" h="10" extrusionOk="0">
                <a:moveTo>
                  <a:pt x="1" y="1"/>
                </a:moveTo>
                <a:lnTo>
                  <a:pt x="1" y="10"/>
                </a:lnTo>
                <a:cubicBezTo>
                  <a:pt x="45" y="10"/>
                  <a:pt x="45" y="10"/>
                  <a:pt x="1" y="1"/>
                </a:cubicBez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9"/>
          <p:cNvSpPr/>
          <p:nvPr/>
        </p:nvSpPr>
        <p:spPr>
          <a:xfrm>
            <a:off x="2474658" y="4227748"/>
            <a:ext cx="1194" cy="323"/>
          </a:xfrm>
          <a:custGeom>
            <a:avLst/>
            <a:gdLst/>
            <a:ahLst/>
            <a:cxnLst/>
            <a:rect l="l" t="t" r="r" b="b"/>
            <a:pathLst>
              <a:path w="37" h="10" extrusionOk="0">
                <a:moveTo>
                  <a:pt x="36" y="1"/>
                </a:moveTo>
                <a:cubicBezTo>
                  <a:pt x="1" y="10"/>
                  <a:pt x="1" y="10"/>
                  <a:pt x="36" y="10"/>
                </a:cubicBezTo>
                <a:cubicBezTo>
                  <a:pt x="36" y="10"/>
                  <a:pt x="36" y="10"/>
                  <a:pt x="36" y="1"/>
                </a:cubicBezTo>
                <a:close/>
              </a:path>
            </a:pathLst>
          </a:custGeom>
          <a:solidFill>
            <a:srgbClr val="42B1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9"/>
          <p:cNvSpPr/>
          <p:nvPr/>
        </p:nvSpPr>
        <p:spPr>
          <a:xfrm>
            <a:off x="1741288" y="4481673"/>
            <a:ext cx="1162" cy="323"/>
          </a:xfrm>
          <a:custGeom>
            <a:avLst/>
            <a:gdLst/>
            <a:ahLst/>
            <a:cxnLst/>
            <a:rect l="l" t="t" r="r" b="b"/>
            <a:pathLst>
              <a:path w="36" h="10" extrusionOk="0">
                <a:moveTo>
                  <a:pt x="0" y="1"/>
                </a:moveTo>
                <a:lnTo>
                  <a:pt x="0" y="10"/>
                </a:lnTo>
                <a:cubicBezTo>
                  <a:pt x="36" y="10"/>
                  <a:pt x="36" y="10"/>
                  <a:pt x="0" y="1"/>
                </a:cubicBez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9"/>
          <p:cNvSpPr/>
          <p:nvPr/>
        </p:nvSpPr>
        <p:spPr>
          <a:xfrm>
            <a:off x="1116384" y="4537886"/>
            <a:ext cx="1484" cy="323"/>
          </a:xfrm>
          <a:custGeom>
            <a:avLst/>
            <a:gdLst/>
            <a:ahLst/>
            <a:cxnLst/>
            <a:rect l="l" t="t" r="r" b="b"/>
            <a:pathLst>
              <a:path w="46" h="10" extrusionOk="0">
                <a:moveTo>
                  <a:pt x="45" y="1"/>
                </a:moveTo>
                <a:cubicBezTo>
                  <a:pt x="1" y="10"/>
                  <a:pt x="1" y="10"/>
                  <a:pt x="45" y="10"/>
                </a:cubicBezTo>
                <a:lnTo>
                  <a:pt x="45" y="1"/>
                </a:ln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9"/>
          <p:cNvSpPr/>
          <p:nvPr/>
        </p:nvSpPr>
        <p:spPr>
          <a:xfrm>
            <a:off x="1388862" y="1391532"/>
            <a:ext cx="1452" cy="323"/>
          </a:xfrm>
          <a:custGeom>
            <a:avLst/>
            <a:gdLst/>
            <a:ahLst/>
            <a:cxnLst/>
            <a:rect l="l" t="t" r="r" b="b"/>
            <a:pathLst>
              <a:path w="45" h="10" extrusionOk="0">
                <a:moveTo>
                  <a:pt x="1" y="0"/>
                </a:moveTo>
                <a:lnTo>
                  <a:pt x="1" y="9"/>
                </a:lnTo>
                <a:cubicBezTo>
                  <a:pt x="45" y="0"/>
                  <a:pt x="45" y="0"/>
                  <a:pt x="1" y="0"/>
                </a:cubicBez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9"/>
          <p:cNvSpPr/>
          <p:nvPr/>
        </p:nvSpPr>
        <p:spPr>
          <a:xfrm>
            <a:off x="1213986" y="1391532"/>
            <a:ext cx="1452" cy="323"/>
          </a:xfrm>
          <a:custGeom>
            <a:avLst/>
            <a:gdLst/>
            <a:ahLst/>
            <a:cxnLst/>
            <a:rect l="l" t="t" r="r" b="b"/>
            <a:pathLst>
              <a:path w="45" h="10" extrusionOk="0">
                <a:moveTo>
                  <a:pt x="44" y="0"/>
                </a:moveTo>
                <a:cubicBezTo>
                  <a:pt x="0" y="0"/>
                  <a:pt x="0" y="0"/>
                  <a:pt x="44" y="9"/>
                </a:cubicBezTo>
                <a:lnTo>
                  <a:pt x="44" y="0"/>
                </a:ln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9"/>
          <p:cNvSpPr/>
          <p:nvPr/>
        </p:nvSpPr>
        <p:spPr>
          <a:xfrm>
            <a:off x="5212846" y="1083402"/>
            <a:ext cx="1452" cy="323"/>
          </a:xfrm>
          <a:custGeom>
            <a:avLst/>
            <a:gdLst/>
            <a:ahLst/>
            <a:cxnLst/>
            <a:rect l="l" t="t" r="r" b="b"/>
            <a:pathLst>
              <a:path w="45" h="10" extrusionOk="0">
                <a:moveTo>
                  <a:pt x="1" y="0"/>
                </a:moveTo>
                <a:lnTo>
                  <a:pt x="1" y="9"/>
                </a:lnTo>
                <a:cubicBezTo>
                  <a:pt x="45" y="9"/>
                  <a:pt x="45" y="0"/>
                  <a:pt x="1" y="0"/>
                </a:cubicBez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9"/>
          <p:cNvSpPr/>
          <p:nvPr/>
        </p:nvSpPr>
        <p:spPr>
          <a:xfrm>
            <a:off x="5037969" y="1083402"/>
            <a:ext cx="1452" cy="323"/>
          </a:xfrm>
          <a:custGeom>
            <a:avLst/>
            <a:gdLst/>
            <a:ahLst/>
            <a:cxnLst/>
            <a:rect l="l" t="t" r="r" b="b"/>
            <a:pathLst>
              <a:path w="45" h="10" extrusionOk="0">
                <a:moveTo>
                  <a:pt x="44" y="0"/>
                </a:moveTo>
                <a:cubicBezTo>
                  <a:pt x="0" y="0"/>
                  <a:pt x="0" y="9"/>
                  <a:pt x="44" y="9"/>
                </a:cubicBezTo>
                <a:lnTo>
                  <a:pt x="44" y="0"/>
                </a:ln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9"/>
          <p:cNvSpPr/>
          <p:nvPr/>
        </p:nvSpPr>
        <p:spPr>
          <a:xfrm>
            <a:off x="4796304" y="328755"/>
            <a:ext cx="1162" cy="323"/>
          </a:xfrm>
          <a:custGeom>
            <a:avLst/>
            <a:gdLst/>
            <a:ahLst/>
            <a:cxnLst/>
            <a:rect l="l" t="t" r="r" b="b"/>
            <a:pathLst>
              <a:path w="36" h="10" extrusionOk="0">
                <a:moveTo>
                  <a:pt x="0" y="1"/>
                </a:moveTo>
                <a:lnTo>
                  <a:pt x="0" y="10"/>
                </a:lnTo>
                <a:cubicBezTo>
                  <a:pt x="36" y="10"/>
                  <a:pt x="36" y="1"/>
                  <a:pt x="0" y="1"/>
                </a:cubicBez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9"/>
          <p:cNvSpPr/>
          <p:nvPr/>
        </p:nvSpPr>
        <p:spPr>
          <a:xfrm>
            <a:off x="4621396" y="328755"/>
            <a:ext cx="1194" cy="323"/>
          </a:xfrm>
          <a:custGeom>
            <a:avLst/>
            <a:gdLst/>
            <a:ahLst/>
            <a:cxnLst/>
            <a:rect l="l" t="t" r="r" b="b"/>
            <a:pathLst>
              <a:path w="37" h="10" extrusionOk="0">
                <a:moveTo>
                  <a:pt x="36" y="1"/>
                </a:moveTo>
                <a:cubicBezTo>
                  <a:pt x="1" y="1"/>
                  <a:pt x="1" y="10"/>
                  <a:pt x="36" y="10"/>
                </a:cubicBezTo>
                <a:lnTo>
                  <a:pt x="36" y="1"/>
                </a:ln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9"/>
          <p:cNvSpPr/>
          <p:nvPr/>
        </p:nvSpPr>
        <p:spPr>
          <a:xfrm>
            <a:off x="6011727" y="3681960"/>
            <a:ext cx="1452" cy="323"/>
          </a:xfrm>
          <a:custGeom>
            <a:avLst/>
            <a:gdLst/>
            <a:ahLst/>
            <a:cxnLst/>
            <a:rect l="l" t="t" r="r" b="b"/>
            <a:pathLst>
              <a:path w="45" h="10" extrusionOk="0">
                <a:moveTo>
                  <a:pt x="44" y="1"/>
                </a:moveTo>
                <a:cubicBezTo>
                  <a:pt x="0" y="10"/>
                  <a:pt x="0" y="10"/>
                  <a:pt x="44" y="10"/>
                </a:cubicBezTo>
                <a:lnTo>
                  <a:pt x="44" y="1"/>
                </a:ln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9"/>
          <p:cNvSpPr/>
          <p:nvPr/>
        </p:nvSpPr>
        <p:spPr>
          <a:xfrm>
            <a:off x="6186894" y="3681960"/>
            <a:ext cx="1162" cy="323"/>
          </a:xfrm>
          <a:custGeom>
            <a:avLst/>
            <a:gdLst/>
            <a:ahLst/>
            <a:cxnLst/>
            <a:rect l="l" t="t" r="r" b="b"/>
            <a:pathLst>
              <a:path w="36" h="10" extrusionOk="0">
                <a:moveTo>
                  <a:pt x="0" y="1"/>
                </a:moveTo>
                <a:lnTo>
                  <a:pt x="0" y="10"/>
                </a:lnTo>
                <a:cubicBezTo>
                  <a:pt x="36" y="10"/>
                  <a:pt x="36" y="10"/>
                  <a:pt x="0" y="1"/>
                </a:cubicBezTo>
                <a:close/>
              </a:path>
            </a:pathLst>
          </a:custGeom>
          <a:solidFill>
            <a:srgbClr val="B4E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9"/>
          <p:cNvSpPr/>
          <p:nvPr/>
        </p:nvSpPr>
        <p:spPr>
          <a:xfrm>
            <a:off x="8719857" y="577841"/>
            <a:ext cx="1162" cy="323"/>
          </a:xfrm>
          <a:custGeom>
            <a:avLst/>
            <a:gdLst/>
            <a:ahLst/>
            <a:cxnLst/>
            <a:rect l="l" t="t" r="r" b="b"/>
            <a:pathLst>
              <a:path w="36" h="10" extrusionOk="0">
                <a:moveTo>
                  <a:pt x="36" y="0"/>
                </a:moveTo>
                <a:cubicBezTo>
                  <a:pt x="0" y="0"/>
                  <a:pt x="0" y="0"/>
                  <a:pt x="36" y="9"/>
                </a:cubicBezTo>
                <a:lnTo>
                  <a:pt x="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9"/>
          <p:cNvSpPr/>
          <p:nvPr/>
        </p:nvSpPr>
        <p:spPr>
          <a:xfrm>
            <a:off x="8894734" y="577841"/>
            <a:ext cx="1194" cy="323"/>
          </a:xfrm>
          <a:custGeom>
            <a:avLst/>
            <a:gdLst/>
            <a:ahLst/>
            <a:cxnLst/>
            <a:rect l="l" t="t" r="r" b="b"/>
            <a:pathLst>
              <a:path w="37" h="10" extrusionOk="0">
                <a:moveTo>
                  <a:pt x="1" y="0"/>
                </a:moveTo>
                <a:lnTo>
                  <a:pt x="1" y="9"/>
                </a:lnTo>
                <a:cubicBezTo>
                  <a:pt x="36" y="0"/>
                  <a:pt x="36" y="0"/>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9"/>
          <p:cNvSpPr/>
          <p:nvPr/>
        </p:nvSpPr>
        <p:spPr>
          <a:xfrm>
            <a:off x="8820298" y="4756740"/>
            <a:ext cx="1452" cy="290"/>
          </a:xfrm>
          <a:custGeom>
            <a:avLst/>
            <a:gdLst/>
            <a:ahLst/>
            <a:cxnLst/>
            <a:rect l="l" t="t" r="r" b="b"/>
            <a:pathLst>
              <a:path w="45" h="9" extrusionOk="0">
                <a:moveTo>
                  <a:pt x="44" y="0"/>
                </a:moveTo>
                <a:cubicBezTo>
                  <a:pt x="0" y="0"/>
                  <a:pt x="0" y="9"/>
                  <a:pt x="44" y="9"/>
                </a:cubicBezTo>
                <a:cubicBezTo>
                  <a:pt x="44" y="9"/>
                  <a:pt x="44" y="0"/>
                  <a:pt x="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9"/>
          <p:cNvSpPr/>
          <p:nvPr/>
        </p:nvSpPr>
        <p:spPr>
          <a:xfrm>
            <a:off x="8995465" y="4756740"/>
            <a:ext cx="1162" cy="290"/>
          </a:xfrm>
          <a:custGeom>
            <a:avLst/>
            <a:gdLst/>
            <a:ahLst/>
            <a:cxnLst/>
            <a:rect l="l" t="t" r="r" b="b"/>
            <a:pathLst>
              <a:path w="36" h="9" extrusionOk="0">
                <a:moveTo>
                  <a:pt x="0" y="0"/>
                </a:moveTo>
                <a:lnTo>
                  <a:pt x="0" y="9"/>
                </a:lnTo>
                <a:cubicBezTo>
                  <a:pt x="36" y="9"/>
                  <a:pt x="36" y="0"/>
                  <a:pt x="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0" name="Google Shape;450;p29"/>
          <p:cNvGrpSpPr/>
          <p:nvPr/>
        </p:nvGrpSpPr>
        <p:grpSpPr>
          <a:xfrm>
            <a:off x="5656826" y="1556309"/>
            <a:ext cx="2804103" cy="2405762"/>
            <a:chOff x="781125" y="238050"/>
            <a:chExt cx="6025925" cy="5228850"/>
          </a:xfrm>
        </p:grpSpPr>
        <p:sp>
          <p:nvSpPr>
            <p:cNvPr id="451" name="Google Shape;451;p29"/>
            <p:cNvSpPr/>
            <p:nvPr/>
          </p:nvSpPr>
          <p:spPr>
            <a:xfrm>
              <a:off x="3459050" y="3877625"/>
              <a:ext cx="1853550" cy="1589275"/>
            </a:xfrm>
            <a:custGeom>
              <a:avLst/>
              <a:gdLst/>
              <a:ahLst/>
              <a:cxnLst/>
              <a:rect l="l" t="t" r="r" b="b"/>
              <a:pathLst>
                <a:path w="74142" h="63571" extrusionOk="0">
                  <a:moveTo>
                    <a:pt x="20848" y="0"/>
                  </a:moveTo>
                  <a:cubicBezTo>
                    <a:pt x="18841" y="0"/>
                    <a:pt x="16830" y="162"/>
                    <a:pt x="14829" y="500"/>
                  </a:cubicBezTo>
                  <a:cubicBezTo>
                    <a:pt x="3940" y="2361"/>
                    <a:pt x="0" y="13250"/>
                    <a:pt x="9741" y="20168"/>
                  </a:cubicBezTo>
                  <a:cubicBezTo>
                    <a:pt x="13122" y="22556"/>
                    <a:pt x="17248" y="23580"/>
                    <a:pt x="21312" y="24387"/>
                  </a:cubicBezTo>
                  <a:cubicBezTo>
                    <a:pt x="25345" y="25162"/>
                    <a:pt x="29502" y="25783"/>
                    <a:pt x="33255" y="27489"/>
                  </a:cubicBezTo>
                  <a:cubicBezTo>
                    <a:pt x="39863" y="30436"/>
                    <a:pt x="44640" y="36423"/>
                    <a:pt x="48053" y="42782"/>
                  </a:cubicBezTo>
                  <a:cubicBezTo>
                    <a:pt x="51496" y="49142"/>
                    <a:pt x="53822" y="56029"/>
                    <a:pt x="57111" y="62481"/>
                  </a:cubicBezTo>
                  <a:cubicBezTo>
                    <a:pt x="57297" y="62853"/>
                    <a:pt x="57514" y="63288"/>
                    <a:pt x="57917" y="63474"/>
                  </a:cubicBezTo>
                  <a:cubicBezTo>
                    <a:pt x="58091" y="63546"/>
                    <a:pt x="58277" y="63571"/>
                    <a:pt x="58468" y="63571"/>
                  </a:cubicBezTo>
                  <a:cubicBezTo>
                    <a:pt x="58687" y="63571"/>
                    <a:pt x="58912" y="63538"/>
                    <a:pt x="59127" y="63505"/>
                  </a:cubicBezTo>
                  <a:cubicBezTo>
                    <a:pt x="63656" y="62636"/>
                    <a:pt x="68061" y="61178"/>
                    <a:pt x="72218" y="59193"/>
                  </a:cubicBezTo>
                  <a:cubicBezTo>
                    <a:pt x="72932" y="58851"/>
                    <a:pt x="73676" y="58448"/>
                    <a:pt x="73924" y="57704"/>
                  </a:cubicBezTo>
                  <a:cubicBezTo>
                    <a:pt x="74142" y="57145"/>
                    <a:pt x="74017" y="56556"/>
                    <a:pt x="73893" y="55966"/>
                  </a:cubicBezTo>
                  <a:cubicBezTo>
                    <a:pt x="70574" y="41417"/>
                    <a:pt x="64959" y="26992"/>
                    <a:pt x="54877" y="16011"/>
                  </a:cubicBezTo>
                  <a:cubicBezTo>
                    <a:pt x="46141" y="6524"/>
                    <a:pt x="33584" y="0"/>
                    <a:pt x="208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9"/>
            <p:cNvSpPr/>
            <p:nvPr/>
          </p:nvSpPr>
          <p:spPr>
            <a:xfrm>
              <a:off x="3472225" y="3877625"/>
              <a:ext cx="1840375" cy="1525575"/>
            </a:xfrm>
            <a:custGeom>
              <a:avLst/>
              <a:gdLst/>
              <a:ahLst/>
              <a:cxnLst/>
              <a:rect l="l" t="t" r="r" b="b"/>
              <a:pathLst>
                <a:path w="73615" h="61023" extrusionOk="0">
                  <a:moveTo>
                    <a:pt x="20321" y="0"/>
                  </a:moveTo>
                  <a:cubicBezTo>
                    <a:pt x="18314" y="0"/>
                    <a:pt x="16303" y="162"/>
                    <a:pt x="14302" y="500"/>
                  </a:cubicBezTo>
                  <a:cubicBezTo>
                    <a:pt x="4127" y="2237"/>
                    <a:pt x="1" y="11916"/>
                    <a:pt x="7508" y="18772"/>
                  </a:cubicBezTo>
                  <a:cubicBezTo>
                    <a:pt x="7922" y="18790"/>
                    <a:pt x="8338" y="18799"/>
                    <a:pt x="8755" y="18799"/>
                  </a:cubicBezTo>
                  <a:cubicBezTo>
                    <a:pt x="13219" y="18799"/>
                    <a:pt x="17829" y="17828"/>
                    <a:pt x="22223" y="17828"/>
                  </a:cubicBezTo>
                  <a:cubicBezTo>
                    <a:pt x="24981" y="17828"/>
                    <a:pt x="27654" y="18210"/>
                    <a:pt x="30154" y="19454"/>
                  </a:cubicBezTo>
                  <a:cubicBezTo>
                    <a:pt x="33287" y="21036"/>
                    <a:pt x="35644" y="23766"/>
                    <a:pt x="38126" y="26248"/>
                  </a:cubicBezTo>
                  <a:cubicBezTo>
                    <a:pt x="44237" y="32390"/>
                    <a:pt x="51527" y="37261"/>
                    <a:pt x="57545" y="43496"/>
                  </a:cubicBezTo>
                  <a:cubicBezTo>
                    <a:pt x="62261" y="48366"/>
                    <a:pt x="66231" y="54446"/>
                    <a:pt x="67441" y="61023"/>
                  </a:cubicBezTo>
                  <a:cubicBezTo>
                    <a:pt x="68868" y="60465"/>
                    <a:pt x="70295" y="59844"/>
                    <a:pt x="71691" y="59193"/>
                  </a:cubicBezTo>
                  <a:cubicBezTo>
                    <a:pt x="72405" y="58851"/>
                    <a:pt x="73149" y="58448"/>
                    <a:pt x="73397" y="57704"/>
                  </a:cubicBezTo>
                  <a:cubicBezTo>
                    <a:pt x="73615" y="57145"/>
                    <a:pt x="73490" y="56556"/>
                    <a:pt x="73366" y="55966"/>
                  </a:cubicBezTo>
                  <a:cubicBezTo>
                    <a:pt x="70047" y="41417"/>
                    <a:pt x="64432" y="26992"/>
                    <a:pt x="54350" y="16011"/>
                  </a:cubicBezTo>
                  <a:cubicBezTo>
                    <a:pt x="45614" y="6524"/>
                    <a:pt x="33057" y="0"/>
                    <a:pt x="203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9"/>
            <p:cNvSpPr/>
            <p:nvPr/>
          </p:nvSpPr>
          <p:spPr>
            <a:xfrm>
              <a:off x="4347025" y="3465100"/>
              <a:ext cx="2277775" cy="1389700"/>
            </a:xfrm>
            <a:custGeom>
              <a:avLst/>
              <a:gdLst/>
              <a:ahLst/>
              <a:cxnLst/>
              <a:rect l="l" t="t" r="r" b="b"/>
              <a:pathLst>
                <a:path w="91111" h="55588" extrusionOk="0">
                  <a:moveTo>
                    <a:pt x="76183" y="1"/>
                  </a:moveTo>
                  <a:cubicBezTo>
                    <a:pt x="75099" y="1"/>
                    <a:pt x="74007" y="91"/>
                    <a:pt x="72932" y="187"/>
                  </a:cubicBezTo>
                  <a:cubicBezTo>
                    <a:pt x="53079" y="2080"/>
                    <a:pt x="33473" y="6578"/>
                    <a:pt x="14767" y="13527"/>
                  </a:cubicBezTo>
                  <a:cubicBezTo>
                    <a:pt x="10207" y="15202"/>
                    <a:pt x="4468" y="18428"/>
                    <a:pt x="2483" y="23174"/>
                  </a:cubicBezTo>
                  <a:cubicBezTo>
                    <a:pt x="1" y="29162"/>
                    <a:pt x="1676" y="36514"/>
                    <a:pt x="5554" y="41477"/>
                  </a:cubicBezTo>
                  <a:cubicBezTo>
                    <a:pt x="9959" y="47185"/>
                    <a:pt x="16845" y="50504"/>
                    <a:pt x="23856" y="52335"/>
                  </a:cubicBezTo>
                  <a:cubicBezTo>
                    <a:pt x="24575" y="52517"/>
                    <a:pt x="25391" y="52649"/>
                    <a:pt x="26173" y="52649"/>
                  </a:cubicBezTo>
                  <a:cubicBezTo>
                    <a:pt x="27517" y="52649"/>
                    <a:pt x="28764" y="52259"/>
                    <a:pt x="29254" y="51063"/>
                  </a:cubicBezTo>
                  <a:cubicBezTo>
                    <a:pt x="32158" y="54051"/>
                    <a:pt x="36320" y="55587"/>
                    <a:pt x="40471" y="55587"/>
                  </a:cubicBezTo>
                  <a:cubicBezTo>
                    <a:pt x="43948" y="55587"/>
                    <a:pt x="47417" y="54509"/>
                    <a:pt x="50131" y="52304"/>
                  </a:cubicBezTo>
                  <a:cubicBezTo>
                    <a:pt x="52452" y="52898"/>
                    <a:pt x="54860" y="53354"/>
                    <a:pt x="57245" y="53354"/>
                  </a:cubicBezTo>
                  <a:cubicBezTo>
                    <a:pt x="58590" y="53354"/>
                    <a:pt x="59928" y="53209"/>
                    <a:pt x="61237" y="52862"/>
                  </a:cubicBezTo>
                  <a:cubicBezTo>
                    <a:pt x="64867" y="51900"/>
                    <a:pt x="68217" y="49077"/>
                    <a:pt x="68806" y="45355"/>
                  </a:cubicBezTo>
                  <a:cubicBezTo>
                    <a:pt x="69598" y="45571"/>
                    <a:pt x="70418" y="45677"/>
                    <a:pt x="71238" y="45677"/>
                  </a:cubicBezTo>
                  <a:cubicBezTo>
                    <a:pt x="73822" y="45677"/>
                    <a:pt x="76416" y="44633"/>
                    <a:pt x="78206" y="42749"/>
                  </a:cubicBezTo>
                  <a:cubicBezTo>
                    <a:pt x="80563" y="40298"/>
                    <a:pt x="81463" y="36514"/>
                    <a:pt x="80408" y="33256"/>
                  </a:cubicBezTo>
                  <a:cubicBezTo>
                    <a:pt x="85899" y="32233"/>
                    <a:pt x="89529" y="25594"/>
                    <a:pt x="87450" y="20444"/>
                  </a:cubicBezTo>
                  <a:cubicBezTo>
                    <a:pt x="91018" y="18614"/>
                    <a:pt x="91111" y="12999"/>
                    <a:pt x="88350" y="10083"/>
                  </a:cubicBezTo>
                  <a:cubicBezTo>
                    <a:pt x="87729" y="9401"/>
                    <a:pt x="86954" y="8811"/>
                    <a:pt x="86458" y="8036"/>
                  </a:cubicBezTo>
                  <a:cubicBezTo>
                    <a:pt x="85992" y="7291"/>
                    <a:pt x="85775" y="6392"/>
                    <a:pt x="85434" y="5585"/>
                  </a:cubicBezTo>
                  <a:cubicBezTo>
                    <a:pt x="84503" y="3290"/>
                    <a:pt x="82518" y="1397"/>
                    <a:pt x="80160" y="591"/>
                  </a:cubicBezTo>
                  <a:cubicBezTo>
                    <a:pt x="78884" y="142"/>
                    <a:pt x="77541" y="1"/>
                    <a:pt x="761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9"/>
            <p:cNvSpPr/>
            <p:nvPr/>
          </p:nvSpPr>
          <p:spPr>
            <a:xfrm>
              <a:off x="4656050" y="4029325"/>
              <a:ext cx="435525" cy="727100"/>
            </a:xfrm>
            <a:custGeom>
              <a:avLst/>
              <a:gdLst/>
              <a:ahLst/>
              <a:cxnLst/>
              <a:rect l="l" t="t" r="r" b="b"/>
              <a:pathLst>
                <a:path w="17421" h="29084" extrusionOk="0">
                  <a:moveTo>
                    <a:pt x="1067" y="0"/>
                  </a:moveTo>
                  <a:cubicBezTo>
                    <a:pt x="545" y="0"/>
                    <a:pt x="0" y="353"/>
                    <a:pt x="17" y="978"/>
                  </a:cubicBezTo>
                  <a:cubicBezTo>
                    <a:pt x="110" y="3242"/>
                    <a:pt x="421" y="5476"/>
                    <a:pt x="1010" y="7678"/>
                  </a:cubicBezTo>
                  <a:cubicBezTo>
                    <a:pt x="1631" y="9850"/>
                    <a:pt x="2468" y="11990"/>
                    <a:pt x="3430" y="14038"/>
                  </a:cubicBezTo>
                  <a:cubicBezTo>
                    <a:pt x="5322" y="18101"/>
                    <a:pt x="7866" y="21762"/>
                    <a:pt x="10999" y="24957"/>
                  </a:cubicBezTo>
                  <a:cubicBezTo>
                    <a:pt x="11868" y="25857"/>
                    <a:pt x="12829" y="26632"/>
                    <a:pt x="13791" y="27408"/>
                  </a:cubicBezTo>
                  <a:cubicBezTo>
                    <a:pt x="14707" y="28110"/>
                    <a:pt x="15834" y="29084"/>
                    <a:pt x="17024" y="29084"/>
                  </a:cubicBezTo>
                  <a:cubicBezTo>
                    <a:pt x="17042" y="29084"/>
                    <a:pt x="17061" y="29084"/>
                    <a:pt x="17079" y="29083"/>
                  </a:cubicBezTo>
                  <a:cubicBezTo>
                    <a:pt x="17265" y="29083"/>
                    <a:pt x="17420" y="28897"/>
                    <a:pt x="17389" y="28711"/>
                  </a:cubicBezTo>
                  <a:cubicBezTo>
                    <a:pt x="17079" y="27687"/>
                    <a:pt x="16118" y="26974"/>
                    <a:pt x="15373" y="26229"/>
                  </a:cubicBezTo>
                  <a:cubicBezTo>
                    <a:pt x="14660" y="25516"/>
                    <a:pt x="13884" y="24740"/>
                    <a:pt x="13202" y="23965"/>
                  </a:cubicBezTo>
                  <a:cubicBezTo>
                    <a:pt x="11775" y="22382"/>
                    <a:pt x="10441" y="20831"/>
                    <a:pt x="9262" y="19094"/>
                  </a:cubicBezTo>
                  <a:cubicBezTo>
                    <a:pt x="6842" y="15527"/>
                    <a:pt x="4919" y="11804"/>
                    <a:pt x="3678" y="7709"/>
                  </a:cubicBezTo>
                  <a:cubicBezTo>
                    <a:pt x="2995" y="5414"/>
                    <a:pt x="2406" y="3056"/>
                    <a:pt x="1972" y="698"/>
                  </a:cubicBezTo>
                  <a:cubicBezTo>
                    <a:pt x="1876" y="220"/>
                    <a:pt x="1479" y="0"/>
                    <a:pt x="106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9"/>
            <p:cNvSpPr/>
            <p:nvPr/>
          </p:nvSpPr>
          <p:spPr>
            <a:xfrm>
              <a:off x="4452500" y="3963800"/>
              <a:ext cx="375825" cy="773950"/>
            </a:xfrm>
            <a:custGeom>
              <a:avLst/>
              <a:gdLst/>
              <a:ahLst/>
              <a:cxnLst/>
              <a:rect l="l" t="t" r="r" b="b"/>
              <a:pathLst>
                <a:path w="15033" h="30958" extrusionOk="0">
                  <a:moveTo>
                    <a:pt x="1273" y="0"/>
                  </a:moveTo>
                  <a:cubicBezTo>
                    <a:pt x="683" y="0"/>
                    <a:pt x="280" y="465"/>
                    <a:pt x="249" y="993"/>
                  </a:cubicBezTo>
                  <a:cubicBezTo>
                    <a:pt x="1" y="5491"/>
                    <a:pt x="1149" y="10082"/>
                    <a:pt x="2700" y="14270"/>
                  </a:cubicBezTo>
                  <a:cubicBezTo>
                    <a:pt x="4251" y="18427"/>
                    <a:pt x="6484" y="22429"/>
                    <a:pt x="9431" y="25872"/>
                  </a:cubicBezTo>
                  <a:cubicBezTo>
                    <a:pt x="11044" y="27764"/>
                    <a:pt x="12875" y="29439"/>
                    <a:pt x="14829" y="30929"/>
                  </a:cubicBezTo>
                  <a:cubicBezTo>
                    <a:pt x="14856" y="30949"/>
                    <a:pt x="14881" y="30957"/>
                    <a:pt x="14904" y="30957"/>
                  </a:cubicBezTo>
                  <a:cubicBezTo>
                    <a:pt x="14986" y="30957"/>
                    <a:pt x="15033" y="30846"/>
                    <a:pt x="14984" y="30773"/>
                  </a:cubicBezTo>
                  <a:cubicBezTo>
                    <a:pt x="12099" y="27547"/>
                    <a:pt x="9648" y="23918"/>
                    <a:pt x="7663" y="20133"/>
                  </a:cubicBezTo>
                  <a:cubicBezTo>
                    <a:pt x="5678" y="16348"/>
                    <a:pt x="4158" y="12285"/>
                    <a:pt x="3320" y="8097"/>
                  </a:cubicBezTo>
                  <a:cubicBezTo>
                    <a:pt x="2824" y="5739"/>
                    <a:pt x="2607" y="3412"/>
                    <a:pt x="2296" y="993"/>
                  </a:cubicBezTo>
                  <a:cubicBezTo>
                    <a:pt x="2234" y="465"/>
                    <a:pt x="1862" y="0"/>
                    <a:pt x="1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9"/>
            <p:cNvSpPr/>
            <p:nvPr/>
          </p:nvSpPr>
          <p:spPr>
            <a:xfrm>
              <a:off x="4801275" y="4122875"/>
              <a:ext cx="819225" cy="646025"/>
            </a:xfrm>
            <a:custGeom>
              <a:avLst/>
              <a:gdLst/>
              <a:ahLst/>
              <a:cxnLst/>
              <a:rect l="l" t="t" r="r" b="b"/>
              <a:pathLst>
                <a:path w="32769" h="25841" extrusionOk="0">
                  <a:moveTo>
                    <a:pt x="790" y="1"/>
                  </a:moveTo>
                  <a:cubicBezTo>
                    <a:pt x="378" y="1"/>
                    <a:pt x="1" y="404"/>
                    <a:pt x="258" y="896"/>
                  </a:cubicBezTo>
                  <a:cubicBezTo>
                    <a:pt x="909" y="2168"/>
                    <a:pt x="1560" y="3409"/>
                    <a:pt x="2305" y="4619"/>
                  </a:cubicBezTo>
                  <a:cubicBezTo>
                    <a:pt x="3050" y="5798"/>
                    <a:pt x="3918" y="6945"/>
                    <a:pt x="4756" y="8062"/>
                  </a:cubicBezTo>
                  <a:cubicBezTo>
                    <a:pt x="6462" y="10296"/>
                    <a:pt x="8261" y="12436"/>
                    <a:pt x="10246" y="14422"/>
                  </a:cubicBezTo>
                  <a:cubicBezTo>
                    <a:pt x="14155" y="18299"/>
                    <a:pt x="18684" y="21525"/>
                    <a:pt x="23772" y="23697"/>
                  </a:cubicBezTo>
                  <a:cubicBezTo>
                    <a:pt x="26453" y="24842"/>
                    <a:pt x="29368" y="25840"/>
                    <a:pt x="32290" y="25840"/>
                  </a:cubicBezTo>
                  <a:cubicBezTo>
                    <a:pt x="32377" y="25840"/>
                    <a:pt x="32464" y="25839"/>
                    <a:pt x="32551" y="25837"/>
                  </a:cubicBezTo>
                  <a:cubicBezTo>
                    <a:pt x="32737" y="25837"/>
                    <a:pt x="32768" y="25589"/>
                    <a:pt x="32613" y="25527"/>
                  </a:cubicBezTo>
                  <a:cubicBezTo>
                    <a:pt x="30131" y="24566"/>
                    <a:pt x="27587" y="23852"/>
                    <a:pt x="25168" y="22735"/>
                  </a:cubicBezTo>
                  <a:cubicBezTo>
                    <a:pt x="22748" y="21650"/>
                    <a:pt x="20453" y="20285"/>
                    <a:pt x="18281" y="18733"/>
                  </a:cubicBezTo>
                  <a:cubicBezTo>
                    <a:pt x="13938" y="15569"/>
                    <a:pt x="10122" y="11785"/>
                    <a:pt x="6803" y="7597"/>
                  </a:cubicBezTo>
                  <a:cubicBezTo>
                    <a:pt x="5841" y="6418"/>
                    <a:pt x="4973" y="5208"/>
                    <a:pt x="4073" y="3967"/>
                  </a:cubicBezTo>
                  <a:cubicBezTo>
                    <a:pt x="3205" y="2757"/>
                    <a:pt x="2212" y="1517"/>
                    <a:pt x="1312" y="276"/>
                  </a:cubicBezTo>
                  <a:cubicBezTo>
                    <a:pt x="1168" y="83"/>
                    <a:pt x="975" y="1"/>
                    <a:pt x="7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9"/>
            <p:cNvSpPr/>
            <p:nvPr/>
          </p:nvSpPr>
          <p:spPr>
            <a:xfrm>
              <a:off x="4848600" y="3902825"/>
              <a:ext cx="1240300" cy="724075"/>
            </a:xfrm>
            <a:custGeom>
              <a:avLst/>
              <a:gdLst/>
              <a:ahLst/>
              <a:cxnLst/>
              <a:rect l="l" t="t" r="r" b="b"/>
              <a:pathLst>
                <a:path w="49612" h="28963" extrusionOk="0">
                  <a:moveTo>
                    <a:pt x="1058" y="1"/>
                  </a:moveTo>
                  <a:cubicBezTo>
                    <a:pt x="545" y="1"/>
                    <a:pt x="1" y="439"/>
                    <a:pt x="226" y="1012"/>
                  </a:cubicBezTo>
                  <a:cubicBezTo>
                    <a:pt x="1622" y="4549"/>
                    <a:pt x="3452" y="7775"/>
                    <a:pt x="5779" y="10753"/>
                  </a:cubicBezTo>
                  <a:cubicBezTo>
                    <a:pt x="8105" y="13762"/>
                    <a:pt x="10711" y="16492"/>
                    <a:pt x="13689" y="18818"/>
                  </a:cubicBezTo>
                  <a:cubicBezTo>
                    <a:pt x="20018" y="23813"/>
                    <a:pt x="27556" y="27132"/>
                    <a:pt x="35528" y="28373"/>
                  </a:cubicBezTo>
                  <a:cubicBezTo>
                    <a:pt x="37824" y="28745"/>
                    <a:pt x="40150" y="28931"/>
                    <a:pt x="42477" y="28962"/>
                  </a:cubicBezTo>
                  <a:cubicBezTo>
                    <a:pt x="43594" y="28962"/>
                    <a:pt x="44742" y="28962"/>
                    <a:pt x="45858" y="28869"/>
                  </a:cubicBezTo>
                  <a:cubicBezTo>
                    <a:pt x="46417" y="28838"/>
                    <a:pt x="46975" y="28807"/>
                    <a:pt x="47534" y="28714"/>
                  </a:cubicBezTo>
                  <a:cubicBezTo>
                    <a:pt x="47844" y="28652"/>
                    <a:pt x="48123" y="28621"/>
                    <a:pt x="48402" y="28497"/>
                  </a:cubicBezTo>
                  <a:cubicBezTo>
                    <a:pt x="48712" y="28373"/>
                    <a:pt x="48992" y="28280"/>
                    <a:pt x="49302" y="28187"/>
                  </a:cubicBezTo>
                  <a:cubicBezTo>
                    <a:pt x="49612" y="28125"/>
                    <a:pt x="49550" y="27598"/>
                    <a:pt x="49240" y="27598"/>
                  </a:cubicBezTo>
                  <a:lnTo>
                    <a:pt x="49209" y="27598"/>
                  </a:lnTo>
                  <a:cubicBezTo>
                    <a:pt x="48712" y="27598"/>
                    <a:pt x="48216" y="27473"/>
                    <a:pt x="47720" y="27473"/>
                  </a:cubicBezTo>
                  <a:cubicBezTo>
                    <a:pt x="47192" y="27473"/>
                    <a:pt x="46696" y="27473"/>
                    <a:pt x="46200" y="27504"/>
                  </a:cubicBezTo>
                  <a:cubicBezTo>
                    <a:pt x="45688" y="27520"/>
                    <a:pt x="45176" y="27528"/>
                    <a:pt x="44668" y="27528"/>
                  </a:cubicBezTo>
                  <a:cubicBezTo>
                    <a:pt x="44160" y="27528"/>
                    <a:pt x="43656" y="27520"/>
                    <a:pt x="43160" y="27504"/>
                  </a:cubicBezTo>
                  <a:cubicBezTo>
                    <a:pt x="41205" y="27473"/>
                    <a:pt x="39220" y="27287"/>
                    <a:pt x="37296" y="27008"/>
                  </a:cubicBezTo>
                  <a:cubicBezTo>
                    <a:pt x="33388" y="26388"/>
                    <a:pt x="29510" y="25302"/>
                    <a:pt x="25850" y="23720"/>
                  </a:cubicBezTo>
                  <a:cubicBezTo>
                    <a:pt x="19087" y="20773"/>
                    <a:pt x="13100" y="16213"/>
                    <a:pt x="8353" y="10505"/>
                  </a:cubicBezTo>
                  <a:cubicBezTo>
                    <a:pt x="5779" y="7434"/>
                    <a:pt x="3576" y="3959"/>
                    <a:pt x="1715" y="392"/>
                  </a:cubicBezTo>
                  <a:cubicBezTo>
                    <a:pt x="1578" y="117"/>
                    <a:pt x="1322" y="1"/>
                    <a:pt x="10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9"/>
            <p:cNvSpPr/>
            <p:nvPr/>
          </p:nvSpPr>
          <p:spPr>
            <a:xfrm>
              <a:off x="5049550" y="3931850"/>
              <a:ext cx="1324750" cy="407325"/>
            </a:xfrm>
            <a:custGeom>
              <a:avLst/>
              <a:gdLst/>
              <a:ahLst/>
              <a:cxnLst/>
              <a:rect l="l" t="t" r="r" b="b"/>
              <a:pathLst>
                <a:path w="52990" h="16293" extrusionOk="0">
                  <a:moveTo>
                    <a:pt x="643" y="1"/>
                  </a:moveTo>
                  <a:cubicBezTo>
                    <a:pt x="275" y="1"/>
                    <a:pt x="0" y="508"/>
                    <a:pt x="284" y="844"/>
                  </a:cubicBezTo>
                  <a:cubicBezTo>
                    <a:pt x="1525" y="2240"/>
                    <a:pt x="3014" y="3388"/>
                    <a:pt x="4503" y="4442"/>
                  </a:cubicBezTo>
                  <a:cubicBezTo>
                    <a:pt x="6023" y="5528"/>
                    <a:pt x="7543" y="6490"/>
                    <a:pt x="9126" y="7389"/>
                  </a:cubicBezTo>
                  <a:cubicBezTo>
                    <a:pt x="12321" y="9189"/>
                    <a:pt x="15702" y="10709"/>
                    <a:pt x="19145" y="12012"/>
                  </a:cubicBezTo>
                  <a:cubicBezTo>
                    <a:pt x="26032" y="14555"/>
                    <a:pt x="33322" y="16013"/>
                    <a:pt x="40674" y="16261"/>
                  </a:cubicBezTo>
                  <a:cubicBezTo>
                    <a:pt x="41346" y="16282"/>
                    <a:pt x="42022" y="16293"/>
                    <a:pt x="42699" y="16293"/>
                  </a:cubicBezTo>
                  <a:cubicBezTo>
                    <a:pt x="44052" y="16293"/>
                    <a:pt x="45410" y="16251"/>
                    <a:pt x="46755" y="16168"/>
                  </a:cubicBezTo>
                  <a:cubicBezTo>
                    <a:pt x="47778" y="16106"/>
                    <a:pt x="48802" y="15982"/>
                    <a:pt x="49826" y="15827"/>
                  </a:cubicBezTo>
                  <a:cubicBezTo>
                    <a:pt x="50849" y="15703"/>
                    <a:pt x="51842" y="15579"/>
                    <a:pt x="52804" y="15145"/>
                  </a:cubicBezTo>
                  <a:cubicBezTo>
                    <a:pt x="52990" y="15052"/>
                    <a:pt x="52959" y="14679"/>
                    <a:pt x="52711" y="14648"/>
                  </a:cubicBezTo>
                  <a:cubicBezTo>
                    <a:pt x="52357" y="14596"/>
                    <a:pt x="51997" y="14577"/>
                    <a:pt x="51634" y="14577"/>
                  </a:cubicBezTo>
                  <a:cubicBezTo>
                    <a:pt x="51139" y="14577"/>
                    <a:pt x="50637" y="14613"/>
                    <a:pt x="50136" y="14648"/>
                  </a:cubicBezTo>
                  <a:cubicBezTo>
                    <a:pt x="49267" y="14710"/>
                    <a:pt x="48368" y="14741"/>
                    <a:pt x="47468" y="14803"/>
                  </a:cubicBezTo>
                  <a:cubicBezTo>
                    <a:pt x="46286" y="14864"/>
                    <a:pt x="45117" y="14898"/>
                    <a:pt x="43944" y="14898"/>
                  </a:cubicBezTo>
                  <a:cubicBezTo>
                    <a:pt x="43301" y="14898"/>
                    <a:pt x="42657" y="14888"/>
                    <a:pt x="42008" y="14866"/>
                  </a:cubicBezTo>
                  <a:cubicBezTo>
                    <a:pt x="38441" y="14772"/>
                    <a:pt x="34873" y="14400"/>
                    <a:pt x="31368" y="13749"/>
                  </a:cubicBezTo>
                  <a:cubicBezTo>
                    <a:pt x="24295" y="12446"/>
                    <a:pt x="17439" y="10026"/>
                    <a:pt x="11173" y="6552"/>
                  </a:cubicBezTo>
                  <a:cubicBezTo>
                    <a:pt x="9405" y="5590"/>
                    <a:pt x="7699" y="4504"/>
                    <a:pt x="6023" y="3419"/>
                  </a:cubicBezTo>
                  <a:cubicBezTo>
                    <a:pt x="4348" y="2333"/>
                    <a:pt x="2642" y="1092"/>
                    <a:pt x="874" y="68"/>
                  </a:cubicBezTo>
                  <a:cubicBezTo>
                    <a:pt x="796" y="21"/>
                    <a:pt x="718" y="1"/>
                    <a:pt x="6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9"/>
            <p:cNvSpPr/>
            <p:nvPr/>
          </p:nvSpPr>
          <p:spPr>
            <a:xfrm>
              <a:off x="5226500" y="3917075"/>
              <a:ext cx="1319600" cy="201375"/>
            </a:xfrm>
            <a:custGeom>
              <a:avLst/>
              <a:gdLst/>
              <a:ahLst/>
              <a:cxnLst/>
              <a:rect l="l" t="t" r="r" b="b"/>
              <a:pathLst>
                <a:path w="52784" h="8055" extrusionOk="0">
                  <a:moveTo>
                    <a:pt x="843" y="0"/>
                  </a:moveTo>
                  <a:cubicBezTo>
                    <a:pt x="358" y="0"/>
                    <a:pt x="0" y="706"/>
                    <a:pt x="528" y="970"/>
                  </a:cubicBezTo>
                  <a:cubicBezTo>
                    <a:pt x="3878" y="2552"/>
                    <a:pt x="7445" y="3637"/>
                    <a:pt x="11013" y="4661"/>
                  </a:cubicBezTo>
                  <a:cubicBezTo>
                    <a:pt x="14549" y="5685"/>
                    <a:pt x="18148" y="6522"/>
                    <a:pt x="21808" y="7143"/>
                  </a:cubicBezTo>
                  <a:cubicBezTo>
                    <a:pt x="25281" y="7711"/>
                    <a:pt x="28801" y="8054"/>
                    <a:pt x="32317" y="8054"/>
                  </a:cubicBezTo>
                  <a:cubicBezTo>
                    <a:pt x="35711" y="8054"/>
                    <a:pt x="39100" y="7734"/>
                    <a:pt x="42437" y="6988"/>
                  </a:cubicBezTo>
                  <a:cubicBezTo>
                    <a:pt x="44299" y="6553"/>
                    <a:pt x="46098" y="6026"/>
                    <a:pt x="47835" y="5281"/>
                  </a:cubicBezTo>
                  <a:cubicBezTo>
                    <a:pt x="49603" y="4568"/>
                    <a:pt x="51248" y="3761"/>
                    <a:pt x="52644" y="2459"/>
                  </a:cubicBezTo>
                  <a:cubicBezTo>
                    <a:pt x="52784" y="2319"/>
                    <a:pt x="52671" y="2077"/>
                    <a:pt x="52488" y="2077"/>
                  </a:cubicBezTo>
                  <a:cubicBezTo>
                    <a:pt x="52468" y="2077"/>
                    <a:pt x="52448" y="2080"/>
                    <a:pt x="52426" y="2086"/>
                  </a:cubicBezTo>
                  <a:cubicBezTo>
                    <a:pt x="50844" y="2552"/>
                    <a:pt x="49355" y="3172"/>
                    <a:pt x="47835" y="3699"/>
                  </a:cubicBezTo>
                  <a:cubicBezTo>
                    <a:pt x="46284" y="4227"/>
                    <a:pt x="44702" y="4661"/>
                    <a:pt x="43089" y="5033"/>
                  </a:cubicBezTo>
                  <a:cubicBezTo>
                    <a:pt x="39925" y="5778"/>
                    <a:pt x="36698" y="6119"/>
                    <a:pt x="33441" y="6181"/>
                  </a:cubicBezTo>
                  <a:cubicBezTo>
                    <a:pt x="33223" y="6184"/>
                    <a:pt x="33005" y="6185"/>
                    <a:pt x="32787" y="6185"/>
                  </a:cubicBezTo>
                  <a:cubicBezTo>
                    <a:pt x="25974" y="6185"/>
                    <a:pt x="19334" y="4793"/>
                    <a:pt x="12781" y="3110"/>
                  </a:cubicBezTo>
                  <a:cubicBezTo>
                    <a:pt x="8841" y="2086"/>
                    <a:pt x="4964" y="752"/>
                    <a:pt x="931" y="8"/>
                  </a:cubicBezTo>
                  <a:cubicBezTo>
                    <a:pt x="901" y="3"/>
                    <a:pt x="872" y="0"/>
                    <a:pt x="8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9"/>
            <p:cNvSpPr/>
            <p:nvPr/>
          </p:nvSpPr>
          <p:spPr>
            <a:xfrm>
              <a:off x="5300475" y="3641000"/>
              <a:ext cx="1227175" cy="209625"/>
            </a:xfrm>
            <a:custGeom>
              <a:avLst/>
              <a:gdLst/>
              <a:ahLst/>
              <a:cxnLst/>
              <a:rect l="l" t="t" r="r" b="b"/>
              <a:pathLst>
                <a:path w="49087" h="8385" extrusionOk="0">
                  <a:moveTo>
                    <a:pt x="1130" y="1"/>
                  </a:moveTo>
                  <a:cubicBezTo>
                    <a:pt x="419" y="1"/>
                    <a:pt x="0" y="1158"/>
                    <a:pt x="733" y="1496"/>
                  </a:cubicBezTo>
                  <a:cubicBezTo>
                    <a:pt x="6999" y="4381"/>
                    <a:pt x="13545" y="6584"/>
                    <a:pt x="20369" y="7701"/>
                  </a:cubicBezTo>
                  <a:cubicBezTo>
                    <a:pt x="23081" y="8139"/>
                    <a:pt x="25828" y="8384"/>
                    <a:pt x="28569" y="8384"/>
                  </a:cubicBezTo>
                  <a:cubicBezTo>
                    <a:pt x="32225" y="8384"/>
                    <a:pt x="35871" y="7949"/>
                    <a:pt x="39416" y="6956"/>
                  </a:cubicBezTo>
                  <a:cubicBezTo>
                    <a:pt x="41123" y="6491"/>
                    <a:pt x="42798" y="5870"/>
                    <a:pt x="44411" y="5157"/>
                  </a:cubicBezTo>
                  <a:cubicBezTo>
                    <a:pt x="45186" y="4816"/>
                    <a:pt x="45931" y="4443"/>
                    <a:pt x="46644" y="4009"/>
                  </a:cubicBezTo>
                  <a:cubicBezTo>
                    <a:pt x="47017" y="3761"/>
                    <a:pt x="47389" y="3544"/>
                    <a:pt x="47761" y="3295"/>
                  </a:cubicBezTo>
                  <a:cubicBezTo>
                    <a:pt x="48164" y="3016"/>
                    <a:pt x="48444" y="2675"/>
                    <a:pt x="48754" y="2272"/>
                  </a:cubicBezTo>
                  <a:cubicBezTo>
                    <a:pt x="49086" y="1884"/>
                    <a:pt x="48875" y="1250"/>
                    <a:pt x="48363" y="1250"/>
                  </a:cubicBezTo>
                  <a:cubicBezTo>
                    <a:pt x="48301" y="1250"/>
                    <a:pt x="48235" y="1259"/>
                    <a:pt x="48164" y="1279"/>
                  </a:cubicBezTo>
                  <a:cubicBezTo>
                    <a:pt x="47823" y="1372"/>
                    <a:pt x="47482" y="1434"/>
                    <a:pt x="47172" y="1558"/>
                  </a:cubicBezTo>
                  <a:cubicBezTo>
                    <a:pt x="46768" y="1744"/>
                    <a:pt x="46427" y="1962"/>
                    <a:pt x="46055" y="2148"/>
                  </a:cubicBezTo>
                  <a:cubicBezTo>
                    <a:pt x="45404" y="2489"/>
                    <a:pt x="44721" y="2799"/>
                    <a:pt x="44070" y="3109"/>
                  </a:cubicBezTo>
                  <a:cubicBezTo>
                    <a:pt x="42736" y="3730"/>
                    <a:pt x="41371" y="4226"/>
                    <a:pt x="39975" y="4629"/>
                  </a:cubicBezTo>
                  <a:cubicBezTo>
                    <a:pt x="37090" y="5498"/>
                    <a:pt x="34112" y="5963"/>
                    <a:pt x="31134" y="6118"/>
                  </a:cubicBezTo>
                  <a:cubicBezTo>
                    <a:pt x="30458" y="6148"/>
                    <a:pt x="29783" y="6162"/>
                    <a:pt x="29110" y="6162"/>
                  </a:cubicBezTo>
                  <a:cubicBezTo>
                    <a:pt x="23357" y="6162"/>
                    <a:pt x="17709" y="5120"/>
                    <a:pt x="12211" y="3482"/>
                  </a:cubicBezTo>
                  <a:cubicBezTo>
                    <a:pt x="8550" y="2396"/>
                    <a:pt x="4952" y="1217"/>
                    <a:pt x="1353" y="38"/>
                  </a:cubicBezTo>
                  <a:cubicBezTo>
                    <a:pt x="1276" y="13"/>
                    <a:pt x="1202" y="1"/>
                    <a:pt x="11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9"/>
            <p:cNvSpPr/>
            <p:nvPr/>
          </p:nvSpPr>
          <p:spPr>
            <a:xfrm>
              <a:off x="4163225" y="3395200"/>
              <a:ext cx="1637175" cy="798625"/>
            </a:xfrm>
            <a:custGeom>
              <a:avLst/>
              <a:gdLst/>
              <a:ahLst/>
              <a:cxnLst/>
              <a:rect l="l" t="t" r="r" b="b"/>
              <a:pathLst>
                <a:path w="65487" h="31945" extrusionOk="0">
                  <a:moveTo>
                    <a:pt x="50668" y="0"/>
                  </a:moveTo>
                  <a:cubicBezTo>
                    <a:pt x="48869" y="0"/>
                    <a:pt x="47056" y="174"/>
                    <a:pt x="45323" y="440"/>
                  </a:cubicBezTo>
                  <a:cubicBezTo>
                    <a:pt x="39305" y="1401"/>
                    <a:pt x="33442" y="3201"/>
                    <a:pt x="27641" y="5155"/>
                  </a:cubicBezTo>
                  <a:cubicBezTo>
                    <a:pt x="22491" y="6892"/>
                    <a:pt x="17311" y="8815"/>
                    <a:pt x="12999" y="12135"/>
                  </a:cubicBezTo>
                  <a:cubicBezTo>
                    <a:pt x="8594" y="15516"/>
                    <a:pt x="1" y="26994"/>
                    <a:pt x="8780" y="30499"/>
                  </a:cubicBezTo>
                  <a:cubicBezTo>
                    <a:pt x="9521" y="30787"/>
                    <a:pt x="10317" y="30929"/>
                    <a:pt x="11115" y="30929"/>
                  </a:cubicBezTo>
                  <a:cubicBezTo>
                    <a:pt x="12555" y="30929"/>
                    <a:pt x="14001" y="30467"/>
                    <a:pt x="15139" y="29569"/>
                  </a:cubicBezTo>
                  <a:cubicBezTo>
                    <a:pt x="16864" y="31170"/>
                    <a:pt x="19192" y="31944"/>
                    <a:pt x="21536" y="31944"/>
                  </a:cubicBezTo>
                  <a:cubicBezTo>
                    <a:pt x="24504" y="31944"/>
                    <a:pt x="27496" y="30703"/>
                    <a:pt x="29316" y="28328"/>
                  </a:cubicBezTo>
                  <a:cubicBezTo>
                    <a:pt x="30983" y="29581"/>
                    <a:pt x="33034" y="30168"/>
                    <a:pt x="35105" y="30168"/>
                  </a:cubicBezTo>
                  <a:cubicBezTo>
                    <a:pt x="38777" y="30168"/>
                    <a:pt x="42514" y="28323"/>
                    <a:pt x="44299" y="25071"/>
                  </a:cubicBezTo>
                  <a:cubicBezTo>
                    <a:pt x="45464" y="25822"/>
                    <a:pt x="46808" y="26164"/>
                    <a:pt x="48168" y="26164"/>
                  </a:cubicBezTo>
                  <a:cubicBezTo>
                    <a:pt x="51808" y="26164"/>
                    <a:pt x="55568" y="23712"/>
                    <a:pt x="56336" y="20076"/>
                  </a:cubicBezTo>
                  <a:cubicBezTo>
                    <a:pt x="56724" y="20184"/>
                    <a:pt x="57116" y="20234"/>
                    <a:pt x="57506" y="20234"/>
                  </a:cubicBezTo>
                  <a:cubicBezTo>
                    <a:pt x="59483" y="20234"/>
                    <a:pt x="61410" y="18948"/>
                    <a:pt x="62602" y="17315"/>
                  </a:cubicBezTo>
                  <a:cubicBezTo>
                    <a:pt x="65487" y="13469"/>
                    <a:pt x="65208" y="7606"/>
                    <a:pt x="61951" y="4069"/>
                  </a:cubicBezTo>
                  <a:cubicBezTo>
                    <a:pt x="59153" y="988"/>
                    <a:pt x="54955" y="0"/>
                    <a:pt x="506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9"/>
            <p:cNvSpPr/>
            <p:nvPr/>
          </p:nvSpPr>
          <p:spPr>
            <a:xfrm>
              <a:off x="4931000" y="1643725"/>
              <a:ext cx="1876050" cy="2096750"/>
            </a:xfrm>
            <a:custGeom>
              <a:avLst/>
              <a:gdLst/>
              <a:ahLst/>
              <a:cxnLst/>
              <a:rect l="l" t="t" r="r" b="b"/>
              <a:pathLst>
                <a:path w="75042" h="83870" extrusionOk="0">
                  <a:moveTo>
                    <a:pt x="36476" y="0"/>
                  </a:moveTo>
                  <a:cubicBezTo>
                    <a:pt x="31764" y="0"/>
                    <a:pt x="27084" y="510"/>
                    <a:pt x="22585" y="1879"/>
                  </a:cubicBezTo>
                  <a:cubicBezTo>
                    <a:pt x="14395" y="4330"/>
                    <a:pt x="2731" y="9852"/>
                    <a:pt x="1769" y="18352"/>
                  </a:cubicBezTo>
                  <a:cubicBezTo>
                    <a:pt x="901" y="26200"/>
                    <a:pt x="1" y="34204"/>
                    <a:pt x="1521" y="41959"/>
                  </a:cubicBezTo>
                  <a:cubicBezTo>
                    <a:pt x="4313" y="56198"/>
                    <a:pt x="14674" y="67645"/>
                    <a:pt x="25128" y="77696"/>
                  </a:cubicBezTo>
                  <a:cubicBezTo>
                    <a:pt x="27052" y="79588"/>
                    <a:pt x="29068" y="81480"/>
                    <a:pt x="31519" y="82597"/>
                  </a:cubicBezTo>
                  <a:cubicBezTo>
                    <a:pt x="33414" y="83487"/>
                    <a:pt x="35493" y="83869"/>
                    <a:pt x="37593" y="83869"/>
                  </a:cubicBezTo>
                  <a:cubicBezTo>
                    <a:pt x="39446" y="83869"/>
                    <a:pt x="41315" y="83571"/>
                    <a:pt x="43090" y="83062"/>
                  </a:cubicBezTo>
                  <a:cubicBezTo>
                    <a:pt x="46874" y="81977"/>
                    <a:pt x="50349" y="80022"/>
                    <a:pt x="53761" y="78099"/>
                  </a:cubicBezTo>
                  <a:cubicBezTo>
                    <a:pt x="56150" y="76734"/>
                    <a:pt x="58631" y="75338"/>
                    <a:pt x="60121" y="73042"/>
                  </a:cubicBezTo>
                  <a:cubicBezTo>
                    <a:pt x="65611" y="72732"/>
                    <a:pt x="70296" y="68668"/>
                    <a:pt x="73025" y="63891"/>
                  </a:cubicBezTo>
                  <a:cubicBezTo>
                    <a:pt x="74173" y="61844"/>
                    <a:pt x="75042" y="59548"/>
                    <a:pt x="74701" y="57222"/>
                  </a:cubicBezTo>
                  <a:cubicBezTo>
                    <a:pt x="74366" y="54973"/>
                    <a:pt x="72514" y="52814"/>
                    <a:pt x="70252" y="52814"/>
                  </a:cubicBezTo>
                  <a:cubicBezTo>
                    <a:pt x="70205" y="52814"/>
                    <a:pt x="70157" y="52815"/>
                    <a:pt x="70109" y="52816"/>
                  </a:cubicBezTo>
                  <a:cubicBezTo>
                    <a:pt x="73398" y="47760"/>
                    <a:pt x="72839" y="40501"/>
                    <a:pt x="68807" y="36034"/>
                  </a:cubicBezTo>
                  <a:cubicBezTo>
                    <a:pt x="69768" y="29116"/>
                    <a:pt x="67317" y="21795"/>
                    <a:pt x="62385" y="16863"/>
                  </a:cubicBezTo>
                  <a:cubicBezTo>
                    <a:pt x="61889" y="16335"/>
                    <a:pt x="61330" y="15839"/>
                    <a:pt x="61051" y="15187"/>
                  </a:cubicBezTo>
                  <a:cubicBezTo>
                    <a:pt x="60834" y="14629"/>
                    <a:pt x="60834" y="14009"/>
                    <a:pt x="60772" y="13419"/>
                  </a:cubicBezTo>
                  <a:cubicBezTo>
                    <a:pt x="60400" y="9200"/>
                    <a:pt x="57732" y="5230"/>
                    <a:pt x="53978" y="3275"/>
                  </a:cubicBezTo>
                  <a:cubicBezTo>
                    <a:pt x="52086" y="2345"/>
                    <a:pt x="50039" y="1073"/>
                    <a:pt x="47960" y="824"/>
                  </a:cubicBezTo>
                  <a:cubicBezTo>
                    <a:pt x="44162" y="338"/>
                    <a:pt x="40308" y="0"/>
                    <a:pt x="364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9"/>
            <p:cNvSpPr/>
            <p:nvPr/>
          </p:nvSpPr>
          <p:spPr>
            <a:xfrm>
              <a:off x="5973625" y="2019150"/>
              <a:ext cx="493775" cy="443625"/>
            </a:xfrm>
            <a:custGeom>
              <a:avLst/>
              <a:gdLst/>
              <a:ahLst/>
              <a:cxnLst/>
              <a:rect l="l" t="t" r="r" b="b"/>
              <a:pathLst>
                <a:path w="19751" h="17745" extrusionOk="0">
                  <a:moveTo>
                    <a:pt x="19306" y="0"/>
                  </a:moveTo>
                  <a:cubicBezTo>
                    <a:pt x="19237" y="0"/>
                    <a:pt x="19165" y="23"/>
                    <a:pt x="19098" y="77"/>
                  </a:cubicBezTo>
                  <a:cubicBezTo>
                    <a:pt x="17733" y="1225"/>
                    <a:pt x="16182" y="2156"/>
                    <a:pt x="14631" y="2962"/>
                  </a:cubicBezTo>
                  <a:cubicBezTo>
                    <a:pt x="13049" y="3800"/>
                    <a:pt x="11529" y="4731"/>
                    <a:pt x="9978" y="5630"/>
                  </a:cubicBezTo>
                  <a:cubicBezTo>
                    <a:pt x="7093" y="7274"/>
                    <a:pt x="4270" y="9291"/>
                    <a:pt x="2222" y="11928"/>
                  </a:cubicBezTo>
                  <a:cubicBezTo>
                    <a:pt x="1664" y="12672"/>
                    <a:pt x="1168" y="13417"/>
                    <a:pt x="795" y="14254"/>
                  </a:cubicBezTo>
                  <a:cubicBezTo>
                    <a:pt x="423" y="15154"/>
                    <a:pt x="175" y="16053"/>
                    <a:pt x="51" y="17015"/>
                  </a:cubicBezTo>
                  <a:cubicBezTo>
                    <a:pt x="0" y="17503"/>
                    <a:pt x="370" y="17745"/>
                    <a:pt x="758" y="17745"/>
                  </a:cubicBezTo>
                  <a:cubicBezTo>
                    <a:pt x="1086" y="17745"/>
                    <a:pt x="1426" y="17573"/>
                    <a:pt x="1540" y="17232"/>
                  </a:cubicBezTo>
                  <a:cubicBezTo>
                    <a:pt x="2564" y="14285"/>
                    <a:pt x="4580" y="11866"/>
                    <a:pt x="7031" y="9942"/>
                  </a:cubicBezTo>
                  <a:cubicBezTo>
                    <a:pt x="8272" y="8949"/>
                    <a:pt x="9636" y="8143"/>
                    <a:pt x="10970" y="7305"/>
                  </a:cubicBezTo>
                  <a:cubicBezTo>
                    <a:pt x="12428" y="6375"/>
                    <a:pt x="14010" y="5537"/>
                    <a:pt x="15375" y="4482"/>
                  </a:cubicBezTo>
                  <a:cubicBezTo>
                    <a:pt x="16895" y="3304"/>
                    <a:pt x="18322" y="2032"/>
                    <a:pt x="19532" y="543"/>
                  </a:cubicBezTo>
                  <a:cubicBezTo>
                    <a:pt x="19751" y="300"/>
                    <a:pt x="19551" y="0"/>
                    <a:pt x="19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9"/>
            <p:cNvSpPr/>
            <p:nvPr/>
          </p:nvSpPr>
          <p:spPr>
            <a:xfrm>
              <a:off x="5867850" y="2193175"/>
              <a:ext cx="293950" cy="49725"/>
            </a:xfrm>
            <a:custGeom>
              <a:avLst/>
              <a:gdLst/>
              <a:ahLst/>
              <a:cxnLst/>
              <a:rect l="l" t="t" r="r" b="b"/>
              <a:pathLst>
                <a:path w="11758" h="1989" extrusionOk="0">
                  <a:moveTo>
                    <a:pt x="1294" y="0"/>
                  </a:moveTo>
                  <a:cubicBezTo>
                    <a:pt x="1194" y="0"/>
                    <a:pt x="1094" y="1"/>
                    <a:pt x="994" y="3"/>
                  </a:cubicBezTo>
                  <a:cubicBezTo>
                    <a:pt x="187" y="34"/>
                    <a:pt x="1" y="1244"/>
                    <a:pt x="807" y="1430"/>
                  </a:cubicBezTo>
                  <a:cubicBezTo>
                    <a:pt x="2545" y="1895"/>
                    <a:pt x="4344" y="1988"/>
                    <a:pt x="6143" y="1988"/>
                  </a:cubicBezTo>
                  <a:cubicBezTo>
                    <a:pt x="7942" y="1988"/>
                    <a:pt x="9618" y="1802"/>
                    <a:pt x="11386" y="1554"/>
                  </a:cubicBezTo>
                  <a:cubicBezTo>
                    <a:pt x="11758" y="1492"/>
                    <a:pt x="11634" y="934"/>
                    <a:pt x="11293" y="903"/>
                  </a:cubicBezTo>
                  <a:cubicBezTo>
                    <a:pt x="9586" y="748"/>
                    <a:pt x="7849" y="530"/>
                    <a:pt x="6143" y="375"/>
                  </a:cubicBezTo>
                  <a:cubicBezTo>
                    <a:pt x="4506" y="229"/>
                    <a:pt x="2925" y="0"/>
                    <a:pt x="12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9"/>
            <p:cNvSpPr/>
            <p:nvPr/>
          </p:nvSpPr>
          <p:spPr>
            <a:xfrm>
              <a:off x="6225375" y="2438900"/>
              <a:ext cx="433000" cy="139125"/>
            </a:xfrm>
            <a:custGeom>
              <a:avLst/>
              <a:gdLst/>
              <a:ahLst/>
              <a:cxnLst/>
              <a:rect l="l" t="t" r="r" b="b"/>
              <a:pathLst>
                <a:path w="17320" h="5565" extrusionOk="0">
                  <a:moveTo>
                    <a:pt x="888" y="0"/>
                  </a:moveTo>
                  <a:cubicBezTo>
                    <a:pt x="779" y="0"/>
                    <a:pt x="670" y="12"/>
                    <a:pt x="559" y="39"/>
                  </a:cubicBezTo>
                  <a:cubicBezTo>
                    <a:pt x="249" y="101"/>
                    <a:pt x="32" y="442"/>
                    <a:pt x="32" y="721"/>
                  </a:cubicBezTo>
                  <a:cubicBezTo>
                    <a:pt x="1" y="1621"/>
                    <a:pt x="869" y="2241"/>
                    <a:pt x="1521" y="2707"/>
                  </a:cubicBezTo>
                  <a:cubicBezTo>
                    <a:pt x="2141" y="3141"/>
                    <a:pt x="2793" y="3544"/>
                    <a:pt x="3506" y="3855"/>
                  </a:cubicBezTo>
                  <a:cubicBezTo>
                    <a:pt x="4902" y="4506"/>
                    <a:pt x="6391" y="5002"/>
                    <a:pt x="7911" y="5282"/>
                  </a:cubicBezTo>
                  <a:cubicBezTo>
                    <a:pt x="8893" y="5462"/>
                    <a:pt x="9874" y="5565"/>
                    <a:pt x="10864" y="5565"/>
                  </a:cubicBezTo>
                  <a:cubicBezTo>
                    <a:pt x="11407" y="5565"/>
                    <a:pt x="11953" y="5534"/>
                    <a:pt x="12502" y="5468"/>
                  </a:cubicBezTo>
                  <a:cubicBezTo>
                    <a:pt x="14053" y="5313"/>
                    <a:pt x="15480" y="4878"/>
                    <a:pt x="16907" y="4196"/>
                  </a:cubicBezTo>
                  <a:cubicBezTo>
                    <a:pt x="17319" y="4019"/>
                    <a:pt x="17034" y="3509"/>
                    <a:pt x="16660" y="3509"/>
                  </a:cubicBezTo>
                  <a:cubicBezTo>
                    <a:pt x="16639" y="3509"/>
                    <a:pt x="16618" y="3510"/>
                    <a:pt x="16597" y="3513"/>
                  </a:cubicBezTo>
                  <a:cubicBezTo>
                    <a:pt x="15526" y="3659"/>
                    <a:pt x="14398" y="3710"/>
                    <a:pt x="13272" y="3710"/>
                  </a:cubicBezTo>
                  <a:cubicBezTo>
                    <a:pt x="12963" y="3710"/>
                    <a:pt x="12654" y="3706"/>
                    <a:pt x="12347" y="3699"/>
                  </a:cubicBezTo>
                  <a:cubicBezTo>
                    <a:pt x="10951" y="3637"/>
                    <a:pt x="9648" y="3482"/>
                    <a:pt x="8346" y="3172"/>
                  </a:cubicBezTo>
                  <a:cubicBezTo>
                    <a:pt x="7012" y="2862"/>
                    <a:pt x="5740" y="2397"/>
                    <a:pt x="4530" y="1776"/>
                  </a:cubicBezTo>
                  <a:cubicBezTo>
                    <a:pt x="3909" y="1466"/>
                    <a:pt x="3289" y="1094"/>
                    <a:pt x="2669" y="752"/>
                  </a:cubicBezTo>
                  <a:cubicBezTo>
                    <a:pt x="2137" y="433"/>
                    <a:pt x="1537" y="0"/>
                    <a:pt x="88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9"/>
            <p:cNvSpPr/>
            <p:nvPr/>
          </p:nvSpPr>
          <p:spPr>
            <a:xfrm>
              <a:off x="6213625" y="2528925"/>
              <a:ext cx="162450" cy="90600"/>
            </a:xfrm>
            <a:custGeom>
              <a:avLst/>
              <a:gdLst/>
              <a:ahLst/>
              <a:cxnLst/>
              <a:rect l="l" t="t" r="r" b="b"/>
              <a:pathLst>
                <a:path w="6498" h="3624" extrusionOk="0">
                  <a:moveTo>
                    <a:pt x="6021" y="0"/>
                  </a:moveTo>
                  <a:cubicBezTo>
                    <a:pt x="6002" y="0"/>
                    <a:pt x="5982" y="2"/>
                    <a:pt x="5962" y="5"/>
                  </a:cubicBezTo>
                  <a:cubicBezTo>
                    <a:pt x="4907" y="192"/>
                    <a:pt x="3821" y="440"/>
                    <a:pt x="2859" y="905"/>
                  </a:cubicBezTo>
                  <a:cubicBezTo>
                    <a:pt x="1898" y="1401"/>
                    <a:pt x="998" y="2022"/>
                    <a:pt x="254" y="2828"/>
                  </a:cubicBezTo>
                  <a:cubicBezTo>
                    <a:pt x="0" y="3133"/>
                    <a:pt x="244" y="3623"/>
                    <a:pt x="578" y="3623"/>
                  </a:cubicBezTo>
                  <a:cubicBezTo>
                    <a:pt x="653" y="3623"/>
                    <a:pt x="733" y="3599"/>
                    <a:pt x="812" y="3542"/>
                  </a:cubicBezTo>
                  <a:cubicBezTo>
                    <a:pt x="1650" y="2952"/>
                    <a:pt x="2487" y="2394"/>
                    <a:pt x="3387" y="1898"/>
                  </a:cubicBezTo>
                  <a:cubicBezTo>
                    <a:pt x="4255" y="1401"/>
                    <a:pt x="5155" y="936"/>
                    <a:pt x="6117" y="626"/>
                  </a:cubicBezTo>
                  <a:cubicBezTo>
                    <a:pt x="6498" y="479"/>
                    <a:pt x="6353" y="0"/>
                    <a:pt x="60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9"/>
            <p:cNvSpPr/>
            <p:nvPr/>
          </p:nvSpPr>
          <p:spPr>
            <a:xfrm>
              <a:off x="5879500" y="2629475"/>
              <a:ext cx="806825" cy="374225"/>
            </a:xfrm>
            <a:custGeom>
              <a:avLst/>
              <a:gdLst/>
              <a:ahLst/>
              <a:cxnLst/>
              <a:rect l="l" t="t" r="r" b="b"/>
              <a:pathLst>
                <a:path w="32273" h="14969" extrusionOk="0">
                  <a:moveTo>
                    <a:pt x="1032" y="0"/>
                  </a:moveTo>
                  <a:cubicBezTo>
                    <a:pt x="815" y="0"/>
                    <a:pt x="597" y="70"/>
                    <a:pt x="434" y="202"/>
                  </a:cubicBezTo>
                  <a:cubicBezTo>
                    <a:pt x="31" y="513"/>
                    <a:pt x="0" y="978"/>
                    <a:pt x="186" y="1412"/>
                  </a:cubicBezTo>
                  <a:cubicBezTo>
                    <a:pt x="1117" y="3491"/>
                    <a:pt x="2606" y="5290"/>
                    <a:pt x="4219" y="6903"/>
                  </a:cubicBezTo>
                  <a:cubicBezTo>
                    <a:pt x="5801" y="8516"/>
                    <a:pt x="7631" y="10005"/>
                    <a:pt x="9586" y="11153"/>
                  </a:cubicBezTo>
                  <a:cubicBezTo>
                    <a:pt x="11540" y="12332"/>
                    <a:pt x="13805" y="13324"/>
                    <a:pt x="16069" y="14007"/>
                  </a:cubicBezTo>
                  <a:cubicBezTo>
                    <a:pt x="18489" y="14689"/>
                    <a:pt x="21095" y="14969"/>
                    <a:pt x="23607" y="14969"/>
                  </a:cubicBezTo>
                  <a:cubicBezTo>
                    <a:pt x="25034" y="14969"/>
                    <a:pt x="26430" y="14844"/>
                    <a:pt x="27826" y="14627"/>
                  </a:cubicBezTo>
                  <a:cubicBezTo>
                    <a:pt x="29253" y="14410"/>
                    <a:pt x="30649" y="13976"/>
                    <a:pt x="31983" y="13448"/>
                  </a:cubicBezTo>
                  <a:cubicBezTo>
                    <a:pt x="32273" y="13333"/>
                    <a:pt x="32184" y="12946"/>
                    <a:pt x="31918" y="12946"/>
                  </a:cubicBezTo>
                  <a:cubicBezTo>
                    <a:pt x="31899" y="12946"/>
                    <a:pt x="31880" y="12948"/>
                    <a:pt x="31859" y="12952"/>
                  </a:cubicBezTo>
                  <a:cubicBezTo>
                    <a:pt x="30649" y="13138"/>
                    <a:pt x="29409" y="13231"/>
                    <a:pt x="28199" y="13355"/>
                  </a:cubicBezTo>
                  <a:cubicBezTo>
                    <a:pt x="27397" y="13416"/>
                    <a:pt x="26622" y="13450"/>
                    <a:pt x="25847" y="13450"/>
                  </a:cubicBezTo>
                  <a:cubicBezTo>
                    <a:pt x="25422" y="13450"/>
                    <a:pt x="24998" y="13439"/>
                    <a:pt x="24569" y="13417"/>
                  </a:cubicBezTo>
                  <a:cubicBezTo>
                    <a:pt x="22149" y="13324"/>
                    <a:pt x="19761" y="12890"/>
                    <a:pt x="17465" y="12177"/>
                  </a:cubicBezTo>
                  <a:cubicBezTo>
                    <a:pt x="13339" y="10843"/>
                    <a:pt x="9555" y="8733"/>
                    <a:pt x="6360" y="5724"/>
                  </a:cubicBezTo>
                  <a:cubicBezTo>
                    <a:pt x="4622" y="4049"/>
                    <a:pt x="3195" y="2126"/>
                    <a:pt x="1675" y="264"/>
                  </a:cubicBezTo>
                  <a:cubicBezTo>
                    <a:pt x="1512" y="85"/>
                    <a:pt x="1273" y="0"/>
                    <a:pt x="10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9"/>
            <p:cNvSpPr/>
            <p:nvPr/>
          </p:nvSpPr>
          <p:spPr>
            <a:xfrm>
              <a:off x="5811250" y="2751600"/>
              <a:ext cx="168275" cy="49675"/>
            </a:xfrm>
            <a:custGeom>
              <a:avLst/>
              <a:gdLst/>
              <a:ahLst/>
              <a:cxnLst/>
              <a:rect l="l" t="t" r="r" b="b"/>
              <a:pathLst>
                <a:path w="6731" h="1987" extrusionOk="0">
                  <a:moveTo>
                    <a:pt x="2950" y="0"/>
                  </a:moveTo>
                  <a:cubicBezTo>
                    <a:pt x="2579" y="0"/>
                    <a:pt x="2211" y="35"/>
                    <a:pt x="1831" y="95"/>
                  </a:cubicBezTo>
                  <a:cubicBezTo>
                    <a:pt x="1210" y="219"/>
                    <a:pt x="714" y="560"/>
                    <a:pt x="217" y="932"/>
                  </a:cubicBezTo>
                  <a:cubicBezTo>
                    <a:pt x="0" y="1087"/>
                    <a:pt x="0" y="1460"/>
                    <a:pt x="124" y="1677"/>
                  </a:cubicBezTo>
                  <a:cubicBezTo>
                    <a:pt x="221" y="1869"/>
                    <a:pt x="428" y="1987"/>
                    <a:pt x="633" y="1987"/>
                  </a:cubicBezTo>
                  <a:cubicBezTo>
                    <a:pt x="692" y="1987"/>
                    <a:pt x="751" y="1977"/>
                    <a:pt x="807" y="1956"/>
                  </a:cubicBezTo>
                  <a:cubicBezTo>
                    <a:pt x="1334" y="1832"/>
                    <a:pt x="1675" y="1801"/>
                    <a:pt x="2203" y="1677"/>
                  </a:cubicBezTo>
                  <a:cubicBezTo>
                    <a:pt x="2614" y="1574"/>
                    <a:pt x="2897" y="1514"/>
                    <a:pt x="3265" y="1514"/>
                  </a:cubicBezTo>
                  <a:cubicBezTo>
                    <a:pt x="3341" y="1514"/>
                    <a:pt x="3421" y="1516"/>
                    <a:pt x="3506" y="1522"/>
                  </a:cubicBezTo>
                  <a:cubicBezTo>
                    <a:pt x="4467" y="1522"/>
                    <a:pt x="5398" y="1522"/>
                    <a:pt x="6267" y="1925"/>
                  </a:cubicBezTo>
                  <a:cubicBezTo>
                    <a:pt x="6299" y="1939"/>
                    <a:pt x="6332" y="1945"/>
                    <a:pt x="6366" y="1945"/>
                  </a:cubicBezTo>
                  <a:cubicBezTo>
                    <a:pt x="6556" y="1945"/>
                    <a:pt x="6731" y="1738"/>
                    <a:pt x="6546" y="1553"/>
                  </a:cubicBezTo>
                  <a:cubicBezTo>
                    <a:pt x="5739" y="777"/>
                    <a:pt x="4716" y="157"/>
                    <a:pt x="3568" y="33"/>
                  </a:cubicBezTo>
                  <a:cubicBezTo>
                    <a:pt x="3359" y="11"/>
                    <a:pt x="3154" y="0"/>
                    <a:pt x="29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9"/>
            <p:cNvSpPr/>
            <p:nvPr/>
          </p:nvSpPr>
          <p:spPr>
            <a:xfrm>
              <a:off x="5524725" y="3077750"/>
              <a:ext cx="907075" cy="399525"/>
            </a:xfrm>
            <a:custGeom>
              <a:avLst/>
              <a:gdLst/>
              <a:ahLst/>
              <a:cxnLst/>
              <a:rect l="l" t="t" r="r" b="b"/>
              <a:pathLst>
                <a:path w="36283" h="15981" extrusionOk="0">
                  <a:moveTo>
                    <a:pt x="809" y="0"/>
                  </a:moveTo>
                  <a:cubicBezTo>
                    <a:pt x="390" y="0"/>
                    <a:pt x="0" y="515"/>
                    <a:pt x="232" y="977"/>
                  </a:cubicBezTo>
                  <a:cubicBezTo>
                    <a:pt x="790" y="2125"/>
                    <a:pt x="1441" y="3149"/>
                    <a:pt x="2403" y="3986"/>
                  </a:cubicBezTo>
                  <a:cubicBezTo>
                    <a:pt x="3396" y="4855"/>
                    <a:pt x="4637" y="5537"/>
                    <a:pt x="5846" y="6034"/>
                  </a:cubicBezTo>
                  <a:cubicBezTo>
                    <a:pt x="7527" y="6731"/>
                    <a:pt x="9275" y="6981"/>
                    <a:pt x="11037" y="6981"/>
                  </a:cubicBezTo>
                  <a:cubicBezTo>
                    <a:pt x="11943" y="6981"/>
                    <a:pt x="12851" y="6915"/>
                    <a:pt x="13757" y="6809"/>
                  </a:cubicBezTo>
                  <a:cubicBezTo>
                    <a:pt x="15731" y="6580"/>
                    <a:pt x="17773" y="6163"/>
                    <a:pt x="19782" y="6163"/>
                  </a:cubicBezTo>
                  <a:cubicBezTo>
                    <a:pt x="20488" y="6163"/>
                    <a:pt x="21191" y="6215"/>
                    <a:pt x="21885" y="6344"/>
                  </a:cubicBezTo>
                  <a:cubicBezTo>
                    <a:pt x="24583" y="6871"/>
                    <a:pt x="26290" y="8609"/>
                    <a:pt x="28089" y="10439"/>
                  </a:cubicBezTo>
                  <a:cubicBezTo>
                    <a:pt x="29206" y="11587"/>
                    <a:pt x="30322" y="12672"/>
                    <a:pt x="31594" y="13634"/>
                  </a:cubicBezTo>
                  <a:cubicBezTo>
                    <a:pt x="32215" y="14130"/>
                    <a:pt x="32866" y="14596"/>
                    <a:pt x="33580" y="14937"/>
                  </a:cubicBezTo>
                  <a:cubicBezTo>
                    <a:pt x="34262" y="15309"/>
                    <a:pt x="35007" y="15650"/>
                    <a:pt x="35751" y="15961"/>
                  </a:cubicBezTo>
                  <a:cubicBezTo>
                    <a:pt x="35785" y="15974"/>
                    <a:pt x="35818" y="15980"/>
                    <a:pt x="35850" y="15980"/>
                  </a:cubicBezTo>
                  <a:cubicBezTo>
                    <a:pt x="36109" y="15980"/>
                    <a:pt x="36282" y="15568"/>
                    <a:pt x="36061" y="15402"/>
                  </a:cubicBezTo>
                  <a:lnTo>
                    <a:pt x="36061" y="15371"/>
                  </a:lnTo>
                  <a:cubicBezTo>
                    <a:pt x="35007" y="14472"/>
                    <a:pt x="34014" y="13510"/>
                    <a:pt x="32990" y="12548"/>
                  </a:cubicBezTo>
                  <a:cubicBezTo>
                    <a:pt x="31966" y="11587"/>
                    <a:pt x="31005" y="10625"/>
                    <a:pt x="30074" y="9601"/>
                  </a:cubicBezTo>
                  <a:cubicBezTo>
                    <a:pt x="28275" y="7585"/>
                    <a:pt x="26414" y="5599"/>
                    <a:pt x="23870" y="4607"/>
                  </a:cubicBezTo>
                  <a:cubicBezTo>
                    <a:pt x="22582" y="4116"/>
                    <a:pt x="21276" y="3946"/>
                    <a:pt x="19961" y="3946"/>
                  </a:cubicBezTo>
                  <a:cubicBezTo>
                    <a:pt x="16973" y="3946"/>
                    <a:pt x="13935" y="4826"/>
                    <a:pt x="10935" y="4826"/>
                  </a:cubicBezTo>
                  <a:cubicBezTo>
                    <a:pt x="9916" y="4826"/>
                    <a:pt x="8901" y="4724"/>
                    <a:pt x="7894" y="4452"/>
                  </a:cubicBezTo>
                  <a:cubicBezTo>
                    <a:pt x="6622" y="4110"/>
                    <a:pt x="5412" y="3521"/>
                    <a:pt x="4295" y="2745"/>
                  </a:cubicBezTo>
                  <a:cubicBezTo>
                    <a:pt x="3210" y="2001"/>
                    <a:pt x="2124" y="1163"/>
                    <a:pt x="1224" y="202"/>
                  </a:cubicBezTo>
                  <a:cubicBezTo>
                    <a:pt x="1098" y="60"/>
                    <a:pt x="952" y="0"/>
                    <a:pt x="8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9"/>
            <p:cNvSpPr/>
            <p:nvPr/>
          </p:nvSpPr>
          <p:spPr>
            <a:xfrm>
              <a:off x="5553775" y="1989275"/>
              <a:ext cx="316250" cy="610400"/>
            </a:xfrm>
            <a:custGeom>
              <a:avLst/>
              <a:gdLst/>
              <a:ahLst/>
              <a:cxnLst/>
              <a:rect l="l" t="t" r="r" b="b"/>
              <a:pathLst>
                <a:path w="12650" h="24416" extrusionOk="0">
                  <a:moveTo>
                    <a:pt x="5061" y="1"/>
                  </a:moveTo>
                  <a:cubicBezTo>
                    <a:pt x="5029" y="1"/>
                    <a:pt x="4996" y="10"/>
                    <a:pt x="4964" y="31"/>
                  </a:cubicBezTo>
                  <a:cubicBezTo>
                    <a:pt x="1489" y="1986"/>
                    <a:pt x="0" y="6267"/>
                    <a:pt x="155" y="10082"/>
                  </a:cubicBezTo>
                  <a:cubicBezTo>
                    <a:pt x="310" y="14301"/>
                    <a:pt x="2451" y="18179"/>
                    <a:pt x="5553" y="20940"/>
                  </a:cubicBezTo>
                  <a:cubicBezTo>
                    <a:pt x="6453" y="21747"/>
                    <a:pt x="7445" y="22460"/>
                    <a:pt x="8469" y="23111"/>
                  </a:cubicBezTo>
                  <a:cubicBezTo>
                    <a:pt x="8965" y="23422"/>
                    <a:pt x="9462" y="23701"/>
                    <a:pt x="10020" y="23949"/>
                  </a:cubicBezTo>
                  <a:cubicBezTo>
                    <a:pt x="10299" y="24042"/>
                    <a:pt x="10578" y="24166"/>
                    <a:pt x="10858" y="24259"/>
                  </a:cubicBezTo>
                  <a:cubicBezTo>
                    <a:pt x="11168" y="24383"/>
                    <a:pt x="11478" y="24383"/>
                    <a:pt x="11819" y="24414"/>
                  </a:cubicBezTo>
                  <a:cubicBezTo>
                    <a:pt x="11830" y="24415"/>
                    <a:pt x="11841" y="24415"/>
                    <a:pt x="11852" y="24415"/>
                  </a:cubicBezTo>
                  <a:cubicBezTo>
                    <a:pt x="12388" y="24415"/>
                    <a:pt x="12650" y="23663"/>
                    <a:pt x="12285" y="23298"/>
                  </a:cubicBezTo>
                  <a:cubicBezTo>
                    <a:pt x="11571" y="22615"/>
                    <a:pt x="10672" y="22150"/>
                    <a:pt x="9834" y="21653"/>
                  </a:cubicBezTo>
                  <a:cubicBezTo>
                    <a:pt x="9027" y="21188"/>
                    <a:pt x="8252" y="20661"/>
                    <a:pt x="7538" y="20071"/>
                  </a:cubicBezTo>
                  <a:cubicBezTo>
                    <a:pt x="6080" y="18893"/>
                    <a:pt x="4777" y="17497"/>
                    <a:pt x="3785" y="15914"/>
                  </a:cubicBezTo>
                  <a:cubicBezTo>
                    <a:pt x="1799" y="12781"/>
                    <a:pt x="1272" y="9121"/>
                    <a:pt x="2234" y="5584"/>
                  </a:cubicBezTo>
                  <a:cubicBezTo>
                    <a:pt x="2761" y="3630"/>
                    <a:pt x="3847" y="1831"/>
                    <a:pt x="5212" y="342"/>
                  </a:cubicBezTo>
                  <a:cubicBezTo>
                    <a:pt x="5340" y="214"/>
                    <a:pt x="5214" y="1"/>
                    <a:pt x="50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9"/>
            <p:cNvSpPr/>
            <p:nvPr/>
          </p:nvSpPr>
          <p:spPr>
            <a:xfrm>
              <a:off x="4931000" y="1643725"/>
              <a:ext cx="1485175" cy="2082775"/>
            </a:xfrm>
            <a:custGeom>
              <a:avLst/>
              <a:gdLst/>
              <a:ahLst/>
              <a:cxnLst/>
              <a:rect l="l" t="t" r="r" b="b"/>
              <a:pathLst>
                <a:path w="59407" h="83311" extrusionOk="0">
                  <a:moveTo>
                    <a:pt x="36476" y="0"/>
                  </a:moveTo>
                  <a:cubicBezTo>
                    <a:pt x="31764" y="0"/>
                    <a:pt x="27084" y="510"/>
                    <a:pt x="22585" y="1879"/>
                  </a:cubicBezTo>
                  <a:cubicBezTo>
                    <a:pt x="14395" y="4330"/>
                    <a:pt x="2731" y="9852"/>
                    <a:pt x="1769" y="18352"/>
                  </a:cubicBezTo>
                  <a:cubicBezTo>
                    <a:pt x="901" y="26200"/>
                    <a:pt x="1" y="34204"/>
                    <a:pt x="1521" y="41959"/>
                  </a:cubicBezTo>
                  <a:cubicBezTo>
                    <a:pt x="4313" y="56198"/>
                    <a:pt x="14674" y="67645"/>
                    <a:pt x="25128" y="77696"/>
                  </a:cubicBezTo>
                  <a:cubicBezTo>
                    <a:pt x="27052" y="79588"/>
                    <a:pt x="29068" y="81480"/>
                    <a:pt x="31519" y="82597"/>
                  </a:cubicBezTo>
                  <a:cubicBezTo>
                    <a:pt x="32170" y="82907"/>
                    <a:pt x="32822" y="83124"/>
                    <a:pt x="33504" y="83311"/>
                  </a:cubicBezTo>
                  <a:cubicBezTo>
                    <a:pt x="35024" y="80984"/>
                    <a:pt x="36110" y="78378"/>
                    <a:pt x="36606" y="75648"/>
                  </a:cubicBezTo>
                  <a:cubicBezTo>
                    <a:pt x="37630" y="69661"/>
                    <a:pt x="35831" y="63271"/>
                    <a:pt x="31829" y="58711"/>
                  </a:cubicBezTo>
                  <a:cubicBezTo>
                    <a:pt x="35241" y="52289"/>
                    <a:pt x="34094" y="43789"/>
                    <a:pt x="29161" y="38454"/>
                  </a:cubicBezTo>
                  <a:cubicBezTo>
                    <a:pt x="31798" y="33862"/>
                    <a:pt x="31364" y="27720"/>
                    <a:pt x="28137" y="23532"/>
                  </a:cubicBezTo>
                  <a:lnTo>
                    <a:pt x="28137" y="23532"/>
                  </a:lnTo>
                  <a:cubicBezTo>
                    <a:pt x="28672" y="23607"/>
                    <a:pt x="29210" y="23643"/>
                    <a:pt x="29748" y="23643"/>
                  </a:cubicBezTo>
                  <a:cubicBezTo>
                    <a:pt x="34358" y="23643"/>
                    <a:pt x="38941" y="20977"/>
                    <a:pt x="41135" y="16894"/>
                  </a:cubicBezTo>
                  <a:cubicBezTo>
                    <a:pt x="42521" y="17587"/>
                    <a:pt x="44028" y="17898"/>
                    <a:pt x="45556" y="17898"/>
                  </a:cubicBezTo>
                  <a:cubicBezTo>
                    <a:pt x="48680" y="17898"/>
                    <a:pt x="51893" y="16598"/>
                    <a:pt x="54351" y="14598"/>
                  </a:cubicBezTo>
                  <a:cubicBezTo>
                    <a:pt x="56336" y="12954"/>
                    <a:pt x="57980" y="10937"/>
                    <a:pt x="59407" y="8797"/>
                  </a:cubicBezTo>
                  <a:cubicBezTo>
                    <a:pt x="58197" y="6470"/>
                    <a:pt x="56305" y="4485"/>
                    <a:pt x="53978" y="3306"/>
                  </a:cubicBezTo>
                  <a:cubicBezTo>
                    <a:pt x="52117" y="2345"/>
                    <a:pt x="50039" y="1073"/>
                    <a:pt x="47960" y="824"/>
                  </a:cubicBezTo>
                  <a:cubicBezTo>
                    <a:pt x="44162" y="338"/>
                    <a:pt x="40308" y="0"/>
                    <a:pt x="364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9"/>
            <p:cNvSpPr/>
            <p:nvPr/>
          </p:nvSpPr>
          <p:spPr>
            <a:xfrm>
              <a:off x="5999700" y="1934050"/>
              <a:ext cx="350975" cy="172100"/>
            </a:xfrm>
            <a:custGeom>
              <a:avLst/>
              <a:gdLst/>
              <a:ahLst/>
              <a:cxnLst/>
              <a:rect l="l" t="t" r="r" b="b"/>
              <a:pathLst>
                <a:path w="14039" h="6884" extrusionOk="0">
                  <a:moveTo>
                    <a:pt x="12823" y="0"/>
                  </a:moveTo>
                  <a:cubicBezTo>
                    <a:pt x="12660" y="0"/>
                    <a:pt x="12488" y="49"/>
                    <a:pt x="12316" y="162"/>
                  </a:cubicBezTo>
                  <a:cubicBezTo>
                    <a:pt x="11820" y="534"/>
                    <a:pt x="11354" y="845"/>
                    <a:pt x="10889" y="1248"/>
                  </a:cubicBezTo>
                  <a:cubicBezTo>
                    <a:pt x="10455" y="1620"/>
                    <a:pt x="10051" y="1992"/>
                    <a:pt x="9617" y="2334"/>
                  </a:cubicBezTo>
                  <a:cubicBezTo>
                    <a:pt x="8811" y="2954"/>
                    <a:pt x="7849" y="3543"/>
                    <a:pt x="6918" y="4040"/>
                  </a:cubicBezTo>
                  <a:cubicBezTo>
                    <a:pt x="4995" y="5032"/>
                    <a:pt x="2792" y="5653"/>
                    <a:pt x="621" y="5839"/>
                  </a:cubicBezTo>
                  <a:cubicBezTo>
                    <a:pt x="187" y="5870"/>
                    <a:pt x="1" y="6615"/>
                    <a:pt x="528" y="6677"/>
                  </a:cubicBezTo>
                  <a:lnTo>
                    <a:pt x="528" y="6708"/>
                  </a:lnTo>
                  <a:cubicBezTo>
                    <a:pt x="1292" y="6825"/>
                    <a:pt x="2056" y="6884"/>
                    <a:pt x="2816" y="6884"/>
                  </a:cubicBezTo>
                  <a:cubicBezTo>
                    <a:pt x="4463" y="6884"/>
                    <a:pt x="6092" y="6608"/>
                    <a:pt x="7663" y="6056"/>
                  </a:cubicBezTo>
                  <a:cubicBezTo>
                    <a:pt x="9989" y="5219"/>
                    <a:pt x="12533" y="3792"/>
                    <a:pt x="13712" y="1558"/>
                  </a:cubicBezTo>
                  <a:cubicBezTo>
                    <a:pt x="14038" y="881"/>
                    <a:pt x="13512" y="0"/>
                    <a:pt x="128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9"/>
            <p:cNvSpPr/>
            <p:nvPr/>
          </p:nvSpPr>
          <p:spPr>
            <a:xfrm>
              <a:off x="5733225" y="2240950"/>
              <a:ext cx="231600" cy="136175"/>
            </a:xfrm>
            <a:custGeom>
              <a:avLst/>
              <a:gdLst/>
              <a:ahLst/>
              <a:cxnLst/>
              <a:rect l="l" t="t" r="r" b="b"/>
              <a:pathLst>
                <a:path w="9264" h="5447" extrusionOk="0">
                  <a:moveTo>
                    <a:pt x="415" y="0"/>
                  </a:moveTo>
                  <a:cubicBezTo>
                    <a:pt x="208" y="0"/>
                    <a:pt x="1" y="177"/>
                    <a:pt x="81" y="419"/>
                  </a:cubicBezTo>
                  <a:cubicBezTo>
                    <a:pt x="578" y="2094"/>
                    <a:pt x="1756" y="3583"/>
                    <a:pt x="3245" y="4483"/>
                  </a:cubicBezTo>
                  <a:cubicBezTo>
                    <a:pt x="4052" y="4979"/>
                    <a:pt x="4921" y="5289"/>
                    <a:pt x="5820" y="5413"/>
                  </a:cubicBezTo>
                  <a:cubicBezTo>
                    <a:pt x="5998" y="5437"/>
                    <a:pt x="6176" y="5447"/>
                    <a:pt x="6352" y="5447"/>
                  </a:cubicBezTo>
                  <a:cubicBezTo>
                    <a:pt x="6636" y="5447"/>
                    <a:pt x="6917" y="5421"/>
                    <a:pt x="7185" y="5382"/>
                  </a:cubicBezTo>
                  <a:cubicBezTo>
                    <a:pt x="7712" y="5320"/>
                    <a:pt x="8178" y="5103"/>
                    <a:pt x="8643" y="4855"/>
                  </a:cubicBezTo>
                  <a:cubicBezTo>
                    <a:pt x="9264" y="4483"/>
                    <a:pt x="9015" y="3490"/>
                    <a:pt x="8271" y="3490"/>
                  </a:cubicBezTo>
                  <a:cubicBezTo>
                    <a:pt x="7973" y="3490"/>
                    <a:pt x="7675" y="3450"/>
                    <a:pt x="7362" y="3450"/>
                  </a:cubicBezTo>
                  <a:cubicBezTo>
                    <a:pt x="7283" y="3450"/>
                    <a:pt x="7204" y="3453"/>
                    <a:pt x="7123" y="3459"/>
                  </a:cubicBezTo>
                  <a:cubicBezTo>
                    <a:pt x="6751" y="3459"/>
                    <a:pt x="6379" y="3428"/>
                    <a:pt x="6006" y="3397"/>
                  </a:cubicBezTo>
                  <a:cubicBezTo>
                    <a:pt x="5448" y="3335"/>
                    <a:pt x="4641" y="3211"/>
                    <a:pt x="3959" y="2962"/>
                  </a:cubicBezTo>
                  <a:cubicBezTo>
                    <a:pt x="2532" y="2435"/>
                    <a:pt x="1384" y="1504"/>
                    <a:pt x="702" y="171"/>
                  </a:cubicBezTo>
                  <a:cubicBezTo>
                    <a:pt x="637" y="51"/>
                    <a:pt x="526" y="0"/>
                    <a:pt x="4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9"/>
            <p:cNvSpPr/>
            <p:nvPr/>
          </p:nvSpPr>
          <p:spPr>
            <a:xfrm>
              <a:off x="6310700" y="2252725"/>
              <a:ext cx="277650" cy="100650"/>
            </a:xfrm>
            <a:custGeom>
              <a:avLst/>
              <a:gdLst/>
              <a:ahLst/>
              <a:cxnLst/>
              <a:rect l="l" t="t" r="r" b="b"/>
              <a:pathLst>
                <a:path w="11106" h="4026" extrusionOk="0">
                  <a:moveTo>
                    <a:pt x="3714" y="1"/>
                  </a:moveTo>
                  <a:cubicBezTo>
                    <a:pt x="2595" y="1"/>
                    <a:pt x="1464" y="167"/>
                    <a:pt x="496" y="661"/>
                  </a:cubicBezTo>
                  <a:cubicBezTo>
                    <a:pt x="0" y="909"/>
                    <a:pt x="124" y="1716"/>
                    <a:pt x="652" y="1840"/>
                  </a:cubicBezTo>
                  <a:cubicBezTo>
                    <a:pt x="1365" y="2026"/>
                    <a:pt x="2141" y="2057"/>
                    <a:pt x="2885" y="2181"/>
                  </a:cubicBezTo>
                  <a:cubicBezTo>
                    <a:pt x="3630" y="2305"/>
                    <a:pt x="4436" y="2398"/>
                    <a:pt x="5181" y="2585"/>
                  </a:cubicBezTo>
                  <a:cubicBezTo>
                    <a:pt x="5956" y="2771"/>
                    <a:pt x="6701" y="3019"/>
                    <a:pt x="7445" y="3298"/>
                  </a:cubicBezTo>
                  <a:cubicBezTo>
                    <a:pt x="7662" y="3391"/>
                    <a:pt x="8097" y="3608"/>
                    <a:pt x="8438" y="3732"/>
                  </a:cubicBezTo>
                  <a:cubicBezTo>
                    <a:pt x="8813" y="3887"/>
                    <a:pt x="9157" y="4026"/>
                    <a:pt x="9537" y="4026"/>
                  </a:cubicBezTo>
                  <a:cubicBezTo>
                    <a:pt x="9691" y="4026"/>
                    <a:pt x="9850" y="4003"/>
                    <a:pt x="10020" y="3949"/>
                  </a:cubicBezTo>
                  <a:cubicBezTo>
                    <a:pt x="10578" y="3794"/>
                    <a:pt x="11106" y="3081"/>
                    <a:pt x="10858" y="2460"/>
                  </a:cubicBezTo>
                  <a:cubicBezTo>
                    <a:pt x="10485" y="1406"/>
                    <a:pt x="9307" y="1002"/>
                    <a:pt x="8314" y="692"/>
                  </a:cubicBezTo>
                  <a:cubicBezTo>
                    <a:pt x="7414" y="413"/>
                    <a:pt x="6515" y="258"/>
                    <a:pt x="5584" y="134"/>
                  </a:cubicBezTo>
                  <a:cubicBezTo>
                    <a:pt x="4987" y="55"/>
                    <a:pt x="4352" y="1"/>
                    <a:pt x="37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9"/>
            <p:cNvSpPr/>
            <p:nvPr/>
          </p:nvSpPr>
          <p:spPr>
            <a:xfrm>
              <a:off x="6354375" y="2631425"/>
              <a:ext cx="251825" cy="86625"/>
            </a:xfrm>
            <a:custGeom>
              <a:avLst/>
              <a:gdLst/>
              <a:ahLst/>
              <a:cxnLst/>
              <a:rect l="l" t="t" r="r" b="b"/>
              <a:pathLst>
                <a:path w="10073" h="3465" extrusionOk="0">
                  <a:moveTo>
                    <a:pt x="8707" y="0"/>
                  </a:moveTo>
                  <a:cubicBezTo>
                    <a:pt x="8397" y="0"/>
                    <a:pt x="8149" y="124"/>
                    <a:pt x="7870" y="248"/>
                  </a:cubicBezTo>
                  <a:cubicBezTo>
                    <a:pt x="7721" y="338"/>
                    <a:pt x="7571" y="399"/>
                    <a:pt x="7422" y="486"/>
                  </a:cubicBezTo>
                  <a:lnTo>
                    <a:pt x="7422" y="486"/>
                  </a:lnTo>
                  <a:cubicBezTo>
                    <a:pt x="7398" y="494"/>
                    <a:pt x="7361" y="508"/>
                    <a:pt x="7311" y="528"/>
                  </a:cubicBezTo>
                  <a:cubicBezTo>
                    <a:pt x="7187" y="559"/>
                    <a:pt x="7032" y="621"/>
                    <a:pt x="6908" y="683"/>
                  </a:cubicBezTo>
                  <a:cubicBezTo>
                    <a:pt x="6443" y="900"/>
                    <a:pt x="5698" y="1148"/>
                    <a:pt x="5078" y="1272"/>
                  </a:cubicBezTo>
                  <a:cubicBezTo>
                    <a:pt x="4243" y="1447"/>
                    <a:pt x="3408" y="1561"/>
                    <a:pt x="2573" y="1561"/>
                  </a:cubicBezTo>
                  <a:cubicBezTo>
                    <a:pt x="2074" y="1561"/>
                    <a:pt x="1575" y="1520"/>
                    <a:pt x="1076" y="1427"/>
                  </a:cubicBezTo>
                  <a:cubicBezTo>
                    <a:pt x="1036" y="1419"/>
                    <a:pt x="997" y="1416"/>
                    <a:pt x="959" y="1416"/>
                  </a:cubicBezTo>
                  <a:cubicBezTo>
                    <a:pt x="397" y="1416"/>
                    <a:pt x="1" y="2221"/>
                    <a:pt x="611" y="2482"/>
                  </a:cubicBezTo>
                  <a:cubicBezTo>
                    <a:pt x="1873" y="3058"/>
                    <a:pt x="3330" y="3465"/>
                    <a:pt x="4745" y="3465"/>
                  </a:cubicBezTo>
                  <a:cubicBezTo>
                    <a:pt x="4929" y="3465"/>
                    <a:pt x="5113" y="3458"/>
                    <a:pt x="5295" y="3444"/>
                  </a:cubicBezTo>
                  <a:cubicBezTo>
                    <a:pt x="6102" y="3351"/>
                    <a:pt x="6939" y="3226"/>
                    <a:pt x="7715" y="2978"/>
                  </a:cubicBezTo>
                  <a:cubicBezTo>
                    <a:pt x="8118" y="2823"/>
                    <a:pt x="8521" y="2637"/>
                    <a:pt x="8924" y="2451"/>
                  </a:cubicBezTo>
                  <a:cubicBezTo>
                    <a:pt x="9142" y="2327"/>
                    <a:pt x="9359" y="2203"/>
                    <a:pt x="9545" y="2017"/>
                  </a:cubicBezTo>
                  <a:cubicBezTo>
                    <a:pt x="9762" y="1799"/>
                    <a:pt x="9855" y="1489"/>
                    <a:pt x="9948" y="1210"/>
                  </a:cubicBezTo>
                  <a:cubicBezTo>
                    <a:pt x="10072" y="776"/>
                    <a:pt x="9793" y="155"/>
                    <a:pt x="9297" y="62"/>
                  </a:cubicBezTo>
                  <a:cubicBezTo>
                    <a:pt x="9111" y="31"/>
                    <a:pt x="8893" y="0"/>
                    <a:pt x="87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9"/>
            <p:cNvSpPr/>
            <p:nvPr/>
          </p:nvSpPr>
          <p:spPr>
            <a:xfrm>
              <a:off x="5684825" y="2669725"/>
              <a:ext cx="164150" cy="157900"/>
            </a:xfrm>
            <a:custGeom>
              <a:avLst/>
              <a:gdLst/>
              <a:ahLst/>
              <a:cxnLst/>
              <a:rect l="l" t="t" r="r" b="b"/>
              <a:pathLst>
                <a:path w="6566" h="6316" extrusionOk="0">
                  <a:moveTo>
                    <a:pt x="5809" y="1"/>
                  </a:moveTo>
                  <a:cubicBezTo>
                    <a:pt x="5767" y="1"/>
                    <a:pt x="5723" y="7"/>
                    <a:pt x="5678" y="19"/>
                  </a:cubicBezTo>
                  <a:cubicBezTo>
                    <a:pt x="4375" y="392"/>
                    <a:pt x="3041" y="1074"/>
                    <a:pt x="2048" y="2005"/>
                  </a:cubicBezTo>
                  <a:cubicBezTo>
                    <a:pt x="1521" y="2470"/>
                    <a:pt x="1087" y="3028"/>
                    <a:pt x="714" y="3587"/>
                  </a:cubicBezTo>
                  <a:cubicBezTo>
                    <a:pt x="528" y="3866"/>
                    <a:pt x="373" y="4207"/>
                    <a:pt x="249" y="4517"/>
                  </a:cubicBezTo>
                  <a:cubicBezTo>
                    <a:pt x="156" y="4735"/>
                    <a:pt x="32" y="4952"/>
                    <a:pt x="1" y="5200"/>
                  </a:cubicBezTo>
                  <a:cubicBezTo>
                    <a:pt x="1" y="5386"/>
                    <a:pt x="1" y="5541"/>
                    <a:pt x="1" y="5727"/>
                  </a:cubicBezTo>
                  <a:cubicBezTo>
                    <a:pt x="22" y="6064"/>
                    <a:pt x="329" y="6316"/>
                    <a:pt x="641" y="6316"/>
                  </a:cubicBezTo>
                  <a:cubicBezTo>
                    <a:pt x="788" y="6316"/>
                    <a:pt x="936" y="6260"/>
                    <a:pt x="1056" y="6131"/>
                  </a:cubicBezTo>
                  <a:cubicBezTo>
                    <a:pt x="1149" y="6037"/>
                    <a:pt x="1273" y="5944"/>
                    <a:pt x="1366" y="5851"/>
                  </a:cubicBezTo>
                  <a:cubicBezTo>
                    <a:pt x="1521" y="5696"/>
                    <a:pt x="1583" y="5541"/>
                    <a:pt x="1707" y="5355"/>
                  </a:cubicBezTo>
                  <a:cubicBezTo>
                    <a:pt x="1862" y="5076"/>
                    <a:pt x="2048" y="4828"/>
                    <a:pt x="2203" y="4579"/>
                  </a:cubicBezTo>
                  <a:cubicBezTo>
                    <a:pt x="2296" y="4455"/>
                    <a:pt x="2358" y="4300"/>
                    <a:pt x="2452" y="4176"/>
                  </a:cubicBezTo>
                  <a:cubicBezTo>
                    <a:pt x="2514" y="4114"/>
                    <a:pt x="2545" y="4052"/>
                    <a:pt x="2607" y="3990"/>
                  </a:cubicBezTo>
                  <a:cubicBezTo>
                    <a:pt x="2607" y="3990"/>
                    <a:pt x="2682" y="3884"/>
                    <a:pt x="2686" y="3873"/>
                  </a:cubicBezTo>
                  <a:lnTo>
                    <a:pt x="2686" y="3873"/>
                  </a:lnTo>
                  <a:cubicBezTo>
                    <a:pt x="2883" y="3647"/>
                    <a:pt x="3057" y="3444"/>
                    <a:pt x="3258" y="3215"/>
                  </a:cubicBezTo>
                  <a:cubicBezTo>
                    <a:pt x="3692" y="2749"/>
                    <a:pt x="4096" y="2284"/>
                    <a:pt x="4592" y="1912"/>
                  </a:cubicBezTo>
                  <a:cubicBezTo>
                    <a:pt x="4995" y="1570"/>
                    <a:pt x="5554" y="1229"/>
                    <a:pt x="6081" y="981"/>
                  </a:cubicBezTo>
                  <a:cubicBezTo>
                    <a:pt x="6566" y="753"/>
                    <a:pt x="6291" y="1"/>
                    <a:pt x="58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9"/>
            <p:cNvSpPr/>
            <p:nvPr/>
          </p:nvSpPr>
          <p:spPr>
            <a:xfrm>
              <a:off x="5751375" y="2936950"/>
              <a:ext cx="926175" cy="312575"/>
            </a:xfrm>
            <a:custGeom>
              <a:avLst/>
              <a:gdLst/>
              <a:ahLst/>
              <a:cxnLst/>
              <a:rect l="l" t="t" r="r" b="b"/>
              <a:pathLst>
                <a:path w="37047" h="12503" extrusionOk="0">
                  <a:moveTo>
                    <a:pt x="14875" y="5568"/>
                  </a:moveTo>
                  <a:cubicBezTo>
                    <a:pt x="14903" y="5574"/>
                    <a:pt x="14932" y="5578"/>
                    <a:pt x="14940" y="5578"/>
                  </a:cubicBezTo>
                  <a:cubicBezTo>
                    <a:pt x="14947" y="5578"/>
                    <a:pt x="14933" y="5574"/>
                    <a:pt x="14875" y="5568"/>
                  </a:cubicBezTo>
                  <a:close/>
                  <a:moveTo>
                    <a:pt x="21008" y="7261"/>
                  </a:moveTo>
                  <a:cubicBezTo>
                    <a:pt x="21015" y="7262"/>
                    <a:pt x="21021" y="7264"/>
                    <a:pt x="21027" y="7265"/>
                  </a:cubicBezTo>
                  <a:lnTo>
                    <a:pt x="21027" y="7265"/>
                  </a:lnTo>
                  <a:cubicBezTo>
                    <a:pt x="21022" y="7264"/>
                    <a:pt x="21017" y="7262"/>
                    <a:pt x="21011" y="7261"/>
                  </a:cubicBezTo>
                  <a:lnTo>
                    <a:pt x="21011" y="7261"/>
                  </a:lnTo>
                  <a:cubicBezTo>
                    <a:pt x="21010" y="7261"/>
                    <a:pt x="21009" y="7261"/>
                    <a:pt x="21008" y="7261"/>
                  </a:cubicBezTo>
                  <a:close/>
                  <a:moveTo>
                    <a:pt x="21027" y="7265"/>
                  </a:moveTo>
                  <a:cubicBezTo>
                    <a:pt x="21062" y="7276"/>
                    <a:pt x="21081" y="7281"/>
                    <a:pt x="21083" y="7281"/>
                  </a:cubicBezTo>
                  <a:cubicBezTo>
                    <a:pt x="21084" y="7281"/>
                    <a:pt x="21066" y="7275"/>
                    <a:pt x="21027" y="7265"/>
                  </a:cubicBezTo>
                  <a:close/>
                  <a:moveTo>
                    <a:pt x="35216" y="11418"/>
                  </a:moveTo>
                  <a:lnTo>
                    <a:pt x="35216" y="11418"/>
                  </a:lnTo>
                  <a:cubicBezTo>
                    <a:pt x="35214" y="11418"/>
                    <a:pt x="35213" y="11419"/>
                    <a:pt x="35211" y="11419"/>
                  </a:cubicBezTo>
                  <a:lnTo>
                    <a:pt x="35211" y="11419"/>
                  </a:lnTo>
                  <a:cubicBezTo>
                    <a:pt x="35210" y="11420"/>
                    <a:pt x="35209" y="11420"/>
                    <a:pt x="35208" y="11421"/>
                  </a:cubicBezTo>
                  <a:lnTo>
                    <a:pt x="35208" y="11421"/>
                  </a:lnTo>
                  <a:cubicBezTo>
                    <a:pt x="35210" y="11420"/>
                    <a:pt x="35213" y="11419"/>
                    <a:pt x="35216" y="11418"/>
                  </a:cubicBezTo>
                  <a:close/>
                  <a:moveTo>
                    <a:pt x="35208" y="11421"/>
                  </a:moveTo>
                  <a:cubicBezTo>
                    <a:pt x="35144" y="11447"/>
                    <a:pt x="35114" y="11461"/>
                    <a:pt x="35117" y="11461"/>
                  </a:cubicBezTo>
                  <a:cubicBezTo>
                    <a:pt x="35119" y="11461"/>
                    <a:pt x="35150" y="11448"/>
                    <a:pt x="35208" y="11421"/>
                  </a:cubicBezTo>
                  <a:close/>
                  <a:moveTo>
                    <a:pt x="672" y="1"/>
                  </a:moveTo>
                  <a:cubicBezTo>
                    <a:pt x="322" y="1"/>
                    <a:pt x="1" y="361"/>
                    <a:pt x="193" y="808"/>
                  </a:cubicBezTo>
                  <a:cubicBezTo>
                    <a:pt x="1154" y="2918"/>
                    <a:pt x="3388" y="4283"/>
                    <a:pt x="5591" y="4841"/>
                  </a:cubicBezTo>
                  <a:cubicBezTo>
                    <a:pt x="7049" y="5213"/>
                    <a:pt x="8631" y="5213"/>
                    <a:pt x="10120" y="5244"/>
                  </a:cubicBezTo>
                  <a:cubicBezTo>
                    <a:pt x="11485" y="5275"/>
                    <a:pt x="12881" y="5306"/>
                    <a:pt x="14245" y="5493"/>
                  </a:cubicBezTo>
                  <a:cubicBezTo>
                    <a:pt x="14186" y="5483"/>
                    <a:pt x="14165" y="5480"/>
                    <a:pt x="14169" y="5480"/>
                  </a:cubicBezTo>
                  <a:cubicBezTo>
                    <a:pt x="14191" y="5480"/>
                    <a:pt x="14824" y="5567"/>
                    <a:pt x="14830" y="5567"/>
                  </a:cubicBezTo>
                  <a:cubicBezTo>
                    <a:pt x="14831" y="5567"/>
                    <a:pt x="14805" y="5564"/>
                    <a:pt x="14742" y="5555"/>
                  </a:cubicBezTo>
                  <a:lnTo>
                    <a:pt x="14742" y="5555"/>
                  </a:lnTo>
                  <a:cubicBezTo>
                    <a:pt x="14801" y="5560"/>
                    <a:pt x="14844" y="5564"/>
                    <a:pt x="14875" y="5568"/>
                  </a:cubicBezTo>
                  <a:lnTo>
                    <a:pt x="14875" y="5568"/>
                  </a:lnTo>
                  <a:cubicBezTo>
                    <a:pt x="14860" y="5564"/>
                    <a:pt x="14846" y="5560"/>
                    <a:pt x="14835" y="5555"/>
                  </a:cubicBezTo>
                  <a:lnTo>
                    <a:pt x="14835" y="5555"/>
                  </a:lnTo>
                  <a:cubicBezTo>
                    <a:pt x="15176" y="5617"/>
                    <a:pt x="15486" y="5648"/>
                    <a:pt x="15828" y="5710"/>
                  </a:cubicBezTo>
                  <a:cubicBezTo>
                    <a:pt x="16479" y="5834"/>
                    <a:pt x="17130" y="5989"/>
                    <a:pt x="17782" y="6144"/>
                  </a:cubicBezTo>
                  <a:cubicBezTo>
                    <a:pt x="18371" y="6299"/>
                    <a:pt x="18930" y="6485"/>
                    <a:pt x="19519" y="6702"/>
                  </a:cubicBezTo>
                  <a:cubicBezTo>
                    <a:pt x="19829" y="6795"/>
                    <a:pt x="20140" y="6919"/>
                    <a:pt x="20450" y="7044"/>
                  </a:cubicBezTo>
                  <a:cubicBezTo>
                    <a:pt x="20605" y="7075"/>
                    <a:pt x="20760" y="7168"/>
                    <a:pt x="20915" y="7230"/>
                  </a:cubicBezTo>
                  <a:cubicBezTo>
                    <a:pt x="20954" y="7243"/>
                    <a:pt x="20986" y="7253"/>
                    <a:pt x="21011" y="7261"/>
                  </a:cubicBezTo>
                  <a:lnTo>
                    <a:pt x="21011" y="7261"/>
                  </a:lnTo>
                  <a:cubicBezTo>
                    <a:pt x="21103" y="7262"/>
                    <a:pt x="21164" y="7323"/>
                    <a:pt x="21225" y="7354"/>
                  </a:cubicBezTo>
                  <a:cubicBezTo>
                    <a:pt x="22435" y="7881"/>
                    <a:pt x="23583" y="8502"/>
                    <a:pt x="24700" y="9184"/>
                  </a:cubicBezTo>
                  <a:cubicBezTo>
                    <a:pt x="25785" y="9867"/>
                    <a:pt x="26716" y="10642"/>
                    <a:pt x="27771" y="11294"/>
                  </a:cubicBezTo>
                  <a:cubicBezTo>
                    <a:pt x="28932" y="12016"/>
                    <a:pt x="30201" y="12503"/>
                    <a:pt x="31524" y="12503"/>
                  </a:cubicBezTo>
                  <a:cubicBezTo>
                    <a:pt x="31791" y="12503"/>
                    <a:pt x="32060" y="12483"/>
                    <a:pt x="32331" y="12441"/>
                  </a:cubicBezTo>
                  <a:cubicBezTo>
                    <a:pt x="33013" y="12348"/>
                    <a:pt x="33634" y="12100"/>
                    <a:pt x="34254" y="11852"/>
                  </a:cubicBezTo>
                  <a:cubicBezTo>
                    <a:pt x="34502" y="11759"/>
                    <a:pt x="34720" y="11666"/>
                    <a:pt x="34937" y="11542"/>
                  </a:cubicBezTo>
                  <a:cubicBezTo>
                    <a:pt x="35028" y="11511"/>
                    <a:pt x="35120" y="11451"/>
                    <a:pt x="35211" y="11419"/>
                  </a:cubicBezTo>
                  <a:lnTo>
                    <a:pt x="35211" y="11419"/>
                  </a:lnTo>
                  <a:cubicBezTo>
                    <a:pt x="35231" y="11410"/>
                    <a:pt x="35253" y="11399"/>
                    <a:pt x="35278" y="11387"/>
                  </a:cubicBezTo>
                  <a:cubicBezTo>
                    <a:pt x="35681" y="11262"/>
                    <a:pt x="36023" y="11076"/>
                    <a:pt x="36395" y="10859"/>
                  </a:cubicBezTo>
                  <a:cubicBezTo>
                    <a:pt x="36829" y="10611"/>
                    <a:pt x="37046" y="10084"/>
                    <a:pt x="36984" y="9618"/>
                  </a:cubicBezTo>
                  <a:cubicBezTo>
                    <a:pt x="36891" y="9091"/>
                    <a:pt x="36581" y="8750"/>
                    <a:pt x="36085" y="8564"/>
                  </a:cubicBezTo>
                  <a:cubicBezTo>
                    <a:pt x="35764" y="8437"/>
                    <a:pt x="35449" y="8385"/>
                    <a:pt x="35138" y="8385"/>
                  </a:cubicBezTo>
                  <a:cubicBezTo>
                    <a:pt x="34153" y="8385"/>
                    <a:pt x="33204" y="8901"/>
                    <a:pt x="32238" y="9184"/>
                  </a:cubicBezTo>
                  <a:cubicBezTo>
                    <a:pt x="32114" y="9215"/>
                    <a:pt x="31959" y="9246"/>
                    <a:pt x="31804" y="9277"/>
                  </a:cubicBezTo>
                  <a:lnTo>
                    <a:pt x="31307" y="9277"/>
                  </a:lnTo>
                  <a:cubicBezTo>
                    <a:pt x="31283" y="9277"/>
                    <a:pt x="31262" y="9277"/>
                    <a:pt x="31245" y="9278"/>
                  </a:cubicBezTo>
                  <a:lnTo>
                    <a:pt x="31245" y="9278"/>
                  </a:lnTo>
                  <a:cubicBezTo>
                    <a:pt x="31224" y="9269"/>
                    <a:pt x="31194" y="9259"/>
                    <a:pt x="31152" y="9246"/>
                  </a:cubicBezTo>
                  <a:cubicBezTo>
                    <a:pt x="30904" y="9184"/>
                    <a:pt x="30656" y="9122"/>
                    <a:pt x="30408" y="9029"/>
                  </a:cubicBezTo>
                  <a:lnTo>
                    <a:pt x="30408" y="9029"/>
                  </a:lnTo>
                  <a:cubicBezTo>
                    <a:pt x="30485" y="9060"/>
                    <a:pt x="30514" y="9072"/>
                    <a:pt x="30514" y="9072"/>
                  </a:cubicBezTo>
                  <a:cubicBezTo>
                    <a:pt x="30512" y="9072"/>
                    <a:pt x="30245" y="8967"/>
                    <a:pt x="30222" y="8967"/>
                  </a:cubicBezTo>
                  <a:cubicBezTo>
                    <a:pt x="30097" y="8874"/>
                    <a:pt x="29942" y="8812"/>
                    <a:pt x="29818" y="8750"/>
                  </a:cubicBezTo>
                  <a:cubicBezTo>
                    <a:pt x="28732" y="8129"/>
                    <a:pt x="27771" y="7323"/>
                    <a:pt x="26747" y="6640"/>
                  </a:cubicBezTo>
                  <a:cubicBezTo>
                    <a:pt x="25723" y="5958"/>
                    <a:pt x="24638" y="5399"/>
                    <a:pt x="23552" y="4872"/>
                  </a:cubicBezTo>
                  <a:cubicBezTo>
                    <a:pt x="21194" y="3817"/>
                    <a:pt x="18713" y="3011"/>
                    <a:pt x="16169" y="2639"/>
                  </a:cubicBezTo>
                  <a:cubicBezTo>
                    <a:pt x="14945" y="2472"/>
                    <a:pt x="13721" y="2355"/>
                    <a:pt x="12497" y="2355"/>
                  </a:cubicBezTo>
                  <a:cubicBezTo>
                    <a:pt x="12356" y="2355"/>
                    <a:pt x="12215" y="2356"/>
                    <a:pt x="12074" y="2359"/>
                  </a:cubicBezTo>
                  <a:cubicBezTo>
                    <a:pt x="10709" y="2390"/>
                    <a:pt x="9344" y="2545"/>
                    <a:pt x="7948" y="2545"/>
                  </a:cubicBezTo>
                  <a:cubicBezTo>
                    <a:pt x="7737" y="2551"/>
                    <a:pt x="7523" y="2554"/>
                    <a:pt x="7306" y="2554"/>
                  </a:cubicBezTo>
                  <a:cubicBezTo>
                    <a:pt x="5061" y="2554"/>
                    <a:pt x="2538" y="2202"/>
                    <a:pt x="1123" y="250"/>
                  </a:cubicBezTo>
                  <a:cubicBezTo>
                    <a:pt x="997" y="75"/>
                    <a:pt x="832" y="1"/>
                    <a:pt x="6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9"/>
            <p:cNvSpPr/>
            <p:nvPr/>
          </p:nvSpPr>
          <p:spPr>
            <a:xfrm>
              <a:off x="2243775" y="1814550"/>
              <a:ext cx="3468225" cy="2425275"/>
            </a:xfrm>
            <a:custGeom>
              <a:avLst/>
              <a:gdLst/>
              <a:ahLst/>
              <a:cxnLst/>
              <a:rect l="l" t="t" r="r" b="b"/>
              <a:pathLst>
                <a:path w="138729" h="97011" extrusionOk="0">
                  <a:moveTo>
                    <a:pt x="114149" y="0"/>
                  </a:moveTo>
                  <a:cubicBezTo>
                    <a:pt x="100235" y="0"/>
                    <a:pt x="87951" y="8794"/>
                    <a:pt x="74980" y="14000"/>
                  </a:cubicBezTo>
                  <a:cubicBezTo>
                    <a:pt x="70543" y="15769"/>
                    <a:pt x="65952" y="17165"/>
                    <a:pt x="61609" y="19181"/>
                  </a:cubicBezTo>
                  <a:cubicBezTo>
                    <a:pt x="54785" y="22407"/>
                    <a:pt x="48797" y="27215"/>
                    <a:pt x="42035" y="30628"/>
                  </a:cubicBezTo>
                  <a:cubicBezTo>
                    <a:pt x="33349" y="35002"/>
                    <a:pt x="23577" y="36925"/>
                    <a:pt x="14922" y="41392"/>
                  </a:cubicBezTo>
                  <a:cubicBezTo>
                    <a:pt x="9338" y="44308"/>
                    <a:pt x="4468" y="48682"/>
                    <a:pt x="3258" y="55073"/>
                  </a:cubicBezTo>
                  <a:cubicBezTo>
                    <a:pt x="2265" y="60346"/>
                    <a:pt x="1" y="67574"/>
                    <a:pt x="5088" y="71545"/>
                  </a:cubicBezTo>
                  <a:cubicBezTo>
                    <a:pt x="5709" y="72041"/>
                    <a:pt x="6391" y="72445"/>
                    <a:pt x="6887" y="73034"/>
                  </a:cubicBezTo>
                  <a:cubicBezTo>
                    <a:pt x="8159" y="74647"/>
                    <a:pt x="7539" y="76974"/>
                    <a:pt x="7849" y="78959"/>
                  </a:cubicBezTo>
                  <a:cubicBezTo>
                    <a:pt x="8345" y="82217"/>
                    <a:pt x="11386" y="84512"/>
                    <a:pt x="14519" y="85412"/>
                  </a:cubicBezTo>
                  <a:cubicBezTo>
                    <a:pt x="16783" y="86032"/>
                    <a:pt x="19234" y="86156"/>
                    <a:pt x="21281" y="87304"/>
                  </a:cubicBezTo>
                  <a:cubicBezTo>
                    <a:pt x="23329" y="88452"/>
                    <a:pt x="24725" y="90499"/>
                    <a:pt x="26493" y="92050"/>
                  </a:cubicBezTo>
                  <a:cubicBezTo>
                    <a:pt x="27741" y="93167"/>
                    <a:pt x="29438" y="94037"/>
                    <a:pt x="31048" y="94037"/>
                  </a:cubicBezTo>
                  <a:cubicBezTo>
                    <a:pt x="31719" y="94037"/>
                    <a:pt x="32375" y="93886"/>
                    <a:pt x="32977" y="93539"/>
                  </a:cubicBezTo>
                  <a:cubicBezTo>
                    <a:pt x="34776" y="92516"/>
                    <a:pt x="35644" y="89972"/>
                    <a:pt x="37692" y="89693"/>
                  </a:cubicBezTo>
                  <a:cubicBezTo>
                    <a:pt x="37840" y="89670"/>
                    <a:pt x="37984" y="89659"/>
                    <a:pt x="38123" y="89659"/>
                  </a:cubicBezTo>
                  <a:cubicBezTo>
                    <a:pt x="40611" y="89659"/>
                    <a:pt x="41768" y="93181"/>
                    <a:pt x="43648" y="95090"/>
                  </a:cubicBezTo>
                  <a:cubicBezTo>
                    <a:pt x="45025" y="96487"/>
                    <a:pt x="46956" y="97010"/>
                    <a:pt x="48954" y="97010"/>
                  </a:cubicBezTo>
                  <a:cubicBezTo>
                    <a:pt x="50197" y="97010"/>
                    <a:pt x="51466" y="96808"/>
                    <a:pt x="52644" y="96486"/>
                  </a:cubicBezTo>
                  <a:cubicBezTo>
                    <a:pt x="55715" y="95680"/>
                    <a:pt x="58662" y="94191"/>
                    <a:pt x="61857" y="94067"/>
                  </a:cubicBezTo>
                  <a:cubicBezTo>
                    <a:pt x="61972" y="94064"/>
                    <a:pt x="62086" y="94062"/>
                    <a:pt x="62201" y="94062"/>
                  </a:cubicBezTo>
                  <a:cubicBezTo>
                    <a:pt x="64286" y="94062"/>
                    <a:pt x="66346" y="94578"/>
                    <a:pt x="68434" y="94842"/>
                  </a:cubicBezTo>
                  <a:cubicBezTo>
                    <a:pt x="69448" y="94974"/>
                    <a:pt x="70468" y="95039"/>
                    <a:pt x="71488" y="95039"/>
                  </a:cubicBezTo>
                  <a:cubicBezTo>
                    <a:pt x="78861" y="95039"/>
                    <a:pt x="86202" y="91662"/>
                    <a:pt x="90862" y="85939"/>
                  </a:cubicBezTo>
                  <a:cubicBezTo>
                    <a:pt x="91545" y="85133"/>
                    <a:pt x="92165" y="84233"/>
                    <a:pt x="93065" y="83706"/>
                  </a:cubicBezTo>
                  <a:cubicBezTo>
                    <a:pt x="94058" y="83085"/>
                    <a:pt x="95268" y="82961"/>
                    <a:pt x="96446" y="82930"/>
                  </a:cubicBezTo>
                  <a:cubicBezTo>
                    <a:pt x="96829" y="82916"/>
                    <a:pt x="97212" y="82910"/>
                    <a:pt x="97595" y="82910"/>
                  </a:cubicBezTo>
                  <a:cubicBezTo>
                    <a:pt x="101587" y="82910"/>
                    <a:pt x="105580" y="83584"/>
                    <a:pt x="109599" y="83612"/>
                  </a:cubicBezTo>
                  <a:cubicBezTo>
                    <a:pt x="109669" y="83613"/>
                    <a:pt x="109739" y="83613"/>
                    <a:pt x="109809" y="83613"/>
                  </a:cubicBezTo>
                  <a:cubicBezTo>
                    <a:pt x="114123" y="83613"/>
                    <a:pt x="118709" y="82665"/>
                    <a:pt x="121853" y="79704"/>
                  </a:cubicBezTo>
                  <a:cubicBezTo>
                    <a:pt x="122908" y="78680"/>
                    <a:pt x="123807" y="77439"/>
                    <a:pt x="125079" y="76695"/>
                  </a:cubicBezTo>
                  <a:cubicBezTo>
                    <a:pt x="127189" y="75454"/>
                    <a:pt x="129887" y="75826"/>
                    <a:pt x="132214" y="75082"/>
                  </a:cubicBezTo>
                  <a:cubicBezTo>
                    <a:pt x="135875" y="73903"/>
                    <a:pt x="138170" y="70025"/>
                    <a:pt x="138449" y="66209"/>
                  </a:cubicBezTo>
                  <a:cubicBezTo>
                    <a:pt x="138729" y="62394"/>
                    <a:pt x="137333" y="58609"/>
                    <a:pt x="135471" y="55259"/>
                  </a:cubicBezTo>
                  <a:cubicBezTo>
                    <a:pt x="134944" y="54328"/>
                    <a:pt x="134386" y="53367"/>
                    <a:pt x="134324" y="52281"/>
                  </a:cubicBezTo>
                  <a:cubicBezTo>
                    <a:pt x="134261" y="51133"/>
                    <a:pt x="134820" y="50047"/>
                    <a:pt x="135285" y="48993"/>
                  </a:cubicBezTo>
                  <a:cubicBezTo>
                    <a:pt x="137022" y="45115"/>
                    <a:pt x="137829" y="39934"/>
                    <a:pt x="134696" y="37018"/>
                  </a:cubicBezTo>
                  <a:cubicBezTo>
                    <a:pt x="133889" y="36274"/>
                    <a:pt x="132834" y="35653"/>
                    <a:pt x="132493" y="34630"/>
                  </a:cubicBezTo>
                  <a:cubicBezTo>
                    <a:pt x="131842" y="32551"/>
                    <a:pt x="134386" y="30597"/>
                    <a:pt x="133982" y="28487"/>
                  </a:cubicBezTo>
                  <a:cubicBezTo>
                    <a:pt x="133765" y="27495"/>
                    <a:pt x="132959" y="26750"/>
                    <a:pt x="132338" y="25913"/>
                  </a:cubicBezTo>
                  <a:cubicBezTo>
                    <a:pt x="130880" y="23927"/>
                    <a:pt x="130663" y="21290"/>
                    <a:pt x="130446" y="18840"/>
                  </a:cubicBezTo>
                  <a:cubicBezTo>
                    <a:pt x="129825" y="12139"/>
                    <a:pt x="127964" y="4539"/>
                    <a:pt x="121977" y="1499"/>
                  </a:cubicBezTo>
                  <a:cubicBezTo>
                    <a:pt x="119805" y="413"/>
                    <a:pt x="117355" y="41"/>
                    <a:pt x="114935" y="10"/>
                  </a:cubicBezTo>
                  <a:cubicBezTo>
                    <a:pt x="114672" y="3"/>
                    <a:pt x="114410" y="0"/>
                    <a:pt x="1141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9"/>
            <p:cNvSpPr/>
            <p:nvPr/>
          </p:nvSpPr>
          <p:spPr>
            <a:xfrm>
              <a:off x="3759950" y="2295450"/>
              <a:ext cx="1498825" cy="335050"/>
            </a:xfrm>
            <a:custGeom>
              <a:avLst/>
              <a:gdLst/>
              <a:ahLst/>
              <a:cxnLst/>
              <a:rect l="l" t="t" r="r" b="b"/>
              <a:pathLst>
                <a:path w="59953" h="13402" extrusionOk="0">
                  <a:moveTo>
                    <a:pt x="459" y="1"/>
                  </a:moveTo>
                  <a:cubicBezTo>
                    <a:pt x="235" y="1"/>
                    <a:pt x="1" y="174"/>
                    <a:pt x="1" y="441"/>
                  </a:cubicBezTo>
                  <a:cubicBezTo>
                    <a:pt x="32" y="4195"/>
                    <a:pt x="2762" y="7266"/>
                    <a:pt x="5616" y="9344"/>
                  </a:cubicBezTo>
                  <a:cubicBezTo>
                    <a:pt x="8687" y="11578"/>
                    <a:pt x="12378" y="12819"/>
                    <a:pt x="16101" y="13222"/>
                  </a:cubicBezTo>
                  <a:cubicBezTo>
                    <a:pt x="17166" y="13345"/>
                    <a:pt x="18226" y="13401"/>
                    <a:pt x="19280" y="13401"/>
                  </a:cubicBezTo>
                  <a:cubicBezTo>
                    <a:pt x="27772" y="13401"/>
                    <a:pt x="35934" y="9769"/>
                    <a:pt x="44268" y="8445"/>
                  </a:cubicBezTo>
                  <a:cubicBezTo>
                    <a:pt x="46366" y="8104"/>
                    <a:pt x="48530" y="7896"/>
                    <a:pt x="50667" y="7896"/>
                  </a:cubicBezTo>
                  <a:cubicBezTo>
                    <a:pt x="51058" y="7896"/>
                    <a:pt x="51448" y="7903"/>
                    <a:pt x="51837" y="7917"/>
                  </a:cubicBezTo>
                  <a:cubicBezTo>
                    <a:pt x="54319" y="8010"/>
                    <a:pt x="56770" y="8445"/>
                    <a:pt x="59190" y="9251"/>
                  </a:cubicBezTo>
                  <a:cubicBezTo>
                    <a:pt x="59236" y="9266"/>
                    <a:pt x="59280" y="9272"/>
                    <a:pt x="59322" y="9272"/>
                  </a:cubicBezTo>
                  <a:cubicBezTo>
                    <a:pt x="59737" y="9272"/>
                    <a:pt x="59953" y="8636"/>
                    <a:pt x="59531" y="8383"/>
                  </a:cubicBezTo>
                  <a:cubicBezTo>
                    <a:pt x="56360" y="6632"/>
                    <a:pt x="52628" y="5961"/>
                    <a:pt x="48981" y="5961"/>
                  </a:cubicBezTo>
                  <a:cubicBezTo>
                    <a:pt x="48169" y="5961"/>
                    <a:pt x="47361" y="5994"/>
                    <a:pt x="46564" y="6056"/>
                  </a:cubicBezTo>
                  <a:cubicBezTo>
                    <a:pt x="41942" y="6428"/>
                    <a:pt x="37443" y="7576"/>
                    <a:pt x="32945" y="8693"/>
                  </a:cubicBezTo>
                  <a:cubicBezTo>
                    <a:pt x="28447" y="9810"/>
                    <a:pt x="23670" y="10927"/>
                    <a:pt x="18924" y="10989"/>
                  </a:cubicBezTo>
                  <a:cubicBezTo>
                    <a:pt x="18853" y="10989"/>
                    <a:pt x="18782" y="10989"/>
                    <a:pt x="18711" y="10989"/>
                  </a:cubicBezTo>
                  <a:cubicBezTo>
                    <a:pt x="15093" y="10989"/>
                    <a:pt x="11540" y="10210"/>
                    <a:pt x="8345" y="8476"/>
                  </a:cubicBezTo>
                  <a:cubicBezTo>
                    <a:pt x="6639" y="7545"/>
                    <a:pt x="5119" y="6397"/>
                    <a:pt x="3847" y="4939"/>
                  </a:cubicBezTo>
                  <a:cubicBezTo>
                    <a:pt x="2575" y="3481"/>
                    <a:pt x="1707" y="1868"/>
                    <a:pt x="807" y="224"/>
                  </a:cubicBezTo>
                  <a:cubicBezTo>
                    <a:pt x="736" y="69"/>
                    <a:pt x="599" y="1"/>
                    <a:pt x="4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9"/>
            <p:cNvSpPr/>
            <p:nvPr/>
          </p:nvSpPr>
          <p:spPr>
            <a:xfrm>
              <a:off x="4891875" y="2194475"/>
              <a:ext cx="333875" cy="289800"/>
            </a:xfrm>
            <a:custGeom>
              <a:avLst/>
              <a:gdLst/>
              <a:ahLst/>
              <a:cxnLst/>
              <a:rect l="l" t="t" r="r" b="b"/>
              <a:pathLst>
                <a:path w="13355" h="11592" extrusionOk="0">
                  <a:moveTo>
                    <a:pt x="12763" y="1"/>
                  </a:moveTo>
                  <a:cubicBezTo>
                    <a:pt x="12598" y="1"/>
                    <a:pt x="12442" y="78"/>
                    <a:pt x="12361" y="261"/>
                  </a:cubicBezTo>
                  <a:cubicBezTo>
                    <a:pt x="11338" y="2712"/>
                    <a:pt x="9166" y="4604"/>
                    <a:pt x="7150" y="6248"/>
                  </a:cubicBezTo>
                  <a:cubicBezTo>
                    <a:pt x="4947" y="8017"/>
                    <a:pt x="2466" y="9382"/>
                    <a:pt x="201" y="11088"/>
                  </a:cubicBezTo>
                  <a:cubicBezTo>
                    <a:pt x="0" y="11260"/>
                    <a:pt x="91" y="11591"/>
                    <a:pt x="351" y="11591"/>
                  </a:cubicBezTo>
                  <a:cubicBezTo>
                    <a:pt x="372" y="11591"/>
                    <a:pt x="395" y="11589"/>
                    <a:pt x="418" y="11584"/>
                  </a:cubicBezTo>
                  <a:cubicBezTo>
                    <a:pt x="3427" y="10964"/>
                    <a:pt x="6002" y="9227"/>
                    <a:pt x="8391" y="7365"/>
                  </a:cubicBezTo>
                  <a:cubicBezTo>
                    <a:pt x="10531" y="5690"/>
                    <a:pt x="13323" y="3519"/>
                    <a:pt x="13354" y="541"/>
                  </a:cubicBezTo>
                  <a:cubicBezTo>
                    <a:pt x="13354" y="227"/>
                    <a:pt x="13045" y="1"/>
                    <a:pt x="127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9"/>
            <p:cNvSpPr/>
            <p:nvPr/>
          </p:nvSpPr>
          <p:spPr>
            <a:xfrm>
              <a:off x="3846000" y="2813900"/>
              <a:ext cx="1761675" cy="481075"/>
            </a:xfrm>
            <a:custGeom>
              <a:avLst/>
              <a:gdLst/>
              <a:ahLst/>
              <a:cxnLst/>
              <a:rect l="l" t="t" r="r" b="b"/>
              <a:pathLst>
                <a:path w="70467" h="19243" extrusionOk="0">
                  <a:moveTo>
                    <a:pt x="202" y="0"/>
                  </a:moveTo>
                  <a:cubicBezTo>
                    <a:pt x="96" y="0"/>
                    <a:pt x="1" y="113"/>
                    <a:pt x="64" y="239"/>
                  </a:cubicBezTo>
                  <a:cubicBezTo>
                    <a:pt x="1057" y="2256"/>
                    <a:pt x="2515" y="4024"/>
                    <a:pt x="4314" y="5358"/>
                  </a:cubicBezTo>
                  <a:cubicBezTo>
                    <a:pt x="6144" y="6692"/>
                    <a:pt x="8285" y="7685"/>
                    <a:pt x="10487" y="8274"/>
                  </a:cubicBezTo>
                  <a:cubicBezTo>
                    <a:pt x="13141" y="9020"/>
                    <a:pt x="15860" y="9256"/>
                    <a:pt x="18594" y="9256"/>
                  </a:cubicBezTo>
                  <a:cubicBezTo>
                    <a:pt x="21549" y="9256"/>
                    <a:pt x="24524" y="8980"/>
                    <a:pt x="27456" y="8770"/>
                  </a:cubicBezTo>
                  <a:cubicBezTo>
                    <a:pt x="29132" y="8651"/>
                    <a:pt x="30855" y="8588"/>
                    <a:pt x="32602" y="8588"/>
                  </a:cubicBezTo>
                  <a:cubicBezTo>
                    <a:pt x="36738" y="8588"/>
                    <a:pt x="41007" y="8938"/>
                    <a:pt x="45107" y="9701"/>
                  </a:cubicBezTo>
                  <a:cubicBezTo>
                    <a:pt x="47496" y="10135"/>
                    <a:pt x="50164" y="10508"/>
                    <a:pt x="51870" y="12400"/>
                  </a:cubicBezTo>
                  <a:cubicBezTo>
                    <a:pt x="52645" y="13268"/>
                    <a:pt x="53173" y="14292"/>
                    <a:pt x="53793" y="15254"/>
                  </a:cubicBezTo>
                  <a:cubicBezTo>
                    <a:pt x="54476" y="16247"/>
                    <a:pt x="55189" y="17177"/>
                    <a:pt x="56182" y="17891"/>
                  </a:cubicBezTo>
                  <a:cubicBezTo>
                    <a:pt x="57455" y="18813"/>
                    <a:pt x="59058" y="19242"/>
                    <a:pt x="60663" y="19242"/>
                  </a:cubicBezTo>
                  <a:cubicBezTo>
                    <a:pt x="61757" y="19242"/>
                    <a:pt x="62851" y="19043"/>
                    <a:pt x="63844" y="18666"/>
                  </a:cubicBezTo>
                  <a:cubicBezTo>
                    <a:pt x="65209" y="18170"/>
                    <a:pt x="66419" y="17363"/>
                    <a:pt x="67505" y="16433"/>
                  </a:cubicBezTo>
                  <a:cubicBezTo>
                    <a:pt x="68032" y="15967"/>
                    <a:pt x="68528" y="15502"/>
                    <a:pt x="68963" y="14975"/>
                  </a:cubicBezTo>
                  <a:cubicBezTo>
                    <a:pt x="69459" y="14416"/>
                    <a:pt x="69831" y="13796"/>
                    <a:pt x="70235" y="13175"/>
                  </a:cubicBezTo>
                  <a:cubicBezTo>
                    <a:pt x="70466" y="12804"/>
                    <a:pt x="70126" y="12399"/>
                    <a:pt x="69772" y="12399"/>
                  </a:cubicBezTo>
                  <a:cubicBezTo>
                    <a:pt x="69652" y="12399"/>
                    <a:pt x="69530" y="12445"/>
                    <a:pt x="69428" y="12555"/>
                  </a:cubicBezTo>
                  <a:cubicBezTo>
                    <a:pt x="69056" y="12989"/>
                    <a:pt x="68590" y="13331"/>
                    <a:pt x="68187" y="13734"/>
                  </a:cubicBezTo>
                  <a:cubicBezTo>
                    <a:pt x="67722" y="14199"/>
                    <a:pt x="67287" y="14633"/>
                    <a:pt x="66791" y="15037"/>
                  </a:cubicBezTo>
                  <a:cubicBezTo>
                    <a:pt x="65923" y="15781"/>
                    <a:pt x="64899" y="16433"/>
                    <a:pt x="63813" y="16836"/>
                  </a:cubicBezTo>
                  <a:cubicBezTo>
                    <a:pt x="62870" y="17189"/>
                    <a:pt x="61844" y="17396"/>
                    <a:pt x="60830" y="17396"/>
                  </a:cubicBezTo>
                  <a:cubicBezTo>
                    <a:pt x="59708" y="17396"/>
                    <a:pt x="58601" y="17143"/>
                    <a:pt x="57640" y="16557"/>
                  </a:cubicBezTo>
                  <a:cubicBezTo>
                    <a:pt x="55779" y="15409"/>
                    <a:pt x="54941" y="13020"/>
                    <a:pt x="53576" y="11314"/>
                  </a:cubicBezTo>
                  <a:cubicBezTo>
                    <a:pt x="51963" y="9298"/>
                    <a:pt x="49574" y="8491"/>
                    <a:pt x="47155" y="7933"/>
                  </a:cubicBezTo>
                  <a:cubicBezTo>
                    <a:pt x="42453" y="6925"/>
                    <a:pt x="37622" y="6413"/>
                    <a:pt x="32806" y="6413"/>
                  </a:cubicBezTo>
                  <a:cubicBezTo>
                    <a:pt x="31838" y="6413"/>
                    <a:pt x="30872" y="6433"/>
                    <a:pt x="29907" y="6475"/>
                  </a:cubicBezTo>
                  <a:cubicBezTo>
                    <a:pt x="25659" y="6637"/>
                    <a:pt x="21394" y="7251"/>
                    <a:pt x="17138" y="7251"/>
                  </a:cubicBezTo>
                  <a:cubicBezTo>
                    <a:pt x="15705" y="7251"/>
                    <a:pt x="14274" y="7182"/>
                    <a:pt x="12845" y="7002"/>
                  </a:cubicBezTo>
                  <a:cubicBezTo>
                    <a:pt x="10456" y="6692"/>
                    <a:pt x="8037" y="6009"/>
                    <a:pt x="5896" y="4924"/>
                  </a:cubicBezTo>
                  <a:cubicBezTo>
                    <a:pt x="3756" y="3838"/>
                    <a:pt x="1646" y="2225"/>
                    <a:pt x="343" y="84"/>
                  </a:cubicBezTo>
                  <a:cubicBezTo>
                    <a:pt x="304" y="25"/>
                    <a:pt x="251"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9"/>
            <p:cNvSpPr/>
            <p:nvPr/>
          </p:nvSpPr>
          <p:spPr>
            <a:xfrm>
              <a:off x="4839825" y="2745525"/>
              <a:ext cx="275150" cy="249175"/>
            </a:xfrm>
            <a:custGeom>
              <a:avLst/>
              <a:gdLst/>
              <a:ahLst/>
              <a:cxnLst/>
              <a:rect l="l" t="t" r="r" b="b"/>
              <a:pathLst>
                <a:path w="11006" h="9967" extrusionOk="0">
                  <a:moveTo>
                    <a:pt x="10378" y="0"/>
                  </a:moveTo>
                  <a:cubicBezTo>
                    <a:pt x="10262" y="0"/>
                    <a:pt x="10143" y="54"/>
                    <a:pt x="10038" y="183"/>
                  </a:cubicBezTo>
                  <a:cubicBezTo>
                    <a:pt x="8518" y="1920"/>
                    <a:pt x="7153" y="3781"/>
                    <a:pt x="5478" y="5363"/>
                  </a:cubicBezTo>
                  <a:cubicBezTo>
                    <a:pt x="4610" y="6139"/>
                    <a:pt x="3772" y="6914"/>
                    <a:pt x="2841" y="7597"/>
                  </a:cubicBezTo>
                  <a:cubicBezTo>
                    <a:pt x="1911" y="8310"/>
                    <a:pt x="1073" y="9117"/>
                    <a:pt x="81" y="9768"/>
                  </a:cubicBezTo>
                  <a:cubicBezTo>
                    <a:pt x="0" y="9822"/>
                    <a:pt x="35" y="9967"/>
                    <a:pt x="125" y="9967"/>
                  </a:cubicBezTo>
                  <a:cubicBezTo>
                    <a:pt x="140" y="9967"/>
                    <a:pt x="156" y="9963"/>
                    <a:pt x="174" y="9954"/>
                  </a:cubicBezTo>
                  <a:cubicBezTo>
                    <a:pt x="1259" y="9582"/>
                    <a:pt x="2438" y="9179"/>
                    <a:pt x="3400" y="8589"/>
                  </a:cubicBezTo>
                  <a:cubicBezTo>
                    <a:pt x="4424" y="7969"/>
                    <a:pt x="5447" y="7255"/>
                    <a:pt x="6347" y="6449"/>
                  </a:cubicBezTo>
                  <a:cubicBezTo>
                    <a:pt x="8146" y="4867"/>
                    <a:pt x="9883" y="3037"/>
                    <a:pt x="10845" y="803"/>
                  </a:cubicBezTo>
                  <a:cubicBezTo>
                    <a:pt x="11006" y="436"/>
                    <a:pt x="10707" y="0"/>
                    <a:pt x="10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9"/>
            <p:cNvSpPr/>
            <p:nvPr/>
          </p:nvSpPr>
          <p:spPr>
            <a:xfrm>
              <a:off x="3338900" y="3198925"/>
              <a:ext cx="248475" cy="136375"/>
            </a:xfrm>
            <a:custGeom>
              <a:avLst/>
              <a:gdLst/>
              <a:ahLst/>
              <a:cxnLst/>
              <a:rect l="l" t="t" r="r" b="b"/>
              <a:pathLst>
                <a:path w="9939" h="5455" extrusionOk="0">
                  <a:moveTo>
                    <a:pt x="9520" y="1"/>
                  </a:moveTo>
                  <a:cubicBezTo>
                    <a:pt x="9500" y="1"/>
                    <a:pt x="9480" y="3"/>
                    <a:pt x="9460" y="8"/>
                  </a:cubicBezTo>
                  <a:cubicBezTo>
                    <a:pt x="8622" y="256"/>
                    <a:pt x="7846" y="535"/>
                    <a:pt x="7040" y="908"/>
                  </a:cubicBezTo>
                  <a:cubicBezTo>
                    <a:pt x="6233" y="1280"/>
                    <a:pt x="5489" y="1683"/>
                    <a:pt x="4744" y="2086"/>
                  </a:cubicBezTo>
                  <a:cubicBezTo>
                    <a:pt x="3193" y="2862"/>
                    <a:pt x="1642" y="3606"/>
                    <a:pt x="308" y="4723"/>
                  </a:cubicBezTo>
                  <a:cubicBezTo>
                    <a:pt x="0" y="4975"/>
                    <a:pt x="273" y="5454"/>
                    <a:pt x="603" y="5454"/>
                  </a:cubicBezTo>
                  <a:cubicBezTo>
                    <a:pt x="639" y="5454"/>
                    <a:pt x="675" y="5449"/>
                    <a:pt x="711" y="5437"/>
                  </a:cubicBezTo>
                  <a:cubicBezTo>
                    <a:pt x="2387" y="4940"/>
                    <a:pt x="3876" y="4072"/>
                    <a:pt x="5427" y="3234"/>
                  </a:cubicBezTo>
                  <a:cubicBezTo>
                    <a:pt x="6171" y="2831"/>
                    <a:pt x="6916" y="2428"/>
                    <a:pt x="7660" y="1993"/>
                  </a:cubicBezTo>
                  <a:cubicBezTo>
                    <a:pt x="8374" y="1528"/>
                    <a:pt x="9056" y="1032"/>
                    <a:pt x="9739" y="473"/>
                  </a:cubicBezTo>
                  <a:cubicBezTo>
                    <a:pt x="9938" y="302"/>
                    <a:pt x="9745" y="1"/>
                    <a:pt x="95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9"/>
            <p:cNvSpPr/>
            <p:nvPr/>
          </p:nvSpPr>
          <p:spPr>
            <a:xfrm>
              <a:off x="2943325" y="2729025"/>
              <a:ext cx="655925" cy="1093775"/>
            </a:xfrm>
            <a:custGeom>
              <a:avLst/>
              <a:gdLst/>
              <a:ahLst/>
              <a:cxnLst/>
              <a:rect l="l" t="t" r="r" b="b"/>
              <a:pathLst>
                <a:path w="26237" h="43751" extrusionOk="0">
                  <a:moveTo>
                    <a:pt x="372" y="1"/>
                  </a:moveTo>
                  <a:cubicBezTo>
                    <a:pt x="269" y="1"/>
                    <a:pt x="226" y="135"/>
                    <a:pt x="310" y="191"/>
                  </a:cubicBezTo>
                  <a:cubicBezTo>
                    <a:pt x="2327" y="1494"/>
                    <a:pt x="4219" y="3014"/>
                    <a:pt x="5832" y="4751"/>
                  </a:cubicBezTo>
                  <a:cubicBezTo>
                    <a:pt x="7476" y="6488"/>
                    <a:pt x="8748" y="8257"/>
                    <a:pt x="9493" y="10428"/>
                  </a:cubicBezTo>
                  <a:cubicBezTo>
                    <a:pt x="10144" y="12351"/>
                    <a:pt x="10330" y="14492"/>
                    <a:pt x="9865" y="16508"/>
                  </a:cubicBezTo>
                  <a:cubicBezTo>
                    <a:pt x="9369" y="18494"/>
                    <a:pt x="8221" y="20200"/>
                    <a:pt x="6515" y="21441"/>
                  </a:cubicBezTo>
                  <a:cubicBezTo>
                    <a:pt x="4560" y="22837"/>
                    <a:pt x="2389" y="24016"/>
                    <a:pt x="1241" y="26218"/>
                  </a:cubicBezTo>
                  <a:cubicBezTo>
                    <a:pt x="93" y="28421"/>
                    <a:pt x="0" y="30933"/>
                    <a:pt x="683" y="33229"/>
                  </a:cubicBezTo>
                  <a:cubicBezTo>
                    <a:pt x="2078" y="37789"/>
                    <a:pt x="6266" y="41077"/>
                    <a:pt x="10640" y="42628"/>
                  </a:cubicBezTo>
                  <a:cubicBezTo>
                    <a:pt x="12636" y="43355"/>
                    <a:pt x="14841" y="43750"/>
                    <a:pt x="17045" y="43750"/>
                  </a:cubicBezTo>
                  <a:cubicBezTo>
                    <a:pt x="20013" y="43750"/>
                    <a:pt x="22981" y="43034"/>
                    <a:pt x="25438" y="41450"/>
                  </a:cubicBezTo>
                  <a:cubicBezTo>
                    <a:pt x="26237" y="40943"/>
                    <a:pt x="25755" y="39934"/>
                    <a:pt x="24994" y="39934"/>
                  </a:cubicBezTo>
                  <a:cubicBezTo>
                    <a:pt x="24869" y="39934"/>
                    <a:pt x="24736" y="39961"/>
                    <a:pt x="24600" y="40023"/>
                  </a:cubicBezTo>
                  <a:cubicBezTo>
                    <a:pt x="22051" y="41187"/>
                    <a:pt x="19320" y="41844"/>
                    <a:pt x="16567" y="41844"/>
                  </a:cubicBezTo>
                  <a:cubicBezTo>
                    <a:pt x="15065" y="41844"/>
                    <a:pt x="13557" y="41649"/>
                    <a:pt x="12067" y="41232"/>
                  </a:cubicBezTo>
                  <a:cubicBezTo>
                    <a:pt x="7848" y="40054"/>
                    <a:pt x="3692" y="37045"/>
                    <a:pt x="2420" y="32733"/>
                  </a:cubicBezTo>
                  <a:cubicBezTo>
                    <a:pt x="1768" y="30623"/>
                    <a:pt x="1985" y="28266"/>
                    <a:pt x="3257" y="26435"/>
                  </a:cubicBezTo>
                  <a:cubicBezTo>
                    <a:pt x="4560" y="24636"/>
                    <a:pt x="6918" y="23643"/>
                    <a:pt x="8624" y="22216"/>
                  </a:cubicBezTo>
                  <a:cubicBezTo>
                    <a:pt x="12036" y="19300"/>
                    <a:pt x="12719" y="14275"/>
                    <a:pt x="11323" y="10211"/>
                  </a:cubicBezTo>
                  <a:cubicBezTo>
                    <a:pt x="10516" y="7791"/>
                    <a:pt x="8934" y="5527"/>
                    <a:pt x="7011" y="3914"/>
                  </a:cubicBezTo>
                  <a:cubicBezTo>
                    <a:pt x="5088" y="2270"/>
                    <a:pt x="2761" y="998"/>
                    <a:pt x="403" y="5"/>
                  </a:cubicBezTo>
                  <a:cubicBezTo>
                    <a:pt x="392" y="2"/>
                    <a:pt x="382" y="1"/>
                    <a:pt x="3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9"/>
            <p:cNvSpPr/>
            <p:nvPr/>
          </p:nvSpPr>
          <p:spPr>
            <a:xfrm>
              <a:off x="2764775" y="3405675"/>
              <a:ext cx="207550" cy="66200"/>
            </a:xfrm>
            <a:custGeom>
              <a:avLst/>
              <a:gdLst/>
              <a:ahLst/>
              <a:cxnLst/>
              <a:rect l="l" t="t" r="r" b="b"/>
              <a:pathLst>
                <a:path w="8302" h="2648" extrusionOk="0">
                  <a:moveTo>
                    <a:pt x="617" y="0"/>
                  </a:moveTo>
                  <a:cubicBezTo>
                    <a:pt x="272" y="0"/>
                    <a:pt x="1" y="404"/>
                    <a:pt x="193" y="734"/>
                  </a:cubicBezTo>
                  <a:cubicBezTo>
                    <a:pt x="1000" y="2006"/>
                    <a:pt x="2582" y="2440"/>
                    <a:pt x="4009" y="2595"/>
                  </a:cubicBezTo>
                  <a:cubicBezTo>
                    <a:pt x="4276" y="2630"/>
                    <a:pt x="4540" y="2648"/>
                    <a:pt x="4802" y="2648"/>
                  </a:cubicBezTo>
                  <a:cubicBezTo>
                    <a:pt x="5239" y="2648"/>
                    <a:pt x="5672" y="2599"/>
                    <a:pt x="6118" y="2502"/>
                  </a:cubicBezTo>
                  <a:cubicBezTo>
                    <a:pt x="6801" y="2347"/>
                    <a:pt x="7421" y="2037"/>
                    <a:pt x="8011" y="1634"/>
                  </a:cubicBezTo>
                  <a:cubicBezTo>
                    <a:pt x="8302" y="1430"/>
                    <a:pt x="8156" y="1008"/>
                    <a:pt x="7829" y="1008"/>
                  </a:cubicBezTo>
                  <a:cubicBezTo>
                    <a:pt x="7808" y="1008"/>
                    <a:pt x="7785" y="1010"/>
                    <a:pt x="7762" y="1013"/>
                  </a:cubicBezTo>
                  <a:cubicBezTo>
                    <a:pt x="7173" y="1137"/>
                    <a:pt x="6584" y="1200"/>
                    <a:pt x="5994" y="1231"/>
                  </a:cubicBezTo>
                  <a:cubicBezTo>
                    <a:pt x="5779" y="1242"/>
                    <a:pt x="5559" y="1249"/>
                    <a:pt x="5338" y="1249"/>
                  </a:cubicBezTo>
                  <a:cubicBezTo>
                    <a:pt x="4955" y="1249"/>
                    <a:pt x="4569" y="1227"/>
                    <a:pt x="4195" y="1168"/>
                  </a:cubicBezTo>
                  <a:cubicBezTo>
                    <a:pt x="2985" y="982"/>
                    <a:pt x="1930" y="362"/>
                    <a:pt x="752" y="21"/>
                  </a:cubicBezTo>
                  <a:cubicBezTo>
                    <a:pt x="706" y="7"/>
                    <a:pt x="661" y="0"/>
                    <a:pt x="6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9"/>
            <p:cNvSpPr/>
            <p:nvPr/>
          </p:nvSpPr>
          <p:spPr>
            <a:xfrm>
              <a:off x="2664425" y="3538525"/>
              <a:ext cx="308100" cy="98475"/>
            </a:xfrm>
            <a:custGeom>
              <a:avLst/>
              <a:gdLst/>
              <a:ahLst/>
              <a:cxnLst/>
              <a:rect l="l" t="t" r="r" b="b"/>
              <a:pathLst>
                <a:path w="12324" h="3939" extrusionOk="0">
                  <a:moveTo>
                    <a:pt x="12080" y="1"/>
                  </a:moveTo>
                  <a:cubicBezTo>
                    <a:pt x="12062" y="1"/>
                    <a:pt x="12043" y="4"/>
                    <a:pt x="12025" y="11"/>
                  </a:cubicBezTo>
                  <a:cubicBezTo>
                    <a:pt x="11156" y="353"/>
                    <a:pt x="10287" y="601"/>
                    <a:pt x="9419" y="911"/>
                  </a:cubicBezTo>
                  <a:cubicBezTo>
                    <a:pt x="8581" y="1252"/>
                    <a:pt x="7620" y="1562"/>
                    <a:pt x="6658" y="1749"/>
                  </a:cubicBezTo>
                  <a:cubicBezTo>
                    <a:pt x="6064" y="1855"/>
                    <a:pt x="5456" y="1903"/>
                    <a:pt x="4844" y="1903"/>
                  </a:cubicBezTo>
                  <a:cubicBezTo>
                    <a:pt x="4560" y="1903"/>
                    <a:pt x="4275" y="1892"/>
                    <a:pt x="3990" y="1873"/>
                  </a:cubicBezTo>
                  <a:cubicBezTo>
                    <a:pt x="3059" y="1811"/>
                    <a:pt x="2067" y="1749"/>
                    <a:pt x="1136" y="1624"/>
                  </a:cubicBezTo>
                  <a:cubicBezTo>
                    <a:pt x="1091" y="1617"/>
                    <a:pt x="1046" y="1613"/>
                    <a:pt x="1003" y="1613"/>
                  </a:cubicBezTo>
                  <a:cubicBezTo>
                    <a:pt x="368" y="1613"/>
                    <a:pt x="1" y="2428"/>
                    <a:pt x="640" y="2834"/>
                  </a:cubicBezTo>
                  <a:cubicBezTo>
                    <a:pt x="1601" y="3424"/>
                    <a:pt x="2563" y="3765"/>
                    <a:pt x="3711" y="3889"/>
                  </a:cubicBezTo>
                  <a:cubicBezTo>
                    <a:pt x="4023" y="3924"/>
                    <a:pt x="4337" y="3939"/>
                    <a:pt x="4652" y="3939"/>
                  </a:cubicBezTo>
                  <a:cubicBezTo>
                    <a:pt x="5464" y="3939"/>
                    <a:pt x="6279" y="3837"/>
                    <a:pt x="7061" y="3703"/>
                  </a:cubicBezTo>
                  <a:cubicBezTo>
                    <a:pt x="8147" y="3486"/>
                    <a:pt x="9140" y="3176"/>
                    <a:pt x="10070" y="2617"/>
                  </a:cubicBezTo>
                  <a:cubicBezTo>
                    <a:pt x="11063" y="2059"/>
                    <a:pt x="11683" y="1283"/>
                    <a:pt x="12242" y="322"/>
                  </a:cubicBezTo>
                  <a:cubicBezTo>
                    <a:pt x="12324" y="185"/>
                    <a:pt x="12213" y="1"/>
                    <a:pt x="120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9"/>
            <p:cNvSpPr/>
            <p:nvPr/>
          </p:nvSpPr>
          <p:spPr>
            <a:xfrm>
              <a:off x="3155025" y="3796025"/>
              <a:ext cx="141175" cy="283500"/>
            </a:xfrm>
            <a:custGeom>
              <a:avLst/>
              <a:gdLst/>
              <a:ahLst/>
              <a:cxnLst/>
              <a:rect l="l" t="t" r="r" b="b"/>
              <a:pathLst>
                <a:path w="5647" h="11340" extrusionOk="0">
                  <a:moveTo>
                    <a:pt x="2606" y="0"/>
                  </a:moveTo>
                  <a:cubicBezTo>
                    <a:pt x="2391" y="0"/>
                    <a:pt x="2190" y="246"/>
                    <a:pt x="2328" y="476"/>
                  </a:cubicBezTo>
                  <a:cubicBezTo>
                    <a:pt x="3289" y="2244"/>
                    <a:pt x="4189" y="4478"/>
                    <a:pt x="3661" y="6525"/>
                  </a:cubicBezTo>
                  <a:cubicBezTo>
                    <a:pt x="3475" y="7301"/>
                    <a:pt x="3072" y="8076"/>
                    <a:pt x="2545" y="8665"/>
                  </a:cubicBezTo>
                  <a:cubicBezTo>
                    <a:pt x="1955" y="9286"/>
                    <a:pt x="1180" y="9689"/>
                    <a:pt x="466" y="10123"/>
                  </a:cubicBezTo>
                  <a:cubicBezTo>
                    <a:pt x="1" y="10372"/>
                    <a:pt x="63" y="11147"/>
                    <a:pt x="590" y="11271"/>
                  </a:cubicBezTo>
                  <a:cubicBezTo>
                    <a:pt x="800" y="11318"/>
                    <a:pt x="1006" y="11340"/>
                    <a:pt x="1208" y="11340"/>
                  </a:cubicBezTo>
                  <a:cubicBezTo>
                    <a:pt x="3300" y="11340"/>
                    <a:pt x="4901" y="8979"/>
                    <a:pt x="5213" y="7083"/>
                  </a:cubicBezTo>
                  <a:cubicBezTo>
                    <a:pt x="5647" y="4478"/>
                    <a:pt x="4499" y="2027"/>
                    <a:pt x="2824" y="104"/>
                  </a:cubicBezTo>
                  <a:cubicBezTo>
                    <a:pt x="2759" y="31"/>
                    <a:pt x="2682" y="0"/>
                    <a:pt x="26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9"/>
            <p:cNvSpPr/>
            <p:nvPr/>
          </p:nvSpPr>
          <p:spPr>
            <a:xfrm>
              <a:off x="3667175" y="3523450"/>
              <a:ext cx="451375" cy="203750"/>
            </a:xfrm>
            <a:custGeom>
              <a:avLst/>
              <a:gdLst/>
              <a:ahLst/>
              <a:cxnLst/>
              <a:rect l="l" t="t" r="r" b="b"/>
              <a:pathLst>
                <a:path w="18055" h="8150" extrusionOk="0">
                  <a:moveTo>
                    <a:pt x="3558" y="0"/>
                  </a:moveTo>
                  <a:cubicBezTo>
                    <a:pt x="2313" y="0"/>
                    <a:pt x="995" y="364"/>
                    <a:pt x="51" y="1173"/>
                  </a:cubicBezTo>
                  <a:cubicBezTo>
                    <a:pt x="0" y="1223"/>
                    <a:pt x="33" y="1274"/>
                    <a:pt x="80" y="1274"/>
                  </a:cubicBezTo>
                  <a:cubicBezTo>
                    <a:pt x="90" y="1274"/>
                    <a:pt x="102" y="1272"/>
                    <a:pt x="113" y="1266"/>
                  </a:cubicBezTo>
                  <a:cubicBezTo>
                    <a:pt x="790" y="907"/>
                    <a:pt x="1515" y="775"/>
                    <a:pt x="2252" y="775"/>
                  </a:cubicBezTo>
                  <a:cubicBezTo>
                    <a:pt x="3170" y="775"/>
                    <a:pt x="4105" y="980"/>
                    <a:pt x="4984" y="1204"/>
                  </a:cubicBezTo>
                  <a:cubicBezTo>
                    <a:pt x="6566" y="1576"/>
                    <a:pt x="8117" y="2072"/>
                    <a:pt x="9606" y="2724"/>
                  </a:cubicBezTo>
                  <a:cubicBezTo>
                    <a:pt x="11095" y="3344"/>
                    <a:pt x="12460" y="4089"/>
                    <a:pt x="13732" y="5019"/>
                  </a:cubicBezTo>
                  <a:cubicBezTo>
                    <a:pt x="14352" y="5485"/>
                    <a:pt x="14941" y="5981"/>
                    <a:pt x="15500" y="6508"/>
                  </a:cubicBezTo>
                  <a:cubicBezTo>
                    <a:pt x="15810" y="6788"/>
                    <a:pt x="16089" y="7098"/>
                    <a:pt x="16337" y="7408"/>
                  </a:cubicBezTo>
                  <a:cubicBezTo>
                    <a:pt x="16648" y="7749"/>
                    <a:pt x="16896" y="7904"/>
                    <a:pt x="17299" y="8091"/>
                  </a:cubicBezTo>
                  <a:cubicBezTo>
                    <a:pt x="17387" y="8131"/>
                    <a:pt x="17473" y="8149"/>
                    <a:pt x="17553" y="8149"/>
                  </a:cubicBezTo>
                  <a:cubicBezTo>
                    <a:pt x="17842" y="8149"/>
                    <a:pt x="18054" y="7910"/>
                    <a:pt x="17981" y="7594"/>
                  </a:cubicBezTo>
                  <a:cubicBezTo>
                    <a:pt x="17950" y="7222"/>
                    <a:pt x="17888" y="6943"/>
                    <a:pt x="17640" y="6633"/>
                  </a:cubicBezTo>
                  <a:cubicBezTo>
                    <a:pt x="17392" y="6353"/>
                    <a:pt x="17175" y="6105"/>
                    <a:pt x="16927" y="5857"/>
                  </a:cubicBezTo>
                  <a:cubicBezTo>
                    <a:pt x="16461" y="5361"/>
                    <a:pt x="15996" y="4926"/>
                    <a:pt x="15469" y="4523"/>
                  </a:cubicBezTo>
                  <a:cubicBezTo>
                    <a:pt x="14383" y="3654"/>
                    <a:pt x="13204" y="2910"/>
                    <a:pt x="11963" y="2321"/>
                  </a:cubicBezTo>
                  <a:cubicBezTo>
                    <a:pt x="9513" y="1111"/>
                    <a:pt x="6814" y="273"/>
                    <a:pt x="4115" y="25"/>
                  </a:cubicBezTo>
                  <a:cubicBezTo>
                    <a:pt x="3932" y="9"/>
                    <a:pt x="3746" y="0"/>
                    <a:pt x="35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9"/>
            <p:cNvSpPr/>
            <p:nvPr/>
          </p:nvSpPr>
          <p:spPr>
            <a:xfrm>
              <a:off x="4008925" y="3408450"/>
              <a:ext cx="931425" cy="224200"/>
            </a:xfrm>
            <a:custGeom>
              <a:avLst/>
              <a:gdLst/>
              <a:ahLst/>
              <a:cxnLst/>
              <a:rect l="l" t="t" r="r" b="b"/>
              <a:pathLst>
                <a:path w="37257" h="8968" extrusionOk="0">
                  <a:moveTo>
                    <a:pt x="22222" y="1"/>
                  </a:moveTo>
                  <a:cubicBezTo>
                    <a:pt x="22115" y="1"/>
                    <a:pt x="22008" y="1"/>
                    <a:pt x="21901" y="3"/>
                  </a:cubicBezTo>
                  <a:cubicBezTo>
                    <a:pt x="16844" y="34"/>
                    <a:pt x="11695" y="1430"/>
                    <a:pt x="7259" y="3787"/>
                  </a:cubicBezTo>
                  <a:cubicBezTo>
                    <a:pt x="4715" y="5152"/>
                    <a:pt x="2388" y="6796"/>
                    <a:pt x="155" y="8627"/>
                  </a:cubicBezTo>
                  <a:cubicBezTo>
                    <a:pt x="1" y="8755"/>
                    <a:pt x="144" y="8968"/>
                    <a:pt x="303" y="8968"/>
                  </a:cubicBezTo>
                  <a:cubicBezTo>
                    <a:pt x="336" y="8968"/>
                    <a:pt x="370" y="8958"/>
                    <a:pt x="403" y="8937"/>
                  </a:cubicBezTo>
                  <a:cubicBezTo>
                    <a:pt x="2512" y="7665"/>
                    <a:pt x="4746" y="6548"/>
                    <a:pt x="6979" y="5525"/>
                  </a:cubicBezTo>
                  <a:cubicBezTo>
                    <a:pt x="9244" y="4501"/>
                    <a:pt x="11508" y="3632"/>
                    <a:pt x="13866" y="2981"/>
                  </a:cubicBezTo>
                  <a:cubicBezTo>
                    <a:pt x="16423" y="2299"/>
                    <a:pt x="19083" y="1917"/>
                    <a:pt x="21733" y="1917"/>
                  </a:cubicBezTo>
                  <a:cubicBezTo>
                    <a:pt x="23905" y="1917"/>
                    <a:pt x="26071" y="2174"/>
                    <a:pt x="28167" y="2733"/>
                  </a:cubicBezTo>
                  <a:cubicBezTo>
                    <a:pt x="29470" y="3074"/>
                    <a:pt x="30711" y="3539"/>
                    <a:pt x="31921" y="4129"/>
                  </a:cubicBezTo>
                  <a:cubicBezTo>
                    <a:pt x="32541" y="4408"/>
                    <a:pt x="33161" y="4749"/>
                    <a:pt x="33782" y="5028"/>
                  </a:cubicBezTo>
                  <a:cubicBezTo>
                    <a:pt x="34470" y="5358"/>
                    <a:pt x="35084" y="5664"/>
                    <a:pt x="35821" y="5664"/>
                  </a:cubicBezTo>
                  <a:cubicBezTo>
                    <a:pt x="35914" y="5664"/>
                    <a:pt x="36010" y="5659"/>
                    <a:pt x="36108" y="5649"/>
                  </a:cubicBezTo>
                  <a:cubicBezTo>
                    <a:pt x="36729" y="5587"/>
                    <a:pt x="37256" y="4780"/>
                    <a:pt x="36667" y="4253"/>
                  </a:cubicBezTo>
                  <a:cubicBezTo>
                    <a:pt x="36419" y="4036"/>
                    <a:pt x="36139" y="3787"/>
                    <a:pt x="35829" y="3632"/>
                  </a:cubicBezTo>
                  <a:cubicBezTo>
                    <a:pt x="35550" y="3508"/>
                    <a:pt x="35271" y="3415"/>
                    <a:pt x="35023" y="3291"/>
                  </a:cubicBezTo>
                  <a:cubicBezTo>
                    <a:pt x="34371" y="3012"/>
                    <a:pt x="33751" y="2702"/>
                    <a:pt x="33130" y="2391"/>
                  </a:cubicBezTo>
                  <a:cubicBezTo>
                    <a:pt x="31952" y="1864"/>
                    <a:pt x="30773" y="1399"/>
                    <a:pt x="29532" y="1026"/>
                  </a:cubicBezTo>
                  <a:cubicBezTo>
                    <a:pt x="27154" y="343"/>
                    <a:pt x="24690" y="1"/>
                    <a:pt x="22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9"/>
            <p:cNvSpPr/>
            <p:nvPr/>
          </p:nvSpPr>
          <p:spPr>
            <a:xfrm>
              <a:off x="4700325" y="3225075"/>
              <a:ext cx="310400" cy="214675"/>
            </a:xfrm>
            <a:custGeom>
              <a:avLst/>
              <a:gdLst/>
              <a:ahLst/>
              <a:cxnLst/>
              <a:rect l="l" t="t" r="r" b="b"/>
              <a:pathLst>
                <a:path w="12416" h="8587" extrusionOk="0">
                  <a:moveTo>
                    <a:pt x="11526" y="1"/>
                  </a:moveTo>
                  <a:cubicBezTo>
                    <a:pt x="11420" y="1"/>
                    <a:pt x="11313" y="34"/>
                    <a:pt x="11213" y="110"/>
                  </a:cubicBezTo>
                  <a:cubicBezTo>
                    <a:pt x="9383" y="1475"/>
                    <a:pt x="7770" y="3119"/>
                    <a:pt x="5909" y="4484"/>
                  </a:cubicBezTo>
                  <a:cubicBezTo>
                    <a:pt x="4078" y="5818"/>
                    <a:pt x="2186" y="7121"/>
                    <a:pt x="170" y="8237"/>
                  </a:cubicBezTo>
                  <a:cubicBezTo>
                    <a:pt x="0" y="8322"/>
                    <a:pt x="88" y="8587"/>
                    <a:pt x="269" y="8587"/>
                  </a:cubicBezTo>
                  <a:cubicBezTo>
                    <a:pt x="287" y="8587"/>
                    <a:pt x="305" y="8584"/>
                    <a:pt x="325" y="8579"/>
                  </a:cubicBezTo>
                  <a:cubicBezTo>
                    <a:pt x="2589" y="7958"/>
                    <a:pt x="4792" y="7090"/>
                    <a:pt x="6777" y="5787"/>
                  </a:cubicBezTo>
                  <a:cubicBezTo>
                    <a:pt x="8763" y="4484"/>
                    <a:pt x="10810" y="3026"/>
                    <a:pt x="12113" y="1040"/>
                  </a:cubicBezTo>
                  <a:cubicBezTo>
                    <a:pt x="12415" y="612"/>
                    <a:pt x="11982" y="1"/>
                    <a:pt x="1152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9"/>
            <p:cNvSpPr/>
            <p:nvPr/>
          </p:nvSpPr>
          <p:spPr>
            <a:xfrm>
              <a:off x="4770475" y="3426825"/>
              <a:ext cx="704200" cy="282025"/>
            </a:xfrm>
            <a:custGeom>
              <a:avLst/>
              <a:gdLst/>
              <a:ahLst/>
              <a:cxnLst/>
              <a:rect l="l" t="t" r="r" b="b"/>
              <a:pathLst>
                <a:path w="28168" h="11281" extrusionOk="0">
                  <a:moveTo>
                    <a:pt x="9184" y="1"/>
                  </a:moveTo>
                  <a:cubicBezTo>
                    <a:pt x="8821" y="1"/>
                    <a:pt x="8459" y="5"/>
                    <a:pt x="8097" y="12"/>
                  </a:cubicBezTo>
                  <a:cubicBezTo>
                    <a:pt x="5429" y="74"/>
                    <a:pt x="2823" y="385"/>
                    <a:pt x="187" y="788"/>
                  </a:cubicBezTo>
                  <a:cubicBezTo>
                    <a:pt x="1" y="819"/>
                    <a:pt x="63" y="1098"/>
                    <a:pt x="249" y="1129"/>
                  </a:cubicBezTo>
                  <a:lnTo>
                    <a:pt x="249" y="1098"/>
                  </a:lnTo>
                  <a:cubicBezTo>
                    <a:pt x="2482" y="1377"/>
                    <a:pt x="4716" y="1594"/>
                    <a:pt x="6949" y="1625"/>
                  </a:cubicBezTo>
                  <a:cubicBezTo>
                    <a:pt x="9152" y="1656"/>
                    <a:pt x="11385" y="1718"/>
                    <a:pt x="13588" y="1998"/>
                  </a:cubicBezTo>
                  <a:cubicBezTo>
                    <a:pt x="17217" y="2463"/>
                    <a:pt x="21033" y="3673"/>
                    <a:pt x="23763" y="6279"/>
                  </a:cubicBezTo>
                  <a:cubicBezTo>
                    <a:pt x="24476" y="6930"/>
                    <a:pt x="25097" y="7706"/>
                    <a:pt x="25531" y="8605"/>
                  </a:cubicBezTo>
                  <a:cubicBezTo>
                    <a:pt x="25965" y="9474"/>
                    <a:pt x="25903" y="10622"/>
                    <a:pt x="26741" y="11211"/>
                  </a:cubicBezTo>
                  <a:cubicBezTo>
                    <a:pt x="26803" y="11258"/>
                    <a:pt x="26896" y="11281"/>
                    <a:pt x="26993" y="11281"/>
                  </a:cubicBezTo>
                  <a:cubicBezTo>
                    <a:pt x="27090" y="11281"/>
                    <a:pt x="27191" y="11258"/>
                    <a:pt x="27268" y="11211"/>
                  </a:cubicBezTo>
                  <a:cubicBezTo>
                    <a:pt x="28168" y="10560"/>
                    <a:pt x="27858" y="9319"/>
                    <a:pt x="27517" y="8419"/>
                  </a:cubicBezTo>
                  <a:cubicBezTo>
                    <a:pt x="27144" y="7488"/>
                    <a:pt x="26586" y="6620"/>
                    <a:pt x="25934" y="5844"/>
                  </a:cubicBezTo>
                  <a:cubicBezTo>
                    <a:pt x="24632" y="4324"/>
                    <a:pt x="22894" y="3145"/>
                    <a:pt x="21064" y="2277"/>
                  </a:cubicBezTo>
                  <a:cubicBezTo>
                    <a:pt x="17362" y="511"/>
                    <a:pt x="13242" y="1"/>
                    <a:pt x="91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9"/>
            <p:cNvSpPr/>
            <p:nvPr/>
          </p:nvSpPr>
          <p:spPr>
            <a:xfrm>
              <a:off x="3387100" y="3004200"/>
              <a:ext cx="807425" cy="232800"/>
            </a:xfrm>
            <a:custGeom>
              <a:avLst/>
              <a:gdLst/>
              <a:ahLst/>
              <a:cxnLst/>
              <a:rect l="l" t="t" r="r" b="b"/>
              <a:pathLst>
                <a:path w="32297" h="9312" extrusionOk="0">
                  <a:moveTo>
                    <a:pt x="31447" y="0"/>
                  </a:moveTo>
                  <a:cubicBezTo>
                    <a:pt x="31407" y="0"/>
                    <a:pt x="31367" y="4"/>
                    <a:pt x="31325" y="11"/>
                  </a:cubicBezTo>
                  <a:cubicBezTo>
                    <a:pt x="30332" y="228"/>
                    <a:pt x="29402" y="1034"/>
                    <a:pt x="28564" y="1562"/>
                  </a:cubicBezTo>
                  <a:cubicBezTo>
                    <a:pt x="27664" y="2120"/>
                    <a:pt x="26765" y="2678"/>
                    <a:pt x="25834" y="3206"/>
                  </a:cubicBezTo>
                  <a:cubicBezTo>
                    <a:pt x="24066" y="4229"/>
                    <a:pt x="22174" y="5129"/>
                    <a:pt x="20250" y="5843"/>
                  </a:cubicBezTo>
                  <a:cubicBezTo>
                    <a:pt x="17047" y="6967"/>
                    <a:pt x="13671" y="7552"/>
                    <a:pt x="10273" y="7552"/>
                  </a:cubicBezTo>
                  <a:cubicBezTo>
                    <a:pt x="9360" y="7552"/>
                    <a:pt x="8445" y="7510"/>
                    <a:pt x="7532" y="7425"/>
                  </a:cubicBezTo>
                  <a:cubicBezTo>
                    <a:pt x="5050" y="7177"/>
                    <a:pt x="2475" y="6711"/>
                    <a:pt x="117" y="5843"/>
                  </a:cubicBezTo>
                  <a:cubicBezTo>
                    <a:pt x="107" y="5839"/>
                    <a:pt x="98" y="5838"/>
                    <a:pt x="89" y="5838"/>
                  </a:cubicBezTo>
                  <a:cubicBezTo>
                    <a:pt x="19" y="5838"/>
                    <a:pt x="0" y="5939"/>
                    <a:pt x="55" y="5967"/>
                  </a:cubicBezTo>
                  <a:cubicBezTo>
                    <a:pt x="2165" y="6959"/>
                    <a:pt x="4243" y="7952"/>
                    <a:pt x="6508" y="8510"/>
                  </a:cubicBezTo>
                  <a:cubicBezTo>
                    <a:pt x="8459" y="8992"/>
                    <a:pt x="10433" y="9311"/>
                    <a:pt x="12390" y="9311"/>
                  </a:cubicBezTo>
                  <a:cubicBezTo>
                    <a:pt x="12705" y="9311"/>
                    <a:pt x="13019" y="9303"/>
                    <a:pt x="13333" y="9286"/>
                  </a:cubicBezTo>
                  <a:cubicBezTo>
                    <a:pt x="17831" y="9069"/>
                    <a:pt x="22081" y="7611"/>
                    <a:pt x="26020" y="5470"/>
                  </a:cubicBezTo>
                  <a:cubicBezTo>
                    <a:pt x="27075" y="4881"/>
                    <a:pt x="28161" y="4261"/>
                    <a:pt x="29153" y="3547"/>
                  </a:cubicBezTo>
                  <a:cubicBezTo>
                    <a:pt x="29681" y="3144"/>
                    <a:pt x="30208" y="2740"/>
                    <a:pt x="30736" y="2337"/>
                  </a:cubicBezTo>
                  <a:cubicBezTo>
                    <a:pt x="31232" y="1965"/>
                    <a:pt x="31759" y="1562"/>
                    <a:pt x="32038" y="972"/>
                  </a:cubicBezTo>
                  <a:cubicBezTo>
                    <a:pt x="32297" y="513"/>
                    <a:pt x="31944" y="0"/>
                    <a:pt x="314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9"/>
            <p:cNvSpPr/>
            <p:nvPr/>
          </p:nvSpPr>
          <p:spPr>
            <a:xfrm>
              <a:off x="2285650" y="1814575"/>
              <a:ext cx="3216950" cy="1631950"/>
            </a:xfrm>
            <a:custGeom>
              <a:avLst/>
              <a:gdLst/>
              <a:ahLst/>
              <a:cxnLst/>
              <a:rect l="l" t="t" r="r" b="b"/>
              <a:pathLst>
                <a:path w="128678" h="65278" extrusionOk="0">
                  <a:moveTo>
                    <a:pt x="112541" y="1"/>
                  </a:moveTo>
                  <a:cubicBezTo>
                    <a:pt x="98599" y="1"/>
                    <a:pt x="86297" y="8784"/>
                    <a:pt x="73305" y="13999"/>
                  </a:cubicBezTo>
                  <a:cubicBezTo>
                    <a:pt x="68868" y="15799"/>
                    <a:pt x="64277" y="17164"/>
                    <a:pt x="59934" y="19211"/>
                  </a:cubicBezTo>
                  <a:cubicBezTo>
                    <a:pt x="53110" y="22437"/>
                    <a:pt x="47122" y="27245"/>
                    <a:pt x="40360" y="30627"/>
                  </a:cubicBezTo>
                  <a:cubicBezTo>
                    <a:pt x="31674" y="35001"/>
                    <a:pt x="21902" y="36955"/>
                    <a:pt x="13278" y="41422"/>
                  </a:cubicBezTo>
                  <a:cubicBezTo>
                    <a:pt x="7663" y="44307"/>
                    <a:pt x="2793" y="48712"/>
                    <a:pt x="1583" y="55103"/>
                  </a:cubicBezTo>
                  <a:cubicBezTo>
                    <a:pt x="994" y="58174"/>
                    <a:pt x="1" y="61896"/>
                    <a:pt x="280" y="65278"/>
                  </a:cubicBezTo>
                  <a:cubicBezTo>
                    <a:pt x="10021" y="63665"/>
                    <a:pt x="18955" y="56561"/>
                    <a:pt x="21964" y="47037"/>
                  </a:cubicBezTo>
                  <a:cubicBezTo>
                    <a:pt x="22810" y="47095"/>
                    <a:pt x="23657" y="47124"/>
                    <a:pt x="24503" y="47124"/>
                  </a:cubicBezTo>
                  <a:cubicBezTo>
                    <a:pt x="36323" y="47124"/>
                    <a:pt x="48052" y="41532"/>
                    <a:pt x="55405" y="32240"/>
                  </a:cubicBezTo>
                  <a:cubicBezTo>
                    <a:pt x="55521" y="32242"/>
                    <a:pt x="55637" y="32243"/>
                    <a:pt x="55753" y="32243"/>
                  </a:cubicBezTo>
                  <a:cubicBezTo>
                    <a:pt x="63079" y="32243"/>
                    <a:pt x="70297" y="28390"/>
                    <a:pt x="74328" y="22282"/>
                  </a:cubicBezTo>
                  <a:cubicBezTo>
                    <a:pt x="75474" y="22534"/>
                    <a:pt x="76641" y="22655"/>
                    <a:pt x="77807" y="22655"/>
                  </a:cubicBezTo>
                  <a:cubicBezTo>
                    <a:pt x="83964" y="22655"/>
                    <a:pt x="90107" y="19274"/>
                    <a:pt x="93158" y="13875"/>
                  </a:cubicBezTo>
                  <a:cubicBezTo>
                    <a:pt x="93530" y="13255"/>
                    <a:pt x="93872" y="12541"/>
                    <a:pt x="94492" y="12169"/>
                  </a:cubicBezTo>
                  <a:cubicBezTo>
                    <a:pt x="94942" y="11886"/>
                    <a:pt x="95455" y="11799"/>
                    <a:pt x="95982" y="11799"/>
                  </a:cubicBezTo>
                  <a:cubicBezTo>
                    <a:pt x="96436" y="11799"/>
                    <a:pt x="96901" y="11863"/>
                    <a:pt x="97346" y="11921"/>
                  </a:cubicBezTo>
                  <a:cubicBezTo>
                    <a:pt x="98608" y="12079"/>
                    <a:pt x="99879" y="12158"/>
                    <a:pt x="101151" y="12158"/>
                  </a:cubicBezTo>
                  <a:cubicBezTo>
                    <a:pt x="105853" y="12158"/>
                    <a:pt x="110563" y="11087"/>
                    <a:pt x="114811" y="9036"/>
                  </a:cubicBezTo>
                  <a:cubicBezTo>
                    <a:pt x="117603" y="14030"/>
                    <a:pt x="123001" y="17257"/>
                    <a:pt x="128678" y="18125"/>
                  </a:cubicBezTo>
                  <a:cubicBezTo>
                    <a:pt x="127995" y="11611"/>
                    <a:pt x="126103" y="4445"/>
                    <a:pt x="120302" y="1498"/>
                  </a:cubicBezTo>
                  <a:cubicBezTo>
                    <a:pt x="118162" y="412"/>
                    <a:pt x="115680" y="71"/>
                    <a:pt x="113260" y="9"/>
                  </a:cubicBezTo>
                  <a:cubicBezTo>
                    <a:pt x="113020" y="3"/>
                    <a:pt x="112780" y="1"/>
                    <a:pt x="112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9"/>
            <p:cNvSpPr/>
            <p:nvPr/>
          </p:nvSpPr>
          <p:spPr>
            <a:xfrm>
              <a:off x="2426800" y="3334050"/>
              <a:ext cx="101625" cy="225350"/>
            </a:xfrm>
            <a:custGeom>
              <a:avLst/>
              <a:gdLst/>
              <a:ahLst/>
              <a:cxnLst/>
              <a:rect l="l" t="t" r="r" b="b"/>
              <a:pathLst>
                <a:path w="4065" h="9014" extrusionOk="0">
                  <a:moveTo>
                    <a:pt x="3506" y="1"/>
                  </a:moveTo>
                  <a:cubicBezTo>
                    <a:pt x="3413" y="1"/>
                    <a:pt x="3289" y="32"/>
                    <a:pt x="3196" y="63"/>
                  </a:cubicBezTo>
                  <a:cubicBezTo>
                    <a:pt x="2979" y="125"/>
                    <a:pt x="2793" y="218"/>
                    <a:pt x="2638" y="342"/>
                  </a:cubicBezTo>
                  <a:cubicBezTo>
                    <a:pt x="2234" y="621"/>
                    <a:pt x="1924" y="962"/>
                    <a:pt x="1645" y="1335"/>
                  </a:cubicBezTo>
                  <a:cubicBezTo>
                    <a:pt x="1118" y="2017"/>
                    <a:pt x="745" y="2762"/>
                    <a:pt x="497" y="3599"/>
                  </a:cubicBezTo>
                  <a:cubicBezTo>
                    <a:pt x="1" y="5274"/>
                    <a:pt x="32" y="7167"/>
                    <a:pt x="1056" y="8656"/>
                  </a:cubicBezTo>
                  <a:cubicBezTo>
                    <a:pt x="1229" y="8904"/>
                    <a:pt x="1473" y="9014"/>
                    <a:pt x="1712" y="9014"/>
                  </a:cubicBezTo>
                  <a:cubicBezTo>
                    <a:pt x="2158" y="9014"/>
                    <a:pt x="2584" y="8632"/>
                    <a:pt x="2483" y="8066"/>
                  </a:cubicBezTo>
                  <a:cubicBezTo>
                    <a:pt x="2234" y="6825"/>
                    <a:pt x="2110" y="5367"/>
                    <a:pt x="2420" y="4127"/>
                  </a:cubicBezTo>
                  <a:cubicBezTo>
                    <a:pt x="2607" y="3444"/>
                    <a:pt x="2824" y="2886"/>
                    <a:pt x="3165" y="2296"/>
                  </a:cubicBezTo>
                  <a:cubicBezTo>
                    <a:pt x="3320" y="1986"/>
                    <a:pt x="3506" y="1707"/>
                    <a:pt x="3692" y="1397"/>
                  </a:cubicBezTo>
                  <a:cubicBezTo>
                    <a:pt x="3785" y="1242"/>
                    <a:pt x="3878" y="1086"/>
                    <a:pt x="3941" y="931"/>
                  </a:cubicBezTo>
                  <a:cubicBezTo>
                    <a:pt x="4003" y="869"/>
                    <a:pt x="4034" y="776"/>
                    <a:pt x="4034" y="714"/>
                  </a:cubicBezTo>
                  <a:cubicBezTo>
                    <a:pt x="4065" y="652"/>
                    <a:pt x="4034" y="404"/>
                    <a:pt x="4034" y="404"/>
                  </a:cubicBezTo>
                  <a:cubicBezTo>
                    <a:pt x="4065" y="249"/>
                    <a:pt x="3941" y="63"/>
                    <a:pt x="3754" y="63"/>
                  </a:cubicBezTo>
                  <a:cubicBezTo>
                    <a:pt x="3816" y="63"/>
                    <a:pt x="3537" y="1"/>
                    <a:pt x="350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9"/>
            <p:cNvSpPr/>
            <p:nvPr/>
          </p:nvSpPr>
          <p:spPr>
            <a:xfrm>
              <a:off x="4067075" y="2275450"/>
              <a:ext cx="462300" cy="162300"/>
            </a:xfrm>
            <a:custGeom>
              <a:avLst/>
              <a:gdLst/>
              <a:ahLst/>
              <a:cxnLst/>
              <a:rect l="l" t="t" r="r" b="b"/>
              <a:pathLst>
                <a:path w="18492" h="6492" extrusionOk="0">
                  <a:moveTo>
                    <a:pt x="16772" y="1"/>
                  </a:moveTo>
                  <a:cubicBezTo>
                    <a:pt x="16602" y="1"/>
                    <a:pt x="16427" y="39"/>
                    <a:pt x="16255" y="124"/>
                  </a:cubicBezTo>
                  <a:cubicBezTo>
                    <a:pt x="15635" y="466"/>
                    <a:pt x="14952" y="714"/>
                    <a:pt x="14332" y="1055"/>
                  </a:cubicBezTo>
                  <a:cubicBezTo>
                    <a:pt x="13774" y="1365"/>
                    <a:pt x="13184" y="1676"/>
                    <a:pt x="12595" y="1955"/>
                  </a:cubicBezTo>
                  <a:cubicBezTo>
                    <a:pt x="11447" y="2513"/>
                    <a:pt x="10175" y="2978"/>
                    <a:pt x="8872" y="3413"/>
                  </a:cubicBezTo>
                  <a:cubicBezTo>
                    <a:pt x="6297" y="4250"/>
                    <a:pt x="3599" y="4654"/>
                    <a:pt x="900" y="4809"/>
                  </a:cubicBezTo>
                  <a:cubicBezTo>
                    <a:pt x="217" y="4840"/>
                    <a:pt x="0" y="5863"/>
                    <a:pt x="714" y="6019"/>
                  </a:cubicBezTo>
                  <a:cubicBezTo>
                    <a:pt x="2054" y="6347"/>
                    <a:pt x="3421" y="6491"/>
                    <a:pt x="4790" y="6491"/>
                  </a:cubicBezTo>
                  <a:cubicBezTo>
                    <a:pt x="6399" y="6491"/>
                    <a:pt x="8010" y="6292"/>
                    <a:pt x="9586" y="5957"/>
                  </a:cubicBezTo>
                  <a:cubicBezTo>
                    <a:pt x="11075" y="5646"/>
                    <a:pt x="12502" y="5119"/>
                    <a:pt x="13867" y="4499"/>
                  </a:cubicBezTo>
                  <a:cubicBezTo>
                    <a:pt x="14518" y="4188"/>
                    <a:pt x="15139" y="3847"/>
                    <a:pt x="15759" y="3475"/>
                  </a:cubicBezTo>
                  <a:cubicBezTo>
                    <a:pt x="16441" y="3072"/>
                    <a:pt x="17062" y="2482"/>
                    <a:pt x="17651" y="1924"/>
                  </a:cubicBezTo>
                  <a:cubicBezTo>
                    <a:pt x="18492" y="1162"/>
                    <a:pt x="17709" y="1"/>
                    <a:pt x="167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9"/>
            <p:cNvSpPr/>
            <p:nvPr/>
          </p:nvSpPr>
          <p:spPr>
            <a:xfrm>
              <a:off x="4682075" y="2223950"/>
              <a:ext cx="134175" cy="58950"/>
            </a:xfrm>
            <a:custGeom>
              <a:avLst/>
              <a:gdLst/>
              <a:ahLst/>
              <a:cxnLst/>
              <a:rect l="l" t="t" r="r" b="b"/>
              <a:pathLst>
                <a:path w="5367" h="2358" extrusionOk="0">
                  <a:moveTo>
                    <a:pt x="3934" y="0"/>
                  </a:moveTo>
                  <a:cubicBezTo>
                    <a:pt x="3865" y="0"/>
                    <a:pt x="3795" y="4"/>
                    <a:pt x="3723" y="13"/>
                  </a:cubicBezTo>
                  <a:cubicBezTo>
                    <a:pt x="3568" y="44"/>
                    <a:pt x="3412" y="75"/>
                    <a:pt x="3288" y="106"/>
                  </a:cubicBezTo>
                  <a:cubicBezTo>
                    <a:pt x="2947" y="168"/>
                    <a:pt x="2637" y="261"/>
                    <a:pt x="2358" y="354"/>
                  </a:cubicBezTo>
                  <a:cubicBezTo>
                    <a:pt x="2016" y="478"/>
                    <a:pt x="1675" y="633"/>
                    <a:pt x="1334" y="757"/>
                  </a:cubicBezTo>
                  <a:cubicBezTo>
                    <a:pt x="1352" y="753"/>
                    <a:pt x="1362" y="751"/>
                    <a:pt x="1366" y="751"/>
                  </a:cubicBezTo>
                  <a:cubicBezTo>
                    <a:pt x="1392" y="751"/>
                    <a:pt x="1206" y="820"/>
                    <a:pt x="1179" y="820"/>
                  </a:cubicBezTo>
                  <a:lnTo>
                    <a:pt x="993" y="882"/>
                  </a:lnTo>
                  <a:cubicBezTo>
                    <a:pt x="807" y="975"/>
                    <a:pt x="621" y="1037"/>
                    <a:pt x="434" y="1130"/>
                  </a:cubicBezTo>
                  <a:cubicBezTo>
                    <a:pt x="124" y="1285"/>
                    <a:pt x="0" y="1750"/>
                    <a:pt x="186" y="2029"/>
                  </a:cubicBezTo>
                  <a:cubicBezTo>
                    <a:pt x="329" y="2254"/>
                    <a:pt x="527" y="2358"/>
                    <a:pt x="742" y="2358"/>
                  </a:cubicBezTo>
                  <a:cubicBezTo>
                    <a:pt x="853" y="2358"/>
                    <a:pt x="970" y="2330"/>
                    <a:pt x="1086" y="2278"/>
                  </a:cubicBezTo>
                  <a:cubicBezTo>
                    <a:pt x="1241" y="2184"/>
                    <a:pt x="1241" y="2184"/>
                    <a:pt x="1427" y="2122"/>
                  </a:cubicBezTo>
                  <a:cubicBezTo>
                    <a:pt x="1551" y="2060"/>
                    <a:pt x="1706" y="1998"/>
                    <a:pt x="1861" y="1967"/>
                  </a:cubicBezTo>
                  <a:cubicBezTo>
                    <a:pt x="1923" y="1967"/>
                    <a:pt x="1985" y="1936"/>
                    <a:pt x="2048" y="1936"/>
                  </a:cubicBezTo>
                  <a:cubicBezTo>
                    <a:pt x="2079" y="1936"/>
                    <a:pt x="2358" y="1905"/>
                    <a:pt x="2203" y="1905"/>
                  </a:cubicBezTo>
                  <a:cubicBezTo>
                    <a:pt x="2327" y="1905"/>
                    <a:pt x="2482" y="1874"/>
                    <a:pt x="2637" y="1874"/>
                  </a:cubicBezTo>
                  <a:cubicBezTo>
                    <a:pt x="2916" y="1843"/>
                    <a:pt x="3226" y="1843"/>
                    <a:pt x="3506" y="1843"/>
                  </a:cubicBezTo>
                  <a:cubicBezTo>
                    <a:pt x="3661" y="1874"/>
                    <a:pt x="3816" y="1874"/>
                    <a:pt x="3971" y="1874"/>
                  </a:cubicBezTo>
                  <a:cubicBezTo>
                    <a:pt x="4126" y="1874"/>
                    <a:pt x="4281" y="1843"/>
                    <a:pt x="4436" y="1843"/>
                  </a:cubicBezTo>
                  <a:cubicBezTo>
                    <a:pt x="4933" y="1812"/>
                    <a:pt x="5367" y="1440"/>
                    <a:pt x="5367" y="944"/>
                  </a:cubicBezTo>
                  <a:cubicBezTo>
                    <a:pt x="5336" y="695"/>
                    <a:pt x="5274" y="447"/>
                    <a:pt x="5088" y="292"/>
                  </a:cubicBezTo>
                  <a:cubicBezTo>
                    <a:pt x="4901" y="137"/>
                    <a:pt x="4715" y="44"/>
                    <a:pt x="4436" y="44"/>
                  </a:cubicBezTo>
                  <a:cubicBezTo>
                    <a:pt x="4261" y="22"/>
                    <a:pt x="4101" y="0"/>
                    <a:pt x="39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9"/>
            <p:cNvSpPr/>
            <p:nvPr/>
          </p:nvSpPr>
          <p:spPr>
            <a:xfrm>
              <a:off x="3872825" y="2675400"/>
              <a:ext cx="668900" cy="128275"/>
            </a:xfrm>
            <a:custGeom>
              <a:avLst/>
              <a:gdLst/>
              <a:ahLst/>
              <a:cxnLst/>
              <a:rect l="l" t="t" r="r" b="b"/>
              <a:pathLst>
                <a:path w="26756" h="5131" extrusionOk="0">
                  <a:moveTo>
                    <a:pt x="495" y="0"/>
                  </a:moveTo>
                  <a:cubicBezTo>
                    <a:pt x="233" y="0"/>
                    <a:pt x="1" y="330"/>
                    <a:pt x="263" y="568"/>
                  </a:cubicBezTo>
                  <a:cubicBezTo>
                    <a:pt x="790" y="1126"/>
                    <a:pt x="1380" y="1592"/>
                    <a:pt x="1969" y="2088"/>
                  </a:cubicBezTo>
                  <a:cubicBezTo>
                    <a:pt x="2621" y="2615"/>
                    <a:pt x="3334" y="2925"/>
                    <a:pt x="4110" y="3236"/>
                  </a:cubicBezTo>
                  <a:cubicBezTo>
                    <a:pt x="5692" y="3887"/>
                    <a:pt x="7491" y="4321"/>
                    <a:pt x="9197" y="4570"/>
                  </a:cubicBezTo>
                  <a:cubicBezTo>
                    <a:pt x="11383" y="4937"/>
                    <a:pt x="13580" y="5130"/>
                    <a:pt x="15774" y="5130"/>
                  </a:cubicBezTo>
                  <a:cubicBezTo>
                    <a:pt x="17286" y="5130"/>
                    <a:pt x="18797" y="5039"/>
                    <a:pt x="20303" y="4849"/>
                  </a:cubicBezTo>
                  <a:cubicBezTo>
                    <a:pt x="21389" y="4725"/>
                    <a:pt x="22443" y="4570"/>
                    <a:pt x="23498" y="4383"/>
                  </a:cubicBezTo>
                  <a:cubicBezTo>
                    <a:pt x="24677" y="4135"/>
                    <a:pt x="26166" y="3825"/>
                    <a:pt x="26631" y="2584"/>
                  </a:cubicBezTo>
                  <a:cubicBezTo>
                    <a:pt x="26755" y="2212"/>
                    <a:pt x="26631" y="1654"/>
                    <a:pt x="26321" y="1405"/>
                  </a:cubicBezTo>
                  <a:cubicBezTo>
                    <a:pt x="25878" y="1051"/>
                    <a:pt x="25392" y="935"/>
                    <a:pt x="24887" y="935"/>
                  </a:cubicBezTo>
                  <a:cubicBezTo>
                    <a:pt x="24333" y="935"/>
                    <a:pt x="23756" y="1075"/>
                    <a:pt x="23188" y="1188"/>
                  </a:cubicBezTo>
                  <a:cubicBezTo>
                    <a:pt x="22350" y="1343"/>
                    <a:pt x="21544" y="1530"/>
                    <a:pt x="20706" y="1685"/>
                  </a:cubicBezTo>
                  <a:cubicBezTo>
                    <a:pt x="19806" y="1840"/>
                    <a:pt x="19186" y="1933"/>
                    <a:pt x="18317" y="1995"/>
                  </a:cubicBezTo>
                  <a:cubicBezTo>
                    <a:pt x="17449" y="2088"/>
                    <a:pt x="16642" y="2150"/>
                    <a:pt x="15774" y="2212"/>
                  </a:cubicBezTo>
                  <a:cubicBezTo>
                    <a:pt x="14799" y="2275"/>
                    <a:pt x="13817" y="2306"/>
                    <a:pt x="12833" y="2306"/>
                  </a:cubicBezTo>
                  <a:cubicBezTo>
                    <a:pt x="10403" y="2306"/>
                    <a:pt x="7961" y="2113"/>
                    <a:pt x="5599" y="1716"/>
                  </a:cubicBezTo>
                  <a:cubicBezTo>
                    <a:pt x="4761" y="1561"/>
                    <a:pt x="3923" y="1405"/>
                    <a:pt x="3117" y="1188"/>
                  </a:cubicBezTo>
                  <a:cubicBezTo>
                    <a:pt x="2248" y="909"/>
                    <a:pt x="1442" y="723"/>
                    <a:pt x="728" y="103"/>
                  </a:cubicBezTo>
                  <a:cubicBezTo>
                    <a:pt x="656" y="30"/>
                    <a:pt x="574" y="0"/>
                    <a:pt x="4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9"/>
            <p:cNvSpPr/>
            <p:nvPr/>
          </p:nvSpPr>
          <p:spPr>
            <a:xfrm>
              <a:off x="3327525" y="2732525"/>
              <a:ext cx="336275" cy="222175"/>
            </a:xfrm>
            <a:custGeom>
              <a:avLst/>
              <a:gdLst/>
              <a:ahLst/>
              <a:cxnLst/>
              <a:rect l="l" t="t" r="r" b="b"/>
              <a:pathLst>
                <a:path w="13451" h="8887" extrusionOk="0">
                  <a:moveTo>
                    <a:pt x="10780" y="1"/>
                  </a:moveTo>
                  <a:cubicBezTo>
                    <a:pt x="9957" y="1"/>
                    <a:pt x="9101" y="173"/>
                    <a:pt x="8394" y="330"/>
                  </a:cubicBezTo>
                  <a:cubicBezTo>
                    <a:pt x="6999" y="640"/>
                    <a:pt x="5696" y="1199"/>
                    <a:pt x="4548" y="1974"/>
                  </a:cubicBezTo>
                  <a:cubicBezTo>
                    <a:pt x="2345" y="3463"/>
                    <a:pt x="205" y="5759"/>
                    <a:pt x="19" y="8520"/>
                  </a:cubicBezTo>
                  <a:cubicBezTo>
                    <a:pt x="1" y="8770"/>
                    <a:pt x="169" y="8887"/>
                    <a:pt x="356" y="8887"/>
                  </a:cubicBezTo>
                  <a:cubicBezTo>
                    <a:pt x="493" y="8887"/>
                    <a:pt x="640" y="8824"/>
                    <a:pt x="732" y="8706"/>
                  </a:cubicBezTo>
                  <a:lnTo>
                    <a:pt x="732" y="8737"/>
                  </a:lnTo>
                  <a:cubicBezTo>
                    <a:pt x="2159" y="6814"/>
                    <a:pt x="3617" y="5046"/>
                    <a:pt x="5758" y="3960"/>
                  </a:cubicBezTo>
                  <a:cubicBezTo>
                    <a:pt x="6719" y="3463"/>
                    <a:pt x="7743" y="3091"/>
                    <a:pt x="8953" y="2874"/>
                  </a:cubicBezTo>
                  <a:cubicBezTo>
                    <a:pt x="9356" y="2781"/>
                    <a:pt x="9263" y="2812"/>
                    <a:pt x="9666" y="2781"/>
                  </a:cubicBezTo>
                  <a:cubicBezTo>
                    <a:pt x="9946" y="2750"/>
                    <a:pt x="10225" y="2750"/>
                    <a:pt x="10504" y="2750"/>
                  </a:cubicBezTo>
                  <a:cubicBezTo>
                    <a:pt x="10698" y="2750"/>
                    <a:pt x="10886" y="2754"/>
                    <a:pt x="11071" y="2754"/>
                  </a:cubicBezTo>
                  <a:cubicBezTo>
                    <a:pt x="11625" y="2754"/>
                    <a:pt x="12148" y="2719"/>
                    <a:pt x="12706" y="2440"/>
                  </a:cubicBezTo>
                  <a:cubicBezTo>
                    <a:pt x="13327" y="2130"/>
                    <a:pt x="13451" y="1137"/>
                    <a:pt x="12924" y="672"/>
                  </a:cubicBezTo>
                  <a:cubicBezTo>
                    <a:pt x="12356" y="166"/>
                    <a:pt x="11584" y="1"/>
                    <a:pt x="1078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9"/>
            <p:cNvSpPr/>
            <p:nvPr/>
          </p:nvSpPr>
          <p:spPr>
            <a:xfrm>
              <a:off x="2739350" y="2928550"/>
              <a:ext cx="255950" cy="363725"/>
            </a:xfrm>
            <a:custGeom>
              <a:avLst/>
              <a:gdLst/>
              <a:ahLst/>
              <a:cxnLst/>
              <a:rect l="l" t="t" r="r" b="b"/>
              <a:pathLst>
                <a:path w="10238" h="14549" extrusionOk="0">
                  <a:moveTo>
                    <a:pt x="9554" y="0"/>
                  </a:moveTo>
                  <a:cubicBezTo>
                    <a:pt x="9445" y="0"/>
                    <a:pt x="9335" y="47"/>
                    <a:pt x="9276" y="152"/>
                  </a:cubicBezTo>
                  <a:lnTo>
                    <a:pt x="9307" y="152"/>
                  </a:lnTo>
                  <a:cubicBezTo>
                    <a:pt x="8935" y="803"/>
                    <a:pt x="8873" y="1610"/>
                    <a:pt x="8655" y="2323"/>
                  </a:cubicBezTo>
                  <a:cubicBezTo>
                    <a:pt x="8407" y="3037"/>
                    <a:pt x="8128" y="3657"/>
                    <a:pt x="7756" y="4277"/>
                  </a:cubicBezTo>
                  <a:cubicBezTo>
                    <a:pt x="7042" y="5425"/>
                    <a:pt x="6081" y="6418"/>
                    <a:pt x="5026" y="7287"/>
                  </a:cubicBezTo>
                  <a:cubicBezTo>
                    <a:pt x="4126" y="8000"/>
                    <a:pt x="2947" y="8869"/>
                    <a:pt x="2017" y="9799"/>
                  </a:cubicBezTo>
                  <a:cubicBezTo>
                    <a:pt x="1024" y="10761"/>
                    <a:pt x="311" y="12033"/>
                    <a:pt x="93" y="13429"/>
                  </a:cubicBezTo>
                  <a:cubicBezTo>
                    <a:pt x="0" y="13863"/>
                    <a:pt x="156" y="14297"/>
                    <a:pt x="621" y="14483"/>
                  </a:cubicBezTo>
                  <a:cubicBezTo>
                    <a:pt x="724" y="14527"/>
                    <a:pt x="840" y="14548"/>
                    <a:pt x="957" y="14548"/>
                  </a:cubicBezTo>
                  <a:cubicBezTo>
                    <a:pt x="1262" y="14548"/>
                    <a:pt x="1581" y="14402"/>
                    <a:pt x="1738" y="14111"/>
                  </a:cubicBezTo>
                  <a:cubicBezTo>
                    <a:pt x="2327" y="12994"/>
                    <a:pt x="3351" y="12126"/>
                    <a:pt x="4281" y="11288"/>
                  </a:cubicBezTo>
                  <a:cubicBezTo>
                    <a:pt x="5274" y="10389"/>
                    <a:pt x="6329" y="9582"/>
                    <a:pt x="7259" y="8620"/>
                  </a:cubicBezTo>
                  <a:cubicBezTo>
                    <a:pt x="8376" y="7504"/>
                    <a:pt x="9183" y="6232"/>
                    <a:pt x="9679" y="4743"/>
                  </a:cubicBezTo>
                  <a:cubicBezTo>
                    <a:pt x="9927" y="3967"/>
                    <a:pt x="10113" y="3161"/>
                    <a:pt x="10144" y="2354"/>
                  </a:cubicBezTo>
                  <a:cubicBezTo>
                    <a:pt x="10175" y="1641"/>
                    <a:pt x="10237" y="803"/>
                    <a:pt x="9834" y="152"/>
                  </a:cubicBezTo>
                  <a:cubicBezTo>
                    <a:pt x="9786" y="55"/>
                    <a:pt x="9671" y="0"/>
                    <a:pt x="95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9"/>
            <p:cNvSpPr/>
            <p:nvPr/>
          </p:nvSpPr>
          <p:spPr>
            <a:xfrm>
              <a:off x="2643125" y="3732775"/>
              <a:ext cx="400250" cy="198850"/>
            </a:xfrm>
            <a:custGeom>
              <a:avLst/>
              <a:gdLst/>
              <a:ahLst/>
              <a:cxnLst/>
              <a:rect l="l" t="t" r="r" b="b"/>
              <a:pathLst>
                <a:path w="16010" h="7954" extrusionOk="0">
                  <a:moveTo>
                    <a:pt x="4679" y="1"/>
                  </a:moveTo>
                  <a:cubicBezTo>
                    <a:pt x="3125" y="1"/>
                    <a:pt x="1590" y="473"/>
                    <a:pt x="375" y="1517"/>
                  </a:cubicBezTo>
                  <a:cubicBezTo>
                    <a:pt x="1" y="1834"/>
                    <a:pt x="348" y="2364"/>
                    <a:pt x="772" y="2364"/>
                  </a:cubicBezTo>
                  <a:cubicBezTo>
                    <a:pt x="805" y="2364"/>
                    <a:pt x="838" y="2361"/>
                    <a:pt x="871" y="2354"/>
                  </a:cubicBezTo>
                  <a:lnTo>
                    <a:pt x="871" y="2323"/>
                  </a:lnTo>
                  <a:cubicBezTo>
                    <a:pt x="1732" y="2098"/>
                    <a:pt x="2648" y="1967"/>
                    <a:pt x="3564" y="1967"/>
                  </a:cubicBezTo>
                  <a:cubicBezTo>
                    <a:pt x="4033" y="1967"/>
                    <a:pt x="4503" y="2002"/>
                    <a:pt x="4966" y="2075"/>
                  </a:cubicBezTo>
                  <a:cubicBezTo>
                    <a:pt x="6300" y="2292"/>
                    <a:pt x="7386" y="2913"/>
                    <a:pt x="8285" y="3719"/>
                  </a:cubicBezTo>
                  <a:cubicBezTo>
                    <a:pt x="9185" y="4557"/>
                    <a:pt x="10085" y="5550"/>
                    <a:pt x="11015" y="6387"/>
                  </a:cubicBezTo>
                  <a:cubicBezTo>
                    <a:pt x="11543" y="6821"/>
                    <a:pt x="12070" y="7287"/>
                    <a:pt x="12691" y="7535"/>
                  </a:cubicBezTo>
                  <a:cubicBezTo>
                    <a:pt x="13032" y="7690"/>
                    <a:pt x="13373" y="7845"/>
                    <a:pt x="13714" y="7907"/>
                  </a:cubicBezTo>
                  <a:cubicBezTo>
                    <a:pt x="13866" y="7940"/>
                    <a:pt x="14021" y="7953"/>
                    <a:pt x="14177" y="7953"/>
                  </a:cubicBezTo>
                  <a:cubicBezTo>
                    <a:pt x="14469" y="7953"/>
                    <a:pt x="14765" y="7906"/>
                    <a:pt x="15048" y="7845"/>
                  </a:cubicBezTo>
                  <a:cubicBezTo>
                    <a:pt x="15886" y="7721"/>
                    <a:pt x="16010" y="6449"/>
                    <a:pt x="15296" y="6077"/>
                  </a:cubicBezTo>
                  <a:cubicBezTo>
                    <a:pt x="14738" y="5798"/>
                    <a:pt x="14180" y="5457"/>
                    <a:pt x="13652" y="5115"/>
                  </a:cubicBezTo>
                  <a:cubicBezTo>
                    <a:pt x="13032" y="4712"/>
                    <a:pt x="12815" y="4557"/>
                    <a:pt x="12256" y="4030"/>
                  </a:cubicBezTo>
                  <a:cubicBezTo>
                    <a:pt x="11202" y="3099"/>
                    <a:pt x="10240" y="2075"/>
                    <a:pt x="9061" y="1300"/>
                  </a:cubicBezTo>
                  <a:cubicBezTo>
                    <a:pt x="7779" y="466"/>
                    <a:pt x="6220" y="1"/>
                    <a:pt x="467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9"/>
            <p:cNvSpPr/>
            <p:nvPr/>
          </p:nvSpPr>
          <p:spPr>
            <a:xfrm>
              <a:off x="3412525" y="3843375"/>
              <a:ext cx="187700" cy="93350"/>
            </a:xfrm>
            <a:custGeom>
              <a:avLst/>
              <a:gdLst/>
              <a:ahLst/>
              <a:cxnLst/>
              <a:rect l="l" t="t" r="r" b="b"/>
              <a:pathLst>
                <a:path w="7508" h="3734" extrusionOk="0">
                  <a:moveTo>
                    <a:pt x="5304" y="1021"/>
                  </a:moveTo>
                  <a:cubicBezTo>
                    <a:pt x="5304" y="1021"/>
                    <a:pt x="5301" y="1026"/>
                    <a:pt x="5293" y="1037"/>
                  </a:cubicBezTo>
                  <a:lnTo>
                    <a:pt x="5293" y="1037"/>
                  </a:lnTo>
                  <a:cubicBezTo>
                    <a:pt x="5292" y="1038"/>
                    <a:pt x="5291" y="1039"/>
                    <a:pt x="5289" y="1040"/>
                  </a:cubicBezTo>
                  <a:lnTo>
                    <a:pt x="5289" y="1040"/>
                  </a:lnTo>
                  <a:cubicBezTo>
                    <a:pt x="5297" y="1029"/>
                    <a:pt x="5303" y="1021"/>
                    <a:pt x="5304" y="1021"/>
                  </a:cubicBezTo>
                  <a:close/>
                  <a:moveTo>
                    <a:pt x="5256" y="1029"/>
                  </a:moveTo>
                  <a:lnTo>
                    <a:pt x="5256" y="1029"/>
                  </a:lnTo>
                  <a:cubicBezTo>
                    <a:pt x="5257" y="1029"/>
                    <a:pt x="5255" y="1053"/>
                    <a:pt x="5252" y="1080"/>
                  </a:cubicBezTo>
                  <a:lnTo>
                    <a:pt x="5252" y="1080"/>
                  </a:lnTo>
                  <a:cubicBezTo>
                    <a:pt x="5251" y="1082"/>
                    <a:pt x="5249" y="1084"/>
                    <a:pt x="5248" y="1085"/>
                  </a:cubicBezTo>
                  <a:lnTo>
                    <a:pt x="5248" y="1085"/>
                  </a:lnTo>
                  <a:cubicBezTo>
                    <a:pt x="5253" y="1044"/>
                    <a:pt x="5256" y="1029"/>
                    <a:pt x="5256" y="1029"/>
                  </a:cubicBezTo>
                  <a:close/>
                  <a:moveTo>
                    <a:pt x="5248" y="1117"/>
                  </a:moveTo>
                  <a:cubicBezTo>
                    <a:pt x="5246" y="1140"/>
                    <a:pt x="5244" y="1159"/>
                    <a:pt x="5243" y="1159"/>
                  </a:cubicBezTo>
                  <a:cubicBezTo>
                    <a:pt x="5243" y="1159"/>
                    <a:pt x="5243" y="1158"/>
                    <a:pt x="5243" y="1157"/>
                  </a:cubicBezTo>
                  <a:cubicBezTo>
                    <a:pt x="5237" y="1151"/>
                    <a:pt x="5238" y="1140"/>
                    <a:pt x="5241" y="1128"/>
                  </a:cubicBezTo>
                  <a:lnTo>
                    <a:pt x="5241" y="1128"/>
                  </a:lnTo>
                  <a:cubicBezTo>
                    <a:pt x="5242" y="1127"/>
                    <a:pt x="5242" y="1126"/>
                    <a:pt x="5243" y="1126"/>
                  </a:cubicBezTo>
                  <a:cubicBezTo>
                    <a:pt x="5245" y="1123"/>
                    <a:pt x="5247" y="1120"/>
                    <a:pt x="5248" y="1117"/>
                  </a:cubicBezTo>
                  <a:close/>
                  <a:moveTo>
                    <a:pt x="6326" y="1"/>
                  </a:moveTo>
                  <a:cubicBezTo>
                    <a:pt x="6284" y="1"/>
                    <a:pt x="6244" y="4"/>
                    <a:pt x="6204" y="9"/>
                  </a:cubicBezTo>
                  <a:cubicBezTo>
                    <a:pt x="5646" y="71"/>
                    <a:pt x="5274" y="536"/>
                    <a:pt x="5243" y="1064"/>
                  </a:cubicBezTo>
                  <a:cubicBezTo>
                    <a:pt x="5243" y="1071"/>
                    <a:pt x="5243" y="1081"/>
                    <a:pt x="5243" y="1091"/>
                  </a:cubicBezTo>
                  <a:lnTo>
                    <a:pt x="5243" y="1091"/>
                  </a:lnTo>
                  <a:cubicBezTo>
                    <a:pt x="5230" y="1105"/>
                    <a:pt x="5219" y="1119"/>
                    <a:pt x="5212" y="1126"/>
                  </a:cubicBezTo>
                  <a:cubicBezTo>
                    <a:pt x="5181" y="1188"/>
                    <a:pt x="5150" y="1219"/>
                    <a:pt x="5088" y="1250"/>
                  </a:cubicBezTo>
                  <a:cubicBezTo>
                    <a:pt x="5088" y="1260"/>
                    <a:pt x="5078" y="1273"/>
                    <a:pt x="5064" y="1287"/>
                  </a:cubicBezTo>
                  <a:lnTo>
                    <a:pt x="5064" y="1287"/>
                  </a:lnTo>
                  <a:cubicBezTo>
                    <a:pt x="5080" y="1278"/>
                    <a:pt x="5092" y="1272"/>
                    <a:pt x="5097" y="1272"/>
                  </a:cubicBezTo>
                  <a:cubicBezTo>
                    <a:pt x="5103" y="1272"/>
                    <a:pt x="5094" y="1283"/>
                    <a:pt x="5057" y="1312"/>
                  </a:cubicBezTo>
                  <a:cubicBezTo>
                    <a:pt x="5033" y="1328"/>
                    <a:pt x="5007" y="1343"/>
                    <a:pt x="4980" y="1359"/>
                  </a:cubicBezTo>
                  <a:lnTo>
                    <a:pt x="4980" y="1359"/>
                  </a:lnTo>
                  <a:cubicBezTo>
                    <a:pt x="5004" y="1338"/>
                    <a:pt x="5041" y="1311"/>
                    <a:pt x="5064" y="1287"/>
                  </a:cubicBezTo>
                  <a:lnTo>
                    <a:pt x="5064" y="1287"/>
                  </a:lnTo>
                  <a:cubicBezTo>
                    <a:pt x="5032" y="1305"/>
                    <a:pt x="4988" y="1337"/>
                    <a:pt x="4968" y="1365"/>
                  </a:cubicBezTo>
                  <a:lnTo>
                    <a:pt x="4968" y="1365"/>
                  </a:lnTo>
                  <a:cubicBezTo>
                    <a:pt x="4972" y="1363"/>
                    <a:pt x="4976" y="1361"/>
                    <a:pt x="4980" y="1359"/>
                  </a:cubicBezTo>
                  <a:lnTo>
                    <a:pt x="4980" y="1359"/>
                  </a:lnTo>
                  <a:cubicBezTo>
                    <a:pt x="4974" y="1364"/>
                    <a:pt x="4968" y="1369"/>
                    <a:pt x="4963" y="1374"/>
                  </a:cubicBezTo>
                  <a:cubicBezTo>
                    <a:pt x="4965" y="1371"/>
                    <a:pt x="4966" y="1368"/>
                    <a:pt x="4968" y="1365"/>
                  </a:cubicBezTo>
                  <a:lnTo>
                    <a:pt x="4968" y="1365"/>
                  </a:lnTo>
                  <a:cubicBezTo>
                    <a:pt x="4893" y="1407"/>
                    <a:pt x="4812" y="1445"/>
                    <a:pt x="4746" y="1467"/>
                  </a:cubicBezTo>
                  <a:cubicBezTo>
                    <a:pt x="4737" y="1472"/>
                    <a:pt x="4730" y="1477"/>
                    <a:pt x="4724" y="1481"/>
                  </a:cubicBezTo>
                  <a:lnTo>
                    <a:pt x="4724" y="1481"/>
                  </a:lnTo>
                  <a:cubicBezTo>
                    <a:pt x="4694" y="1493"/>
                    <a:pt x="4658" y="1511"/>
                    <a:pt x="4622" y="1529"/>
                  </a:cubicBezTo>
                  <a:cubicBezTo>
                    <a:pt x="4498" y="1560"/>
                    <a:pt x="4405" y="1591"/>
                    <a:pt x="4312" y="1622"/>
                  </a:cubicBezTo>
                  <a:cubicBezTo>
                    <a:pt x="4303" y="1622"/>
                    <a:pt x="4283" y="1625"/>
                    <a:pt x="4260" y="1628"/>
                  </a:cubicBezTo>
                  <a:lnTo>
                    <a:pt x="4260" y="1628"/>
                  </a:lnTo>
                  <a:cubicBezTo>
                    <a:pt x="4257" y="1625"/>
                    <a:pt x="4230" y="1622"/>
                    <a:pt x="4157" y="1622"/>
                  </a:cubicBezTo>
                  <a:cubicBezTo>
                    <a:pt x="4095" y="1637"/>
                    <a:pt x="4041" y="1645"/>
                    <a:pt x="3986" y="1645"/>
                  </a:cubicBezTo>
                  <a:cubicBezTo>
                    <a:pt x="3932" y="1645"/>
                    <a:pt x="3878" y="1637"/>
                    <a:pt x="3816" y="1622"/>
                  </a:cubicBezTo>
                  <a:lnTo>
                    <a:pt x="3567" y="1622"/>
                  </a:lnTo>
                  <a:cubicBezTo>
                    <a:pt x="3547" y="1622"/>
                    <a:pt x="3457" y="1608"/>
                    <a:pt x="3437" y="1608"/>
                  </a:cubicBezTo>
                  <a:cubicBezTo>
                    <a:pt x="3426" y="1608"/>
                    <a:pt x="3433" y="1612"/>
                    <a:pt x="3474" y="1622"/>
                  </a:cubicBezTo>
                  <a:cubicBezTo>
                    <a:pt x="3164" y="1560"/>
                    <a:pt x="2854" y="1498"/>
                    <a:pt x="2544" y="1467"/>
                  </a:cubicBezTo>
                  <a:cubicBezTo>
                    <a:pt x="2293" y="1419"/>
                    <a:pt x="2028" y="1394"/>
                    <a:pt x="1762" y="1394"/>
                  </a:cubicBezTo>
                  <a:cubicBezTo>
                    <a:pt x="1337" y="1394"/>
                    <a:pt x="909" y="1457"/>
                    <a:pt x="527" y="1591"/>
                  </a:cubicBezTo>
                  <a:cubicBezTo>
                    <a:pt x="0" y="1746"/>
                    <a:pt x="124" y="2459"/>
                    <a:pt x="651" y="2491"/>
                  </a:cubicBezTo>
                  <a:lnTo>
                    <a:pt x="620" y="2522"/>
                  </a:lnTo>
                  <a:cubicBezTo>
                    <a:pt x="1303" y="2584"/>
                    <a:pt x="1923" y="2956"/>
                    <a:pt x="2482" y="3204"/>
                  </a:cubicBezTo>
                  <a:cubicBezTo>
                    <a:pt x="3159" y="3469"/>
                    <a:pt x="3808" y="3734"/>
                    <a:pt x="4535" y="3734"/>
                  </a:cubicBezTo>
                  <a:cubicBezTo>
                    <a:pt x="4574" y="3734"/>
                    <a:pt x="4613" y="3733"/>
                    <a:pt x="4653" y="3731"/>
                  </a:cubicBezTo>
                  <a:cubicBezTo>
                    <a:pt x="5398" y="3731"/>
                    <a:pt x="6173" y="3452"/>
                    <a:pt x="6732" y="2956"/>
                  </a:cubicBezTo>
                  <a:cubicBezTo>
                    <a:pt x="7321" y="2397"/>
                    <a:pt x="7507" y="1591"/>
                    <a:pt x="7383" y="784"/>
                  </a:cubicBezTo>
                  <a:cubicBezTo>
                    <a:pt x="7298" y="302"/>
                    <a:pt x="6771" y="1"/>
                    <a:pt x="63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9"/>
            <p:cNvSpPr/>
            <p:nvPr/>
          </p:nvSpPr>
          <p:spPr>
            <a:xfrm>
              <a:off x="3201500" y="3457650"/>
              <a:ext cx="412675" cy="137475"/>
            </a:xfrm>
            <a:custGeom>
              <a:avLst/>
              <a:gdLst/>
              <a:ahLst/>
              <a:cxnLst/>
              <a:rect l="l" t="t" r="r" b="b"/>
              <a:pathLst>
                <a:path w="16507" h="5499" extrusionOk="0">
                  <a:moveTo>
                    <a:pt x="14931" y="1"/>
                  </a:moveTo>
                  <a:cubicBezTo>
                    <a:pt x="14603" y="1"/>
                    <a:pt x="14277" y="109"/>
                    <a:pt x="14056" y="361"/>
                  </a:cubicBezTo>
                  <a:cubicBezTo>
                    <a:pt x="13901" y="610"/>
                    <a:pt x="13715" y="796"/>
                    <a:pt x="13498" y="982"/>
                  </a:cubicBezTo>
                  <a:cubicBezTo>
                    <a:pt x="13404" y="1106"/>
                    <a:pt x="13311" y="1199"/>
                    <a:pt x="13187" y="1261"/>
                  </a:cubicBezTo>
                  <a:cubicBezTo>
                    <a:pt x="13237" y="1223"/>
                    <a:pt x="13256" y="1208"/>
                    <a:pt x="13256" y="1208"/>
                  </a:cubicBezTo>
                  <a:lnTo>
                    <a:pt x="13256" y="1208"/>
                  </a:lnTo>
                  <a:cubicBezTo>
                    <a:pt x="13255" y="1208"/>
                    <a:pt x="12973" y="1426"/>
                    <a:pt x="12977" y="1426"/>
                  </a:cubicBezTo>
                  <a:cubicBezTo>
                    <a:pt x="12978" y="1426"/>
                    <a:pt x="12994" y="1414"/>
                    <a:pt x="13032" y="1385"/>
                  </a:cubicBezTo>
                  <a:lnTo>
                    <a:pt x="13032" y="1385"/>
                  </a:lnTo>
                  <a:cubicBezTo>
                    <a:pt x="12613" y="1714"/>
                    <a:pt x="12137" y="1985"/>
                    <a:pt x="11659" y="2199"/>
                  </a:cubicBezTo>
                  <a:lnTo>
                    <a:pt x="11659" y="2199"/>
                  </a:lnTo>
                  <a:cubicBezTo>
                    <a:pt x="11668" y="2195"/>
                    <a:pt x="11671" y="2193"/>
                    <a:pt x="11669" y="2193"/>
                  </a:cubicBezTo>
                  <a:cubicBezTo>
                    <a:pt x="11658" y="2193"/>
                    <a:pt x="11419" y="2285"/>
                    <a:pt x="11419" y="2285"/>
                  </a:cubicBezTo>
                  <a:cubicBezTo>
                    <a:pt x="11295" y="2316"/>
                    <a:pt x="11140" y="2378"/>
                    <a:pt x="11016" y="2409"/>
                  </a:cubicBezTo>
                  <a:cubicBezTo>
                    <a:pt x="10737" y="2502"/>
                    <a:pt x="10457" y="2564"/>
                    <a:pt x="10178" y="2595"/>
                  </a:cubicBezTo>
                  <a:cubicBezTo>
                    <a:pt x="10178" y="2595"/>
                    <a:pt x="9972" y="2636"/>
                    <a:pt x="9917" y="2655"/>
                  </a:cubicBezTo>
                  <a:lnTo>
                    <a:pt x="9917" y="2655"/>
                  </a:lnTo>
                  <a:cubicBezTo>
                    <a:pt x="9732" y="2677"/>
                    <a:pt x="9423" y="2723"/>
                    <a:pt x="9490" y="2723"/>
                  </a:cubicBezTo>
                  <a:cubicBezTo>
                    <a:pt x="9502" y="2723"/>
                    <a:pt x="9523" y="2722"/>
                    <a:pt x="9558" y="2719"/>
                  </a:cubicBezTo>
                  <a:lnTo>
                    <a:pt x="9558" y="2719"/>
                  </a:lnTo>
                  <a:cubicBezTo>
                    <a:pt x="9279" y="2750"/>
                    <a:pt x="8999" y="2750"/>
                    <a:pt x="8689" y="2781"/>
                  </a:cubicBezTo>
                  <a:cubicBezTo>
                    <a:pt x="8624" y="2783"/>
                    <a:pt x="8559" y="2783"/>
                    <a:pt x="8494" y="2783"/>
                  </a:cubicBezTo>
                  <a:cubicBezTo>
                    <a:pt x="5928" y="2783"/>
                    <a:pt x="3480" y="1610"/>
                    <a:pt x="1120" y="703"/>
                  </a:cubicBezTo>
                  <a:cubicBezTo>
                    <a:pt x="1051" y="675"/>
                    <a:pt x="982" y="662"/>
                    <a:pt x="916" y="662"/>
                  </a:cubicBezTo>
                  <a:cubicBezTo>
                    <a:pt x="388" y="662"/>
                    <a:pt x="0" y="1461"/>
                    <a:pt x="469" y="1819"/>
                  </a:cubicBezTo>
                  <a:cubicBezTo>
                    <a:pt x="2888" y="3743"/>
                    <a:pt x="5742" y="5263"/>
                    <a:pt x="8906" y="5480"/>
                  </a:cubicBezTo>
                  <a:cubicBezTo>
                    <a:pt x="9091" y="5492"/>
                    <a:pt x="9277" y="5498"/>
                    <a:pt x="9462" y="5498"/>
                  </a:cubicBezTo>
                  <a:cubicBezTo>
                    <a:pt x="12105" y="5498"/>
                    <a:pt x="14743" y="4265"/>
                    <a:pt x="16134" y="1974"/>
                  </a:cubicBezTo>
                  <a:cubicBezTo>
                    <a:pt x="16507" y="1416"/>
                    <a:pt x="16320" y="641"/>
                    <a:pt x="15793" y="268"/>
                  </a:cubicBezTo>
                  <a:cubicBezTo>
                    <a:pt x="15565" y="101"/>
                    <a:pt x="15247" y="1"/>
                    <a:pt x="149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9"/>
            <p:cNvSpPr/>
            <p:nvPr/>
          </p:nvSpPr>
          <p:spPr>
            <a:xfrm>
              <a:off x="3634325" y="3287525"/>
              <a:ext cx="435875" cy="110250"/>
            </a:xfrm>
            <a:custGeom>
              <a:avLst/>
              <a:gdLst/>
              <a:ahLst/>
              <a:cxnLst/>
              <a:rect l="l" t="t" r="r" b="b"/>
              <a:pathLst>
                <a:path w="17435" h="4410" extrusionOk="0">
                  <a:moveTo>
                    <a:pt x="8407" y="0"/>
                  </a:moveTo>
                  <a:cubicBezTo>
                    <a:pt x="6980" y="0"/>
                    <a:pt x="5553" y="93"/>
                    <a:pt x="4188" y="435"/>
                  </a:cubicBezTo>
                  <a:cubicBezTo>
                    <a:pt x="3537" y="590"/>
                    <a:pt x="2885" y="776"/>
                    <a:pt x="2265" y="993"/>
                  </a:cubicBezTo>
                  <a:cubicBezTo>
                    <a:pt x="1644" y="1241"/>
                    <a:pt x="869" y="1583"/>
                    <a:pt x="372" y="2017"/>
                  </a:cubicBezTo>
                  <a:cubicBezTo>
                    <a:pt x="0" y="2358"/>
                    <a:pt x="310" y="2885"/>
                    <a:pt x="745" y="2916"/>
                  </a:cubicBezTo>
                  <a:lnTo>
                    <a:pt x="745" y="2947"/>
                  </a:lnTo>
                  <a:cubicBezTo>
                    <a:pt x="857" y="2959"/>
                    <a:pt x="974" y="2964"/>
                    <a:pt x="1094" y="2964"/>
                  </a:cubicBezTo>
                  <a:cubicBezTo>
                    <a:pt x="1603" y="2964"/>
                    <a:pt x="2166" y="2874"/>
                    <a:pt x="2668" y="2823"/>
                  </a:cubicBezTo>
                  <a:cubicBezTo>
                    <a:pt x="3288" y="2730"/>
                    <a:pt x="3878" y="2699"/>
                    <a:pt x="4498" y="2668"/>
                  </a:cubicBezTo>
                  <a:cubicBezTo>
                    <a:pt x="5081" y="2654"/>
                    <a:pt x="5664" y="2641"/>
                    <a:pt x="6246" y="2641"/>
                  </a:cubicBezTo>
                  <a:cubicBezTo>
                    <a:pt x="6967" y="2641"/>
                    <a:pt x="7687" y="2662"/>
                    <a:pt x="8407" y="2730"/>
                  </a:cubicBezTo>
                  <a:cubicBezTo>
                    <a:pt x="9493" y="2854"/>
                    <a:pt x="10827" y="3103"/>
                    <a:pt x="11974" y="3413"/>
                  </a:cubicBezTo>
                  <a:cubicBezTo>
                    <a:pt x="13221" y="3769"/>
                    <a:pt x="14440" y="4409"/>
                    <a:pt x="15766" y="4409"/>
                  </a:cubicBezTo>
                  <a:cubicBezTo>
                    <a:pt x="15825" y="4409"/>
                    <a:pt x="15885" y="4408"/>
                    <a:pt x="15945" y="4405"/>
                  </a:cubicBezTo>
                  <a:cubicBezTo>
                    <a:pt x="17031" y="4374"/>
                    <a:pt x="17434" y="3165"/>
                    <a:pt x="16783" y="2358"/>
                  </a:cubicBezTo>
                  <a:cubicBezTo>
                    <a:pt x="15821" y="1179"/>
                    <a:pt x="14115" y="807"/>
                    <a:pt x="12719" y="497"/>
                  </a:cubicBezTo>
                  <a:cubicBezTo>
                    <a:pt x="11292" y="187"/>
                    <a:pt x="9865" y="0"/>
                    <a:pt x="84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9"/>
            <p:cNvSpPr/>
            <p:nvPr/>
          </p:nvSpPr>
          <p:spPr>
            <a:xfrm>
              <a:off x="4171075" y="3548375"/>
              <a:ext cx="468350" cy="176475"/>
            </a:xfrm>
            <a:custGeom>
              <a:avLst/>
              <a:gdLst/>
              <a:ahLst/>
              <a:cxnLst/>
              <a:rect l="l" t="t" r="r" b="b"/>
              <a:pathLst>
                <a:path w="18734" h="7059" extrusionOk="0">
                  <a:moveTo>
                    <a:pt x="14392" y="0"/>
                  </a:moveTo>
                  <a:cubicBezTo>
                    <a:pt x="13966" y="0"/>
                    <a:pt x="13537" y="15"/>
                    <a:pt x="13119" y="52"/>
                  </a:cubicBezTo>
                  <a:cubicBezTo>
                    <a:pt x="11568" y="176"/>
                    <a:pt x="9986" y="424"/>
                    <a:pt x="8497" y="858"/>
                  </a:cubicBezTo>
                  <a:cubicBezTo>
                    <a:pt x="5488" y="1727"/>
                    <a:pt x="2820" y="3340"/>
                    <a:pt x="586" y="5511"/>
                  </a:cubicBezTo>
                  <a:cubicBezTo>
                    <a:pt x="1" y="6097"/>
                    <a:pt x="523" y="7059"/>
                    <a:pt x="1209" y="7059"/>
                  </a:cubicBezTo>
                  <a:cubicBezTo>
                    <a:pt x="1359" y="7059"/>
                    <a:pt x="1516" y="7013"/>
                    <a:pt x="1672" y="6907"/>
                  </a:cubicBezTo>
                  <a:lnTo>
                    <a:pt x="1672" y="6938"/>
                  </a:lnTo>
                  <a:cubicBezTo>
                    <a:pt x="3999" y="5325"/>
                    <a:pt x="6543" y="4271"/>
                    <a:pt x="9241" y="3588"/>
                  </a:cubicBezTo>
                  <a:cubicBezTo>
                    <a:pt x="10699" y="3216"/>
                    <a:pt x="11723" y="3061"/>
                    <a:pt x="13181" y="2999"/>
                  </a:cubicBezTo>
                  <a:cubicBezTo>
                    <a:pt x="13895" y="2999"/>
                    <a:pt x="14577" y="2999"/>
                    <a:pt x="15291" y="3030"/>
                  </a:cubicBezTo>
                  <a:cubicBezTo>
                    <a:pt x="15621" y="3056"/>
                    <a:pt x="15958" y="3083"/>
                    <a:pt x="16292" y="3083"/>
                  </a:cubicBezTo>
                  <a:cubicBezTo>
                    <a:pt x="16743" y="3083"/>
                    <a:pt x="17190" y="3035"/>
                    <a:pt x="17617" y="2875"/>
                  </a:cubicBezTo>
                  <a:cubicBezTo>
                    <a:pt x="18641" y="2533"/>
                    <a:pt x="18734" y="1355"/>
                    <a:pt x="17927" y="734"/>
                  </a:cubicBezTo>
                  <a:cubicBezTo>
                    <a:pt x="17183" y="176"/>
                    <a:pt x="16190" y="83"/>
                    <a:pt x="15291" y="21"/>
                  </a:cubicBezTo>
                  <a:cubicBezTo>
                    <a:pt x="14995" y="8"/>
                    <a:pt x="14694" y="0"/>
                    <a:pt x="143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9"/>
            <p:cNvSpPr/>
            <p:nvPr/>
          </p:nvSpPr>
          <p:spPr>
            <a:xfrm>
              <a:off x="4249975" y="3120300"/>
              <a:ext cx="646175" cy="128900"/>
            </a:xfrm>
            <a:custGeom>
              <a:avLst/>
              <a:gdLst/>
              <a:ahLst/>
              <a:cxnLst/>
              <a:rect l="l" t="t" r="r" b="b"/>
              <a:pathLst>
                <a:path w="25847" h="5156" extrusionOk="0">
                  <a:moveTo>
                    <a:pt x="4673" y="0"/>
                  </a:moveTo>
                  <a:cubicBezTo>
                    <a:pt x="3357" y="0"/>
                    <a:pt x="2054" y="171"/>
                    <a:pt x="750" y="547"/>
                  </a:cubicBezTo>
                  <a:cubicBezTo>
                    <a:pt x="0" y="787"/>
                    <a:pt x="62" y="2041"/>
                    <a:pt x="879" y="2041"/>
                  </a:cubicBezTo>
                  <a:cubicBezTo>
                    <a:pt x="907" y="2041"/>
                    <a:pt x="937" y="2039"/>
                    <a:pt x="967" y="2036"/>
                  </a:cubicBezTo>
                  <a:cubicBezTo>
                    <a:pt x="1439" y="1987"/>
                    <a:pt x="1909" y="1964"/>
                    <a:pt x="2379" y="1964"/>
                  </a:cubicBezTo>
                  <a:cubicBezTo>
                    <a:pt x="5148" y="1964"/>
                    <a:pt x="7869" y="2756"/>
                    <a:pt x="10521" y="3525"/>
                  </a:cubicBezTo>
                  <a:cubicBezTo>
                    <a:pt x="13415" y="4327"/>
                    <a:pt x="16176" y="5156"/>
                    <a:pt x="19049" y="5156"/>
                  </a:cubicBezTo>
                  <a:cubicBezTo>
                    <a:pt x="19287" y="5156"/>
                    <a:pt x="19526" y="5150"/>
                    <a:pt x="19766" y="5138"/>
                  </a:cubicBezTo>
                  <a:cubicBezTo>
                    <a:pt x="21627" y="5076"/>
                    <a:pt x="23426" y="4642"/>
                    <a:pt x="25008" y="3649"/>
                  </a:cubicBezTo>
                  <a:cubicBezTo>
                    <a:pt x="25598" y="3308"/>
                    <a:pt x="25846" y="2564"/>
                    <a:pt x="25567" y="1943"/>
                  </a:cubicBezTo>
                  <a:cubicBezTo>
                    <a:pt x="25368" y="1470"/>
                    <a:pt x="24868" y="1057"/>
                    <a:pt x="24342" y="1057"/>
                  </a:cubicBezTo>
                  <a:cubicBezTo>
                    <a:pt x="24213" y="1057"/>
                    <a:pt x="24082" y="1082"/>
                    <a:pt x="23954" y="1137"/>
                  </a:cubicBezTo>
                  <a:cubicBezTo>
                    <a:pt x="22235" y="1836"/>
                    <a:pt x="20453" y="2123"/>
                    <a:pt x="18680" y="2123"/>
                  </a:cubicBezTo>
                  <a:cubicBezTo>
                    <a:pt x="17701" y="2123"/>
                    <a:pt x="16725" y="2036"/>
                    <a:pt x="15764" y="1881"/>
                  </a:cubicBezTo>
                  <a:cubicBezTo>
                    <a:pt x="12569" y="1385"/>
                    <a:pt x="9498" y="392"/>
                    <a:pt x="6271" y="82"/>
                  </a:cubicBezTo>
                  <a:cubicBezTo>
                    <a:pt x="5736" y="28"/>
                    <a:pt x="5203" y="0"/>
                    <a:pt x="467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9"/>
            <p:cNvSpPr/>
            <p:nvPr/>
          </p:nvSpPr>
          <p:spPr>
            <a:xfrm>
              <a:off x="5248200" y="2834875"/>
              <a:ext cx="203225" cy="167375"/>
            </a:xfrm>
            <a:custGeom>
              <a:avLst/>
              <a:gdLst/>
              <a:ahLst/>
              <a:cxnLst/>
              <a:rect l="l" t="t" r="r" b="b"/>
              <a:pathLst>
                <a:path w="8129" h="6695" extrusionOk="0">
                  <a:moveTo>
                    <a:pt x="5639" y="2982"/>
                  </a:moveTo>
                  <a:lnTo>
                    <a:pt x="5639" y="2982"/>
                  </a:lnTo>
                  <a:cubicBezTo>
                    <a:pt x="5631" y="2987"/>
                    <a:pt x="5624" y="2993"/>
                    <a:pt x="5616" y="2999"/>
                  </a:cubicBezTo>
                  <a:cubicBezTo>
                    <a:pt x="5621" y="2993"/>
                    <a:pt x="5629" y="2987"/>
                    <a:pt x="5639" y="2982"/>
                  </a:cubicBezTo>
                  <a:close/>
                  <a:moveTo>
                    <a:pt x="6498" y="0"/>
                  </a:moveTo>
                  <a:cubicBezTo>
                    <a:pt x="6109" y="0"/>
                    <a:pt x="5713" y="75"/>
                    <a:pt x="5398" y="176"/>
                  </a:cubicBezTo>
                  <a:cubicBezTo>
                    <a:pt x="4127" y="579"/>
                    <a:pt x="3010" y="1262"/>
                    <a:pt x="2048" y="2161"/>
                  </a:cubicBezTo>
                  <a:cubicBezTo>
                    <a:pt x="1521" y="2658"/>
                    <a:pt x="1118" y="3247"/>
                    <a:pt x="745" y="3868"/>
                  </a:cubicBezTo>
                  <a:cubicBezTo>
                    <a:pt x="590" y="4147"/>
                    <a:pt x="466" y="4426"/>
                    <a:pt x="342" y="4705"/>
                  </a:cubicBezTo>
                  <a:cubicBezTo>
                    <a:pt x="249" y="4953"/>
                    <a:pt x="156" y="5139"/>
                    <a:pt x="125" y="5419"/>
                  </a:cubicBezTo>
                  <a:cubicBezTo>
                    <a:pt x="94" y="5605"/>
                    <a:pt x="94" y="5605"/>
                    <a:pt x="63" y="5822"/>
                  </a:cubicBezTo>
                  <a:cubicBezTo>
                    <a:pt x="1" y="6132"/>
                    <a:pt x="94" y="6442"/>
                    <a:pt x="373" y="6597"/>
                  </a:cubicBezTo>
                  <a:cubicBezTo>
                    <a:pt x="476" y="6662"/>
                    <a:pt x="607" y="6694"/>
                    <a:pt x="737" y="6694"/>
                  </a:cubicBezTo>
                  <a:cubicBezTo>
                    <a:pt x="920" y="6694"/>
                    <a:pt x="1102" y="6631"/>
                    <a:pt x="1211" y="6504"/>
                  </a:cubicBezTo>
                  <a:cubicBezTo>
                    <a:pt x="1428" y="6256"/>
                    <a:pt x="1676" y="6039"/>
                    <a:pt x="1862" y="5791"/>
                  </a:cubicBezTo>
                  <a:lnTo>
                    <a:pt x="1862" y="5791"/>
                  </a:lnTo>
                  <a:cubicBezTo>
                    <a:pt x="1832" y="5831"/>
                    <a:pt x="1821" y="5845"/>
                    <a:pt x="1822" y="5845"/>
                  </a:cubicBezTo>
                  <a:cubicBezTo>
                    <a:pt x="1822" y="5845"/>
                    <a:pt x="1872" y="5781"/>
                    <a:pt x="1893" y="5760"/>
                  </a:cubicBezTo>
                  <a:cubicBezTo>
                    <a:pt x="1924" y="5698"/>
                    <a:pt x="1986" y="5667"/>
                    <a:pt x="2017" y="5605"/>
                  </a:cubicBezTo>
                  <a:cubicBezTo>
                    <a:pt x="2141" y="5481"/>
                    <a:pt x="2234" y="5357"/>
                    <a:pt x="2358" y="5232"/>
                  </a:cubicBezTo>
                  <a:cubicBezTo>
                    <a:pt x="2545" y="5046"/>
                    <a:pt x="2731" y="4860"/>
                    <a:pt x="2917" y="4674"/>
                  </a:cubicBezTo>
                  <a:cubicBezTo>
                    <a:pt x="2964" y="4650"/>
                    <a:pt x="3175" y="4499"/>
                    <a:pt x="3160" y="4499"/>
                  </a:cubicBezTo>
                  <a:lnTo>
                    <a:pt x="3160" y="4499"/>
                  </a:lnTo>
                  <a:cubicBezTo>
                    <a:pt x="3156" y="4499"/>
                    <a:pt x="3130" y="4514"/>
                    <a:pt x="3072" y="4550"/>
                  </a:cubicBezTo>
                  <a:cubicBezTo>
                    <a:pt x="3258" y="4426"/>
                    <a:pt x="3444" y="4271"/>
                    <a:pt x="3630" y="4147"/>
                  </a:cubicBezTo>
                  <a:cubicBezTo>
                    <a:pt x="3630" y="4134"/>
                    <a:pt x="3673" y="4094"/>
                    <a:pt x="3712" y="4061"/>
                  </a:cubicBezTo>
                  <a:lnTo>
                    <a:pt x="3712" y="4061"/>
                  </a:lnTo>
                  <a:cubicBezTo>
                    <a:pt x="3674" y="4087"/>
                    <a:pt x="3657" y="4096"/>
                    <a:pt x="3655" y="4096"/>
                  </a:cubicBezTo>
                  <a:cubicBezTo>
                    <a:pt x="3650" y="4096"/>
                    <a:pt x="3721" y="4044"/>
                    <a:pt x="3772" y="4013"/>
                  </a:cubicBezTo>
                  <a:lnTo>
                    <a:pt x="3772" y="4013"/>
                  </a:lnTo>
                  <a:cubicBezTo>
                    <a:pt x="3764" y="4019"/>
                    <a:pt x="3739" y="4039"/>
                    <a:pt x="3712" y="4061"/>
                  </a:cubicBezTo>
                  <a:lnTo>
                    <a:pt x="3712" y="4061"/>
                  </a:lnTo>
                  <a:cubicBezTo>
                    <a:pt x="3715" y="4059"/>
                    <a:pt x="3719" y="4056"/>
                    <a:pt x="3723" y="4054"/>
                  </a:cubicBezTo>
                  <a:cubicBezTo>
                    <a:pt x="3760" y="4025"/>
                    <a:pt x="3774" y="4013"/>
                    <a:pt x="3774" y="4012"/>
                  </a:cubicBezTo>
                  <a:lnTo>
                    <a:pt x="3774" y="4012"/>
                  </a:lnTo>
                  <a:cubicBezTo>
                    <a:pt x="3773" y="4012"/>
                    <a:pt x="3773" y="4013"/>
                    <a:pt x="3772" y="4013"/>
                  </a:cubicBezTo>
                  <a:lnTo>
                    <a:pt x="3772" y="4013"/>
                  </a:lnTo>
                  <a:cubicBezTo>
                    <a:pt x="3773" y="4012"/>
                    <a:pt x="3774" y="4011"/>
                    <a:pt x="3774" y="4011"/>
                  </a:cubicBezTo>
                  <a:lnTo>
                    <a:pt x="3774" y="4011"/>
                  </a:lnTo>
                  <a:cubicBezTo>
                    <a:pt x="3774" y="4011"/>
                    <a:pt x="3774" y="4012"/>
                    <a:pt x="3774" y="4012"/>
                  </a:cubicBezTo>
                  <a:lnTo>
                    <a:pt x="3774" y="4012"/>
                  </a:lnTo>
                  <a:cubicBezTo>
                    <a:pt x="3794" y="4000"/>
                    <a:pt x="3810" y="3992"/>
                    <a:pt x="3816" y="3992"/>
                  </a:cubicBezTo>
                  <a:cubicBezTo>
                    <a:pt x="3909" y="3930"/>
                    <a:pt x="4003" y="3868"/>
                    <a:pt x="4127" y="3774"/>
                  </a:cubicBezTo>
                  <a:cubicBezTo>
                    <a:pt x="4375" y="3619"/>
                    <a:pt x="4654" y="3464"/>
                    <a:pt x="4902" y="3309"/>
                  </a:cubicBezTo>
                  <a:cubicBezTo>
                    <a:pt x="5009" y="3282"/>
                    <a:pt x="5117" y="3232"/>
                    <a:pt x="5204" y="3179"/>
                  </a:cubicBezTo>
                  <a:lnTo>
                    <a:pt x="5204" y="3179"/>
                  </a:lnTo>
                  <a:cubicBezTo>
                    <a:pt x="5194" y="3183"/>
                    <a:pt x="5185" y="3185"/>
                    <a:pt x="5181" y="3185"/>
                  </a:cubicBezTo>
                  <a:cubicBezTo>
                    <a:pt x="5194" y="3180"/>
                    <a:pt x="5206" y="3175"/>
                    <a:pt x="5218" y="3170"/>
                  </a:cubicBezTo>
                  <a:lnTo>
                    <a:pt x="5218" y="3170"/>
                  </a:lnTo>
                  <a:cubicBezTo>
                    <a:pt x="5214" y="3173"/>
                    <a:pt x="5209" y="3176"/>
                    <a:pt x="5204" y="3179"/>
                  </a:cubicBezTo>
                  <a:lnTo>
                    <a:pt x="5204" y="3179"/>
                  </a:lnTo>
                  <a:cubicBezTo>
                    <a:pt x="5229" y="3170"/>
                    <a:pt x="5269" y="3153"/>
                    <a:pt x="5297" y="3139"/>
                  </a:cubicBezTo>
                  <a:lnTo>
                    <a:pt x="5297" y="3139"/>
                  </a:lnTo>
                  <a:cubicBezTo>
                    <a:pt x="5271" y="3149"/>
                    <a:pt x="5245" y="3160"/>
                    <a:pt x="5218" y="3170"/>
                  </a:cubicBezTo>
                  <a:lnTo>
                    <a:pt x="5218" y="3170"/>
                  </a:lnTo>
                  <a:cubicBezTo>
                    <a:pt x="5227" y="3165"/>
                    <a:pt x="5235" y="3159"/>
                    <a:pt x="5243" y="3154"/>
                  </a:cubicBezTo>
                  <a:cubicBezTo>
                    <a:pt x="5303" y="3129"/>
                    <a:pt x="5327" y="3119"/>
                    <a:pt x="5331" y="3119"/>
                  </a:cubicBezTo>
                  <a:lnTo>
                    <a:pt x="5331" y="3119"/>
                  </a:lnTo>
                  <a:cubicBezTo>
                    <a:pt x="5335" y="3119"/>
                    <a:pt x="5319" y="3128"/>
                    <a:pt x="5297" y="3139"/>
                  </a:cubicBezTo>
                  <a:lnTo>
                    <a:pt x="5297" y="3139"/>
                  </a:lnTo>
                  <a:cubicBezTo>
                    <a:pt x="5414" y="3092"/>
                    <a:pt x="5530" y="3046"/>
                    <a:pt x="5647" y="2999"/>
                  </a:cubicBezTo>
                  <a:cubicBezTo>
                    <a:pt x="5669" y="2984"/>
                    <a:pt x="5692" y="2966"/>
                    <a:pt x="5712" y="2950"/>
                  </a:cubicBezTo>
                  <a:lnTo>
                    <a:pt x="5712" y="2950"/>
                  </a:lnTo>
                  <a:cubicBezTo>
                    <a:pt x="5736" y="2942"/>
                    <a:pt x="5758" y="2937"/>
                    <a:pt x="5771" y="2937"/>
                  </a:cubicBezTo>
                  <a:cubicBezTo>
                    <a:pt x="5926" y="2875"/>
                    <a:pt x="6050" y="2813"/>
                    <a:pt x="6205" y="2782"/>
                  </a:cubicBezTo>
                  <a:cubicBezTo>
                    <a:pt x="6422" y="2689"/>
                    <a:pt x="6639" y="2596"/>
                    <a:pt x="6825" y="2503"/>
                  </a:cubicBezTo>
                  <a:cubicBezTo>
                    <a:pt x="6847" y="2492"/>
                    <a:pt x="6873" y="2481"/>
                    <a:pt x="6899" y="2470"/>
                  </a:cubicBezTo>
                  <a:lnTo>
                    <a:pt x="6899" y="2470"/>
                  </a:lnTo>
                  <a:cubicBezTo>
                    <a:pt x="6894" y="2473"/>
                    <a:pt x="6891" y="2475"/>
                    <a:pt x="6893" y="2475"/>
                  </a:cubicBezTo>
                  <a:cubicBezTo>
                    <a:pt x="6897" y="2475"/>
                    <a:pt x="6921" y="2466"/>
                    <a:pt x="6981" y="2441"/>
                  </a:cubicBezTo>
                  <a:cubicBezTo>
                    <a:pt x="7291" y="2316"/>
                    <a:pt x="7570" y="2223"/>
                    <a:pt x="7787" y="1944"/>
                  </a:cubicBezTo>
                  <a:cubicBezTo>
                    <a:pt x="8066" y="1572"/>
                    <a:pt x="8128" y="1076"/>
                    <a:pt x="7880" y="641"/>
                  </a:cubicBezTo>
                  <a:cubicBezTo>
                    <a:pt x="7622" y="162"/>
                    <a:pt x="7068" y="0"/>
                    <a:pt x="6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9"/>
            <p:cNvSpPr/>
            <p:nvPr/>
          </p:nvSpPr>
          <p:spPr>
            <a:xfrm>
              <a:off x="5242950" y="2514275"/>
              <a:ext cx="257325" cy="158525"/>
            </a:xfrm>
            <a:custGeom>
              <a:avLst/>
              <a:gdLst/>
              <a:ahLst/>
              <a:cxnLst/>
              <a:rect l="l" t="t" r="r" b="b"/>
              <a:pathLst>
                <a:path w="10293" h="6341" extrusionOk="0">
                  <a:moveTo>
                    <a:pt x="9104" y="1"/>
                  </a:moveTo>
                  <a:cubicBezTo>
                    <a:pt x="9087" y="1"/>
                    <a:pt x="9069" y="1"/>
                    <a:pt x="9052" y="2"/>
                  </a:cubicBezTo>
                  <a:cubicBezTo>
                    <a:pt x="8152" y="33"/>
                    <a:pt x="7222" y="157"/>
                    <a:pt x="6353" y="436"/>
                  </a:cubicBezTo>
                  <a:cubicBezTo>
                    <a:pt x="5484" y="715"/>
                    <a:pt x="4709" y="1150"/>
                    <a:pt x="3964" y="1615"/>
                  </a:cubicBezTo>
                  <a:cubicBezTo>
                    <a:pt x="2475" y="2577"/>
                    <a:pt x="1265" y="3787"/>
                    <a:pt x="304" y="5307"/>
                  </a:cubicBezTo>
                  <a:cubicBezTo>
                    <a:pt x="0" y="5797"/>
                    <a:pt x="470" y="6341"/>
                    <a:pt x="960" y="6341"/>
                  </a:cubicBezTo>
                  <a:cubicBezTo>
                    <a:pt x="1120" y="6341"/>
                    <a:pt x="1283" y="6282"/>
                    <a:pt x="1421" y="6144"/>
                  </a:cubicBezTo>
                  <a:cubicBezTo>
                    <a:pt x="2475" y="5059"/>
                    <a:pt x="3747" y="4190"/>
                    <a:pt x="5112" y="3569"/>
                  </a:cubicBezTo>
                  <a:lnTo>
                    <a:pt x="5329" y="3476"/>
                  </a:lnTo>
                  <a:cubicBezTo>
                    <a:pt x="5377" y="3456"/>
                    <a:pt x="5393" y="3449"/>
                    <a:pt x="5394" y="3449"/>
                  </a:cubicBezTo>
                  <a:lnTo>
                    <a:pt x="5394" y="3449"/>
                  </a:lnTo>
                  <a:cubicBezTo>
                    <a:pt x="5394" y="3449"/>
                    <a:pt x="5325" y="3479"/>
                    <a:pt x="5327" y="3479"/>
                  </a:cubicBezTo>
                  <a:cubicBezTo>
                    <a:pt x="5329" y="3479"/>
                    <a:pt x="5365" y="3464"/>
                    <a:pt x="5484" y="3414"/>
                  </a:cubicBezTo>
                  <a:cubicBezTo>
                    <a:pt x="5639" y="3352"/>
                    <a:pt x="5826" y="3290"/>
                    <a:pt x="6012" y="3228"/>
                  </a:cubicBezTo>
                  <a:cubicBezTo>
                    <a:pt x="6353" y="3104"/>
                    <a:pt x="6725" y="3011"/>
                    <a:pt x="7098" y="2887"/>
                  </a:cubicBezTo>
                  <a:cubicBezTo>
                    <a:pt x="7842" y="2639"/>
                    <a:pt x="8587" y="2453"/>
                    <a:pt x="9362" y="2329"/>
                  </a:cubicBezTo>
                  <a:cubicBezTo>
                    <a:pt x="9951" y="2236"/>
                    <a:pt x="10293" y="1553"/>
                    <a:pt x="10200" y="1026"/>
                  </a:cubicBezTo>
                  <a:cubicBezTo>
                    <a:pt x="10139" y="484"/>
                    <a:pt x="9670" y="1"/>
                    <a:pt x="910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9"/>
            <p:cNvSpPr/>
            <p:nvPr/>
          </p:nvSpPr>
          <p:spPr>
            <a:xfrm>
              <a:off x="3258175" y="251950"/>
              <a:ext cx="3130875" cy="2223600"/>
            </a:xfrm>
            <a:custGeom>
              <a:avLst/>
              <a:gdLst/>
              <a:ahLst/>
              <a:cxnLst/>
              <a:rect l="l" t="t" r="r" b="b"/>
              <a:pathLst>
                <a:path w="125235" h="88944" extrusionOk="0">
                  <a:moveTo>
                    <a:pt x="43018" y="0"/>
                  </a:moveTo>
                  <a:cubicBezTo>
                    <a:pt x="39405" y="0"/>
                    <a:pt x="35788" y="730"/>
                    <a:pt x="32480" y="2177"/>
                  </a:cubicBezTo>
                  <a:cubicBezTo>
                    <a:pt x="21406" y="7078"/>
                    <a:pt x="14395" y="20945"/>
                    <a:pt x="9400" y="31957"/>
                  </a:cubicBezTo>
                  <a:cubicBezTo>
                    <a:pt x="5833" y="39775"/>
                    <a:pt x="2513" y="47840"/>
                    <a:pt x="1273" y="56371"/>
                  </a:cubicBezTo>
                  <a:cubicBezTo>
                    <a:pt x="1" y="64871"/>
                    <a:pt x="962" y="73961"/>
                    <a:pt x="5461" y="81313"/>
                  </a:cubicBezTo>
                  <a:cubicBezTo>
                    <a:pt x="7880" y="85283"/>
                    <a:pt x="11789" y="88882"/>
                    <a:pt x="16473" y="88944"/>
                  </a:cubicBezTo>
                  <a:cubicBezTo>
                    <a:pt x="18365" y="88944"/>
                    <a:pt x="20258" y="88386"/>
                    <a:pt x="21995" y="87579"/>
                  </a:cubicBezTo>
                  <a:cubicBezTo>
                    <a:pt x="26090" y="85687"/>
                    <a:pt x="29564" y="82491"/>
                    <a:pt x="31798" y="78583"/>
                  </a:cubicBezTo>
                  <a:cubicBezTo>
                    <a:pt x="33123" y="78961"/>
                    <a:pt x="34489" y="79141"/>
                    <a:pt x="35857" y="79141"/>
                  </a:cubicBezTo>
                  <a:cubicBezTo>
                    <a:pt x="42012" y="79141"/>
                    <a:pt x="48194" y="75495"/>
                    <a:pt x="50783" y="69835"/>
                  </a:cubicBezTo>
                  <a:cubicBezTo>
                    <a:pt x="51619" y="70036"/>
                    <a:pt x="52474" y="70133"/>
                    <a:pt x="53330" y="70133"/>
                  </a:cubicBezTo>
                  <a:cubicBezTo>
                    <a:pt x="57618" y="70133"/>
                    <a:pt x="61924" y="67711"/>
                    <a:pt x="63967" y="63910"/>
                  </a:cubicBezTo>
                  <a:cubicBezTo>
                    <a:pt x="66622" y="66894"/>
                    <a:pt x="71057" y="68757"/>
                    <a:pt x="75223" y="68757"/>
                  </a:cubicBezTo>
                  <a:cubicBezTo>
                    <a:pt x="76557" y="68757"/>
                    <a:pt x="77863" y="68566"/>
                    <a:pt x="79074" y="68160"/>
                  </a:cubicBezTo>
                  <a:cubicBezTo>
                    <a:pt x="82083" y="72099"/>
                    <a:pt x="86985" y="74550"/>
                    <a:pt x="91948" y="74612"/>
                  </a:cubicBezTo>
                  <a:cubicBezTo>
                    <a:pt x="92013" y="74613"/>
                    <a:pt x="92077" y="74613"/>
                    <a:pt x="92142" y="74613"/>
                  </a:cubicBezTo>
                  <a:cubicBezTo>
                    <a:pt x="97040" y="74613"/>
                    <a:pt x="101884" y="72297"/>
                    <a:pt x="104946" y="68501"/>
                  </a:cubicBezTo>
                  <a:cubicBezTo>
                    <a:pt x="105287" y="68066"/>
                    <a:pt x="105629" y="67632"/>
                    <a:pt x="106125" y="67384"/>
                  </a:cubicBezTo>
                  <a:cubicBezTo>
                    <a:pt x="106386" y="67254"/>
                    <a:pt x="106669" y="67203"/>
                    <a:pt x="106961" y="67203"/>
                  </a:cubicBezTo>
                  <a:cubicBezTo>
                    <a:pt x="107505" y="67203"/>
                    <a:pt x="108082" y="67378"/>
                    <a:pt x="108607" y="67539"/>
                  </a:cubicBezTo>
                  <a:cubicBezTo>
                    <a:pt x="109799" y="67866"/>
                    <a:pt x="111042" y="68072"/>
                    <a:pt x="112269" y="68072"/>
                  </a:cubicBezTo>
                  <a:cubicBezTo>
                    <a:pt x="113374" y="68072"/>
                    <a:pt x="114465" y="67905"/>
                    <a:pt x="115494" y="67508"/>
                  </a:cubicBezTo>
                  <a:cubicBezTo>
                    <a:pt x="117665" y="66671"/>
                    <a:pt x="119464" y="64592"/>
                    <a:pt x="119495" y="62265"/>
                  </a:cubicBezTo>
                  <a:cubicBezTo>
                    <a:pt x="122846" y="62203"/>
                    <a:pt x="125234" y="57860"/>
                    <a:pt x="123497" y="55006"/>
                  </a:cubicBezTo>
                  <a:cubicBezTo>
                    <a:pt x="123094" y="54324"/>
                    <a:pt x="122535" y="53766"/>
                    <a:pt x="122194" y="53083"/>
                  </a:cubicBezTo>
                  <a:cubicBezTo>
                    <a:pt x="121388" y="51377"/>
                    <a:pt x="122070" y="49330"/>
                    <a:pt x="121636" y="47499"/>
                  </a:cubicBezTo>
                  <a:cubicBezTo>
                    <a:pt x="121295" y="46010"/>
                    <a:pt x="120271" y="44800"/>
                    <a:pt x="119278" y="43653"/>
                  </a:cubicBezTo>
                  <a:cubicBezTo>
                    <a:pt x="116890" y="40861"/>
                    <a:pt x="114284" y="37945"/>
                    <a:pt x="110747" y="36983"/>
                  </a:cubicBezTo>
                  <a:cubicBezTo>
                    <a:pt x="110003" y="36766"/>
                    <a:pt x="109103" y="36580"/>
                    <a:pt x="108700" y="35928"/>
                  </a:cubicBezTo>
                  <a:cubicBezTo>
                    <a:pt x="108421" y="35432"/>
                    <a:pt x="108421" y="34842"/>
                    <a:pt x="108421" y="34284"/>
                  </a:cubicBezTo>
                  <a:cubicBezTo>
                    <a:pt x="108222" y="30387"/>
                    <a:pt x="104631" y="26906"/>
                    <a:pt x="100806" y="26906"/>
                  </a:cubicBezTo>
                  <a:cubicBezTo>
                    <a:pt x="100461" y="26906"/>
                    <a:pt x="100113" y="26935"/>
                    <a:pt x="99766" y="26994"/>
                  </a:cubicBezTo>
                  <a:cubicBezTo>
                    <a:pt x="99921" y="20511"/>
                    <a:pt x="94461" y="14368"/>
                    <a:pt x="87978" y="13810"/>
                  </a:cubicBezTo>
                  <a:cubicBezTo>
                    <a:pt x="87233" y="13748"/>
                    <a:pt x="86395" y="13717"/>
                    <a:pt x="85806" y="13252"/>
                  </a:cubicBezTo>
                  <a:cubicBezTo>
                    <a:pt x="85248" y="12755"/>
                    <a:pt x="85062" y="11980"/>
                    <a:pt x="84844" y="11266"/>
                  </a:cubicBezTo>
                  <a:cubicBezTo>
                    <a:pt x="83790" y="8133"/>
                    <a:pt x="80750" y="5775"/>
                    <a:pt x="77430" y="5527"/>
                  </a:cubicBezTo>
                  <a:cubicBezTo>
                    <a:pt x="76593" y="5465"/>
                    <a:pt x="75724" y="5527"/>
                    <a:pt x="74949" y="5217"/>
                  </a:cubicBezTo>
                  <a:cubicBezTo>
                    <a:pt x="74049" y="4876"/>
                    <a:pt x="73397" y="4038"/>
                    <a:pt x="72684" y="3356"/>
                  </a:cubicBezTo>
                  <a:cubicBezTo>
                    <a:pt x="70686" y="1399"/>
                    <a:pt x="67891" y="336"/>
                    <a:pt x="65097" y="336"/>
                  </a:cubicBezTo>
                  <a:cubicBezTo>
                    <a:pt x="63727" y="336"/>
                    <a:pt x="62358" y="592"/>
                    <a:pt x="61082" y="1122"/>
                  </a:cubicBezTo>
                  <a:cubicBezTo>
                    <a:pt x="59458" y="1772"/>
                    <a:pt x="57890" y="2899"/>
                    <a:pt x="56138" y="2899"/>
                  </a:cubicBezTo>
                  <a:cubicBezTo>
                    <a:pt x="56049" y="2899"/>
                    <a:pt x="55960" y="2896"/>
                    <a:pt x="55870" y="2890"/>
                  </a:cubicBezTo>
                  <a:cubicBezTo>
                    <a:pt x="54878" y="2797"/>
                    <a:pt x="53978" y="2363"/>
                    <a:pt x="53047" y="1991"/>
                  </a:cubicBezTo>
                  <a:cubicBezTo>
                    <a:pt x="49887" y="660"/>
                    <a:pt x="46454" y="0"/>
                    <a:pt x="430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9"/>
            <p:cNvSpPr/>
            <p:nvPr/>
          </p:nvSpPr>
          <p:spPr>
            <a:xfrm>
              <a:off x="4054650" y="458950"/>
              <a:ext cx="1299050" cy="1476800"/>
            </a:xfrm>
            <a:custGeom>
              <a:avLst/>
              <a:gdLst/>
              <a:ahLst/>
              <a:cxnLst/>
              <a:rect l="l" t="t" r="r" b="b"/>
              <a:pathLst>
                <a:path w="51962" h="59072" extrusionOk="0">
                  <a:moveTo>
                    <a:pt x="51199" y="1"/>
                  </a:moveTo>
                  <a:cubicBezTo>
                    <a:pt x="50926" y="1"/>
                    <a:pt x="50659" y="181"/>
                    <a:pt x="50659" y="535"/>
                  </a:cubicBezTo>
                  <a:cubicBezTo>
                    <a:pt x="50721" y="1776"/>
                    <a:pt x="49604" y="2459"/>
                    <a:pt x="48611" y="2769"/>
                  </a:cubicBezTo>
                  <a:cubicBezTo>
                    <a:pt x="48094" y="2933"/>
                    <a:pt x="47702" y="3009"/>
                    <a:pt x="47205" y="3009"/>
                  </a:cubicBezTo>
                  <a:cubicBezTo>
                    <a:pt x="47046" y="3009"/>
                    <a:pt x="46876" y="3001"/>
                    <a:pt x="46688" y="2986"/>
                  </a:cubicBezTo>
                  <a:cubicBezTo>
                    <a:pt x="46676" y="2986"/>
                    <a:pt x="46667" y="2986"/>
                    <a:pt x="46659" y="2987"/>
                  </a:cubicBezTo>
                  <a:lnTo>
                    <a:pt x="46659" y="2987"/>
                  </a:lnTo>
                  <a:cubicBezTo>
                    <a:pt x="46659" y="2986"/>
                    <a:pt x="46658" y="2986"/>
                    <a:pt x="46657" y="2986"/>
                  </a:cubicBezTo>
                  <a:lnTo>
                    <a:pt x="46440" y="2955"/>
                  </a:lnTo>
                  <a:cubicBezTo>
                    <a:pt x="46223" y="2924"/>
                    <a:pt x="46037" y="2862"/>
                    <a:pt x="45850" y="2800"/>
                  </a:cubicBezTo>
                  <a:cubicBezTo>
                    <a:pt x="45385" y="2676"/>
                    <a:pt x="44920" y="2521"/>
                    <a:pt x="44485" y="2335"/>
                  </a:cubicBezTo>
                  <a:cubicBezTo>
                    <a:pt x="42717" y="1621"/>
                    <a:pt x="41042" y="691"/>
                    <a:pt x="39119" y="473"/>
                  </a:cubicBezTo>
                  <a:cubicBezTo>
                    <a:pt x="38853" y="440"/>
                    <a:pt x="38585" y="423"/>
                    <a:pt x="38318" y="423"/>
                  </a:cubicBezTo>
                  <a:cubicBezTo>
                    <a:pt x="36871" y="423"/>
                    <a:pt x="35432" y="907"/>
                    <a:pt x="34279" y="1745"/>
                  </a:cubicBezTo>
                  <a:cubicBezTo>
                    <a:pt x="32883" y="2738"/>
                    <a:pt x="31736" y="4227"/>
                    <a:pt x="31270" y="5964"/>
                  </a:cubicBezTo>
                  <a:cubicBezTo>
                    <a:pt x="30774" y="7670"/>
                    <a:pt x="31084" y="9439"/>
                    <a:pt x="31798" y="11083"/>
                  </a:cubicBezTo>
                  <a:cubicBezTo>
                    <a:pt x="33008" y="13875"/>
                    <a:pt x="35799" y="16605"/>
                    <a:pt x="34745" y="19893"/>
                  </a:cubicBezTo>
                  <a:cubicBezTo>
                    <a:pt x="33690" y="23243"/>
                    <a:pt x="30092" y="24701"/>
                    <a:pt x="26927" y="25198"/>
                  </a:cubicBezTo>
                  <a:cubicBezTo>
                    <a:pt x="25303" y="25457"/>
                    <a:pt x="23668" y="25500"/>
                    <a:pt x="22031" y="25500"/>
                  </a:cubicBezTo>
                  <a:cubicBezTo>
                    <a:pt x="21245" y="25500"/>
                    <a:pt x="20458" y="25490"/>
                    <a:pt x="19672" y="25490"/>
                  </a:cubicBezTo>
                  <a:cubicBezTo>
                    <a:pt x="18188" y="25490"/>
                    <a:pt x="16706" y="25525"/>
                    <a:pt x="15232" y="25725"/>
                  </a:cubicBezTo>
                  <a:cubicBezTo>
                    <a:pt x="11758" y="26221"/>
                    <a:pt x="8625" y="27803"/>
                    <a:pt x="6236" y="30378"/>
                  </a:cubicBezTo>
                  <a:cubicBezTo>
                    <a:pt x="4003" y="32767"/>
                    <a:pt x="2451" y="35776"/>
                    <a:pt x="1459" y="38909"/>
                  </a:cubicBezTo>
                  <a:cubicBezTo>
                    <a:pt x="497" y="42042"/>
                    <a:pt x="1" y="45299"/>
                    <a:pt x="187" y="48526"/>
                  </a:cubicBezTo>
                  <a:cubicBezTo>
                    <a:pt x="373" y="51752"/>
                    <a:pt x="1211" y="55164"/>
                    <a:pt x="3444" y="57522"/>
                  </a:cubicBezTo>
                  <a:cubicBezTo>
                    <a:pt x="4003" y="58080"/>
                    <a:pt x="4623" y="58577"/>
                    <a:pt x="5305" y="58980"/>
                  </a:cubicBezTo>
                  <a:cubicBezTo>
                    <a:pt x="5408" y="59044"/>
                    <a:pt x="5517" y="59072"/>
                    <a:pt x="5624" y="59072"/>
                  </a:cubicBezTo>
                  <a:cubicBezTo>
                    <a:pt x="6194" y="59072"/>
                    <a:pt x="6722" y="58276"/>
                    <a:pt x="6174" y="57832"/>
                  </a:cubicBezTo>
                  <a:cubicBezTo>
                    <a:pt x="1211" y="53737"/>
                    <a:pt x="1335" y="46323"/>
                    <a:pt x="2855" y="40615"/>
                  </a:cubicBezTo>
                  <a:cubicBezTo>
                    <a:pt x="3661" y="37606"/>
                    <a:pt x="4964" y="34628"/>
                    <a:pt x="6981" y="32239"/>
                  </a:cubicBezTo>
                  <a:cubicBezTo>
                    <a:pt x="9152" y="29696"/>
                    <a:pt x="11944" y="28052"/>
                    <a:pt x="15263" y="27524"/>
                  </a:cubicBezTo>
                  <a:cubicBezTo>
                    <a:pt x="16844" y="27284"/>
                    <a:pt x="18435" y="27245"/>
                    <a:pt x="20027" y="27245"/>
                  </a:cubicBezTo>
                  <a:cubicBezTo>
                    <a:pt x="20800" y="27245"/>
                    <a:pt x="21574" y="27254"/>
                    <a:pt x="22347" y="27254"/>
                  </a:cubicBezTo>
                  <a:cubicBezTo>
                    <a:pt x="23888" y="27254"/>
                    <a:pt x="25428" y="27217"/>
                    <a:pt x="26958" y="26997"/>
                  </a:cubicBezTo>
                  <a:cubicBezTo>
                    <a:pt x="30371" y="26531"/>
                    <a:pt x="33876" y="25167"/>
                    <a:pt x="35799" y="22126"/>
                  </a:cubicBezTo>
                  <a:cubicBezTo>
                    <a:pt x="36792" y="20544"/>
                    <a:pt x="37164" y="18652"/>
                    <a:pt x="36761" y="16822"/>
                  </a:cubicBezTo>
                  <a:cubicBezTo>
                    <a:pt x="36420" y="15209"/>
                    <a:pt x="35520" y="13751"/>
                    <a:pt x="34745" y="12324"/>
                  </a:cubicBezTo>
                  <a:cubicBezTo>
                    <a:pt x="34031" y="10990"/>
                    <a:pt x="33287" y="9501"/>
                    <a:pt x="33287" y="8043"/>
                  </a:cubicBezTo>
                  <a:cubicBezTo>
                    <a:pt x="33287" y="6678"/>
                    <a:pt x="33969" y="5406"/>
                    <a:pt x="34962" y="4444"/>
                  </a:cubicBezTo>
                  <a:cubicBezTo>
                    <a:pt x="35241" y="4165"/>
                    <a:pt x="35427" y="4010"/>
                    <a:pt x="35644" y="3855"/>
                  </a:cubicBezTo>
                  <a:cubicBezTo>
                    <a:pt x="35831" y="3762"/>
                    <a:pt x="35986" y="3638"/>
                    <a:pt x="36172" y="3545"/>
                  </a:cubicBezTo>
                  <a:cubicBezTo>
                    <a:pt x="36265" y="3514"/>
                    <a:pt x="36327" y="3452"/>
                    <a:pt x="36420" y="3420"/>
                  </a:cubicBezTo>
                  <a:cubicBezTo>
                    <a:pt x="36441" y="3399"/>
                    <a:pt x="36563" y="3350"/>
                    <a:pt x="36589" y="3339"/>
                  </a:cubicBezTo>
                  <a:lnTo>
                    <a:pt x="36589" y="3339"/>
                  </a:lnTo>
                  <a:cubicBezTo>
                    <a:pt x="36574" y="3346"/>
                    <a:pt x="36559" y="3352"/>
                    <a:pt x="36544" y="3358"/>
                  </a:cubicBezTo>
                  <a:cubicBezTo>
                    <a:pt x="36581" y="3344"/>
                    <a:pt x="36595" y="3338"/>
                    <a:pt x="36595" y="3338"/>
                  </a:cubicBezTo>
                  <a:lnTo>
                    <a:pt x="36595" y="3338"/>
                  </a:lnTo>
                  <a:cubicBezTo>
                    <a:pt x="36594" y="3338"/>
                    <a:pt x="36593" y="3338"/>
                    <a:pt x="36589" y="3339"/>
                  </a:cubicBezTo>
                  <a:lnTo>
                    <a:pt x="36589" y="3339"/>
                  </a:lnTo>
                  <a:cubicBezTo>
                    <a:pt x="37195" y="3088"/>
                    <a:pt x="37627" y="2996"/>
                    <a:pt x="38160" y="2996"/>
                  </a:cubicBezTo>
                  <a:cubicBezTo>
                    <a:pt x="38314" y="2996"/>
                    <a:pt x="38476" y="3004"/>
                    <a:pt x="38653" y="3017"/>
                  </a:cubicBezTo>
                  <a:cubicBezTo>
                    <a:pt x="40298" y="3110"/>
                    <a:pt x="42066" y="4072"/>
                    <a:pt x="43648" y="4692"/>
                  </a:cubicBezTo>
                  <a:cubicBezTo>
                    <a:pt x="44669" y="5065"/>
                    <a:pt x="45690" y="5327"/>
                    <a:pt x="46726" y="5327"/>
                  </a:cubicBezTo>
                  <a:cubicBezTo>
                    <a:pt x="47328" y="5327"/>
                    <a:pt x="47934" y="5239"/>
                    <a:pt x="48549" y="5034"/>
                  </a:cubicBezTo>
                  <a:cubicBezTo>
                    <a:pt x="49945" y="4599"/>
                    <a:pt x="51248" y="3731"/>
                    <a:pt x="51745" y="2273"/>
                  </a:cubicBezTo>
                  <a:cubicBezTo>
                    <a:pt x="51962" y="1683"/>
                    <a:pt x="51931" y="1001"/>
                    <a:pt x="51745" y="380"/>
                  </a:cubicBezTo>
                  <a:cubicBezTo>
                    <a:pt x="51660" y="126"/>
                    <a:pt x="51427" y="1"/>
                    <a:pt x="511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9"/>
            <p:cNvSpPr/>
            <p:nvPr/>
          </p:nvSpPr>
          <p:spPr>
            <a:xfrm>
              <a:off x="4445550" y="1548125"/>
              <a:ext cx="121750" cy="477025"/>
            </a:xfrm>
            <a:custGeom>
              <a:avLst/>
              <a:gdLst/>
              <a:ahLst/>
              <a:cxnLst/>
              <a:rect l="l" t="t" r="r" b="b"/>
              <a:pathLst>
                <a:path w="4870" h="19081" extrusionOk="0">
                  <a:moveTo>
                    <a:pt x="565" y="1"/>
                  </a:moveTo>
                  <a:cubicBezTo>
                    <a:pt x="286" y="1"/>
                    <a:pt x="0" y="214"/>
                    <a:pt x="124" y="523"/>
                  </a:cubicBezTo>
                  <a:lnTo>
                    <a:pt x="155" y="523"/>
                  </a:lnTo>
                  <a:cubicBezTo>
                    <a:pt x="713" y="1919"/>
                    <a:pt x="1116" y="3377"/>
                    <a:pt x="1520" y="4835"/>
                  </a:cubicBezTo>
                  <a:cubicBezTo>
                    <a:pt x="1892" y="6262"/>
                    <a:pt x="2202" y="7782"/>
                    <a:pt x="2419" y="9271"/>
                  </a:cubicBezTo>
                  <a:cubicBezTo>
                    <a:pt x="2791" y="12342"/>
                    <a:pt x="2450" y="15351"/>
                    <a:pt x="2326" y="18391"/>
                  </a:cubicBezTo>
                  <a:cubicBezTo>
                    <a:pt x="2310" y="18855"/>
                    <a:pt x="2630" y="19080"/>
                    <a:pt x="2974" y="19080"/>
                  </a:cubicBezTo>
                  <a:cubicBezTo>
                    <a:pt x="3274" y="19080"/>
                    <a:pt x="3592" y="18909"/>
                    <a:pt x="3722" y="18577"/>
                  </a:cubicBezTo>
                  <a:cubicBezTo>
                    <a:pt x="4870" y="15568"/>
                    <a:pt x="4715" y="12156"/>
                    <a:pt x="4250" y="9023"/>
                  </a:cubicBezTo>
                  <a:cubicBezTo>
                    <a:pt x="3784" y="5827"/>
                    <a:pt x="2667" y="2911"/>
                    <a:pt x="930" y="181"/>
                  </a:cubicBezTo>
                  <a:cubicBezTo>
                    <a:pt x="847" y="56"/>
                    <a:pt x="707" y="1"/>
                    <a:pt x="5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9"/>
            <p:cNvSpPr/>
            <p:nvPr/>
          </p:nvSpPr>
          <p:spPr>
            <a:xfrm>
              <a:off x="3808025" y="1749525"/>
              <a:ext cx="248675" cy="480275"/>
            </a:xfrm>
            <a:custGeom>
              <a:avLst/>
              <a:gdLst/>
              <a:ahLst/>
              <a:cxnLst/>
              <a:rect l="l" t="t" r="r" b="b"/>
              <a:pathLst>
                <a:path w="9947" h="19211" extrusionOk="0">
                  <a:moveTo>
                    <a:pt x="1267" y="1"/>
                  </a:moveTo>
                  <a:cubicBezTo>
                    <a:pt x="998" y="1"/>
                    <a:pt x="720" y="143"/>
                    <a:pt x="621" y="439"/>
                  </a:cubicBezTo>
                  <a:cubicBezTo>
                    <a:pt x="218" y="1835"/>
                    <a:pt x="1" y="3262"/>
                    <a:pt x="32" y="4751"/>
                  </a:cubicBezTo>
                  <a:cubicBezTo>
                    <a:pt x="94" y="6240"/>
                    <a:pt x="373" y="7698"/>
                    <a:pt x="808" y="9094"/>
                  </a:cubicBezTo>
                  <a:cubicBezTo>
                    <a:pt x="1645" y="11855"/>
                    <a:pt x="3196" y="14585"/>
                    <a:pt x="5337" y="16539"/>
                  </a:cubicBezTo>
                  <a:cubicBezTo>
                    <a:pt x="6546" y="17656"/>
                    <a:pt x="7911" y="18525"/>
                    <a:pt x="9431" y="19176"/>
                  </a:cubicBezTo>
                  <a:cubicBezTo>
                    <a:pt x="9480" y="19200"/>
                    <a:pt x="9526" y="19211"/>
                    <a:pt x="9569" y="19211"/>
                  </a:cubicBezTo>
                  <a:cubicBezTo>
                    <a:pt x="9806" y="19211"/>
                    <a:pt x="9947" y="18894"/>
                    <a:pt x="9711" y="18711"/>
                  </a:cubicBezTo>
                  <a:cubicBezTo>
                    <a:pt x="7570" y="17098"/>
                    <a:pt x="5709" y="14926"/>
                    <a:pt x="4375" y="12662"/>
                  </a:cubicBezTo>
                  <a:cubicBezTo>
                    <a:pt x="3010" y="10366"/>
                    <a:pt x="2203" y="7791"/>
                    <a:pt x="1924" y="5154"/>
                  </a:cubicBezTo>
                  <a:cubicBezTo>
                    <a:pt x="1738" y="3665"/>
                    <a:pt x="1707" y="2083"/>
                    <a:pt x="1862" y="594"/>
                  </a:cubicBezTo>
                  <a:cubicBezTo>
                    <a:pt x="1896" y="205"/>
                    <a:pt x="1589" y="1"/>
                    <a:pt x="12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9"/>
            <p:cNvSpPr/>
            <p:nvPr/>
          </p:nvSpPr>
          <p:spPr>
            <a:xfrm>
              <a:off x="3796400" y="1502425"/>
              <a:ext cx="276925" cy="148325"/>
            </a:xfrm>
            <a:custGeom>
              <a:avLst/>
              <a:gdLst/>
              <a:ahLst/>
              <a:cxnLst/>
              <a:rect l="l" t="t" r="r" b="b"/>
              <a:pathLst>
                <a:path w="11077" h="5933" extrusionOk="0">
                  <a:moveTo>
                    <a:pt x="1722" y="1"/>
                  </a:moveTo>
                  <a:cubicBezTo>
                    <a:pt x="1590" y="1"/>
                    <a:pt x="1459" y="9"/>
                    <a:pt x="1335" y="24"/>
                  </a:cubicBezTo>
                  <a:cubicBezTo>
                    <a:pt x="993" y="55"/>
                    <a:pt x="776" y="210"/>
                    <a:pt x="497" y="396"/>
                  </a:cubicBezTo>
                  <a:cubicBezTo>
                    <a:pt x="156" y="613"/>
                    <a:pt x="1" y="1172"/>
                    <a:pt x="373" y="1482"/>
                  </a:cubicBezTo>
                  <a:cubicBezTo>
                    <a:pt x="559" y="1668"/>
                    <a:pt x="714" y="1854"/>
                    <a:pt x="962" y="1947"/>
                  </a:cubicBezTo>
                  <a:cubicBezTo>
                    <a:pt x="1179" y="2040"/>
                    <a:pt x="1428" y="2102"/>
                    <a:pt x="1645" y="2164"/>
                  </a:cubicBezTo>
                  <a:cubicBezTo>
                    <a:pt x="2079" y="2258"/>
                    <a:pt x="2513" y="2320"/>
                    <a:pt x="2948" y="2413"/>
                  </a:cubicBezTo>
                  <a:cubicBezTo>
                    <a:pt x="3816" y="2599"/>
                    <a:pt x="4685" y="2847"/>
                    <a:pt x="5522" y="3219"/>
                  </a:cubicBezTo>
                  <a:cubicBezTo>
                    <a:pt x="6329" y="3560"/>
                    <a:pt x="7198" y="3964"/>
                    <a:pt x="7973" y="4398"/>
                  </a:cubicBezTo>
                  <a:cubicBezTo>
                    <a:pt x="8749" y="4832"/>
                    <a:pt x="9617" y="5267"/>
                    <a:pt x="10393" y="5856"/>
                  </a:cubicBezTo>
                  <a:cubicBezTo>
                    <a:pt x="10454" y="5909"/>
                    <a:pt x="10529" y="5933"/>
                    <a:pt x="10605" y="5933"/>
                  </a:cubicBezTo>
                  <a:cubicBezTo>
                    <a:pt x="10840" y="5933"/>
                    <a:pt x="11077" y="5710"/>
                    <a:pt x="10889" y="5453"/>
                  </a:cubicBezTo>
                  <a:cubicBezTo>
                    <a:pt x="10362" y="4677"/>
                    <a:pt x="9803" y="3809"/>
                    <a:pt x="9121" y="3188"/>
                  </a:cubicBezTo>
                  <a:cubicBezTo>
                    <a:pt x="8345" y="2475"/>
                    <a:pt x="7508" y="1854"/>
                    <a:pt x="6577" y="1420"/>
                  </a:cubicBezTo>
                  <a:cubicBezTo>
                    <a:pt x="5616" y="955"/>
                    <a:pt x="4685" y="582"/>
                    <a:pt x="3692" y="334"/>
                  </a:cubicBezTo>
                  <a:cubicBezTo>
                    <a:pt x="3165" y="179"/>
                    <a:pt x="2637" y="55"/>
                    <a:pt x="2110" y="24"/>
                  </a:cubicBezTo>
                  <a:cubicBezTo>
                    <a:pt x="1986" y="9"/>
                    <a:pt x="1854" y="1"/>
                    <a:pt x="17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9"/>
            <p:cNvSpPr/>
            <p:nvPr/>
          </p:nvSpPr>
          <p:spPr>
            <a:xfrm>
              <a:off x="3795400" y="333225"/>
              <a:ext cx="971225" cy="687975"/>
            </a:xfrm>
            <a:custGeom>
              <a:avLst/>
              <a:gdLst/>
              <a:ahLst/>
              <a:cxnLst/>
              <a:rect l="l" t="t" r="r" b="b"/>
              <a:pathLst>
                <a:path w="38849" h="27519" extrusionOk="0">
                  <a:moveTo>
                    <a:pt x="36496" y="1"/>
                  </a:moveTo>
                  <a:cubicBezTo>
                    <a:pt x="36474" y="1"/>
                    <a:pt x="36451" y="4"/>
                    <a:pt x="36429" y="12"/>
                  </a:cubicBezTo>
                  <a:cubicBezTo>
                    <a:pt x="35126" y="694"/>
                    <a:pt x="33854" y="1408"/>
                    <a:pt x="32582" y="2214"/>
                  </a:cubicBezTo>
                  <a:cubicBezTo>
                    <a:pt x="31434" y="2897"/>
                    <a:pt x="30287" y="3579"/>
                    <a:pt x="29232" y="4417"/>
                  </a:cubicBezTo>
                  <a:cubicBezTo>
                    <a:pt x="27526" y="5782"/>
                    <a:pt x="25944" y="7891"/>
                    <a:pt x="26843" y="10187"/>
                  </a:cubicBezTo>
                  <a:cubicBezTo>
                    <a:pt x="27681" y="12327"/>
                    <a:pt x="29945" y="13320"/>
                    <a:pt x="31962" y="14002"/>
                  </a:cubicBezTo>
                  <a:cubicBezTo>
                    <a:pt x="33668" y="14592"/>
                    <a:pt x="35963" y="15367"/>
                    <a:pt x="36181" y="17415"/>
                  </a:cubicBezTo>
                  <a:cubicBezTo>
                    <a:pt x="36305" y="18252"/>
                    <a:pt x="36057" y="19183"/>
                    <a:pt x="35467" y="19803"/>
                  </a:cubicBezTo>
                  <a:cubicBezTo>
                    <a:pt x="34913" y="20413"/>
                    <a:pt x="34186" y="20651"/>
                    <a:pt x="33397" y="20651"/>
                  </a:cubicBezTo>
                  <a:cubicBezTo>
                    <a:pt x="33302" y="20651"/>
                    <a:pt x="33206" y="20648"/>
                    <a:pt x="33109" y="20641"/>
                  </a:cubicBezTo>
                  <a:cubicBezTo>
                    <a:pt x="32923" y="20610"/>
                    <a:pt x="32706" y="20579"/>
                    <a:pt x="32458" y="20517"/>
                  </a:cubicBezTo>
                  <a:cubicBezTo>
                    <a:pt x="32241" y="20455"/>
                    <a:pt x="32148" y="20424"/>
                    <a:pt x="31931" y="20300"/>
                  </a:cubicBezTo>
                  <a:cubicBezTo>
                    <a:pt x="31496" y="20052"/>
                    <a:pt x="31186" y="19710"/>
                    <a:pt x="30876" y="19276"/>
                  </a:cubicBezTo>
                  <a:cubicBezTo>
                    <a:pt x="30162" y="18252"/>
                    <a:pt x="29635" y="17135"/>
                    <a:pt x="28704" y="16236"/>
                  </a:cubicBezTo>
                  <a:cubicBezTo>
                    <a:pt x="27141" y="14751"/>
                    <a:pt x="25097" y="13944"/>
                    <a:pt x="22976" y="13944"/>
                  </a:cubicBezTo>
                  <a:cubicBezTo>
                    <a:pt x="22571" y="13944"/>
                    <a:pt x="22163" y="13974"/>
                    <a:pt x="21756" y="14033"/>
                  </a:cubicBezTo>
                  <a:cubicBezTo>
                    <a:pt x="20360" y="14219"/>
                    <a:pt x="19088" y="14716"/>
                    <a:pt x="17816" y="15274"/>
                  </a:cubicBezTo>
                  <a:cubicBezTo>
                    <a:pt x="16544" y="15833"/>
                    <a:pt x="15210" y="16484"/>
                    <a:pt x="13907" y="17073"/>
                  </a:cubicBezTo>
                  <a:cubicBezTo>
                    <a:pt x="11177" y="18345"/>
                    <a:pt x="8354" y="19524"/>
                    <a:pt x="5687" y="20951"/>
                  </a:cubicBezTo>
                  <a:cubicBezTo>
                    <a:pt x="4508" y="21603"/>
                    <a:pt x="3391" y="22316"/>
                    <a:pt x="2367" y="23216"/>
                  </a:cubicBezTo>
                  <a:cubicBezTo>
                    <a:pt x="1344" y="24084"/>
                    <a:pt x="413" y="25139"/>
                    <a:pt x="134" y="26473"/>
                  </a:cubicBezTo>
                  <a:cubicBezTo>
                    <a:pt x="0" y="27052"/>
                    <a:pt x="457" y="27518"/>
                    <a:pt x="956" y="27518"/>
                  </a:cubicBezTo>
                  <a:cubicBezTo>
                    <a:pt x="1152" y="27518"/>
                    <a:pt x="1354" y="27446"/>
                    <a:pt x="1530" y="27280"/>
                  </a:cubicBezTo>
                  <a:cubicBezTo>
                    <a:pt x="2336" y="26504"/>
                    <a:pt x="3019" y="25635"/>
                    <a:pt x="3856" y="24891"/>
                  </a:cubicBezTo>
                  <a:cubicBezTo>
                    <a:pt x="4725" y="24177"/>
                    <a:pt x="5624" y="23619"/>
                    <a:pt x="6586" y="23092"/>
                  </a:cubicBezTo>
                  <a:cubicBezTo>
                    <a:pt x="8851" y="21789"/>
                    <a:pt x="11301" y="20765"/>
                    <a:pt x="13659" y="19648"/>
                  </a:cubicBezTo>
                  <a:cubicBezTo>
                    <a:pt x="14993" y="19028"/>
                    <a:pt x="16296" y="18407"/>
                    <a:pt x="17630" y="17787"/>
                  </a:cubicBezTo>
                  <a:cubicBezTo>
                    <a:pt x="18840" y="17229"/>
                    <a:pt x="20018" y="16670"/>
                    <a:pt x="21321" y="16329"/>
                  </a:cubicBezTo>
                  <a:cubicBezTo>
                    <a:pt x="21884" y="16186"/>
                    <a:pt x="22452" y="16115"/>
                    <a:pt x="23013" y="16115"/>
                  </a:cubicBezTo>
                  <a:cubicBezTo>
                    <a:pt x="24649" y="16115"/>
                    <a:pt x="26223" y="16726"/>
                    <a:pt x="27402" y="17973"/>
                  </a:cubicBezTo>
                  <a:cubicBezTo>
                    <a:pt x="28177" y="18842"/>
                    <a:pt x="28611" y="19927"/>
                    <a:pt x="29294" y="20827"/>
                  </a:cubicBezTo>
                  <a:cubicBezTo>
                    <a:pt x="30038" y="21820"/>
                    <a:pt x="31062" y="22533"/>
                    <a:pt x="32272" y="22781"/>
                  </a:cubicBezTo>
                  <a:cubicBezTo>
                    <a:pt x="32612" y="22848"/>
                    <a:pt x="32953" y="22880"/>
                    <a:pt x="33290" y="22880"/>
                  </a:cubicBezTo>
                  <a:cubicBezTo>
                    <a:pt x="35318" y="22880"/>
                    <a:pt x="37204" y="21710"/>
                    <a:pt x="37949" y="19741"/>
                  </a:cubicBezTo>
                  <a:cubicBezTo>
                    <a:pt x="38848" y="17446"/>
                    <a:pt x="37980" y="15119"/>
                    <a:pt x="36088" y="13754"/>
                  </a:cubicBezTo>
                  <a:cubicBezTo>
                    <a:pt x="34288" y="12482"/>
                    <a:pt x="31962" y="12358"/>
                    <a:pt x="30100" y="11272"/>
                  </a:cubicBezTo>
                  <a:cubicBezTo>
                    <a:pt x="29232" y="10776"/>
                    <a:pt x="28363" y="10063"/>
                    <a:pt x="28239" y="9008"/>
                  </a:cubicBezTo>
                  <a:cubicBezTo>
                    <a:pt x="28115" y="7860"/>
                    <a:pt x="28860" y="6836"/>
                    <a:pt x="29635" y="6092"/>
                  </a:cubicBezTo>
                  <a:cubicBezTo>
                    <a:pt x="30628" y="5099"/>
                    <a:pt x="31838" y="4293"/>
                    <a:pt x="32923" y="3424"/>
                  </a:cubicBezTo>
                  <a:cubicBezTo>
                    <a:pt x="34226" y="2431"/>
                    <a:pt x="35467" y="1408"/>
                    <a:pt x="36646" y="291"/>
                  </a:cubicBezTo>
                  <a:cubicBezTo>
                    <a:pt x="36782" y="182"/>
                    <a:pt x="36655" y="1"/>
                    <a:pt x="364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9"/>
            <p:cNvSpPr/>
            <p:nvPr/>
          </p:nvSpPr>
          <p:spPr>
            <a:xfrm>
              <a:off x="3833625" y="591100"/>
              <a:ext cx="192350" cy="245175"/>
            </a:xfrm>
            <a:custGeom>
              <a:avLst/>
              <a:gdLst/>
              <a:ahLst/>
              <a:cxnLst/>
              <a:rect l="l" t="t" r="r" b="b"/>
              <a:pathLst>
                <a:path w="7694" h="9807" extrusionOk="0">
                  <a:moveTo>
                    <a:pt x="1741" y="0"/>
                  </a:moveTo>
                  <a:cubicBezTo>
                    <a:pt x="1540" y="0"/>
                    <a:pt x="1339" y="92"/>
                    <a:pt x="1210" y="306"/>
                  </a:cubicBezTo>
                  <a:cubicBezTo>
                    <a:pt x="1" y="2446"/>
                    <a:pt x="156" y="5114"/>
                    <a:pt x="1521" y="7162"/>
                  </a:cubicBezTo>
                  <a:cubicBezTo>
                    <a:pt x="2688" y="8858"/>
                    <a:pt x="4653" y="9806"/>
                    <a:pt x="6679" y="9806"/>
                  </a:cubicBezTo>
                  <a:cubicBezTo>
                    <a:pt x="6913" y="9806"/>
                    <a:pt x="7149" y="9793"/>
                    <a:pt x="7384" y="9768"/>
                  </a:cubicBezTo>
                  <a:cubicBezTo>
                    <a:pt x="7601" y="9737"/>
                    <a:pt x="7694" y="9395"/>
                    <a:pt x="7446" y="9364"/>
                  </a:cubicBezTo>
                  <a:cubicBezTo>
                    <a:pt x="5616" y="9023"/>
                    <a:pt x="4002" y="7844"/>
                    <a:pt x="3010" y="6293"/>
                  </a:cubicBezTo>
                  <a:cubicBezTo>
                    <a:pt x="1986" y="4711"/>
                    <a:pt x="1831" y="2571"/>
                    <a:pt x="2358" y="802"/>
                  </a:cubicBezTo>
                  <a:cubicBezTo>
                    <a:pt x="2501" y="335"/>
                    <a:pt x="2123" y="0"/>
                    <a:pt x="1741" y="0"/>
                  </a:cubicBezTo>
                  <a:close/>
                </a:path>
              </a:pathLst>
            </a:custGeom>
            <a:solidFill>
              <a:srgbClr val="C167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9"/>
            <p:cNvSpPr/>
            <p:nvPr/>
          </p:nvSpPr>
          <p:spPr>
            <a:xfrm>
              <a:off x="5297600" y="739725"/>
              <a:ext cx="1003025" cy="1089100"/>
            </a:xfrm>
            <a:custGeom>
              <a:avLst/>
              <a:gdLst/>
              <a:ahLst/>
              <a:cxnLst/>
              <a:rect l="l" t="t" r="r" b="b"/>
              <a:pathLst>
                <a:path w="40121" h="43564" extrusionOk="0">
                  <a:moveTo>
                    <a:pt x="443" y="0"/>
                  </a:moveTo>
                  <a:cubicBezTo>
                    <a:pt x="168" y="0"/>
                    <a:pt x="1" y="361"/>
                    <a:pt x="289" y="534"/>
                  </a:cubicBezTo>
                  <a:cubicBezTo>
                    <a:pt x="1654" y="1310"/>
                    <a:pt x="2988" y="2054"/>
                    <a:pt x="4260" y="2954"/>
                  </a:cubicBezTo>
                  <a:cubicBezTo>
                    <a:pt x="5501" y="3854"/>
                    <a:pt x="6618" y="4908"/>
                    <a:pt x="7641" y="6056"/>
                  </a:cubicBezTo>
                  <a:cubicBezTo>
                    <a:pt x="9968" y="8600"/>
                    <a:pt x="11209" y="11764"/>
                    <a:pt x="12419" y="14928"/>
                  </a:cubicBezTo>
                  <a:cubicBezTo>
                    <a:pt x="13629" y="18123"/>
                    <a:pt x="15211" y="21846"/>
                    <a:pt x="14528" y="25382"/>
                  </a:cubicBezTo>
                  <a:cubicBezTo>
                    <a:pt x="13877" y="28578"/>
                    <a:pt x="11550" y="31090"/>
                    <a:pt x="10713" y="34224"/>
                  </a:cubicBezTo>
                  <a:cubicBezTo>
                    <a:pt x="10030" y="36891"/>
                    <a:pt x="10309" y="40180"/>
                    <a:pt x="12791" y="41824"/>
                  </a:cubicBezTo>
                  <a:cubicBezTo>
                    <a:pt x="13646" y="42390"/>
                    <a:pt x="14596" y="42638"/>
                    <a:pt x="15554" y="42638"/>
                  </a:cubicBezTo>
                  <a:cubicBezTo>
                    <a:pt x="17586" y="42638"/>
                    <a:pt x="19654" y="41523"/>
                    <a:pt x="20919" y="39963"/>
                  </a:cubicBezTo>
                  <a:cubicBezTo>
                    <a:pt x="21942" y="38691"/>
                    <a:pt x="22625" y="37202"/>
                    <a:pt x="23090" y="35651"/>
                  </a:cubicBezTo>
                  <a:cubicBezTo>
                    <a:pt x="23462" y="34379"/>
                    <a:pt x="23710" y="33045"/>
                    <a:pt x="24176" y="31773"/>
                  </a:cubicBezTo>
                  <a:cubicBezTo>
                    <a:pt x="24548" y="30749"/>
                    <a:pt x="25075" y="29632"/>
                    <a:pt x="26068" y="29074"/>
                  </a:cubicBezTo>
                  <a:cubicBezTo>
                    <a:pt x="26476" y="28844"/>
                    <a:pt x="26912" y="28744"/>
                    <a:pt x="27351" y="28744"/>
                  </a:cubicBezTo>
                  <a:cubicBezTo>
                    <a:pt x="28212" y="28744"/>
                    <a:pt x="29081" y="29129"/>
                    <a:pt x="29760" y="29663"/>
                  </a:cubicBezTo>
                  <a:cubicBezTo>
                    <a:pt x="31683" y="31121"/>
                    <a:pt x="32614" y="33541"/>
                    <a:pt x="33451" y="35713"/>
                  </a:cubicBezTo>
                  <a:cubicBezTo>
                    <a:pt x="34382" y="38070"/>
                    <a:pt x="35250" y="40583"/>
                    <a:pt x="37081" y="42413"/>
                  </a:cubicBezTo>
                  <a:cubicBezTo>
                    <a:pt x="37546" y="42879"/>
                    <a:pt x="38042" y="43220"/>
                    <a:pt x="38632" y="43499"/>
                  </a:cubicBezTo>
                  <a:cubicBezTo>
                    <a:pt x="38739" y="43544"/>
                    <a:pt x="38848" y="43564"/>
                    <a:pt x="38954" y="43564"/>
                  </a:cubicBezTo>
                  <a:cubicBezTo>
                    <a:pt x="39586" y="43564"/>
                    <a:pt x="40120" y="42847"/>
                    <a:pt x="39562" y="42289"/>
                  </a:cubicBezTo>
                  <a:cubicBezTo>
                    <a:pt x="38725" y="41452"/>
                    <a:pt x="37949" y="40614"/>
                    <a:pt x="37360" y="39621"/>
                  </a:cubicBezTo>
                  <a:cubicBezTo>
                    <a:pt x="36739" y="38598"/>
                    <a:pt x="36243" y="37481"/>
                    <a:pt x="35809" y="36364"/>
                  </a:cubicBezTo>
                  <a:cubicBezTo>
                    <a:pt x="34847" y="33944"/>
                    <a:pt x="34010" y="31463"/>
                    <a:pt x="32303" y="29477"/>
                  </a:cubicBezTo>
                  <a:cubicBezTo>
                    <a:pt x="31055" y="28031"/>
                    <a:pt x="29212" y="26964"/>
                    <a:pt x="27388" y="26964"/>
                  </a:cubicBezTo>
                  <a:cubicBezTo>
                    <a:pt x="26357" y="26964"/>
                    <a:pt x="25332" y="27305"/>
                    <a:pt x="24424" y="28112"/>
                  </a:cubicBezTo>
                  <a:cubicBezTo>
                    <a:pt x="22377" y="29912"/>
                    <a:pt x="22066" y="32921"/>
                    <a:pt x="21291" y="35402"/>
                  </a:cubicBezTo>
                  <a:cubicBezTo>
                    <a:pt x="20471" y="38015"/>
                    <a:pt x="18668" y="40866"/>
                    <a:pt x="15651" y="40866"/>
                  </a:cubicBezTo>
                  <a:cubicBezTo>
                    <a:pt x="15588" y="40866"/>
                    <a:pt x="15523" y="40865"/>
                    <a:pt x="15459" y="40862"/>
                  </a:cubicBezTo>
                  <a:cubicBezTo>
                    <a:pt x="14187" y="40831"/>
                    <a:pt x="13101" y="40087"/>
                    <a:pt x="12574" y="38939"/>
                  </a:cubicBezTo>
                  <a:cubicBezTo>
                    <a:pt x="12046" y="37822"/>
                    <a:pt x="12077" y="36519"/>
                    <a:pt x="12326" y="35340"/>
                  </a:cubicBezTo>
                  <a:cubicBezTo>
                    <a:pt x="12946" y="32176"/>
                    <a:pt x="15273" y="29694"/>
                    <a:pt x="16234" y="26623"/>
                  </a:cubicBezTo>
                  <a:cubicBezTo>
                    <a:pt x="17351" y="22963"/>
                    <a:pt x="16234" y="19178"/>
                    <a:pt x="14931" y="15704"/>
                  </a:cubicBezTo>
                  <a:cubicBezTo>
                    <a:pt x="13691" y="12353"/>
                    <a:pt x="12357" y="8972"/>
                    <a:pt x="10123" y="6149"/>
                  </a:cubicBezTo>
                  <a:cubicBezTo>
                    <a:pt x="8200" y="3698"/>
                    <a:pt x="5625" y="1713"/>
                    <a:pt x="2709" y="596"/>
                  </a:cubicBezTo>
                  <a:cubicBezTo>
                    <a:pt x="1995" y="317"/>
                    <a:pt x="1282" y="131"/>
                    <a:pt x="506" y="7"/>
                  </a:cubicBezTo>
                  <a:cubicBezTo>
                    <a:pt x="485" y="3"/>
                    <a:pt x="463" y="0"/>
                    <a:pt x="4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9"/>
            <p:cNvSpPr/>
            <p:nvPr/>
          </p:nvSpPr>
          <p:spPr>
            <a:xfrm>
              <a:off x="5856225" y="1713275"/>
              <a:ext cx="98525" cy="240975"/>
            </a:xfrm>
            <a:custGeom>
              <a:avLst/>
              <a:gdLst/>
              <a:ahLst/>
              <a:cxnLst/>
              <a:rect l="l" t="t" r="r" b="b"/>
              <a:pathLst>
                <a:path w="3941" h="9639" extrusionOk="0">
                  <a:moveTo>
                    <a:pt x="3288" y="1"/>
                  </a:moveTo>
                  <a:cubicBezTo>
                    <a:pt x="3080" y="1"/>
                    <a:pt x="2866" y="98"/>
                    <a:pt x="2730" y="307"/>
                  </a:cubicBezTo>
                  <a:cubicBezTo>
                    <a:pt x="2451" y="710"/>
                    <a:pt x="2141" y="1114"/>
                    <a:pt x="1893" y="1517"/>
                  </a:cubicBezTo>
                  <a:cubicBezTo>
                    <a:pt x="1645" y="1951"/>
                    <a:pt x="1397" y="2385"/>
                    <a:pt x="1179" y="2851"/>
                  </a:cubicBezTo>
                  <a:cubicBezTo>
                    <a:pt x="745" y="3750"/>
                    <a:pt x="342" y="4650"/>
                    <a:pt x="218" y="5674"/>
                  </a:cubicBezTo>
                  <a:cubicBezTo>
                    <a:pt x="1" y="7318"/>
                    <a:pt x="745" y="9086"/>
                    <a:pt x="2420" y="9613"/>
                  </a:cubicBezTo>
                  <a:cubicBezTo>
                    <a:pt x="2480" y="9631"/>
                    <a:pt x="2537" y="9639"/>
                    <a:pt x="2592" y="9639"/>
                  </a:cubicBezTo>
                  <a:cubicBezTo>
                    <a:pt x="3127" y="9639"/>
                    <a:pt x="3362" y="8866"/>
                    <a:pt x="2855" y="8528"/>
                  </a:cubicBezTo>
                  <a:cubicBezTo>
                    <a:pt x="2420" y="8249"/>
                    <a:pt x="2172" y="7752"/>
                    <a:pt x="2110" y="7318"/>
                  </a:cubicBezTo>
                  <a:cubicBezTo>
                    <a:pt x="2017" y="6635"/>
                    <a:pt x="2048" y="6015"/>
                    <a:pt x="2203" y="5457"/>
                  </a:cubicBezTo>
                  <a:cubicBezTo>
                    <a:pt x="2420" y="4681"/>
                    <a:pt x="2855" y="3999"/>
                    <a:pt x="3196" y="3285"/>
                  </a:cubicBezTo>
                  <a:cubicBezTo>
                    <a:pt x="3413" y="2851"/>
                    <a:pt x="3599" y="2448"/>
                    <a:pt x="3754" y="2013"/>
                  </a:cubicBezTo>
                  <a:cubicBezTo>
                    <a:pt x="3909" y="1548"/>
                    <a:pt x="3940" y="1083"/>
                    <a:pt x="3909" y="617"/>
                  </a:cubicBezTo>
                  <a:cubicBezTo>
                    <a:pt x="3909" y="224"/>
                    <a:pt x="3605" y="1"/>
                    <a:pt x="32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9"/>
            <p:cNvSpPr/>
            <p:nvPr/>
          </p:nvSpPr>
          <p:spPr>
            <a:xfrm>
              <a:off x="5779150" y="1146025"/>
              <a:ext cx="182850" cy="172225"/>
            </a:xfrm>
            <a:custGeom>
              <a:avLst/>
              <a:gdLst/>
              <a:ahLst/>
              <a:cxnLst/>
              <a:rect l="l" t="t" r="r" b="b"/>
              <a:pathLst>
                <a:path w="7314" h="6889" extrusionOk="0">
                  <a:moveTo>
                    <a:pt x="7142" y="0"/>
                  </a:moveTo>
                  <a:cubicBezTo>
                    <a:pt x="7125" y="0"/>
                    <a:pt x="7106" y="3"/>
                    <a:pt x="7085" y="10"/>
                  </a:cubicBezTo>
                  <a:cubicBezTo>
                    <a:pt x="6908" y="61"/>
                    <a:pt x="6751" y="111"/>
                    <a:pt x="6565" y="111"/>
                  </a:cubicBezTo>
                  <a:cubicBezTo>
                    <a:pt x="6523" y="111"/>
                    <a:pt x="6479" y="109"/>
                    <a:pt x="6434" y="103"/>
                  </a:cubicBezTo>
                  <a:cubicBezTo>
                    <a:pt x="6279" y="103"/>
                    <a:pt x="6093" y="103"/>
                    <a:pt x="5906" y="134"/>
                  </a:cubicBezTo>
                  <a:cubicBezTo>
                    <a:pt x="5472" y="196"/>
                    <a:pt x="5069" y="289"/>
                    <a:pt x="4666" y="475"/>
                  </a:cubicBezTo>
                  <a:cubicBezTo>
                    <a:pt x="3921" y="817"/>
                    <a:pt x="3239" y="1282"/>
                    <a:pt x="2618" y="1809"/>
                  </a:cubicBezTo>
                  <a:cubicBezTo>
                    <a:pt x="1967" y="2337"/>
                    <a:pt x="1439" y="3019"/>
                    <a:pt x="974" y="3702"/>
                  </a:cubicBezTo>
                  <a:cubicBezTo>
                    <a:pt x="726" y="4012"/>
                    <a:pt x="540" y="4322"/>
                    <a:pt x="385" y="4694"/>
                  </a:cubicBezTo>
                  <a:cubicBezTo>
                    <a:pt x="168" y="5160"/>
                    <a:pt x="105" y="5625"/>
                    <a:pt x="43" y="6152"/>
                  </a:cubicBezTo>
                  <a:cubicBezTo>
                    <a:pt x="1" y="6579"/>
                    <a:pt x="443" y="6889"/>
                    <a:pt x="854" y="6889"/>
                  </a:cubicBezTo>
                  <a:cubicBezTo>
                    <a:pt x="1040" y="6889"/>
                    <a:pt x="1221" y="6825"/>
                    <a:pt x="1346" y="6680"/>
                  </a:cubicBezTo>
                  <a:cubicBezTo>
                    <a:pt x="1595" y="6370"/>
                    <a:pt x="1874" y="6090"/>
                    <a:pt x="2091" y="5749"/>
                  </a:cubicBezTo>
                  <a:cubicBezTo>
                    <a:pt x="2277" y="5439"/>
                    <a:pt x="2494" y="5129"/>
                    <a:pt x="2680" y="4818"/>
                  </a:cubicBezTo>
                  <a:cubicBezTo>
                    <a:pt x="2773" y="4663"/>
                    <a:pt x="2897" y="4508"/>
                    <a:pt x="3022" y="4353"/>
                  </a:cubicBezTo>
                  <a:cubicBezTo>
                    <a:pt x="3053" y="4260"/>
                    <a:pt x="3115" y="4198"/>
                    <a:pt x="3146" y="4136"/>
                  </a:cubicBezTo>
                  <a:cubicBezTo>
                    <a:pt x="3171" y="4123"/>
                    <a:pt x="3181" y="4116"/>
                    <a:pt x="3181" y="4116"/>
                  </a:cubicBezTo>
                  <a:lnTo>
                    <a:pt x="3181" y="4116"/>
                  </a:lnTo>
                  <a:cubicBezTo>
                    <a:pt x="3182" y="4116"/>
                    <a:pt x="3164" y="4131"/>
                    <a:pt x="3146" y="4167"/>
                  </a:cubicBezTo>
                  <a:cubicBezTo>
                    <a:pt x="3177" y="4136"/>
                    <a:pt x="3208" y="4105"/>
                    <a:pt x="3239" y="4043"/>
                  </a:cubicBezTo>
                  <a:cubicBezTo>
                    <a:pt x="3456" y="3764"/>
                    <a:pt x="3704" y="3516"/>
                    <a:pt x="3952" y="3236"/>
                  </a:cubicBezTo>
                  <a:cubicBezTo>
                    <a:pt x="4448" y="2678"/>
                    <a:pt x="4976" y="2213"/>
                    <a:pt x="5534" y="1716"/>
                  </a:cubicBezTo>
                  <a:cubicBezTo>
                    <a:pt x="5782" y="1499"/>
                    <a:pt x="6031" y="1282"/>
                    <a:pt x="6279" y="1034"/>
                  </a:cubicBezTo>
                  <a:cubicBezTo>
                    <a:pt x="6403" y="910"/>
                    <a:pt x="6496" y="755"/>
                    <a:pt x="6620" y="631"/>
                  </a:cubicBezTo>
                  <a:cubicBezTo>
                    <a:pt x="6775" y="444"/>
                    <a:pt x="6930" y="382"/>
                    <a:pt x="7147" y="258"/>
                  </a:cubicBezTo>
                  <a:cubicBezTo>
                    <a:pt x="7313" y="203"/>
                    <a:pt x="7282" y="0"/>
                    <a:pt x="71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9"/>
            <p:cNvSpPr/>
            <p:nvPr/>
          </p:nvSpPr>
          <p:spPr>
            <a:xfrm>
              <a:off x="5622800" y="889200"/>
              <a:ext cx="129250" cy="328175"/>
            </a:xfrm>
            <a:custGeom>
              <a:avLst/>
              <a:gdLst/>
              <a:ahLst/>
              <a:cxnLst/>
              <a:rect l="l" t="t" r="r" b="b"/>
              <a:pathLst>
                <a:path w="5170" h="13127" extrusionOk="0">
                  <a:moveTo>
                    <a:pt x="4745" y="1"/>
                  </a:moveTo>
                  <a:cubicBezTo>
                    <a:pt x="4696" y="1"/>
                    <a:pt x="4644" y="15"/>
                    <a:pt x="4591" y="46"/>
                  </a:cubicBezTo>
                  <a:cubicBezTo>
                    <a:pt x="3506" y="666"/>
                    <a:pt x="2606" y="1442"/>
                    <a:pt x="1923" y="2466"/>
                  </a:cubicBezTo>
                  <a:cubicBezTo>
                    <a:pt x="1241" y="3489"/>
                    <a:pt x="745" y="4668"/>
                    <a:pt x="434" y="5878"/>
                  </a:cubicBezTo>
                  <a:cubicBezTo>
                    <a:pt x="124" y="7088"/>
                    <a:pt x="0" y="8298"/>
                    <a:pt x="124" y="9539"/>
                  </a:cubicBezTo>
                  <a:cubicBezTo>
                    <a:pt x="217" y="10748"/>
                    <a:pt x="465" y="12082"/>
                    <a:pt x="1334" y="13013"/>
                  </a:cubicBezTo>
                  <a:cubicBezTo>
                    <a:pt x="1412" y="13091"/>
                    <a:pt x="1520" y="13126"/>
                    <a:pt x="1631" y="13126"/>
                  </a:cubicBezTo>
                  <a:cubicBezTo>
                    <a:pt x="1872" y="13126"/>
                    <a:pt x="2121" y="12958"/>
                    <a:pt x="2079" y="12703"/>
                  </a:cubicBezTo>
                  <a:cubicBezTo>
                    <a:pt x="1985" y="11617"/>
                    <a:pt x="1582" y="10562"/>
                    <a:pt x="1489" y="9446"/>
                  </a:cubicBezTo>
                  <a:cubicBezTo>
                    <a:pt x="1396" y="8360"/>
                    <a:pt x="1458" y="7274"/>
                    <a:pt x="1706" y="6219"/>
                  </a:cubicBezTo>
                  <a:cubicBezTo>
                    <a:pt x="1954" y="5165"/>
                    <a:pt x="2358" y="4141"/>
                    <a:pt x="2916" y="3210"/>
                  </a:cubicBezTo>
                  <a:cubicBezTo>
                    <a:pt x="3506" y="2280"/>
                    <a:pt x="4188" y="1318"/>
                    <a:pt x="4964" y="542"/>
                  </a:cubicBezTo>
                  <a:cubicBezTo>
                    <a:pt x="5170" y="336"/>
                    <a:pt x="4990" y="1"/>
                    <a:pt x="47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9"/>
            <p:cNvSpPr/>
            <p:nvPr/>
          </p:nvSpPr>
          <p:spPr>
            <a:xfrm>
              <a:off x="5118700" y="1041375"/>
              <a:ext cx="206300" cy="916800"/>
            </a:xfrm>
            <a:custGeom>
              <a:avLst/>
              <a:gdLst/>
              <a:ahLst/>
              <a:cxnLst/>
              <a:rect l="l" t="t" r="r" b="b"/>
              <a:pathLst>
                <a:path w="8252" h="36672" extrusionOk="0">
                  <a:moveTo>
                    <a:pt x="6306" y="0"/>
                  </a:moveTo>
                  <a:cubicBezTo>
                    <a:pt x="6163" y="0"/>
                    <a:pt x="6041" y="122"/>
                    <a:pt x="6080" y="318"/>
                  </a:cubicBezTo>
                  <a:cubicBezTo>
                    <a:pt x="6298" y="1621"/>
                    <a:pt x="6546" y="2924"/>
                    <a:pt x="6546" y="4258"/>
                  </a:cubicBezTo>
                  <a:cubicBezTo>
                    <a:pt x="6546" y="5623"/>
                    <a:pt x="6391" y="6802"/>
                    <a:pt x="6111" y="8074"/>
                  </a:cubicBezTo>
                  <a:cubicBezTo>
                    <a:pt x="5553" y="10711"/>
                    <a:pt x="4560" y="13192"/>
                    <a:pt x="3475" y="15643"/>
                  </a:cubicBezTo>
                  <a:cubicBezTo>
                    <a:pt x="2420" y="18125"/>
                    <a:pt x="1241" y="20669"/>
                    <a:pt x="652" y="23367"/>
                  </a:cubicBezTo>
                  <a:cubicBezTo>
                    <a:pt x="93" y="25663"/>
                    <a:pt x="0" y="28021"/>
                    <a:pt x="403" y="30378"/>
                  </a:cubicBezTo>
                  <a:cubicBezTo>
                    <a:pt x="838" y="32705"/>
                    <a:pt x="2079" y="35497"/>
                    <a:pt x="4405" y="36614"/>
                  </a:cubicBezTo>
                  <a:cubicBezTo>
                    <a:pt x="4495" y="36653"/>
                    <a:pt x="4593" y="36672"/>
                    <a:pt x="4691" y="36672"/>
                  </a:cubicBezTo>
                  <a:cubicBezTo>
                    <a:pt x="5208" y="36672"/>
                    <a:pt x="5757" y="36173"/>
                    <a:pt x="5367" y="35652"/>
                  </a:cubicBezTo>
                  <a:cubicBezTo>
                    <a:pt x="4746" y="34783"/>
                    <a:pt x="4095" y="33915"/>
                    <a:pt x="3599" y="32984"/>
                  </a:cubicBezTo>
                  <a:cubicBezTo>
                    <a:pt x="3102" y="32084"/>
                    <a:pt x="2792" y="31123"/>
                    <a:pt x="2575" y="30130"/>
                  </a:cubicBezTo>
                  <a:cubicBezTo>
                    <a:pt x="2141" y="28021"/>
                    <a:pt x="2265" y="25787"/>
                    <a:pt x="2792" y="23678"/>
                  </a:cubicBezTo>
                  <a:cubicBezTo>
                    <a:pt x="4033" y="18497"/>
                    <a:pt x="6980" y="13813"/>
                    <a:pt x="7787" y="8539"/>
                  </a:cubicBezTo>
                  <a:cubicBezTo>
                    <a:pt x="8221" y="5809"/>
                    <a:pt x="8252" y="2428"/>
                    <a:pt x="6546" y="132"/>
                  </a:cubicBezTo>
                  <a:cubicBezTo>
                    <a:pt x="6477" y="41"/>
                    <a:pt x="6388" y="0"/>
                    <a:pt x="63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9"/>
            <p:cNvSpPr/>
            <p:nvPr/>
          </p:nvSpPr>
          <p:spPr>
            <a:xfrm>
              <a:off x="4938775" y="852500"/>
              <a:ext cx="261500" cy="118725"/>
            </a:xfrm>
            <a:custGeom>
              <a:avLst/>
              <a:gdLst/>
              <a:ahLst/>
              <a:cxnLst/>
              <a:rect l="l" t="t" r="r" b="b"/>
              <a:pathLst>
                <a:path w="10460" h="4749" extrusionOk="0">
                  <a:moveTo>
                    <a:pt x="10022" y="1"/>
                  </a:moveTo>
                  <a:cubicBezTo>
                    <a:pt x="9937" y="1"/>
                    <a:pt x="9848" y="28"/>
                    <a:pt x="9772" y="87"/>
                  </a:cubicBezTo>
                  <a:cubicBezTo>
                    <a:pt x="8562" y="1080"/>
                    <a:pt x="7259" y="1979"/>
                    <a:pt x="5739" y="2414"/>
                  </a:cubicBezTo>
                  <a:cubicBezTo>
                    <a:pt x="4871" y="2662"/>
                    <a:pt x="4002" y="2786"/>
                    <a:pt x="3102" y="2879"/>
                  </a:cubicBezTo>
                  <a:cubicBezTo>
                    <a:pt x="2203" y="2941"/>
                    <a:pt x="931" y="2755"/>
                    <a:pt x="248" y="3437"/>
                  </a:cubicBezTo>
                  <a:cubicBezTo>
                    <a:pt x="31" y="3655"/>
                    <a:pt x="0" y="4058"/>
                    <a:pt x="248" y="4275"/>
                  </a:cubicBezTo>
                  <a:cubicBezTo>
                    <a:pt x="651" y="4646"/>
                    <a:pt x="1214" y="4748"/>
                    <a:pt x="1796" y="4748"/>
                  </a:cubicBezTo>
                  <a:cubicBezTo>
                    <a:pt x="2334" y="4748"/>
                    <a:pt x="2889" y="4661"/>
                    <a:pt x="3351" y="4616"/>
                  </a:cubicBezTo>
                  <a:cubicBezTo>
                    <a:pt x="4405" y="4492"/>
                    <a:pt x="5460" y="4306"/>
                    <a:pt x="6484" y="3965"/>
                  </a:cubicBezTo>
                  <a:cubicBezTo>
                    <a:pt x="8159" y="3344"/>
                    <a:pt x="9865" y="2259"/>
                    <a:pt x="10392" y="459"/>
                  </a:cubicBezTo>
                  <a:cubicBezTo>
                    <a:pt x="10460" y="189"/>
                    <a:pt x="10250" y="1"/>
                    <a:pt x="100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9"/>
            <p:cNvSpPr/>
            <p:nvPr/>
          </p:nvSpPr>
          <p:spPr>
            <a:xfrm>
              <a:off x="4782875" y="1234650"/>
              <a:ext cx="148250" cy="621500"/>
            </a:xfrm>
            <a:custGeom>
              <a:avLst/>
              <a:gdLst/>
              <a:ahLst/>
              <a:cxnLst/>
              <a:rect l="l" t="t" r="r" b="b"/>
              <a:pathLst>
                <a:path w="5930" h="24860" extrusionOk="0">
                  <a:moveTo>
                    <a:pt x="4604" y="1"/>
                  </a:moveTo>
                  <a:cubicBezTo>
                    <a:pt x="4391" y="1"/>
                    <a:pt x="4177" y="75"/>
                    <a:pt x="4003" y="250"/>
                  </a:cubicBezTo>
                  <a:cubicBezTo>
                    <a:pt x="1707" y="2545"/>
                    <a:pt x="745" y="5647"/>
                    <a:pt x="404" y="8812"/>
                  </a:cubicBezTo>
                  <a:cubicBezTo>
                    <a:pt x="1" y="12255"/>
                    <a:pt x="342" y="15792"/>
                    <a:pt x="714" y="19204"/>
                  </a:cubicBezTo>
                  <a:cubicBezTo>
                    <a:pt x="838" y="20197"/>
                    <a:pt x="1056" y="21189"/>
                    <a:pt x="1304" y="22151"/>
                  </a:cubicBezTo>
                  <a:cubicBezTo>
                    <a:pt x="1552" y="23051"/>
                    <a:pt x="1831" y="23981"/>
                    <a:pt x="2421" y="24726"/>
                  </a:cubicBezTo>
                  <a:cubicBezTo>
                    <a:pt x="2495" y="24819"/>
                    <a:pt x="2593" y="24859"/>
                    <a:pt x="2693" y="24859"/>
                  </a:cubicBezTo>
                  <a:cubicBezTo>
                    <a:pt x="2926" y="24859"/>
                    <a:pt x="3174" y="24645"/>
                    <a:pt x="3196" y="24384"/>
                  </a:cubicBezTo>
                  <a:lnTo>
                    <a:pt x="3196" y="24415"/>
                  </a:lnTo>
                  <a:cubicBezTo>
                    <a:pt x="3227" y="23640"/>
                    <a:pt x="3041" y="22864"/>
                    <a:pt x="2979" y="22120"/>
                  </a:cubicBezTo>
                  <a:cubicBezTo>
                    <a:pt x="2886" y="21313"/>
                    <a:pt x="2824" y="20476"/>
                    <a:pt x="2793" y="19669"/>
                  </a:cubicBezTo>
                  <a:cubicBezTo>
                    <a:pt x="2762" y="18056"/>
                    <a:pt x="2638" y="16412"/>
                    <a:pt x="2607" y="14768"/>
                  </a:cubicBezTo>
                  <a:cubicBezTo>
                    <a:pt x="2514" y="11666"/>
                    <a:pt x="2452" y="8595"/>
                    <a:pt x="3413" y="5585"/>
                  </a:cubicBezTo>
                  <a:cubicBezTo>
                    <a:pt x="3879" y="4096"/>
                    <a:pt x="4561" y="2669"/>
                    <a:pt x="5461" y="1367"/>
                  </a:cubicBezTo>
                  <a:cubicBezTo>
                    <a:pt x="5929" y="710"/>
                    <a:pt x="5265" y="1"/>
                    <a:pt x="46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9"/>
            <p:cNvSpPr/>
            <p:nvPr/>
          </p:nvSpPr>
          <p:spPr>
            <a:xfrm>
              <a:off x="4632425" y="1340375"/>
              <a:ext cx="184550" cy="147525"/>
            </a:xfrm>
            <a:custGeom>
              <a:avLst/>
              <a:gdLst/>
              <a:ahLst/>
              <a:cxnLst/>
              <a:rect l="l" t="t" r="r" b="b"/>
              <a:pathLst>
                <a:path w="7382" h="5901" extrusionOk="0">
                  <a:moveTo>
                    <a:pt x="1326" y="1"/>
                  </a:moveTo>
                  <a:cubicBezTo>
                    <a:pt x="1137" y="1"/>
                    <a:pt x="947" y="35"/>
                    <a:pt x="745" y="116"/>
                  </a:cubicBezTo>
                  <a:cubicBezTo>
                    <a:pt x="187" y="302"/>
                    <a:pt x="1" y="922"/>
                    <a:pt x="404" y="1387"/>
                  </a:cubicBezTo>
                  <a:cubicBezTo>
                    <a:pt x="528" y="1543"/>
                    <a:pt x="652" y="1698"/>
                    <a:pt x="838" y="1791"/>
                  </a:cubicBezTo>
                  <a:cubicBezTo>
                    <a:pt x="1024" y="1915"/>
                    <a:pt x="1242" y="1977"/>
                    <a:pt x="1459" y="2039"/>
                  </a:cubicBezTo>
                  <a:cubicBezTo>
                    <a:pt x="1614" y="2101"/>
                    <a:pt x="1738" y="2163"/>
                    <a:pt x="1893" y="2225"/>
                  </a:cubicBezTo>
                  <a:cubicBezTo>
                    <a:pt x="1887" y="2223"/>
                    <a:pt x="1882" y="2220"/>
                    <a:pt x="1877" y="2218"/>
                  </a:cubicBezTo>
                  <a:lnTo>
                    <a:pt x="1877" y="2218"/>
                  </a:lnTo>
                  <a:cubicBezTo>
                    <a:pt x="1921" y="2236"/>
                    <a:pt x="1974" y="2256"/>
                    <a:pt x="1986" y="2256"/>
                  </a:cubicBezTo>
                  <a:cubicBezTo>
                    <a:pt x="2048" y="2287"/>
                    <a:pt x="2110" y="2318"/>
                    <a:pt x="2172" y="2349"/>
                  </a:cubicBezTo>
                  <a:cubicBezTo>
                    <a:pt x="2762" y="2628"/>
                    <a:pt x="3351" y="2970"/>
                    <a:pt x="3878" y="3311"/>
                  </a:cubicBezTo>
                  <a:cubicBezTo>
                    <a:pt x="3940" y="3373"/>
                    <a:pt x="4002" y="3404"/>
                    <a:pt x="4065" y="3466"/>
                  </a:cubicBezTo>
                  <a:cubicBezTo>
                    <a:pt x="4086" y="3487"/>
                    <a:pt x="4150" y="3537"/>
                    <a:pt x="4160" y="3537"/>
                  </a:cubicBezTo>
                  <a:cubicBezTo>
                    <a:pt x="4164" y="3537"/>
                    <a:pt x="4156" y="3526"/>
                    <a:pt x="4127" y="3497"/>
                  </a:cubicBezTo>
                  <a:lnTo>
                    <a:pt x="4127" y="3497"/>
                  </a:lnTo>
                  <a:cubicBezTo>
                    <a:pt x="4251" y="3590"/>
                    <a:pt x="4375" y="3714"/>
                    <a:pt x="4499" y="3807"/>
                  </a:cubicBezTo>
                  <a:cubicBezTo>
                    <a:pt x="4592" y="3900"/>
                    <a:pt x="4685" y="3962"/>
                    <a:pt x="4809" y="4055"/>
                  </a:cubicBezTo>
                  <a:lnTo>
                    <a:pt x="4809" y="4055"/>
                  </a:lnTo>
                  <a:cubicBezTo>
                    <a:pt x="4784" y="4037"/>
                    <a:pt x="4773" y="4029"/>
                    <a:pt x="4771" y="4029"/>
                  </a:cubicBezTo>
                  <a:lnTo>
                    <a:pt x="4771" y="4029"/>
                  </a:lnTo>
                  <a:cubicBezTo>
                    <a:pt x="4763" y="4029"/>
                    <a:pt x="4902" y="4148"/>
                    <a:pt x="4902" y="4148"/>
                  </a:cubicBezTo>
                  <a:cubicBezTo>
                    <a:pt x="5026" y="4241"/>
                    <a:pt x="5150" y="4335"/>
                    <a:pt x="5243" y="4428"/>
                  </a:cubicBezTo>
                  <a:cubicBezTo>
                    <a:pt x="5740" y="4862"/>
                    <a:pt x="6236" y="5296"/>
                    <a:pt x="6670" y="5793"/>
                  </a:cubicBezTo>
                  <a:cubicBezTo>
                    <a:pt x="6738" y="5868"/>
                    <a:pt x="6824" y="5901"/>
                    <a:pt x="6910" y="5901"/>
                  </a:cubicBezTo>
                  <a:cubicBezTo>
                    <a:pt x="7143" y="5901"/>
                    <a:pt x="7381" y="5669"/>
                    <a:pt x="7291" y="5420"/>
                  </a:cubicBezTo>
                  <a:cubicBezTo>
                    <a:pt x="7105" y="4769"/>
                    <a:pt x="6856" y="4055"/>
                    <a:pt x="6484" y="3466"/>
                  </a:cubicBezTo>
                  <a:cubicBezTo>
                    <a:pt x="6081" y="2845"/>
                    <a:pt x="5585" y="2318"/>
                    <a:pt x="5026" y="1822"/>
                  </a:cubicBezTo>
                  <a:cubicBezTo>
                    <a:pt x="4468" y="1356"/>
                    <a:pt x="3847" y="922"/>
                    <a:pt x="3165" y="581"/>
                  </a:cubicBezTo>
                  <a:cubicBezTo>
                    <a:pt x="2793" y="426"/>
                    <a:pt x="2451" y="271"/>
                    <a:pt x="2079" y="147"/>
                  </a:cubicBezTo>
                  <a:cubicBezTo>
                    <a:pt x="1816" y="59"/>
                    <a:pt x="1572" y="1"/>
                    <a:pt x="132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9"/>
            <p:cNvSpPr/>
            <p:nvPr/>
          </p:nvSpPr>
          <p:spPr>
            <a:xfrm>
              <a:off x="3784775" y="1100150"/>
              <a:ext cx="330275" cy="171250"/>
            </a:xfrm>
            <a:custGeom>
              <a:avLst/>
              <a:gdLst/>
              <a:ahLst/>
              <a:cxnLst/>
              <a:rect l="l" t="t" r="r" b="b"/>
              <a:pathLst>
                <a:path w="13211" h="6850" extrusionOk="0">
                  <a:moveTo>
                    <a:pt x="12426" y="1"/>
                  </a:moveTo>
                  <a:cubicBezTo>
                    <a:pt x="12358" y="1"/>
                    <a:pt x="12289" y="15"/>
                    <a:pt x="12223" y="46"/>
                  </a:cubicBezTo>
                  <a:cubicBezTo>
                    <a:pt x="10051" y="1132"/>
                    <a:pt x="8097" y="2497"/>
                    <a:pt x="6112" y="3862"/>
                  </a:cubicBezTo>
                  <a:cubicBezTo>
                    <a:pt x="4343" y="5040"/>
                    <a:pt x="2389" y="6312"/>
                    <a:pt x="217" y="6374"/>
                  </a:cubicBezTo>
                  <a:cubicBezTo>
                    <a:pt x="31" y="6374"/>
                    <a:pt x="0" y="6591"/>
                    <a:pt x="155" y="6653"/>
                  </a:cubicBezTo>
                  <a:cubicBezTo>
                    <a:pt x="629" y="6790"/>
                    <a:pt x="1096" y="6850"/>
                    <a:pt x="1557" y="6850"/>
                  </a:cubicBezTo>
                  <a:cubicBezTo>
                    <a:pt x="3304" y="6850"/>
                    <a:pt x="4956" y="5986"/>
                    <a:pt x="6453" y="5102"/>
                  </a:cubicBezTo>
                  <a:cubicBezTo>
                    <a:pt x="8655" y="3799"/>
                    <a:pt x="10827" y="2466"/>
                    <a:pt x="12812" y="821"/>
                  </a:cubicBezTo>
                  <a:cubicBezTo>
                    <a:pt x="13211" y="502"/>
                    <a:pt x="12835" y="1"/>
                    <a:pt x="1242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9"/>
            <p:cNvSpPr/>
            <p:nvPr/>
          </p:nvSpPr>
          <p:spPr>
            <a:xfrm>
              <a:off x="3527300" y="1600575"/>
              <a:ext cx="165375" cy="430800"/>
            </a:xfrm>
            <a:custGeom>
              <a:avLst/>
              <a:gdLst/>
              <a:ahLst/>
              <a:cxnLst/>
              <a:rect l="l" t="t" r="r" b="b"/>
              <a:pathLst>
                <a:path w="6615" h="17232" extrusionOk="0">
                  <a:moveTo>
                    <a:pt x="2339" y="0"/>
                  </a:moveTo>
                  <a:cubicBezTo>
                    <a:pt x="1579" y="0"/>
                    <a:pt x="903" y="596"/>
                    <a:pt x="559" y="1310"/>
                  </a:cubicBezTo>
                  <a:cubicBezTo>
                    <a:pt x="0" y="2488"/>
                    <a:pt x="62" y="4008"/>
                    <a:pt x="93" y="5280"/>
                  </a:cubicBezTo>
                  <a:cubicBezTo>
                    <a:pt x="217" y="8134"/>
                    <a:pt x="962" y="10864"/>
                    <a:pt x="2265" y="13408"/>
                  </a:cubicBezTo>
                  <a:cubicBezTo>
                    <a:pt x="2637" y="14090"/>
                    <a:pt x="3040" y="14742"/>
                    <a:pt x="3506" y="15362"/>
                  </a:cubicBezTo>
                  <a:cubicBezTo>
                    <a:pt x="3754" y="15704"/>
                    <a:pt x="4002" y="16014"/>
                    <a:pt x="4281" y="16324"/>
                  </a:cubicBezTo>
                  <a:cubicBezTo>
                    <a:pt x="4591" y="16634"/>
                    <a:pt x="4964" y="16851"/>
                    <a:pt x="5336" y="17100"/>
                  </a:cubicBezTo>
                  <a:cubicBezTo>
                    <a:pt x="5476" y="17191"/>
                    <a:pt x="5613" y="17231"/>
                    <a:pt x="5741" y="17231"/>
                  </a:cubicBezTo>
                  <a:cubicBezTo>
                    <a:pt x="6259" y="17231"/>
                    <a:pt x="6615" y="16568"/>
                    <a:pt x="6391" y="16045"/>
                  </a:cubicBezTo>
                  <a:cubicBezTo>
                    <a:pt x="6267" y="15704"/>
                    <a:pt x="6142" y="15362"/>
                    <a:pt x="5956" y="15021"/>
                  </a:cubicBezTo>
                  <a:cubicBezTo>
                    <a:pt x="5770" y="14711"/>
                    <a:pt x="5553" y="14401"/>
                    <a:pt x="5367" y="14090"/>
                  </a:cubicBezTo>
                  <a:cubicBezTo>
                    <a:pt x="4964" y="13470"/>
                    <a:pt x="4591" y="12819"/>
                    <a:pt x="4250" y="12167"/>
                  </a:cubicBezTo>
                  <a:cubicBezTo>
                    <a:pt x="3568" y="10833"/>
                    <a:pt x="3102" y="9468"/>
                    <a:pt x="2699" y="8041"/>
                  </a:cubicBezTo>
                  <a:cubicBezTo>
                    <a:pt x="2296" y="6614"/>
                    <a:pt x="2110" y="5218"/>
                    <a:pt x="2048" y="3760"/>
                  </a:cubicBezTo>
                  <a:cubicBezTo>
                    <a:pt x="2048" y="3140"/>
                    <a:pt x="1986" y="2519"/>
                    <a:pt x="2110" y="1899"/>
                  </a:cubicBezTo>
                  <a:cubicBezTo>
                    <a:pt x="2172" y="1496"/>
                    <a:pt x="2265" y="782"/>
                    <a:pt x="2792" y="751"/>
                  </a:cubicBezTo>
                  <a:cubicBezTo>
                    <a:pt x="3071" y="720"/>
                    <a:pt x="3288" y="255"/>
                    <a:pt x="2947" y="131"/>
                  </a:cubicBezTo>
                  <a:cubicBezTo>
                    <a:pt x="2742" y="41"/>
                    <a:pt x="2537" y="0"/>
                    <a:pt x="23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9"/>
            <p:cNvSpPr/>
            <p:nvPr/>
          </p:nvSpPr>
          <p:spPr>
            <a:xfrm>
              <a:off x="3900325" y="1753550"/>
              <a:ext cx="159775" cy="276175"/>
            </a:xfrm>
            <a:custGeom>
              <a:avLst/>
              <a:gdLst/>
              <a:ahLst/>
              <a:cxnLst/>
              <a:rect l="l" t="t" r="r" b="b"/>
              <a:pathLst>
                <a:path w="6391" h="11047" extrusionOk="0">
                  <a:moveTo>
                    <a:pt x="4759" y="8856"/>
                  </a:moveTo>
                  <a:lnTo>
                    <a:pt x="4759" y="8856"/>
                  </a:lnTo>
                  <a:cubicBezTo>
                    <a:pt x="4755" y="8861"/>
                    <a:pt x="4751" y="8866"/>
                    <a:pt x="4747" y="8871"/>
                  </a:cubicBezTo>
                  <a:cubicBezTo>
                    <a:pt x="4749" y="8866"/>
                    <a:pt x="4754" y="8861"/>
                    <a:pt x="4759" y="8856"/>
                  </a:cubicBezTo>
                  <a:close/>
                  <a:moveTo>
                    <a:pt x="753" y="1"/>
                  </a:moveTo>
                  <a:cubicBezTo>
                    <a:pt x="490" y="1"/>
                    <a:pt x="205" y="191"/>
                    <a:pt x="187" y="495"/>
                  </a:cubicBezTo>
                  <a:cubicBezTo>
                    <a:pt x="1" y="2977"/>
                    <a:pt x="497" y="5335"/>
                    <a:pt x="1521" y="7599"/>
                  </a:cubicBezTo>
                  <a:cubicBezTo>
                    <a:pt x="1986" y="8654"/>
                    <a:pt x="2637" y="10019"/>
                    <a:pt x="3599" y="10701"/>
                  </a:cubicBezTo>
                  <a:cubicBezTo>
                    <a:pt x="3930" y="10928"/>
                    <a:pt x="4301" y="11047"/>
                    <a:pt x="4672" y="11047"/>
                  </a:cubicBezTo>
                  <a:cubicBezTo>
                    <a:pt x="4961" y="11047"/>
                    <a:pt x="5251" y="10975"/>
                    <a:pt x="5522" y="10825"/>
                  </a:cubicBezTo>
                  <a:cubicBezTo>
                    <a:pt x="6143" y="10453"/>
                    <a:pt x="6391" y="9647"/>
                    <a:pt x="6019" y="9026"/>
                  </a:cubicBezTo>
                  <a:cubicBezTo>
                    <a:pt x="5870" y="8785"/>
                    <a:pt x="5567" y="8622"/>
                    <a:pt x="5274" y="8622"/>
                  </a:cubicBezTo>
                  <a:cubicBezTo>
                    <a:pt x="5135" y="8622"/>
                    <a:pt x="4997" y="8659"/>
                    <a:pt x="4880" y="8743"/>
                  </a:cubicBezTo>
                  <a:lnTo>
                    <a:pt x="4880" y="8743"/>
                  </a:lnTo>
                  <a:cubicBezTo>
                    <a:pt x="4862" y="8713"/>
                    <a:pt x="4840" y="8673"/>
                    <a:pt x="4840" y="8654"/>
                  </a:cubicBezTo>
                  <a:cubicBezTo>
                    <a:pt x="4561" y="8375"/>
                    <a:pt x="4375" y="8002"/>
                    <a:pt x="4126" y="7661"/>
                  </a:cubicBezTo>
                  <a:cubicBezTo>
                    <a:pt x="3630" y="6917"/>
                    <a:pt x="3196" y="6141"/>
                    <a:pt x="2823" y="5335"/>
                  </a:cubicBezTo>
                  <a:cubicBezTo>
                    <a:pt x="2079" y="3753"/>
                    <a:pt x="1521" y="2046"/>
                    <a:pt x="1179" y="340"/>
                  </a:cubicBezTo>
                  <a:cubicBezTo>
                    <a:pt x="1127" y="104"/>
                    <a:pt x="946" y="1"/>
                    <a:pt x="75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9"/>
            <p:cNvSpPr/>
            <p:nvPr/>
          </p:nvSpPr>
          <p:spPr>
            <a:xfrm>
              <a:off x="4012725" y="867575"/>
              <a:ext cx="223225" cy="213500"/>
            </a:xfrm>
            <a:custGeom>
              <a:avLst/>
              <a:gdLst/>
              <a:ahLst/>
              <a:cxnLst/>
              <a:rect l="l" t="t" r="r" b="b"/>
              <a:pathLst>
                <a:path w="8929" h="8540" extrusionOk="0">
                  <a:moveTo>
                    <a:pt x="7702" y="0"/>
                  </a:moveTo>
                  <a:cubicBezTo>
                    <a:pt x="7619" y="0"/>
                    <a:pt x="7534" y="14"/>
                    <a:pt x="7448" y="42"/>
                  </a:cubicBezTo>
                  <a:cubicBezTo>
                    <a:pt x="6486" y="322"/>
                    <a:pt x="5555" y="663"/>
                    <a:pt x="4687" y="1190"/>
                  </a:cubicBezTo>
                  <a:cubicBezTo>
                    <a:pt x="3818" y="1718"/>
                    <a:pt x="3012" y="2400"/>
                    <a:pt x="2298" y="3114"/>
                  </a:cubicBezTo>
                  <a:cubicBezTo>
                    <a:pt x="1616" y="3765"/>
                    <a:pt x="995" y="4572"/>
                    <a:pt x="592" y="5409"/>
                  </a:cubicBezTo>
                  <a:cubicBezTo>
                    <a:pt x="189" y="6278"/>
                    <a:pt x="96" y="7239"/>
                    <a:pt x="34" y="8201"/>
                  </a:cubicBezTo>
                  <a:cubicBezTo>
                    <a:pt x="1" y="8431"/>
                    <a:pt x="160" y="8540"/>
                    <a:pt x="335" y="8540"/>
                  </a:cubicBezTo>
                  <a:cubicBezTo>
                    <a:pt x="490" y="8540"/>
                    <a:pt x="658" y="8455"/>
                    <a:pt x="716" y="8294"/>
                  </a:cubicBezTo>
                  <a:cubicBezTo>
                    <a:pt x="1026" y="7519"/>
                    <a:pt x="1616" y="6991"/>
                    <a:pt x="2143" y="6371"/>
                  </a:cubicBezTo>
                  <a:cubicBezTo>
                    <a:pt x="2453" y="6061"/>
                    <a:pt x="2764" y="5750"/>
                    <a:pt x="3074" y="5471"/>
                  </a:cubicBezTo>
                  <a:cubicBezTo>
                    <a:pt x="3446" y="5161"/>
                    <a:pt x="3601" y="5006"/>
                    <a:pt x="4066" y="4665"/>
                  </a:cubicBezTo>
                  <a:lnTo>
                    <a:pt x="4066" y="4665"/>
                  </a:lnTo>
                  <a:cubicBezTo>
                    <a:pt x="4021" y="4695"/>
                    <a:pt x="4003" y="4707"/>
                    <a:pt x="4002" y="4707"/>
                  </a:cubicBezTo>
                  <a:cubicBezTo>
                    <a:pt x="4000" y="4707"/>
                    <a:pt x="4159" y="4595"/>
                    <a:pt x="4159" y="4572"/>
                  </a:cubicBezTo>
                  <a:cubicBezTo>
                    <a:pt x="4253" y="4510"/>
                    <a:pt x="4346" y="4448"/>
                    <a:pt x="4439" y="4385"/>
                  </a:cubicBezTo>
                  <a:cubicBezTo>
                    <a:pt x="4594" y="4261"/>
                    <a:pt x="4780" y="4137"/>
                    <a:pt x="4966" y="4013"/>
                  </a:cubicBezTo>
                  <a:cubicBezTo>
                    <a:pt x="5338" y="3796"/>
                    <a:pt x="5711" y="3548"/>
                    <a:pt x="6083" y="3331"/>
                  </a:cubicBezTo>
                  <a:cubicBezTo>
                    <a:pt x="6889" y="2772"/>
                    <a:pt x="7603" y="2183"/>
                    <a:pt x="8316" y="1531"/>
                  </a:cubicBezTo>
                  <a:cubicBezTo>
                    <a:pt x="8928" y="1003"/>
                    <a:pt x="8418" y="0"/>
                    <a:pt x="77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9"/>
            <p:cNvSpPr/>
            <p:nvPr/>
          </p:nvSpPr>
          <p:spPr>
            <a:xfrm>
              <a:off x="4168475" y="383850"/>
              <a:ext cx="293375" cy="208075"/>
            </a:xfrm>
            <a:custGeom>
              <a:avLst/>
              <a:gdLst/>
              <a:ahLst/>
              <a:cxnLst/>
              <a:rect l="l" t="t" r="r" b="b"/>
              <a:pathLst>
                <a:path w="11735" h="8323" extrusionOk="0">
                  <a:moveTo>
                    <a:pt x="9011" y="0"/>
                  </a:moveTo>
                  <a:cubicBezTo>
                    <a:pt x="8762" y="0"/>
                    <a:pt x="8526" y="14"/>
                    <a:pt x="8322" y="34"/>
                  </a:cubicBezTo>
                  <a:cubicBezTo>
                    <a:pt x="6336" y="282"/>
                    <a:pt x="4382" y="1120"/>
                    <a:pt x="2893" y="2454"/>
                  </a:cubicBezTo>
                  <a:cubicBezTo>
                    <a:pt x="1280" y="3881"/>
                    <a:pt x="287" y="5742"/>
                    <a:pt x="39" y="7882"/>
                  </a:cubicBezTo>
                  <a:cubicBezTo>
                    <a:pt x="1" y="8150"/>
                    <a:pt x="256" y="8323"/>
                    <a:pt x="501" y="8323"/>
                  </a:cubicBezTo>
                  <a:cubicBezTo>
                    <a:pt x="655" y="8323"/>
                    <a:pt x="805" y="8255"/>
                    <a:pt x="877" y="8100"/>
                  </a:cubicBezTo>
                  <a:cubicBezTo>
                    <a:pt x="1559" y="6518"/>
                    <a:pt x="2800" y="5153"/>
                    <a:pt x="4227" y="4222"/>
                  </a:cubicBezTo>
                  <a:cubicBezTo>
                    <a:pt x="5033" y="3695"/>
                    <a:pt x="5747" y="3322"/>
                    <a:pt x="6584" y="3074"/>
                  </a:cubicBezTo>
                  <a:cubicBezTo>
                    <a:pt x="7546" y="2764"/>
                    <a:pt x="8011" y="2733"/>
                    <a:pt x="8973" y="2702"/>
                  </a:cubicBezTo>
                  <a:cubicBezTo>
                    <a:pt x="9500" y="2671"/>
                    <a:pt x="9997" y="2671"/>
                    <a:pt x="10493" y="2547"/>
                  </a:cubicBezTo>
                  <a:cubicBezTo>
                    <a:pt x="11207" y="2361"/>
                    <a:pt x="11734" y="1771"/>
                    <a:pt x="11424" y="1027"/>
                  </a:cubicBezTo>
                  <a:cubicBezTo>
                    <a:pt x="11057" y="196"/>
                    <a:pt x="9939" y="0"/>
                    <a:pt x="90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9"/>
            <p:cNvSpPr/>
            <p:nvPr/>
          </p:nvSpPr>
          <p:spPr>
            <a:xfrm>
              <a:off x="4381925" y="873725"/>
              <a:ext cx="296300" cy="158500"/>
            </a:xfrm>
            <a:custGeom>
              <a:avLst/>
              <a:gdLst/>
              <a:ahLst/>
              <a:cxnLst/>
              <a:rect l="l" t="t" r="r" b="b"/>
              <a:pathLst>
                <a:path w="11852" h="6340" extrusionOk="0">
                  <a:moveTo>
                    <a:pt x="9334" y="3409"/>
                  </a:moveTo>
                  <a:cubicBezTo>
                    <a:pt x="9330" y="3409"/>
                    <a:pt x="9313" y="3414"/>
                    <a:pt x="9276" y="3426"/>
                  </a:cubicBezTo>
                  <a:cubicBezTo>
                    <a:pt x="9296" y="3421"/>
                    <a:pt x="9316" y="3415"/>
                    <a:pt x="9334" y="3409"/>
                  </a:cubicBezTo>
                  <a:close/>
                  <a:moveTo>
                    <a:pt x="601" y="1"/>
                  </a:moveTo>
                  <a:cubicBezTo>
                    <a:pt x="313" y="1"/>
                    <a:pt x="1" y="312"/>
                    <a:pt x="63" y="665"/>
                  </a:cubicBezTo>
                  <a:cubicBezTo>
                    <a:pt x="648" y="4041"/>
                    <a:pt x="3944" y="6340"/>
                    <a:pt x="7226" y="6340"/>
                  </a:cubicBezTo>
                  <a:cubicBezTo>
                    <a:pt x="8467" y="6340"/>
                    <a:pt x="9707" y="6011"/>
                    <a:pt x="10796" y="5287"/>
                  </a:cubicBezTo>
                  <a:cubicBezTo>
                    <a:pt x="11851" y="4575"/>
                    <a:pt x="11225" y="3123"/>
                    <a:pt x="10194" y="3123"/>
                  </a:cubicBezTo>
                  <a:cubicBezTo>
                    <a:pt x="10012" y="3123"/>
                    <a:pt x="9817" y="3169"/>
                    <a:pt x="9617" y="3271"/>
                  </a:cubicBezTo>
                  <a:cubicBezTo>
                    <a:pt x="9513" y="3323"/>
                    <a:pt x="9431" y="3375"/>
                    <a:pt x="9334" y="3409"/>
                  </a:cubicBezTo>
                  <a:lnTo>
                    <a:pt x="9334" y="3409"/>
                  </a:lnTo>
                  <a:cubicBezTo>
                    <a:pt x="9334" y="3409"/>
                    <a:pt x="9334" y="3409"/>
                    <a:pt x="9335" y="3409"/>
                  </a:cubicBezTo>
                  <a:lnTo>
                    <a:pt x="9335" y="3409"/>
                  </a:lnTo>
                  <a:cubicBezTo>
                    <a:pt x="9349" y="3409"/>
                    <a:pt x="9146" y="3488"/>
                    <a:pt x="9121" y="3488"/>
                  </a:cubicBezTo>
                  <a:cubicBezTo>
                    <a:pt x="8904" y="3581"/>
                    <a:pt x="8687" y="3643"/>
                    <a:pt x="8470" y="3674"/>
                  </a:cubicBezTo>
                  <a:cubicBezTo>
                    <a:pt x="8221" y="3736"/>
                    <a:pt x="8004" y="3798"/>
                    <a:pt x="7787" y="3829"/>
                  </a:cubicBezTo>
                  <a:cubicBezTo>
                    <a:pt x="7762" y="3829"/>
                    <a:pt x="7559" y="3869"/>
                    <a:pt x="7558" y="3869"/>
                  </a:cubicBezTo>
                  <a:cubicBezTo>
                    <a:pt x="7558" y="3869"/>
                    <a:pt x="7570" y="3866"/>
                    <a:pt x="7601" y="3860"/>
                  </a:cubicBezTo>
                  <a:cubicBezTo>
                    <a:pt x="7642" y="3850"/>
                    <a:pt x="7632" y="3846"/>
                    <a:pt x="7599" y="3846"/>
                  </a:cubicBezTo>
                  <a:cubicBezTo>
                    <a:pt x="7532" y="3846"/>
                    <a:pt x="7374" y="3860"/>
                    <a:pt x="7353" y="3860"/>
                  </a:cubicBezTo>
                  <a:cubicBezTo>
                    <a:pt x="7105" y="3891"/>
                    <a:pt x="6888" y="3891"/>
                    <a:pt x="6639" y="3891"/>
                  </a:cubicBezTo>
                  <a:cubicBezTo>
                    <a:pt x="6546" y="3891"/>
                    <a:pt x="6453" y="3860"/>
                    <a:pt x="6360" y="3860"/>
                  </a:cubicBezTo>
                  <a:cubicBezTo>
                    <a:pt x="6319" y="3860"/>
                    <a:pt x="6167" y="3846"/>
                    <a:pt x="6135" y="3846"/>
                  </a:cubicBezTo>
                  <a:cubicBezTo>
                    <a:pt x="6134" y="3846"/>
                    <a:pt x="6133" y="3846"/>
                    <a:pt x="6132" y="3847"/>
                  </a:cubicBezTo>
                  <a:lnTo>
                    <a:pt x="6132" y="3847"/>
                  </a:lnTo>
                  <a:cubicBezTo>
                    <a:pt x="5663" y="3758"/>
                    <a:pt x="5222" y="3668"/>
                    <a:pt x="4809" y="3550"/>
                  </a:cubicBezTo>
                  <a:cubicBezTo>
                    <a:pt x="3227" y="3054"/>
                    <a:pt x="1676" y="1875"/>
                    <a:pt x="962" y="262"/>
                  </a:cubicBezTo>
                  <a:cubicBezTo>
                    <a:pt x="880" y="77"/>
                    <a:pt x="744" y="1"/>
                    <a:pt x="6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9"/>
            <p:cNvSpPr/>
            <p:nvPr/>
          </p:nvSpPr>
          <p:spPr>
            <a:xfrm>
              <a:off x="4651825" y="432375"/>
              <a:ext cx="105200" cy="211675"/>
            </a:xfrm>
            <a:custGeom>
              <a:avLst/>
              <a:gdLst/>
              <a:ahLst/>
              <a:cxnLst/>
              <a:rect l="l" t="t" r="r" b="b"/>
              <a:pathLst>
                <a:path w="4208" h="8467" extrusionOk="0">
                  <a:moveTo>
                    <a:pt x="2891" y="5872"/>
                  </a:moveTo>
                  <a:cubicBezTo>
                    <a:pt x="2893" y="5872"/>
                    <a:pt x="2909" y="5890"/>
                    <a:pt x="2942" y="5935"/>
                  </a:cubicBezTo>
                  <a:lnTo>
                    <a:pt x="2942" y="5935"/>
                  </a:lnTo>
                  <a:cubicBezTo>
                    <a:pt x="2909" y="5898"/>
                    <a:pt x="2890" y="5872"/>
                    <a:pt x="2891" y="5872"/>
                  </a:cubicBezTo>
                  <a:close/>
                  <a:moveTo>
                    <a:pt x="1945" y="0"/>
                  </a:moveTo>
                  <a:cubicBezTo>
                    <a:pt x="1854" y="0"/>
                    <a:pt x="1759" y="41"/>
                    <a:pt x="1675" y="140"/>
                  </a:cubicBezTo>
                  <a:lnTo>
                    <a:pt x="1706" y="140"/>
                  </a:lnTo>
                  <a:cubicBezTo>
                    <a:pt x="1427" y="451"/>
                    <a:pt x="1179" y="792"/>
                    <a:pt x="931" y="1133"/>
                  </a:cubicBezTo>
                  <a:cubicBezTo>
                    <a:pt x="683" y="1443"/>
                    <a:pt x="497" y="1785"/>
                    <a:pt x="342" y="2157"/>
                  </a:cubicBezTo>
                  <a:cubicBezTo>
                    <a:pt x="62" y="2994"/>
                    <a:pt x="0" y="3863"/>
                    <a:pt x="124" y="4732"/>
                  </a:cubicBezTo>
                  <a:cubicBezTo>
                    <a:pt x="279" y="5631"/>
                    <a:pt x="590" y="6531"/>
                    <a:pt x="1179" y="7213"/>
                  </a:cubicBezTo>
                  <a:cubicBezTo>
                    <a:pt x="1458" y="7555"/>
                    <a:pt x="1768" y="7834"/>
                    <a:pt x="2141" y="8113"/>
                  </a:cubicBezTo>
                  <a:cubicBezTo>
                    <a:pt x="2392" y="8311"/>
                    <a:pt x="2789" y="8467"/>
                    <a:pt x="3163" y="8467"/>
                  </a:cubicBezTo>
                  <a:cubicBezTo>
                    <a:pt x="3386" y="8467"/>
                    <a:pt x="3600" y="8411"/>
                    <a:pt x="3771" y="8277"/>
                  </a:cubicBezTo>
                  <a:lnTo>
                    <a:pt x="3771" y="8277"/>
                  </a:lnTo>
                  <a:cubicBezTo>
                    <a:pt x="4027" y="8129"/>
                    <a:pt x="4208" y="7850"/>
                    <a:pt x="4126" y="7524"/>
                  </a:cubicBezTo>
                  <a:cubicBezTo>
                    <a:pt x="4115" y="7513"/>
                    <a:pt x="4108" y="7502"/>
                    <a:pt x="4103" y="7490"/>
                  </a:cubicBezTo>
                  <a:lnTo>
                    <a:pt x="4103" y="7490"/>
                  </a:lnTo>
                  <a:cubicBezTo>
                    <a:pt x="4076" y="7269"/>
                    <a:pt x="3960" y="7057"/>
                    <a:pt x="3816" y="6872"/>
                  </a:cubicBezTo>
                  <a:cubicBezTo>
                    <a:pt x="3816" y="6861"/>
                    <a:pt x="3790" y="6823"/>
                    <a:pt x="3766" y="6791"/>
                  </a:cubicBezTo>
                  <a:lnTo>
                    <a:pt x="3766" y="6791"/>
                  </a:lnTo>
                  <a:cubicBezTo>
                    <a:pt x="3772" y="6797"/>
                    <a:pt x="3779" y="6804"/>
                    <a:pt x="3785" y="6810"/>
                  </a:cubicBezTo>
                  <a:cubicBezTo>
                    <a:pt x="3739" y="6755"/>
                    <a:pt x="3723" y="6736"/>
                    <a:pt x="3723" y="6736"/>
                  </a:cubicBezTo>
                  <a:lnTo>
                    <a:pt x="3723" y="6736"/>
                  </a:lnTo>
                  <a:cubicBezTo>
                    <a:pt x="3723" y="6736"/>
                    <a:pt x="3744" y="6761"/>
                    <a:pt x="3766" y="6791"/>
                  </a:cubicBezTo>
                  <a:lnTo>
                    <a:pt x="3766" y="6791"/>
                  </a:lnTo>
                  <a:cubicBezTo>
                    <a:pt x="3679" y="6700"/>
                    <a:pt x="3590" y="6587"/>
                    <a:pt x="3475" y="6500"/>
                  </a:cubicBezTo>
                  <a:cubicBezTo>
                    <a:pt x="3382" y="6376"/>
                    <a:pt x="3258" y="6283"/>
                    <a:pt x="3133" y="6159"/>
                  </a:cubicBezTo>
                  <a:cubicBezTo>
                    <a:pt x="3071" y="6097"/>
                    <a:pt x="3009" y="6035"/>
                    <a:pt x="2978" y="5973"/>
                  </a:cubicBezTo>
                  <a:cubicBezTo>
                    <a:pt x="2965" y="5959"/>
                    <a:pt x="2953" y="5947"/>
                    <a:pt x="2942" y="5935"/>
                  </a:cubicBezTo>
                  <a:lnTo>
                    <a:pt x="2942" y="5935"/>
                  </a:lnTo>
                  <a:cubicBezTo>
                    <a:pt x="2851" y="5813"/>
                    <a:pt x="2760" y="5692"/>
                    <a:pt x="2668" y="5600"/>
                  </a:cubicBezTo>
                  <a:cubicBezTo>
                    <a:pt x="2621" y="5537"/>
                    <a:pt x="2606" y="5516"/>
                    <a:pt x="2607" y="5516"/>
                  </a:cubicBezTo>
                  <a:lnTo>
                    <a:pt x="2607" y="5516"/>
                  </a:lnTo>
                  <a:cubicBezTo>
                    <a:pt x="2608" y="5516"/>
                    <a:pt x="2678" y="5605"/>
                    <a:pt x="2682" y="5605"/>
                  </a:cubicBezTo>
                  <a:cubicBezTo>
                    <a:pt x="2684" y="5605"/>
                    <a:pt x="2673" y="5588"/>
                    <a:pt x="2637" y="5538"/>
                  </a:cubicBezTo>
                  <a:cubicBezTo>
                    <a:pt x="2544" y="5383"/>
                    <a:pt x="2420" y="5228"/>
                    <a:pt x="2358" y="5073"/>
                  </a:cubicBezTo>
                  <a:cubicBezTo>
                    <a:pt x="2265" y="4949"/>
                    <a:pt x="2203" y="4794"/>
                    <a:pt x="2110" y="4670"/>
                  </a:cubicBezTo>
                  <a:cubicBezTo>
                    <a:pt x="2110" y="4657"/>
                    <a:pt x="2110" y="4647"/>
                    <a:pt x="2110" y="4639"/>
                  </a:cubicBezTo>
                  <a:lnTo>
                    <a:pt x="2110" y="4639"/>
                  </a:lnTo>
                  <a:cubicBezTo>
                    <a:pt x="2118" y="4662"/>
                    <a:pt x="2125" y="4685"/>
                    <a:pt x="2141" y="4701"/>
                  </a:cubicBezTo>
                  <a:cubicBezTo>
                    <a:pt x="2124" y="4649"/>
                    <a:pt x="2116" y="4626"/>
                    <a:pt x="2113" y="4626"/>
                  </a:cubicBezTo>
                  <a:cubicBezTo>
                    <a:pt x="2111" y="4626"/>
                    <a:pt x="2110" y="4631"/>
                    <a:pt x="2110" y="4639"/>
                  </a:cubicBezTo>
                  <a:lnTo>
                    <a:pt x="2110" y="4639"/>
                  </a:lnTo>
                  <a:cubicBezTo>
                    <a:pt x="2102" y="4616"/>
                    <a:pt x="2094" y="4592"/>
                    <a:pt x="2079" y="4577"/>
                  </a:cubicBezTo>
                  <a:cubicBezTo>
                    <a:pt x="2048" y="4483"/>
                    <a:pt x="2017" y="4421"/>
                    <a:pt x="1986" y="4328"/>
                  </a:cubicBezTo>
                  <a:cubicBezTo>
                    <a:pt x="1893" y="3987"/>
                    <a:pt x="1831" y="3677"/>
                    <a:pt x="1768" y="3336"/>
                  </a:cubicBezTo>
                  <a:cubicBezTo>
                    <a:pt x="1768" y="3311"/>
                    <a:pt x="1750" y="3174"/>
                    <a:pt x="1741" y="3174"/>
                  </a:cubicBezTo>
                  <a:cubicBezTo>
                    <a:pt x="1739" y="3174"/>
                    <a:pt x="1737" y="3184"/>
                    <a:pt x="1737" y="3212"/>
                  </a:cubicBezTo>
                  <a:cubicBezTo>
                    <a:pt x="1737" y="3119"/>
                    <a:pt x="1737" y="3056"/>
                    <a:pt x="1706" y="2963"/>
                  </a:cubicBezTo>
                  <a:cubicBezTo>
                    <a:pt x="1706" y="2808"/>
                    <a:pt x="1706" y="2653"/>
                    <a:pt x="1706" y="2467"/>
                  </a:cubicBezTo>
                  <a:cubicBezTo>
                    <a:pt x="1706" y="2188"/>
                    <a:pt x="1706" y="1878"/>
                    <a:pt x="1768" y="1567"/>
                  </a:cubicBezTo>
                  <a:cubicBezTo>
                    <a:pt x="1831" y="1195"/>
                    <a:pt x="1986" y="947"/>
                    <a:pt x="2234" y="668"/>
                  </a:cubicBezTo>
                  <a:cubicBezTo>
                    <a:pt x="2468" y="387"/>
                    <a:pt x="2225" y="0"/>
                    <a:pt x="1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9"/>
            <p:cNvSpPr/>
            <p:nvPr/>
          </p:nvSpPr>
          <p:spPr>
            <a:xfrm>
              <a:off x="4975625" y="604675"/>
              <a:ext cx="119050" cy="221600"/>
            </a:xfrm>
            <a:custGeom>
              <a:avLst/>
              <a:gdLst/>
              <a:ahLst/>
              <a:cxnLst/>
              <a:rect l="l" t="t" r="r" b="b"/>
              <a:pathLst>
                <a:path w="4762" h="8864" extrusionOk="0">
                  <a:moveTo>
                    <a:pt x="772" y="0"/>
                  </a:moveTo>
                  <a:cubicBezTo>
                    <a:pt x="333" y="0"/>
                    <a:pt x="0" y="653"/>
                    <a:pt x="356" y="1035"/>
                  </a:cubicBezTo>
                  <a:cubicBezTo>
                    <a:pt x="1256" y="1997"/>
                    <a:pt x="1814" y="3144"/>
                    <a:pt x="2094" y="4385"/>
                  </a:cubicBezTo>
                  <a:cubicBezTo>
                    <a:pt x="2156" y="4695"/>
                    <a:pt x="2249" y="5037"/>
                    <a:pt x="2280" y="5347"/>
                  </a:cubicBezTo>
                  <a:cubicBezTo>
                    <a:pt x="2280" y="5348"/>
                    <a:pt x="2280" y="5348"/>
                    <a:pt x="2280" y="5349"/>
                  </a:cubicBezTo>
                  <a:lnTo>
                    <a:pt x="2280" y="5349"/>
                  </a:lnTo>
                  <a:cubicBezTo>
                    <a:pt x="2280" y="5357"/>
                    <a:pt x="2280" y="5366"/>
                    <a:pt x="2280" y="5378"/>
                  </a:cubicBezTo>
                  <a:cubicBezTo>
                    <a:pt x="2311" y="5471"/>
                    <a:pt x="2311" y="5564"/>
                    <a:pt x="2311" y="5657"/>
                  </a:cubicBezTo>
                  <a:cubicBezTo>
                    <a:pt x="2311" y="5812"/>
                    <a:pt x="2342" y="5967"/>
                    <a:pt x="2342" y="6153"/>
                  </a:cubicBezTo>
                  <a:cubicBezTo>
                    <a:pt x="2373" y="6929"/>
                    <a:pt x="2249" y="7704"/>
                    <a:pt x="2621" y="8418"/>
                  </a:cubicBezTo>
                  <a:cubicBezTo>
                    <a:pt x="2758" y="8725"/>
                    <a:pt x="3063" y="8864"/>
                    <a:pt x="3378" y="8864"/>
                  </a:cubicBezTo>
                  <a:cubicBezTo>
                    <a:pt x="3635" y="8864"/>
                    <a:pt x="3898" y="8771"/>
                    <a:pt x="4079" y="8604"/>
                  </a:cubicBezTo>
                  <a:cubicBezTo>
                    <a:pt x="4730" y="7953"/>
                    <a:pt x="4762" y="6929"/>
                    <a:pt x="4668" y="6091"/>
                  </a:cubicBezTo>
                  <a:cubicBezTo>
                    <a:pt x="4575" y="5223"/>
                    <a:pt x="4389" y="4354"/>
                    <a:pt x="4017" y="3548"/>
                  </a:cubicBezTo>
                  <a:cubicBezTo>
                    <a:pt x="3397" y="2152"/>
                    <a:pt x="2342" y="942"/>
                    <a:pt x="1070" y="104"/>
                  </a:cubicBezTo>
                  <a:cubicBezTo>
                    <a:pt x="970" y="32"/>
                    <a:pt x="868" y="0"/>
                    <a:pt x="7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9"/>
            <p:cNvSpPr/>
            <p:nvPr/>
          </p:nvSpPr>
          <p:spPr>
            <a:xfrm>
              <a:off x="5226500" y="930050"/>
              <a:ext cx="215625" cy="128000"/>
            </a:xfrm>
            <a:custGeom>
              <a:avLst/>
              <a:gdLst/>
              <a:ahLst/>
              <a:cxnLst/>
              <a:rect l="l" t="t" r="r" b="b"/>
              <a:pathLst>
                <a:path w="8625" h="5120" extrusionOk="0">
                  <a:moveTo>
                    <a:pt x="3460" y="2287"/>
                  </a:moveTo>
                  <a:cubicBezTo>
                    <a:pt x="3472" y="2293"/>
                    <a:pt x="3496" y="2304"/>
                    <a:pt x="3537" y="2321"/>
                  </a:cubicBezTo>
                  <a:cubicBezTo>
                    <a:pt x="3519" y="2303"/>
                    <a:pt x="3492" y="2296"/>
                    <a:pt x="3460" y="2287"/>
                  </a:cubicBezTo>
                  <a:close/>
                  <a:moveTo>
                    <a:pt x="2739" y="0"/>
                  </a:moveTo>
                  <a:cubicBezTo>
                    <a:pt x="2008" y="0"/>
                    <a:pt x="1268" y="133"/>
                    <a:pt x="590" y="397"/>
                  </a:cubicBezTo>
                  <a:cubicBezTo>
                    <a:pt x="248" y="553"/>
                    <a:pt x="0" y="832"/>
                    <a:pt x="62" y="1204"/>
                  </a:cubicBezTo>
                  <a:cubicBezTo>
                    <a:pt x="121" y="1529"/>
                    <a:pt x="378" y="1827"/>
                    <a:pt x="724" y="1827"/>
                  </a:cubicBezTo>
                  <a:cubicBezTo>
                    <a:pt x="741" y="1827"/>
                    <a:pt x="758" y="1826"/>
                    <a:pt x="776" y="1824"/>
                  </a:cubicBezTo>
                  <a:cubicBezTo>
                    <a:pt x="962" y="1824"/>
                    <a:pt x="1148" y="1811"/>
                    <a:pt x="1325" y="1811"/>
                  </a:cubicBezTo>
                  <a:cubicBezTo>
                    <a:pt x="1413" y="1811"/>
                    <a:pt x="1500" y="1814"/>
                    <a:pt x="1582" y="1824"/>
                  </a:cubicBezTo>
                  <a:cubicBezTo>
                    <a:pt x="1644" y="1824"/>
                    <a:pt x="1954" y="1855"/>
                    <a:pt x="1799" y="1855"/>
                  </a:cubicBezTo>
                  <a:cubicBezTo>
                    <a:pt x="1954" y="1855"/>
                    <a:pt x="2110" y="1886"/>
                    <a:pt x="2234" y="1917"/>
                  </a:cubicBezTo>
                  <a:cubicBezTo>
                    <a:pt x="2513" y="1980"/>
                    <a:pt x="2761" y="2073"/>
                    <a:pt x="3040" y="2135"/>
                  </a:cubicBezTo>
                  <a:cubicBezTo>
                    <a:pt x="3133" y="2197"/>
                    <a:pt x="3257" y="2228"/>
                    <a:pt x="3381" y="2259"/>
                  </a:cubicBezTo>
                  <a:cubicBezTo>
                    <a:pt x="3408" y="2272"/>
                    <a:pt x="3435" y="2280"/>
                    <a:pt x="3460" y="2287"/>
                  </a:cubicBezTo>
                  <a:lnTo>
                    <a:pt x="3460" y="2287"/>
                  </a:lnTo>
                  <a:cubicBezTo>
                    <a:pt x="3451" y="2282"/>
                    <a:pt x="3448" y="2280"/>
                    <a:pt x="3450" y="2280"/>
                  </a:cubicBezTo>
                  <a:lnTo>
                    <a:pt x="3450" y="2280"/>
                  </a:lnTo>
                  <a:cubicBezTo>
                    <a:pt x="3458" y="2280"/>
                    <a:pt x="3587" y="2331"/>
                    <a:pt x="3630" y="2352"/>
                  </a:cubicBezTo>
                  <a:cubicBezTo>
                    <a:pt x="3878" y="2476"/>
                    <a:pt x="4095" y="2600"/>
                    <a:pt x="4343" y="2755"/>
                  </a:cubicBezTo>
                  <a:cubicBezTo>
                    <a:pt x="4436" y="2817"/>
                    <a:pt x="4529" y="2879"/>
                    <a:pt x="4622" y="2972"/>
                  </a:cubicBezTo>
                  <a:cubicBezTo>
                    <a:pt x="4682" y="3012"/>
                    <a:pt x="4703" y="3026"/>
                    <a:pt x="4704" y="3026"/>
                  </a:cubicBezTo>
                  <a:cubicBezTo>
                    <a:pt x="4705" y="3026"/>
                    <a:pt x="4612" y="2962"/>
                    <a:pt x="4591" y="2941"/>
                  </a:cubicBezTo>
                  <a:lnTo>
                    <a:pt x="4591" y="2941"/>
                  </a:lnTo>
                  <a:cubicBezTo>
                    <a:pt x="4715" y="3034"/>
                    <a:pt x="4808" y="3096"/>
                    <a:pt x="4933" y="3189"/>
                  </a:cubicBezTo>
                  <a:lnTo>
                    <a:pt x="4808" y="3096"/>
                  </a:lnTo>
                  <a:lnTo>
                    <a:pt x="4808" y="3096"/>
                  </a:lnTo>
                  <a:cubicBezTo>
                    <a:pt x="5026" y="3220"/>
                    <a:pt x="5243" y="3500"/>
                    <a:pt x="5429" y="3655"/>
                  </a:cubicBezTo>
                  <a:cubicBezTo>
                    <a:pt x="5615" y="3872"/>
                    <a:pt x="5801" y="4058"/>
                    <a:pt x="5956" y="4275"/>
                  </a:cubicBezTo>
                  <a:cubicBezTo>
                    <a:pt x="6283" y="4667"/>
                    <a:pt x="6823" y="5119"/>
                    <a:pt x="7341" y="5119"/>
                  </a:cubicBezTo>
                  <a:cubicBezTo>
                    <a:pt x="7561" y="5119"/>
                    <a:pt x="7778" y="5037"/>
                    <a:pt x="7973" y="4833"/>
                  </a:cubicBezTo>
                  <a:cubicBezTo>
                    <a:pt x="8624" y="4151"/>
                    <a:pt x="8221" y="3158"/>
                    <a:pt x="7787" y="2538"/>
                  </a:cubicBezTo>
                  <a:cubicBezTo>
                    <a:pt x="7011" y="1452"/>
                    <a:pt x="5832" y="708"/>
                    <a:pt x="4591" y="304"/>
                  </a:cubicBezTo>
                  <a:cubicBezTo>
                    <a:pt x="4012" y="102"/>
                    <a:pt x="3379" y="0"/>
                    <a:pt x="27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9"/>
            <p:cNvSpPr/>
            <p:nvPr/>
          </p:nvSpPr>
          <p:spPr>
            <a:xfrm>
              <a:off x="5443650" y="1178725"/>
              <a:ext cx="57400" cy="179275"/>
            </a:xfrm>
            <a:custGeom>
              <a:avLst/>
              <a:gdLst/>
              <a:ahLst/>
              <a:cxnLst/>
              <a:rect l="l" t="t" r="r" b="b"/>
              <a:pathLst>
                <a:path w="2296" h="7171" extrusionOk="0">
                  <a:moveTo>
                    <a:pt x="676" y="0"/>
                  </a:moveTo>
                  <a:cubicBezTo>
                    <a:pt x="342" y="0"/>
                    <a:pt x="1" y="296"/>
                    <a:pt x="124" y="688"/>
                  </a:cubicBezTo>
                  <a:cubicBezTo>
                    <a:pt x="372" y="1649"/>
                    <a:pt x="434" y="2642"/>
                    <a:pt x="341" y="3635"/>
                  </a:cubicBezTo>
                  <a:cubicBezTo>
                    <a:pt x="341" y="3868"/>
                    <a:pt x="314" y="4101"/>
                    <a:pt x="285" y="4360"/>
                  </a:cubicBezTo>
                  <a:lnTo>
                    <a:pt x="285" y="4360"/>
                  </a:lnTo>
                  <a:cubicBezTo>
                    <a:pt x="276" y="4398"/>
                    <a:pt x="248" y="4534"/>
                    <a:pt x="248" y="4534"/>
                  </a:cubicBezTo>
                  <a:cubicBezTo>
                    <a:pt x="248" y="4689"/>
                    <a:pt x="217" y="4813"/>
                    <a:pt x="186" y="4937"/>
                  </a:cubicBezTo>
                  <a:cubicBezTo>
                    <a:pt x="155" y="5155"/>
                    <a:pt x="124" y="5341"/>
                    <a:pt x="93" y="5527"/>
                  </a:cubicBezTo>
                  <a:cubicBezTo>
                    <a:pt x="88" y="5564"/>
                    <a:pt x="85" y="5586"/>
                    <a:pt x="84" y="5598"/>
                  </a:cubicBezTo>
                  <a:lnTo>
                    <a:pt x="84" y="5598"/>
                  </a:lnTo>
                  <a:cubicBezTo>
                    <a:pt x="80" y="5613"/>
                    <a:pt x="73" y="5639"/>
                    <a:pt x="62" y="5682"/>
                  </a:cubicBezTo>
                  <a:cubicBezTo>
                    <a:pt x="0" y="6116"/>
                    <a:pt x="62" y="6426"/>
                    <a:pt x="279" y="6799"/>
                  </a:cubicBezTo>
                  <a:cubicBezTo>
                    <a:pt x="424" y="7047"/>
                    <a:pt x="665" y="7171"/>
                    <a:pt x="920" y="7171"/>
                  </a:cubicBezTo>
                  <a:cubicBezTo>
                    <a:pt x="1048" y="7171"/>
                    <a:pt x="1179" y="7140"/>
                    <a:pt x="1303" y="7078"/>
                  </a:cubicBezTo>
                  <a:cubicBezTo>
                    <a:pt x="1675" y="6892"/>
                    <a:pt x="1892" y="6613"/>
                    <a:pt x="2048" y="6209"/>
                  </a:cubicBezTo>
                  <a:cubicBezTo>
                    <a:pt x="2141" y="5899"/>
                    <a:pt x="2203" y="5558"/>
                    <a:pt x="2234" y="5217"/>
                  </a:cubicBezTo>
                  <a:cubicBezTo>
                    <a:pt x="2296" y="4627"/>
                    <a:pt x="2296" y="4007"/>
                    <a:pt x="2203" y="3417"/>
                  </a:cubicBezTo>
                  <a:cubicBezTo>
                    <a:pt x="2048" y="2332"/>
                    <a:pt x="1644" y="1246"/>
                    <a:pt x="1117" y="253"/>
                  </a:cubicBezTo>
                  <a:cubicBezTo>
                    <a:pt x="1013" y="76"/>
                    <a:pt x="846" y="0"/>
                    <a:pt x="6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9"/>
            <p:cNvSpPr/>
            <p:nvPr/>
          </p:nvSpPr>
          <p:spPr>
            <a:xfrm>
              <a:off x="5353675" y="1579100"/>
              <a:ext cx="399425" cy="327225"/>
            </a:xfrm>
            <a:custGeom>
              <a:avLst/>
              <a:gdLst/>
              <a:ahLst/>
              <a:cxnLst/>
              <a:rect l="l" t="t" r="r" b="b"/>
              <a:pathLst>
                <a:path w="15977" h="13089" extrusionOk="0">
                  <a:moveTo>
                    <a:pt x="783" y="1"/>
                  </a:moveTo>
                  <a:cubicBezTo>
                    <a:pt x="577" y="1"/>
                    <a:pt x="372" y="141"/>
                    <a:pt x="342" y="431"/>
                  </a:cubicBezTo>
                  <a:cubicBezTo>
                    <a:pt x="1" y="4030"/>
                    <a:pt x="683" y="7659"/>
                    <a:pt x="3196" y="10389"/>
                  </a:cubicBezTo>
                  <a:cubicBezTo>
                    <a:pt x="4768" y="12095"/>
                    <a:pt x="7132" y="13089"/>
                    <a:pt x="9472" y="13089"/>
                  </a:cubicBezTo>
                  <a:cubicBezTo>
                    <a:pt x="10410" y="13089"/>
                    <a:pt x="11345" y="12929"/>
                    <a:pt x="12223" y="12592"/>
                  </a:cubicBezTo>
                  <a:cubicBezTo>
                    <a:pt x="13123" y="12251"/>
                    <a:pt x="13929" y="11816"/>
                    <a:pt x="14643" y="11165"/>
                  </a:cubicBezTo>
                  <a:cubicBezTo>
                    <a:pt x="15263" y="10575"/>
                    <a:pt x="15977" y="9335"/>
                    <a:pt x="15635" y="8404"/>
                  </a:cubicBezTo>
                  <a:cubicBezTo>
                    <a:pt x="15505" y="8040"/>
                    <a:pt x="15201" y="7785"/>
                    <a:pt x="14814" y="7785"/>
                  </a:cubicBezTo>
                  <a:cubicBezTo>
                    <a:pt x="14739" y="7785"/>
                    <a:pt x="14661" y="7794"/>
                    <a:pt x="14581" y="7815"/>
                  </a:cubicBezTo>
                  <a:cubicBezTo>
                    <a:pt x="14333" y="7877"/>
                    <a:pt x="14146" y="7970"/>
                    <a:pt x="13960" y="8125"/>
                  </a:cubicBezTo>
                  <a:cubicBezTo>
                    <a:pt x="13908" y="8151"/>
                    <a:pt x="13701" y="8332"/>
                    <a:pt x="13712" y="8332"/>
                  </a:cubicBezTo>
                  <a:cubicBezTo>
                    <a:pt x="13713" y="8332"/>
                    <a:pt x="13714" y="8331"/>
                    <a:pt x="13715" y="8331"/>
                  </a:cubicBezTo>
                  <a:lnTo>
                    <a:pt x="13715" y="8331"/>
                  </a:lnTo>
                  <a:cubicBezTo>
                    <a:pt x="13414" y="8539"/>
                    <a:pt x="13114" y="8722"/>
                    <a:pt x="12844" y="8962"/>
                  </a:cubicBezTo>
                  <a:lnTo>
                    <a:pt x="12708" y="9075"/>
                  </a:lnTo>
                  <a:lnTo>
                    <a:pt x="12708" y="9075"/>
                  </a:lnTo>
                  <a:cubicBezTo>
                    <a:pt x="12702" y="9079"/>
                    <a:pt x="12695" y="9082"/>
                    <a:pt x="12688" y="9086"/>
                  </a:cubicBezTo>
                  <a:cubicBezTo>
                    <a:pt x="12564" y="9179"/>
                    <a:pt x="12440" y="9273"/>
                    <a:pt x="12285" y="9366"/>
                  </a:cubicBezTo>
                  <a:cubicBezTo>
                    <a:pt x="12037" y="9521"/>
                    <a:pt x="11758" y="9676"/>
                    <a:pt x="11479" y="9800"/>
                  </a:cubicBezTo>
                  <a:cubicBezTo>
                    <a:pt x="11577" y="9755"/>
                    <a:pt x="11608" y="9739"/>
                    <a:pt x="11602" y="9739"/>
                  </a:cubicBezTo>
                  <a:lnTo>
                    <a:pt x="11602" y="9739"/>
                  </a:lnTo>
                  <a:cubicBezTo>
                    <a:pt x="11586" y="9739"/>
                    <a:pt x="11337" y="9840"/>
                    <a:pt x="11292" y="9862"/>
                  </a:cubicBezTo>
                  <a:cubicBezTo>
                    <a:pt x="11137" y="9893"/>
                    <a:pt x="10982" y="9955"/>
                    <a:pt x="10827" y="9986"/>
                  </a:cubicBezTo>
                  <a:cubicBezTo>
                    <a:pt x="10703" y="10017"/>
                    <a:pt x="10548" y="10048"/>
                    <a:pt x="10424" y="10079"/>
                  </a:cubicBezTo>
                  <a:cubicBezTo>
                    <a:pt x="10344" y="10079"/>
                    <a:pt x="9945" y="10147"/>
                    <a:pt x="10067" y="10147"/>
                  </a:cubicBezTo>
                  <a:cubicBezTo>
                    <a:pt x="10088" y="10147"/>
                    <a:pt x="10123" y="10146"/>
                    <a:pt x="10176" y="10141"/>
                  </a:cubicBezTo>
                  <a:lnTo>
                    <a:pt x="10176" y="10141"/>
                  </a:lnTo>
                  <a:cubicBezTo>
                    <a:pt x="9865" y="10172"/>
                    <a:pt x="9555" y="10172"/>
                    <a:pt x="9245" y="10203"/>
                  </a:cubicBezTo>
                  <a:cubicBezTo>
                    <a:pt x="9090" y="10203"/>
                    <a:pt x="8935" y="10203"/>
                    <a:pt x="8780" y="10172"/>
                  </a:cubicBezTo>
                  <a:cubicBezTo>
                    <a:pt x="8718" y="10172"/>
                    <a:pt x="8463" y="10145"/>
                    <a:pt x="8401" y="10145"/>
                  </a:cubicBezTo>
                  <a:cubicBezTo>
                    <a:pt x="8382" y="10145"/>
                    <a:pt x="8381" y="10147"/>
                    <a:pt x="8407" y="10153"/>
                  </a:cubicBezTo>
                  <a:lnTo>
                    <a:pt x="8407" y="10153"/>
                  </a:lnTo>
                  <a:cubicBezTo>
                    <a:pt x="8128" y="10098"/>
                    <a:pt x="7852" y="10042"/>
                    <a:pt x="7601" y="9986"/>
                  </a:cubicBezTo>
                  <a:cubicBezTo>
                    <a:pt x="7446" y="9924"/>
                    <a:pt x="7291" y="9893"/>
                    <a:pt x="7136" y="9831"/>
                  </a:cubicBezTo>
                  <a:cubicBezTo>
                    <a:pt x="7066" y="9808"/>
                    <a:pt x="6786" y="9697"/>
                    <a:pt x="6756" y="9696"/>
                  </a:cubicBezTo>
                  <a:lnTo>
                    <a:pt x="6756" y="9696"/>
                  </a:lnTo>
                  <a:cubicBezTo>
                    <a:pt x="6526" y="9560"/>
                    <a:pt x="6275" y="9444"/>
                    <a:pt x="6050" y="9304"/>
                  </a:cubicBezTo>
                  <a:cubicBezTo>
                    <a:pt x="5895" y="9210"/>
                    <a:pt x="5740" y="9117"/>
                    <a:pt x="5616" y="9024"/>
                  </a:cubicBezTo>
                  <a:cubicBezTo>
                    <a:pt x="5553" y="8993"/>
                    <a:pt x="5491" y="8931"/>
                    <a:pt x="5429" y="8900"/>
                  </a:cubicBezTo>
                  <a:cubicBezTo>
                    <a:pt x="5402" y="8880"/>
                    <a:pt x="5379" y="8864"/>
                    <a:pt x="5362" y="8851"/>
                  </a:cubicBezTo>
                  <a:lnTo>
                    <a:pt x="5362" y="8851"/>
                  </a:lnTo>
                  <a:cubicBezTo>
                    <a:pt x="5366" y="8854"/>
                    <a:pt x="5368" y="8855"/>
                    <a:pt x="5369" y="8855"/>
                  </a:cubicBezTo>
                  <a:cubicBezTo>
                    <a:pt x="5374" y="8855"/>
                    <a:pt x="5347" y="8830"/>
                    <a:pt x="5243" y="8745"/>
                  </a:cubicBezTo>
                  <a:cubicBezTo>
                    <a:pt x="4127" y="7784"/>
                    <a:pt x="3351" y="6667"/>
                    <a:pt x="2669" y="5302"/>
                  </a:cubicBezTo>
                  <a:cubicBezTo>
                    <a:pt x="1924" y="3782"/>
                    <a:pt x="1459" y="2076"/>
                    <a:pt x="1242" y="431"/>
                  </a:cubicBezTo>
                  <a:cubicBezTo>
                    <a:pt x="1210" y="148"/>
                    <a:pt x="995" y="1"/>
                    <a:pt x="7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9"/>
            <p:cNvSpPr/>
            <p:nvPr/>
          </p:nvSpPr>
          <p:spPr>
            <a:xfrm>
              <a:off x="5727475" y="1013750"/>
              <a:ext cx="71375" cy="125175"/>
            </a:xfrm>
            <a:custGeom>
              <a:avLst/>
              <a:gdLst/>
              <a:ahLst/>
              <a:cxnLst/>
              <a:rect l="l" t="t" r="r" b="b"/>
              <a:pathLst>
                <a:path w="2855" h="5007" extrusionOk="0">
                  <a:moveTo>
                    <a:pt x="2110" y="2106"/>
                  </a:moveTo>
                  <a:lnTo>
                    <a:pt x="2110" y="2106"/>
                  </a:lnTo>
                  <a:cubicBezTo>
                    <a:pt x="2088" y="2129"/>
                    <a:pt x="2031" y="2202"/>
                    <a:pt x="2028" y="2202"/>
                  </a:cubicBezTo>
                  <a:cubicBezTo>
                    <a:pt x="2026" y="2202"/>
                    <a:pt x="2032" y="2193"/>
                    <a:pt x="2048" y="2168"/>
                  </a:cubicBezTo>
                  <a:cubicBezTo>
                    <a:pt x="2069" y="2147"/>
                    <a:pt x="2090" y="2127"/>
                    <a:pt x="2110" y="2106"/>
                  </a:cubicBezTo>
                  <a:close/>
                  <a:moveTo>
                    <a:pt x="1881" y="1"/>
                  </a:moveTo>
                  <a:cubicBezTo>
                    <a:pt x="1743" y="1"/>
                    <a:pt x="1607" y="38"/>
                    <a:pt x="1490" y="121"/>
                  </a:cubicBezTo>
                  <a:cubicBezTo>
                    <a:pt x="1304" y="245"/>
                    <a:pt x="1087" y="369"/>
                    <a:pt x="932" y="555"/>
                  </a:cubicBezTo>
                  <a:cubicBezTo>
                    <a:pt x="777" y="710"/>
                    <a:pt x="652" y="958"/>
                    <a:pt x="559" y="1175"/>
                  </a:cubicBezTo>
                  <a:cubicBezTo>
                    <a:pt x="373" y="1548"/>
                    <a:pt x="249" y="1951"/>
                    <a:pt x="156" y="2354"/>
                  </a:cubicBezTo>
                  <a:cubicBezTo>
                    <a:pt x="1" y="3099"/>
                    <a:pt x="32" y="3936"/>
                    <a:pt x="280" y="4681"/>
                  </a:cubicBezTo>
                  <a:cubicBezTo>
                    <a:pt x="336" y="4903"/>
                    <a:pt x="515" y="5007"/>
                    <a:pt x="700" y="5007"/>
                  </a:cubicBezTo>
                  <a:cubicBezTo>
                    <a:pt x="928" y="5007"/>
                    <a:pt x="1163" y="4848"/>
                    <a:pt x="1180" y="4557"/>
                  </a:cubicBezTo>
                  <a:cubicBezTo>
                    <a:pt x="1180" y="4495"/>
                    <a:pt x="1180" y="4402"/>
                    <a:pt x="1180" y="4339"/>
                  </a:cubicBezTo>
                  <a:cubicBezTo>
                    <a:pt x="1180" y="4277"/>
                    <a:pt x="1211" y="4246"/>
                    <a:pt x="1211" y="4215"/>
                  </a:cubicBezTo>
                  <a:cubicBezTo>
                    <a:pt x="1211" y="4185"/>
                    <a:pt x="1211" y="4165"/>
                    <a:pt x="1211" y="4153"/>
                  </a:cubicBezTo>
                  <a:cubicBezTo>
                    <a:pt x="1242" y="3998"/>
                    <a:pt x="1273" y="3843"/>
                    <a:pt x="1304" y="3719"/>
                  </a:cubicBezTo>
                  <a:cubicBezTo>
                    <a:pt x="1335" y="3564"/>
                    <a:pt x="1397" y="3409"/>
                    <a:pt x="1459" y="3254"/>
                  </a:cubicBezTo>
                  <a:cubicBezTo>
                    <a:pt x="1459" y="3237"/>
                    <a:pt x="1468" y="3210"/>
                    <a:pt x="1477" y="3185"/>
                  </a:cubicBezTo>
                  <a:lnTo>
                    <a:pt x="1477" y="3185"/>
                  </a:lnTo>
                  <a:cubicBezTo>
                    <a:pt x="1480" y="3179"/>
                    <a:pt x="1485" y="3171"/>
                    <a:pt x="1490" y="3161"/>
                  </a:cubicBezTo>
                  <a:cubicBezTo>
                    <a:pt x="1521" y="3099"/>
                    <a:pt x="1552" y="3006"/>
                    <a:pt x="1614" y="2912"/>
                  </a:cubicBezTo>
                  <a:cubicBezTo>
                    <a:pt x="1738" y="2633"/>
                    <a:pt x="1924" y="2385"/>
                    <a:pt x="2110" y="2106"/>
                  </a:cubicBezTo>
                  <a:lnTo>
                    <a:pt x="2110" y="2106"/>
                  </a:lnTo>
                  <a:cubicBezTo>
                    <a:pt x="2121" y="2096"/>
                    <a:pt x="2131" y="2085"/>
                    <a:pt x="2141" y="2075"/>
                  </a:cubicBezTo>
                  <a:cubicBezTo>
                    <a:pt x="2172" y="2013"/>
                    <a:pt x="2235" y="1951"/>
                    <a:pt x="2297" y="1889"/>
                  </a:cubicBezTo>
                  <a:cubicBezTo>
                    <a:pt x="2452" y="1734"/>
                    <a:pt x="2545" y="1517"/>
                    <a:pt x="2669" y="1299"/>
                  </a:cubicBezTo>
                  <a:cubicBezTo>
                    <a:pt x="2855" y="989"/>
                    <a:pt x="2793" y="524"/>
                    <a:pt x="2514" y="276"/>
                  </a:cubicBezTo>
                  <a:cubicBezTo>
                    <a:pt x="2340" y="102"/>
                    <a:pt x="2107" y="1"/>
                    <a:pt x="188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9"/>
            <p:cNvSpPr/>
            <p:nvPr/>
          </p:nvSpPr>
          <p:spPr>
            <a:xfrm>
              <a:off x="4911625" y="1272050"/>
              <a:ext cx="165200" cy="374750"/>
            </a:xfrm>
            <a:custGeom>
              <a:avLst/>
              <a:gdLst/>
              <a:ahLst/>
              <a:cxnLst/>
              <a:rect l="l" t="t" r="r" b="b"/>
              <a:pathLst>
                <a:path w="6608" h="14990" extrusionOk="0">
                  <a:moveTo>
                    <a:pt x="4939" y="1"/>
                  </a:moveTo>
                  <a:cubicBezTo>
                    <a:pt x="4595" y="1"/>
                    <a:pt x="4252" y="133"/>
                    <a:pt x="3971" y="398"/>
                  </a:cubicBezTo>
                  <a:cubicBezTo>
                    <a:pt x="2141" y="2166"/>
                    <a:pt x="962" y="4772"/>
                    <a:pt x="497" y="7254"/>
                  </a:cubicBezTo>
                  <a:cubicBezTo>
                    <a:pt x="0" y="9735"/>
                    <a:pt x="187" y="12248"/>
                    <a:pt x="776" y="14699"/>
                  </a:cubicBezTo>
                  <a:cubicBezTo>
                    <a:pt x="818" y="14894"/>
                    <a:pt x="998" y="14989"/>
                    <a:pt x="1178" y="14989"/>
                  </a:cubicBezTo>
                  <a:cubicBezTo>
                    <a:pt x="1398" y="14989"/>
                    <a:pt x="1617" y="14848"/>
                    <a:pt x="1583" y="14575"/>
                  </a:cubicBezTo>
                  <a:lnTo>
                    <a:pt x="1614" y="14575"/>
                  </a:lnTo>
                  <a:cubicBezTo>
                    <a:pt x="1365" y="12279"/>
                    <a:pt x="1800" y="10015"/>
                    <a:pt x="2637" y="7843"/>
                  </a:cubicBezTo>
                  <a:cubicBezTo>
                    <a:pt x="3041" y="6819"/>
                    <a:pt x="3568" y="5889"/>
                    <a:pt x="4126" y="4958"/>
                  </a:cubicBezTo>
                  <a:cubicBezTo>
                    <a:pt x="4405" y="4462"/>
                    <a:pt x="4716" y="3996"/>
                    <a:pt x="5026" y="3531"/>
                  </a:cubicBezTo>
                  <a:cubicBezTo>
                    <a:pt x="5367" y="3066"/>
                    <a:pt x="5739" y="2631"/>
                    <a:pt x="6174" y="2104"/>
                  </a:cubicBezTo>
                  <a:cubicBezTo>
                    <a:pt x="6608" y="1546"/>
                    <a:pt x="6298" y="677"/>
                    <a:pt x="5801" y="305"/>
                  </a:cubicBezTo>
                  <a:cubicBezTo>
                    <a:pt x="5541" y="102"/>
                    <a:pt x="5240" y="1"/>
                    <a:pt x="493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9"/>
            <p:cNvSpPr/>
            <p:nvPr/>
          </p:nvSpPr>
          <p:spPr>
            <a:xfrm>
              <a:off x="4509900" y="1466150"/>
              <a:ext cx="91525" cy="143200"/>
            </a:xfrm>
            <a:custGeom>
              <a:avLst/>
              <a:gdLst/>
              <a:ahLst/>
              <a:cxnLst/>
              <a:rect l="l" t="t" r="r" b="b"/>
              <a:pathLst>
                <a:path w="3661" h="5728" extrusionOk="0">
                  <a:moveTo>
                    <a:pt x="609" y="1"/>
                  </a:moveTo>
                  <a:cubicBezTo>
                    <a:pt x="439" y="1"/>
                    <a:pt x="267" y="82"/>
                    <a:pt x="186" y="203"/>
                  </a:cubicBezTo>
                  <a:cubicBezTo>
                    <a:pt x="0" y="420"/>
                    <a:pt x="31" y="699"/>
                    <a:pt x="217" y="917"/>
                  </a:cubicBezTo>
                  <a:cubicBezTo>
                    <a:pt x="497" y="1196"/>
                    <a:pt x="683" y="1475"/>
                    <a:pt x="900" y="1816"/>
                  </a:cubicBezTo>
                  <a:cubicBezTo>
                    <a:pt x="1024" y="2002"/>
                    <a:pt x="1117" y="2157"/>
                    <a:pt x="1210" y="2344"/>
                  </a:cubicBezTo>
                  <a:cubicBezTo>
                    <a:pt x="1272" y="2437"/>
                    <a:pt x="1303" y="2530"/>
                    <a:pt x="1365" y="2623"/>
                  </a:cubicBezTo>
                  <a:lnTo>
                    <a:pt x="1396" y="2747"/>
                  </a:lnTo>
                  <a:cubicBezTo>
                    <a:pt x="1409" y="2771"/>
                    <a:pt x="1414" y="2780"/>
                    <a:pt x="1414" y="2780"/>
                  </a:cubicBezTo>
                  <a:cubicBezTo>
                    <a:pt x="1415" y="2780"/>
                    <a:pt x="1415" y="2779"/>
                    <a:pt x="1414" y="2778"/>
                  </a:cubicBezTo>
                  <a:lnTo>
                    <a:pt x="1414" y="2778"/>
                  </a:lnTo>
                  <a:cubicBezTo>
                    <a:pt x="1418" y="2787"/>
                    <a:pt x="1422" y="2797"/>
                    <a:pt x="1427" y="2809"/>
                  </a:cubicBezTo>
                  <a:cubicBezTo>
                    <a:pt x="1582" y="3181"/>
                    <a:pt x="1707" y="3553"/>
                    <a:pt x="1769" y="3957"/>
                  </a:cubicBezTo>
                  <a:cubicBezTo>
                    <a:pt x="1862" y="4360"/>
                    <a:pt x="2017" y="4763"/>
                    <a:pt x="2110" y="5167"/>
                  </a:cubicBezTo>
                  <a:cubicBezTo>
                    <a:pt x="2226" y="5515"/>
                    <a:pt x="2560" y="5728"/>
                    <a:pt x="2908" y="5728"/>
                  </a:cubicBezTo>
                  <a:cubicBezTo>
                    <a:pt x="2931" y="5728"/>
                    <a:pt x="2955" y="5727"/>
                    <a:pt x="2978" y="5725"/>
                  </a:cubicBezTo>
                  <a:cubicBezTo>
                    <a:pt x="3351" y="5663"/>
                    <a:pt x="3630" y="5353"/>
                    <a:pt x="3630" y="4949"/>
                  </a:cubicBezTo>
                  <a:cubicBezTo>
                    <a:pt x="3661" y="4453"/>
                    <a:pt x="3630" y="3957"/>
                    <a:pt x="3444" y="3491"/>
                  </a:cubicBezTo>
                  <a:cubicBezTo>
                    <a:pt x="3258" y="3026"/>
                    <a:pt x="3040" y="2592"/>
                    <a:pt x="2761" y="2157"/>
                  </a:cubicBezTo>
                  <a:cubicBezTo>
                    <a:pt x="2265" y="1351"/>
                    <a:pt x="1613" y="668"/>
                    <a:pt x="869" y="79"/>
                  </a:cubicBezTo>
                  <a:cubicBezTo>
                    <a:pt x="793" y="25"/>
                    <a:pt x="701" y="1"/>
                    <a:pt x="6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9"/>
            <p:cNvSpPr/>
            <p:nvPr/>
          </p:nvSpPr>
          <p:spPr>
            <a:xfrm>
              <a:off x="4146175" y="1389700"/>
              <a:ext cx="181275" cy="520150"/>
            </a:xfrm>
            <a:custGeom>
              <a:avLst/>
              <a:gdLst/>
              <a:ahLst/>
              <a:cxnLst/>
              <a:rect l="l" t="t" r="r" b="b"/>
              <a:pathLst>
                <a:path w="7251" h="20806" extrusionOk="0">
                  <a:moveTo>
                    <a:pt x="5632" y="1"/>
                  </a:moveTo>
                  <a:cubicBezTo>
                    <a:pt x="5349" y="1"/>
                    <a:pt x="5058" y="96"/>
                    <a:pt x="4809" y="314"/>
                  </a:cubicBezTo>
                  <a:cubicBezTo>
                    <a:pt x="2730" y="2206"/>
                    <a:pt x="1520" y="5091"/>
                    <a:pt x="838" y="7790"/>
                  </a:cubicBezTo>
                  <a:cubicBezTo>
                    <a:pt x="155" y="10458"/>
                    <a:pt x="0" y="13374"/>
                    <a:pt x="528" y="16197"/>
                  </a:cubicBezTo>
                  <a:cubicBezTo>
                    <a:pt x="807" y="17686"/>
                    <a:pt x="1396" y="19175"/>
                    <a:pt x="2079" y="20540"/>
                  </a:cubicBezTo>
                  <a:cubicBezTo>
                    <a:pt x="2182" y="20726"/>
                    <a:pt x="2354" y="20805"/>
                    <a:pt x="2531" y="20805"/>
                  </a:cubicBezTo>
                  <a:cubicBezTo>
                    <a:pt x="2885" y="20805"/>
                    <a:pt x="3258" y="20488"/>
                    <a:pt x="3133" y="20075"/>
                  </a:cubicBezTo>
                  <a:cubicBezTo>
                    <a:pt x="2451" y="17624"/>
                    <a:pt x="2327" y="15049"/>
                    <a:pt x="2513" y="12506"/>
                  </a:cubicBezTo>
                  <a:cubicBezTo>
                    <a:pt x="2668" y="10117"/>
                    <a:pt x="3351" y="7604"/>
                    <a:pt x="4436" y="5526"/>
                  </a:cubicBezTo>
                  <a:cubicBezTo>
                    <a:pt x="5088" y="4223"/>
                    <a:pt x="5925" y="3013"/>
                    <a:pt x="6670" y="1772"/>
                  </a:cubicBezTo>
                  <a:cubicBezTo>
                    <a:pt x="7251" y="843"/>
                    <a:pt x="6475" y="1"/>
                    <a:pt x="563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9"/>
            <p:cNvSpPr/>
            <p:nvPr/>
          </p:nvSpPr>
          <p:spPr>
            <a:xfrm>
              <a:off x="5729050" y="1276100"/>
              <a:ext cx="503325" cy="280750"/>
            </a:xfrm>
            <a:custGeom>
              <a:avLst/>
              <a:gdLst/>
              <a:ahLst/>
              <a:cxnLst/>
              <a:rect l="l" t="t" r="r" b="b"/>
              <a:pathLst>
                <a:path w="20133" h="11230" extrusionOk="0">
                  <a:moveTo>
                    <a:pt x="11785" y="1"/>
                  </a:moveTo>
                  <a:cubicBezTo>
                    <a:pt x="10347" y="1"/>
                    <a:pt x="8915" y="427"/>
                    <a:pt x="7600" y="1042"/>
                  </a:cubicBezTo>
                  <a:cubicBezTo>
                    <a:pt x="5801" y="1880"/>
                    <a:pt x="4064" y="3214"/>
                    <a:pt x="2761" y="4672"/>
                  </a:cubicBezTo>
                  <a:cubicBezTo>
                    <a:pt x="2016" y="5510"/>
                    <a:pt x="1303" y="6440"/>
                    <a:pt x="838" y="7464"/>
                  </a:cubicBezTo>
                  <a:cubicBezTo>
                    <a:pt x="372" y="8488"/>
                    <a:pt x="0" y="9759"/>
                    <a:pt x="403" y="10845"/>
                  </a:cubicBezTo>
                  <a:cubicBezTo>
                    <a:pt x="493" y="11079"/>
                    <a:pt x="730" y="11230"/>
                    <a:pt x="961" y="11230"/>
                  </a:cubicBezTo>
                  <a:cubicBezTo>
                    <a:pt x="1128" y="11230"/>
                    <a:pt x="1292" y="11151"/>
                    <a:pt x="1396" y="10969"/>
                  </a:cubicBezTo>
                  <a:cubicBezTo>
                    <a:pt x="1768" y="10225"/>
                    <a:pt x="2078" y="9480"/>
                    <a:pt x="2482" y="8767"/>
                  </a:cubicBezTo>
                  <a:cubicBezTo>
                    <a:pt x="2916" y="8053"/>
                    <a:pt x="3443" y="7433"/>
                    <a:pt x="4033" y="6843"/>
                  </a:cubicBezTo>
                  <a:cubicBezTo>
                    <a:pt x="5305" y="5634"/>
                    <a:pt x="6577" y="4641"/>
                    <a:pt x="8128" y="3803"/>
                  </a:cubicBezTo>
                  <a:cubicBezTo>
                    <a:pt x="8872" y="3400"/>
                    <a:pt x="9493" y="3121"/>
                    <a:pt x="10330" y="2935"/>
                  </a:cubicBezTo>
                  <a:cubicBezTo>
                    <a:pt x="10547" y="2873"/>
                    <a:pt x="10795" y="2811"/>
                    <a:pt x="11013" y="2780"/>
                  </a:cubicBezTo>
                  <a:cubicBezTo>
                    <a:pt x="11065" y="2773"/>
                    <a:pt x="11088" y="2771"/>
                    <a:pt x="11095" y="2771"/>
                  </a:cubicBezTo>
                  <a:cubicBezTo>
                    <a:pt x="11113" y="2771"/>
                    <a:pt x="11005" y="2789"/>
                    <a:pt x="11023" y="2789"/>
                  </a:cubicBezTo>
                  <a:cubicBezTo>
                    <a:pt x="11030" y="2789"/>
                    <a:pt x="11053" y="2786"/>
                    <a:pt x="11106" y="2780"/>
                  </a:cubicBezTo>
                  <a:cubicBezTo>
                    <a:pt x="11199" y="2780"/>
                    <a:pt x="11292" y="2749"/>
                    <a:pt x="11385" y="2749"/>
                  </a:cubicBezTo>
                  <a:lnTo>
                    <a:pt x="12005" y="2749"/>
                  </a:lnTo>
                  <a:cubicBezTo>
                    <a:pt x="12098" y="2749"/>
                    <a:pt x="12191" y="2780"/>
                    <a:pt x="12285" y="2780"/>
                  </a:cubicBezTo>
                  <a:cubicBezTo>
                    <a:pt x="12318" y="2780"/>
                    <a:pt x="12329" y="2777"/>
                    <a:pt x="12331" y="2775"/>
                  </a:cubicBezTo>
                  <a:lnTo>
                    <a:pt x="12331" y="2775"/>
                  </a:lnTo>
                  <a:cubicBezTo>
                    <a:pt x="12341" y="2780"/>
                    <a:pt x="12369" y="2790"/>
                    <a:pt x="12440" y="2811"/>
                  </a:cubicBezTo>
                  <a:cubicBezTo>
                    <a:pt x="12626" y="2842"/>
                    <a:pt x="12843" y="2873"/>
                    <a:pt x="13029" y="2935"/>
                  </a:cubicBezTo>
                  <a:cubicBezTo>
                    <a:pt x="13112" y="2962"/>
                    <a:pt x="13195" y="2990"/>
                    <a:pt x="13277" y="3039"/>
                  </a:cubicBezTo>
                  <a:lnTo>
                    <a:pt x="13277" y="3039"/>
                  </a:lnTo>
                  <a:cubicBezTo>
                    <a:pt x="13274" y="3038"/>
                    <a:pt x="13271" y="3038"/>
                    <a:pt x="13270" y="3038"/>
                  </a:cubicBezTo>
                  <a:lnTo>
                    <a:pt x="13270" y="3038"/>
                  </a:lnTo>
                  <a:cubicBezTo>
                    <a:pt x="13268" y="3038"/>
                    <a:pt x="13277" y="3043"/>
                    <a:pt x="13308" y="3059"/>
                  </a:cubicBezTo>
                  <a:cubicBezTo>
                    <a:pt x="13298" y="3052"/>
                    <a:pt x="13288" y="3046"/>
                    <a:pt x="13277" y="3039"/>
                  </a:cubicBezTo>
                  <a:lnTo>
                    <a:pt x="13277" y="3039"/>
                  </a:lnTo>
                  <a:cubicBezTo>
                    <a:pt x="13305" y="3049"/>
                    <a:pt x="13401" y="3090"/>
                    <a:pt x="13401" y="3090"/>
                  </a:cubicBezTo>
                  <a:cubicBezTo>
                    <a:pt x="13556" y="3152"/>
                    <a:pt x="13712" y="3245"/>
                    <a:pt x="13867" y="3338"/>
                  </a:cubicBezTo>
                  <a:cubicBezTo>
                    <a:pt x="13960" y="3369"/>
                    <a:pt x="14022" y="3431"/>
                    <a:pt x="14084" y="3462"/>
                  </a:cubicBezTo>
                  <a:cubicBezTo>
                    <a:pt x="14106" y="3485"/>
                    <a:pt x="14295" y="3624"/>
                    <a:pt x="14310" y="3624"/>
                  </a:cubicBezTo>
                  <a:cubicBezTo>
                    <a:pt x="14315" y="3624"/>
                    <a:pt x="14297" y="3605"/>
                    <a:pt x="14239" y="3555"/>
                  </a:cubicBezTo>
                  <a:lnTo>
                    <a:pt x="14239" y="3555"/>
                  </a:lnTo>
                  <a:cubicBezTo>
                    <a:pt x="14518" y="3772"/>
                    <a:pt x="14766" y="4021"/>
                    <a:pt x="14983" y="4300"/>
                  </a:cubicBezTo>
                  <a:cubicBezTo>
                    <a:pt x="15005" y="4321"/>
                    <a:pt x="15179" y="4510"/>
                    <a:pt x="15228" y="4558"/>
                  </a:cubicBezTo>
                  <a:lnTo>
                    <a:pt x="15228" y="4558"/>
                  </a:lnTo>
                  <a:cubicBezTo>
                    <a:pt x="15343" y="4730"/>
                    <a:pt x="15458" y="4903"/>
                    <a:pt x="15573" y="5075"/>
                  </a:cubicBezTo>
                  <a:cubicBezTo>
                    <a:pt x="16038" y="5820"/>
                    <a:pt x="16348" y="6471"/>
                    <a:pt x="16596" y="7154"/>
                  </a:cubicBezTo>
                  <a:cubicBezTo>
                    <a:pt x="16752" y="7557"/>
                    <a:pt x="16876" y="7991"/>
                    <a:pt x="17031" y="8426"/>
                  </a:cubicBezTo>
                  <a:cubicBezTo>
                    <a:pt x="17093" y="8643"/>
                    <a:pt x="17186" y="8860"/>
                    <a:pt x="17248" y="9077"/>
                  </a:cubicBezTo>
                  <a:cubicBezTo>
                    <a:pt x="17310" y="9232"/>
                    <a:pt x="17403" y="9387"/>
                    <a:pt x="17465" y="9542"/>
                  </a:cubicBezTo>
                  <a:cubicBezTo>
                    <a:pt x="17465" y="9567"/>
                    <a:pt x="17561" y="9784"/>
                    <a:pt x="17557" y="9784"/>
                  </a:cubicBezTo>
                  <a:cubicBezTo>
                    <a:pt x="17555" y="9784"/>
                    <a:pt x="17547" y="9768"/>
                    <a:pt x="17527" y="9728"/>
                  </a:cubicBezTo>
                  <a:lnTo>
                    <a:pt x="17527" y="9728"/>
                  </a:lnTo>
                  <a:cubicBezTo>
                    <a:pt x="17764" y="10255"/>
                    <a:pt x="18224" y="10670"/>
                    <a:pt x="18794" y="10670"/>
                  </a:cubicBezTo>
                  <a:cubicBezTo>
                    <a:pt x="18896" y="10670"/>
                    <a:pt x="19001" y="10656"/>
                    <a:pt x="19109" y="10628"/>
                  </a:cubicBezTo>
                  <a:cubicBezTo>
                    <a:pt x="19854" y="10411"/>
                    <a:pt x="20133" y="9728"/>
                    <a:pt x="20040" y="9015"/>
                  </a:cubicBezTo>
                  <a:cubicBezTo>
                    <a:pt x="19761" y="7247"/>
                    <a:pt x="19078" y="5448"/>
                    <a:pt x="18148" y="3896"/>
                  </a:cubicBezTo>
                  <a:cubicBezTo>
                    <a:pt x="17124" y="2221"/>
                    <a:pt x="15666" y="856"/>
                    <a:pt x="13774" y="298"/>
                  </a:cubicBezTo>
                  <a:cubicBezTo>
                    <a:pt x="13116" y="92"/>
                    <a:pt x="12450" y="1"/>
                    <a:pt x="117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9"/>
            <p:cNvSpPr/>
            <p:nvPr/>
          </p:nvSpPr>
          <p:spPr>
            <a:xfrm>
              <a:off x="6001250" y="1604225"/>
              <a:ext cx="89475" cy="221175"/>
            </a:xfrm>
            <a:custGeom>
              <a:avLst/>
              <a:gdLst/>
              <a:ahLst/>
              <a:cxnLst/>
              <a:rect l="l" t="t" r="r" b="b"/>
              <a:pathLst>
                <a:path w="3579" h="8847" extrusionOk="0">
                  <a:moveTo>
                    <a:pt x="2460" y="4071"/>
                  </a:moveTo>
                  <a:cubicBezTo>
                    <a:pt x="2460" y="4071"/>
                    <a:pt x="2457" y="4082"/>
                    <a:pt x="2451" y="4111"/>
                  </a:cubicBezTo>
                  <a:cubicBezTo>
                    <a:pt x="2451" y="4118"/>
                    <a:pt x="2451" y="4124"/>
                    <a:pt x="2451" y="4131"/>
                  </a:cubicBezTo>
                  <a:lnTo>
                    <a:pt x="2451" y="4131"/>
                  </a:lnTo>
                  <a:cubicBezTo>
                    <a:pt x="2456" y="4104"/>
                    <a:pt x="2461" y="4071"/>
                    <a:pt x="2460" y="4071"/>
                  </a:cubicBezTo>
                  <a:close/>
                  <a:moveTo>
                    <a:pt x="2325" y="1"/>
                  </a:moveTo>
                  <a:cubicBezTo>
                    <a:pt x="2152" y="1"/>
                    <a:pt x="1972" y="44"/>
                    <a:pt x="1800" y="140"/>
                  </a:cubicBezTo>
                  <a:cubicBezTo>
                    <a:pt x="1397" y="388"/>
                    <a:pt x="1055" y="698"/>
                    <a:pt x="807" y="1102"/>
                  </a:cubicBezTo>
                  <a:cubicBezTo>
                    <a:pt x="590" y="1474"/>
                    <a:pt x="435" y="1877"/>
                    <a:pt x="311" y="2249"/>
                  </a:cubicBezTo>
                  <a:cubicBezTo>
                    <a:pt x="63" y="2963"/>
                    <a:pt x="1" y="3769"/>
                    <a:pt x="32" y="4514"/>
                  </a:cubicBezTo>
                  <a:cubicBezTo>
                    <a:pt x="63" y="5320"/>
                    <a:pt x="218" y="6127"/>
                    <a:pt x="559" y="6872"/>
                  </a:cubicBezTo>
                  <a:cubicBezTo>
                    <a:pt x="714" y="7213"/>
                    <a:pt x="900" y="7554"/>
                    <a:pt x="1148" y="7833"/>
                  </a:cubicBezTo>
                  <a:cubicBezTo>
                    <a:pt x="1164" y="7864"/>
                    <a:pt x="1179" y="7880"/>
                    <a:pt x="1187" y="7880"/>
                  </a:cubicBezTo>
                  <a:cubicBezTo>
                    <a:pt x="1195" y="7880"/>
                    <a:pt x="1195" y="7864"/>
                    <a:pt x="1179" y="7833"/>
                  </a:cubicBezTo>
                  <a:lnTo>
                    <a:pt x="1179" y="7833"/>
                  </a:lnTo>
                  <a:lnTo>
                    <a:pt x="1303" y="8019"/>
                  </a:lnTo>
                  <a:cubicBezTo>
                    <a:pt x="1365" y="8081"/>
                    <a:pt x="1397" y="8143"/>
                    <a:pt x="1459" y="8205"/>
                  </a:cubicBezTo>
                  <a:cubicBezTo>
                    <a:pt x="1583" y="8361"/>
                    <a:pt x="1707" y="8485"/>
                    <a:pt x="1831" y="8609"/>
                  </a:cubicBezTo>
                  <a:cubicBezTo>
                    <a:pt x="1998" y="8776"/>
                    <a:pt x="2193" y="8847"/>
                    <a:pt x="2384" y="8847"/>
                  </a:cubicBezTo>
                  <a:cubicBezTo>
                    <a:pt x="2937" y="8847"/>
                    <a:pt x="3449" y="8247"/>
                    <a:pt x="3103" y="7647"/>
                  </a:cubicBezTo>
                  <a:lnTo>
                    <a:pt x="3103" y="7616"/>
                  </a:lnTo>
                  <a:cubicBezTo>
                    <a:pt x="3041" y="7492"/>
                    <a:pt x="2948" y="7368"/>
                    <a:pt x="2886" y="7244"/>
                  </a:cubicBezTo>
                  <a:cubicBezTo>
                    <a:pt x="2886" y="7219"/>
                    <a:pt x="2845" y="7134"/>
                    <a:pt x="2830" y="7117"/>
                  </a:cubicBezTo>
                  <a:lnTo>
                    <a:pt x="2830" y="7117"/>
                  </a:lnTo>
                  <a:cubicBezTo>
                    <a:pt x="2826" y="7099"/>
                    <a:pt x="2801" y="7046"/>
                    <a:pt x="2802" y="7046"/>
                  </a:cubicBezTo>
                  <a:lnTo>
                    <a:pt x="2802" y="7046"/>
                  </a:lnTo>
                  <a:cubicBezTo>
                    <a:pt x="2802" y="7046"/>
                    <a:pt x="2808" y="7057"/>
                    <a:pt x="2824" y="7089"/>
                  </a:cubicBezTo>
                  <a:cubicBezTo>
                    <a:pt x="2761" y="6934"/>
                    <a:pt x="2730" y="6747"/>
                    <a:pt x="2668" y="6561"/>
                  </a:cubicBezTo>
                  <a:cubicBezTo>
                    <a:pt x="2637" y="6406"/>
                    <a:pt x="2606" y="6251"/>
                    <a:pt x="2575" y="6127"/>
                  </a:cubicBezTo>
                  <a:cubicBezTo>
                    <a:pt x="2544" y="5972"/>
                    <a:pt x="2513" y="5817"/>
                    <a:pt x="2482" y="5662"/>
                  </a:cubicBezTo>
                  <a:lnTo>
                    <a:pt x="2451" y="5476"/>
                  </a:lnTo>
                  <a:cubicBezTo>
                    <a:pt x="2450" y="5470"/>
                    <a:pt x="2449" y="5465"/>
                    <a:pt x="2448" y="5459"/>
                  </a:cubicBezTo>
                  <a:lnTo>
                    <a:pt x="2448" y="5459"/>
                  </a:lnTo>
                  <a:cubicBezTo>
                    <a:pt x="2450" y="5454"/>
                    <a:pt x="2451" y="5440"/>
                    <a:pt x="2451" y="5414"/>
                  </a:cubicBezTo>
                  <a:cubicBezTo>
                    <a:pt x="2420" y="5134"/>
                    <a:pt x="2389" y="4824"/>
                    <a:pt x="2420" y="4514"/>
                  </a:cubicBezTo>
                  <a:cubicBezTo>
                    <a:pt x="2420" y="4395"/>
                    <a:pt x="2449" y="4277"/>
                    <a:pt x="2451" y="4131"/>
                  </a:cubicBezTo>
                  <a:lnTo>
                    <a:pt x="2451" y="4131"/>
                  </a:lnTo>
                  <a:cubicBezTo>
                    <a:pt x="2447" y="4151"/>
                    <a:pt x="2444" y="4168"/>
                    <a:pt x="2443" y="4168"/>
                  </a:cubicBezTo>
                  <a:cubicBezTo>
                    <a:pt x="2441" y="4168"/>
                    <a:pt x="2443" y="4145"/>
                    <a:pt x="2451" y="4080"/>
                  </a:cubicBezTo>
                  <a:cubicBezTo>
                    <a:pt x="2482" y="4018"/>
                    <a:pt x="2482" y="3956"/>
                    <a:pt x="2513" y="3894"/>
                  </a:cubicBezTo>
                  <a:cubicBezTo>
                    <a:pt x="2575" y="3614"/>
                    <a:pt x="2668" y="3304"/>
                    <a:pt x="2761" y="3025"/>
                  </a:cubicBezTo>
                  <a:cubicBezTo>
                    <a:pt x="2761" y="2963"/>
                    <a:pt x="2792" y="2901"/>
                    <a:pt x="2824" y="2839"/>
                  </a:cubicBezTo>
                  <a:cubicBezTo>
                    <a:pt x="2824" y="2820"/>
                    <a:pt x="2869" y="2711"/>
                    <a:pt x="2884" y="2668"/>
                  </a:cubicBezTo>
                  <a:lnTo>
                    <a:pt x="2884" y="2668"/>
                  </a:lnTo>
                  <a:cubicBezTo>
                    <a:pt x="2897" y="2648"/>
                    <a:pt x="2909" y="2630"/>
                    <a:pt x="2917" y="2622"/>
                  </a:cubicBezTo>
                  <a:cubicBezTo>
                    <a:pt x="2948" y="2560"/>
                    <a:pt x="2979" y="2498"/>
                    <a:pt x="3010" y="2436"/>
                  </a:cubicBezTo>
                  <a:cubicBezTo>
                    <a:pt x="3165" y="2094"/>
                    <a:pt x="3289" y="1753"/>
                    <a:pt x="3382" y="1381"/>
                  </a:cubicBezTo>
                  <a:cubicBezTo>
                    <a:pt x="3579" y="642"/>
                    <a:pt x="2994" y="1"/>
                    <a:pt x="23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9"/>
            <p:cNvSpPr/>
            <p:nvPr/>
          </p:nvSpPr>
          <p:spPr>
            <a:xfrm>
              <a:off x="3258175" y="254400"/>
              <a:ext cx="1023750" cy="2221150"/>
            </a:xfrm>
            <a:custGeom>
              <a:avLst/>
              <a:gdLst/>
              <a:ahLst/>
              <a:cxnLst/>
              <a:rect l="l" t="t" r="r" b="b"/>
              <a:pathLst>
                <a:path w="40950" h="88846" extrusionOk="0">
                  <a:moveTo>
                    <a:pt x="40949" y="0"/>
                  </a:moveTo>
                  <a:cubicBezTo>
                    <a:pt x="38033" y="218"/>
                    <a:pt x="35148" y="900"/>
                    <a:pt x="32480" y="2079"/>
                  </a:cubicBezTo>
                  <a:cubicBezTo>
                    <a:pt x="21406" y="6980"/>
                    <a:pt x="14426" y="20847"/>
                    <a:pt x="9400" y="31859"/>
                  </a:cubicBezTo>
                  <a:cubicBezTo>
                    <a:pt x="5833" y="39677"/>
                    <a:pt x="2513" y="47742"/>
                    <a:pt x="1273" y="56273"/>
                  </a:cubicBezTo>
                  <a:cubicBezTo>
                    <a:pt x="1" y="64773"/>
                    <a:pt x="962" y="73863"/>
                    <a:pt x="5461" y="81215"/>
                  </a:cubicBezTo>
                  <a:cubicBezTo>
                    <a:pt x="7880" y="85185"/>
                    <a:pt x="11789" y="88784"/>
                    <a:pt x="16473" y="88846"/>
                  </a:cubicBezTo>
                  <a:cubicBezTo>
                    <a:pt x="17435" y="88846"/>
                    <a:pt x="18396" y="88722"/>
                    <a:pt x="19327" y="88474"/>
                  </a:cubicBezTo>
                  <a:cubicBezTo>
                    <a:pt x="19513" y="87760"/>
                    <a:pt x="19699" y="87047"/>
                    <a:pt x="19792" y="86333"/>
                  </a:cubicBezTo>
                  <a:cubicBezTo>
                    <a:pt x="20568" y="81587"/>
                    <a:pt x="19606" y="76686"/>
                    <a:pt x="18241" y="72063"/>
                  </a:cubicBezTo>
                  <a:cubicBezTo>
                    <a:pt x="16845" y="67317"/>
                    <a:pt x="14953" y="62385"/>
                    <a:pt x="16132" y="57576"/>
                  </a:cubicBezTo>
                  <a:cubicBezTo>
                    <a:pt x="18241" y="49014"/>
                    <a:pt x="28851" y="45199"/>
                    <a:pt x="32418" y="37133"/>
                  </a:cubicBezTo>
                  <a:cubicBezTo>
                    <a:pt x="34000" y="33504"/>
                    <a:pt x="33969" y="29192"/>
                    <a:pt x="32325" y="25593"/>
                  </a:cubicBezTo>
                  <a:cubicBezTo>
                    <a:pt x="31550" y="23887"/>
                    <a:pt x="30402" y="22274"/>
                    <a:pt x="30216" y="20413"/>
                  </a:cubicBezTo>
                  <a:cubicBezTo>
                    <a:pt x="29750" y="16132"/>
                    <a:pt x="34186" y="13185"/>
                    <a:pt x="36978" y="9927"/>
                  </a:cubicBezTo>
                  <a:cubicBezTo>
                    <a:pt x="39367" y="7166"/>
                    <a:pt x="40732" y="3599"/>
                    <a:pt x="409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9"/>
            <p:cNvSpPr/>
            <p:nvPr/>
          </p:nvSpPr>
          <p:spPr>
            <a:xfrm>
              <a:off x="781125" y="238050"/>
              <a:ext cx="3340250" cy="3082850"/>
            </a:xfrm>
            <a:custGeom>
              <a:avLst/>
              <a:gdLst/>
              <a:ahLst/>
              <a:cxnLst/>
              <a:rect l="l" t="t" r="r" b="b"/>
              <a:pathLst>
                <a:path w="133610" h="123314" extrusionOk="0">
                  <a:moveTo>
                    <a:pt x="122993" y="0"/>
                  </a:moveTo>
                  <a:cubicBezTo>
                    <a:pt x="121689" y="0"/>
                    <a:pt x="120421" y="113"/>
                    <a:pt x="119247" y="344"/>
                  </a:cubicBezTo>
                  <a:cubicBezTo>
                    <a:pt x="114811" y="1213"/>
                    <a:pt x="110250" y="3136"/>
                    <a:pt x="106156" y="4966"/>
                  </a:cubicBezTo>
                  <a:cubicBezTo>
                    <a:pt x="103530" y="3999"/>
                    <a:pt x="100731" y="3518"/>
                    <a:pt x="97930" y="3518"/>
                  </a:cubicBezTo>
                  <a:cubicBezTo>
                    <a:pt x="94445" y="3518"/>
                    <a:pt x="90956" y="4263"/>
                    <a:pt x="87791" y="5742"/>
                  </a:cubicBezTo>
                  <a:cubicBezTo>
                    <a:pt x="85309" y="6921"/>
                    <a:pt x="82890" y="8534"/>
                    <a:pt x="80160" y="8596"/>
                  </a:cubicBezTo>
                  <a:cubicBezTo>
                    <a:pt x="80114" y="8597"/>
                    <a:pt x="80068" y="8597"/>
                    <a:pt x="80022" y="8597"/>
                  </a:cubicBezTo>
                  <a:cubicBezTo>
                    <a:pt x="78458" y="8597"/>
                    <a:pt x="76950" y="8093"/>
                    <a:pt x="75382" y="7882"/>
                  </a:cubicBezTo>
                  <a:cubicBezTo>
                    <a:pt x="74802" y="7798"/>
                    <a:pt x="74218" y="7757"/>
                    <a:pt x="73634" y="7757"/>
                  </a:cubicBezTo>
                  <a:cubicBezTo>
                    <a:pt x="70782" y="7757"/>
                    <a:pt x="67944" y="8743"/>
                    <a:pt x="65704" y="10519"/>
                  </a:cubicBezTo>
                  <a:cubicBezTo>
                    <a:pt x="63439" y="12350"/>
                    <a:pt x="61671" y="15017"/>
                    <a:pt x="58879" y="15824"/>
                  </a:cubicBezTo>
                  <a:cubicBezTo>
                    <a:pt x="58100" y="16054"/>
                    <a:pt x="57305" y="16126"/>
                    <a:pt x="56502" y="16126"/>
                  </a:cubicBezTo>
                  <a:cubicBezTo>
                    <a:pt x="55199" y="16126"/>
                    <a:pt x="53873" y="15938"/>
                    <a:pt x="52554" y="15938"/>
                  </a:cubicBezTo>
                  <a:cubicBezTo>
                    <a:pt x="52387" y="15938"/>
                    <a:pt x="52221" y="15941"/>
                    <a:pt x="52054" y="15948"/>
                  </a:cubicBezTo>
                  <a:cubicBezTo>
                    <a:pt x="49262" y="16072"/>
                    <a:pt x="46626" y="17313"/>
                    <a:pt x="44082" y="18523"/>
                  </a:cubicBezTo>
                  <a:cubicBezTo>
                    <a:pt x="41538" y="19764"/>
                    <a:pt x="38529" y="21811"/>
                    <a:pt x="39056" y="24603"/>
                  </a:cubicBezTo>
                  <a:cubicBezTo>
                    <a:pt x="34248" y="25192"/>
                    <a:pt x="29005" y="29504"/>
                    <a:pt x="28478" y="34344"/>
                  </a:cubicBezTo>
                  <a:cubicBezTo>
                    <a:pt x="27827" y="34933"/>
                    <a:pt x="26927" y="35181"/>
                    <a:pt x="26089" y="35461"/>
                  </a:cubicBezTo>
                  <a:cubicBezTo>
                    <a:pt x="21467" y="36981"/>
                    <a:pt x="17745" y="41013"/>
                    <a:pt x="16628" y="45760"/>
                  </a:cubicBezTo>
                  <a:cubicBezTo>
                    <a:pt x="16442" y="46566"/>
                    <a:pt x="16318" y="47373"/>
                    <a:pt x="15945" y="48148"/>
                  </a:cubicBezTo>
                  <a:cubicBezTo>
                    <a:pt x="15046" y="50010"/>
                    <a:pt x="12905" y="50909"/>
                    <a:pt x="11385" y="52336"/>
                  </a:cubicBezTo>
                  <a:cubicBezTo>
                    <a:pt x="8531" y="54973"/>
                    <a:pt x="8314" y="60061"/>
                    <a:pt x="10579" y="63225"/>
                  </a:cubicBezTo>
                  <a:cubicBezTo>
                    <a:pt x="7694" y="64683"/>
                    <a:pt x="5398" y="67227"/>
                    <a:pt x="4250" y="70267"/>
                  </a:cubicBezTo>
                  <a:cubicBezTo>
                    <a:pt x="3102" y="73276"/>
                    <a:pt x="2978" y="76936"/>
                    <a:pt x="4188" y="79945"/>
                  </a:cubicBezTo>
                  <a:cubicBezTo>
                    <a:pt x="683" y="84754"/>
                    <a:pt x="0" y="91485"/>
                    <a:pt x="2451" y="96914"/>
                  </a:cubicBezTo>
                  <a:cubicBezTo>
                    <a:pt x="3506" y="99210"/>
                    <a:pt x="5088" y="101381"/>
                    <a:pt x="5305" y="103925"/>
                  </a:cubicBezTo>
                  <a:cubicBezTo>
                    <a:pt x="5429" y="105073"/>
                    <a:pt x="5243" y="106252"/>
                    <a:pt x="5243" y="107430"/>
                  </a:cubicBezTo>
                  <a:cubicBezTo>
                    <a:pt x="5274" y="113449"/>
                    <a:pt x="10548" y="118412"/>
                    <a:pt x="16318" y="120087"/>
                  </a:cubicBezTo>
                  <a:cubicBezTo>
                    <a:pt x="19382" y="120993"/>
                    <a:pt x="22516" y="121339"/>
                    <a:pt x="25678" y="121339"/>
                  </a:cubicBezTo>
                  <a:cubicBezTo>
                    <a:pt x="28470" y="121339"/>
                    <a:pt x="31285" y="121069"/>
                    <a:pt x="34093" y="120677"/>
                  </a:cubicBezTo>
                  <a:cubicBezTo>
                    <a:pt x="37664" y="121986"/>
                    <a:pt x="41454" y="123313"/>
                    <a:pt x="45211" y="123313"/>
                  </a:cubicBezTo>
                  <a:cubicBezTo>
                    <a:pt x="46350" y="123313"/>
                    <a:pt x="47485" y="123191"/>
                    <a:pt x="48611" y="122910"/>
                  </a:cubicBezTo>
                  <a:cubicBezTo>
                    <a:pt x="50658" y="122383"/>
                    <a:pt x="52551" y="121359"/>
                    <a:pt x="54598" y="120770"/>
                  </a:cubicBezTo>
                  <a:cubicBezTo>
                    <a:pt x="58476" y="119622"/>
                    <a:pt x="62664" y="120149"/>
                    <a:pt x="66510" y="118970"/>
                  </a:cubicBezTo>
                  <a:cubicBezTo>
                    <a:pt x="72839" y="117047"/>
                    <a:pt x="77213" y="110160"/>
                    <a:pt x="76313" y="103615"/>
                  </a:cubicBezTo>
                  <a:lnTo>
                    <a:pt x="76313" y="103615"/>
                  </a:lnTo>
                  <a:cubicBezTo>
                    <a:pt x="79397" y="104182"/>
                    <a:pt x="82572" y="104535"/>
                    <a:pt x="85724" y="104535"/>
                  </a:cubicBezTo>
                  <a:cubicBezTo>
                    <a:pt x="90151" y="104535"/>
                    <a:pt x="94533" y="103839"/>
                    <a:pt x="98555" y="102064"/>
                  </a:cubicBezTo>
                  <a:cubicBezTo>
                    <a:pt x="105473" y="99024"/>
                    <a:pt x="111088" y="92261"/>
                    <a:pt x="111119" y="84723"/>
                  </a:cubicBezTo>
                  <a:cubicBezTo>
                    <a:pt x="111119" y="79542"/>
                    <a:pt x="108668" y="74765"/>
                    <a:pt x="106776" y="69956"/>
                  </a:cubicBezTo>
                  <a:cubicBezTo>
                    <a:pt x="104884" y="65148"/>
                    <a:pt x="103519" y="59595"/>
                    <a:pt x="105690" y="54911"/>
                  </a:cubicBezTo>
                  <a:cubicBezTo>
                    <a:pt x="107738" y="50475"/>
                    <a:pt x="112360" y="47962"/>
                    <a:pt x="116486" y="45356"/>
                  </a:cubicBezTo>
                  <a:cubicBezTo>
                    <a:pt x="120612" y="42782"/>
                    <a:pt x="124862" y="39214"/>
                    <a:pt x="125265" y="34344"/>
                  </a:cubicBezTo>
                  <a:cubicBezTo>
                    <a:pt x="125544" y="31087"/>
                    <a:pt x="123993" y="28015"/>
                    <a:pt x="122938" y="24944"/>
                  </a:cubicBezTo>
                  <a:cubicBezTo>
                    <a:pt x="121884" y="21842"/>
                    <a:pt x="121387" y="18151"/>
                    <a:pt x="123373" y="15576"/>
                  </a:cubicBezTo>
                  <a:cubicBezTo>
                    <a:pt x="124831" y="13714"/>
                    <a:pt x="127250" y="12939"/>
                    <a:pt x="129174" y="11543"/>
                  </a:cubicBezTo>
                  <a:cubicBezTo>
                    <a:pt x="131965" y="9465"/>
                    <a:pt x="133610" y="5897"/>
                    <a:pt x="133330" y="2423"/>
                  </a:cubicBezTo>
                  <a:cubicBezTo>
                    <a:pt x="130441" y="853"/>
                    <a:pt x="126583" y="0"/>
                    <a:pt x="1229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9"/>
            <p:cNvSpPr/>
            <p:nvPr/>
          </p:nvSpPr>
          <p:spPr>
            <a:xfrm>
              <a:off x="2874300" y="362650"/>
              <a:ext cx="556325" cy="2058450"/>
            </a:xfrm>
            <a:custGeom>
              <a:avLst/>
              <a:gdLst/>
              <a:ahLst/>
              <a:cxnLst/>
              <a:rect l="l" t="t" r="r" b="b"/>
              <a:pathLst>
                <a:path w="22253" h="82338" extrusionOk="0">
                  <a:moveTo>
                    <a:pt x="21934" y="1"/>
                  </a:moveTo>
                  <a:cubicBezTo>
                    <a:pt x="21851" y="1"/>
                    <a:pt x="21768" y="42"/>
                    <a:pt x="21715" y="138"/>
                  </a:cubicBezTo>
                  <a:cubicBezTo>
                    <a:pt x="20847" y="1471"/>
                    <a:pt x="20226" y="2898"/>
                    <a:pt x="19730" y="4419"/>
                  </a:cubicBezTo>
                  <a:cubicBezTo>
                    <a:pt x="19264" y="5939"/>
                    <a:pt x="18923" y="7552"/>
                    <a:pt x="18675" y="9134"/>
                  </a:cubicBezTo>
                  <a:cubicBezTo>
                    <a:pt x="18179" y="12298"/>
                    <a:pt x="18179" y="15493"/>
                    <a:pt x="18551" y="18657"/>
                  </a:cubicBezTo>
                  <a:cubicBezTo>
                    <a:pt x="18706" y="20084"/>
                    <a:pt x="18923" y="21604"/>
                    <a:pt x="18675" y="23062"/>
                  </a:cubicBezTo>
                  <a:cubicBezTo>
                    <a:pt x="18458" y="24396"/>
                    <a:pt x="17775" y="25451"/>
                    <a:pt x="16752" y="26351"/>
                  </a:cubicBezTo>
                  <a:cubicBezTo>
                    <a:pt x="15728" y="27250"/>
                    <a:pt x="14580" y="27840"/>
                    <a:pt x="13463" y="28522"/>
                  </a:cubicBezTo>
                  <a:cubicBezTo>
                    <a:pt x="12347" y="29205"/>
                    <a:pt x="11168" y="29980"/>
                    <a:pt x="10082" y="30818"/>
                  </a:cubicBezTo>
                  <a:cubicBezTo>
                    <a:pt x="5832" y="34075"/>
                    <a:pt x="2048" y="38449"/>
                    <a:pt x="1117" y="43878"/>
                  </a:cubicBezTo>
                  <a:cubicBezTo>
                    <a:pt x="0" y="50268"/>
                    <a:pt x="2916" y="56348"/>
                    <a:pt x="5646" y="61963"/>
                  </a:cubicBezTo>
                  <a:cubicBezTo>
                    <a:pt x="8159" y="67113"/>
                    <a:pt x="11044" y="73193"/>
                    <a:pt x="9493" y="79087"/>
                  </a:cubicBezTo>
                  <a:cubicBezTo>
                    <a:pt x="9307" y="79801"/>
                    <a:pt x="9151" y="80514"/>
                    <a:pt x="8996" y="81259"/>
                  </a:cubicBezTo>
                  <a:cubicBezTo>
                    <a:pt x="8876" y="81922"/>
                    <a:pt x="9341" y="82337"/>
                    <a:pt x="9844" y="82337"/>
                  </a:cubicBezTo>
                  <a:cubicBezTo>
                    <a:pt x="10117" y="82337"/>
                    <a:pt x="10402" y="82214"/>
                    <a:pt x="10609" y="81941"/>
                  </a:cubicBezTo>
                  <a:cubicBezTo>
                    <a:pt x="11571" y="80669"/>
                    <a:pt x="11881" y="79087"/>
                    <a:pt x="12036" y="77536"/>
                  </a:cubicBezTo>
                  <a:cubicBezTo>
                    <a:pt x="12192" y="75985"/>
                    <a:pt x="12099" y="74434"/>
                    <a:pt x="11850" y="72914"/>
                  </a:cubicBezTo>
                  <a:cubicBezTo>
                    <a:pt x="11385" y="69843"/>
                    <a:pt x="10268" y="66896"/>
                    <a:pt x="8965" y="64073"/>
                  </a:cubicBezTo>
                  <a:cubicBezTo>
                    <a:pt x="6422" y="58520"/>
                    <a:pt x="2792" y="52998"/>
                    <a:pt x="2854" y="46670"/>
                  </a:cubicBezTo>
                  <a:cubicBezTo>
                    <a:pt x="2916" y="41241"/>
                    <a:pt x="6173" y="36681"/>
                    <a:pt x="10206" y="33331"/>
                  </a:cubicBezTo>
                  <a:cubicBezTo>
                    <a:pt x="11199" y="32493"/>
                    <a:pt x="12285" y="31717"/>
                    <a:pt x="13370" y="31004"/>
                  </a:cubicBezTo>
                  <a:cubicBezTo>
                    <a:pt x="14518" y="30259"/>
                    <a:pt x="15728" y="29608"/>
                    <a:pt x="16876" y="28832"/>
                  </a:cubicBezTo>
                  <a:cubicBezTo>
                    <a:pt x="18024" y="28057"/>
                    <a:pt x="19140" y="27095"/>
                    <a:pt x="19823" y="25854"/>
                  </a:cubicBezTo>
                  <a:cubicBezTo>
                    <a:pt x="20598" y="24520"/>
                    <a:pt x="20816" y="22938"/>
                    <a:pt x="20753" y="21387"/>
                  </a:cubicBezTo>
                  <a:cubicBezTo>
                    <a:pt x="20722" y="19836"/>
                    <a:pt x="20412" y="18378"/>
                    <a:pt x="20288" y="16858"/>
                  </a:cubicBezTo>
                  <a:cubicBezTo>
                    <a:pt x="20164" y="15369"/>
                    <a:pt x="20133" y="13694"/>
                    <a:pt x="20195" y="12112"/>
                  </a:cubicBezTo>
                  <a:cubicBezTo>
                    <a:pt x="20350" y="8917"/>
                    <a:pt x="20878" y="5752"/>
                    <a:pt x="21715" y="2681"/>
                  </a:cubicBezTo>
                  <a:cubicBezTo>
                    <a:pt x="21901" y="1906"/>
                    <a:pt x="22056" y="1130"/>
                    <a:pt x="22211" y="355"/>
                  </a:cubicBezTo>
                  <a:cubicBezTo>
                    <a:pt x="22252" y="151"/>
                    <a:pt x="22092" y="1"/>
                    <a:pt x="219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9"/>
            <p:cNvSpPr/>
            <p:nvPr/>
          </p:nvSpPr>
          <p:spPr>
            <a:xfrm>
              <a:off x="2512125" y="1123550"/>
              <a:ext cx="374075" cy="1338050"/>
            </a:xfrm>
            <a:custGeom>
              <a:avLst/>
              <a:gdLst/>
              <a:ahLst/>
              <a:cxnLst/>
              <a:rect l="l" t="t" r="r" b="b"/>
              <a:pathLst>
                <a:path w="14963" h="53522" extrusionOk="0">
                  <a:moveTo>
                    <a:pt x="5322" y="0"/>
                  </a:moveTo>
                  <a:cubicBezTo>
                    <a:pt x="5077" y="0"/>
                    <a:pt x="4833" y="106"/>
                    <a:pt x="4684" y="351"/>
                  </a:cubicBezTo>
                  <a:cubicBezTo>
                    <a:pt x="4157" y="1219"/>
                    <a:pt x="3661" y="2057"/>
                    <a:pt x="3288" y="2988"/>
                  </a:cubicBezTo>
                  <a:cubicBezTo>
                    <a:pt x="2947" y="3825"/>
                    <a:pt x="2606" y="4694"/>
                    <a:pt x="2327" y="5593"/>
                  </a:cubicBezTo>
                  <a:cubicBezTo>
                    <a:pt x="1706" y="7362"/>
                    <a:pt x="1272" y="9192"/>
                    <a:pt x="962" y="11022"/>
                  </a:cubicBezTo>
                  <a:cubicBezTo>
                    <a:pt x="279" y="14745"/>
                    <a:pt x="0" y="18529"/>
                    <a:pt x="186" y="22314"/>
                  </a:cubicBezTo>
                  <a:cubicBezTo>
                    <a:pt x="559" y="29852"/>
                    <a:pt x="2699" y="37359"/>
                    <a:pt x="6453" y="43905"/>
                  </a:cubicBezTo>
                  <a:cubicBezTo>
                    <a:pt x="7507" y="45735"/>
                    <a:pt x="8686" y="47472"/>
                    <a:pt x="10051" y="49116"/>
                  </a:cubicBezTo>
                  <a:cubicBezTo>
                    <a:pt x="11385" y="50761"/>
                    <a:pt x="12750" y="52343"/>
                    <a:pt x="14518" y="53491"/>
                  </a:cubicBezTo>
                  <a:cubicBezTo>
                    <a:pt x="14555" y="53512"/>
                    <a:pt x="14593" y="53521"/>
                    <a:pt x="14630" y="53521"/>
                  </a:cubicBezTo>
                  <a:cubicBezTo>
                    <a:pt x="14809" y="53521"/>
                    <a:pt x="14962" y="53298"/>
                    <a:pt x="14859" y="53118"/>
                  </a:cubicBezTo>
                  <a:cubicBezTo>
                    <a:pt x="13867" y="51567"/>
                    <a:pt x="12688" y="50171"/>
                    <a:pt x="11633" y="48682"/>
                  </a:cubicBezTo>
                  <a:cubicBezTo>
                    <a:pt x="10609" y="47162"/>
                    <a:pt x="9648" y="45673"/>
                    <a:pt x="8779" y="44091"/>
                  </a:cubicBezTo>
                  <a:cubicBezTo>
                    <a:pt x="6980" y="40958"/>
                    <a:pt x="5584" y="37608"/>
                    <a:pt x="4529" y="34164"/>
                  </a:cubicBezTo>
                  <a:cubicBezTo>
                    <a:pt x="2451" y="27277"/>
                    <a:pt x="1799" y="19925"/>
                    <a:pt x="2885" y="12821"/>
                  </a:cubicBezTo>
                  <a:cubicBezTo>
                    <a:pt x="3195" y="10805"/>
                    <a:pt x="3661" y="8820"/>
                    <a:pt x="4219" y="6834"/>
                  </a:cubicBezTo>
                  <a:cubicBezTo>
                    <a:pt x="4498" y="5873"/>
                    <a:pt x="4777" y="4880"/>
                    <a:pt x="5119" y="3918"/>
                  </a:cubicBezTo>
                  <a:cubicBezTo>
                    <a:pt x="5460" y="2957"/>
                    <a:pt x="5739" y="1933"/>
                    <a:pt x="6080" y="940"/>
                  </a:cubicBezTo>
                  <a:cubicBezTo>
                    <a:pt x="6264" y="390"/>
                    <a:pt x="5791" y="0"/>
                    <a:pt x="53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9"/>
            <p:cNvSpPr/>
            <p:nvPr/>
          </p:nvSpPr>
          <p:spPr>
            <a:xfrm>
              <a:off x="2491950" y="1153800"/>
              <a:ext cx="63275" cy="237050"/>
            </a:xfrm>
            <a:custGeom>
              <a:avLst/>
              <a:gdLst/>
              <a:ahLst/>
              <a:cxnLst/>
              <a:rect l="l" t="t" r="r" b="b"/>
              <a:pathLst>
                <a:path w="2531" h="9482" extrusionOk="0">
                  <a:moveTo>
                    <a:pt x="433" y="1"/>
                  </a:moveTo>
                  <a:cubicBezTo>
                    <a:pt x="222" y="1"/>
                    <a:pt x="1" y="167"/>
                    <a:pt x="1" y="382"/>
                  </a:cubicBezTo>
                  <a:cubicBezTo>
                    <a:pt x="1" y="1933"/>
                    <a:pt x="342" y="3422"/>
                    <a:pt x="714" y="4880"/>
                  </a:cubicBezTo>
                  <a:cubicBezTo>
                    <a:pt x="1086" y="6369"/>
                    <a:pt x="1552" y="7827"/>
                    <a:pt x="2017" y="9316"/>
                  </a:cubicBezTo>
                  <a:cubicBezTo>
                    <a:pt x="2058" y="9426"/>
                    <a:pt x="2167" y="9481"/>
                    <a:pt x="2272" y="9481"/>
                  </a:cubicBezTo>
                  <a:cubicBezTo>
                    <a:pt x="2404" y="9481"/>
                    <a:pt x="2531" y="9395"/>
                    <a:pt x="2513" y="9223"/>
                  </a:cubicBezTo>
                  <a:cubicBezTo>
                    <a:pt x="2358" y="7703"/>
                    <a:pt x="2172" y="6183"/>
                    <a:pt x="1924" y="4663"/>
                  </a:cubicBezTo>
                  <a:cubicBezTo>
                    <a:pt x="1645" y="3143"/>
                    <a:pt x="1366" y="1622"/>
                    <a:pt x="745" y="195"/>
                  </a:cubicBezTo>
                  <a:cubicBezTo>
                    <a:pt x="676" y="58"/>
                    <a:pt x="557" y="1"/>
                    <a:pt x="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9"/>
            <p:cNvSpPr/>
            <p:nvPr/>
          </p:nvSpPr>
          <p:spPr>
            <a:xfrm>
              <a:off x="1958375" y="1544875"/>
              <a:ext cx="595700" cy="1344075"/>
            </a:xfrm>
            <a:custGeom>
              <a:avLst/>
              <a:gdLst/>
              <a:ahLst/>
              <a:cxnLst/>
              <a:rect l="l" t="t" r="r" b="b"/>
              <a:pathLst>
                <a:path w="23828" h="53763" extrusionOk="0">
                  <a:moveTo>
                    <a:pt x="23571" y="1"/>
                  </a:moveTo>
                  <a:cubicBezTo>
                    <a:pt x="23531" y="1"/>
                    <a:pt x="23489" y="10"/>
                    <a:pt x="23453" y="32"/>
                  </a:cubicBezTo>
                  <a:lnTo>
                    <a:pt x="23484" y="32"/>
                  </a:lnTo>
                  <a:cubicBezTo>
                    <a:pt x="21809" y="1335"/>
                    <a:pt x="19824" y="1614"/>
                    <a:pt x="17776" y="1800"/>
                  </a:cubicBezTo>
                  <a:cubicBezTo>
                    <a:pt x="15574" y="1987"/>
                    <a:pt x="13340" y="1925"/>
                    <a:pt x="11107" y="2297"/>
                  </a:cubicBezTo>
                  <a:cubicBezTo>
                    <a:pt x="8780" y="2700"/>
                    <a:pt x="6670" y="3755"/>
                    <a:pt x="4964" y="5430"/>
                  </a:cubicBezTo>
                  <a:cubicBezTo>
                    <a:pt x="3165" y="7229"/>
                    <a:pt x="1955" y="9525"/>
                    <a:pt x="1211" y="11944"/>
                  </a:cubicBezTo>
                  <a:cubicBezTo>
                    <a:pt x="404" y="14674"/>
                    <a:pt x="187" y="17590"/>
                    <a:pt x="94" y="20444"/>
                  </a:cubicBezTo>
                  <a:cubicBezTo>
                    <a:pt x="1" y="23298"/>
                    <a:pt x="94" y="26090"/>
                    <a:pt x="435" y="28882"/>
                  </a:cubicBezTo>
                  <a:cubicBezTo>
                    <a:pt x="1056" y="34218"/>
                    <a:pt x="2576" y="39523"/>
                    <a:pt x="5554" y="44052"/>
                  </a:cubicBezTo>
                  <a:cubicBezTo>
                    <a:pt x="7012" y="46285"/>
                    <a:pt x="8780" y="48364"/>
                    <a:pt x="10858" y="50101"/>
                  </a:cubicBezTo>
                  <a:cubicBezTo>
                    <a:pt x="11913" y="50969"/>
                    <a:pt x="13030" y="51776"/>
                    <a:pt x="14209" y="52427"/>
                  </a:cubicBezTo>
                  <a:cubicBezTo>
                    <a:pt x="14736" y="52738"/>
                    <a:pt x="15325" y="53048"/>
                    <a:pt x="15884" y="53296"/>
                  </a:cubicBezTo>
                  <a:cubicBezTo>
                    <a:pt x="16597" y="53606"/>
                    <a:pt x="17311" y="53730"/>
                    <a:pt x="18055" y="53761"/>
                  </a:cubicBezTo>
                  <a:cubicBezTo>
                    <a:pt x="18067" y="53762"/>
                    <a:pt x="18079" y="53762"/>
                    <a:pt x="18091" y="53762"/>
                  </a:cubicBezTo>
                  <a:cubicBezTo>
                    <a:pt x="18835" y="53762"/>
                    <a:pt x="18947" y="52794"/>
                    <a:pt x="18428" y="52396"/>
                  </a:cubicBezTo>
                  <a:cubicBezTo>
                    <a:pt x="17962" y="52055"/>
                    <a:pt x="17497" y="51683"/>
                    <a:pt x="16970" y="51435"/>
                  </a:cubicBezTo>
                  <a:cubicBezTo>
                    <a:pt x="16442" y="51187"/>
                    <a:pt x="15915" y="50938"/>
                    <a:pt x="15418" y="50628"/>
                  </a:cubicBezTo>
                  <a:cubicBezTo>
                    <a:pt x="14488" y="50101"/>
                    <a:pt x="13588" y="49511"/>
                    <a:pt x="12720" y="48860"/>
                  </a:cubicBezTo>
                  <a:cubicBezTo>
                    <a:pt x="10982" y="47495"/>
                    <a:pt x="9431" y="45851"/>
                    <a:pt x="8128" y="44052"/>
                  </a:cubicBezTo>
                  <a:cubicBezTo>
                    <a:pt x="5150" y="39957"/>
                    <a:pt x="3444" y="35148"/>
                    <a:pt x="2638" y="30185"/>
                  </a:cubicBezTo>
                  <a:cubicBezTo>
                    <a:pt x="2172" y="27486"/>
                    <a:pt x="2017" y="24756"/>
                    <a:pt x="2017" y="22026"/>
                  </a:cubicBezTo>
                  <a:cubicBezTo>
                    <a:pt x="2048" y="19297"/>
                    <a:pt x="2141" y="16629"/>
                    <a:pt x="2731" y="13992"/>
                  </a:cubicBezTo>
                  <a:cubicBezTo>
                    <a:pt x="3227" y="11634"/>
                    <a:pt x="4158" y="9308"/>
                    <a:pt x="5771" y="7446"/>
                  </a:cubicBezTo>
                  <a:cubicBezTo>
                    <a:pt x="7198" y="5802"/>
                    <a:pt x="8966" y="4747"/>
                    <a:pt x="11107" y="4313"/>
                  </a:cubicBezTo>
                  <a:cubicBezTo>
                    <a:pt x="15263" y="3445"/>
                    <a:pt x="21157" y="4468"/>
                    <a:pt x="23732" y="249"/>
                  </a:cubicBezTo>
                  <a:cubicBezTo>
                    <a:pt x="23827" y="107"/>
                    <a:pt x="23704" y="1"/>
                    <a:pt x="235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9"/>
            <p:cNvSpPr/>
            <p:nvPr/>
          </p:nvSpPr>
          <p:spPr>
            <a:xfrm>
              <a:off x="2121250" y="2736250"/>
              <a:ext cx="78350" cy="241700"/>
            </a:xfrm>
            <a:custGeom>
              <a:avLst/>
              <a:gdLst/>
              <a:ahLst/>
              <a:cxnLst/>
              <a:rect l="l" t="t" r="r" b="b"/>
              <a:pathLst>
                <a:path w="3134" h="9668" extrusionOk="0">
                  <a:moveTo>
                    <a:pt x="2648" y="1"/>
                  </a:moveTo>
                  <a:cubicBezTo>
                    <a:pt x="2527" y="1"/>
                    <a:pt x="2415" y="71"/>
                    <a:pt x="2389" y="243"/>
                  </a:cubicBezTo>
                  <a:cubicBezTo>
                    <a:pt x="2203" y="1732"/>
                    <a:pt x="1831" y="3190"/>
                    <a:pt x="1427" y="4648"/>
                  </a:cubicBezTo>
                  <a:cubicBezTo>
                    <a:pt x="1241" y="5362"/>
                    <a:pt x="993" y="6075"/>
                    <a:pt x="745" y="6789"/>
                  </a:cubicBezTo>
                  <a:cubicBezTo>
                    <a:pt x="497" y="7471"/>
                    <a:pt x="0" y="8371"/>
                    <a:pt x="217" y="9115"/>
                  </a:cubicBezTo>
                  <a:cubicBezTo>
                    <a:pt x="328" y="9446"/>
                    <a:pt x="626" y="9667"/>
                    <a:pt x="945" y="9667"/>
                  </a:cubicBezTo>
                  <a:cubicBezTo>
                    <a:pt x="1075" y="9667"/>
                    <a:pt x="1209" y="9631"/>
                    <a:pt x="1334" y="9550"/>
                  </a:cubicBezTo>
                  <a:cubicBezTo>
                    <a:pt x="2048" y="9146"/>
                    <a:pt x="2265" y="8061"/>
                    <a:pt x="2451" y="7316"/>
                  </a:cubicBezTo>
                  <a:cubicBezTo>
                    <a:pt x="2637" y="6572"/>
                    <a:pt x="2792" y="5796"/>
                    <a:pt x="2885" y="5052"/>
                  </a:cubicBezTo>
                  <a:cubicBezTo>
                    <a:pt x="3134" y="3470"/>
                    <a:pt x="3134" y="1887"/>
                    <a:pt x="3009" y="305"/>
                  </a:cubicBezTo>
                  <a:cubicBezTo>
                    <a:pt x="2992" y="128"/>
                    <a:pt x="2811" y="1"/>
                    <a:pt x="26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9"/>
            <p:cNvSpPr/>
            <p:nvPr/>
          </p:nvSpPr>
          <p:spPr>
            <a:xfrm>
              <a:off x="2298850" y="2065375"/>
              <a:ext cx="407525" cy="759025"/>
            </a:xfrm>
            <a:custGeom>
              <a:avLst/>
              <a:gdLst/>
              <a:ahLst/>
              <a:cxnLst/>
              <a:rect l="l" t="t" r="r" b="b"/>
              <a:pathLst>
                <a:path w="16301" h="30361" extrusionOk="0">
                  <a:moveTo>
                    <a:pt x="1085" y="0"/>
                  </a:moveTo>
                  <a:cubicBezTo>
                    <a:pt x="685" y="0"/>
                    <a:pt x="295" y="264"/>
                    <a:pt x="279" y="803"/>
                  </a:cubicBezTo>
                  <a:cubicBezTo>
                    <a:pt x="0" y="9861"/>
                    <a:pt x="4653" y="18609"/>
                    <a:pt x="10423" y="25279"/>
                  </a:cubicBezTo>
                  <a:cubicBezTo>
                    <a:pt x="11261" y="26241"/>
                    <a:pt x="12099" y="27233"/>
                    <a:pt x="13029" y="28071"/>
                  </a:cubicBezTo>
                  <a:cubicBezTo>
                    <a:pt x="13495" y="28474"/>
                    <a:pt x="13929" y="28878"/>
                    <a:pt x="14394" y="29281"/>
                  </a:cubicBezTo>
                  <a:cubicBezTo>
                    <a:pt x="14860" y="29653"/>
                    <a:pt x="15449" y="29994"/>
                    <a:pt x="15976" y="30336"/>
                  </a:cubicBezTo>
                  <a:cubicBezTo>
                    <a:pt x="16005" y="30353"/>
                    <a:pt x="16035" y="30361"/>
                    <a:pt x="16064" y="30361"/>
                  </a:cubicBezTo>
                  <a:cubicBezTo>
                    <a:pt x="16191" y="30361"/>
                    <a:pt x="16300" y="30214"/>
                    <a:pt x="16224" y="30087"/>
                  </a:cubicBezTo>
                  <a:cubicBezTo>
                    <a:pt x="15945" y="29653"/>
                    <a:pt x="15666" y="29219"/>
                    <a:pt x="15387" y="28816"/>
                  </a:cubicBezTo>
                  <a:cubicBezTo>
                    <a:pt x="15077" y="28350"/>
                    <a:pt x="14673" y="27916"/>
                    <a:pt x="14332" y="27451"/>
                  </a:cubicBezTo>
                  <a:cubicBezTo>
                    <a:pt x="13619" y="26582"/>
                    <a:pt x="12905" y="25744"/>
                    <a:pt x="12192" y="24876"/>
                  </a:cubicBezTo>
                  <a:cubicBezTo>
                    <a:pt x="10858" y="23201"/>
                    <a:pt x="9586" y="21432"/>
                    <a:pt x="8438" y="19633"/>
                  </a:cubicBezTo>
                  <a:cubicBezTo>
                    <a:pt x="6111" y="16035"/>
                    <a:pt x="4219" y="12095"/>
                    <a:pt x="3102" y="7938"/>
                  </a:cubicBezTo>
                  <a:cubicBezTo>
                    <a:pt x="2482" y="5611"/>
                    <a:pt x="2110" y="3192"/>
                    <a:pt x="1955" y="803"/>
                  </a:cubicBezTo>
                  <a:cubicBezTo>
                    <a:pt x="1908" y="272"/>
                    <a:pt x="1491" y="0"/>
                    <a:pt x="10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9"/>
            <p:cNvSpPr/>
            <p:nvPr/>
          </p:nvSpPr>
          <p:spPr>
            <a:xfrm>
              <a:off x="2082475" y="869175"/>
              <a:ext cx="947725" cy="645650"/>
            </a:xfrm>
            <a:custGeom>
              <a:avLst/>
              <a:gdLst/>
              <a:ahLst/>
              <a:cxnLst/>
              <a:rect l="l" t="t" r="r" b="b"/>
              <a:pathLst>
                <a:path w="37909" h="25826" extrusionOk="0">
                  <a:moveTo>
                    <a:pt x="23186" y="1"/>
                  </a:moveTo>
                  <a:cubicBezTo>
                    <a:pt x="19092" y="1"/>
                    <a:pt x="15096" y="1465"/>
                    <a:pt x="11695" y="3732"/>
                  </a:cubicBezTo>
                  <a:cubicBezTo>
                    <a:pt x="9803" y="4973"/>
                    <a:pt x="8097" y="6400"/>
                    <a:pt x="6484" y="7982"/>
                  </a:cubicBezTo>
                  <a:cubicBezTo>
                    <a:pt x="4902" y="9564"/>
                    <a:pt x="3382" y="11270"/>
                    <a:pt x="2172" y="13194"/>
                  </a:cubicBezTo>
                  <a:cubicBezTo>
                    <a:pt x="900" y="15210"/>
                    <a:pt x="0" y="17630"/>
                    <a:pt x="186" y="20080"/>
                  </a:cubicBezTo>
                  <a:cubicBezTo>
                    <a:pt x="279" y="21290"/>
                    <a:pt x="559" y="22438"/>
                    <a:pt x="1117" y="23524"/>
                  </a:cubicBezTo>
                  <a:cubicBezTo>
                    <a:pt x="1644" y="24578"/>
                    <a:pt x="2420" y="25633"/>
                    <a:pt x="3630" y="25819"/>
                  </a:cubicBezTo>
                  <a:cubicBezTo>
                    <a:pt x="3663" y="25824"/>
                    <a:pt x="3698" y="25826"/>
                    <a:pt x="3734" y="25826"/>
                  </a:cubicBezTo>
                  <a:cubicBezTo>
                    <a:pt x="4219" y="25826"/>
                    <a:pt x="4823" y="25436"/>
                    <a:pt x="4591" y="24858"/>
                  </a:cubicBezTo>
                  <a:cubicBezTo>
                    <a:pt x="4498" y="24641"/>
                    <a:pt x="4436" y="24392"/>
                    <a:pt x="4312" y="24175"/>
                  </a:cubicBezTo>
                  <a:cubicBezTo>
                    <a:pt x="4219" y="23989"/>
                    <a:pt x="4033" y="23803"/>
                    <a:pt x="3909" y="23648"/>
                  </a:cubicBezTo>
                  <a:cubicBezTo>
                    <a:pt x="3692" y="23369"/>
                    <a:pt x="3475" y="22965"/>
                    <a:pt x="3289" y="22624"/>
                  </a:cubicBezTo>
                  <a:cubicBezTo>
                    <a:pt x="2947" y="22035"/>
                    <a:pt x="2699" y="21104"/>
                    <a:pt x="2637" y="20484"/>
                  </a:cubicBezTo>
                  <a:cubicBezTo>
                    <a:pt x="2420" y="18684"/>
                    <a:pt x="2823" y="17040"/>
                    <a:pt x="3723" y="15396"/>
                  </a:cubicBezTo>
                  <a:cubicBezTo>
                    <a:pt x="4653" y="13628"/>
                    <a:pt x="5956" y="12108"/>
                    <a:pt x="7352" y="10650"/>
                  </a:cubicBezTo>
                  <a:cubicBezTo>
                    <a:pt x="8717" y="9223"/>
                    <a:pt x="10175" y="7858"/>
                    <a:pt x="11788" y="6710"/>
                  </a:cubicBezTo>
                  <a:cubicBezTo>
                    <a:pt x="14953" y="4415"/>
                    <a:pt x="18613" y="2770"/>
                    <a:pt x="22491" y="2553"/>
                  </a:cubicBezTo>
                  <a:cubicBezTo>
                    <a:pt x="22800" y="2535"/>
                    <a:pt x="23111" y="2526"/>
                    <a:pt x="23422" y="2526"/>
                  </a:cubicBezTo>
                  <a:cubicBezTo>
                    <a:pt x="26783" y="2526"/>
                    <a:pt x="30156" y="3611"/>
                    <a:pt x="32542" y="5997"/>
                  </a:cubicBezTo>
                  <a:cubicBezTo>
                    <a:pt x="35179" y="8633"/>
                    <a:pt x="36699" y="12821"/>
                    <a:pt x="35551" y="16513"/>
                  </a:cubicBezTo>
                  <a:cubicBezTo>
                    <a:pt x="35490" y="16717"/>
                    <a:pt x="35670" y="16881"/>
                    <a:pt x="35853" y="16881"/>
                  </a:cubicBezTo>
                  <a:cubicBezTo>
                    <a:pt x="35949" y="16881"/>
                    <a:pt x="36045" y="16836"/>
                    <a:pt x="36109" y="16730"/>
                  </a:cubicBezTo>
                  <a:cubicBezTo>
                    <a:pt x="37908" y="13287"/>
                    <a:pt x="37381" y="9037"/>
                    <a:pt x="35241" y="5842"/>
                  </a:cubicBezTo>
                  <a:cubicBezTo>
                    <a:pt x="34093" y="4135"/>
                    <a:pt x="32573" y="2739"/>
                    <a:pt x="30711" y="1778"/>
                  </a:cubicBezTo>
                  <a:cubicBezTo>
                    <a:pt x="28757" y="754"/>
                    <a:pt x="26555" y="196"/>
                    <a:pt x="24352" y="40"/>
                  </a:cubicBezTo>
                  <a:cubicBezTo>
                    <a:pt x="23963" y="14"/>
                    <a:pt x="23574" y="1"/>
                    <a:pt x="231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9"/>
            <p:cNvSpPr/>
            <p:nvPr/>
          </p:nvSpPr>
          <p:spPr>
            <a:xfrm>
              <a:off x="1934375" y="1344075"/>
              <a:ext cx="186875" cy="236300"/>
            </a:xfrm>
            <a:custGeom>
              <a:avLst/>
              <a:gdLst/>
              <a:ahLst/>
              <a:cxnLst/>
              <a:rect l="l" t="t" r="r" b="b"/>
              <a:pathLst>
                <a:path w="7475" h="9452" extrusionOk="0">
                  <a:moveTo>
                    <a:pt x="7218" y="1"/>
                  </a:moveTo>
                  <a:cubicBezTo>
                    <a:pt x="7151" y="1"/>
                    <a:pt x="7083" y="28"/>
                    <a:pt x="7041" y="92"/>
                  </a:cubicBezTo>
                  <a:cubicBezTo>
                    <a:pt x="6141" y="1643"/>
                    <a:pt x="5087" y="3101"/>
                    <a:pt x="3970" y="4497"/>
                  </a:cubicBezTo>
                  <a:cubicBezTo>
                    <a:pt x="3412" y="5179"/>
                    <a:pt x="2822" y="5831"/>
                    <a:pt x="2202" y="6451"/>
                  </a:cubicBezTo>
                  <a:cubicBezTo>
                    <a:pt x="1581" y="7103"/>
                    <a:pt x="899" y="7723"/>
                    <a:pt x="309" y="8436"/>
                  </a:cubicBezTo>
                  <a:cubicBezTo>
                    <a:pt x="1" y="8848"/>
                    <a:pt x="268" y="9451"/>
                    <a:pt x="722" y="9451"/>
                  </a:cubicBezTo>
                  <a:cubicBezTo>
                    <a:pt x="815" y="9451"/>
                    <a:pt x="917" y="9425"/>
                    <a:pt x="1023" y="9367"/>
                  </a:cubicBezTo>
                  <a:cubicBezTo>
                    <a:pt x="2667" y="8467"/>
                    <a:pt x="3939" y="6823"/>
                    <a:pt x="4994" y="5303"/>
                  </a:cubicBezTo>
                  <a:cubicBezTo>
                    <a:pt x="6048" y="3783"/>
                    <a:pt x="6855" y="2046"/>
                    <a:pt x="7413" y="247"/>
                  </a:cubicBezTo>
                  <a:cubicBezTo>
                    <a:pt x="7475" y="104"/>
                    <a:pt x="7347" y="1"/>
                    <a:pt x="72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9"/>
            <p:cNvSpPr/>
            <p:nvPr/>
          </p:nvSpPr>
          <p:spPr>
            <a:xfrm>
              <a:off x="1569850" y="1161300"/>
              <a:ext cx="531750" cy="187750"/>
            </a:xfrm>
            <a:custGeom>
              <a:avLst/>
              <a:gdLst/>
              <a:ahLst/>
              <a:cxnLst/>
              <a:rect l="l" t="t" r="r" b="b"/>
              <a:pathLst>
                <a:path w="21270" h="7510" extrusionOk="0">
                  <a:moveTo>
                    <a:pt x="10068" y="0"/>
                  </a:moveTo>
                  <a:cubicBezTo>
                    <a:pt x="9283" y="0"/>
                    <a:pt x="8499" y="50"/>
                    <a:pt x="7724" y="144"/>
                  </a:cubicBezTo>
                  <a:cubicBezTo>
                    <a:pt x="6049" y="330"/>
                    <a:pt x="4374" y="764"/>
                    <a:pt x="2885" y="1602"/>
                  </a:cubicBezTo>
                  <a:cubicBezTo>
                    <a:pt x="1272" y="2532"/>
                    <a:pt x="62" y="3897"/>
                    <a:pt x="0" y="5821"/>
                  </a:cubicBezTo>
                  <a:cubicBezTo>
                    <a:pt x="0" y="6193"/>
                    <a:pt x="310" y="6534"/>
                    <a:pt x="652" y="6565"/>
                  </a:cubicBezTo>
                  <a:cubicBezTo>
                    <a:pt x="693" y="6572"/>
                    <a:pt x="734" y="6575"/>
                    <a:pt x="773" y="6575"/>
                  </a:cubicBezTo>
                  <a:cubicBezTo>
                    <a:pt x="1111" y="6575"/>
                    <a:pt x="1350" y="6344"/>
                    <a:pt x="1489" y="6038"/>
                  </a:cubicBezTo>
                  <a:cubicBezTo>
                    <a:pt x="1923" y="4952"/>
                    <a:pt x="2885" y="4052"/>
                    <a:pt x="3847" y="3494"/>
                  </a:cubicBezTo>
                  <a:cubicBezTo>
                    <a:pt x="4964" y="2843"/>
                    <a:pt x="6266" y="2501"/>
                    <a:pt x="7569" y="2315"/>
                  </a:cubicBezTo>
                  <a:cubicBezTo>
                    <a:pt x="8598" y="2152"/>
                    <a:pt x="9645" y="2054"/>
                    <a:pt x="10685" y="2054"/>
                  </a:cubicBezTo>
                  <a:cubicBezTo>
                    <a:pt x="13002" y="2054"/>
                    <a:pt x="15288" y="2539"/>
                    <a:pt x="17279" y="3866"/>
                  </a:cubicBezTo>
                  <a:cubicBezTo>
                    <a:pt x="18675" y="4828"/>
                    <a:pt x="19978" y="5852"/>
                    <a:pt x="20784" y="7372"/>
                  </a:cubicBezTo>
                  <a:cubicBezTo>
                    <a:pt x="20828" y="7469"/>
                    <a:pt x="20901" y="7510"/>
                    <a:pt x="20977" y="7510"/>
                  </a:cubicBezTo>
                  <a:cubicBezTo>
                    <a:pt x="21119" y="7510"/>
                    <a:pt x="21270" y="7367"/>
                    <a:pt x="21250" y="7186"/>
                  </a:cubicBezTo>
                  <a:cubicBezTo>
                    <a:pt x="20878" y="5541"/>
                    <a:pt x="20040" y="3990"/>
                    <a:pt x="18799" y="2843"/>
                  </a:cubicBezTo>
                  <a:cubicBezTo>
                    <a:pt x="17465" y="1602"/>
                    <a:pt x="15635" y="826"/>
                    <a:pt x="13898" y="423"/>
                  </a:cubicBezTo>
                  <a:cubicBezTo>
                    <a:pt x="12645" y="134"/>
                    <a:pt x="11355" y="0"/>
                    <a:pt x="100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9"/>
            <p:cNvSpPr/>
            <p:nvPr/>
          </p:nvSpPr>
          <p:spPr>
            <a:xfrm>
              <a:off x="1451725" y="1078950"/>
              <a:ext cx="259825" cy="108625"/>
            </a:xfrm>
            <a:custGeom>
              <a:avLst/>
              <a:gdLst/>
              <a:ahLst/>
              <a:cxnLst/>
              <a:rect l="l" t="t" r="r" b="b"/>
              <a:pathLst>
                <a:path w="10393" h="4345" extrusionOk="0">
                  <a:moveTo>
                    <a:pt x="3487" y="0"/>
                  </a:moveTo>
                  <a:cubicBezTo>
                    <a:pt x="2425" y="0"/>
                    <a:pt x="1375" y="227"/>
                    <a:pt x="506" y="801"/>
                  </a:cubicBezTo>
                  <a:cubicBezTo>
                    <a:pt x="1" y="1128"/>
                    <a:pt x="94" y="2110"/>
                    <a:pt x="757" y="2110"/>
                  </a:cubicBezTo>
                  <a:cubicBezTo>
                    <a:pt x="786" y="2110"/>
                    <a:pt x="816" y="2108"/>
                    <a:pt x="847" y="2104"/>
                  </a:cubicBezTo>
                  <a:cubicBezTo>
                    <a:pt x="1836" y="1973"/>
                    <a:pt x="2814" y="1820"/>
                    <a:pt x="3794" y="1820"/>
                  </a:cubicBezTo>
                  <a:cubicBezTo>
                    <a:pt x="4443" y="1820"/>
                    <a:pt x="5094" y="1887"/>
                    <a:pt x="5749" y="2073"/>
                  </a:cubicBezTo>
                  <a:cubicBezTo>
                    <a:pt x="7393" y="2507"/>
                    <a:pt x="9037" y="3158"/>
                    <a:pt x="10216" y="4306"/>
                  </a:cubicBezTo>
                  <a:cubicBezTo>
                    <a:pt x="10234" y="4334"/>
                    <a:pt x="10258" y="4345"/>
                    <a:pt x="10281" y="4345"/>
                  </a:cubicBezTo>
                  <a:cubicBezTo>
                    <a:pt x="10337" y="4345"/>
                    <a:pt x="10393" y="4279"/>
                    <a:pt x="10371" y="4213"/>
                  </a:cubicBezTo>
                  <a:lnTo>
                    <a:pt x="10340" y="4213"/>
                  </a:lnTo>
                  <a:cubicBezTo>
                    <a:pt x="9937" y="3407"/>
                    <a:pt x="9440" y="2538"/>
                    <a:pt x="8758" y="1949"/>
                  </a:cubicBezTo>
                  <a:cubicBezTo>
                    <a:pt x="8013" y="1266"/>
                    <a:pt x="7207" y="770"/>
                    <a:pt x="6245" y="460"/>
                  </a:cubicBezTo>
                  <a:cubicBezTo>
                    <a:pt x="5396" y="181"/>
                    <a:pt x="4437" y="0"/>
                    <a:pt x="34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9"/>
            <p:cNvSpPr/>
            <p:nvPr/>
          </p:nvSpPr>
          <p:spPr>
            <a:xfrm>
              <a:off x="1747450" y="830625"/>
              <a:ext cx="340475" cy="186950"/>
            </a:xfrm>
            <a:custGeom>
              <a:avLst/>
              <a:gdLst/>
              <a:ahLst/>
              <a:cxnLst/>
              <a:rect l="l" t="t" r="r" b="b"/>
              <a:pathLst>
                <a:path w="13619" h="7478" extrusionOk="0">
                  <a:moveTo>
                    <a:pt x="434" y="0"/>
                  </a:moveTo>
                  <a:cubicBezTo>
                    <a:pt x="62" y="0"/>
                    <a:pt x="0" y="528"/>
                    <a:pt x="341" y="621"/>
                  </a:cubicBezTo>
                  <a:cubicBezTo>
                    <a:pt x="1489" y="962"/>
                    <a:pt x="2637" y="1396"/>
                    <a:pt x="3754" y="1862"/>
                  </a:cubicBezTo>
                  <a:cubicBezTo>
                    <a:pt x="4870" y="2296"/>
                    <a:pt x="5894" y="2792"/>
                    <a:pt x="6887" y="3382"/>
                  </a:cubicBezTo>
                  <a:cubicBezTo>
                    <a:pt x="7879" y="3940"/>
                    <a:pt x="8841" y="4592"/>
                    <a:pt x="9710" y="5336"/>
                  </a:cubicBezTo>
                  <a:cubicBezTo>
                    <a:pt x="10175" y="5677"/>
                    <a:pt x="10578" y="6081"/>
                    <a:pt x="11013" y="6484"/>
                  </a:cubicBezTo>
                  <a:cubicBezTo>
                    <a:pt x="11496" y="6907"/>
                    <a:pt x="12039" y="7478"/>
                    <a:pt x="12727" y="7478"/>
                  </a:cubicBezTo>
                  <a:cubicBezTo>
                    <a:pt x="12745" y="7478"/>
                    <a:pt x="12763" y="7477"/>
                    <a:pt x="12781" y="7477"/>
                  </a:cubicBezTo>
                  <a:cubicBezTo>
                    <a:pt x="13215" y="7446"/>
                    <a:pt x="13494" y="7135"/>
                    <a:pt x="13525" y="6701"/>
                  </a:cubicBezTo>
                  <a:cubicBezTo>
                    <a:pt x="13618" y="5988"/>
                    <a:pt x="13029" y="5398"/>
                    <a:pt x="12533" y="4964"/>
                  </a:cubicBezTo>
                  <a:cubicBezTo>
                    <a:pt x="12036" y="4499"/>
                    <a:pt x="11509" y="4095"/>
                    <a:pt x="10982" y="3692"/>
                  </a:cubicBezTo>
                  <a:cubicBezTo>
                    <a:pt x="9958" y="2947"/>
                    <a:pt x="8872" y="2296"/>
                    <a:pt x="7755" y="1738"/>
                  </a:cubicBezTo>
                  <a:cubicBezTo>
                    <a:pt x="6608" y="1210"/>
                    <a:pt x="5398" y="714"/>
                    <a:pt x="4157" y="404"/>
                  </a:cubicBezTo>
                  <a:cubicBezTo>
                    <a:pt x="2916" y="93"/>
                    <a:pt x="1706" y="0"/>
                    <a:pt x="4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9"/>
            <p:cNvSpPr/>
            <p:nvPr/>
          </p:nvSpPr>
          <p:spPr>
            <a:xfrm>
              <a:off x="1982850" y="797975"/>
              <a:ext cx="222550" cy="109550"/>
            </a:xfrm>
            <a:custGeom>
              <a:avLst/>
              <a:gdLst/>
              <a:ahLst/>
              <a:cxnLst/>
              <a:rect l="l" t="t" r="r" b="b"/>
              <a:pathLst>
                <a:path w="8902" h="4382" extrusionOk="0">
                  <a:moveTo>
                    <a:pt x="8228" y="0"/>
                  </a:moveTo>
                  <a:cubicBezTo>
                    <a:pt x="8210" y="0"/>
                    <a:pt x="8192" y="1"/>
                    <a:pt x="8173" y="3"/>
                  </a:cubicBezTo>
                  <a:cubicBezTo>
                    <a:pt x="6684" y="159"/>
                    <a:pt x="5257" y="717"/>
                    <a:pt x="3923" y="1399"/>
                  </a:cubicBezTo>
                  <a:cubicBezTo>
                    <a:pt x="3272" y="1710"/>
                    <a:pt x="2589" y="2051"/>
                    <a:pt x="2000" y="2485"/>
                  </a:cubicBezTo>
                  <a:cubicBezTo>
                    <a:pt x="1410" y="2888"/>
                    <a:pt x="821" y="3354"/>
                    <a:pt x="263" y="3850"/>
                  </a:cubicBezTo>
                  <a:cubicBezTo>
                    <a:pt x="0" y="4060"/>
                    <a:pt x="226" y="4381"/>
                    <a:pt x="490" y="4381"/>
                  </a:cubicBezTo>
                  <a:cubicBezTo>
                    <a:pt x="538" y="4381"/>
                    <a:pt x="587" y="4370"/>
                    <a:pt x="635" y="4347"/>
                  </a:cubicBezTo>
                  <a:lnTo>
                    <a:pt x="666" y="4347"/>
                  </a:lnTo>
                  <a:cubicBezTo>
                    <a:pt x="1317" y="4005"/>
                    <a:pt x="1969" y="3726"/>
                    <a:pt x="2651" y="3416"/>
                  </a:cubicBezTo>
                  <a:cubicBezTo>
                    <a:pt x="3272" y="3168"/>
                    <a:pt x="3861" y="2857"/>
                    <a:pt x="4482" y="2578"/>
                  </a:cubicBezTo>
                  <a:cubicBezTo>
                    <a:pt x="5816" y="2051"/>
                    <a:pt x="7149" y="1617"/>
                    <a:pt x="8452" y="996"/>
                  </a:cubicBezTo>
                  <a:cubicBezTo>
                    <a:pt x="8901" y="787"/>
                    <a:pt x="8715" y="0"/>
                    <a:pt x="82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9"/>
            <p:cNvSpPr/>
            <p:nvPr/>
          </p:nvSpPr>
          <p:spPr>
            <a:xfrm>
              <a:off x="2238350" y="626650"/>
              <a:ext cx="242000" cy="127300"/>
            </a:xfrm>
            <a:custGeom>
              <a:avLst/>
              <a:gdLst/>
              <a:ahLst/>
              <a:cxnLst/>
              <a:rect l="l" t="t" r="r" b="b"/>
              <a:pathLst>
                <a:path w="9680" h="5092" extrusionOk="0">
                  <a:moveTo>
                    <a:pt x="280" y="1"/>
                  </a:moveTo>
                  <a:cubicBezTo>
                    <a:pt x="1" y="1"/>
                    <a:pt x="1" y="342"/>
                    <a:pt x="218" y="435"/>
                  </a:cubicBezTo>
                  <a:cubicBezTo>
                    <a:pt x="1769" y="1055"/>
                    <a:pt x="3382" y="1738"/>
                    <a:pt x="4840" y="2545"/>
                  </a:cubicBezTo>
                  <a:cubicBezTo>
                    <a:pt x="5553" y="2917"/>
                    <a:pt x="6298" y="3351"/>
                    <a:pt x="6980" y="3847"/>
                  </a:cubicBezTo>
                  <a:cubicBezTo>
                    <a:pt x="7550" y="4267"/>
                    <a:pt x="8321" y="5091"/>
                    <a:pt x="9072" y="5091"/>
                  </a:cubicBezTo>
                  <a:cubicBezTo>
                    <a:pt x="9099" y="5091"/>
                    <a:pt x="9125" y="5090"/>
                    <a:pt x="9152" y="5088"/>
                  </a:cubicBezTo>
                  <a:cubicBezTo>
                    <a:pt x="9431" y="5057"/>
                    <a:pt x="9679" y="4871"/>
                    <a:pt x="9679" y="4561"/>
                  </a:cubicBezTo>
                  <a:cubicBezTo>
                    <a:pt x="9648" y="3661"/>
                    <a:pt x="8562" y="3010"/>
                    <a:pt x="7880" y="2545"/>
                  </a:cubicBezTo>
                  <a:cubicBezTo>
                    <a:pt x="7136" y="2048"/>
                    <a:pt x="6360" y="1583"/>
                    <a:pt x="5522" y="1211"/>
                  </a:cubicBezTo>
                  <a:cubicBezTo>
                    <a:pt x="4716" y="838"/>
                    <a:pt x="3878" y="466"/>
                    <a:pt x="3010" y="280"/>
                  </a:cubicBezTo>
                  <a:cubicBezTo>
                    <a:pt x="2141" y="94"/>
                    <a:pt x="1210" y="1"/>
                    <a:pt x="2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9"/>
            <p:cNvSpPr/>
            <p:nvPr/>
          </p:nvSpPr>
          <p:spPr>
            <a:xfrm>
              <a:off x="2413650" y="647525"/>
              <a:ext cx="319850" cy="55350"/>
            </a:xfrm>
            <a:custGeom>
              <a:avLst/>
              <a:gdLst/>
              <a:ahLst/>
              <a:cxnLst/>
              <a:rect l="l" t="t" r="r" b="b"/>
              <a:pathLst>
                <a:path w="12794" h="2214" extrusionOk="0">
                  <a:moveTo>
                    <a:pt x="7334" y="1"/>
                  </a:moveTo>
                  <a:cubicBezTo>
                    <a:pt x="6980" y="1"/>
                    <a:pt x="6624" y="12"/>
                    <a:pt x="6266" y="34"/>
                  </a:cubicBezTo>
                  <a:cubicBezTo>
                    <a:pt x="5273" y="127"/>
                    <a:pt x="4280" y="189"/>
                    <a:pt x="3319" y="438"/>
                  </a:cubicBezTo>
                  <a:cubicBezTo>
                    <a:pt x="2388" y="655"/>
                    <a:pt x="1457" y="965"/>
                    <a:pt x="558" y="1275"/>
                  </a:cubicBezTo>
                  <a:cubicBezTo>
                    <a:pt x="0" y="1481"/>
                    <a:pt x="192" y="2213"/>
                    <a:pt x="713" y="2213"/>
                  </a:cubicBezTo>
                  <a:cubicBezTo>
                    <a:pt x="743" y="2213"/>
                    <a:pt x="774" y="2211"/>
                    <a:pt x="806" y="2206"/>
                  </a:cubicBezTo>
                  <a:cubicBezTo>
                    <a:pt x="2636" y="1958"/>
                    <a:pt x="4529" y="1865"/>
                    <a:pt x="6359" y="1865"/>
                  </a:cubicBezTo>
                  <a:cubicBezTo>
                    <a:pt x="8189" y="1896"/>
                    <a:pt x="10019" y="1989"/>
                    <a:pt x="11881" y="2113"/>
                  </a:cubicBezTo>
                  <a:cubicBezTo>
                    <a:pt x="11900" y="2114"/>
                    <a:pt x="11919" y="2115"/>
                    <a:pt x="11938" y="2115"/>
                  </a:cubicBezTo>
                  <a:cubicBezTo>
                    <a:pt x="12693" y="2115"/>
                    <a:pt x="12793" y="929"/>
                    <a:pt x="12067" y="717"/>
                  </a:cubicBezTo>
                  <a:cubicBezTo>
                    <a:pt x="10516" y="234"/>
                    <a:pt x="8944" y="1"/>
                    <a:pt x="7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9"/>
            <p:cNvSpPr/>
            <p:nvPr/>
          </p:nvSpPr>
          <p:spPr>
            <a:xfrm>
              <a:off x="2820000" y="438375"/>
              <a:ext cx="238125" cy="171200"/>
            </a:xfrm>
            <a:custGeom>
              <a:avLst/>
              <a:gdLst/>
              <a:ahLst/>
              <a:cxnLst/>
              <a:rect l="l" t="t" r="r" b="b"/>
              <a:pathLst>
                <a:path w="9525" h="6848" extrusionOk="0">
                  <a:moveTo>
                    <a:pt x="628" y="1"/>
                  </a:moveTo>
                  <a:cubicBezTo>
                    <a:pt x="429" y="1"/>
                    <a:pt x="226" y="117"/>
                    <a:pt x="187" y="335"/>
                  </a:cubicBezTo>
                  <a:cubicBezTo>
                    <a:pt x="1" y="1358"/>
                    <a:pt x="435" y="2351"/>
                    <a:pt x="962" y="3189"/>
                  </a:cubicBezTo>
                  <a:cubicBezTo>
                    <a:pt x="1552" y="4119"/>
                    <a:pt x="2296" y="4833"/>
                    <a:pt x="3196" y="5453"/>
                  </a:cubicBezTo>
                  <a:cubicBezTo>
                    <a:pt x="4033" y="6043"/>
                    <a:pt x="4995" y="6477"/>
                    <a:pt x="6019" y="6694"/>
                  </a:cubicBezTo>
                  <a:cubicBezTo>
                    <a:pt x="6414" y="6781"/>
                    <a:pt x="6869" y="6848"/>
                    <a:pt x="7326" y="6848"/>
                  </a:cubicBezTo>
                  <a:cubicBezTo>
                    <a:pt x="8016" y="6848"/>
                    <a:pt x="8710" y="6695"/>
                    <a:pt x="9214" y="6229"/>
                  </a:cubicBezTo>
                  <a:cubicBezTo>
                    <a:pt x="9524" y="5950"/>
                    <a:pt x="9462" y="5360"/>
                    <a:pt x="9090" y="5174"/>
                  </a:cubicBezTo>
                  <a:cubicBezTo>
                    <a:pt x="8656" y="4957"/>
                    <a:pt x="8221" y="4957"/>
                    <a:pt x="7787" y="4864"/>
                  </a:cubicBezTo>
                  <a:cubicBezTo>
                    <a:pt x="7229" y="4740"/>
                    <a:pt x="7011" y="4740"/>
                    <a:pt x="6577" y="4647"/>
                  </a:cubicBezTo>
                  <a:cubicBezTo>
                    <a:pt x="5678" y="4461"/>
                    <a:pt x="5057" y="4181"/>
                    <a:pt x="4282" y="3716"/>
                  </a:cubicBezTo>
                  <a:cubicBezTo>
                    <a:pt x="3599" y="3313"/>
                    <a:pt x="3010" y="2785"/>
                    <a:pt x="2420" y="2134"/>
                  </a:cubicBezTo>
                  <a:cubicBezTo>
                    <a:pt x="1862" y="1514"/>
                    <a:pt x="1490" y="738"/>
                    <a:pt x="931" y="118"/>
                  </a:cubicBezTo>
                  <a:cubicBezTo>
                    <a:pt x="852" y="39"/>
                    <a:pt x="741" y="1"/>
                    <a:pt x="6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9"/>
            <p:cNvSpPr/>
            <p:nvPr/>
          </p:nvSpPr>
          <p:spPr>
            <a:xfrm>
              <a:off x="3237250" y="542350"/>
              <a:ext cx="138425" cy="71175"/>
            </a:xfrm>
            <a:custGeom>
              <a:avLst/>
              <a:gdLst/>
              <a:ahLst/>
              <a:cxnLst/>
              <a:rect l="l" t="t" r="r" b="b"/>
              <a:pathLst>
                <a:path w="5537" h="2847" extrusionOk="0">
                  <a:moveTo>
                    <a:pt x="994" y="815"/>
                  </a:moveTo>
                  <a:cubicBezTo>
                    <a:pt x="990" y="815"/>
                    <a:pt x="999" y="818"/>
                    <a:pt x="1031" y="824"/>
                  </a:cubicBezTo>
                  <a:lnTo>
                    <a:pt x="1031" y="824"/>
                  </a:lnTo>
                  <a:cubicBezTo>
                    <a:pt x="1064" y="827"/>
                    <a:pt x="1086" y="829"/>
                    <a:pt x="1086" y="829"/>
                  </a:cubicBezTo>
                  <a:cubicBezTo>
                    <a:pt x="1086" y="829"/>
                    <a:pt x="1003" y="815"/>
                    <a:pt x="994" y="815"/>
                  </a:cubicBezTo>
                  <a:close/>
                  <a:moveTo>
                    <a:pt x="5227" y="1"/>
                  </a:moveTo>
                  <a:cubicBezTo>
                    <a:pt x="5168" y="1"/>
                    <a:pt x="5108" y="25"/>
                    <a:pt x="5057" y="84"/>
                  </a:cubicBezTo>
                  <a:lnTo>
                    <a:pt x="5057" y="53"/>
                  </a:lnTo>
                  <a:cubicBezTo>
                    <a:pt x="4964" y="178"/>
                    <a:pt x="4871" y="271"/>
                    <a:pt x="4746" y="364"/>
                  </a:cubicBezTo>
                  <a:lnTo>
                    <a:pt x="4749" y="362"/>
                  </a:lnTo>
                  <a:lnTo>
                    <a:pt x="4749" y="362"/>
                  </a:lnTo>
                  <a:cubicBezTo>
                    <a:pt x="4618" y="436"/>
                    <a:pt x="4504" y="516"/>
                    <a:pt x="4374" y="581"/>
                  </a:cubicBezTo>
                  <a:cubicBezTo>
                    <a:pt x="4312" y="612"/>
                    <a:pt x="4281" y="612"/>
                    <a:pt x="4219" y="643"/>
                  </a:cubicBezTo>
                  <a:cubicBezTo>
                    <a:pt x="4095" y="674"/>
                    <a:pt x="4033" y="736"/>
                    <a:pt x="3940" y="736"/>
                  </a:cubicBezTo>
                  <a:cubicBezTo>
                    <a:pt x="3550" y="856"/>
                    <a:pt x="3190" y="976"/>
                    <a:pt x="2803" y="1040"/>
                  </a:cubicBezTo>
                  <a:lnTo>
                    <a:pt x="2803" y="1040"/>
                  </a:lnTo>
                  <a:cubicBezTo>
                    <a:pt x="2794" y="1038"/>
                    <a:pt x="2785" y="1037"/>
                    <a:pt x="2775" y="1037"/>
                  </a:cubicBezTo>
                  <a:cubicBezTo>
                    <a:pt x="2727" y="1037"/>
                    <a:pt x="2676" y="1055"/>
                    <a:pt x="2701" y="1055"/>
                  </a:cubicBezTo>
                  <a:cubicBezTo>
                    <a:pt x="2709" y="1055"/>
                    <a:pt x="2728" y="1053"/>
                    <a:pt x="2761" y="1046"/>
                  </a:cubicBezTo>
                  <a:cubicBezTo>
                    <a:pt x="2775" y="1044"/>
                    <a:pt x="2789" y="1042"/>
                    <a:pt x="2803" y="1040"/>
                  </a:cubicBezTo>
                  <a:lnTo>
                    <a:pt x="2803" y="1040"/>
                  </a:lnTo>
                  <a:cubicBezTo>
                    <a:pt x="2810" y="1041"/>
                    <a:pt x="2817" y="1043"/>
                    <a:pt x="2823" y="1046"/>
                  </a:cubicBezTo>
                  <a:cubicBezTo>
                    <a:pt x="2792" y="1046"/>
                    <a:pt x="2668" y="1077"/>
                    <a:pt x="2637" y="1077"/>
                  </a:cubicBezTo>
                  <a:lnTo>
                    <a:pt x="2203" y="1077"/>
                  </a:lnTo>
                  <a:cubicBezTo>
                    <a:pt x="2195" y="1077"/>
                    <a:pt x="2180" y="1075"/>
                    <a:pt x="2162" y="1073"/>
                  </a:cubicBezTo>
                  <a:lnTo>
                    <a:pt x="2162" y="1073"/>
                  </a:lnTo>
                  <a:cubicBezTo>
                    <a:pt x="2141" y="1065"/>
                    <a:pt x="2119" y="1056"/>
                    <a:pt x="2110" y="1046"/>
                  </a:cubicBezTo>
                  <a:lnTo>
                    <a:pt x="1955" y="1015"/>
                  </a:lnTo>
                  <a:cubicBezTo>
                    <a:pt x="1737" y="984"/>
                    <a:pt x="1551" y="891"/>
                    <a:pt x="1365" y="860"/>
                  </a:cubicBezTo>
                  <a:cubicBezTo>
                    <a:pt x="1272" y="829"/>
                    <a:pt x="1148" y="829"/>
                    <a:pt x="1055" y="829"/>
                  </a:cubicBezTo>
                  <a:cubicBezTo>
                    <a:pt x="1046" y="827"/>
                    <a:pt x="1038" y="826"/>
                    <a:pt x="1031" y="824"/>
                  </a:cubicBezTo>
                  <a:lnTo>
                    <a:pt x="1031" y="824"/>
                  </a:lnTo>
                  <a:cubicBezTo>
                    <a:pt x="930" y="815"/>
                    <a:pt x="721" y="798"/>
                    <a:pt x="652" y="798"/>
                  </a:cubicBezTo>
                  <a:cubicBezTo>
                    <a:pt x="248" y="829"/>
                    <a:pt x="0" y="1139"/>
                    <a:pt x="93" y="1542"/>
                  </a:cubicBezTo>
                  <a:cubicBezTo>
                    <a:pt x="217" y="2256"/>
                    <a:pt x="931" y="2659"/>
                    <a:pt x="1582" y="2783"/>
                  </a:cubicBezTo>
                  <a:cubicBezTo>
                    <a:pt x="1867" y="2824"/>
                    <a:pt x="2133" y="2847"/>
                    <a:pt x="2392" y="2847"/>
                  </a:cubicBezTo>
                  <a:cubicBezTo>
                    <a:pt x="2727" y="2847"/>
                    <a:pt x="3049" y="2809"/>
                    <a:pt x="3382" y="2721"/>
                  </a:cubicBezTo>
                  <a:cubicBezTo>
                    <a:pt x="3971" y="2597"/>
                    <a:pt x="4467" y="2287"/>
                    <a:pt x="4840" y="1822"/>
                  </a:cubicBezTo>
                  <a:cubicBezTo>
                    <a:pt x="5026" y="1605"/>
                    <a:pt x="5150" y="1387"/>
                    <a:pt x="5274" y="1139"/>
                  </a:cubicBezTo>
                  <a:cubicBezTo>
                    <a:pt x="5336" y="1046"/>
                    <a:pt x="5367" y="953"/>
                    <a:pt x="5398" y="860"/>
                  </a:cubicBezTo>
                  <a:lnTo>
                    <a:pt x="5398" y="736"/>
                  </a:lnTo>
                  <a:cubicBezTo>
                    <a:pt x="5398" y="724"/>
                    <a:pt x="5398" y="712"/>
                    <a:pt x="5397" y="702"/>
                  </a:cubicBezTo>
                  <a:lnTo>
                    <a:pt x="5397" y="702"/>
                  </a:lnTo>
                  <a:cubicBezTo>
                    <a:pt x="5397" y="703"/>
                    <a:pt x="5398" y="704"/>
                    <a:pt x="5398" y="705"/>
                  </a:cubicBezTo>
                  <a:cubicBezTo>
                    <a:pt x="5460" y="581"/>
                    <a:pt x="5460" y="457"/>
                    <a:pt x="5491" y="333"/>
                  </a:cubicBezTo>
                  <a:cubicBezTo>
                    <a:pt x="5536" y="175"/>
                    <a:pt x="5384" y="1"/>
                    <a:pt x="52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9"/>
            <p:cNvSpPr/>
            <p:nvPr/>
          </p:nvSpPr>
          <p:spPr>
            <a:xfrm>
              <a:off x="2958950" y="1021650"/>
              <a:ext cx="362575" cy="94425"/>
            </a:xfrm>
            <a:custGeom>
              <a:avLst/>
              <a:gdLst/>
              <a:ahLst/>
              <a:cxnLst/>
              <a:rect l="l" t="t" r="r" b="b"/>
              <a:pathLst>
                <a:path w="14503" h="3777" extrusionOk="0">
                  <a:moveTo>
                    <a:pt x="332" y="1"/>
                  </a:moveTo>
                  <a:cubicBezTo>
                    <a:pt x="155" y="1"/>
                    <a:pt x="1" y="173"/>
                    <a:pt x="120" y="363"/>
                  </a:cubicBezTo>
                  <a:cubicBezTo>
                    <a:pt x="1329" y="2441"/>
                    <a:pt x="3470" y="3496"/>
                    <a:pt x="5828" y="3713"/>
                  </a:cubicBezTo>
                  <a:cubicBezTo>
                    <a:pt x="6241" y="3756"/>
                    <a:pt x="6661" y="3777"/>
                    <a:pt x="7084" y="3777"/>
                  </a:cubicBezTo>
                  <a:cubicBezTo>
                    <a:pt x="9424" y="3777"/>
                    <a:pt x="11865" y="3137"/>
                    <a:pt x="13862" y="2007"/>
                  </a:cubicBezTo>
                  <a:cubicBezTo>
                    <a:pt x="14502" y="1658"/>
                    <a:pt x="14105" y="817"/>
                    <a:pt x="13490" y="817"/>
                  </a:cubicBezTo>
                  <a:cubicBezTo>
                    <a:pt x="13449" y="817"/>
                    <a:pt x="13408" y="821"/>
                    <a:pt x="13366" y="828"/>
                  </a:cubicBezTo>
                  <a:cubicBezTo>
                    <a:pt x="11060" y="1242"/>
                    <a:pt x="8839" y="2107"/>
                    <a:pt x="6461" y="2107"/>
                  </a:cubicBezTo>
                  <a:cubicBezTo>
                    <a:pt x="6343" y="2107"/>
                    <a:pt x="6225" y="2105"/>
                    <a:pt x="6107" y="2100"/>
                  </a:cubicBezTo>
                  <a:cubicBezTo>
                    <a:pt x="4152" y="2007"/>
                    <a:pt x="1981" y="1387"/>
                    <a:pt x="492" y="53"/>
                  </a:cubicBezTo>
                  <a:cubicBezTo>
                    <a:pt x="441" y="17"/>
                    <a:pt x="385" y="1"/>
                    <a:pt x="3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9"/>
            <p:cNvSpPr/>
            <p:nvPr/>
          </p:nvSpPr>
          <p:spPr>
            <a:xfrm>
              <a:off x="1183675" y="1432225"/>
              <a:ext cx="850725" cy="547550"/>
            </a:xfrm>
            <a:custGeom>
              <a:avLst/>
              <a:gdLst/>
              <a:ahLst/>
              <a:cxnLst/>
              <a:rect l="l" t="t" r="r" b="b"/>
              <a:pathLst>
                <a:path w="34029" h="21902" extrusionOk="0">
                  <a:moveTo>
                    <a:pt x="261" y="1"/>
                  </a:moveTo>
                  <a:cubicBezTo>
                    <a:pt x="127" y="1"/>
                    <a:pt x="0" y="160"/>
                    <a:pt x="92" y="319"/>
                  </a:cubicBezTo>
                  <a:cubicBezTo>
                    <a:pt x="2976" y="6027"/>
                    <a:pt x="10142" y="5934"/>
                    <a:pt x="15633" y="6493"/>
                  </a:cubicBezTo>
                  <a:cubicBezTo>
                    <a:pt x="21124" y="7082"/>
                    <a:pt x="26801" y="8633"/>
                    <a:pt x="29841" y="13224"/>
                  </a:cubicBezTo>
                  <a:cubicBezTo>
                    <a:pt x="30617" y="14403"/>
                    <a:pt x="31175" y="15582"/>
                    <a:pt x="31516" y="16947"/>
                  </a:cubicBezTo>
                  <a:cubicBezTo>
                    <a:pt x="31671" y="17598"/>
                    <a:pt x="31795" y="18250"/>
                    <a:pt x="31826" y="18901"/>
                  </a:cubicBezTo>
                  <a:cubicBezTo>
                    <a:pt x="31888" y="19615"/>
                    <a:pt x="31919" y="20328"/>
                    <a:pt x="31826" y="21042"/>
                  </a:cubicBezTo>
                  <a:cubicBezTo>
                    <a:pt x="31764" y="21383"/>
                    <a:pt x="31888" y="21724"/>
                    <a:pt x="32230" y="21848"/>
                  </a:cubicBezTo>
                  <a:cubicBezTo>
                    <a:pt x="32309" y="21884"/>
                    <a:pt x="32402" y="21901"/>
                    <a:pt x="32497" y="21901"/>
                  </a:cubicBezTo>
                  <a:cubicBezTo>
                    <a:pt x="32734" y="21901"/>
                    <a:pt x="32988" y="21791"/>
                    <a:pt x="33098" y="21569"/>
                  </a:cubicBezTo>
                  <a:cubicBezTo>
                    <a:pt x="33626" y="20328"/>
                    <a:pt x="34029" y="19025"/>
                    <a:pt x="33936" y="17629"/>
                  </a:cubicBezTo>
                  <a:cubicBezTo>
                    <a:pt x="33843" y="16233"/>
                    <a:pt x="33440" y="14837"/>
                    <a:pt x="32819" y="13534"/>
                  </a:cubicBezTo>
                  <a:cubicBezTo>
                    <a:pt x="31578" y="10991"/>
                    <a:pt x="29500" y="8912"/>
                    <a:pt x="27080" y="7485"/>
                  </a:cubicBezTo>
                  <a:cubicBezTo>
                    <a:pt x="24474" y="5934"/>
                    <a:pt x="21496" y="5128"/>
                    <a:pt x="18518" y="4693"/>
                  </a:cubicBezTo>
                  <a:cubicBezTo>
                    <a:pt x="15323" y="4228"/>
                    <a:pt x="12097" y="4259"/>
                    <a:pt x="8871" y="3856"/>
                  </a:cubicBezTo>
                  <a:cubicBezTo>
                    <a:pt x="5830" y="3514"/>
                    <a:pt x="2511" y="2429"/>
                    <a:pt x="402" y="71"/>
                  </a:cubicBezTo>
                  <a:cubicBezTo>
                    <a:pt x="360" y="22"/>
                    <a:pt x="310" y="1"/>
                    <a:pt x="2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9"/>
            <p:cNvSpPr/>
            <p:nvPr/>
          </p:nvSpPr>
          <p:spPr>
            <a:xfrm>
              <a:off x="1138850" y="1541025"/>
              <a:ext cx="476000" cy="92550"/>
            </a:xfrm>
            <a:custGeom>
              <a:avLst/>
              <a:gdLst/>
              <a:ahLst/>
              <a:cxnLst/>
              <a:rect l="l" t="t" r="r" b="b"/>
              <a:pathLst>
                <a:path w="19040" h="3702" extrusionOk="0">
                  <a:moveTo>
                    <a:pt x="17457" y="0"/>
                  </a:moveTo>
                  <a:cubicBezTo>
                    <a:pt x="17054" y="0"/>
                    <a:pt x="16682" y="31"/>
                    <a:pt x="16278" y="62"/>
                  </a:cubicBezTo>
                  <a:cubicBezTo>
                    <a:pt x="15472" y="155"/>
                    <a:pt x="14665" y="248"/>
                    <a:pt x="13859" y="403"/>
                  </a:cubicBezTo>
                  <a:cubicBezTo>
                    <a:pt x="12370" y="652"/>
                    <a:pt x="10881" y="1024"/>
                    <a:pt x="9392" y="1396"/>
                  </a:cubicBezTo>
                  <a:cubicBezTo>
                    <a:pt x="7014" y="1952"/>
                    <a:pt x="4554" y="2550"/>
                    <a:pt x="2079" y="2550"/>
                  </a:cubicBezTo>
                  <a:cubicBezTo>
                    <a:pt x="1518" y="2550"/>
                    <a:pt x="957" y="2520"/>
                    <a:pt x="395" y="2451"/>
                  </a:cubicBezTo>
                  <a:cubicBezTo>
                    <a:pt x="385" y="2450"/>
                    <a:pt x="376" y="2450"/>
                    <a:pt x="366" y="2450"/>
                  </a:cubicBezTo>
                  <a:cubicBezTo>
                    <a:pt x="22" y="2450"/>
                    <a:pt x="1" y="2981"/>
                    <a:pt x="302" y="3071"/>
                  </a:cubicBezTo>
                  <a:cubicBezTo>
                    <a:pt x="1597" y="3484"/>
                    <a:pt x="2966" y="3702"/>
                    <a:pt x="4321" y="3702"/>
                  </a:cubicBezTo>
                  <a:cubicBezTo>
                    <a:pt x="4491" y="3702"/>
                    <a:pt x="4662" y="3699"/>
                    <a:pt x="4832" y="3692"/>
                  </a:cubicBezTo>
                  <a:cubicBezTo>
                    <a:pt x="6352" y="3630"/>
                    <a:pt x="7872" y="3381"/>
                    <a:pt x="9361" y="3102"/>
                  </a:cubicBezTo>
                  <a:cubicBezTo>
                    <a:pt x="10819" y="2792"/>
                    <a:pt x="12339" y="2451"/>
                    <a:pt x="13859" y="2234"/>
                  </a:cubicBezTo>
                  <a:cubicBezTo>
                    <a:pt x="14603" y="2110"/>
                    <a:pt x="15348" y="2016"/>
                    <a:pt x="16123" y="1954"/>
                  </a:cubicBezTo>
                  <a:cubicBezTo>
                    <a:pt x="16205" y="1951"/>
                    <a:pt x="16288" y="1950"/>
                    <a:pt x="16373" y="1950"/>
                  </a:cubicBezTo>
                  <a:cubicBezTo>
                    <a:pt x="16563" y="1950"/>
                    <a:pt x="16761" y="1956"/>
                    <a:pt x="16961" y="1956"/>
                  </a:cubicBezTo>
                  <a:cubicBezTo>
                    <a:pt x="17493" y="1956"/>
                    <a:pt x="18039" y="1915"/>
                    <a:pt x="18481" y="1613"/>
                  </a:cubicBezTo>
                  <a:cubicBezTo>
                    <a:pt x="18822" y="1365"/>
                    <a:pt x="19039" y="776"/>
                    <a:pt x="18636" y="465"/>
                  </a:cubicBezTo>
                  <a:cubicBezTo>
                    <a:pt x="18233" y="155"/>
                    <a:pt x="17923" y="31"/>
                    <a:pt x="17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9"/>
            <p:cNvSpPr/>
            <p:nvPr/>
          </p:nvSpPr>
          <p:spPr>
            <a:xfrm>
              <a:off x="1035275" y="1809500"/>
              <a:ext cx="139075" cy="91250"/>
            </a:xfrm>
            <a:custGeom>
              <a:avLst/>
              <a:gdLst/>
              <a:ahLst/>
              <a:cxnLst/>
              <a:rect l="l" t="t" r="r" b="b"/>
              <a:pathLst>
                <a:path w="5563" h="3650" extrusionOk="0">
                  <a:moveTo>
                    <a:pt x="3839" y="1661"/>
                  </a:moveTo>
                  <a:cubicBezTo>
                    <a:pt x="3839" y="1661"/>
                    <a:pt x="3844" y="1663"/>
                    <a:pt x="3856" y="1670"/>
                  </a:cubicBezTo>
                  <a:cubicBezTo>
                    <a:pt x="3861" y="1671"/>
                    <a:pt x="3865" y="1673"/>
                    <a:pt x="3869" y="1674"/>
                  </a:cubicBezTo>
                  <a:lnTo>
                    <a:pt x="3869" y="1674"/>
                  </a:lnTo>
                  <a:cubicBezTo>
                    <a:pt x="3852" y="1667"/>
                    <a:pt x="3839" y="1661"/>
                    <a:pt x="3839" y="1661"/>
                  </a:cubicBezTo>
                  <a:close/>
                  <a:moveTo>
                    <a:pt x="3869" y="1674"/>
                  </a:moveTo>
                  <a:cubicBezTo>
                    <a:pt x="3872" y="1675"/>
                    <a:pt x="3875" y="1677"/>
                    <a:pt x="3879" y="1678"/>
                  </a:cubicBezTo>
                  <a:lnTo>
                    <a:pt x="3879" y="1678"/>
                  </a:lnTo>
                  <a:cubicBezTo>
                    <a:pt x="3880" y="1678"/>
                    <a:pt x="3877" y="1677"/>
                    <a:pt x="3869" y="1674"/>
                  </a:cubicBezTo>
                  <a:close/>
                  <a:moveTo>
                    <a:pt x="308" y="1"/>
                  </a:moveTo>
                  <a:cubicBezTo>
                    <a:pt x="149" y="1"/>
                    <a:pt x="1" y="158"/>
                    <a:pt x="102" y="336"/>
                  </a:cubicBezTo>
                  <a:lnTo>
                    <a:pt x="133" y="336"/>
                  </a:lnTo>
                  <a:cubicBezTo>
                    <a:pt x="351" y="708"/>
                    <a:pt x="599" y="1111"/>
                    <a:pt x="940" y="1453"/>
                  </a:cubicBezTo>
                  <a:cubicBezTo>
                    <a:pt x="1250" y="1763"/>
                    <a:pt x="1622" y="2073"/>
                    <a:pt x="1995" y="2383"/>
                  </a:cubicBezTo>
                  <a:cubicBezTo>
                    <a:pt x="2367" y="2693"/>
                    <a:pt x="2801" y="2942"/>
                    <a:pt x="3236" y="3190"/>
                  </a:cubicBezTo>
                  <a:cubicBezTo>
                    <a:pt x="3652" y="3410"/>
                    <a:pt x="4087" y="3649"/>
                    <a:pt x="4557" y="3649"/>
                  </a:cubicBezTo>
                  <a:cubicBezTo>
                    <a:pt x="4682" y="3649"/>
                    <a:pt x="4811" y="3632"/>
                    <a:pt x="4942" y="3593"/>
                  </a:cubicBezTo>
                  <a:cubicBezTo>
                    <a:pt x="5345" y="3469"/>
                    <a:pt x="5562" y="3004"/>
                    <a:pt x="5314" y="2600"/>
                  </a:cubicBezTo>
                  <a:cubicBezTo>
                    <a:pt x="5004" y="2073"/>
                    <a:pt x="4476" y="1918"/>
                    <a:pt x="3949" y="1701"/>
                  </a:cubicBezTo>
                  <a:cubicBezTo>
                    <a:pt x="3936" y="1701"/>
                    <a:pt x="3905" y="1689"/>
                    <a:pt x="3879" y="1678"/>
                  </a:cubicBezTo>
                  <a:lnTo>
                    <a:pt x="3879" y="1678"/>
                  </a:lnTo>
                  <a:cubicBezTo>
                    <a:pt x="3879" y="1678"/>
                    <a:pt x="3879" y="1678"/>
                    <a:pt x="3879" y="1678"/>
                  </a:cubicBezTo>
                  <a:cubicBezTo>
                    <a:pt x="3871" y="1678"/>
                    <a:pt x="3732" y="1639"/>
                    <a:pt x="3732" y="1639"/>
                  </a:cubicBezTo>
                  <a:cubicBezTo>
                    <a:pt x="3639" y="1577"/>
                    <a:pt x="3546" y="1546"/>
                    <a:pt x="3453" y="1515"/>
                  </a:cubicBezTo>
                  <a:cubicBezTo>
                    <a:pt x="3329" y="1453"/>
                    <a:pt x="3205" y="1390"/>
                    <a:pt x="3080" y="1328"/>
                  </a:cubicBezTo>
                  <a:cubicBezTo>
                    <a:pt x="3107" y="1328"/>
                    <a:pt x="2951" y="1260"/>
                    <a:pt x="2945" y="1260"/>
                  </a:cubicBezTo>
                  <a:cubicBezTo>
                    <a:pt x="2944" y="1260"/>
                    <a:pt x="2948" y="1262"/>
                    <a:pt x="2956" y="1266"/>
                  </a:cubicBezTo>
                  <a:cubicBezTo>
                    <a:pt x="2961" y="1271"/>
                    <a:pt x="2961" y="1273"/>
                    <a:pt x="2958" y="1273"/>
                  </a:cubicBezTo>
                  <a:cubicBezTo>
                    <a:pt x="2939" y="1273"/>
                    <a:pt x="2806" y="1204"/>
                    <a:pt x="2832" y="1204"/>
                  </a:cubicBezTo>
                  <a:cubicBezTo>
                    <a:pt x="2429" y="1049"/>
                    <a:pt x="2026" y="832"/>
                    <a:pt x="1653" y="615"/>
                  </a:cubicBezTo>
                  <a:cubicBezTo>
                    <a:pt x="1281" y="398"/>
                    <a:pt x="816" y="243"/>
                    <a:pt x="413" y="26"/>
                  </a:cubicBezTo>
                  <a:cubicBezTo>
                    <a:pt x="379" y="9"/>
                    <a:pt x="343" y="1"/>
                    <a:pt x="3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9"/>
            <p:cNvSpPr/>
            <p:nvPr/>
          </p:nvSpPr>
          <p:spPr>
            <a:xfrm>
              <a:off x="1047475" y="1834900"/>
              <a:ext cx="642900" cy="191800"/>
            </a:xfrm>
            <a:custGeom>
              <a:avLst/>
              <a:gdLst/>
              <a:ahLst/>
              <a:cxnLst/>
              <a:rect l="l" t="t" r="r" b="b"/>
              <a:pathLst>
                <a:path w="25716" h="7672" extrusionOk="0">
                  <a:moveTo>
                    <a:pt x="12666" y="0"/>
                  </a:moveTo>
                  <a:cubicBezTo>
                    <a:pt x="9962" y="0"/>
                    <a:pt x="7288" y="667"/>
                    <a:pt x="4857" y="1926"/>
                  </a:cubicBezTo>
                  <a:cubicBezTo>
                    <a:pt x="2934" y="2949"/>
                    <a:pt x="1383" y="4407"/>
                    <a:pt x="142" y="6175"/>
                  </a:cubicBezTo>
                  <a:cubicBezTo>
                    <a:pt x="0" y="6412"/>
                    <a:pt x="200" y="6612"/>
                    <a:pt x="413" y="6612"/>
                  </a:cubicBezTo>
                  <a:cubicBezTo>
                    <a:pt x="480" y="6612"/>
                    <a:pt x="548" y="6592"/>
                    <a:pt x="607" y="6548"/>
                  </a:cubicBezTo>
                  <a:cubicBezTo>
                    <a:pt x="1941" y="5400"/>
                    <a:pt x="3492" y="4500"/>
                    <a:pt x="5074" y="3694"/>
                  </a:cubicBezTo>
                  <a:cubicBezTo>
                    <a:pt x="6656" y="2887"/>
                    <a:pt x="8269" y="2391"/>
                    <a:pt x="9945" y="2143"/>
                  </a:cubicBezTo>
                  <a:cubicBezTo>
                    <a:pt x="10633" y="2047"/>
                    <a:pt x="11327" y="2000"/>
                    <a:pt x="12020" y="2000"/>
                  </a:cubicBezTo>
                  <a:cubicBezTo>
                    <a:pt x="14700" y="2000"/>
                    <a:pt x="17369" y="2704"/>
                    <a:pt x="19685" y="4035"/>
                  </a:cubicBezTo>
                  <a:cubicBezTo>
                    <a:pt x="20492" y="4500"/>
                    <a:pt x="21267" y="5028"/>
                    <a:pt x="21950" y="5617"/>
                  </a:cubicBezTo>
                  <a:cubicBezTo>
                    <a:pt x="22322" y="5958"/>
                    <a:pt x="22694" y="6300"/>
                    <a:pt x="23067" y="6641"/>
                  </a:cubicBezTo>
                  <a:cubicBezTo>
                    <a:pt x="23470" y="6982"/>
                    <a:pt x="23904" y="7292"/>
                    <a:pt x="24370" y="7571"/>
                  </a:cubicBezTo>
                  <a:cubicBezTo>
                    <a:pt x="24476" y="7641"/>
                    <a:pt x="24597" y="7671"/>
                    <a:pt x="24720" y="7671"/>
                  </a:cubicBezTo>
                  <a:cubicBezTo>
                    <a:pt x="25203" y="7671"/>
                    <a:pt x="25715" y="7191"/>
                    <a:pt x="25517" y="6672"/>
                  </a:cubicBezTo>
                  <a:cubicBezTo>
                    <a:pt x="25331" y="6175"/>
                    <a:pt x="25145" y="5741"/>
                    <a:pt x="24804" y="5338"/>
                  </a:cubicBezTo>
                  <a:cubicBezTo>
                    <a:pt x="24463" y="4935"/>
                    <a:pt x="24121" y="4593"/>
                    <a:pt x="23749" y="4252"/>
                  </a:cubicBezTo>
                  <a:cubicBezTo>
                    <a:pt x="23036" y="3632"/>
                    <a:pt x="22260" y="3042"/>
                    <a:pt x="21453" y="2546"/>
                  </a:cubicBezTo>
                  <a:cubicBezTo>
                    <a:pt x="19809" y="1553"/>
                    <a:pt x="18010" y="809"/>
                    <a:pt x="16149" y="374"/>
                  </a:cubicBezTo>
                  <a:cubicBezTo>
                    <a:pt x="14994" y="123"/>
                    <a:pt x="13827" y="0"/>
                    <a:pt x="126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9"/>
            <p:cNvSpPr/>
            <p:nvPr/>
          </p:nvSpPr>
          <p:spPr>
            <a:xfrm>
              <a:off x="933125" y="2152125"/>
              <a:ext cx="1079450" cy="217800"/>
            </a:xfrm>
            <a:custGeom>
              <a:avLst/>
              <a:gdLst/>
              <a:ahLst/>
              <a:cxnLst/>
              <a:rect l="l" t="t" r="r" b="b"/>
              <a:pathLst>
                <a:path w="43178" h="8712" extrusionOk="0">
                  <a:moveTo>
                    <a:pt x="42145" y="0"/>
                  </a:moveTo>
                  <a:cubicBezTo>
                    <a:pt x="41937" y="0"/>
                    <a:pt x="41729" y="67"/>
                    <a:pt x="41569" y="218"/>
                  </a:cubicBezTo>
                  <a:cubicBezTo>
                    <a:pt x="41352" y="435"/>
                    <a:pt x="41073" y="590"/>
                    <a:pt x="40856" y="808"/>
                  </a:cubicBezTo>
                  <a:cubicBezTo>
                    <a:pt x="40608" y="1056"/>
                    <a:pt x="40421" y="1304"/>
                    <a:pt x="40173" y="1552"/>
                  </a:cubicBezTo>
                  <a:cubicBezTo>
                    <a:pt x="39708" y="2017"/>
                    <a:pt x="39243" y="2452"/>
                    <a:pt x="38746" y="2886"/>
                  </a:cubicBezTo>
                  <a:cubicBezTo>
                    <a:pt x="37847" y="3630"/>
                    <a:pt x="36761" y="4344"/>
                    <a:pt x="35644" y="4871"/>
                  </a:cubicBezTo>
                  <a:cubicBezTo>
                    <a:pt x="33530" y="5898"/>
                    <a:pt x="31092" y="6455"/>
                    <a:pt x="28703" y="6455"/>
                  </a:cubicBezTo>
                  <a:cubicBezTo>
                    <a:pt x="28639" y="6455"/>
                    <a:pt x="28574" y="6454"/>
                    <a:pt x="28509" y="6453"/>
                  </a:cubicBezTo>
                  <a:cubicBezTo>
                    <a:pt x="27206" y="6453"/>
                    <a:pt x="26059" y="6298"/>
                    <a:pt x="24818" y="5926"/>
                  </a:cubicBezTo>
                  <a:cubicBezTo>
                    <a:pt x="23360" y="5523"/>
                    <a:pt x="22057" y="4809"/>
                    <a:pt x="20692" y="4158"/>
                  </a:cubicBezTo>
                  <a:cubicBezTo>
                    <a:pt x="19203" y="3413"/>
                    <a:pt x="17652" y="2700"/>
                    <a:pt x="16039" y="2266"/>
                  </a:cubicBezTo>
                  <a:cubicBezTo>
                    <a:pt x="14394" y="1862"/>
                    <a:pt x="12719" y="1676"/>
                    <a:pt x="11044" y="1645"/>
                  </a:cubicBezTo>
                  <a:cubicBezTo>
                    <a:pt x="10907" y="1643"/>
                    <a:pt x="10770" y="1642"/>
                    <a:pt x="10633" y="1642"/>
                  </a:cubicBezTo>
                  <a:cubicBezTo>
                    <a:pt x="8882" y="1642"/>
                    <a:pt x="7158" y="1823"/>
                    <a:pt x="5460" y="2110"/>
                  </a:cubicBezTo>
                  <a:cubicBezTo>
                    <a:pt x="4530" y="2235"/>
                    <a:pt x="3599" y="2452"/>
                    <a:pt x="2699" y="2669"/>
                  </a:cubicBezTo>
                  <a:cubicBezTo>
                    <a:pt x="1769" y="2886"/>
                    <a:pt x="838" y="3041"/>
                    <a:pt x="63" y="3506"/>
                  </a:cubicBezTo>
                  <a:cubicBezTo>
                    <a:pt x="1" y="3568"/>
                    <a:pt x="1" y="3724"/>
                    <a:pt x="94" y="3724"/>
                  </a:cubicBezTo>
                  <a:lnTo>
                    <a:pt x="94" y="3755"/>
                  </a:lnTo>
                  <a:cubicBezTo>
                    <a:pt x="341" y="3802"/>
                    <a:pt x="591" y="3820"/>
                    <a:pt x="842" y="3820"/>
                  </a:cubicBezTo>
                  <a:cubicBezTo>
                    <a:pt x="1410" y="3820"/>
                    <a:pt x="1985" y="3726"/>
                    <a:pt x="2544" y="3662"/>
                  </a:cubicBezTo>
                  <a:cubicBezTo>
                    <a:pt x="3351" y="3568"/>
                    <a:pt x="4219" y="3475"/>
                    <a:pt x="5088" y="3413"/>
                  </a:cubicBezTo>
                  <a:cubicBezTo>
                    <a:pt x="6644" y="3300"/>
                    <a:pt x="8201" y="3161"/>
                    <a:pt x="9781" y="3161"/>
                  </a:cubicBezTo>
                  <a:cubicBezTo>
                    <a:pt x="9933" y="3161"/>
                    <a:pt x="10085" y="3162"/>
                    <a:pt x="10238" y="3165"/>
                  </a:cubicBezTo>
                  <a:cubicBezTo>
                    <a:pt x="11975" y="3227"/>
                    <a:pt x="13526" y="3444"/>
                    <a:pt x="15139" y="3879"/>
                  </a:cubicBezTo>
                  <a:cubicBezTo>
                    <a:pt x="16721" y="4344"/>
                    <a:pt x="18241" y="5120"/>
                    <a:pt x="19730" y="5957"/>
                  </a:cubicBezTo>
                  <a:cubicBezTo>
                    <a:pt x="21219" y="6795"/>
                    <a:pt x="22615" y="7508"/>
                    <a:pt x="24166" y="8005"/>
                  </a:cubicBezTo>
                  <a:cubicBezTo>
                    <a:pt x="25469" y="8408"/>
                    <a:pt x="26834" y="8625"/>
                    <a:pt x="28168" y="8687"/>
                  </a:cubicBezTo>
                  <a:cubicBezTo>
                    <a:pt x="28463" y="8703"/>
                    <a:pt x="28757" y="8711"/>
                    <a:pt x="29051" y="8711"/>
                  </a:cubicBezTo>
                  <a:cubicBezTo>
                    <a:pt x="31540" y="8711"/>
                    <a:pt x="33989" y="8132"/>
                    <a:pt x="36265" y="7105"/>
                  </a:cubicBezTo>
                  <a:cubicBezTo>
                    <a:pt x="37630" y="6484"/>
                    <a:pt x="38901" y="5678"/>
                    <a:pt x="40080" y="4716"/>
                  </a:cubicBezTo>
                  <a:cubicBezTo>
                    <a:pt x="40670" y="4220"/>
                    <a:pt x="41197" y="3724"/>
                    <a:pt x="41662" y="3165"/>
                  </a:cubicBezTo>
                  <a:cubicBezTo>
                    <a:pt x="41941" y="2824"/>
                    <a:pt x="42190" y="2514"/>
                    <a:pt x="42407" y="2172"/>
                  </a:cubicBezTo>
                  <a:cubicBezTo>
                    <a:pt x="42655" y="1862"/>
                    <a:pt x="42779" y="1397"/>
                    <a:pt x="42934" y="994"/>
                  </a:cubicBezTo>
                  <a:cubicBezTo>
                    <a:pt x="43178" y="418"/>
                    <a:pt x="42663" y="0"/>
                    <a:pt x="421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9"/>
            <p:cNvSpPr/>
            <p:nvPr/>
          </p:nvSpPr>
          <p:spPr>
            <a:xfrm>
              <a:off x="1601625" y="2356600"/>
              <a:ext cx="345925" cy="450250"/>
            </a:xfrm>
            <a:custGeom>
              <a:avLst/>
              <a:gdLst/>
              <a:ahLst/>
              <a:cxnLst/>
              <a:rect l="l" t="t" r="r" b="b"/>
              <a:pathLst>
                <a:path w="13837" h="18010" extrusionOk="0">
                  <a:moveTo>
                    <a:pt x="3709" y="1"/>
                  </a:moveTo>
                  <a:cubicBezTo>
                    <a:pt x="3645" y="1"/>
                    <a:pt x="3577" y="14"/>
                    <a:pt x="3506" y="43"/>
                  </a:cubicBezTo>
                  <a:cubicBezTo>
                    <a:pt x="466" y="1470"/>
                    <a:pt x="1" y="5596"/>
                    <a:pt x="280" y="8543"/>
                  </a:cubicBezTo>
                  <a:cubicBezTo>
                    <a:pt x="435" y="10404"/>
                    <a:pt x="1118" y="12048"/>
                    <a:pt x="2359" y="13475"/>
                  </a:cubicBezTo>
                  <a:cubicBezTo>
                    <a:pt x="3506" y="14809"/>
                    <a:pt x="5026" y="15833"/>
                    <a:pt x="6640" y="16515"/>
                  </a:cubicBezTo>
                  <a:cubicBezTo>
                    <a:pt x="7663" y="16949"/>
                    <a:pt x="8749" y="17322"/>
                    <a:pt x="9835" y="17601"/>
                  </a:cubicBezTo>
                  <a:cubicBezTo>
                    <a:pt x="10599" y="17797"/>
                    <a:pt x="11440" y="18009"/>
                    <a:pt x="12261" y="18009"/>
                  </a:cubicBezTo>
                  <a:cubicBezTo>
                    <a:pt x="12606" y="18009"/>
                    <a:pt x="12948" y="17972"/>
                    <a:pt x="13278" y="17880"/>
                  </a:cubicBezTo>
                  <a:cubicBezTo>
                    <a:pt x="13650" y="17787"/>
                    <a:pt x="13837" y="17229"/>
                    <a:pt x="13526" y="16949"/>
                  </a:cubicBezTo>
                  <a:cubicBezTo>
                    <a:pt x="13154" y="16670"/>
                    <a:pt x="12813" y="16484"/>
                    <a:pt x="12379" y="16329"/>
                  </a:cubicBezTo>
                  <a:cubicBezTo>
                    <a:pt x="11944" y="16174"/>
                    <a:pt x="11541" y="16081"/>
                    <a:pt x="11107" y="15957"/>
                  </a:cubicBezTo>
                  <a:cubicBezTo>
                    <a:pt x="10238" y="15740"/>
                    <a:pt x="9369" y="15522"/>
                    <a:pt x="8532" y="15243"/>
                  </a:cubicBezTo>
                  <a:cubicBezTo>
                    <a:pt x="7043" y="14747"/>
                    <a:pt x="5616" y="14033"/>
                    <a:pt x="4437" y="12979"/>
                  </a:cubicBezTo>
                  <a:cubicBezTo>
                    <a:pt x="3351" y="11986"/>
                    <a:pt x="2514" y="10776"/>
                    <a:pt x="2172" y="9318"/>
                  </a:cubicBezTo>
                  <a:cubicBezTo>
                    <a:pt x="1800" y="7891"/>
                    <a:pt x="1800" y="6154"/>
                    <a:pt x="2048" y="4665"/>
                  </a:cubicBezTo>
                  <a:cubicBezTo>
                    <a:pt x="2297" y="3145"/>
                    <a:pt x="2669" y="1687"/>
                    <a:pt x="3972" y="818"/>
                  </a:cubicBezTo>
                  <a:cubicBezTo>
                    <a:pt x="4375" y="549"/>
                    <a:pt x="4126" y="1"/>
                    <a:pt x="37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9"/>
            <p:cNvSpPr/>
            <p:nvPr/>
          </p:nvSpPr>
          <p:spPr>
            <a:xfrm>
              <a:off x="1053625" y="2314950"/>
              <a:ext cx="588375" cy="442800"/>
            </a:xfrm>
            <a:custGeom>
              <a:avLst/>
              <a:gdLst/>
              <a:ahLst/>
              <a:cxnLst/>
              <a:rect l="l" t="t" r="r" b="b"/>
              <a:pathLst>
                <a:path w="23535" h="17712" extrusionOk="0">
                  <a:moveTo>
                    <a:pt x="18148" y="1"/>
                  </a:moveTo>
                  <a:cubicBezTo>
                    <a:pt x="17932" y="1"/>
                    <a:pt x="17752" y="218"/>
                    <a:pt x="17888" y="468"/>
                  </a:cubicBezTo>
                  <a:cubicBezTo>
                    <a:pt x="19687" y="4345"/>
                    <a:pt x="23224" y="9929"/>
                    <a:pt x="19315" y="13590"/>
                  </a:cubicBezTo>
                  <a:cubicBezTo>
                    <a:pt x="17955" y="14865"/>
                    <a:pt x="16129" y="15467"/>
                    <a:pt x="14286" y="15467"/>
                  </a:cubicBezTo>
                  <a:cubicBezTo>
                    <a:pt x="14111" y="15467"/>
                    <a:pt x="13937" y="15462"/>
                    <a:pt x="13762" y="15451"/>
                  </a:cubicBezTo>
                  <a:cubicBezTo>
                    <a:pt x="11374" y="15296"/>
                    <a:pt x="9047" y="14179"/>
                    <a:pt x="7186" y="12721"/>
                  </a:cubicBezTo>
                  <a:cubicBezTo>
                    <a:pt x="6069" y="11853"/>
                    <a:pt x="5107" y="10860"/>
                    <a:pt x="4146" y="9867"/>
                  </a:cubicBezTo>
                  <a:cubicBezTo>
                    <a:pt x="3122" y="8782"/>
                    <a:pt x="2129" y="7696"/>
                    <a:pt x="951" y="6796"/>
                  </a:cubicBezTo>
                  <a:cubicBezTo>
                    <a:pt x="847" y="6723"/>
                    <a:pt x="747" y="6692"/>
                    <a:pt x="653" y="6692"/>
                  </a:cubicBezTo>
                  <a:cubicBezTo>
                    <a:pt x="267" y="6692"/>
                    <a:pt x="0" y="7222"/>
                    <a:pt x="175" y="7572"/>
                  </a:cubicBezTo>
                  <a:cubicBezTo>
                    <a:pt x="764" y="8906"/>
                    <a:pt x="1664" y="10053"/>
                    <a:pt x="2595" y="11170"/>
                  </a:cubicBezTo>
                  <a:cubicBezTo>
                    <a:pt x="3494" y="12287"/>
                    <a:pt x="4549" y="13280"/>
                    <a:pt x="5635" y="14179"/>
                  </a:cubicBezTo>
                  <a:cubicBezTo>
                    <a:pt x="7899" y="16010"/>
                    <a:pt x="10505" y="17343"/>
                    <a:pt x="13421" y="17654"/>
                  </a:cubicBezTo>
                  <a:cubicBezTo>
                    <a:pt x="13775" y="17692"/>
                    <a:pt x="14128" y="17711"/>
                    <a:pt x="14479" y="17711"/>
                  </a:cubicBezTo>
                  <a:cubicBezTo>
                    <a:pt x="16677" y="17711"/>
                    <a:pt x="18782" y="16962"/>
                    <a:pt x="20494" y="15544"/>
                  </a:cubicBezTo>
                  <a:cubicBezTo>
                    <a:pt x="22572" y="13776"/>
                    <a:pt x="23534" y="11170"/>
                    <a:pt x="23131" y="8471"/>
                  </a:cubicBezTo>
                  <a:cubicBezTo>
                    <a:pt x="22883" y="6858"/>
                    <a:pt x="22262" y="5245"/>
                    <a:pt x="21425" y="3849"/>
                  </a:cubicBezTo>
                  <a:cubicBezTo>
                    <a:pt x="20618" y="2453"/>
                    <a:pt x="19656" y="1119"/>
                    <a:pt x="18385" y="96"/>
                  </a:cubicBezTo>
                  <a:cubicBezTo>
                    <a:pt x="18310" y="29"/>
                    <a:pt x="18227" y="1"/>
                    <a:pt x="181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9"/>
            <p:cNvSpPr/>
            <p:nvPr/>
          </p:nvSpPr>
          <p:spPr>
            <a:xfrm>
              <a:off x="963375" y="2576325"/>
              <a:ext cx="201450" cy="45750"/>
            </a:xfrm>
            <a:custGeom>
              <a:avLst/>
              <a:gdLst/>
              <a:ahLst/>
              <a:cxnLst/>
              <a:rect l="l" t="t" r="r" b="b"/>
              <a:pathLst>
                <a:path w="8058" h="1830" extrusionOk="0">
                  <a:moveTo>
                    <a:pt x="2979" y="0"/>
                  </a:moveTo>
                  <a:cubicBezTo>
                    <a:pt x="2754" y="0"/>
                    <a:pt x="2527" y="11"/>
                    <a:pt x="2296" y="33"/>
                  </a:cubicBezTo>
                  <a:cubicBezTo>
                    <a:pt x="1551" y="64"/>
                    <a:pt x="776" y="126"/>
                    <a:pt x="249" y="684"/>
                  </a:cubicBezTo>
                  <a:cubicBezTo>
                    <a:pt x="0" y="963"/>
                    <a:pt x="62" y="1553"/>
                    <a:pt x="497" y="1615"/>
                  </a:cubicBezTo>
                  <a:cubicBezTo>
                    <a:pt x="629" y="1637"/>
                    <a:pt x="753" y="1647"/>
                    <a:pt x="873" y="1647"/>
                  </a:cubicBezTo>
                  <a:cubicBezTo>
                    <a:pt x="1093" y="1647"/>
                    <a:pt x="1300" y="1613"/>
                    <a:pt x="1520" y="1553"/>
                  </a:cubicBezTo>
                  <a:cubicBezTo>
                    <a:pt x="1800" y="1491"/>
                    <a:pt x="2079" y="1398"/>
                    <a:pt x="2358" y="1336"/>
                  </a:cubicBezTo>
                  <a:cubicBezTo>
                    <a:pt x="2916" y="1212"/>
                    <a:pt x="3506" y="1150"/>
                    <a:pt x="4095" y="1150"/>
                  </a:cubicBezTo>
                  <a:cubicBezTo>
                    <a:pt x="4171" y="1148"/>
                    <a:pt x="4246" y="1147"/>
                    <a:pt x="4322" y="1147"/>
                  </a:cubicBezTo>
                  <a:cubicBezTo>
                    <a:pt x="5456" y="1147"/>
                    <a:pt x="6585" y="1365"/>
                    <a:pt x="7632" y="1801"/>
                  </a:cubicBezTo>
                  <a:cubicBezTo>
                    <a:pt x="7671" y="1821"/>
                    <a:pt x="7710" y="1830"/>
                    <a:pt x="7747" y="1830"/>
                  </a:cubicBezTo>
                  <a:cubicBezTo>
                    <a:pt x="7937" y="1830"/>
                    <a:pt x="8057" y="1590"/>
                    <a:pt x="7849" y="1460"/>
                  </a:cubicBezTo>
                  <a:cubicBezTo>
                    <a:pt x="6763" y="746"/>
                    <a:pt x="5522" y="281"/>
                    <a:pt x="4219" y="95"/>
                  </a:cubicBezTo>
                  <a:cubicBezTo>
                    <a:pt x="3799" y="35"/>
                    <a:pt x="3391" y="0"/>
                    <a:pt x="29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9"/>
            <p:cNvSpPr/>
            <p:nvPr/>
          </p:nvSpPr>
          <p:spPr>
            <a:xfrm>
              <a:off x="929500" y="2818750"/>
              <a:ext cx="1194550" cy="474325"/>
            </a:xfrm>
            <a:custGeom>
              <a:avLst/>
              <a:gdLst/>
              <a:ahLst/>
              <a:cxnLst/>
              <a:rect l="l" t="t" r="r" b="b"/>
              <a:pathLst>
                <a:path w="47782" h="18973" extrusionOk="0">
                  <a:moveTo>
                    <a:pt x="148" y="1"/>
                  </a:moveTo>
                  <a:cubicBezTo>
                    <a:pt x="77" y="1"/>
                    <a:pt x="1" y="56"/>
                    <a:pt x="21" y="139"/>
                  </a:cubicBezTo>
                  <a:lnTo>
                    <a:pt x="21" y="108"/>
                  </a:lnTo>
                  <a:cubicBezTo>
                    <a:pt x="921" y="3117"/>
                    <a:pt x="3062" y="5784"/>
                    <a:pt x="5357" y="7832"/>
                  </a:cubicBezTo>
                  <a:cubicBezTo>
                    <a:pt x="7901" y="10096"/>
                    <a:pt x="10879" y="11741"/>
                    <a:pt x="14105" y="12764"/>
                  </a:cubicBezTo>
                  <a:cubicBezTo>
                    <a:pt x="16847" y="13631"/>
                    <a:pt x="19695" y="14038"/>
                    <a:pt x="22556" y="14038"/>
                  </a:cubicBezTo>
                  <a:cubicBezTo>
                    <a:pt x="23482" y="14038"/>
                    <a:pt x="24409" y="13996"/>
                    <a:pt x="25335" y="13912"/>
                  </a:cubicBezTo>
                  <a:cubicBezTo>
                    <a:pt x="27289" y="13757"/>
                    <a:pt x="29213" y="13323"/>
                    <a:pt x="31167" y="12981"/>
                  </a:cubicBezTo>
                  <a:cubicBezTo>
                    <a:pt x="32033" y="12829"/>
                    <a:pt x="32900" y="12737"/>
                    <a:pt x="33762" y="12737"/>
                  </a:cubicBezTo>
                  <a:cubicBezTo>
                    <a:pt x="34660" y="12737"/>
                    <a:pt x="35555" y="12837"/>
                    <a:pt x="36441" y="13074"/>
                  </a:cubicBezTo>
                  <a:cubicBezTo>
                    <a:pt x="38178" y="13540"/>
                    <a:pt x="39884" y="14439"/>
                    <a:pt x="41404" y="15463"/>
                  </a:cubicBezTo>
                  <a:cubicBezTo>
                    <a:pt x="42211" y="16022"/>
                    <a:pt x="42986" y="16580"/>
                    <a:pt x="43731" y="17169"/>
                  </a:cubicBezTo>
                  <a:cubicBezTo>
                    <a:pt x="44103" y="17480"/>
                    <a:pt x="44475" y="17759"/>
                    <a:pt x="44878" y="18069"/>
                  </a:cubicBezTo>
                  <a:cubicBezTo>
                    <a:pt x="45313" y="18441"/>
                    <a:pt x="45747" y="18658"/>
                    <a:pt x="46274" y="18907"/>
                  </a:cubicBezTo>
                  <a:cubicBezTo>
                    <a:pt x="46385" y="18952"/>
                    <a:pt x="46501" y="18972"/>
                    <a:pt x="46616" y="18972"/>
                  </a:cubicBezTo>
                  <a:cubicBezTo>
                    <a:pt x="47212" y="18972"/>
                    <a:pt x="47781" y="18414"/>
                    <a:pt x="47391" y="17790"/>
                  </a:cubicBezTo>
                  <a:cubicBezTo>
                    <a:pt x="47143" y="17417"/>
                    <a:pt x="46895" y="17014"/>
                    <a:pt x="46585" y="16704"/>
                  </a:cubicBezTo>
                  <a:cubicBezTo>
                    <a:pt x="46274" y="16394"/>
                    <a:pt x="45933" y="16146"/>
                    <a:pt x="45592" y="15866"/>
                  </a:cubicBezTo>
                  <a:cubicBezTo>
                    <a:pt x="44909" y="15308"/>
                    <a:pt x="44196" y="14719"/>
                    <a:pt x="43451" y="14191"/>
                  </a:cubicBezTo>
                  <a:cubicBezTo>
                    <a:pt x="42024" y="13168"/>
                    <a:pt x="40473" y="12299"/>
                    <a:pt x="38829" y="11647"/>
                  </a:cubicBezTo>
                  <a:cubicBezTo>
                    <a:pt x="37283" y="10994"/>
                    <a:pt x="35681" y="10653"/>
                    <a:pt x="34021" y="10653"/>
                  </a:cubicBezTo>
                  <a:cubicBezTo>
                    <a:pt x="33949" y="10653"/>
                    <a:pt x="33876" y="10654"/>
                    <a:pt x="33804" y="10655"/>
                  </a:cubicBezTo>
                  <a:cubicBezTo>
                    <a:pt x="31787" y="10686"/>
                    <a:pt x="29802" y="11213"/>
                    <a:pt x="27817" y="11616"/>
                  </a:cubicBezTo>
                  <a:cubicBezTo>
                    <a:pt x="25939" y="11969"/>
                    <a:pt x="24022" y="12151"/>
                    <a:pt x="22108" y="12151"/>
                  </a:cubicBezTo>
                  <a:cubicBezTo>
                    <a:pt x="16940" y="12151"/>
                    <a:pt x="11790" y="10823"/>
                    <a:pt x="7467" y="7925"/>
                  </a:cubicBezTo>
                  <a:cubicBezTo>
                    <a:pt x="6009" y="6901"/>
                    <a:pt x="4675" y="5722"/>
                    <a:pt x="3465" y="4419"/>
                  </a:cubicBezTo>
                  <a:cubicBezTo>
                    <a:pt x="2224" y="3117"/>
                    <a:pt x="1231" y="1566"/>
                    <a:pt x="239" y="45"/>
                  </a:cubicBezTo>
                  <a:cubicBezTo>
                    <a:pt x="218" y="14"/>
                    <a:pt x="183" y="1"/>
                    <a:pt x="1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9"/>
            <p:cNvSpPr/>
            <p:nvPr/>
          </p:nvSpPr>
          <p:spPr>
            <a:xfrm>
              <a:off x="3023200" y="1277525"/>
              <a:ext cx="121200" cy="573725"/>
            </a:xfrm>
            <a:custGeom>
              <a:avLst/>
              <a:gdLst/>
              <a:ahLst/>
              <a:cxnLst/>
              <a:rect l="l" t="t" r="r" b="b"/>
              <a:pathLst>
                <a:path w="4848" h="22949" extrusionOk="0">
                  <a:moveTo>
                    <a:pt x="3328" y="0"/>
                  </a:moveTo>
                  <a:cubicBezTo>
                    <a:pt x="2855" y="0"/>
                    <a:pt x="2439" y="278"/>
                    <a:pt x="2141" y="675"/>
                  </a:cubicBezTo>
                  <a:cubicBezTo>
                    <a:pt x="1272" y="1854"/>
                    <a:pt x="931" y="3436"/>
                    <a:pt x="652" y="4863"/>
                  </a:cubicBezTo>
                  <a:cubicBezTo>
                    <a:pt x="404" y="6259"/>
                    <a:pt x="186" y="7810"/>
                    <a:pt x="124" y="9330"/>
                  </a:cubicBezTo>
                  <a:cubicBezTo>
                    <a:pt x="0" y="12215"/>
                    <a:pt x="373" y="15224"/>
                    <a:pt x="1148" y="18016"/>
                  </a:cubicBezTo>
                  <a:cubicBezTo>
                    <a:pt x="1613" y="19598"/>
                    <a:pt x="2172" y="21180"/>
                    <a:pt x="3133" y="22545"/>
                  </a:cubicBezTo>
                  <a:cubicBezTo>
                    <a:pt x="3338" y="22825"/>
                    <a:pt x="3613" y="22948"/>
                    <a:pt x="3879" y="22948"/>
                  </a:cubicBezTo>
                  <a:cubicBezTo>
                    <a:pt x="4380" y="22948"/>
                    <a:pt x="4848" y="22511"/>
                    <a:pt x="4747" y="21863"/>
                  </a:cubicBezTo>
                  <a:lnTo>
                    <a:pt x="4716" y="21863"/>
                  </a:lnTo>
                  <a:cubicBezTo>
                    <a:pt x="4405" y="20126"/>
                    <a:pt x="3909" y="18451"/>
                    <a:pt x="3599" y="16713"/>
                  </a:cubicBezTo>
                  <a:cubicBezTo>
                    <a:pt x="3351" y="15162"/>
                    <a:pt x="3164" y="13456"/>
                    <a:pt x="3195" y="11688"/>
                  </a:cubicBezTo>
                  <a:cubicBezTo>
                    <a:pt x="3195" y="10850"/>
                    <a:pt x="3226" y="10013"/>
                    <a:pt x="3289" y="9144"/>
                  </a:cubicBezTo>
                  <a:cubicBezTo>
                    <a:pt x="3320" y="8710"/>
                    <a:pt x="3382" y="8244"/>
                    <a:pt x="3413" y="7810"/>
                  </a:cubicBezTo>
                  <a:cubicBezTo>
                    <a:pt x="3430" y="7687"/>
                    <a:pt x="3438" y="7633"/>
                    <a:pt x="3435" y="7633"/>
                  </a:cubicBezTo>
                  <a:lnTo>
                    <a:pt x="3435" y="7633"/>
                  </a:lnTo>
                  <a:cubicBezTo>
                    <a:pt x="3434" y="7633"/>
                    <a:pt x="3426" y="7664"/>
                    <a:pt x="3413" y="7717"/>
                  </a:cubicBezTo>
                  <a:cubicBezTo>
                    <a:pt x="3444" y="7593"/>
                    <a:pt x="3444" y="7500"/>
                    <a:pt x="3475" y="7376"/>
                  </a:cubicBezTo>
                  <a:cubicBezTo>
                    <a:pt x="3506" y="7159"/>
                    <a:pt x="3537" y="6942"/>
                    <a:pt x="3599" y="6724"/>
                  </a:cubicBezTo>
                  <a:cubicBezTo>
                    <a:pt x="3909" y="4925"/>
                    <a:pt x="4591" y="3188"/>
                    <a:pt x="4685" y="1358"/>
                  </a:cubicBezTo>
                  <a:cubicBezTo>
                    <a:pt x="4716" y="768"/>
                    <a:pt x="4250" y="210"/>
                    <a:pt x="3692" y="55"/>
                  </a:cubicBezTo>
                  <a:cubicBezTo>
                    <a:pt x="3568" y="18"/>
                    <a:pt x="3446" y="0"/>
                    <a:pt x="332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9"/>
            <p:cNvSpPr/>
            <p:nvPr/>
          </p:nvSpPr>
          <p:spPr>
            <a:xfrm>
              <a:off x="2671875" y="1191300"/>
              <a:ext cx="138850" cy="628175"/>
            </a:xfrm>
            <a:custGeom>
              <a:avLst/>
              <a:gdLst/>
              <a:ahLst/>
              <a:cxnLst/>
              <a:rect l="l" t="t" r="r" b="b"/>
              <a:pathLst>
                <a:path w="5554" h="25127" extrusionOk="0">
                  <a:moveTo>
                    <a:pt x="4047" y="1"/>
                  </a:moveTo>
                  <a:cubicBezTo>
                    <a:pt x="3953" y="1"/>
                    <a:pt x="3855" y="11"/>
                    <a:pt x="3754" y="29"/>
                  </a:cubicBezTo>
                  <a:cubicBezTo>
                    <a:pt x="2699" y="185"/>
                    <a:pt x="2327" y="1456"/>
                    <a:pt x="2017" y="2232"/>
                  </a:cubicBezTo>
                  <a:cubicBezTo>
                    <a:pt x="1676" y="3038"/>
                    <a:pt x="1459" y="3783"/>
                    <a:pt x="1241" y="4559"/>
                  </a:cubicBezTo>
                  <a:cubicBezTo>
                    <a:pt x="807" y="6172"/>
                    <a:pt x="528" y="7816"/>
                    <a:pt x="342" y="9460"/>
                  </a:cubicBezTo>
                  <a:cubicBezTo>
                    <a:pt x="1" y="12655"/>
                    <a:pt x="125" y="15943"/>
                    <a:pt x="497" y="19108"/>
                  </a:cubicBezTo>
                  <a:cubicBezTo>
                    <a:pt x="745" y="20969"/>
                    <a:pt x="1055" y="22830"/>
                    <a:pt x="1397" y="24660"/>
                  </a:cubicBezTo>
                  <a:cubicBezTo>
                    <a:pt x="1451" y="24985"/>
                    <a:pt x="1694" y="25127"/>
                    <a:pt x="1950" y="25127"/>
                  </a:cubicBezTo>
                  <a:cubicBezTo>
                    <a:pt x="2282" y="25127"/>
                    <a:pt x="2637" y="24890"/>
                    <a:pt x="2637" y="24505"/>
                  </a:cubicBezTo>
                  <a:cubicBezTo>
                    <a:pt x="2699" y="21341"/>
                    <a:pt x="2637" y="18146"/>
                    <a:pt x="2730" y="14982"/>
                  </a:cubicBezTo>
                  <a:cubicBezTo>
                    <a:pt x="2792" y="11818"/>
                    <a:pt x="3072" y="8933"/>
                    <a:pt x="3816" y="5955"/>
                  </a:cubicBezTo>
                  <a:cubicBezTo>
                    <a:pt x="4033" y="5117"/>
                    <a:pt x="4313" y="4310"/>
                    <a:pt x="4592" y="3473"/>
                  </a:cubicBezTo>
                  <a:cubicBezTo>
                    <a:pt x="4902" y="2511"/>
                    <a:pt x="5553" y="1456"/>
                    <a:pt x="4964" y="526"/>
                  </a:cubicBezTo>
                  <a:cubicBezTo>
                    <a:pt x="4741" y="155"/>
                    <a:pt x="4420" y="1"/>
                    <a:pt x="40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9"/>
            <p:cNvSpPr/>
            <p:nvPr/>
          </p:nvSpPr>
          <p:spPr>
            <a:xfrm>
              <a:off x="2744475" y="2058475"/>
              <a:ext cx="239650" cy="369875"/>
            </a:xfrm>
            <a:custGeom>
              <a:avLst/>
              <a:gdLst/>
              <a:ahLst/>
              <a:cxnLst/>
              <a:rect l="l" t="t" r="r" b="b"/>
              <a:pathLst>
                <a:path w="9586" h="14795" extrusionOk="0">
                  <a:moveTo>
                    <a:pt x="675" y="1"/>
                  </a:moveTo>
                  <a:cubicBezTo>
                    <a:pt x="339" y="1"/>
                    <a:pt x="0" y="291"/>
                    <a:pt x="75" y="738"/>
                  </a:cubicBezTo>
                  <a:cubicBezTo>
                    <a:pt x="447" y="3437"/>
                    <a:pt x="1315" y="5981"/>
                    <a:pt x="2618" y="8369"/>
                  </a:cubicBezTo>
                  <a:cubicBezTo>
                    <a:pt x="3921" y="10758"/>
                    <a:pt x="5534" y="13178"/>
                    <a:pt x="7799" y="14667"/>
                  </a:cubicBezTo>
                  <a:cubicBezTo>
                    <a:pt x="7932" y="14756"/>
                    <a:pt x="8079" y="14795"/>
                    <a:pt x="8226" y="14795"/>
                  </a:cubicBezTo>
                  <a:cubicBezTo>
                    <a:pt x="8899" y="14795"/>
                    <a:pt x="9586" y="13975"/>
                    <a:pt x="9102" y="13364"/>
                  </a:cubicBezTo>
                  <a:cubicBezTo>
                    <a:pt x="8295" y="12309"/>
                    <a:pt x="7427" y="11378"/>
                    <a:pt x="6589" y="10386"/>
                  </a:cubicBezTo>
                  <a:cubicBezTo>
                    <a:pt x="5752" y="9393"/>
                    <a:pt x="5038" y="8400"/>
                    <a:pt x="4387" y="7345"/>
                  </a:cubicBezTo>
                  <a:cubicBezTo>
                    <a:pt x="3053" y="5174"/>
                    <a:pt x="1998" y="2847"/>
                    <a:pt x="1222" y="428"/>
                  </a:cubicBezTo>
                  <a:cubicBezTo>
                    <a:pt x="1123" y="130"/>
                    <a:pt x="900" y="1"/>
                    <a:pt x="6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9"/>
            <p:cNvSpPr/>
            <p:nvPr/>
          </p:nvSpPr>
          <p:spPr>
            <a:xfrm>
              <a:off x="2047575" y="1822125"/>
              <a:ext cx="151250" cy="568875"/>
            </a:xfrm>
            <a:custGeom>
              <a:avLst/>
              <a:gdLst/>
              <a:ahLst/>
              <a:cxnLst/>
              <a:rect l="l" t="t" r="r" b="b"/>
              <a:pathLst>
                <a:path w="6050" h="22755" extrusionOk="0">
                  <a:moveTo>
                    <a:pt x="4231" y="0"/>
                  </a:moveTo>
                  <a:cubicBezTo>
                    <a:pt x="4118" y="0"/>
                    <a:pt x="3998" y="34"/>
                    <a:pt x="3878" y="110"/>
                  </a:cubicBezTo>
                  <a:lnTo>
                    <a:pt x="3909" y="110"/>
                  </a:lnTo>
                  <a:cubicBezTo>
                    <a:pt x="1272" y="1816"/>
                    <a:pt x="186" y="4763"/>
                    <a:pt x="62" y="7803"/>
                  </a:cubicBezTo>
                  <a:cubicBezTo>
                    <a:pt x="0" y="9571"/>
                    <a:pt x="311" y="11371"/>
                    <a:pt x="652" y="13108"/>
                  </a:cubicBezTo>
                  <a:cubicBezTo>
                    <a:pt x="962" y="14721"/>
                    <a:pt x="1334" y="16303"/>
                    <a:pt x="1800" y="17854"/>
                  </a:cubicBezTo>
                  <a:cubicBezTo>
                    <a:pt x="2079" y="18754"/>
                    <a:pt x="2420" y="19622"/>
                    <a:pt x="2792" y="20491"/>
                  </a:cubicBezTo>
                  <a:cubicBezTo>
                    <a:pt x="3164" y="21360"/>
                    <a:pt x="3754" y="22476"/>
                    <a:pt x="4747" y="22725"/>
                  </a:cubicBezTo>
                  <a:cubicBezTo>
                    <a:pt x="4821" y="22745"/>
                    <a:pt x="4895" y="22754"/>
                    <a:pt x="4968" y="22754"/>
                  </a:cubicBezTo>
                  <a:cubicBezTo>
                    <a:pt x="5344" y="22754"/>
                    <a:pt x="5671" y="22495"/>
                    <a:pt x="5801" y="22104"/>
                  </a:cubicBezTo>
                  <a:cubicBezTo>
                    <a:pt x="6049" y="21360"/>
                    <a:pt x="5708" y="20553"/>
                    <a:pt x="5429" y="19871"/>
                  </a:cubicBezTo>
                  <a:cubicBezTo>
                    <a:pt x="5181" y="19157"/>
                    <a:pt x="4871" y="18444"/>
                    <a:pt x="4654" y="17730"/>
                  </a:cubicBezTo>
                  <a:cubicBezTo>
                    <a:pt x="4188" y="16303"/>
                    <a:pt x="3785" y="14907"/>
                    <a:pt x="3444" y="13449"/>
                  </a:cubicBezTo>
                  <a:cubicBezTo>
                    <a:pt x="2792" y="10626"/>
                    <a:pt x="2234" y="7679"/>
                    <a:pt x="2885" y="4856"/>
                  </a:cubicBezTo>
                  <a:cubicBezTo>
                    <a:pt x="3164" y="3522"/>
                    <a:pt x="3785" y="2188"/>
                    <a:pt x="4716" y="1165"/>
                  </a:cubicBezTo>
                  <a:cubicBezTo>
                    <a:pt x="5150" y="730"/>
                    <a:pt x="4763" y="0"/>
                    <a:pt x="42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9"/>
            <p:cNvSpPr/>
            <p:nvPr/>
          </p:nvSpPr>
          <p:spPr>
            <a:xfrm>
              <a:off x="1723400" y="2414050"/>
              <a:ext cx="148600" cy="284575"/>
            </a:xfrm>
            <a:custGeom>
              <a:avLst/>
              <a:gdLst/>
              <a:ahLst/>
              <a:cxnLst/>
              <a:rect l="l" t="t" r="r" b="b"/>
              <a:pathLst>
                <a:path w="5944" h="11383" extrusionOk="0">
                  <a:moveTo>
                    <a:pt x="3959" y="8032"/>
                  </a:moveTo>
                  <a:lnTo>
                    <a:pt x="3959" y="8032"/>
                  </a:lnTo>
                  <a:cubicBezTo>
                    <a:pt x="3979" y="8057"/>
                    <a:pt x="3994" y="8076"/>
                    <a:pt x="3994" y="8076"/>
                  </a:cubicBezTo>
                  <a:cubicBezTo>
                    <a:pt x="3995" y="8076"/>
                    <a:pt x="3988" y="8066"/>
                    <a:pt x="3971" y="8044"/>
                  </a:cubicBezTo>
                  <a:cubicBezTo>
                    <a:pt x="3966" y="8039"/>
                    <a:pt x="3962" y="8035"/>
                    <a:pt x="3959" y="8032"/>
                  </a:cubicBezTo>
                  <a:close/>
                  <a:moveTo>
                    <a:pt x="2145" y="0"/>
                  </a:moveTo>
                  <a:cubicBezTo>
                    <a:pt x="2034" y="0"/>
                    <a:pt x="1924" y="25"/>
                    <a:pt x="1831" y="71"/>
                  </a:cubicBezTo>
                  <a:cubicBezTo>
                    <a:pt x="1272" y="350"/>
                    <a:pt x="962" y="661"/>
                    <a:pt x="683" y="1219"/>
                  </a:cubicBezTo>
                  <a:cubicBezTo>
                    <a:pt x="435" y="1746"/>
                    <a:pt x="280" y="2274"/>
                    <a:pt x="186" y="2832"/>
                  </a:cubicBezTo>
                  <a:cubicBezTo>
                    <a:pt x="0" y="3980"/>
                    <a:pt x="0" y="5128"/>
                    <a:pt x="249" y="6276"/>
                  </a:cubicBezTo>
                  <a:cubicBezTo>
                    <a:pt x="466" y="7299"/>
                    <a:pt x="931" y="8354"/>
                    <a:pt x="1551" y="9223"/>
                  </a:cubicBezTo>
                  <a:cubicBezTo>
                    <a:pt x="2234" y="10246"/>
                    <a:pt x="3102" y="11146"/>
                    <a:pt x="4374" y="11363"/>
                  </a:cubicBezTo>
                  <a:cubicBezTo>
                    <a:pt x="4440" y="11376"/>
                    <a:pt x="4506" y="11382"/>
                    <a:pt x="4571" y="11382"/>
                  </a:cubicBezTo>
                  <a:cubicBezTo>
                    <a:pt x="5281" y="11382"/>
                    <a:pt x="5943" y="10646"/>
                    <a:pt x="5460" y="9936"/>
                  </a:cubicBezTo>
                  <a:cubicBezTo>
                    <a:pt x="5181" y="9502"/>
                    <a:pt x="4902" y="9099"/>
                    <a:pt x="4529" y="8695"/>
                  </a:cubicBezTo>
                  <a:cubicBezTo>
                    <a:pt x="4405" y="8540"/>
                    <a:pt x="4250" y="8385"/>
                    <a:pt x="4126" y="8230"/>
                  </a:cubicBezTo>
                  <a:cubicBezTo>
                    <a:pt x="4100" y="8204"/>
                    <a:pt x="3941" y="8023"/>
                    <a:pt x="3948" y="8023"/>
                  </a:cubicBezTo>
                  <a:lnTo>
                    <a:pt x="3948" y="8023"/>
                  </a:lnTo>
                  <a:cubicBezTo>
                    <a:pt x="3949" y="8023"/>
                    <a:pt x="3953" y="8026"/>
                    <a:pt x="3959" y="8032"/>
                  </a:cubicBezTo>
                  <a:lnTo>
                    <a:pt x="3959" y="8032"/>
                  </a:lnTo>
                  <a:cubicBezTo>
                    <a:pt x="3916" y="7977"/>
                    <a:pt x="3847" y="7889"/>
                    <a:pt x="3847" y="7889"/>
                  </a:cubicBezTo>
                  <a:cubicBezTo>
                    <a:pt x="3568" y="7485"/>
                    <a:pt x="3351" y="7082"/>
                    <a:pt x="3134" y="6648"/>
                  </a:cubicBezTo>
                  <a:cubicBezTo>
                    <a:pt x="3123" y="6623"/>
                    <a:pt x="3115" y="6605"/>
                    <a:pt x="3109" y="6591"/>
                  </a:cubicBezTo>
                  <a:lnTo>
                    <a:pt x="3109" y="6591"/>
                  </a:lnTo>
                  <a:cubicBezTo>
                    <a:pt x="3110" y="6589"/>
                    <a:pt x="3109" y="6579"/>
                    <a:pt x="3102" y="6555"/>
                  </a:cubicBezTo>
                  <a:cubicBezTo>
                    <a:pt x="3071" y="6462"/>
                    <a:pt x="3009" y="6338"/>
                    <a:pt x="2978" y="6245"/>
                  </a:cubicBezTo>
                  <a:cubicBezTo>
                    <a:pt x="2916" y="6027"/>
                    <a:pt x="2854" y="5779"/>
                    <a:pt x="2792" y="5562"/>
                  </a:cubicBezTo>
                  <a:cubicBezTo>
                    <a:pt x="2730" y="5345"/>
                    <a:pt x="2668" y="5159"/>
                    <a:pt x="2637" y="4942"/>
                  </a:cubicBezTo>
                  <a:cubicBezTo>
                    <a:pt x="2606" y="4818"/>
                    <a:pt x="2575" y="4724"/>
                    <a:pt x="2575" y="4631"/>
                  </a:cubicBezTo>
                  <a:cubicBezTo>
                    <a:pt x="2564" y="4584"/>
                    <a:pt x="2556" y="4551"/>
                    <a:pt x="2550" y="4529"/>
                  </a:cubicBezTo>
                  <a:lnTo>
                    <a:pt x="2550" y="4529"/>
                  </a:lnTo>
                  <a:cubicBezTo>
                    <a:pt x="2549" y="4508"/>
                    <a:pt x="2547" y="4480"/>
                    <a:pt x="2544" y="4445"/>
                  </a:cubicBezTo>
                  <a:cubicBezTo>
                    <a:pt x="2513" y="3980"/>
                    <a:pt x="2482" y="3546"/>
                    <a:pt x="2513" y="3080"/>
                  </a:cubicBezTo>
                  <a:cubicBezTo>
                    <a:pt x="2544" y="2677"/>
                    <a:pt x="2606" y="2367"/>
                    <a:pt x="2699" y="1933"/>
                  </a:cubicBezTo>
                  <a:cubicBezTo>
                    <a:pt x="2761" y="1684"/>
                    <a:pt x="2823" y="1436"/>
                    <a:pt x="2823" y="1157"/>
                  </a:cubicBezTo>
                  <a:cubicBezTo>
                    <a:pt x="2823" y="878"/>
                    <a:pt x="2730" y="661"/>
                    <a:pt x="2699" y="413"/>
                  </a:cubicBezTo>
                  <a:cubicBezTo>
                    <a:pt x="2656" y="131"/>
                    <a:pt x="2400" y="0"/>
                    <a:pt x="21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9"/>
            <p:cNvSpPr/>
            <p:nvPr/>
          </p:nvSpPr>
          <p:spPr>
            <a:xfrm>
              <a:off x="2160800" y="2942775"/>
              <a:ext cx="231900" cy="172050"/>
            </a:xfrm>
            <a:custGeom>
              <a:avLst/>
              <a:gdLst/>
              <a:ahLst/>
              <a:cxnLst/>
              <a:rect l="l" t="t" r="r" b="b"/>
              <a:pathLst>
                <a:path w="9276" h="6882" extrusionOk="0">
                  <a:moveTo>
                    <a:pt x="7299" y="0"/>
                  </a:moveTo>
                  <a:cubicBezTo>
                    <a:pt x="7062" y="0"/>
                    <a:pt x="6832" y="40"/>
                    <a:pt x="6577" y="79"/>
                  </a:cubicBezTo>
                  <a:cubicBezTo>
                    <a:pt x="6143" y="141"/>
                    <a:pt x="5739" y="296"/>
                    <a:pt x="5336" y="451"/>
                  </a:cubicBezTo>
                  <a:cubicBezTo>
                    <a:pt x="4499" y="792"/>
                    <a:pt x="3692" y="1196"/>
                    <a:pt x="2947" y="1754"/>
                  </a:cubicBezTo>
                  <a:cubicBezTo>
                    <a:pt x="1552" y="2840"/>
                    <a:pt x="94" y="4453"/>
                    <a:pt x="0" y="6314"/>
                  </a:cubicBezTo>
                  <a:cubicBezTo>
                    <a:pt x="0" y="6668"/>
                    <a:pt x="293" y="6882"/>
                    <a:pt x="598" y="6882"/>
                  </a:cubicBezTo>
                  <a:cubicBezTo>
                    <a:pt x="748" y="6882"/>
                    <a:pt x="901" y="6830"/>
                    <a:pt x="1024" y="6718"/>
                  </a:cubicBezTo>
                  <a:cubicBezTo>
                    <a:pt x="1552" y="6221"/>
                    <a:pt x="1986" y="5632"/>
                    <a:pt x="2544" y="5104"/>
                  </a:cubicBezTo>
                  <a:cubicBezTo>
                    <a:pt x="2668" y="4949"/>
                    <a:pt x="2823" y="4825"/>
                    <a:pt x="2947" y="4701"/>
                  </a:cubicBezTo>
                  <a:cubicBezTo>
                    <a:pt x="3041" y="4639"/>
                    <a:pt x="3103" y="4577"/>
                    <a:pt x="3165" y="4515"/>
                  </a:cubicBezTo>
                  <a:cubicBezTo>
                    <a:pt x="3210" y="4492"/>
                    <a:pt x="3290" y="4419"/>
                    <a:pt x="3279" y="4419"/>
                  </a:cubicBezTo>
                  <a:cubicBezTo>
                    <a:pt x="3277" y="4419"/>
                    <a:pt x="3275" y="4420"/>
                    <a:pt x="3270" y="4423"/>
                  </a:cubicBezTo>
                  <a:lnTo>
                    <a:pt x="3270" y="4423"/>
                  </a:lnTo>
                  <a:cubicBezTo>
                    <a:pt x="3568" y="4216"/>
                    <a:pt x="3892" y="4009"/>
                    <a:pt x="4188" y="3801"/>
                  </a:cubicBezTo>
                  <a:cubicBezTo>
                    <a:pt x="4530" y="3615"/>
                    <a:pt x="4871" y="3460"/>
                    <a:pt x="5212" y="3305"/>
                  </a:cubicBezTo>
                  <a:cubicBezTo>
                    <a:pt x="5239" y="3292"/>
                    <a:pt x="5246" y="3287"/>
                    <a:pt x="5241" y="3287"/>
                  </a:cubicBezTo>
                  <a:cubicBezTo>
                    <a:pt x="5232" y="3287"/>
                    <a:pt x="5169" y="3310"/>
                    <a:pt x="5164" y="3310"/>
                  </a:cubicBezTo>
                  <a:cubicBezTo>
                    <a:pt x="5161" y="3310"/>
                    <a:pt x="5179" y="3302"/>
                    <a:pt x="5243" y="3274"/>
                  </a:cubicBezTo>
                  <a:cubicBezTo>
                    <a:pt x="5336" y="3243"/>
                    <a:pt x="5429" y="3212"/>
                    <a:pt x="5553" y="3181"/>
                  </a:cubicBezTo>
                  <a:cubicBezTo>
                    <a:pt x="5708" y="3119"/>
                    <a:pt x="5895" y="3057"/>
                    <a:pt x="6050" y="2995"/>
                  </a:cubicBezTo>
                  <a:cubicBezTo>
                    <a:pt x="6422" y="2902"/>
                    <a:pt x="6825" y="2840"/>
                    <a:pt x="7197" y="2747"/>
                  </a:cubicBezTo>
                  <a:cubicBezTo>
                    <a:pt x="7663" y="2685"/>
                    <a:pt x="8066" y="2530"/>
                    <a:pt x="8469" y="2281"/>
                  </a:cubicBezTo>
                  <a:cubicBezTo>
                    <a:pt x="9152" y="1878"/>
                    <a:pt x="9276" y="699"/>
                    <a:pt x="8469" y="327"/>
                  </a:cubicBezTo>
                  <a:cubicBezTo>
                    <a:pt x="8221" y="203"/>
                    <a:pt x="7973" y="110"/>
                    <a:pt x="7725" y="48"/>
                  </a:cubicBezTo>
                  <a:cubicBezTo>
                    <a:pt x="7577" y="14"/>
                    <a:pt x="7437" y="0"/>
                    <a:pt x="72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9"/>
            <p:cNvSpPr/>
            <p:nvPr/>
          </p:nvSpPr>
          <p:spPr>
            <a:xfrm>
              <a:off x="1036625" y="2699775"/>
              <a:ext cx="530925" cy="392875"/>
            </a:xfrm>
            <a:custGeom>
              <a:avLst/>
              <a:gdLst/>
              <a:ahLst/>
              <a:cxnLst/>
              <a:rect l="l" t="t" r="r" b="b"/>
              <a:pathLst>
                <a:path w="21237" h="15715" extrusionOk="0">
                  <a:moveTo>
                    <a:pt x="483" y="1"/>
                  </a:moveTo>
                  <a:cubicBezTo>
                    <a:pt x="241" y="1"/>
                    <a:pt x="1" y="158"/>
                    <a:pt x="17" y="461"/>
                  </a:cubicBezTo>
                  <a:cubicBezTo>
                    <a:pt x="328" y="4494"/>
                    <a:pt x="3213" y="7814"/>
                    <a:pt x="6191" y="10264"/>
                  </a:cubicBezTo>
                  <a:cubicBezTo>
                    <a:pt x="7711" y="11536"/>
                    <a:pt x="9386" y="12684"/>
                    <a:pt x="11154" y="13584"/>
                  </a:cubicBezTo>
                  <a:cubicBezTo>
                    <a:pt x="12054" y="14049"/>
                    <a:pt x="13015" y="14452"/>
                    <a:pt x="13977" y="14824"/>
                  </a:cubicBezTo>
                  <a:cubicBezTo>
                    <a:pt x="14784" y="15135"/>
                    <a:pt x="15621" y="15476"/>
                    <a:pt x="16490" y="15600"/>
                  </a:cubicBezTo>
                  <a:cubicBezTo>
                    <a:pt x="16890" y="15671"/>
                    <a:pt x="17291" y="15714"/>
                    <a:pt x="17688" y="15714"/>
                  </a:cubicBezTo>
                  <a:cubicBezTo>
                    <a:pt x="18337" y="15714"/>
                    <a:pt x="18976" y="15598"/>
                    <a:pt x="19592" y="15290"/>
                  </a:cubicBezTo>
                  <a:cubicBezTo>
                    <a:pt x="20585" y="14824"/>
                    <a:pt x="21236" y="13615"/>
                    <a:pt x="20709" y="12560"/>
                  </a:cubicBezTo>
                  <a:cubicBezTo>
                    <a:pt x="20565" y="12252"/>
                    <a:pt x="20231" y="12093"/>
                    <a:pt x="19905" y="12093"/>
                  </a:cubicBezTo>
                  <a:cubicBezTo>
                    <a:pt x="19738" y="12093"/>
                    <a:pt x="19573" y="12135"/>
                    <a:pt x="19437" y="12219"/>
                  </a:cubicBezTo>
                  <a:cubicBezTo>
                    <a:pt x="19305" y="12297"/>
                    <a:pt x="19196" y="12376"/>
                    <a:pt x="19072" y="12474"/>
                  </a:cubicBezTo>
                  <a:lnTo>
                    <a:pt x="19072" y="12474"/>
                  </a:lnTo>
                  <a:cubicBezTo>
                    <a:pt x="19075" y="12470"/>
                    <a:pt x="19075" y="12468"/>
                    <a:pt x="19072" y="12468"/>
                  </a:cubicBezTo>
                  <a:cubicBezTo>
                    <a:pt x="19049" y="12468"/>
                    <a:pt x="18870" y="12569"/>
                    <a:pt x="18847" y="12591"/>
                  </a:cubicBezTo>
                  <a:cubicBezTo>
                    <a:pt x="18780" y="12636"/>
                    <a:pt x="18580" y="12731"/>
                    <a:pt x="18597" y="12731"/>
                  </a:cubicBezTo>
                  <a:cubicBezTo>
                    <a:pt x="18603" y="12731"/>
                    <a:pt x="18639" y="12718"/>
                    <a:pt x="18723" y="12684"/>
                  </a:cubicBezTo>
                  <a:lnTo>
                    <a:pt x="18723" y="12684"/>
                  </a:lnTo>
                  <a:cubicBezTo>
                    <a:pt x="18568" y="12746"/>
                    <a:pt x="18413" y="12808"/>
                    <a:pt x="18258" y="12839"/>
                  </a:cubicBezTo>
                  <a:cubicBezTo>
                    <a:pt x="18134" y="12870"/>
                    <a:pt x="18010" y="12901"/>
                    <a:pt x="17855" y="12901"/>
                  </a:cubicBezTo>
                  <a:cubicBezTo>
                    <a:pt x="17968" y="12891"/>
                    <a:pt x="17993" y="12887"/>
                    <a:pt x="17971" y="12887"/>
                  </a:cubicBezTo>
                  <a:cubicBezTo>
                    <a:pt x="17927" y="12887"/>
                    <a:pt x="17700" y="12901"/>
                    <a:pt x="17638" y="12901"/>
                  </a:cubicBezTo>
                  <a:lnTo>
                    <a:pt x="17172" y="12901"/>
                  </a:lnTo>
                  <a:lnTo>
                    <a:pt x="16924" y="12870"/>
                  </a:lnTo>
                  <a:lnTo>
                    <a:pt x="16924" y="12870"/>
                  </a:lnTo>
                  <a:cubicBezTo>
                    <a:pt x="17015" y="12879"/>
                    <a:pt x="17053" y="12883"/>
                    <a:pt x="17059" y="12883"/>
                  </a:cubicBezTo>
                  <a:cubicBezTo>
                    <a:pt x="17074" y="12883"/>
                    <a:pt x="16906" y="12861"/>
                    <a:pt x="16862" y="12839"/>
                  </a:cubicBezTo>
                  <a:cubicBezTo>
                    <a:pt x="15280" y="12498"/>
                    <a:pt x="13791" y="11877"/>
                    <a:pt x="12364" y="11195"/>
                  </a:cubicBezTo>
                  <a:cubicBezTo>
                    <a:pt x="9262" y="9706"/>
                    <a:pt x="6501" y="7720"/>
                    <a:pt x="4112" y="5239"/>
                  </a:cubicBezTo>
                  <a:cubicBezTo>
                    <a:pt x="2747" y="3843"/>
                    <a:pt x="1506" y="2230"/>
                    <a:pt x="948" y="337"/>
                  </a:cubicBezTo>
                  <a:cubicBezTo>
                    <a:pt x="891" y="111"/>
                    <a:pt x="687" y="1"/>
                    <a:pt x="4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9"/>
            <p:cNvSpPr/>
            <p:nvPr/>
          </p:nvSpPr>
          <p:spPr>
            <a:xfrm>
              <a:off x="952475" y="2300450"/>
              <a:ext cx="468475" cy="161275"/>
            </a:xfrm>
            <a:custGeom>
              <a:avLst/>
              <a:gdLst/>
              <a:ahLst/>
              <a:cxnLst/>
              <a:rect l="l" t="t" r="r" b="b"/>
              <a:pathLst>
                <a:path w="18739" h="6451" extrusionOk="0">
                  <a:moveTo>
                    <a:pt x="7207" y="1"/>
                  </a:moveTo>
                  <a:cubicBezTo>
                    <a:pt x="5927" y="1"/>
                    <a:pt x="4655" y="210"/>
                    <a:pt x="3476" y="707"/>
                  </a:cubicBezTo>
                  <a:cubicBezTo>
                    <a:pt x="2205" y="1265"/>
                    <a:pt x="1119" y="2103"/>
                    <a:pt x="281" y="3250"/>
                  </a:cubicBezTo>
                  <a:cubicBezTo>
                    <a:pt x="1" y="3671"/>
                    <a:pt x="408" y="4075"/>
                    <a:pt x="825" y="4075"/>
                  </a:cubicBezTo>
                  <a:cubicBezTo>
                    <a:pt x="961" y="4075"/>
                    <a:pt x="1097" y="4032"/>
                    <a:pt x="1212" y="3933"/>
                  </a:cubicBezTo>
                  <a:lnTo>
                    <a:pt x="1181" y="3933"/>
                  </a:lnTo>
                  <a:cubicBezTo>
                    <a:pt x="2174" y="3095"/>
                    <a:pt x="3445" y="2630"/>
                    <a:pt x="4655" y="2537"/>
                  </a:cubicBezTo>
                  <a:cubicBezTo>
                    <a:pt x="5126" y="2507"/>
                    <a:pt x="5574" y="2490"/>
                    <a:pt x="6010" y="2490"/>
                  </a:cubicBezTo>
                  <a:cubicBezTo>
                    <a:pt x="6924" y="2490"/>
                    <a:pt x="7785" y="2565"/>
                    <a:pt x="8688" y="2754"/>
                  </a:cubicBezTo>
                  <a:cubicBezTo>
                    <a:pt x="10177" y="3064"/>
                    <a:pt x="11666" y="3561"/>
                    <a:pt x="13000" y="4212"/>
                  </a:cubicBezTo>
                  <a:cubicBezTo>
                    <a:pt x="13776" y="4584"/>
                    <a:pt x="14520" y="5019"/>
                    <a:pt x="15234" y="5453"/>
                  </a:cubicBezTo>
                  <a:cubicBezTo>
                    <a:pt x="15893" y="5858"/>
                    <a:pt x="16593" y="6450"/>
                    <a:pt x="17369" y="6450"/>
                  </a:cubicBezTo>
                  <a:cubicBezTo>
                    <a:pt x="17542" y="6450"/>
                    <a:pt x="17720" y="6421"/>
                    <a:pt x="17901" y="6352"/>
                  </a:cubicBezTo>
                  <a:cubicBezTo>
                    <a:pt x="18367" y="6197"/>
                    <a:pt x="18615" y="5856"/>
                    <a:pt x="18646" y="5360"/>
                  </a:cubicBezTo>
                  <a:cubicBezTo>
                    <a:pt x="18739" y="4367"/>
                    <a:pt x="17839" y="3778"/>
                    <a:pt x="17095" y="3281"/>
                  </a:cubicBezTo>
                  <a:cubicBezTo>
                    <a:pt x="16505" y="2878"/>
                    <a:pt x="15885" y="2506"/>
                    <a:pt x="15265" y="2196"/>
                  </a:cubicBezTo>
                  <a:cubicBezTo>
                    <a:pt x="13900" y="1513"/>
                    <a:pt x="12473" y="955"/>
                    <a:pt x="10984" y="551"/>
                  </a:cubicBezTo>
                  <a:cubicBezTo>
                    <a:pt x="9774" y="210"/>
                    <a:pt x="8486" y="1"/>
                    <a:pt x="720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9"/>
            <p:cNvSpPr/>
            <p:nvPr/>
          </p:nvSpPr>
          <p:spPr>
            <a:xfrm>
              <a:off x="964150" y="1979275"/>
              <a:ext cx="621575" cy="166575"/>
            </a:xfrm>
            <a:custGeom>
              <a:avLst/>
              <a:gdLst/>
              <a:ahLst/>
              <a:cxnLst/>
              <a:rect l="l" t="t" r="r" b="b"/>
              <a:pathLst>
                <a:path w="24863" h="6663" extrusionOk="0">
                  <a:moveTo>
                    <a:pt x="13322" y="1"/>
                  </a:moveTo>
                  <a:cubicBezTo>
                    <a:pt x="11810" y="1"/>
                    <a:pt x="10331" y="386"/>
                    <a:pt x="8935" y="1021"/>
                  </a:cubicBezTo>
                  <a:cubicBezTo>
                    <a:pt x="7477" y="1703"/>
                    <a:pt x="6050" y="2727"/>
                    <a:pt x="4436" y="2944"/>
                  </a:cubicBezTo>
                  <a:cubicBezTo>
                    <a:pt x="4217" y="2978"/>
                    <a:pt x="3996" y="2998"/>
                    <a:pt x="3777" y="2998"/>
                  </a:cubicBezTo>
                  <a:cubicBezTo>
                    <a:pt x="3191" y="2998"/>
                    <a:pt x="2624" y="2855"/>
                    <a:pt x="2172" y="2448"/>
                  </a:cubicBezTo>
                  <a:cubicBezTo>
                    <a:pt x="1613" y="1952"/>
                    <a:pt x="1210" y="1269"/>
                    <a:pt x="1365" y="494"/>
                  </a:cubicBezTo>
                  <a:cubicBezTo>
                    <a:pt x="1406" y="268"/>
                    <a:pt x="1230" y="96"/>
                    <a:pt x="1052" y="96"/>
                  </a:cubicBezTo>
                  <a:cubicBezTo>
                    <a:pt x="961" y="96"/>
                    <a:pt x="870" y="141"/>
                    <a:pt x="807" y="245"/>
                  </a:cubicBezTo>
                  <a:cubicBezTo>
                    <a:pt x="0" y="1579"/>
                    <a:pt x="590" y="3223"/>
                    <a:pt x="1707" y="4123"/>
                  </a:cubicBezTo>
                  <a:cubicBezTo>
                    <a:pt x="2556" y="4803"/>
                    <a:pt x="3574" y="5064"/>
                    <a:pt x="4610" y="5064"/>
                  </a:cubicBezTo>
                  <a:cubicBezTo>
                    <a:pt x="5466" y="5064"/>
                    <a:pt x="6336" y="4886"/>
                    <a:pt x="7135" y="4619"/>
                  </a:cubicBezTo>
                  <a:cubicBezTo>
                    <a:pt x="8810" y="4061"/>
                    <a:pt x="10548" y="2913"/>
                    <a:pt x="12223" y="2820"/>
                  </a:cubicBezTo>
                  <a:cubicBezTo>
                    <a:pt x="12440" y="2805"/>
                    <a:pt x="12654" y="2798"/>
                    <a:pt x="12865" y="2798"/>
                  </a:cubicBezTo>
                  <a:cubicBezTo>
                    <a:pt x="14406" y="2798"/>
                    <a:pt x="15814" y="3185"/>
                    <a:pt x="17341" y="3813"/>
                  </a:cubicBezTo>
                  <a:cubicBezTo>
                    <a:pt x="19079" y="4526"/>
                    <a:pt x="21033" y="6015"/>
                    <a:pt x="23018" y="6605"/>
                  </a:cubicBezTo>
                  <a:cubicBezTo>
                    <a:pt x="23150" y="6644"/>
                    <a:pt x="23275" y="6662"/>
                    <a:pt x="23393" y="6662"/>
                  </a:cubicBezTo>
                  <a:cubicBezTo>
                    <a:pt x="24388" y="6662"/>
                    <a:pt x="24863" y="5368"/>
                    <a:pt x="24197" y="4619"/>
                  </a:cubicBezTo>
                  <a:cubicBezTo>
                    <a:pt x="23018" y="3254"/>
                    <a:pt x="21281" y="2386"/>
                    <a:pt x="19668" y="1610"/>
                  </a:cubicBezTo>
                  <a:cubicBezTo>
                    <a:pt x="17962" y="804"/>
                    <a:pt x="16225" y="245"/>
                    <a:pt x="14332" y="59"/>
                  </a:cubicBezTo>
                  <a:cubicBezTo>
                    <a:pt x="13994" y="20"/>
                    <a:pt x="13657" y="1"/>
                    <a:pt x="1332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9"/>
            <p:cNvSpPr/>
            <p:nvPr/>
          </p:nvSpPr>
          <p:spPr>
            <a:xfrm>
              <a:off x="1343375" y="1629375"/>
              <a:ext cx="522750" cy="391300"/>
            </a:xfrm>
            <a:custGeom>
              <a:avLst/>
              <a:gdLst/>
              <a:ahLst/>
              <a:cxnLst/>
              <a:rect l="l" t="t" r="r" b="b"/>
              <a:pathLst>
                <a:path w="20910" h="15652" extrusionOk="0">
                  <a:moveTo>
                    <a:pt x="12937" y="4035"/>
                  </a:moveTo>
                  <a:lnTo>
                    <a:pt x="12937" y="4035"/>
                  </a:lnTo>
                  <a:cubicBezTo>
                    <a:pt x="13004" y="4061"/>
                    <a:pt x="13035" y="4070"/>
                    <a:pt x="13044" y="4070"/>
                  </a:cubicBezTo>
                  <a:cubicBezTo>
                    <a:pt x="13048" y="4070"/>
                    <a:pt x="13046" y="4068"/>
                    <a:pt x="13042" y="4064"/>
                  </a:cubicBezTo>
                  <a:lnTo>
                    <a:pt x="13042" y="4064"/>
                  </a:lnTo>
                  <a:cubicBezTo>
                    <a:pt x="13009" y="4054"/>
                    <a:pt x="12974" y="4045"/>
                    <a:pt x="12937" y="4035"/>
                  </a:cubicBezTo>
                  <a:close/>
                  <a:moveTo>
                    <a:pt x="14793" y="5061"/>
                  </a:moveTo>
                  <a:cubicBezTo>
                    <a:pt x="14802" y="5068"/>
                    <a:pt x="14814" y="5078"/>
                    <a:pt x="14829" y="5090"/>
                  </a:cubicBezTo>
                  <a:cubicBezTo>
                    <a:pt x="14864" y="5111"/>
                    <a:pt x="14879" y="5119"/>
                    <a:pt x="14880" y="5119"/>
                  </a:cubicBezTo>
                  <a:cubicBezTo>
                    <a:pt x="14882" y="5119"/>
                    <a:pt x="14838" y="5091"/>
                    <a:pt x="14793" y="5061"/>
                  </a:cubicBezTo>
                  <a:close/>
                  <a:moveTo>
                    <a:pt x="7890" y="1"/>
                  </a:moveTo>
                  <a:cubicBezTo>
                    <a:pt x="5566" y="1"/>
                    <a:pt x="3197" y="347"/>
                    <a:pt x="1056" y="1150"/>
                  </a:cubicBezTo>
                  <a:cubicBezTo>
                    <a:pt x="435" y="1367"/>
                    <a:pt x="1" y="1895"/>
                    <a:pt x="125" y="2577"/>
                  </a:cubicBezTo>
                  <a:cubicBezTo>
                    <a:pt x="216" y="3151"/>
                    <a:pt x="718" y="3695"/>
                    <a:pt x="1345" y="3695"/>
                  </a:cubicBezTo>
                  <a:cubicBezTo>
                    <a:pt x="1362" y="3695"/>
                    <a:pt x="1379" y="3695"/>
                    <a:pt x="1397" y="3694"/>
                  </a:cubicBezTo>
                  <a:cubicBezTo>
                    <a:pt x="3227" y="3601"/>
                    <a:pt x="5057" y="3291"/>
                    <a:pt x="7043" y="3198"/>
                  </a:cubicBezTo>
                  <a:cubicBezTo>
                    <a:pt x="7383" y="3186"/>
                    <a:pt x="7724" y="3179"/>
                    <a:pt x="8065" y="3179"/>
                  </a:cubicBezTo>
                  <a:cubicBezTo>
                    <a:pt x="8655" y="3179"/>
                    <a:pt x="9245" y="3201"/>
                    <a:pt x="9835" y="3260"/>
                  </a:cubicBezTo>
                  <a:lnTo>
                    <a:pt x="10145" y="3291"/>
                  </a:lnTo>
                  <a:cubicBezTo>
                    <a:pt x="10062" y="3280"/>
                    <a:pt x="10035" y="3277"/>
                    <a:pt x="10037" y="3277"/>
                  </a:cubicBezTo>
                  <a:cubicBezTo>
                    <a:pt x="10041" y="3277"/>
                    <a:pt x="10166" y="3291"/>
                    <a:pt x="10207" y="3291"/>
                  </a:cubicBezTo>
                  <a:cubicBezTo>
                    <a:pt x="10424" y="3322"/>
                    <a:pt x="10672" y="3384"/>
                    <a:pt x="10889" y="3415"/>
                  </a:cubicBezTo>
                  <a:cubicBezTo>
                    <a:pt x="11355" y="3508"/>
                    <a:pt x="11789" y="3632"/>
                    <a:pt x="12223" y="3787"/>
                  </a:cubicBezTo>
                  <a:cubicBezTo>
                    <a:pt x="12471" y="3849"/>
                    <a:pt x="12689" y="3942"/>
                    <a:pt x="12906" y="4004"/>
                  </a:cubicBezTo>
                  <a:cubicBezTo>
                    <a:pt x="12924" y="4004"/>
                    <a:pt x="13020" y="4048"/>
                    <a:pt x="13042" y="4064"/>
                  </a:cubicBezTo>
                  <a:lnTo>
                    <a:pt x="13042" y="4064"/>
                  </a:lnTo>
                  <a:cubicBezTo>
                    <a:pt x="13117" y="4088"/>
                    <a:pt x="13182" y="4116"/>
                    <a:pt x="13247" y="4159"/>
                  </a:cubicBezTo>
                  <a:cubicBezTo>
                    <a:pt x="13650" y="4346"/>
                    <a:pt x="14054" y="4563"/>
                    <a:pt x="14426" y="4811"/>
                  </a:cubicBezTo>
                  <a:cubicBezTo>
                    <a:pt x="14519" y="4873"/>
                    <a:pt x="14612" y="4935"/>
                    <a:pt x="14705" y="4997"/>
                  </a:cubicBezTo>
                  <a:cubicBezTo>
                    <a:pt x="14716" y="5008"/>
                    <a:pt x="14755" y="5035"/>
                    <a:pt x="14793" y="5061"/>
                  </a:cubicBezTo>
                  <a:lnTo>
                    <a:pt x="14793" y="5061"/>
                  </a:lnTo>
                  <a:cubicBezTo>
                    <a:pt x="14778" y="5048"/>
                    <a:pt x="14772" y="5043"/>
                    <a:pt x="14774" y="5043"/>
                  </a:cubicBezTo>
                  <a:cubicBezTo>
                    <a:pt x="14780" y="5043"/>
                    <a:pt x="14900" y="5130"/>
                    <a:pt x="14922" y="5152"/>
                  </a:cubicBezTo>
                  <a:cubicBezTo>
                    <a:pt x="15015" y="5245"/>
                    <a:pt x="15108" y="5307"/>
                    <a:pt x="15170" y="5369"/>
                  </a:cubicBezTo>
                  <a:cubicBezTo>
                    <a:pt x="15481" y="5648"/>
                    <a:pt x="15760" y="5928"/>
                    <a:pt x="16008" y="6238"/>
                  </a:cubicBezTo>
                  <a:cubicBezTo>
                    <a:pt x="16055" y="6285"/>
                    <a:pt x="16243" y="6508"/>
                    <a:pt x="16252" y="6508"/>
                  </a:cubicBezTo>
                  <a:cubicBezTo>
                    <a:pt x="16255" y="6508"/>
                    <a:pt x="16240" y="6485"/>
                    <a:pt x="16194" y="6424"/>
                  </a:cubicBezTo>
                  <a:lnTo>
                    <a:pt x="16194" y="6424"/>
                  </a:lnTo>
                  <a:cubicBezTo>
                    <a:pt x="16318" y="6579"/>
                    <a:pt x="16411" y="6734"/>
                    <a:pt x="16504" y="6858"/>
                  </a:cubicBezTo>
                  <a:cubicBezTo>
                    <a:pt x="16752" y="7231"/>
                    <a:pt x="16970" y="7572"/>
                    <a:pt x="17156" y="7975"/>
                  </a:cubicBezTo>
                  <a:cubicBezTo>
                    <a:pt x="17249" y="8130"/>
                    <a:pt x="17342" y="8316"/>
                    <a:pt x="17435" y="8502"/>
                  </a:cubicBezTo>
                  <a:cubicBezTo>
                    <a:pt x="17459" y="8574"/>
                    <a:pt x="17575" y="8830"/>
                    <a:pt x="17570" y="8830"/>
                  </a:cubicBezTo>
                  <a:cubicBezTo>
                    <a:pt x="17569" y="8830"/>
                    <a:pt x="17556" y="8807"/>
                    <a:pt x="17528" y="8751"/>
                  </a:cubicBezTo>
                  <a:lnTo>
                    <a:pt x="17528" y="8751"/>
                  </a:lnTo>
                  <a:cubicBezTo>
                    <a:pt x="17683" y="9123"/>
                    <a:pt x="17807" y="9526"/>
                    <a:pt x="17931" y="9898"/>
                  </a:cubicBezTo>
                  <a:cubicBezTo>
                    <a:pt x="18055" y="10333"/>
                    <a:pt x="18148" y="10767"/>
                    <a:pt x="18241" y="11201"/>
                  </a:cubicBezTo>
                  <a:cubicBezTo>
                    <a:pt x="18366" y="11729"/>
                    <a:pt x="18366" y="11946"/>
                    <a:pt x="18459" y="12473"/>
                  </a:cubicBezTo>
                  <a:cubicBezTo>
                    <a:pt x="18583" y="13249"/>
                    <a:pt x="18614" y="14086"/>
                    <a:pt x="18397" y="14893"/>
                  </a:cubicBezTo>
                  <a:cubicBezTo>
                    <a:pt x="18293" y="15306"/>
                    <a:pt x="18672" y="15651"/>
                    <a:pt x="19028" y="15651"/>
                  </a:cubicBezTo>
                  <a:cubicBezTo>
                    <a:pt x="19207" y="15651"/>
                    <a:pt x="19379" y="15565"/>
                    <a:pt x="19482" y="15358"/>
                  </a:cubicBezTo>
                  <a:cubicBezTo>
                    <a:pt x="20289" y="13745"/>
                    <a:pt x="20909" y="12070"/>
                    <a:pt x="20785" y="10240"/>
                  </a:cubicBezTo>
                  <a:cubicBezTo>
                    <a:pt x="20661" y="8440"/>
                    <a:pt x="19948" y="6517"/>
                    <a:pt x="18893" y="5028"/>
                  </a:cubicBezTo>
                  <a:cubicBezTo>
                    <a:pt x="17838" y="3508"/>
                    <a:pt x="16318" y="2112"/>
                    <a:pt x="14550" y="1305"/>
                  </a:cubicBezTo>
                  <a:cubicBezTo>
                    <a:pt x="12534" y="375"/>
                    <a:pt x="10362" y="3"/>
                    <a:pt x="8191" y="3"/>
                  </a:cubicBezTo>
                  <a:cubicBezTo>
                    <a:pt x="8090" y="1"/>
                    <a:pt x="7990" y="1"/>
                    <a:pt x="78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9"/>
            <p:cNvSpPr/>
            <p:nvPr/>
          </p:nvSpPr>
          <p:spPr>
            <a:xfrm>
              <a:off x="1706075" y="1252525"/>
              <a:ext cx="270175" cy="145750"/>
            </a:xfrm>
            <a:custGeom>
              <a:avLst/>
              <a:gdLst/>
              <a:ahLst/>
              <a:cxnLst/>
              <a:rect l="l" t="t" r="r" b="b"/>
              <a:pathLst>
                <a:path w="10807" h="5830" extrusionOk="0">
                  <a:moveTo>
                    <a:pt x="4458" y="0"/>
                  </a:moveTo>
                  <a:cubicBezTo>
                    <a:pt x="2978" y="0"/>
                    <a:pt x="1509" y="507"/>
                    <a:pt x="383" y="1520"/>
                  </a:cubicBezTo>
                  <a:cubicBezTo>
                    <a:pt x="0" y="1848"/>
                    <a:pt x="317" y="2586"/>
                    <a:pt x="801" y="2586"/>
                  </a:cubicBezTo>
                  <a:cubicBezTo>
                    <a:pt x="866" y="2586"/>
                    <a:pt x="934" y="2573"/>
                    <a:pt x="1004" y="2544"/>
                  </a:cubicBezTo>
                  <a:lnTo>
                    <a:pt x="1035" y="2575"/>
                  </a:lnTo>
                  <a:cubicBezTo>
                    <a:pt x="1779" y="2265"/>
                    <a:pt x="2493" y="2141"/>
                    <a:pt x="3299" y="2141"/>
                  </a:cubicBezTo>
                  <a:cubicBezTo>
                    <a:pt x="3485" y="2141"/>
                    <a:pt x="3671" y="2172"/>
                    <a:pt x="3889" y="2203"/>
                  </a:cubicBezTo>
                  <a:cubicBezTo>
                    <a:pt x="3920" y="2203"/>
                    <a:pt x="3928" y="2201"/>
                    <a:pt x="3924" y="2198"/>
                  </a:cubicBezTo>
                  <a:lnTo>
                    <a:pt x="3924" y="2198"/>
                  </a:lnTo>
                  <a:cubicBezTo>
                    <a:pt x="3932" y="2199"/>
                    <a:pt x="3941" y="2201"/>
                    <a:pt x="3951" y="2203"/>
                  </a:cubicBezTo>
                  <a:cubicBezTo>
                    <a:pt x="4075" y="2234"/>
                    <a:pt x="4168" y="2234"/>
                    <a:pt x="4292" y="2265"/>
                  </a:cubicBezTo>
                  <a:cubicBezTo>
                    <a:pt x="4695" y="2358"/>
                    <a:pt x="5098" y="2482"/>
                    <a:pt x="5471" y="2637"/>
                  </a:cubicBezTo>
                  <a:cubicBezTo>
                    <a:pt x="5564" y="2668"/>
                    <a:pt x="5657" y="2699"/>
                    <a:pt x="5719" y="2730"/>
                  </a:cubicBezTo>
                  <a:cubicBezTo>
                    <a:pt x="5648" y="2695"/>
                    <a:pt x="5623" y="2682"/>
                    <a:pt x="5623" y="2682"/>
                  </a:cubicBezTo>
                  <a:lnTo>
                    <a:pt x="5623" y="2682"/>
                  </a:lnTo>
                  <a:cubicBezTo>
                    <a:pt x="5625" y="2682"/>
                    <a:pt x="5790" y="2761"/>
                    <a:pt x="5812" y="2761"/>
                  </a:cubicBezTo>
                  <a:cubicBezTo>
                    <a:pt x="5998" y="2854"/>
                    <a:pt x="6184" y="2947"/>
                    <a:pt x="6339" y="3040"/>
                  </a:cubicBezTo>
                  <a:cubicBezTo>
                    <a:pt x="6525" y="3164"/>
                    <a:pt x="6680" y="3257"/>
                    <a:pt x="6836" y="3381"/>
                  </a:cubicBezTo>
                  <a:cubicBezTo>
                    <a:pt x="6757" y="3322"/>
                    <a:pt x="6728" y="3301"/>
                    <a:pt x="6727" y="3301"/>
                  </a:cubicBezTo>
                  <a:lnTo>
                    <a:pt x="6727" y="3301"/>
                  </a:lnTo>
                  <a:cubicBezTo>
                    <a:pt x="6726" y="3301"/>
                    <a:pt x="6855" y="3401"/>
                    <a:pt x="6898" y="3443"/>
                  </a:cubicBezTo>
                  <a:cubicBezTo>
                    <a:pt x="6991" y="3506"/>
                    <a:pt x="7053" y="3568"/>
                    <a:pt x="7146" y="3661"/>
                  </a:cubicBezTo>
                  <a:cubicBezTo>
                    <a:pt x="7301" y="3785"/>
                    <a:pt x="7425" y="3940"/>
                    <a:pt x="7549" y="4064"/>
                  </a:cubicBezTo>
                  <a:cubicBezTo>
                    <a:pt x="7642" y="4157"/>
                    <a:pt x="7704" y="4250"/>
                    <a:pt x="7766" y="4312"/>
                  </a:cubicBezTo>
                  <a:cubicBezTo>
                    <a:pt x="7773" y="4317"/>
                    <a:pt x="7779" y="4322"/>
                    <a:pt x="7784" y="4325"/>
                  </a:cubicBezTo>
                  <a:lnTo>
                    <a:pt x="7784" y="4325"/>
                  </a:lnTo>
                  <a:cubicBezTo>
                    <a:pt x="7788" y="4330"/>
                    <a:pt x="7793" y="4337"/>
                    <a:pt x="7797" y="4343"/>
                  </a:cubicBezTo>
                  <a:cubicBezTo>
                    <a:pt x="7921" y="4529"/>
                    <a:pt x="8014" y="4715"/>
                    <a:pt x="8138" y="4870"/>
                  </a:cubicBezTo>
                  <a:cubicBezTo>
                    <a:pt x="8356" y="5212"/>
                    <a:pt x="8604" y="5398"/>
                    <a:pt x="8914" y="5615"/>
                  </a:cubicBezTo>
                  <a:cubicBezTo>
                    <a:pt x="9109" y="5765"/>
                    <a:pt x="9314" y="5830"/>
                    <a:pt x="9512" y="5830"/>
                  </a:cubicBezTo>
                  <a:cubicBezTo>
                    <a:pt x="10133" y="5830"/>
                    <a:pt x="10697" y="5195"/>
                    <a:pt x="10744" y="4560"/>
                  </a:cubicBezTo>
                  <a:cubicBezTo>
                    <a:pt x="10806" y="3443"/>
                    <a:pt x="9845" y="2327"/>
                    <a:pt x="9007" y="1644"/>
                  </a:cubicBezTo>
                  <a:cubicBezTo>
                    <a:pt x="8138" y="993"/>
                    <a:pt x="7177" y="496"/>
                    <a:pt x="6122" y="217"/>
                  </a:cubicBezTo>
                  <a:cubicBezTo>
                    <a:pt x="5578" y="73"/>
                    <a:pt x="5017" y="0"/>
                    <a:pt x="445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9"/>
            <p:cNvSpPr/>
            <p:nvPr/>
          </p:nvSpPr>
          <p:spPr>
            <a:xfrm>
              <a:off x="1402625" y="1180400"/>
              <a:ext cx="185850" cy="60200"/>
            </a:xfrm>
            <a:custGeom>
              <a:avLst/>
              <a:gdLst/>
              <a:ahLst/>
              <a:cxnLst/>
              <a:rect l="l" t="t" r="r" b="b"/>
              <a:pathLst>
                <a:path w="7434" h="2408" extrusionOk="0">
                  <a:moveTo>
                    <a:pt x="5076" y="0"/>
                  </a:moveTo>
                  <a:cubicBezTo>
                    <a:pt x="4518" y="0"/>
                    <a:pt x="3959" y="62"/>
                    <a:pt x="3401" y="155"/>
                  </a:cubicBezTo>
                  <a:cubicBezTo>
                    <a:pt x="2873" y="248"/>
                    <a:pt x="2377" y="465"/>
                    <a:pt x="1912" y="683"/>
                  </a:cubicBezTo>
                  <a:cubicBezTo>
                    <a:pt x="1415" y="869"/>
                    <a:pt x="950" y="1117"/>
                    <a:pt x="485" y="1365"/>
                  </a:cubicBezTo>
                  <a:cubicBezTo>
                    <a:pt x="0" y="1650"/>
                    <a:pt x="275" y="2407"/>
                    <a:pt x="781" y="2407"/>
                  </a:cubicBezTo>
                  <a:cubicBezTo>
                    <a:pt x="825" y="2407"/>
                    <a:pt x="871" y="2401"/>
                    <a:pt x="919" y="2389"/>
                  </a:cubicBezTo>
                  <a:cubicBezTo>
                    <a:pt x="1353" y="2265"/>
                    <a:pt x="1757" y="2172"/>
                    <a:pt x="2191" y="2141"/>
                  </a:cubicBezTo>
                  <a:cubicBezTo>
                    <a:pt x="2401" y="2114"/>
                    <a:pt x="2605" y="2105"/>
                    <a:pt x="2806" y="2105"/>
                  </a:cubicBezTo>
                  <a:cubicBezTo>
                    <a:pt x="3081" y="2105"/>
                    <a:pt x="3349" y="2123"/>
                    <a:pt x="3618" y="2141"/>
                  </a:cubicBezTo>
                  <a:lnTo>
                    <a:pt x="4331" y="2141"/>
                  </a:lnTo>
                  <a:cubicBezTo>
                    <a:pt x="4456" y="2141"/>
                    <a:pt x="4549" y="2141"/>
                    <a:pt x="4673" y="2172"/>
                  </a:cubicBezTo>
                  <a:lnTo>
                    <a:pt x="4890" y="2172"/>
                  </a:lnTo>
                  <a:cubicBezTo>
                    <a:pt x="4890" y="2172"/>
                    <a:pt x="4890" y="2172"/>
                    <a:pt x="4891" y="2172"/>
                  </a:cubicBezTo>
                  <a:lnTo>
                    <a:pt x="4891" y="2172"/>
                  </a:lnTo>
                  <a:cubicBezTo>
                    <a:pt x="4864" y="2173"/>
                    <a:pt x="4885" y="2178"/>
                    <a:pt x="4983" y="2203"/>
                  </a:cubicBezTo>
                  <a:cubicBezTo>
                    <a:pt x="5107" y="2234"/>
                    <a:pt x="5231" y="2234"/>
                    <a:pt x="5386" y="2234"/>
                  </a:cubicBezTo>
                  <a:lnTo>
                    <a:pt x="5727" y="2234"/>
                  </a:lnTo>
                  <a:cubicBezTo>
                    <a:pt x="5761" y="2237"/>
                    <a:pt x="5794" y="2239"/>
                    <a:pt x="5826" y="2239"/>
                  </a:cubicBezTo>
                  <a:cubicBezTo>
                    <a:pt x="6092" y="2239"/>
                    <a:pt x="6319" y="2134"/>
                    <a:pt x="6596" y="2079"/>
                  </a:cubicBezTo>
                  <a:cubicBezTo>
                    <a:pt x="7123" y="1892"/>
                    <a:pt x="7434" y="1117"/>
                    <a:pt x="6937" y="714"/>
                  </a:cubicBezTo>
                  <a:cubicBezTo>
                    <a:pt x="6658" y="465"/>
                    <a:pt x="6410" y="248"/>
                    <a:pt x="6069" y="155"/>
                  </a:cubicBezTo>
                  <a:cubicBezTo>
                    <a:pt x="5758" y="62"/>
                    <a:pt x="5417" y="0"/>
                    <a:pt x="50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9"/>
            <p:cNvSpPr/>
            <p:nvPr/>
          </p:nvSpPr>
          <p:spPr>
            <a:xfrm>
              <a:off x="2201125" y="1155600"/>
              <a:ext cx="131875" cy="282900"/>
            </a:xfrm>
            <a:custGeom>
              <a:avLst/>
              <a:gdLst/>
              <a:ahLst/>
              <a:cxnLst/>
              <a:rect l="l" t="t" r="r" b="b"/>
              <a:pathLst>
                <a:path w="5275" h="11316" extrusionOk="0">
                  <a:moveTo>
                    <a:pt x="4022" y="1"/>
                  </a:moveTo>
                  <a:cubicBezTo>
                    <a:pt x="3713" y="1"/>
                    <a:pt x="3415" y="129"/>
                    <a:pt x="3165" y="341"/>
                  </a:cubicBezTo>
                  <a:cubicBezTo>
                    <a:pt x="1490" y="1737"/>
                    <a:pt x="466" y="4156"/>
                    <a:pt x="218" y="6297"/>
                  </a:cubicBezTo>
                  <a:cubicBezTo>
                    <a:pt x="1" y="8127"/>
                    <a:pt x="652" y="10299"/>
                    <a:pt x="2327" y="11229"/>
                  </a:cubicBezTo>
                  <a:cubicBezTo>
                    <a:pt x="2434" y="11289"/>
                    <a:pt x="2541" y="11315"/>
                    <a:pt x="2640" y="11315"/>
                  </a:cubicBezTo>
                  <a:cubicBezTo>
                    <a:pt x="3060" y="11315"/>
                    <a:pt x="3365" y="10849"/>
                    <a:pt x="3165" y="10423"/>
                  </a:cubicBezTo>
                  <a:cubicBezTo>
                    <a:pt x="2513" y="9089"/>
                    <a:pt x="2482" y="7693"/>
                    <a:pt x="2824" y="6359"/>
                  </a:cubicBezTo>
                  <a:cubicBezTo>
                    <a:pt x="3289" y="4622"/>
                    <a:pt x="4592" y="3226"/>
                    <a:pt x="5119" y="1457"/>
                  </a:cubicBezTo>
                  <a:cubicBezTo>
                    <a:pt x="5274" y="961"/>
                    <a:pt x="5026" y="403"/>
                    <a:pt x="4592" y="155"/>
                  </a:cubicBezTo>
                  <a:cubicBezTo>
                    <a:pt x="4403" y="49"/>
                    <a:pt x="4211" y="1"/>
                    <a:pt x="402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9"/>
            <p:cNvSpPr/>
            <p:nvPr/>
          </p:nvSpPr>
          <p:spPr>
            <a:xfrm>
              <a:off x="1711775" y="928800"/>
              <a:ext cx="253150" cy="84500"/>
            </a:xfrm>
            <a:custGeom>
              <a:avLst/>
              <a:gdLst/>
              <a:ahLst/>
              <a:cxnLst/>
              <a:rect l="l" t="t" r="r" b="b"/>
              <a:pathLst>
                <a:path w="10126" h="3380" extrusionOk="0">
                  <a:moveTo>
                    <a:pt x="3644" y="1"/>
                  </a:moveTo>
                  <a:cubicBezTo>
                    <a:pt x="3306" y="1"/>
                    <a:pt x="2972" y="16"/>
                    <a:pt x="2637" y="44"/>
                  </a:cubicBezTo>
                  <a:cubicBezTo>
                    <a:pt x="1830" y="106"/>
                    <a:pt x="1086" y="230"/>
                    <a:pt x="372" y="665"/>
                  </a:cubicBezTo>
                  <a:cubicBezTo>
                    <a:pt x="0" y="882"/>
                    <a:pt x="62" y="1502"/>
                    <a:pt x="527" y="1626"/>
                  </a:cubicBezTo>
                  <a:lnTo>
                    <a:pt x="496" y="1626"/>
                  </a:lnTo>
                  <a:cubicBezTo>
                    <a:pt x="1210" y="1781"/>
                    <a:pt x="1923" y="1812"/>
                    <a:pt x="2637" y="1874"/>
                  </a:cubicBezTo>
                  <a:cubicBezTo>
                    <a:pt x="3288" y="1936"/>
                    <a:pt x="3909" y="2030"/>
                    <a:pt x="4529" y="2185"/>
                  </a:cubicBezTo>
                  <a:cubicBezTo>
                    <a:pt x="5212" y="2309"/>
                    <a:pt x="5863" y="2495"/>
                    <a:pt x="6515" y="2743"/>
                  </a:cubicBezTo>
                  <a:cubicBezTo>
                    <a:pt x="6825" y="2867"/>
                    <a:pt x="7104" y="2991"/>
                    <a:pt x="7445" y="3115"/>
                  </a:cubicBezTo>
                  <a:cubicBezTo>
                    <a:pt x="7786" y="3239"/>
                    <a:pt x="8159" y="3270"/>
                    <a:pt x="8562" y="3363"/>
                  </a:cubicBezTo>
                  <a:cubicBezTo>
                    <a:pt x="8622" y="3374"/>
                    <a:pt x="8681" y="3379"/>
                    <a:pt x="8739" y="3379"/>
                  </a:cubicBezTo>
                  <a:cubicBezTo>
                    <a:pt x="9526" y="3379"/>
                    <a:pt x="10126" y="2446"/>
                    <a:pt x="9462" y="1781"/>
                  </a:cubicBezTo>
                  <a:cubicBezTo>
                    <a:pt x="9151" y="1502"/>
                    <a:pt x="8872" y="1192"/>
                    <a:pt x="8500" y="1006"/>
                  </a:cubicBezTo>
                  <a:cubicBezTo>
                    <a:pt x="8128" y="820"/>
                    <a:pt x="7693" y="634"/>
                    <a:pt x="7290" y="509"/>
                  </a:cubicBezTo>
                  <a:cubicBezTo>
                    <a:pt x="6484" y="292"/>
                    <a:pt x="5708" y="168"/>
                    <a:pt x="4901" y="75"/>
                  </a:cubicBezTo>
                  <a:cubicBezTo>
                    <a:pt x="4474" y="24"/>
                    <a:pt x="4057" y="1"/>
                    <a:pt x="36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9"/>
            <p:cNvSpPr/>
            <p:nvPr/>
          </p:nvSpPr>
          <p:spPr>
            <a:xfrm>
              <a:off x="1932950" y="675700"/>
              <a:ext cx="252700" cy="93850"/>
            </a:xfrm>
            <a:custGeom>
              <a:avLst/>
              <a:gdLst/>
              <a:ahLst/>
              <a:cxnLst/>
              <a:rect l="l" t="t" r="r" b="b"/>
              <a:pathLst>
                <a:path w="10108" h="3754" extrusionOk="0">
                  <a:moveTo>
                    <a:pt x="6698" y="1"/>
                  </a:moveTo>
                  <a:cubicBezTo>
                    <a:pt x="6016" y="1"/>
                    <a:pt x="5330" y="71"/>
                    <a:pt x="4678" y="210"/>
                  </a:cubicBezTo>
                  <a:cubicBezTo>
                    <a:pt x="3003" y="520"/>
                    <a:pt x="1328" y="1451"/>
                    <a:pt x="273" y="2785"/>
                  </a:cubicBezTo>
                  <a:cubicBezTo>
                    <a:pt x="0" y="3113"/>
                    <a:pt x="184" y="3753"/>
                    <a:pt x="613" y="3753"/>
                  </a:cubicBezTo>
                  <a:cubicBezTo>
                    <a:pt x="671" y="3753"/>
                    <a:pt x="734" y="3742"/>
                    <a:pt x="801" y="3716"/>
                  </a:cubicBezTo>
                  <a:cubicBezTo>
                    <a:pt x="1483" y="3468"/>
                    <a:pt x="2166" y="3188"/>
                    <a:pt x="2848" y="3033"/>
                  </a:cubicBezTo>
                  <a:cubicBezTo>
                    <a:pt x="3593" y="2847"/>
                    <a:pt x="4306" y="2692"/>
                    <a:pt x="4927" y="2630"/>
                  </a:cubicBezTo>
                  <a:cubicBezTo>
                    <a:pt x="5407" y="2570"/>
                    <a:pt x="5888" y="2536"/>
                    <a:pt x="6369" y="2536"/>
                  </a:cubicBezTo>
                  <a:cubicBezTo>
                    <a:pt x="6633" y="2536"/>
                    <a:pt x="6896" y="2546"/>
                    <a:pt x="7160" y="2568"/>
                  </a:cubicBezTo>
                  <a:cubicBezTo>
                    <a:pt x="7532" y="2599"/>
                    <a:pt x="7982" y="2669"/>
                    <a:pt x="8416" y="2669"/>
                  </a:cubicBezTo>
                  <a:cubicBezTo>
                    <a:pt x="8851" y="2669"/>
                    <a:pt x="9270" y="2599"/>
                    <a:pt x="9580" y="2351"/>
                  </a:cubicBezTo>
                  <a:cubicBezTo>
                    <a:pt x="9859" y="2134"/>
                    <a:pt x="10107" y="1761"/>
                    <a:pt x="9983" y="1420"/>
                  </a:cubicBezTo>
                  <a:cubicBezTo>
                    <a:pt x="9580" y="396"/>
                    <a:pt x="8370" y="117"/>
                    <a:pt x="7377" y="24"/>
                  </a:cubicBezTo>
                  <a:cubicBezTo>
                    <a:pt x="7152" y="9"/>
                    <a:pt x="6925" y="1"/>
                    <a:pt x="669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9"/>
            <p:cNvSpPr/>
            <p:nvPr/>
          </p:nvSpPr>
          <p:spPr>
            <a:xfrm>
              <a:off x="2504700" y="989550"/>
              <a:ext cx="254050" cy="89275"/>
            </a:xfrm>
            <a:custGeom>
              <a:avLst/>
              <a:gdLst/>
              <a:ahLst/>
              <a:cxnLst/>
              <a:rect l="l" t="t" r="r" b="b"/>
              <a:pathLst>
                <a:path w="10162" h="3571" extrusionOk="0">
                  <a:moveTo>
                    <a:pt x="4576" y="0"/>
                  </a:moveTo>
                  <a:cubicBezTo>
                    <a:pt x="4505" y="0"/>
                    <a:pt x="4433" y="1"/>
                    <a:pt x="4361" y="3"/>
                  </a:cubicBezTo>
                  <a:cubicBezTo>
                    <a:pt x="2965" y="65"/>
                    <a:pt x="1569" y="592"/>
                    <a:pt x="514" y="1554"/>
                  </a:cubicBezTo>
                  <a:cubicBezTo>
                    <a:pt x="0" y="2017"/>
                    <a:pt x="466" y="2778"/>
                    <a:pt x="1047" y="2778"/>
                  </a:cubicBezTo>
                  <a:cubicBezTo>
                    <a:pt x="1167" y="2778"/>
                    <a:pt x="1292" y="2745"/>
                    <a:pt x="1414" y="2671"/>
                  </a:cubicBezTo>
                  <a:lnTo>
                    <a:pt x="1414" y="2702"/>
                  </a:lnTo>
                  <a:cubicBezTo>
                    <a:pt x="1848" y="2422"/>
                    <a:pt x="2376" y="2236"/>
                    <a:pt x="2841" y="2174"/>
                  </a:cubicBezTo>
                  <a:cubicBezTo>
                    <a:pt x="3058" y="2174"/>
                    <a:pt x="3337" y="2174"/>
                    <a:pt x="3585" y="2205"/>
                  </a:cubicBezTo>
                  <a:cubicBezTo>
                    <a:pt x="3741" y="2205"/>
                    <a:pt x="3865" y="2236"/>
                    <a:pt x="3989" y="2236"/>
                  </a:cubicBezTo>
                  <a:cubicBezTo>
                    <a:pt x="4082" y="2236"/>
                    <a:pt x="4175" y="2267"/>
                    <a:pt x="4237" y="2267"/>
                  </a:cubicBezTo>
                  <a:cubicBezTo>
                    <a:pt x="4196" y="2257"/>
                    <a:pt x="4182" y="2254"/>
                    <a:pt x="4184" y="2254"/>
                  </a:cubicBezTo>
                  <a:cubicBezTo>
                    <a:pt x="4189" y="2254"/>
                    <a:pt x="4258" y="2267"/>
                    <a:pt x="4299" y="2267"/>
                  </a:cubicBezTo>
                  <a:cubicBezTo>
                    <a:pt x="5509" y="2485"/>
                    <a:pt x="6626" y="2888"/>
                    <a:pt x="7773" y="3322"/>
                  </a:cubicBezTo>
                  <a:cubicBezTo>
                    <a:pt x="8115" y="3415"/>
                    <a:pt x="8456" y="3570"/>
                    <a:pt x="8828" y="3570"/>
                  </a:cubicBezTo>
                  <a:cubicBezTo>
                    <a:pt x="9542" y="3508"/>
                    <a:pt x="10100" y="3012"/>
                    <a:pt x="10131" y="2267"/>
                  </a:cubicBezTo>
                  <a:cubicBezTo>
                    <a:pt x="10162" y="1182"/>
                    <a:pt x="8983" y="840"/>
                    <a:pt x="8115" y="592"/>
                  </a:cubicBezTo>
                  <a:cubicBezTo>
                    <a:pt x="6973" y="241"/>
                    <a:pt x="5776" y="0"/>
                    <a:pt x="45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9"/>
            <p:cNvSpPr/>
            <p:nvPr/>
          </p:nvSpPr>
          <p:spPr>
            <a:xfrm>
              <a:off x="2483050" y="492350"/>
              <a:ext cx="290450" cy="102775"/>
            </a:xfrm>
            <a:custGeom>
              <a:avLst/>
              <a:gdLst/>
              <a:ahLst/>
              <a:cxnLst/>
              <a:rect l="l" t="t" r="r" b="b"/>
              <a:pathLst>
                <a:path w="11618" h="4111" extrusionOk="0">
                  <a:moveTo>
                    <a:pt x="5435" y="0"/>
                  </a:moveTo>
                  <a:cubicBezTo>
                    <a:pt x="3727" y="0"/>
                    <a:pt x="1999" y="515"/>
                    <a:pt x="574" y="1402"/>
                  </a:cubicBezTo>
                  <a:cubicBezTo>
                    <a:pt x="0" y="1775"/>
                    <a:pt x="301" y="2598"/>
                    <a:pt x="914" y="2598"/>
                  </a:cubicBezTo>
                  <a:cubicBezTo>
                    <a:pt x="964" y="2598"/>
                    <a:pt x="1016" y="2593"/>
                    <a:pt x="1070" y="2581"/>
                  </a:cubicBezTo>
                  <a:cubicBezTo>
                    <a:pt x="1842" y="2414"/>
                    <a:pt x="2629" y="2336"/>
                    <a:pt x="3413" y="2336"/>
                  </a:cubicBezTo>
                  <a:cubicBezTo>
                    <a:pt x="4235" y="2336"/>
                    <a:pt x="5053" y="2422"/>
                    <a:pt x="5847" y="2581"/>
                  </a:cubicBezTo>
                  <a:cubicBezTo>
                    <a:pt x="6251" y="2643"/>
                    <a:pt x="6654" y="2736"/>
                    <a:pt x="7057" y="2860"/>
                  </a:cubicBezTo>
                  <a:cubicBezTo>
                    <a:pt x="7460" y="3015"/>
                    <a:pt x="7740" y="3108"/>
                    <a:pt x="8050" y="3263"/>
                  </a:cubicBezTo>
                  <a:cubicBezTo>
                    <a:pt x="8839" y="3645"/>
                    <a:pt x="9503" y="4111"/>
                    <a:pt x="10317" y="4111"/>
                  </a:cubicBezTo>
                  <a:cubicBezTo>
                    <a:pt x="10494" y="4111"/>
                    <a:pt x="10678" y="4089"/>
                    <a:pt x="10873" y="4039"/>
                  </a:cubicBezTo>
                  <a:cubicBezTo>
                    <a:pt x="11245" y="3946"/>
                    <a:pt x="11617" y="3511"/>
                    <a:pt x="11586" y="3108"/>
                  </a:cubicBezTo>
                  <a:cubicBezTo>
                    <a:pt x="11524" y="2457"/>
                    <a:pt x="11276" y="1991"/>
                    <a:pt x="10780" y="1588"/>
                  </a:cubicBezTo>
                  <a:cubicBezTo>
                    <a:pt x="10252" y="1185"/>
                    <a:pt x="9787" y="968"/>
                    <a:pt x="9198" y="720"/>
                  </a:cubicBezTo>
                  <a:cubicBezTo>
                    <a:pt x="8236" y="347"/>
                    <a:pt x="7243" y="130"/>
                    <a:pt x="6220" y="37"/>
                  </a:cubicBezTo>
                  <a:cubicBezTo>
                    <a:pt x="5959" y="12"/>
                    <a:pt x="5698" y="0"/>
                    <a:pt x="54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9"/>
            <p:cNvSpPr/>
            <p:nvPr/>
          </p:nvSpPr>
          <p:spPr>
            <a:xfrm>
              <a:off x="2950225" y="692200"/>
              <a:ext cx="263000" cy="158625"/>
            </a:xfrm>
            <a:custGeom>
              <a:avLst/>
              <a:gdLst/>
              <a:ahLst/>
              <a:cxnLst/>
              <a:rect l="l" t="t" r="r" b="b"/>
              <a:pathLst>
                <a:path w="10520" h="6345" extrusionOk="0">
                  <a:moveTo>
                    <a:pt x="9275" y="0"/>
                  </a:moveTo>
                  <a:cubicBezTo>
                    <a:pt x="8776" y="0"/>
                    <a:pt x="8390" y="325"/>
                    <a:pt x="8224" y="822"/>
                  </a:cubicBezTo>
                  <a:cubicBezTo>
                    <a:pt x="8131" y="1039"/>
                    <a:pt x="7883" y="1474"/>
                    <a:pt x="7697" y="1784"/>
                  </a:cubicBezTo>
                  <a:cubicBezTo>
                    <a:pt x="7572" y="1970"/>
                    <a:pt x="7479" y="2156"/>
                    <a:pt x="7355" y="2311"/>
                  </a:cubicBezTo>
                  <a:cubicBezTo>
                    <a:pt x="7375" y="2282"/>
                    <a:pt x="7382" y="2271"/>
                    <a:pt x="7382" y="2271"/>
                  </a:cubicBezTo>
                  <a:lnTo>
                    <a:pt x="7382" y="2271"/>
                  </a:lnTo>
                  <a:cubicBezTo>
                    <a:pt x="7381" y="2271"/>
                    <a:pt x="7345" y="2321"/>
                    <a:pt x="7324" y="2342"/>
                  </a:cubicBezTo>
                  <a:cubicBezTo>
                    <a:pt x="7231" y="2466"/>
                    <a:pt x="7169" y="2559"/>
                    <a:pt x="7076" y="2652"/>
                  </a:cubicBezTo>
                  <a:cubicBezTo>
                    <a:pt x="6952" y="2808"/>
                    <a:pt x="6797" y="2932"/>
                    <a:pt x="6673" y="3056"/>
                  </a:cubicBezTo>
                  <a:cubicBezTo>
                    <a:pt x="6580" y="3149"/>
                    <a:pt x="6518" y="3211"/>
                    <a:pt x="6425" y="3273"/>
                  </a:cubicBezTo>
                  <a:cubicBezTo>
                    <a:pt x="6371" y="3326"/>
                    <a:pt x="6355" y="3347"/>
                    <a:pt x="6352" y="3353"/>
                  </a:cubicBezTo>
                  <a:lnTo>
                    <a:pt x="6352" y="3353"/>
                  </a:lnTo>
                  <a:cubicBezTo>
                    <a:pt x="6347" y="3356"/>
                    <a:pt x="6341" y="3360"/>
                    <a:pt x="6332" y="3366"/>
                  </a:cubicBezTo>
                  <a:cubicBezTo>
                    <a:pt x="6145" y="3490"/>
                    <a:pt x="5990" y="3583"/>
                    <a:pt x="5804" y="3707"/>
                  </a:cubicBezTo>
                  <a:cubicBezTo>
                    <a:pt x="5727" y="3733"/>
                    <a:pt x="5630" y="3779"/>
                    <a:pt x="5545" y="3812"/>
                  </a:cubicBezTo>
                  <a:lnTo>
                    <a:pt x="5545" y="3812"/>
                  </a:lnTo>
                  <a:cubicBezTo>
                    <a:pt x="5548" y="3811"/>
                    <a:pt x="5549" y="3810"/>
                    <a:pt x="5549" y="3810"/>
                  </a:cubicBezTo>
                  <a:lnTo>
                    <a:pt x="5549" y="3810"/>
                  </a:lnTo>
                  <a:cubicBezTo>
                    <a:pt x="5547" y="3810"/>
                    <a:pt x="5531" y="3816"/>
                    <a:pt x="5494" y="3831"/>
                  </a:cubicBezTo>
                  <a:cubicBezTo>
                    <a:pt x="5510" y="3826"/>
                    <a:pt x="5528" y="3819"/>
                    <a:pt x="5545" y="3812"/>
                  </a:cubicBezTo>
                  <a:lnTo>
                    <a:pt x="5545" y="3812"/>
                  </a:lnTo>
                  <a:cubicBezTo>
                    <a:pt x="5525" y="3823"/>
                    <a:pt x="5412" y="3872"/>
                    <a:pt x="5370" y="3893"/>
                  </a:cubicBezTo>
                  <a:cubicBezTo>
                    <a:pt x="4802" y="4075"/>
                    <a:pt x="4284" y="4190"/>
                    <a:pt x="3731" y="4190"/>
                  </a:cubicBezTo>
                  <a:cubicBezTo>
                    <a:pt x="3529" y="4190"/>
                    <a:pt x="3322" y="4175"/>
                    <a:pt x="3105" y="4141"/>
                  </a:cubicBezTo>
                  <a:cubicBezTo>
                    <a:pt x="2268" y="4017"/>
                    <a:pt x="1337" y="3769"/>
                    <a:pt x="593" y="3397"/>
                  </a:cubicBezTo>
                  <a:cubicBezTo>
                    <a:pt x="536" y="3368"/>
                    <a:pt x="479" y="3356"/>
                    <a:pt x="425" y="3356"/>
                  </a:cubicBezTo>
                  <a:cubicBezTo>
                    <a:pt x="184" y="3356"/>
                    <a:pt x="1" y="3609"/>
                    <a:pt x="127" y="3862"/>
                  </a:cubicBezTo>
                  <a:cubicBezTo>
                    <a:pt x="655" y="4886"/>
                    <a:pt x="1492" y="5599"/>
                    <a:pt x="2578" y="6003"/>
                  </a:cubicBezTo>
                  <a:cubicBezTo>
                    <a:pt x="3236" y="6222"/>
                    <a:pt x="3938" y="6345"/>
                    <a:pt x="4638" y="6345"/>
                  </a:cubicBezTo>
                  <a:cubicBezTo>
                    <a:pt x="5125" y="6345"/>
                    <a:pt x="5612" y="6285"/>
                    <a:pt x="6083" y="6158"/>
                  </a:cubicBezTo>
                  <a:cubicBezTo>
                    <a:pt x="7200" y="5848"/>
                    <a:pt x="8255" y="5258"/>
                    <a:pt x="9030" y="4421"/>
                  </a:cubicBezTo>
                  <a:cubicBezTo>
                    <a:pt x="9899" y="3490"/>
                    <a:pt x="10302" y="2373"/>
                    <a:pt x="10457" y="1132"/>
                  </a:cubicBezTo>
                  <a:cubicBezTo>
                    <a:pt x="10520" y="574"/>
                    <a:pt x="9961" y="78"/>
                    <a:pt x="9465" y="16"/>
                  </a:cubicBezTo>
                  <a:cubicBezTo>
                    <a:pt x="9400" y="5"/>
                    <a:pt x="9336" y="0"/>
                    <a:pt x="92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9"/>
            <p:cNvSpPr/>
            <p:nvPr/>
          </p:nvSpPr>
          <p:spPr>
            <a:xfrm>
              <a:off x="3055000" y="423375"/>
              <a:ext cx="222600" cy="80125"/>
            </a:xfrm>
            <a:custGeom>
              <a:avLst/>
              <a:gdLst/>
              <a:ahLst/>
              <a:cxnLst/>
              <a:rect l="l" t="t" r="r" b="b"/>
              <a:pathLst>
                <a:path w="8904" h="3205" extrusionOk="0">
                  <a:moveTo>
                    <a:pt x="6678" y="0"/>
                  </a:moveTo>
                  <a:cubicBezTo>
                    <a:pt x="6493" y="0"/>
                    <a:pt x="6305" y="12"/>
                    <a:pt x="6111" y="35"/>
                  </a:cubicBezTo>
                  <a:cubicBezTo>
                    <a:pt x="5429" y="97"/>
                    <a:pt x="4715" y="190"/>
                    <a:pt x="4064" y="376"/>
                  </a:cubicBezTo>
                  <a:cubicBezTo>
                    <a:pt x="2761" y="749"/>
                    <a:pt x="1489" y="1369"/>
                    <a:pt x="372" y="2114"/>
                  </a:cubicBezTo>
                  <a:cubicBezTo>
                    <a:pt x="124" y="2269"/>
                    <a:pt x="0" y="2579"/>
                    <a:pt x="124" y="2858"/>
                  </a:cubicBezTo>
                  <a:cubicBezTo>
                    <a:pt x="198" y="3031"/>
                    <a:pt x="411" y="3205"/>
                    <a:pt x="636" y="3205"/>
                  </a:cubicBezTo>
                  <a:cubicBezTo>
                    <a:pt x="692" y="3205"/>
                    <a:pt x="750" y="3193"/>
                    <a:pt x="807" y="3168"/>
                  </a:cubicBezTo>
                  <a:lnTo>
                    <a:pt x="807" y="3199"/>
                  </a:lnTo>
                  <a:cubicBezTo>
                    <a:pt x="1954" y="2703"/>
                    <a:pt x="3133" y="2424"/>
                    <a:pt x="4374" y="2269"/>
                  </a:cubicBezTo>
                  <a:cubicBezTo>
                    <a:pt x="4995" y="2207"/>
                    <a:pt x="5615" y="2145"/>
                    <a:pt x="6235" y="2145"/>
                  </a:cubicBezTo>
                  <a:lnTo>
                    <a:pt x="7166" y="2145"/>
                  </a:lnTo>
                  <a:cubicBezTo>
                    <a:pt x="7538" y="2114"/>
                    <a:pt x="7911" y="2021"/>
                    <a:pt x="8283" y="1958"/>
                  </a:cubicBezTo>
                  <a:cubicBezTo>
                    <a:pt x="8655" y="1896"/>
                    <a:pt x="8903" y="1462"/>
                    <a:pt x="8903" y="1121"/>
                  </a:cubicBezTo>
                  <a:cubicBezTo>
                    <a:pt x="8903" y="749"/>
                    <a:pt x="8655" y="438"/>
                    <a:pt x="8283" y="314"/>
                  </a:cubicBezTo>
                  <a:cubicBezTo>
                    <a:pt x="7748" y="105"/>
                    <a:pt x="7230" y="0"/>
                    <a:pt x="66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9"/>
            <p:cNvSpPr/>
            <p:nvPr/>
          </p:nvSpPr>
          <p:spPr>
            <a:xfrm>
              <a:off x="3500925" y="363350"/>
              <a:ext cx="193125" cy="382150"/>
            </a:xfrm>
            <a:custGeom>
              <a:avLst/>
              <a:gdLst/>
              <a:ahLst/>
              <a:cxnLst/>
              <a:rect l="l" t="t" r="r" b="b"/>
              <a:pathLst>
                <a:path w="7725" h="15286" extrusionOk="0">
                  <a:moveTo>
                    <a:pt x="6279" y="0"/>
                  </a:moveTo>
                  <a:cubicBezTo>
                    <a:pt x="5963" y="0"/>
                    <a:pt x="5655" y="41"/>
                    <a:pt x="5398" y="141"/>
                  </a:cubicBezTo>
                  <a:cubicBezTo>
                    <a:pt x="4685" y="420"/>
                    <a:pt x="4033" y="823"/>
                    <a:pt x="3506" y="1381"/>
                  </a:cubicBezTo>
                  <a:cubicBezTo>
                    <a:pt x="2389" y="2529"/>
                    <a:pt x="1769" y="4018"/>
                    <a:pt x="1179" y="5476"/>
                  </a:cubicBezTo>
                  <a:cubicBezTo>
                    <a:pt x="559" y="7027"/>
                    <a:pt x="94" y="8671"/>
                    <a:pt x="31" y="10347"/>
                  </a:cubicBezTo>
                  <a:cubicBezTo>
                    <a:pt x="0" y="11184"/>
                    <a:pt x="63" y="12084"/>
                    <a:pt x="280" y="12921"/>
                  </a:cubicBezTo>
                  <a:cubicBezTo>
                    <a:pt x="590" y="13852"/>
                    <a:pt x="1148" y="14566"/>
                    <a:pt x="1955" y="15124"/>
                  </a:cubicBezTo>
                  <a:cubicBezTo>
                    <a:pt x="2120" y="15236"/>
                    <a:pt x="2289" y="15285"/>
                    <a:pt x="2451" y="15285"/>
                  </a:cubicBezTo>
                  <a:cubicBezTo>
                    <a:pt x="3052" y="15285"/>
                    <a:pt x="3559" y="14611"/>
                    <a:pt x="3413" y="13976"/>
                  </a:cubicBezTo>
                  <a:cubicBezTo>
                    <a:pt x="3289" y="13418"/>
                    <a:pt x="3165" y="12735"/>
                    <a:pt x="2979" y="12022"/>
                  </a:cubicBezTo>
                  <a:cubicBezTo>
                    <a:pt x="2854" y="11432"/>
                    <a:pt x="2823" y="11091"/>
                    <a:pt x="2854" y="10347"/>
                  </a:cubicBezTo>
                  <a:cubicBezTo>
                    <a:pt x="2854" y="10160"/>
                    <a:pt x="2885" y="9943"/>
                    <a:pt x="2885" y="9757"/>
                  </a:cubicBezTo>
                  <a:cubicBezTo>
                    <a:pt x="2890" y="9693"/>
                    <a:pt x="2892" y="9651"/>
                    <a:pt x="2892" y="9624"/>
                  </a:cubicBezTo>
                  <a:lnTo>
                    <a:pt x="2892" y="9624"/>
                  </a:lnTo>
                  <a:cubicBezTo>
                    <a:pt x="2898" y="9598"/>
                    <a:pt x="2906" y="9560"/>
                    <a:pt x="2916" y="9509"/>
                  </a:cubicBezTo>
                  <a:cubicBezTo>
                    <a:pt x="2979" y="9168"/>
                    <a:pt x="3041" y="8796"/>
                    <a:pt x="3134" y="8454"/>
                  </a:cubicBezTo>
                  <a:cubicBezTo>
                    <a:pt x="3289" y="7772"/>
                    <a:pt x="3475" y="7089"/>
                    <a:pt x="3692" y="6407"/>
                  </a:cubicBezTo>
                  <a:cubicBezTo>
                    <a:pt x="3816" y="6097"/>
                    <a:pt x="3909" y="5786"/>
                    <a:pt x="4033" y="5476"/>
                  </a:cubicBezTo>
                  <a:lnTo>
                    <a:pt x="4219" y="4980"/>
                  </a:lnTo>
                  <a:cubicBezTo>
                    <a:pt x="4244" y="4930"/>
                    <a:pt x="4349" y="4680"/>
                    <a:pt x="4341" y="4680"/>
                  </a:cubicBezTo>
                  <a:lnTo>
                    <a:pt x="4341" y="4680"/>
                  </a:lnTo>
                  <a:cubicBezTo>
                    <a:pt x="4339" y="4680"/>
                    <a:pt x="4331" y="4695"/>
                    <a:pt x="4312" y="4732"/>
                  </a:cubicBezTo>
                  <a:cubicBezTo>
                    <a:pt x="4561" y="4173"/>
                    <a:pt x="4809" y="3584"/>
                    <a:pt x="5119" y="3057"/>
                  </a:cubicBezTo>
                  <a:cubicBezTo>
                    <a:pt x="5646" y="2157"/>
                    <a:pt x="6298" y="1102"/>
                    <a:pt x="7353" y="885"/>
                  </a:cubicBezTo>
                  <a:cubicBezTo>
                    <a:pt x="7725" y="792"/>
                    <a:pt x="7725" y="203"/>
                    <a:pt x="7353" y="141"/>
                  </a:cubicBezTo>
                  <a:cubicBezTo>
                    <a:pt x="7034" y="57"/>
                    <a:pt x="6651" y="0"/>
                    <a:pt x="627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9"/>
            <p:cNvSpPr/>
            <p:nvPr/>
          </p:nvSpPr>
          <p:spPr>
            <a:xfrm>
              <a:off x="3148050" y="2090300"/>
              <a:ext cx="244325" cy="607850"/>
            </a:xfrm>
            <a:custGeom>
              <a:avLst/>
              <a:gdLst/>
              <a:ahLst/>
              <a:cxnLst/>
              <a:rect l="l" t="t" r="r" b="b"/>
              <a:pathLst>
                <a:path w="9773" h="24314" extrusionOk="0">
                  <a:moveTo>
                    <a:pt x="6023" y="0"/>
                  </a:moveTo>
                  <a:cubicBezTo>
                    <a:pt x="5334" y="0"/>
                    <a:pt x="4604" y="651"/>
                    <a:pt x="4809" y="1450"/>
                  </a:cubicBezTo>
                  <a:cubicBezTo>
                    <a:pt x="5740" y="5080"/>
                    <a:pt x="6794" y="8616"/>
                    <a:pt x="6608" y="12370"/>
                  </a:cubicBezTo>
                  <a:cubicBezTo>
                    <a:pt x="6546" y="13828"/>
                    <a:pt x="6267" y="15255"/>
                    <a:pt x="5709" y="16744"/>
                  </a:cubicBezTo>
                  <a:cubicBezTo>
                    <a:pt x="5554" y="17085"/>
                    <a:pt x="5554" y="17116"/>
                    <a:pt x="5336" y="17519"/>
                  </a:cubicBezTo>
                  <a:cubicBezTo>
                    <a:pt x="5181" y="17861"/>
                    <a:pt x="5026" y="18202"/>
                    <a:pt x="4840" y="18543"/>
                  </a:cubicBezTo>
                  <a:cubicBezTo>
                    <a:pt x="4530" y="19133"/>
                    <a:pt x="4065" y="19784"/>
                    <a:pt x="3723" y="20218"/>
                  </a:cubicBezTo>
                  <a:cubicBezTo>
                    <a:pt x="2793" y="21397"/>
                    <a:pt x="1490" y="22514"/>
                    <a:pt x="280" y="23569"/>
                  </a:cubicBezTo>
                  <a:cubicBezTo>
                    <a:pt x="1" y="23817"/>
                    <a:pt x="218" y="24282"/>
                    <a:pt x="590" y="24313"/>
                  </a:cubicBezTo>
                  <a:lnTo>
                    <a:pt x="590" y="24282"/>
                  </a:lnTo>
                  <a:cubicBezTo>
                    <a:pt x="620" y="24283"/>
                    <a:pt x="650" y="24283"/>
                    <a:pt x="680" y="24283"/>
                  </a:cubicBezTo>
                  <a:cubicBezTo>
                    <a:pt x="2317" y="24283"/>
                    <a:pt x="3715" y="23457"/>
                    <a:pt x="4964" y="22421"/>
                  </a:cubicBezTo>
                  <a:cubicBezTo>
                    <a:pt x="6236" y="21397"/>
                    <a:pt x="7260" y="19970"/>
                    <a:pt x="7911" y="18543"/>
                  </a:cubicBezTo>
                  <a:cubicBezTo>
                    <a:pt x="9586" y="14976"/>
                    <a:pt x="9772" y="11067"/>
                    <a:pt x="9121" y="7220"/>
                  </a:cubicBezTo>
                  <a:cubicBezTo>
                    <a:pt x="8687" y="4894"/>
                    <a:pt x="7942" y="2722"/>
                    <a:pt x="6918" y="582"/>
                  </a:cubicBezTo>
                  <a:cubicBezTo>
                    <a:pt x="6719" y="171"/>
                    <a:pt x="6376" y="0"/>
                    <a:pt x="60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Google Shape;421;p29">
            <a:extLst>
              <a:ext uri="{FF2B5EF4-FFF2-40B4-BE49-F238E27FC236}">
                <a16:creationId xmlns:a16="http://schemas.microsoft.com/office/drawing/2014/main" id="{4F99F28D-4E2B-C114-7A8A-BC1BBD217780}"/>
              </a:ext>
            </a:extLst>
          </p:cNvPr>
          <p:cNvSpPr txBox="1">
            <a:spLocks/>
          </p:cNvSpPr>
          <p:nvPr/>
        </p:nvSpPr>
        <p:spPr>
          <a:xfrm>
            <a:off x="3293834" y="3663421"/>
            <a:ext cx="2374836" cy="1139076"/>
          </a:xfrm>
          <a:prstGeom prst="rect">
            <a:avLst/>
          </a:prstGeom>
          <a:noFill/>
          <a:ln w="19050" cap="flat" cmpd="sng">
            <a:no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1200"/>
              <a:buFont typeface="Poppins"/>
              <a:buNone/>
              <a:defRPr sz="1600" b="0" i="0" u="none" strike="noStrike" cap="none">
                <a:solidFill>
                  <a:schemeClr val="dk1"/>
                </a:solidFill>
                <a:latin typeface="Poppins"/>
                <a:ea typeface="Poppins"/>
                <a:cs typeface="Poppins"/>
                <a:sym typeface="Poppins"/>
              </a:defRPr>
            </a:lvl1pPr>
            <a:lvl2pPr marL="914400" marR="0" lvl="1"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2pPr>
            <a:lvl3pPr marL="1371600" marR="0" lvl="2"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3pPr>
            <a:lvl4pPr marL="1828800" marR="0" lvl="3"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4pPr>
            <a:lvl5pPr marL="2286000" marR="0" lvl="4"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5pPr>
            <a:lvl6pPr marL="2743200" marR="0" lvl="5"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6pPr>
            <a:lvl7pPr marL="3200400" marR="0" lvl="6"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7pPr>
            <a:lvl8pPr marL="3657600" marR="0" lvl="7"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8pPr>
            <a:lvl9pPr marL="4114800" marR="0" lvl="8"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9pPr>
          </a:lstStyle>
          <a:p>
            <a:pPr marL="0" indent="0"/>
            <a:r>
              <a:rPr lang="en" sz="1400"/>
              <a:t>Sudarshan Manavalan</a:t>
            </a:r>
            <a:endParaRPr lang="en"/>
          </a:p>
          <a:p>
            <a:pPr marL="0" indent="0"/>
            <a:r>
              <a:rPr lang="en" sz="1400"/>
              <a:t>Tesha Yeboah</a:t>
            </a:r>
          </a:p>
          <a:p>
            <a:pPr marL="0" indent="0"/>
            <a:r>
              <a:rPr lang="en" sz="1400"/>
              <a:t>Yash Kulkarni</a:t>
            </a:r>
          </a:p>
          <a:p>
            <a:pPr marL="0" indent="0"/>
            <a:r>
              <a:rPr lang="en" sz="1400"/>
              <a:t>Asmi Panigrahi</a:t>
            </a:r>
          </a:p>
        </p:txBody>
      </p:sp>
      <p:sp>
        <p:nvSpPr>
          <p:cNvPr id="4" name="TextBox 3">
            <a:extLst>
              <a:ext uri="{FF2B5EF4-FFF2-40B4-BE49-F238E27FC236}">
                <a16:creationId xmlns:a16="http://schemas.microsoft.com/office/drawing/2014/main" id="{0A92859E-1F2E-DA9A-A9CD-F99EEE0C377F}"/>
              </a:ext>
            </a:extLst>
          </p:cNvPr>
          <p:cNvSpPr txBox="1"/>
          <p:nvPr/>
        </p:nvSpPr>
        <p:spPr>
          <a:xfrm>
            <a:off x="2961080" y="1083318"/>
            <a:ext cx="402629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bg2"/>
                </a:solidFill>
                <a:latin typeface="Poppins"/>
              </a:rPr>
              <a:t>Guided by Dr. Prof. Sara Hooshangi</a:t>
            </a:r>
          </a:p>
        </p:txBody>
      </p:sp>
      <p:sp>
        <p:nvSpPr>
          <p:cNvPr id="2" name="TextBox 1">
            <a:extLst>
              <a:ext uri="{FF2B5EF4-FFF2-40B4-BE49-F238E27FC236}">
                <a16:creationId xmlns:a16="http://schemas.microsoft.com/office/drawing/2014/main" id="{EC3DDBA4-81FF-66C6-C1E6-9F9B8012574C}"/>
              </a:ext>
            </a:extLst>
          </p:cNvPr>
          <p:cNvSpPr txBox="1"/>
          <p:nvPr/>
        </p:nvSpPr>
        <p:spPr>
          <a:xfrm>
            <a:off x="1284057" y="179223"/>
            <a:ext cx="661678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500">
                <a:solidFill>
                  <a:schemeClr val="bg2"/>
                </a:solidFill>
                <a:latin typeface="Roboto Slab"/>
              </a:rPr>
              <a:t>Capstone Project - Spring 2025</a:t>
            </a:r>
          </a:p>
          <a:p>
            <a:pPr algn="ctr"/>
            <a:r>
              <a:rPr lang="en-US" sz="2500">
                <a:solidFill>
                  <a:schemeClr val="bg2"/>
                </a:solidFill>
                <a:latin typeface="Roboto Slab"/>
              </a:rPr>
              <a:t>Group 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7">
          <a:extLst>
            <a:ext uri="{FF2B5EF4-FFF2-40B4-BE49-F238E27FC236}">
              <a16:creationId xmlns:a16="http://schemas.microsoft.com/office/drawing/2014/main" id="{B95D9C1D-5258-385C-25AB-7EB67982A9EE}"/>
            </a:ext>
          </a:extLst>
        </p:cNvPr>
        <p:cNvGrpSpPr/>
        <p:nvPr/>
      </p:nvGrpSpPr>
      <p:grpSpPr>
        <a:xfrm>
          <a:off x="0" y="0"/>
          <a:ext cx="0" cy="0"/>
          <a:chOff x="0" y="0"/>
          <a:chExt cx="0" cy="0"/>
        </a:xfrm>
      </p:grpSpPr>
      <p:sp>
        <p:nvSpPr>
          <p:cNvPr id="848" name="Google Shape;848;p44">
            <a:extLst>
              <a:ext uri="{FF2B5EF4-FFF2-40B4-BE49-F238E27FC236}">
                <a16:creationId xmlns:a16="http://schemas.microsoft.com/office/drawing/2014/main" id="{5F6D0370-858B-3D9E-97ED-BAD2CC3FA895}"/>
              </a:ext>
            </a:extLst>
          </p:cNvPr>
          <p:cNvSpPr txBox="1">
            <a:spLocks noGrp="1"/>
          </p:cNvSpPr>
          <p:nvPr>
            <p:ph type="title"/>
          </p:nvPr>
        </p:nvSpPr>
        <p:spPr>
          <a:xfrm>
            <a:off x="720000" y="207633"/>
            <a:ext cx="7704000" cy="5727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en"/>
              <a:t>Backend</a:t>
            </a:r>
            <a:endParaRPr lang="en-US"/>
          </a:p>
        </p:txBody>
      </p:sp>
      <p:sp>
        <p:nvSpPr>
          <p:cNvPr id="850" name="Google Shape;850;p44">
            <a:extLst>
              <a:ext uri="{FF2B5EF4-FFF2-40B4-BE49-F238E27FC236}">
                <a16:creationId xmlns:a16="http://schemas.microsoft.com/office/drawing/2014/main" id="{17314602-0234-0DBE-08C9-0063F358E8E4}"/>
              </a:ext>
            </a:extLst>
          </p:cNvPr>
          <p:cNvSpPr/>
          <p:nvPr/>
        </p:nvSpPr>
        <p:spPr>
          <a:xfrm>
            <a:off x="3957024" y="1493153"/>
            <a:ext cx="1829400" cy="513115"/>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p>
            <a:pPr algn="ctr"/>
            <a:r>
              <a:rPr lang="en" b="1">
                <a:solidFill>
                  <a:schemeClr val="dk1"/>
                </a:solidFill>
                <a:latin typeface="Roboto Slab"/>
                <a:ea typeface="Roboto Slab"/>
                <a:cs typeface="Roboto Slab"/>
              </a:rPr>
              <a:t>Preprocessing Videos</a:t>
            </a:r>
            <a:endParaRPr lang="en-US"/>
          </a:p>
        </p:txBody>
      </p:sp>
      <p:sp>
        <p:nvSpPr>
          <p:cNvPr id="851" name="Google Shape;851;p44">
            <a:extLst>
              <a:ext uri="{FF2B5EF4-FFF2-40B4-BE49-F238E27FC236}">
                <a16:creationId xmlns:a16="http://schemas.microsoft.com/office/drawing/2014/main" id="{B3584C31-48EA-AE0E-C6B3-F271B2E0FE28}"/>
              </a:ext>
            </a:extLst>
          </p:cNvPr>
          <p:cNvSpPr/>
          <p:nvPr/>
        </p:nvSpPr>
        <p:spPr>
          <a:xfrm>
            <a:off x="1128044" y="1488469"/>
            <a:ext cx="2704888" cy="5178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p>
            <a:pPr algn="ctr"/>
            <a:r>
              <a:rPr lang="en" b="1">
                <a:solidFill>
                  <a:schemeClr val="dk1"/>
                </a:solidFill>
                <a:latin typeface="Roboto Slab"/>
                <a:ea typeface="Roboto Slab"/>
                <a:cs typeface="Roboto Slab"/>
                <a:sym typeface="Roboto Slab"/>
              </a:rPr>
              <a:t>Routes</a:t>
            </a:r>
            <a:endParaRPr lang="en-US"/>
          </a:p>
        </p:txBody>
      </p:sp>
      <p:sp>
        <p:nvSpPr>
          <p:cNvPr id="852" name="Google Shape;852;p44">
            <a:extLst>
              <a:ext uri="{FF2B5EF4-FFF2-40B4-BE49-F238E27FC236}">
                <a16:creationId xmlns:a16="http://schemas.microsoft.com/office/drawing/2014/main" id="{9A8D916B-1FA8-CC45-34D4-6CD802B9FD6E}"/>
              </a:ext>
            </a:extLst>
          </p:cNvPr>
          <p:cNvSpPr/>
          <p:nvPr/>
        </p:nvSpPr>
        <p:spPr>
          <a:xfrm>
            <a:off x="5919887" y="1488469"/>
            <a:ext cx="1829400" cy="5178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p>
            <a:pPr algn="ctr"/>
            <a:r>
              <a:rPr lang="en" b="1">
                <a:solidFill>
                  <a:schemeClr val="dk1"/>
                </a:solidFill>
                <a:latin typeface="Roboto Slab"/>
                <a:ea typeface="Roboto Slab"/>
                <a:cs typeface="Roboto Slab"/>
                <a:sym typeface="Roboto Slab"/>
              </a:rPr>
              <a:t>DB Storage + Retrieval </a:t>
            </a:r>
            <a:endParaRPr lang="en" b="1">
              <a:solidFill>
                <a:schemeClr val="dk1"/>
              </a:solidFill>
              <a:latin typeface="Roboto Slab"/>
              <a:ea typeface="Roboto Slab"/>
              <a:cs typeface="Roboto Slab"/>
            </a:endParaRPr>
          </a:p>
        </p:txBody>
      </p:sp>
      <p:sp>
        <p:nvSpPr>
          <p:cNvPr id="853" name="Google Shape;853;p44">
            <a:extLst>
              <a:ext uri="{FF2B5EF4-FFF2-40B4-BE49-F238E27FC236}">
                <a16:creationId xmlns:a16="http://schemas.microsoft.com/office/drawing/2014/main" id="{B5695EFA-C249-97D9-2ECC-A1B0C6D7423A}"/>
              </a:ext>
            </a:extLst>
          </p:cNvPr>
          <p:cNvSpPr/>
          <p:nvPr/>
        </p:nvSpPr>
        <p:spPr>
          <a:xfrm>
            <a:off x="1132096" y="2208444"/>
            <a:ext cx="2700836" cy="1735825"/>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pPr marL="228600" indent="-228600">
              <a:buAutoNum type="alphaUcPeriod"/>
            </a:pPr>
            <a:r>
              <a:rPr lang="en" sz="1000">
                <a:solidFill>
                  <a:schemeClr val="dk1"/>
                </a:solidFill>
                <a:latin typeface="Poppins"/>
                <a:cs typeface="Poppins"/>
              </a:rPr>
              <a:t>/session: start, get, end an analysis session; sessions can be recorded (video upload) or (live)streamed</a:t>
            </a:r>
            <a:endParaRPr lang="en-US">
              <a:solidFill>
                <a:schemeClr val="dk1"/>
              </a:solidFill>
            </a:endParaRPr>
          </a:p>
          <a:p>
            <a:pPr marL="228600" indent="-228600">
              <a:buAutoNum type="alphaUcPeriod"/>
            </a:pPr>
            <a:endParaRPr lang="en" sz="1000">
              <a:solidFill>
                <a:schemeClr val="dk1"/>
              </a:solidFill>
              <a:latin typeface="Poppins"/>
              <a:cs typeface="Poppins"/>
            </a:endParaRPr>
          </a:p>
          <a:p>
            <a:pPr marL="228600" indent="-228600">
              <a:buAutoNum type="alphaUcPeriod"/>
            </a:pPr>
            <a:r>
              <a:rPr lang="en" sz="1000">
                <a:solidFill>
                  <a:schemeClr val="dk1"/>
                </a:solidFill>
                <a:latin typeface="Poppins"/>
                <a:cs typeface="Poppins"/>
              </a:rPr>
              <a:t>/video: upload video for analysis and get analysis tuples back</a:t>
            </a:r>
          </a:p>
          <a:p>
            <a:pPr marL="228600" indent="-228600">
              <a:buAutoNum type="alphaUcPeriod"/>
            </a:pPr>
            <a:endParaRPr lang="en" sz="1000">
              <a:solidFill>
                <a:schemeClr val="dk1"/>
              </a:solidFill>
              <a:latin typeface="Poppins"/>
              <a:cs typeface="Poppins"/>
            </a:endParaRPr>
          </a:p>
          <a:p>
            <a:pPr marL="228600" indent="-228600">
              <a:buAutoNum type="alphaUcPeriod"/>
            </a:pPr>
            <a:r>
              <a:rPr lang="en" sz="1000">
                <a:solidFill>
                  <a:schemeClr val="dk1"/>
                </a:solidFill>
                <a:latin typeface="Poppins"/>
                <a:cs typeface="Poppins"/>
              </a:rPr>
              <a:t>/stream: start or end a stream session, send individual images to get analysis on</a:t>
            </a:r>
          </a:p>
          <a:p>
            <a:pPr marL="228600" indent="-228600">
              <a:buAutoNum type="alphaUcPeriod"/>
            </a:pPr>
            <a:endParaRPr lang="en" sz="1000">
              <a:solidFill>
                <a:schemeClr val="dk1"/>
              </a:solidFill>
              <a:latin typeface="Poppins"/>
              <a:cs typeface="Poppins"/>
            </a:endParaRPr>
          </a:p>
          <a:p>
            <a:pPr marL="228600" indent="-228600">
              <a:buAutoNum type="alphaUcPeriod"/>
            </a:pPr>
            <a:endParaRPr lang="en" sz="1000">
              <a:solidFill>
                <a:schemeClr val="dk1"/>
              </a:solidFill>
              <a:latin typeface="Poppins"/>
              <a:cs typeface="Poppins"/>
            </a:endParaRPr>
          </a:p>
        </p:txBody>
      </p:sp>
      <p:sp>
        <p:nvSpPr>
          <p:cNvPr id="857" name="Google Shape;857;p44">
            <a:extLst>
              <a:ext uri="{FF2B5EF4-FFF2-40B4-BE49-F238E27FC236}">
                <a16:creationId xmlns:a16="http://schemas.microsoft.com/office/drawing/2014/main" id="{7AB67B1E-13E2-7079-B312-57AE1F7FAF20}"/>
              </a:ext>
            </a:extLst>
          </p:cNvPr>
          <p:cNvSpPr/>
          <p:nvPr/>
        </p:nvSpPr>
        <p:spPr>
          <a:xfrm>
            <a:off x="3957023" y="2208444"/>
            <a:ext cx="1829400" cy="1739977"/>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r>
              <a:rPr lang="en" sz="1000">
                <a:solidFill>
                  <a:schemeClr val="dk1"/>
                </a:solidFill>
                <a:latin typeface="Poppins"/>
                <a:cs typeface="Poppins"/>
              </a:rPr>
              <a:t>Split video into a set number of frames </a:t>
            </a:r>
            <a:r>
              <a:rPr lang="en" sz="1000">
                <a:solidFill>
                  <a:schemeClr val="dk1"/>
                </a:solidFill>
                <a:latin typeface="Poppins"/>
                <a:ea typeface="Poppins"/>
                <a:cs typeface="Poppins"/>
              </a:rPr>
              <a:t>and feed to model individually</a:t>
            </a:r>
            <a:endParaRPr lang="en" sz="1000">
              <a:solidFill>
                <a:schemeClr val="dk1"/>
              </a:solidFill>
              <a:latin typeface="Poppins"/>
              <a:cs typeface="Poppins"/>
            </a:endParaRPr>
          </a:p>
        </p:txBody>
      </p:sp>
      <p:sp>
        <p:nvSpPr>
          <p:cNvPr id="864" name="Google Shape;864;p44">
            <a:extLst>
              <a:ext uri="{FF2B5EF4-FFF2-40B4-BE49-F238E27FC236}">
                <a16:creationId xmlns:a16="http://schemas.microsoft.com/office/drawing/2014/main" id="{48740B69-F2B3-214F-0BE5-206B1F5CFA91}"/>
              </a:ext>
            </a:extLst>
          </p:cNvPr>
          <p:cNvSpPr/>
          <p:nvPr/>
        </p:nvSpPr>
        <p:spPr>
          <a:xfrm>
            <a:off x="5919882" y="2208444"/>
            <a:ext cx="1829400" cy="1735825"/>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pPr marL="228600" indent="-228600">
              <a:buAutoNum type="alphaUcPeriod"/>
            </a:pPr>
            <a:r>
              <a:rPr lang="en" sz="1000">
                <a:solidFill>
                  <a:schemeClr val="dk1"/>
                </a:solidFill>
                <a:latin typeface="Poppins"/>
                <a:cs typeface="Poppins"/>
                <a:sym typeface="Poppins"/>
              </a:rPr>
              <a:t>Use MySQL connector Python library, use pool of connections</a:t>
            </a:r>
            <a:endParaRPr lang="en" sz="1000">
              <a:solidFill>
                <a:schemeClr val="dk1"/>
              </a:solidFill>
              <a:latin typeface="Poppins"/>
              <a:cs typeface="Poppins"/>
            </a:endParaRPr>
          </a:p>
          <a:p>
            <a:pPr marL="228600" indent="-228600">
              <a:buAutoNum type="alphaUcPeriod"/>
            </a:pPr>
            <a:endParaRPr lang="en" sz="1000">
              <a:solidFill>
                <a:schemeClr val="dk1"/>
              </a:solidFill>
              <a:latin typeface="Poppins"/>
              <a:cs typeface="Poppins"/>
            </a:endParaRPr>
          </a:p>
          <a:p>
            <a:pPr marL="228600" indent="-228600">
              <a:buAutoNum type="alphaUcPeriod"/>
            </a:pPr>
            <a:r>
              <a:rPr lang="en" sz="1000">
                <a:solidFill>
                  <a:schemeClr val="dk1"/>
                </a:solidFill>
                <a:latin typeface="Poppins"/>
                <a:cs typeface="Poppins"/>
              </a:rPr>
              <a:t>Hide query functionality in Repository file</a:t>
            </a:r>
          </a:p>
          <a:p>
            <a:pPr marL="228600" indent="-228600">
              <a:buAutoNum type="alphaUcPeriod"/>
            </a:pPr>
            <a:endParaRPr lang="en" sz="1000">
              <a:solidFill>
                <a:schemeClr val="dk1"/>
              </a:solidFill>
              <a:latin typeface="Poppins"/>
              <a:cs typeface="Poppins"/>
            </a:endParaRPr>
          </a:p>
        </p:txBody>
      </p:sp>
    </p:spTree>
    <p:extLst>
      <p:ext uri="{BB962C8B-B14F-4D97-AF65-F5344CB8AC3E}">
        <p14:creationId xmlns:p14="http://schemas.microsoft.com/office/powerpoint/2010/main" val="2696324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47">
          <a:extLst>
            <a:ext uri="{FF2B5EF4-FFF2-40B4-BE49-F238E27FC236}">
              <a16:creationId xmlns:a16="http://schemas.microsoft.com/office/drawing/2014/main" id="{F78ADDFA-3AC8-4EAC-A833-F5E5706AF6F6}"/>
            </a:ext>
          </a:extLst>
        </p:cNvPr>
        <p:cNvGrpSpPr/>
        <p:nvPr/>
      </p:nvGrpSpPr>
      <p:grpSpPr>
        <a:xfrm>
          <a:off x="0" y="0"/>
          <a:ext cx="0" cy="0"/>
          <a:chOff x="0" y="0"/>
          <a:chExt cx="0" cy="0"/>
        </a:xfrm>
      </p:grpSpPr>
      <p:sp>
        <p:nvSpPr>
          <p:cNvPr id="848" name="Google Shape;848;p44">
            <a:extLst>
              <a:ext uri="{FF2B5EF4-FFF2-40B4-BE49-F238E27FC236}">
                <a16:creationId xmlns:a16="http://schemas.microsoft.com/office/drawing/2014/main" id="{BC202E9C-66BF-839F-AF48-3D51E29F98E0}"/>
              </a:ext>
            </a:extLst>
          </p:cNvPr>
          <p:cNvSpPr txBox="1">
            <a:spLocks noGrp="1"/>
          </p:cNvSpPr>
          <p:nvPr>
            <p:ph type="title"/>
          </p:nvPr>
        </p:nvSpPr>
        <p:spPr>
          <a:xfrm>
            <a:off x="720000" y="207633"/>
            <a:ext cx="7704000" cy="572700"/>
          </a:xfrm>
          <a:prstGeom prst="rect">
            <a:avLst/>
          </a:prstGeom>
        </p:spPr>
        <p:txBody>
          <a:bodyPr spcFirstLastPara="1" wrap="square" lIns="91425" tIns="91425" rIns="91425" bIns="91425" anchor="t" anchorCtr="0">
            <a:noAutofit/>
          </a:bodyPr>
          <a:lstStyle/>
          <a:p>
            <a:r>
              <a:rPr lang="en"/>
              <a:t>Machine Learning</a:t>
            </a:r>
            <a:endParaRPr lang="en-US"/>
          </a:p>
        </p:txBody>
      </p:sp>
      <p:sp>
        <p:nvSpPr>
          <p:cNvPr id="853" name="Google Shape;853;p44">
            <a:extLst>
              <a:ext uri="{FF2B5EF4-FFF2-40B4-BE49-F238E27FC236}">
                <a16:creationId xmlns:a16="http://schemas.microsoft.com/office/drawing/2014/main" id="{F2ADC69F-9C63-CE52-847E-6CE57BD9ED1B}"/>
              </a:ext>
            </a:extLst>
          </p:cNvPr>
          <p:cNvSpPr/>
          <p:nvPr/>
        </p:nvSpPr>
        <p:spPr>
          <a:xfrm>
            <a:off x="2278163" y="1915010"/>
            <a:ext cx="986337" cy="433555"/>
          </a:xfrm>
          <a:prstGeom prst="rect">
            <a:avLst/>
          </a:prstGeom>
          <a:noFill/>
          <a:ln w="19050" cap="flat" cmpd="sng">
            <a:no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r>
              <a:rPr lang="en" sz="1100">
                <a:solidFill>
                  <a:schemeClr val="dk1"/>
                </a:solidFill>
                <a:latin typeface="Poppins"/>
                <a:cs typeface="Poppins"/>
              </a:rPr>
              <a:t>Cholect45</a:t>
            </a:r>
          </a:p>
          <a:p>
            <a:pPr marL="228600" indent="-228600">
              <a:buAutoNum type="alphaUcPeriod"/>
            </a:pPr>
            <a:endParaRPr lang="en" sz="1000">
              <a:solidFill>
                <a:schemeClr val="dk1"/>
              </a:solidFill>
              <a:latin typeface="Poppins"/>
              <a:cs typeface="Poppins"/>
            </a:endParaRPr>
          </a:p>
          <a:p>
            <a:pPr marL="228600" indent="-228600">
              <a:buAutoNum type="alphaUcPeriod"/>
            </a:pPr>
            <a:endParaRPr lang="en" sz="1000">
              <a:solidFill>
                <a:schemeClr val="dk1"/>
              </a:solidFill>
              <a:latin typeface="Poppins"/>
              <a:cs typeface="Poppins"/>
            </a:endParaRPr>
          </a:p>
        </p:txBody>
      </p:sp>
      <p:sp>
        <p:nvSpPr>
          <p:cNvPr id="2" name="Google Shape;1006;p49">
            <a:extLst>
              <a:ext uri="{FF2B5EF4-FFF2-40B4-BE49-F238E27FC236}">
                <a16:creationId xmlns:a16="http://schemas.microsoft.com/office/drawing/2014/main" id="{7189D9AC-3F56-B8E5-F69F-1193FF9D1BAF}"/>
              </a:ext>
            </a:extLst>
          </p:cNvPr>
          <p:cNvSpPr/>
          <p:nvPr/>
        </p:nvSpPr>
        <p:spPr>
          <a:xfrm>
            <a:off x="1183891" y="1518120"/>
            <a:ext cx="745446" cy="740761"/>
          </a:xfrm>
          <a:prstGeom prst="roundRect">
            <a:avLst>
              <a:gd name="adj" fmla="val 16667"/>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 name="Google Shape;1153;p49">
            <a:extLst>
              <a:ext uri="{FF2B5EF4-FFF2-40B4-BE49-F238E27FC236}">
                <a16:creationId xmlns:a16="http://schemas.microsoft.com/office/drawing/2014/main" id="{80FC4F17-E585-D556-7F67-82801BA0B3A8}"/>
              </a:ext>
            </a:extLst>
          </p:cNvPr>
          <p:cNvSpPr/>
          <p:nvPr/>
        </p:nvSpPr>
        <p:spPr>
          <a:xfrm>
            <a:off x="1256938" y="1592140"/>
            <a:ext cx="599360" cy="597404"/>
          </a:xfrm>
          <a:custGeom>
            <a:avLst/>
            <a:gdLst/>
            <a:ahLst/>
            <a:cxnLst/>
            <a:rect l="l" t="t" r="r" b="b"/>
            <a:pathLst>
              <a:path w="9917" h="9861" extrusionOk="0">
                <a:moveTo>
                  <a:pt x="7073" y="704"/>
                </a:moveTo>
                <a:lnTo>
                  <a:pt x="9185" y="2815"/>
                </a:lnTo>
                <a:cubicBezTo>
                  <a:pt x="9003" y="2976"/>
                  <a:pt x="8835" y="3094"/>
                  <a:pt x="8677" y="3179"/>
                </a:cubicBezTo>
                <a:lnTo>
                  <a:pt x="6709" y="1211"/>
                </a:lnTo>
                <a:cubicBezTo>
                  <a:pt x="6794" y="1053"/>
                  <a:pt x="6913" y="886"/>
                  <a:pt x="7073" y="704"/>
                </a:cubicBezTo>
                <a:close/>
                <a:moveTo>
                  <a:pt x="6530" y="1849"/>
                </a:moveTo>
                <a:lnTo>
                  <a:pt x="8040" y="3358"/>
                </a:lnTo>
                <a:cubicBezTo>
                  <a:pt x="8029" y="3359"/>
                  <a:pt x="8019" y="3359"/>
                  <a:pt x="8009" y="3359"/>
                </a:cubicBezTo>
                <a:cubicBezTo>
                  <a:pt x="7660" y="3359"/>
                  <a:pt x="7329" y="3218"/>
                  <a:pt x="6950" y="3058"/>
                </a:cubicBezTo>
                <a:cubicBezTo>
                  <a:pt x="6922" y="3046"/>
                  <a:pt x="6894" y="3034"/>
                  <a:pt x="6866" y="3022"/>
                </a:cubicBezTo>
                <a:cubicBezTo>
                  <a:pt x="6854" y="2994"/>
                  <a:pt x="6843" y="2966"/>
                  <a:pt x="6831" y="2938"/>
                </a:cubicBezTo>
                <a:cubicBezTo>
                  <a:pt x="6666" y="2548"/>
                  <a:pt x="6522" y="2209"/>
                  <a:pt x="6530" y="1849"/>
                </a:cubicBezTo>
                <a:close/>
                <a:moveTo>
                  <a:pt x="5331" y="3208"/>
                </a:moveTo>
                <a:lnTo>
                  <a:pt x="5331" y="3208"/>
                </a:lnTo>
                <a:cubicBezTo>
                  <a:pt x="5707" y="3211"/>
                  <a:pt x="6071" y="3325"/>
                  <a:pt x="6424" y="3465"/>
                </a:cubicBezTo>
                <a:cubicBezTo>
                  <a:pt x="6563" y="3818"/>
                  <a:pt x="6678" y="4182"/>
                  <a:pt x="6680" y="4557"/>
                </a:cubicBezTo>
                <a:lnTo>
                  <a:pt x="5331" y="3208"/>
                </a:lnTo>
                <a:close/>
                <a:moveTo>
                  <a:pt x="4649" y="3343"/>
                </a:moveTo>
                <a:lnTo>
                  <a:pt x="6546" y="5240"/>
                </a:lnTo>
                <a:cubicBezTo>
                  <a:pt x="6473" y="5417"/>
                  <a:pt x="6364" y="5596"/>
                  <a:pt x="6214" y="5779"/>
                </a:cubicBezTo>
                <a:lnTo>
                  <a:pt x="4110" y="3674"/>
                </a:lnTo>
                <a:cubicBezTo>
                  <a:pt x="4292" y="3524"/>
                  <a:pt x="4471" y="3416"/>
                  <a:pt x="4649" y="3343"/>
                </a:cubicBezTo>
                <a:close/>
                <a:moveTo>
                  <a:pt x="3701" y="4083"/>
                </a:moveTo>
                <a:lnTo>
                  <a:pt x="5806" y="6187"/>
                </a:lnTo>
                <a:cubicBezTo>
                  <a:pt x="5624" y="6337"/>
                  <a:pt x="5444" y="6445"/>
                  <a:pt x="5267" y="6519"/>
                </a:cubicBezTo>
                <a:lnTo>
                  <a:pt x="3370" y="4622"/>
                </a:lnTo>
                <a:cubicBezTo>
                  <a:pt x="3444" y="4445"/>
                  <a:pt x="3551" y="4265"/>
                  <a:pt x="3701" y="4083"/>
                </a:cubicBezTo>
                <a:close/>
                <a:moveTo>
                  <a:pt x="3235" y="5305"/>
                </a:moveTo>
                <a:lnTo>
                  <a:pt x="4584" y="6653"/>
                </a:lnTo>
                <a:cubicBezTo>
                  <a:pt x="4209" y="6651"/>
                  <a:pt x="3844" y="6537"/>
                  <a:pt x="3492" y="6396"/>
                </a:cubicBezTo>
                <a:cubicBezTo>
                  <a:pt x="3352" y="6043"/>
                  <a:pt x="3238" y="5680"/>
                  <a:pt x="3235" y="5305"/>
                </a:cubicBezTo>
                <a:close/>
                <a:moveTo>
                  <a:pt x="1904" y="6502"/>
                </a:moveTo>
                <a:cubicBezTo>
                  <a:pt x="2254" y="6502"/>
                  <a:pt x="2585" y="6642"/>
                  <a:pt x="2966" y="6804"/>
                </a:cubicBezTo>
                <a:cubicBezTo>
                  <a:pt x="2994" y="6815"/>
                  <a:pt x="3021" y="6827"/>
                  <a:pt x="3049" y="6839"/>
                </a:cubicBezTo>
                <a:cubicBezTo>
                  <a:pt x="3061" y="6867"/>
                  <a:pt x="3074" y="6895"/>
                  <a:pt x="3085" y="6922"/>
                </a:cubicBezTo>
                <a:cubicBezTo>
                  <a:pt x="3251" y="7313"/>
                  <a:pt x="3394" y="7652"/>
                  <a:pt x="3385" y="8012"/>
                </a:cubicBezTo>
                <a:lnTo>
                  <a:pt x="1876" y="6502"/>
                </a:lnTo>
                <a:cubicBezTo>
                  <a:pt x="1885" y="6502"/>
                  <a:pt x="1895" y="6502"/>
                  <a:pt x="1904" y="6502"/>
                </a:cubicBezTo>
                <a:close/>
                <a:moveTo>
                  <a:pt x="1238" y="6682"/>
                </a:moveTo>
                <a:lnTo>
                  <a:pt x="3206" y="8650"/>
                </a:lnTo>
                <a:cubicBezTo>
                  <a:pt x="3122" y="8808"/>
                  <a:pt x="3003" y="8976"/>
                  <a:pt x="2843" y="9157"/>
                </a:cubicBezTo>
                <a:lnTo>
                  <a:pt x="732" y="7046"/>
                </a:lnTo>
                <a:cubicBezTo>
                  <a:pt x="913" y="6886"/>
                  <a:pt x="1080" y="6767"/>
                  <a:pt x="1238" y="6682"/>
                </a:cubicBezTo>
                <a:close/>
                <a:moveTo>
                  <a:pt x="7067" y="0"/>
                </a:moveTo>
                <a:cubicBezTo>
                  <a:pt x="6993" y="0"/>
                  <a:pt x="6919" y="29"/>
                  <a:pt x="6863" y="85"/>
                </a:cubicBezTo>
                <a:cubicBezTo>
                  <a:pt x="5762" y="1186"/>
                  <a:pt x="5864" y="2024"/>
                  <a:pt x="6133" y="2754"/>
                </a:cubicBezTo>
                <a:cubicBezTo>
                  <a:pt x="5872" y="2680"/>
                  <a:pt x="5595" y="2629"/>
                  <a:pt x="5308" y="2629"/>
                </a:cubicBezTo>
                <a:cubicBezTo>
                  <a:pt x="5277" y="2629"/>
                  <a:pt x="5247" y="2630"/>
                  <a:pt x="5216" y="2631"/>
                </a:cubicBezTo>
                <a:cubicBezTo>
                  <a:pt x="4586" y="2656"/>
                  <a:pt x="4021" y="2928"/>
                  <a:pt x="3487" y="3460"/>
                </a:cubicBezTo>
                <a:cubicBezTo>
                  <a:pt x="2955" y="3993"/>
                  <a:pt x="2683" y="4559"/>
                  <a:pt x="2659" y="5189"/>
                </a:cubicBezTo>
                <a:cubicBezTo>
                  <a:pt x="2646" y="5509"/>
                  <a:pt x="2699" y="5817"/>
                  <a:pt x="2781" y="6106"/>
                </a:cubicBezTo>
                <a:cubicBezTo>
                  <a:pt x="2508" y="6006"/>
                  <a:pt x="2221" y="5928"/>
                  <a:pt x="1910" y="5928"/>
                </a:cubicBezTo>
                <a:cubicBezTo>
                  <a:pt x="1389" y="5928"/>
                  <a:pt x="802" y="6146"/>
                  <a:pt x="113" y="6835"/>
                </a:cubicBezTo>
                <a:cubicBezTo>
                  <a:pt x="0" y="6949"/>
                  <a:pt x="0" y="7131"/>
                  <a:pt x="113" y="7244"/>
                </a:cubicBezTo>
                <a:lnTo>
                  <a:pt x="2645" y="9776"/>
                </a:lnTo>
                <a:cubicBezTo>
                  <a:pt x="2701" y="9833"/>
                  <a:pt x="2775" y="9861"/>
                  <a:pt x="2849" y="9861"/>
                </a:cubicBezTo>
                <a:cubicBezTo>
                  <a:pt x="2922" y="9861"/>
                  <a:pt x="2997" y="9833"/>
                  <a:pt x="3053" y="9776"/>
                </a:cubicBezTo>
                <a:cubicBezTo>
                  <a:pt x="4154" y="8675"/>
                  <a:pt x="4051" y="7838"/>
                  <a:pt x="3783" y="7107"/>
                </a:cubicBezTo>
                <a:lnTo>
                  <a:pt x="3783" y="7107"/>
                </a:lnTo>
                <a:cubicBezTo>
                  <a:pt x="4043" y="7181"/>
                  <a:pt x="4318" y="7232"/>
                  <a:pt x="4603" y="7232"/>
                </a:cubicBezTo>
                <a:cubicBezTo>
                  <a:pt x="4635" y="7232"/>
                  <a:pt x="4667" y="7231"/>
                  <a:pt x="4699" y="7230"/>
                </a:cubicBezTo>
                <a:cubicBezTo>
                  <a:pt x="5330" y="7204"/>
                  <a:pt x="5895" y="6934"/>
                  <a:pt x="6428" y="6401"/>
                </a:cubicBezTo>
                <a:cubicBezTo>
                  <a:pt x="6961" y="5868"/>
                  <a:pt x="7232" y="5303"/>
                  <a:pt x="7258" y="4672"/>
                </a:cubicBezTo>
                <a:cubicBezTo>
                  <a:pt x="7270" y="4353"/>
                  <a:pt x="7217" y="4044"/>
                  <a:pt x="7134" y="3756"/>
                </a:cubicBezTo>
                <a:lnTo>
                  <a:pt x="7134" y="3756"/>
                </a:lnTo>
                <a:cubicBezTo>
                  <a:pt x="7407" y="3856"/>
                  <a:pt x="7694" y="3933"/>
                  <a:pt x="8005" y="3933"/>
                </a:cubicBezTo>
                <a:cubicBezTo>
                  <a:pt x="8526" y="3933"/>
                  <a:pt x="9113" y="3716"/>
                  <a:pt x="9803" y="3026"/>
                </a:cubicBezTo>
                <a:cubicBezTo>
                  <a:pt x="9916" y="2913"/>
                  <a:pt x="9916" y="2730"/>
                  <a:pt x="9803" y="2617"/>
                </a:cubicBezTo>
                <a:lnTo>
                  <a:pt x="7272" y="85"/>
                </a:lnTo>
                <a:cubicBezTo>
                  <a:pt x="7215" y="29"/>
                  <a:pt x="7141" y="0"/>
                  <a:pt x="7067" y="0"/>
                </a:cubicBezTo>
                <a:close/>
              </a:path>
            </a:pathLst>
          </a:custGeom>
          <a:solidFill>
            <a:schemeClr val="dk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 name="Google Shape;1000;p49">
            <a:extLst>
              <a:ext uri="{FF2B5EF4-FFF2-40B4-BE49-F238E27FC236}">
                <a16:creationId xmlns:a16="http://schemas.microsoft.com/office/drawing/2014/main" id="{7B3D21FC-D1D8-9CB8-F7A4-779D88481C8D}"/>
              </a:ext>
            </a:extLst>
          </p:cNvPr>
          <p:cNvSpPr/>
          <p:nvPr/>
        </p:nvSpPr>
        <p:spPr>
          <a:xfrm>
            <a:off x="1157949" y="3092086"/>
            <a:ext cx="754814" cy="750131"/>
          </a:xfrm>
          <a:prstGeom prst="roundRect">
            <a:avLst>
              <a:gd name="adj" fmla="val 16667"/>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nvGrpSpPr>
          <p:cNvPr id="5" name="Google Shape;1096;p49">
            <a:extLst>
              <a:ext uri="{FF2B5EF4-FFF2-40B4-BE49-F238E27FC236}">
                <a16:creationId xmlns:a16="http://schemas.microsoft.com/office/drawing/2014/main" id="{9A4D5AA2-9B3D-208D-6370-E9DD1831152A}"/>
              </a:ext>
            </a:extLst>
          </p:cNvPr>
          <p:cNvGrpSpPr/>
          <p:nvPr/>
        </p:nvGrpSpPr>
        <p:grpSpPr>
          <a:xfrm>
            <a:off x="1260047" y="3180179"/>
            <a:ext cx="559963" cy="550524"/>
            <a:chOff x="1739476" y="1290670"/>
            <a:chExt cx="344480" cy="344410"/>
          </a:xfrm>
        </p:grpSpPr>
        <p:sp>
          <p:nvSpPr>
            <p:cNvPr id="6" name="Google Shape;1097;p49">
              <a:extLst>
                <a:ext uri="{FF2B5EF4-FFF2-40B4-BE49-F238E27FC236}">
                  <a16:creationId xmlns:a16="http://schemas.microsoft.com/office/drawing/2014/main" id="{5723A6D1-3223-1209-5607-66101482503D}"/>
                </a:ext>
              </a:extLst>
            </p:cNvPr>
            <p:cNvSpPr/>
            <p:nvPr/>
          </p:nvSpPr>
          <p:spPr>
            <a:xfrm>
              <a:off x="2023100" y="1574256"/>
              <a:ext cx="54910" cy="54910"/>
            </a:xfrm>
            <a:custGeom>
              <a:avLst/>
              <a:gdLst/>
              <a:ahLst/>
              <a:cxnLst/>
              <a:rect l="l" t="t" r="r" b="b"/>
              <a:pathLst>
                <a:path w="1572" h="1572" extrusionOk="0">
                  <a:moveTo>
                    <a:pt x="0" y="0"/>
                  </a:moveTo>
                  <a:lnTo>
                    <a:pt x="0" y="1571"/>
                  </a:lnTo>
                  <a:lnTo>
                    <a:pt x="1572" y="0"/>
                  </a:lnTo>
                  <a:close/>
                </a:path>
              </a:pathLst>
            </a:custGeom>
            <a:solidFill>
              <a:schemeClr val="dk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 name="Google Shape;1098;p49">
              <a:extLst>
                <a:ext uri="{FF2B5EF4-FFF2-40B4-BE49-F238E27FC236}">
                  <a16:creationId xmlns:a16="http://schemas.microsoft.com/office/drawing/2014/main" id="{2F791ABF-4B6D-9649-7106-BE744EEB9798}"/>
                </a:ext>
              </a:extLst>
            </p:cNvPr>
            <p:cNvSpPr/>
            <p:nvPr/>
          </p:nvSpPr>
          <p:spPr>
            <a:xfrm>
              <a:off x="1739476" y="1290670"/>
              <a:ext cx="344480" cy="344410"/>
            </a:xfrm>
            <a:custGeom>
              <a:avLst/>
              <a:gdLst/>
              <a:ahLst/>
              <a:cxnLst/>
              <a:rect l="l" t="t" r="r" b="b"/>
              <a:pathLst>
                <a:path w="9862" h="9860" extrusionOk="0">
                  <a:moveTo>
                    <a:pt x="2611" y="3191"/>
                  </a:moveTo>
                  <a:cubicBezTo>
                    <a:pt x="3089" y="3191"/>
                    <a:pt x="3479" y="3580"/>
                    <a:pt x="3479" y="4059"/>
                  </a:cubicBezTo>
                  <a:cubicBezTo>
                    <a:pt x="3479" y="4367"/>
                    <a:pt x="3314" y="4654"/>
                    <a:pt x="3049" y="4809"/>
                  </a:cubicBezTo>
                  <a:cubicBezTo>
                    <a:pt x="2955" y="4864"/>
                    <a:pt x="2900" y="4958"/>
                    <a:pt x="2900" y="5059"/>
                  </a:cubicBezTo>
                  <a:lnTo>
                    <a:pt x="2900" y="5220"/>
                  </a:lnTo>
                  <a:cubicBezTo>
                    <a:pt x="2900" y="5380"/>
                    <a:pt x="2769" y="5509"/>
                    <a:pt x="2611" y="5509"/>
                  </a:cubicBezTo>
                  <a:cubicBezTo>
                    <a:pt x="2451" y="5509"/>
                    <a:pt x="2322" y="5380"/>
                    <a:pt x="2322" y="5220"/>
                  </a:cubicBezTo>
                  <a:lnTo>
                    <a:pt x="2322" y="5059"/>
                  </a:lnTo>
                  <a:cubicBezTo>
                    <a:pt x="2322" y="4755"/>
                    <a:pt x="2488" y="4469"/>
                    <a:pt x="2757" y="4311"/>
                  </a:cubicBezTo>
                  <a:cubicBezTo>
                    <a:pt x="2846" y="4259"/>
                    <a:pt x="2901" y="4162"/>
                    <a:pt x="2901" y="4059"/>
                  </a:cubicBezTo>
                  <a:cubicBezTo>
                    <a:pt x="2901" y="3899"/>
                    <a:pt x="2771" y="3769"/>
                    <a:pt x="2611" y="3769"/>
                  </a:cubicBezTo>
                  <a:cubicBezTo>
                    <a:pt x="2450" y="3769"/>
                    <a:pt x="2319" y="3899"/>
                    <a:pt x="2319" y="4059"/>
                  </a:cubicBezTo>
                  <a:cubicBezTo>
                    <a:pt x="2319" y="4219"/>
                    <a:pt x="2190" y="4348"/>
                    <a:pt x="2030" y="4348"/>
                  </a:cubicBezTo>
                  <a:cubicBezTo>
                    <a:pt x="1871" y="4348"/>
                    <a:pt x="1741" y="4219"/>
                    <a:pt x="1741" y="4059"/>
                  </a:cubicBezTo>
                  <a:cubicBezTo>
                    <a:pt x="1741" y="3580"/>
                    <a:pt x="2131" y="3191"/>
                    <a:pt x="2611" y="3191"/>
                  </a:cubicBezTo>
                  <a:close/>
                  <a:moveTo>
                    <a:pt x="4930" y="3191"/>
                  </a:moveTo>
                  <a:cubicBezTo>
                    <a:pt x="5410" y="3191"/>
                    <a:pt x="5800" y="3580"/>
                    <a:pt x="5800" y="4059"/>
                  </a:cubicBezTo>
                  <a:cubicBezTo>
                    <a:pt x="5800" y="4367"/>
                    <a:pt x="5635" y="4654"/>
                    <a:pt x="5370" y="4809"/>
                  </a:cubicBezTo>
                  <a:cubicBezTo>
                    <a:pt x="5275" y="4864"/>
                    <a:pt x="5219" y="4958"/>
                    <a:pt x="5219" y="5059"/>
                  </a:cubicBezTo>
                  <a:lnTo>
                    <a:pt x="5219" y="5220"/>
                  </a:lnTo>
                  <a:cubicBezTo>
                    <a:pt x="5219" y="5380"/>
                    <a:pt x="5090" y="5509"/>
                    <a:pt x="4930" y="5509"/>
                  </a:cubicBezTo>
                  <a:cubicBezTo>
                    <a:pt x="4772" y="5509"/>
                    <a:pt x="4642" y="5380"/>
                    <a:pt x="4642" y="5220"/>
                  </a:cubicBezTo>
                  <a:lnTo>
                    <a:pt x="4642" y="5059"/>
                  </a:lnTo>
                  <a:cubicBezTo>
                    <a:pt x="4642" y="4755"/>
                    <a:pt x="4809" y="4469"/>
                    <a:pt x="5077" y="4311"/>
                  </a:cubicBezTo>
                  <a:cubicBezTo>
                    <a:pt x="5167" y="4259"/>
                    <a:pt x="5222" y="4162"/>
                    <a:pt x="5222" y="4059"/>
                  </a:cubicBezTo>
                  <a:cubicBezTo>
                    <a:pt x="5222" y="3899"/>
                    <a:pt x="5091" y="3769"/>
                    <a:pt x="4930" y="3769"/>
                  </a:cubicBezTo>
                  <a:cubicBezTo>
                    <a:pt x="4770" y="3769"/>
                    <a:pt x="4640" y="3899"/>
                    <a:pt x="4640" y="4059"/>
                  </a:cubicBezTo>
                  <a:cubicBezTo>
                    <a:pt x="4640" y="4219"/>
                    <a:pt x="4511" y="4348"/>
                    <a:pt x="4351" y="4348"/>
                  </a:cubicBezTo>
                  <a:cubicBezTo>
                    <a:pt x="4191" y="4348"/>
                    <a:pt x="4062" y="4219"/>
                    <a:pt x="4062" y="4059"/>
                  </a:cubicBezTo>
                  <a:cubicBezTo>
                    <a:pt x="4062" y="3580"/>
                    <a:pt x="4452" y="3191"/>
                    <a:pt x="4930" y="3191"/>
                  </a:cubicBezTo>
                  <a:close/>
                  <a:moveTo>
                    <a:pt x="7251" y="3191"/>
                  </a:moveTo>
                  <a:cubicBezTo>
                    <a:pt x="7731" y="3191"/>
                    <a:pt x="8120" y="3580"/>
                    <a:pt x="8120" y="4059"/>
                  </a:cubicBezTo>
                  <a:cubicBezTo>
                    <a:pt x="8120" y="4367"/>
                    <a:pt x="7955" y="4654"/>
                    <a:pt x="7690" y="4809"/>
                  </a:cubicBezTo>
                  <a:cubicBezTo>
                    <a:pt x="7596" y="4864"/>
                    <a:pt x="7540" y="4958"/>
                    <a:pt x="7540" y="5059"/>
                  </a:cubicBezTo>
                  <a:lnTo>
                    <a:pt x="7540" y="5220"/>
                  </a:lnTo>
                  <a:cubicBezTo>
                    <a:pt x="7540" y="5380"/>
                    <a:pt x="7411" y="5509"/>
                    <a:pt x="7251" y="5509"/>
                  </a:cubicBezTo>
                  <a:cubicBezTo>
                    <a:pt x="7091" y="5509"/>
                    <a:pt x="6962" y="5380"/>
                    <a:pt x="6962" y="5220"/>
                  </a:cubicBezTo>
                  <a:lnTo>
                    <a:pt x="6962" y="5059"/>
                  </a:lnTo>
                  <a:cubicBezTo>
                    <a:pt x="6962" y="4755"/>
                    <a:pt x="7129" y="4469"/>
                    <a:pt x="7398" y="4311"/>
                  </a:cubicBezTo>
                  <a:cubicBezTo>
                    <a:pt x="7487" y="4259"/>
                    <a:pt x="7543" y="4162"/>
                    <a:pt x="7543" y="4059"/>
                  </a:cubicBezTo>
                  <a:cubicBezTo>
                    <a:pt x="7543" y="3899"/>
                    <a:pt x="7412" y="3769"/>
                    <a:pt x="7251" y="3769"/>
                  </a:cubicBezTo>
                  <a:cubicBezTo>
                    <a:pt x="7091" y="3769"/>
                    <a:pt x="6960" y="3899"/>
                    <a:pt x="6960" y="4059"/>
                  </a:cubicBezTo>
                  <a:cubicBezTo>
                    <a:pt x="6960" y="4219"/>
                    <a:pt x="6830" y="4348"/>
                    <a:pt x="6672" y="4348"/>
                  </a:cubicBezTo>
                  <a:cubicBezTo>
                    <a:pt x="6512" y="4348"/>
                    <a:pt x="6383" y="4219"/>
                    <a:pt x="6383" y="4059"/>
                  </a:cubicBezTo>
                  <a:cubicBezTo>
                    <a:pt x="6383" y="3580"/>
                    <a:pt x="6772" y="3191"/>
                    <a:pt x="7251" y="3191"/>
                  </a:cubicBezTo>
                  <a:close/>
                  <a:moveTo>
                    <a:pt x="2611" y="6091"/>
                  </a:moveTo>
                  <a:cubicBezTo>
                    <a:pt x="2772" y="6091"/>
                    <a:pt x="2892" y="6224"/>
                    <a:pt x="2900" y="6380"/>
                  </a:cubicBezTo>
                  <a:cubicBezTo>
                    <a:pt x="2907" y="6536"/>
                    <a:pt x="2762" y="6669"/>
                    <a:pt x="2611" y="6669"/>
                  </a:cubicBezTo>
                  <a:cubicBezTo>
                    <a:pt x="2448" y="6669"/>
                    <a:pt x="2329" y="6536"/>
                    <a:pt x="2322" y="6380"/>
                  </a:cubicBezTo>
                  <a:cubicBezTo>
                    <a:pt x="2315" y="6224"/>
                    <a:pt x="2460" y="6091"/>
                    <a:pt x="2611" y="6091"/>
                  </a:cubicBezTo>
                  <a:close/>
                  <a:moveTo>
                    <a:pt x="4930" y="6091"/>
                  </a:moveTo>
                  <a:cubicBezTo>
                    <a:pt x="5093" y="6091"/>
                    <a:pt x="5213" y="6224"/>
                    <a:pt x="5219" y="6380"/>
                  </a:cubicBezTo>
                  <a:cubicBezTo>
                    <a:pt x="5226" y="6536"/>
                    <a:pt x="5082" y="6669"/>
                    <a:pt x="4930" y="6669"/>
                  </a:cubicBezTo>
                  <a:cubicBezTo>
                    <a:pt x="4769" y="6669"/>
                    <a:pt x="4649" y="6536"/>
                    <a:pt x="4642" y="6380"/>
                  </a:cubicBezTo>
                  <a:cubicBezTo>
                    <a:pt x="4635" y="6224"/>
                    <a:pt x="4779" y="6091"/>
                    <a:pt x="4930" y="6091"/>
                  </a:cubicBezTo>
                  <a:close/>
                  <a:moveTo>
                    <a:pt x="7251" y="6091"/>
                  </a:moveTo>
                  <a:cubicBezTo>
                    <a:pt x="7413" y="6091"/>
                    <a:pt x="7533" y="6224"/>
                    <a:pt x="7540" y="6380"/>
                  </a:cubicBezTo>
                  <a:cubicBezTo>
                    <a:pt x="7547" y="6536"/>
                    <a:pt x="7402" y="6669"/>
                    <a:pt x="7251" y="6669"/>
                  </a:cubicBezTo>
                  <a:cubicBezTo>
                    <a:pt x="7090" y="6669"/>
                    <a:pt x="6969" y="6536"/>
                    <a:pt x="6962" y="6380"/>
                  </a:cubicBezTo>
                  <a:cubicBezTo>
                    <a:pt x="6955" y="6224"/>
                    <a:pt x="7100" y="6091"/>
                    <a:pt x="7251" y="6091"/>
                  </a:cubicBezTo>
                  <a:close/>
                  <a:moveTo>
                    <a:pt x="290" y="0"/>
                  </a:moveTo>
                  <a:cubicBezTo>
                    <a:pt x="130" y="0"/>
                    <a:pt x="1" y="129"/>
                    <a:pt x="1" y="288"/>
                  </a:cubicBezTo>
                  <a:lnTo>
                    <a:pt x="1" y="9571"/>
                  </a:lnTo>
                  <a:cubicBezTo>
                    <a:pt x="1" y="9730"/>
                    <a:pt x="130" y="9860"/>
                    <a:pt x="290" y="9860"/>
                  </a:cubicBezTo>
                  <a:lnTo>
                    <a:pt x="7543" y="9860"/>
                  </a:lnTo>
                  <a:lnTo>
                    <a:pt x="7543" y="7830"/>
                  </a:lnTo>
                  <a:cubicBezTo>
                    <a:pt x="7543" y="7671"/>
                    <a:pt x="7672" y="7541"/>
                    <a:pt x="7831" y="7541"/>
                  </a:cubicBezTo>
                  <a:lnTo>
                    <a:pt x="9861" y="7541"/>
                  </a:lnTo>
                  <a:lnTo>
                    <a:pt x="9861" y="288"/>
                  </a:lnTo>
                  <a:cubicBezTo>
                    <a:pt x="9861" y="129"/>
                    <a:pt x="9731" y="0"/>
                    <a:pt x="9572" y="0"/>
                  </a:cubicBezTo>
                  <a:close/>
                </a:path>
              </a:pathLst>
            </a:custGeom>
            <a:solidFill>
              <a:schemeClr val="dk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
        <p:nvSpPr>
          <p:cNvPr id="8" name="Google Shape;999;p49">
            <a:extLst>
              <a:ext uri="{FF2B5EF4-FFF2-40B4-BE49-F238E27FC236}">
                <a16:creationId xmlns:a16="http://schemas.microsoft.com/office/drawing/2014/main" id="{783D4409-7985-0D97-0860-2C0876306C5F}"/>
              </a:ext>
            </a:extLst>
          </p:cNvPr>
          <p:cNvSpPr/>
          <p:nvPr/>
        </p:nvSpPr>
        <p:spPr>
          <a:xfrm>
            <a:off x="5171301" y="1498289"/>
            <a:ext cx="731393" cy="736077"/>
          </a:xfrm>
          <a:prstGeom prst="roundRect">
            <a:avLst>
              <a:gd name="adj" fmla="val 16667"/>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nvGrpSpPr>
          <p:cNvPr id="9" name="Google Shape;1060;p49">
            <a:extLst>
              <a:ext uri="{FF2B5EF4-FFF2-40B4-BE49-F238E27FC236}">
                <a16:creationId xmlns:a16="http://schemas.microsoft.com/office/drawing/2014/main" id="{092E1D87-7B84-DB9E-B66A-0F5C7572DAC2}"/>
              </a:ext>
            </a:extLst>
          </p:cNvPr>
          <p:cNvGrpSpPr/>
          <p:nvPr/>
        </p:nvGrpSpPr>
        <p:grpSpPr>
          <a:xfrm>
            <a:off x="5318651" y="1600419"/>
            <a:ext cx="403904" cy="531822"/>
            <a:chOff x="1019965" y="4081480"/>
            <a:chExt cx="263372" cy="344445"/>
          </a:xfrm>
        </p:grpSpPr>
        <p:sp>
          <p:nvSpPr>
            <p:cNvPr id="10" name="Google Shape;1061;p49">
              <a:extLst>
                <a:ext uri="{FF2B5EF4-FFF2-40B4-BE49-F238E27FC236}">
                  <a16:creationId xmlns:a16="http://schemas.microsoft.com/office/drawing/2014/main" id="{2AD6F7ED-3EA5-A2A5-C3A1-36ACF55E5330}"/>
                </a:ext>
              </a:extLst>
            </p:cNvPr>
            <p:cNvSpPr/>
            <p:nvPr/>
          </p:nvSpPr>
          <p:spPr>
            <a:xfrm>
              <a:off x="1080672" y="4324584"/>
              <a:ext cx="20399" cy="20364"/>
            </a:xfrm>
            <a:custGeom>
              <a:avLst/>
              <a:gdLst/>
              <a:ahLst/>
              <a:cxnLst/>
              <a:rect l="l" t="t" r="r" b="b"/>
              <a:pathLst>
                <a:path w="584" h="583" extrusionOk="0">
                  <a:moveTo>
                    <a:pt x="1" y="0"/>
                  </a:moveTo>
                  <a:lnTo>
                    <a:pt x="1" y="583"/>
                  </a:lnTo>
                  <a:lnTo>
                    <a:pt x="583" y="583"/>
                  </a:lnTo>
                  <a:lnTo>
                    <a:pt x="583" y="0"/>
                  </a:lnTo>
                  <a:close/>
                </a:path>
              </a:pathLst>
            </a:custGeom>
            <a:solidFill>
              <a:schemeClr val="dk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 name="Google Shape;1062;p49">
              <a:extLst>
                <a:ext uri="{FF2B5EF4-FFF2-40B4-BE49-F238E27FC236}">
                  <a16:creationId xmlns:a16="http://schemas.microsoft.com/office/drawing/2014/main" id="{05D742B9-1591-0850-E27A-AF977767DA81}"/>
                </a:ext>
              </a:extLst>
            </p:cNvPr>
            <p:cNvSpPr/>
            <p:nvPr/>
          </p:nvSpPr>
          <p:spPr>
            <a:xfrm>
              <a:off x="1080672" y="4162445"/>
              <a:ext cx="20399" cy="20399"/>
            </a:xfrm>
            <a:custGeom>
              <a:avLst/>
              <a:gdLst/>
              <a:ahLst/>
              <a:cxnLst/>
              <a:rect l="l" t="t" r="r" b="b"/>
              <a:pathLst>
                <a:path w="584" h="584" extrusionOk="0">
                  <a:moveTo>
                    <a:pt x="1" y="1"/>
                  </a:moveTo>
                  <a:lnTo>
                    <a:pt x="1" y="584"/>
                  </a:lnTo>
                  <a:lnTo>
                    <a:pt x="583" y="584"/>
                  </a:lnTo>
                  <a:lnTo>
                    <a:pt x="583" y="1"/>
                  </a:lnTo>
                  <a:close/>
                </a:path>
              </a:pathLst>
            </a:custGeom>
            <a:solidFill>
              <a:schemeClr val="dk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 name="Google Shape;1063;p49">
              <a:extLst>
                <a:ext uri="{FF2B5EF4-FFF2-40B4-BE49-F238E27FC236}">
                  <a16:creationId xmlns:a16="http://schemas.microsoft.com/office/drawing/2014/main" id="{5B4A6ED8-6054-574E-B69A-1BB14B50FE34}"/>
                </a:ext>
              </a:extLst>
            </p:cNvPr>
            <p:cNvSpPr/>
            <p:nvPr/>
          </p:nvSpPr>
          <p:spPr>
            <a:xfrm>
              <a:off x="1080672" y="4243515"/>
              <a:ext cx="20399" cy="20364"/>
            </a:xfrm>
            <a:custGeom>
              <a:avLst/>
              <a:gdLst/>
              <a:ahLst/>
              <a:cxnLst/>
              <a:rect l="l" t="t" r="r" b="b"/>
              <a:pathLst>
                <a:path w="584" h="583" extrusionOk="0">
                  <a:moveTo>
                    <a:pt x="1" y="0"/>
                  </a:moveTo>
                  <a:lnTo>
                    <a:pt x="1" y="583"/>
                  </a:lnTo>
                  <a:lnTo>
                    <a:pt x="583" y="583"/>
                  </a:lnTo>
                  <a:lnTo>
                    <a:pt x="583" y="0"/>
                  </a:lnTo>
                  <a:close/>
                </a:path>
              </a:pathLst>
            </a:custGeom>
            <a:solidFill>
              <a:schemeClr val="dk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 name="Google Shape;1064;p49">
              <a:extLst>
                <a:ext uri="{FF2B5EF4-FFF2-40B4-BE49-F238E27FC236}">
                  <a16:creationId xmlns:a16="http://schemas.microsoft.com/office/drawing/2014/main" id="{8249CA3A-F327-39F1-3BC4-7E6E6282E622}"/>
                </a:ext>
              </a:extLst>
            </p:cNvPr>
            <p:cNvSpPr/>
            <p:nvPr/>
          </p:nvSpPr>
          <p:spPr>
            <a:xfrm>
              <a:off x="1019965" y="4081480"/>
              <a:ext cx="263372" cy="344445"/>
            </a:xfrm>
            <a:custGeom>
              <a:avLst/>
              <a:gdLst/>
              <a:ahLst/>
              <a:cxnLst/>
              <a:rect l="l" t="t" r="r" b="b"/>
              <a:pathLst>
                <a:path w="7540" h="9861" extrusionOk="0">
                  <a:moveTo>
                    <a:pt x="6100" y="1742"/>
                  </a:moveTo>
                  <a:cubicBezTo>
                    <a:pt x="6260" y="1742"/>
                    <a:pt x="6389" y="1871"/>
                    <a:pt x="6389" y="2031"/>
                  </a:cubicBezTo>
                  <a:cubicBezTo>
                    <a:pt x="6389" y="2189"/>
                    <a:pt x="6260" y="2319"/>
                    <a:pt x="6100" y="2319"/>
                  </a:cubicBezTo>
                  <a:lnTo>
                    <a:pt x="3770" y="2319"/>
                  </a:lnTo>
                  <a:cubicBezTo>
                    <a:pt x="3611" y="2319"/>
                    <a:pt x="3481" y="2189"/>
                    <a:pt x="3481" y="2031"/>
                  </a:cubicBezTo>
                  <a:cubicBezTo>
                    <a:pt x="3481" y="1871"/>
                    <a:pt x="3611" y="1742"/>
                    <a:pt x="3770" y="1742"/>
                  </a:cubicBezTo>
                  <a:close/>
                  <a:moveTo>
                    <a:pt x="2610" y="1742"/>
                  </a:moveTo>
                  <a:cubicBezTo>
                    <a:pt x="2769" y="1742"/>
                    <a:pt x="2898" y="1871"/>
                    <a:pt x="2898" y="2031"/>
                  </a:cubicBezTo>
                  <a:lnTo>
                    <a:pt x="2898" y="3190"/>
                  </a:lnTo>
                  <a:cubicBezTo>
                    <a:pt x="2898" y="3350"/>
                    <a:pt x="2769" y="3479"/>
                    <a:pt x="2610" y="3479"/>
                  </a:cubicBezTo>
                  <a:lnTo>
                    <a:pt x="1450" y="3479"/>
                  </a:lnTo>
                  <a:cubicBezTo>
                    <a:pt x="1290" y="3479"/>
                    <a:pt x="1161" y="3350"/>
                    <a:pt x="1161" y="3190"/>
                  </a:cubicBezTo>
                  <a:lnTo>
                    <a:pt x="1161" y="2031"/>
                  </a:lnTo>
                  <a:cubicBezTo>
                    <a:pt x="1161" y="1871"/>
                    <a:pt x="1290" y="1742"/>
                    <a:pt x="1450" y="1742"/>
                  </a:cubicBezTo>
                  <a:close/>
                  <a:moveTo>
                    <a:pt x="5511" y="2902"/>
                  </a:moveTo>
                  <a:cubicBezTo>
                    <a:pt x="5669" y="2902"/>
                    <a:pt x="5800" y="3031"/>
                    <a:pt x="5800" y="3190"/>
                  </a:cubicBezTo>
                  <a:cubicBezTo>
                    <a:pt x="5800" y="3350"/>
                    <a:pt x="5669" y="3479"/>
                    <a:pt x="5511" y="3479"/>
                  </a:cubicBezTo>
                  <a:lnTo>
                    <a:pt x="3770" y="3479"/>
                  </a:lnTo>
                  <a:cubicBezTo>
                    <a:pt x="3611" y="3479"/>
                    <a:pt x="3481" y="3350"/>
                    <a:pt x="3481" y="3190"/>
                  </a:cubicBezTo>
                  <a:cubicBezTo>
                    <a:pt x="3481" y="3031"/>
                    <a:pt x="3611" y="2902"/>
                    <a:pt x="3770" y="2902"/>
                  </a:cubicBezTo>
                  <a:close/>
                  <a:moveTo>
                    <a:pt x="6100" y="4061"/>
                  </a:moveTo>
                  <a:cubicBezTo>
                    <a:pt x="6260" y="4061"/>
                    <a:pt x="6389" y="4191"/>
                    <a:pt x="6389" y="4350"/>
                  </a:cubicBezTo>
                  <a:cubicBezTo>
                    <a:pt x="6389" y="4510"/>
                    <a:pt x="6260" y="4639"/>
                    <a:pt x="6100" y="4639"/>
                  </a:cubicBezTo>
                  <a:lnTo>
                    <a:pt x="3770" y="4639"/>
                  </a:lnTo>
                  <a:cubicBezTo>
                    <a:pt x="3611" y="4639"/>
                    <a:pt x="3481" y="4510"/>
                    <a:pt x="3481" y="4350"/>
                  </a:cubicBezTo>
                  <a:cubicBezTo>
                    <a:pt x="3481" y="4191"/>
                    <a:pt x="3611" y="4061"/>
                    <a:pt x="3770" y="4061"/>
                  </a:cubicBezTo>
                  <a:close/>
                  <a:moveTo>
                    <a:pt x="2610" y="4061"/>
                  </a:moveTo>
                  <a:cubicBezTo>
                    <a:pt x="2769" y="4061"/>
                    <a:pt x="2898" y="4191"/>
                    <a:pt x="2898" y="4350"/>
                  </a:cubicBezTo>
                  <a:lnTo>
                    <a:pt x="2898" y="5511"/>
                  </a:lnTo>
                  <a:cubicBezTo>
                    <a:pt x="2898" y="5671"/>
                    <a:pt x="2769" y="5800"/>
                    <a:pt x="2610" y="5800"/>
                  </a:cubicBezTo>
                  <a:lnTo>
                    <a:pt x="1450" y="5800"/>
                  </a:lnTo>
                  <a:cubicBezTo>
                    <a:pt x="1290" y="5800"/>
                    <a:pt x="1161" y="5671"/>
                    <a:pt x="1161" y="5511"/>
                  </a:cubicBezTo>
                  <a:lnTo>
                    <a:pt x="1161" y="4350"/>
                  </a:lnTo>
                  <a:cubicBezTo>
                    <a:pt x="1161" y="4191"/>
                    <a:pt x="1290" y="4061"/>
                    <a:pt x="1450" y="4061"/>
                  </a:cubicBezTo>
                  <a:close/>
                  <a:moveTo>
                    <a:pt x="5511" y="5222"/>
                  </a:moveTo>
                  <a:cubicBezTo>
                    <a:pt x="5669" y="5222"/>
                    <a:pt x="5800" y="5351"/>
                    <a:pt x="5800" y="5511"/>
                  </a:cubicBezTo>
                  <a:cubicBezTo>
                    <a:pt x="5800" y="5671"/>
                    <a:pt x="5669" y="5800"/>
                    <a:pt x="5511" y="5800"/>
                  </a:cubicBezTo>
                  <a:lnTo>
                    <a:pt x="3770" y="5800"/>
                  </a:lnTo>
                  <a:cubicBezTo>
                    <a:pt x="3611" y="5800"/>
                    <a:pt x="3481" y="5671"/>
                    <a:pt x="3481" y="5511"/>
                  </a:cubicBezTo>
                  <a:cubicBezTo>
                    <a:pt x="3481" y="5351"/>
                    <a:pt x="3611" y="5222"/>
                    <a:pt x="3770" y="5222"/>
                  </a:cubicBezTo>
                  <a:close/>
                  <a:moveTo>
                    <a:pt x="6100" y="6382"/>
                  </a:moveTo>
                  <a:cubicBezTo>
                    <a:pt x="6260" y="6382"/>
                    <a:pt x="6389" y="6511"/>
                    <a:pt x="6389" y="6671"/>
                  </a:cubicBezTo>
                  <a:cubicBezTo>
                    <a:pt x="6389" y="6831"/>
                    <a:pt x="6260" y="6960"/>
                    <a:pt x="6100" y="6960"/>
                  </a:cubicBezTo>
                  <a:lnTo>
                    <a:pt x="3770" y="6960"/>
                  </a:lnTo>
                  <a:cubicBezTo>
                    <a:pt x="3611" y="6960"/>
                    <a:pt x="3481" y="6831"/>
                    <a:pt x="3481" y="6671"/>
                  </a:cubicBezTo>
                  <a:cubicBezTo>
                    <a:pt x="3481" y="6511"/>
                    <a:pt x="3611" y="6382"/>
                    <a:pt x="3770" y="6382"/>
                  </a:cubicBezTo>
                  <a:close/>
                  <a:moveTo>
                    <a:pt x="2610" y="6382"/>
                  </a:moveTo>
                  <a:cubicBezTo>
                    <a:pt x="2769" y="6382"/>
                    <a:pt x="2898" y="6511"/>
                    <a:pt x="2898" y="6671"/>
                  </a:cubicBezTo>
                  <a:lnTo>
                    <a:pt x="2898" y="7832"/>
                  </a:lnTo>
                  <a:cubicBezTo>
                    <a:pt x="2898" y="7991"/>
                    <a:pt x="2769" y="8121"/>
                    <a:pt x="2610" y="8121"/>
                  </a:cubicBezTo>
                  <a:lnTo>
                    <a:pt x="1450" y="8121"/>
                  </a:lnTo>
                  <a:cubicBezTo>
                    <a:pt x="1290" y="8121"/>
                    <a:pt x="1161" y="7991"/>
                    <a:pt x="1161" y="7832"/>
                  </a:cubicBezTo>
                  <a:lnTo>
                    <a:pt x="1161" y="6671"/>
                  </a:lnTo>
                  <a:cubicBezTo>
                    <a:pt x="1161" y="6511"/>
                    <a:pt x="1290" y="6382"/>
                    <a:pt x="1450" y="6382"/>
                  </a:cubicBezTo>
                  <a:close/>
                  <a:moveTo>
                    <a:pt x="5511" y="7543"/>
                  </a:moveTo>
                  <a:cubicBezTo>
                    <a:pt x="5669" y="7543"/>
                    <a:pt x="5800" y="7672"/>
                    <a:pt x="5800" y="7832"/>
                  </a:cubicBezTo>
                  <a:cubicBezTo>
                    <a:pt x="5800" y="7991"/>
                    <a:pt x="5669" y="8121"/>
                    <a:pt x="5511" y="8121"/>
                  </a:cubicBezTo>
                  <a:lnTo>
                    <a:pt x="3770" y="8121"/>
                  </a:lnTo>
                  <a:cubicBezTo>
                    <a:pt x="3611" y="8121"/>
                    <a:pt x="3481" y="7991"/>
                    <a:pt x="3481" y="7832"/>
                  </a:cubicBezTo>
                  <a:cubicBezTo>
                    <a:pt x="3481" y="7672"/>
                    <a:pt x="3611" y="7543"/>
                    <a:pt x="3770" y="7543"/>
                  </a:cubicBezTo>
                  <a:close/>
                  <a:moveTo>
                    <a:pt x="289" y="1"/>
                  </a:moveTo>
                  <a:cubicBezTo>
                    <a:pt x="129" y="1"/>
                    <a:pt x="0" y="131"/>
                    <a:pt x="0" y="290"/>
                  </a:cubicBezTo>
                  <a:lnTo>
                    <a:pt x="0" y="9572"/>
                  </a:lnTo>
                  <a:cubicBezTo>
                    <a:pt x="0" y="9732"/>
                    <a:pt x="129" y="9861"/>
                    <a:pt x="289" y="9861"/>
                  </a:cubicBezTo>
                  <a:lnTo>
                    <a:pt x="7251" y="9861"/>
                  </a:lnTo>
                  <a:cubicBezTo>
                    <a:pt x="7411" y="9861"/>
                    <a:pt x="7540" y="9732"/>
                    <a:pt x="7540" y="9572"/>
                  </a:cubicBezTo>
                  <a:lnTo>
                    <a:pt x="7540" y="290"/>
                  </a:lnTo>
                  <a:cubicBezTo>
                    <a:pt x="7540" y="131"/>
                    <a:pt x="7411" y="1"/>
                    <a:pt x="7251" y="1"/>
                  </a:cubicBezTo>
                  <a:close/>
                </a:path>
              </a:pathLst>
            </a:custGeom>
            <a:solidFill>
              <a:schemeClr val="dk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
        <p:nvSpPr>
          <p:cNvPr id="15" name="Google Shape;609;p31">
            <a:extLst>
              <a:ext uri="{FF2B5EF4-FFF2-40B4-BE49-F238E27FC236}">
                <a16:creationId xmlns:a16="http://schemas.microsoft.com/office/drawing/2014/main" id="{1A7EE10B-9E8E-248D-5CFB-6C882FFDB7D0}"/>
              </a:ext>
            </a:extLst>
          </p:cNvPr>
          <p:cNvSpPr txBox="1">
            <a:spLocks/>
          </p:cNvSpPr>
          <p:nvPr/>
        </p:nvSpPr>
        <p:spPr>
          <a:xfrm>
            <a:off x="2268927" y="1537491"/>
            <a:ext cx="1167185" cy="453007"/>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1800">
                <a:solidFill>
                  <a:schemeClr val="tx1"/>
                </a:solidFill>
                <a:latin typeface="Roboto Slab"/>
              </a:rPr>
              <a:t>Dataset</a:t>
            </a:r>
            <a:endParaRPr lang="en-US" sz="1800">
              <a:solidFill>
                <a:schemeClr val="tx1"/>
              </a:solidFill>
            </a:endParaRPr>
          </a:p>
        </p:txBody>
      </p:sp>
      <p:sp>
        <p:nvSpPr>
          <p:cNvPr id="16" name="Google Shape;853;p44">
            <a:extLst>
              <a:ext uri="{FF2B5EF4-FFF2-40B4-BE49-F238E27FC236}">
                <a16:creationId xmlns:a16="http://schemas.microsoft.com/office/drawing/2014/main" id="{6E5666B5-59CD-2D16-13D1-13210E5B2399}"/>
              </a:ext>
            </a:extLst>
          </p:cNvPr>
          <p:cNvSpPr/>
          <p:nvPr/>
        </p:nvSpPr>
        <p:spPr>
          <a:xfrm>
            <a:off x="2292216" y="3484292"/>
            <a:ext cx="986337" cy="433555"/>
          </a:xfrm>
          <a:prstGeom prst="rect">
            <a:avLst/>
          </a:prstGeom>
          <a:noFill/>
          <a:ln w="19050" cap="flat" cmpd="sng">
            <a:no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r>
              <a:rPr lang="en" sz="1100">
                <a:solidFill>
                  <a:schemeClr val="dk1"/>
                </a:solidFill>
                <a:latin typeface="Poppins"/>
                <a:cs typeface="Poppins"/>
              </a:rPr>
              <a:t>YOLOV5</a:t>
            </a:r>
            <a:endParaRPr lang="en-US"/>
          </a:p>
          <a:p>
            <a:pPr marL="228600" indent="-228600">
              <a:buAutoNum type="alphaUcPeriod"/>
            </a:pPr>
            <a:endParaRPr lang="en" sz="1000">
              <a:solidFill>
                <a:schemeClr val="dk1"/>
              </a:solidFill>
              <a:latin typeface="Poppins"/>
              <a:cs typeface="Poppins"/>
            </a:endParaRPr>
          </a:p>
          <a:p>
            <a:pPr marL="228600" indent="-228600">
              <a:buAutoNum type="alphaUcPeriod"/>
            </a:pPr>
            <a:endParaRPr lang="en" sz="1000">
              <a:solidFill>
                <a:schemeClr val="dk1"/>
              </a:solidFill>
              <a:latin typeface="Poppins"/>
              <a:cs typeface="Poppins"/>
            </a:endParaRPr>
          </a:p>
        </p:txBody>
      </p:sp>
      <p:sp>
        <p:nvSpPr>
          <p:cNvPr id="17" name="Google Shape;609;p31">
            <a:extLst>
              <a:ext uri="{FF2B5EF4-FFF2-40B4-BE49-F238E27FC236}">
                <a16:creationId xmlns:a16="http://schemas.microsoft.com/office/drawing/2014/main" id="{264E193B-81C9-2477-34D8-F1352C38A209}"/>
              </a:ext>
            </a:extLst>
          </p:cNvPr>
          <p:cNvSpPr txBox="1">
            <a:spLocks/>
          </p:cNvSpPr>
          <p:nvPr/>
        </p:nvSpPr>
        <p:spPr>
          <a:xfrm>
            <a:off x="2282980" y="3106773"/>
            <a:ext cx="1167185" cy="453007"/>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1800">
                <a:solidFill>
                  <a:schemeClr val="tx1"/>
                </a:solidFill>
                <a:latin typeface="Roboto Slab"/>
              </a:rPr>
              <a:t>Model</a:t>
            </a:r>
            <a:endParaRPr lang="en-US"/>
          </a:p>
        </p:txBody>
      </p:sp>
      <p:sp>
        <p:nvSpPr>
          <p:cNvPr id="18" name="Google Shape;853;p44">
            <a:extLst>
              <a:ext uri="{FF2B5EF4-FFF2-40B4-BE49-F238E27FC236}">
                <a16:creationId xmlns:a16="http://schemas.microsoft.com/office/drawing/2014/main" id="{964A8447-B3BC-A464-9BCA-50F93D5AB940}"/>
              </a:ext>
            </a:extLst>
          </p:cNvPr>
          <p:cNvSpPr/>
          <p:nvPr/>
        </p:nvSpPr>
        <p:spPr>
          <a:xfrm>
            <a:off x="6334876" y="1886903"/>
            <a:ext cx="1361091" cy="447608"/>
          </a:xfrm>
          <a:prstGeom prst="rect">
            <a:avLst/>
          </a:prstGeom>
          <a:noFill/>
          <a:ln w="19050" cap="flat" cmpd="sng">
            <a:no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r>
              <a:rPr lang="en" sz="1100">
                <a:solidFill>
                  <a:schemeClr val="dk1"/>
                </a:solidFill>
                <a:latin typeface="Poppins"/>
                <a:cs typeface="Poppins"/>
              </a:rPr>
              <a:t>mAP@50: 87.2%</a:t>
            </a:r>
            <a:endParaRPr lang="en-US">
              <a:solidFill>
                <a:schemeClr val="dk1"/>
              </a:solidFill>
            </a:endParaRPr>
          </a:p>
          <a:p>
            <a:r>
              <a:rPr lang="en" sz="1100">
                <a:solidFill>
                  <a:schemeClr val="dk1"/>
                </a:solidFill>
                <a:latin typeface="Poppins"/>
                <a:cs typeface="Poppins"/>
              </a:rPr>
              <a:t>Precision: 91.2%</a:t>
            </a:r>
          </a:p>
          <a:p>
            <a:r>
              <a:rPr lang="en" sz="1100">
                <a:solidFill>
                  <a:schemeClr val="dk1"/>
                </a:solidFill>
                <a:latin typeface="Poppins"/>
                <a:cs typeface="Poppins"/>
              </a:rPr>
              <a:t>Recall: 83.2%</a:t>
            </a:r>
          </a:p>
          <a:p>
            <a:pPr marL="228600" indent="-228600">
              <a:buAutoNum type="alphaUcPeriod"/>
            </a:pPr>
            <a:endParaRPr lang="en" sz="1000">
              <a:solidFill>
                <a:schemeClr val="dk1"/>
              </a:solidFill>
              <a:latin typeface="Poppins"/>
              <a:cs typeface="Poppins"/>
            </a:endParaRPr>
          </a:p>
          <a:p>
            <a:pPr marL="228600" indent="-228600">
              <a:buAutoNum type="alphaUcPeriod"/>
            </a:pPr>
            <a:endParaRPr lang="en" sz="1000">
              <a:solidFill>
                <a:schemeClr val="dk1"/>
              </a:solidFill>
              <a:latin typeface="Poppins"/>
              <a:cs typeface="Poppins"/>
            </a:endParaRPr>
          </a:p>
        </p:txBody>
      </p:sp>
      <p:sp>
        <p:nvSpPr>
          <p:cNvPr id="19" name="Google Shape;609;p31">
            <a:extLst>
              <a:ext uri="{FF2B5EF4-FFF2-40B4-BE49-F238E27FC236}">
                <a16:creationId xmlns:a16="http://schemas.microsoft.com/office/drawing/2014/main" id="{A5066424-B7CF-CDB0-1365-8B4DA04B7A68}"/>
              </a:ext>
            </a:extLst>
          </p:cNvPr>
          <p:cNvSpPr txBox="1">
            <a:spLocks/>
          </p:cNvSpPr>
          <p:nvPr/>
        </p:nvSpPr>
        <p:spPr>
          <a:xfrm>
            <a:off x="6330324" y="1514068"/>
            <a:ext cx="1462304" cy="462376"/>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1800">
                <a:solidFill>
                  <a:schemeClr val="tx1"/>
                </a:solidFill>
                <a:latin typeface="Roboto Slab"/>
              </a:rPr>
              <a:t>Accuracy</a:t>
            </a:r>
            <a:endParaRPr lang="en-US"/>
          </a:p>
        </p:txBody>
      </p:sp>
    </p:spTree>
    <p:extLst>
      <p:ext uri="{BB962C8B-B14F-4D97-AF65-F5344CB8AC3E}">
        <p14:creationId xmlns:p14="http://schemas.microsoft.com/office/powerpoint/2010/main" val="194591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18">
          <a:extLst>
            <a:ext uri="{FF2B5EF4-FFF2-40B4-BE49-F238E27FC236}">
              <a16:creationId xmlns:a16="http://schemas.microsoft.com/office/drawing/2014/main" id="{D28EE822-C26C-481C-86B4-484E27B995C5}"/>
            </a:ext>
          </a:extLst>
        </p:cNvPr>
        <p:cNvGrpSpPr/>
        <p:nvPr/>
      </p:nvGrpSpPr>
      <p:grpSpPr>
        <a:xfrm>
          <a:off x="0" y="0"/>
          <a:ext cx="0" cy="0"/>
          <a:chOff x="0" y="0"/>
          <a:chExt cx="0" cy="0"/>
        </a:xfrm>
      </p:grpSpPr>
      <p:sp>
        <p:nvSpPr>
          <p:cNvPr id="619" name="Google Shape;619;p32">
            <a:extLst>
              <a:ext uri="{FF2B5EF4-FFF2-40B4-BE49-F238E27FC236}">
                <a16:creationId xmlns:a16="http://schemas.microsoft.com/office/drawing/2014/main" id="{C035512B-3F36-2393-2E9A-C90868DA2CB4}"/>
              </a:ext>
            </a:extLst>
          </p:cNvPr>
          <p:cNvSpPr txBox="1">
            <a:spLocks noGrp="1"/>
          </p:cNvSpPr>
          <p:nvPr>
            <p:ph type="title"/>
          </p:nvPr>
        </p:nvSpPr>
        <p:spPr>
          <a:xfrm>
            <a:off x="4420064" y="2617261"/>
            <a:ext cx="3943500" cy="1395600"/>
          </a:xfrm>
          <a:prstGeom prst="rect">
            <a:avLst/>
          </a:prstGeom>
        </p:spPr>
        <p:txBody>
          <a:bodyPr spcFirstLastPara="1" wrap="square" lIns="91425" tIns="91425" rIns="91425" bIns="91425" anchor="t" anchorCtr="0">
            <a:noAutofit/>
          </a:bodyPr>
          <a:lstStyle/>
          <a:p>
            <a:r>
              <a:rPr lang="en"/>
              <a:t>Demonstration</a:t>
            </a:r>
            <a:endParaRPr lang="en-US"/>
          </a:p>
        </p:txBody>
      </p:sp>
      <p:sp>
        <p:nvSpPr>
          <p:cNvPr id="620" name="Google Shape;620;p32">
            <a:extLst>
              <a:ext uri="{FF2B5EF4-FFF2-40B4-BE49-F238E27FC236}">
                <a16:creationId xmlns:a16="http://schemas.microsoft.com/office/drawing/2014/main" id="{008979D5-9063-EB91-1F0A-9E867CAD0A16}"/>
              </a:ext>
            </a:extLst>
          </p:cNvPr>
          <p:cNvSpPr txBox="1">
            <a:spLocks noGrp="1"/>
          </p:cNvSpPr>
          <p:nvPr>
            <p:ph type="title" idx="2"/>
          </p:nvPr>
        </p:nvSpPr>
        <p:spPr>
          <a:xfrm>
            <a:off x="4420064" y="1443461"/>
            <a:ext cx="11175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13" name="Oval 12">
            <a:extLst>
              <a:ext uri="{FF2B5EF4-FFF2-40B4-BE49-F238E27FC236}">
                <a16:creationId xmlns:a16="http://schemas.microsoft.com/office/drawing/2014/main" id="{066896E5-BA01-61CD-04F3-8E51125F4753}"/>
              </a:ext>
            </a:extLst>
          </p:cNvPr>
          <p:cNvSpPr/>
          <p:nvPr/>
        </p:nvSpPr>
        <p:spPr>
          <a:xfrm>
            <a:off x="1178167" y="1411166"/>
            <a:ext cx="2426676" cy="2435469"/>
          </a:xfrm>
          <a:prstGeom prst="ellipse">
            <a:avLst/>
          </a:prstGeom>
          <a:noFill/>
          <a:ln w="57150">
            <a:solidFill>
              <a:schemeClr val="accent3"/>
            </a:solidFill>
            <a:extLst>
              <a:ext uri="{C807C97D-BFC1-408E-A445-0C87EB9F89A2}">
                <ask:lineSketchStyleProps xmlns:ask="http://schemas.microsoft.com/office/drawing/2018/sketchyshapes" sd="3499211612">
                  <a:custGeom>
                    <a:avLst/>
                    <a:gdLst>
                      <a:gd name="connsiteX0" fmla="*/ 0 w 2426676"/>
                      <a:gd name="connsiteY0" fmla="*/ 1217735 h 2435469"/>
                      <a:gd name="connsiteX1" fmla="*/ 1213338 w 2426676"/>
                      <a:gd name="connsiteY1" fmla="*/ 0 h 2435469"/>
                      <a:gd name="connsiteX2" fmla="*/ 2426676 w 2426676"/>
                      <a:gd name="connsiteY2" fmla="*/ 1217735 h 2435469"/>
                      <a:gd name="connsiteX3" fmla="*/ 1213338 w 2426676"/>
                      <a:gd name="connsiteY3" fmla="*/ 2435470 h 2435469"/>
                      <a:gd name="connsiteX4" fmla="*/ 0 w 2426676"/>
                      <a:gd name="connsiteY4" fmla="*/ 1217735 h 2435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6676" h="2435469" extrusionOk="0">
                        <a:moveTo>
                          <a:pt x="0" y="1217735"/>
                        </a:moveTo>
                        <a:cubicBezTo>
                          <a:pt x="-46143" y="400350"/>
                          <a:pt x="481238" y="5338"/>
                          <a:pt x="1213338" y="0"/>
                        </a:cubicBezTo>
                        <a:cubicBezTo>
                          <a:pt x="1849607" y="47142"/>
                          <a:pt x="2412576" y="530379"/>
                          <a:pt x="2426676" y="1217735"/>
                        </a:cubicBezTo>
                        <a:cubicBezTo>
                          <a:pt x="2499334" y="2013094"/>
                          <a:pt x="2002127" y="2467457"/>
                          <a:pt x="1213338" y="2435470"/>
                        </a:cubicBezTo>
                        <a:cubicBezTo>
                          <a:pt x="495133" y="2468853"/>
                          <a:pt x="-49650" y="1845596"/>
                          <a:pt x="0" y="1217735"/>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oogle Shape;1300;p49">
            <a:extLst>
              <a:ext uri="{FF2B5EF4-FFF2-40B4-BE49-F238E27FC236}">
                <a16:creationId xmlns:a16="http://schemas.microsoft.com/office/drawing/2014/main" id="{E82C0DA8-FCBB-9B71-1137-D778DA3CF61C}"/>
              </a:ext>
            </a:extLst>
          </p:cNvPr>
          <p:cNvGrpSpPr/>
          <p:nvPr/>
        </p:nvGrpSpPr>
        <p:grpSpPr>
          <a:xfrm rot="-1620000">
            <a:off x="1641050" y="1820149"/>
            <a:ext cx="1501166" cy="1619004"/>
            <a:chOff x="4033949" y="4081480"/>
            <a:chExt cx="317051" cy="344436"/>
          </a:xfrm>
        </p:grpSpPr>
        <p:sp>
          <p:nvSpPr>
            <p:cNvPr id="3" name="Google Shape;1301;p49">
              <a:extLst>
                <a:ext uri="{FF2B5EF4-FFF2-40B4-BE49-F238E27FC236}">
                  <a16:creationId xmlns:a16="http://schemas.microsoft.com/office/drawing/2014/main" id="{A4B7B985-5DB7-C24D-2FA6-AFC3740CD1D0}"/>
                </a:ext>
              </a:extLst>
            </p:cNvPr>
            <p:cNvSpPr/>
            <p:nvPr/>
          </p:nvSpPr>
          <p:spPr>
            <a:xfrm>
              <a:off x="4083338" y="4273379"/>
              <a:ext cx="69615" cy="24241"/>
            </a:xfrm>
            <a:custGeom>
              <a:avLst/>
              <a:gdLst/>
              <a:ahLst/>
              <a:cxnLst/>
              <a:rect l="l" t="t" r="r" b="b"/>
              <a:pathLst>
                <a:path w="1993" h="694" extrusionOk="0">
                  <a:moveTo>
                    <a:pt x="1" y="0"/>
                  </a:moveTo>
                  <a:lnTo>
                    <a:pt x="1" y="694"/>
                  </a:lnTo>
                  <a:lnTo>
                    <a:pt x="1993" y="694"/>
                  </a:lnTo>
                  <a:lnTo>
                    <a:pt x="1993" y="0"/>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 name="Google Shape;1302;p49">
              <a:extLst>
                <a:ext uri="{FF2B5EF4-FFF2-40B4-BE49-F238E27FC236}">
                  <a16:creationId xmlns:a16="http://schemas.microsoft.com/office/drawing/2014/main" id="{C0E1E0BA-103D-6678-ECBA-12CC617EE5D5}"/>
                </a:ext>
              </a:extLst>
            </p:cNvPr>
            <p:cNvSpPr/>
            <p:nvPr/>
          </p:nvSpPr>
          <p:spPr>
            <a:xfrm>
              <a:off x="4083338" y="4317738"/>
              <a:ext cx="69615" cy="108178"/>
            </a:xfrm>
            <a:custGeom>
              <a:avLst/>
              <a:gdLst/>
              <a:ahLst/>
              <a:cxnLst/>
              <a:rect l="l" t="t" r="r" b="b"/>
              <a:pathLst>
                <a:path w="1993" h="3097" extrusionOk="0">
                  <a:moveTo>
                    <a:pt x="1" y="1"/>
                  </a:moveTo>
                  <a:lnTo>
                    <a:pt x="1" y="2054"/>
                  </a:lnTo>
                  <a:cubicBezTo>
                    <a:pt x="1" y="2629"/>
                    <a:pt x="468" y="3097"/>
                    <a:pt x="1043" y="3097"/>
                  </a:cubicBezTo>
                  <a:lnTo>
                    <a:pt x="1704" y="3097"/>
                  </a:lnTo>
                  <a:cubicBezTo>
                    <a:pt x="1863" y="3097"/>
                    <a:pt x="1993" y="2968"/>
                    <a:pt x="1993" y="2808"/>
                  </a:cubicBezTo>
                  <a:lnTo>
                    <a:pt x="1993" y="2321"/>
                  </a:lnTo>
                  <a:lnTo>
                    <a:pt x="1307" y="2321"/>
                  </a:lnTo>
                  <a:cubicBezTo>
                    <a:pt x="1147" y="2321"/>
                    <a:pt x="1018" y="2192"/>
                    <a:pt x="1018" y="2032"/>
                  </a:cubicBezTo>
                  <a:cubicBezTo>
                    <a:pt x="1018" y="1874"/>
                    <a:pt x="1147" y="1743"/>
                    <a:pt x="1307" y="1743"/>
                  </a:cubicBezTo>
                  <a:lnTo>
                    <a:pt x="1993" y="1743"/>
                  </a:lnTo>
                  <a:lnTo>
                    <a:pt x="1993" y="1161"/>
                  </a:lnTo>
                  <a:lnTo>
                    <a:pt x="1307" y="1161"/>
                  </a:lnTo>
                  <a:cubicBezTo>
                    <a:pt x="1147" y="1161"/>
                    <a:pt x="1018" y="1032"/>
                    <a:pt x="1018" y="872"/>
                  </a:cubicBezTo>
                  <a:cubicBezTo>
                    <a:pt x="1018" y="713"/>
                    <a:pt x="1147" y="584"/>
                    <a:pt x="1307" y="584"/>
                  </a:cubicBezTo>
                  <a:lnTo>
                    <a:pt x="1993" y="584"/>
                  </a:lnTo>
                  <a:lnTo>
                    <a:pt x="1993" y="1"/>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 name="Google Shape;1303;p49">
              <a:extLst>
                <a:ext uri="{FF2B5EF4-FFF2-40B4-BE49-F238E27FC236}">
                  <a16:creationId xmlns:a16="http://schemas.microsoft.com/office/drawing/2014/main" id="{2CAFAB1B-E707-B382-75F6-7B9F26B72367}"/>
                </a:ext>
              </a:extLst>
            </p:cNvPr>
            <p:cNvSpPr/>
            <p:nvPr/>
          </p:nvSpPr>
          <p:spPr>
            <a:xfrm>
              <a:off x="4202761" y="4081480"/>
              <a:ext cx="85404" cy="245837"/>
            </a:xfrm>
            <a:custGeom>
              <a:avLst/>
              <a:gdLst/>
              <a:ahLst/>
              <a:cxnLst/>
              <a:rect l="l" t="t" r="r" b="b"/>
              <a:pathLst>
                <a:path w="2445" h="7038" extrusionOk="0">
                  <a:moveTo>
                    <a:pt x="1126" y="1"/>
                  </a:moveTo>
                  <a:cubicBezTo>
                    <a:pt x="967" y="1"/>
                    <a:pt x="837" y="129"/>
                    <a:pt x="837" y="288"/>
                  </a:cubicBezTo>
                  <a:cubicBezTo>
                    <a:pt x="838" y="932"/>
                    <a:pt x="504" y="1500"/>
                    <a:pt x="0" y="1827"/>
                  </a:cubicBezTo>
                  <a:lnTo>
                    <a:pt x="0" y="5212"/>
                  </a:lnTo>
                  <a:cubicBezTo>
                    <a:pt x="504" y="5540"/>
                    <a:pt x="838" y="6107"/>
                    <a:pt x="837" y="6752"/>
                  </a:cubicBezTo>
                  <a:cubicBezTo>
                    <a:pt x="837" y="6911"/>
                    <a:pt x="967" y="7038"/>
                    <a:pt x="1126" y="7038"/>
                  </a:cubicBezTo>
                  <a:lnTo>
                    <a:pt x="2155" y="7038"/>
                  </a:lnTo>
                  <a:cubicBezTo>
                    <a:pt x="2315" y="7038"/>
                    <a:pt x="2444" y="6909"/>
                    <a:pt x="2444" y="6750"/>
                  </a:cubicBezTo>
                  <a:lnTo>
                    <a:pt x="2444" y="290"/>
                  </a:lnTo>
                  <a:cubicBezTo>
                    <a:pt x="2444" y="131"/>
                    <a:pt x="2315" y="1"/>
                    <a:pt x="2155"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 name="Google Shape;1304;p49">
              <a:extLst>
                <a:ext uri="{FF2B5EF4-FFF2-40B4-BE49-F238E27FC236}">
                  <a16:creationId xmlns:a16="http://schemas.microsoft.com/office/drawing/2014/main" id="{3219561C-6AE7-57E5-37A5-F7FB29A8E018}"/>
                </a:ext>
              </a:extLst>
            </p:cNvPr>
            <p:cNvSpPr/>
            <p:nvPr/>
          </p:nvSpPr>
          <p:spPr>
            <a:xfrm>
              <a:off x="4033949" y="4153922"/>
              <a:ext cx="148662" cy="101018"/>
            </a:xfrm>
            <a:custGeom>
              <a:avLst/>
              <a:gdLst/>
              <a:ahLst/>
              <a:cxnLst/>
              <a:rect l="l" t="t" r="r" b="b"/>
              <a:pathLst>
                <a:path w="4256" h="2892" extrusionOk="0">
                  <a:moveTo>
                    <a:pt x="4255" y="0"/>
                  </a:moveTo>
                  <a:cubicBezTo>
                    <a:pt x="4121" y="32"/>
                    <a:pt x="3981" y="48"/>
                    <a:pt x="3837" y="48"/>
                  </a:cubicBezTo>
                  <a:lnTo>
                    <a:pt x="977" y="48"/>
                  </a:lnTo>
                  <a:cubicBezTo>
                    <a:pt x="438" y="48"/>
                    <a:pt x="0" y="487"/>
                    <a:pt x="0" y="1024"/>
                  </a:cubicBezTo>
                  <a:lnTo>
                    <a:pt x="0" y="1867"/>
                  </a:lnTo>
                  <a:cubicBezTo>
                    <a:pt x="0" y="2405"/>
                    <a:pt x="438" y="2843"/>
                    <a:pt x="977" y="2843"/>
                  </a:cubicBezTo>
                  <a:lnTo>
                    <a:pt x="3837" y="2843"/>
                  </a:lnTo>
                  <a:cubicBezTo>
                    <a:pt x="3981" y="2843"/>
                    <a:pt x="4121" y="2860"/>
                    <a:pt x="4255" y="2891"/>
                  </a:cubicBezTo>
                  <a:lnTo>
                    <a:pt x="4255" y="0"/>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 name="Google Shape;1305;p49">
              <a:extLst>
                <a:ext uri="{FF2B5EF4-FFF2-40B4-BE49-F238E27FC236}">
                  <a16:creationId xmlns:a16="http://schemas.microsoft.com/office/drawing/2014/main" id="{F8B1F77A-180F-DB50-F3FF-4A8DF6316756}"/>
                </a:ext>
              </a:extLst>
            </p:cNvPr>
            <p:cNvSpPr/>
            <p:nvPr/>
          </p:nvSpPr>
          <p:spPr>
            <a:xfrm>
              <a:off x="4308281" y="4169605"/>
              <a:ext cx="42719" cy="69615"/>
            </a:xfrm>
            <a:custGeom>
              <a:avLst/>
              <a:gdLst/>
              <a:ahLst/>
              <a:cxnLst/>
              <a:rect l="l" t="t" r="r" b="b"/>
              <a:pathLst>
                <a:path w="1223" h="1993" extrusionOk="0">
                  <a:moveTo>
                    <a:pt x="0" y="1"/>
                  </a:moveTo>
                  <a:lnTo>
                    <a:pt x="0" y="1993"/>
                  </a:lnTo>
                  <a:lnTo>
                    <a:pt x="226" y="1993"/>
                  </a:lnTo>
                  <a:cubicBezTo>
                    <a:pt x="776" y="1993"/>
                    <a:pt x="1223" y="1546"/>
                    <a:pt x="1223" y="996"/>
                  </a:cubicBezTo>
                  <a:cubicBezTo>
                    <a:pt x="1223" y="447"/>
                    <a:pt x="776" y="1"/>
                    <a:pt x="226"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215144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18">
          <a:extLst>
            <a:ext uri="{FF2B5EF4-FFF2-40B4-BE49-F238E27FC236}">
              <a16:creationId xmlns:a16="http://schemas.microsoft.com/office/drawing/2014/main" id="{63A33D89-64BA-ECFE-6781-E3D6AE3FE870}"/>
            </a:ext>
          </a:extLst>
        </p:cNvPr>
        <p:cNvGrpSpPr/>
        <p:nvPr/>
      </p:nvGrpSpPr>
      <p:grpSpPr>
        <a:xfrm>
          <a:off x="0" y="0"/>
          <a:ext cx="0" cy="0"/>
          <a:chOff x="0" y="0"/>
          <a:chExt cx="0" cy="0"/>
        </a:xfrm>
      </p:grpSpPr>
      <p:sp>
        <p:nvSpPr>
          <p:cNvPr id="619" name="Google Shape;619;p32">
            <a:extLst>
              <a:ext uri="{FF2B5EF4-FFF2-40B4-BE49-F238E27FC236}">
                <a16:creationId xmlns:a16="http://schemas.microsoft.com/office/drawing/2014/main" id="{76A53CDE-DDD8-B7F9-4778-7D6FF7C150AB}"/>
              </a:ext>
            </a:extLst>
          </p:cNvPr>
          <p:cNvSpPr txBox="1">
            <a:spLocks noGrp="1"/>
          </p:cNvSpPr>
          <p:nvPr>
            <p:ph type="title"/>
          </p:nvPr>
        </p:nvSpPr>
        <p:spPr>
          <a:xfrm>
            <a:off x="3068634" y="1809"/>
            <a:ext cx="3943500" cy="1395600"/>
          </a:xfrm>
          <a:prstGeom prst="rect">
            <a:avLst/>
          </a:prstGeom>
        </p:spPr>
        <p:txBody>
          <a:bodyPr spcFirstLastPara="1" wrap="square" lIns="91425" tIns="91425" rIns="91425" bIns="91425" anchor="t" anchorCtr="0">
            <a:noAutofit/>
          </a:bodyPr>
          <a:lstStyle/>
          <a:p>
            <a:r>
              <a:rPr lang="en"/>
              <a:t>Demo Video</a:t>
            </a:r>
            <a:endParaRPr lang="en-US"/>
          </a:p>
        </p:txBody>
      </p:sp>
      <p:pic>
        <p:nvPicPr>
          <p:cNvPr id="9" name="PitDash Video">
            <a:hlinkClick r:id="" action="ppaction://media"/>
            <a:extLst>
              <a:ext uri="{FF2B5EF4-FFF2-40B4-BE49-F238E27FC236}">
                <a16:creationId xmlns:a16="http://schemas.microsoft.com/office/drawing/2014/main" id="{51EE3CF1-2FB6-AF62-3433-0403ACBD5EC0}"/>
              </a:ext>
            </a:extLst>
          </p:cNvPr>
          <p:cNvPicPr>
            <a:picLocks noChangeAspect="1"/>
          </p:cNvPicPr>
          <p:nvPr>
            <a:videoFile r:link="rId1"/>
            <p:extLst>
              <p:ext uri="{DAA4B4D4-6D71-4841-9C94-3DE7FCFB9230}">
                <p14:media xmlns:p14="http://schemas.microsoft.com/office/powerpoint/2010/main" r:embed="rId2">
                  <p14:trim st="33661"/>
                </p14:media>
              </p:ext>
            </p:extLst>
          </p:nvPr>
        </p:nvPicPr>
        <p:blipFill>
          <a:blip r:embed="rId5"/>
          <a:stretch>
            <a:fillRect/>
          </a:stretch>
        </p:blipFill>
        <p:spPr>
          <a:xfrm>
            <a:off x="1248092" y="742806"/>
            <a:ext cx="6443943" cy="3926542"/>
          </a:xfrm>
          <a:prstGeom prst="rect">
            <a:avLst/>
          </a:prstGeom>
        </p:spPr>
      </p:pic>
    </p:spTree>
    <p:extLst>
      <p:ext uri="{BB962C8B-B14F-4D97-AF65-F5344CB8AC3E}">
        <p14:creationId xmlns:p14="http://schemas.microsoft.com/office/powerpoint/2010/main" val="3951875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p:cTn id="12" fill="hold" display="0">
                  <p:stCondLst>
                    <p:cond delay="indefinite"/>
                  </p:stCondLst>
                </p:cTn>
                <p:tgtEl>
                  <p:spTgt spid="9"/>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18">
          <a:extLst>
            <a:ext uri="{FF2B5EF4-FFF2-40B4-BE49-F238E27FC236}">
              <a16:creationId xmlns:a16="http://schemas.microsoft.com/office/drawing/2014/main" id="{C6F2568D-DAF8-3ECE-434E-E768433488A5}"/>
            </a:ext>
          </a:extLst>
        </p:cNvPr>
        <p:cNvGrpSpPr/>
        <p:nvPr/>
      </p:nvGrpSpPr>
      <p:grpSpPr>
        <a:xfrm>
          <a:off x="0" y="0"/>
          <a:ext cx="0" cy="0"/>
          <a:chOff x="0" y="0"/>
          <a:chExt cx="0" cy="0"/>
        </a:xfrm>
      </p:grpSpPr>
      <p:sp>
        <p:nvSpPr>
          <p:cNvPr id="619" name="Google Shape;619;p32">
            <a:extLst>
              <a:ext uri="{FF2B5EF4-FFF2-40B4-BE49-F238E27FC236}">
                <a16:creationId xmlns:a16="http://schemas.microsoft.com/office/drawing/2014/main" id="{B2430C5F-D51D-F828-0DA1-8A053AB6532A}"/>
              </a:ext>
            </a:extLst>
          </p:cNvPr>
          <p:cNvSpPr txBox="1">
            <a:spLocks noGrp="1"/>
          </p:cNvSpPr>
          <p:nvPr>
            <p:ph type="title"/>
          </p:nvPr>
        </p:nvSpPr>
        <p:spPr>
          <a:xfrm>
            <a:off x="4420064" y="2617261"/>
            <a:ext cx="3943500" cy="1395600"/>
          </a:xfrm>
          <a:prstGeom prst="rect">
            <a:avLst/>
          </a:prstGeom>
        </p:spPr>
        <p:txBody>
          <a:bodyPr spcFirstLastPara="1" wrap="square" lIns="91425" tIns="91425" rIns="91425" bIns="91425" anchor="t" anchorCtr="0">
            <a:noAutofit/>
          </a:bodyPr>
          <a:lstStyle/>
          <a:p>
            <a:r>
              <a:rPr lang="en"/>
              <a:t>Lessons Learnt &amp; Reflection</a:t>
            </a:r>
            <a:endParaRPr lang="en-US"/>
          </a:p>
        </p:txBody>
      </p:sp>
      <p:sp>
        <p:nvSpPr>
          <p:cNvPr id="620" name="Google Shape;620;p32">
            <a:extLst>
              <a:ext uri="{FF2B5EF4-FFF2-40B4-BE49-F238E27FC236}">
                <a16:creationId xmlns:a16="http://schemas.microsoft.com/office/drawing/2014/main" id="{729CFCF9-E2F0-7894-2CC0-7CFCD5FAEE96}"/>
              </a:ext>
            </a:extLst>
          </p:cNvPr>
          <p:cNvSpPr txBox="1">
            <a:spLocks noGrp="1"/>
          </p:cNvSpPr>
          <p:nvPr>
            <p:ph type="title" idx="2"/>
          </p:nvPr>
        </p:nvSpPr>
        <p:spPr>
          <a:xfrm>
            <a:off x="4420064" y="1443461"/>
            <a:ext cx="11175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p>
        </p:txBody>
      </p:sp>
      <p:grpSp>
        <p:nvGrpSpPr>
          <p:cNvPr id="9" name="Google Shape;1154;p49">
            <a:extLst>
              <a:ext uri="{FF2B5EF4-FFF2-40B4-BE49-F238E27FC236}">
                <a16:creationId xmlns:a16="http://schemas.microsoft.com/office/drawing/2014/main" id="{EA7BD612-B9F3-EDBA-BE88-C399F0C2E54A}"/>
              </a:ext>
            </a:extLst>
          </p:cNvPr>
          <p:cNvGrpSpPr/>
          <p:nvPr/>
        </p:nvGrpSpPr>
        <p:grpSpPr>
          <a:xfrm>
            <a:off x="1674243" y="1926803"/>
            <a:ext cx="1436573" cy="1403948"/>
            <a:chOff x="6254722" y="2013998"/>
            <a:chExt cx="346327" cy="344475"/>
          </a:xfrm>
        </p:grpSpPr>
        <p:sp>
          <p:nvSpPr>
            <p:cNvPr id="3" name="Google Shape;1155;p49">
              <a:extLst>
                <a:ext uri="{FF2B5EF4-FFF2-40B4-BE49-F238E27FC236}">
                  <a16:creationId xmlns:a16="http://schemas.microsoft.com/office/drawing/2014/main" id="{5B9C47EC-0804-8F66-AA82-2ADFA50EA9A1}"/>
                </a:ext>
              </a:extLst>
            </p:cNvPr>
            <p:cNvSpPr/>
            <p:nvPr/>
          </p:nvSpPr>
          <p:spPr>
            <a:xfrm>
              <a:off x="6388919" y="2013998"/>
              <a:ext cx="212130" cy="211222"/>
            </a:xfrm>
            <a:custGeom>
              <a:avLst/>
              <a:gdLst/>
              <a:ahLst/>
              <a:cxnLst/>
              <a:rect l="l" t="t" r="r" b="b"/>
              <a:pathLst>
                <a:path w="6073" h="6047" extrusionOk="0">
                  <a:moveTo>
                    <a:pt x="5756" y="1"/>
                  </a:moveTo>
                  <a:cubicBezTo>
                    <a:pt x="5705" y="1"/>
                    <a:pt x="5654" y="14"/>
                    <a:pt x="5608" y="42"/>
                  </a:cubicBezTo>
                  <a:lnTo>
                    <a:pt x="1" y="3407"/>
                  </a:lnTo>
                  <a:lnTo>
                    <a:pt x="2640" y="6047"/>
                  </a:lnTo>
                  <a:lnTo>
                    <a:pt x="6004" y="438"/>
                  </a:lnTo>
                  <a:cubicBezTo>
                    <a:pt x="6073" y="325"/>
                    <a:pt x="6055" y="179"/>
                    <a:pt x="5961" y="86"/>
                  </a:cubicBezTo>
                  <a:cubicBezTo>
                    <a:pt x="5905" y="30"/>
                    <a:pt x="5831" y="1"/>
                    <a:pt x="57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56;p49">
              <a:extLst>
                <a:ext uri="{FF2B5EF4-FFF2-40B4-BE49-F238E27FC236}">
                  <a16:creationId xmlns:a16="http://schemas.microsoft.com/office/drawing/2014/main" id="{948252AF-9C15-D2DB-428E-17EE12E10B3A}"/>
                </a:ext>
              </a:extLst>
            </p:cNvPr>
            <p:cNvSpPr/>
            <p:nvPr/>
          </p:nvSpPr>
          <p:spPr>
            <a:xfrm>
              <a:off x="6275924" y="2013998"/>
              <a:ext cx="60778" cy="81038"/>
            </a:xfrm>
            <a:custGeom>
              <a:avLst/>
              <a:gdLst/>
              <a:ahLst/>
              <a:cxnLst/>
              <a:rect l="l" t="t" r="r" b="b"/>
              <a:pathLst>
                <a:path w="1740" h="2320" extrusionOk="0">
                  <a:moveTo>
                    <a:pt x="870" y="1"/>
                  </a:moveTo>
                  <a:cubicBezTo>
                    <a:pt x="391" y="1"/>
                    <a:pt x="1" y="391"/>
                    <a:pt x="1" y="870"/>
                  </a:cubicBezTo>
                  <a:cubicBezTo>
                    <a:pt x="1" y="1029"/>
                    <a:pt x="130" y="1159"/>
                    <a:pt x="290" y="1159"/>
                  </a:cubicBezTo>
                  <a:cubicBezTo>
                    <a:pt x="450" y="1159"/>
                    <a:pt x="579" y="1029"/>
                    <a:pt x="579" y="870"/>
                  </a:cubicBezTo>
                  <a:cubicBezTo>
                    <a:pt x="579" y="710"/>
                    <a:pt x="710" y="579"/>
                    <a:pt x="870" y="579"/>
                  </a:cubicBezTo>
                  <a:cubicBezTo>
                    <a:pt x="1031" y="579"/>
                    <a:pt x="1161" y="710"/>
                    <a:pt x="1161" y="870"/>
                  </a:cubicBezTo>
                  <a:cubicBezTo>
                    <a:pt x="1161" y="973"/>
                    <a:pt x="1106" y="1070"/>
                    <a:pt x="1017" y="1122"/>
                  </a:cubicBezTo>
                  <a:cubicBezTo>
                    <a:pt x="748" y="1279"/>
                    <a:pt x="581" y="1566"/>
                    <a:pt x="581" y="1869"/>
                  </a:cubicBezTo>
                  <a:lnTo>
                    <a:pt x="581" y="2030"/>
                  </a:lnTo>
                  <a:cubicBezTo>
                    <a:pt x="581" y="2190"/>
                    <a:pt x="711" y="2319"/>
                    <a:pt x="870" y="2319"/>
                  </a:cubicBezTo>
                  <a:cubicBezTo>
                    <a:pt x="1029" y="2319"/>
                    <a:pt x="1159" y="2190"/>
                    <a:pt x="1159" y="2030"/>
                  </a:cubicBezTo>
                  <a:lnTo>
                    <a:pt x="1159" y="1869"/>
                  </a:lnTo>
                  <a:cubicBezTo>
                    <a:pt x="1159" y="1768"/>
                    <a:pt x="1215" y="1676"/>
                    <a:pt x="1309" y="1621"/>
                  </a:cubicBezTo>
                  <a:cubicBezTo>
                    <a:pt x="1574" y="1465"/>
                    <a:pt x="1739" y="1177"/>
                    <a:pt x="1739" y="870"/>
                  </a:cubicBezTo>
                  <a:cubicBezTo>
                    <a:pt x="1739" y="391"/>
                    <a:pt x="1349" y="1"/>
                    <a:pt x="8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157;p49">
              <a:extLst>
                <a:ext uri="{FF2B5EF4-FFF2-40B4-BE49-F238E27FC236}">
                  <a16:creationId xmlns:a16="http://schemas.microsoft.com/office/drawing/2014/main" id="{DB14D442-8480-C9C3-A77F-4C6B17DCF191}"/>
                </a:ext>
              </a:extLst>
            </p:cNvPr>
            <p:cNvSpPr/>
            <p:nvPr/>
          </p:nvSpPr>
          <p:spPr>
            <a:xfrm>
              <a:off x="6295973" y="2115326"/>
              <a:ext cx="20679" cy="20224"/>
            </a:xfrm>
            <a:custGeom>
              <a:avLst/>
              <a:gdLst/>
              <a:ahLst/>
              <a:cxnLst/>
              <a:rect l="l" t="t" r="r" b="b"/>
              <a:pathLst>
                <a:path w="592" h="579" extrusionOk="0">
                  <a:moveTo>
                    <a:pt x="296" y="0"/>
                  </a:moveTo>
                  <a:cubicBezTo>
                    <a:pt x="145" y="0"/>
                    <a:pt x="0" y="133"/>
                    <a:pt x="7" y="289"/>
                  </a:cubicBezTo>
                  <a:cubicBezTo>
                    <a:pt x="14" y="446"/>
                    <a:pt x="134" y="578"/>
                    <a:pt x="296" y="578"/>
                  </a:cubicBezTo>
                  <a:cubicBezTo>
                    <a:pt x="447" y="578"/>
                    <a:pt x="592" y="446"/>
                    <a:pt x="585" y="289"/>
                  </a:cubicBezTo>
                  <a:cubicBezTo>
                    <a:pt x="578" y="133"/>
                    <a:pt x="458" y="0"/>
                    <a:pt x="2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58;p49">
              <a:extLst>
                <a:ext uri="{FF2B5EF4-FFF2-40B4-BE49-F238E27FC236}">
                  <a16:creationId xmlns:a16="http://schemas.microsoft.com/office/drawing/2014/main" id="{87606DA8-236D-89AC-42DA-BE52AEF89DF2}"/>
                </a:ext>
              </a:extLst>
            </p:cNvPr>
            <p:cNvSpPr/>
            <p:nvPr/>
          </p:nvSpPr>
          <p:spPr>
            <a:xfrm>
              <a:off x="6519099" y="2236913"/>
              <a:ext cx="60743" cy="81003"/>
            </a:xfrm>
            <a:custGeom>
              <a:avLst/>
              <a:gdLst/>
              <a:ahLst/>
              <a:cxnLst/>
              <a:rect l="l" t="t" r="r" b="b"/>
              <a:pathLst>
                <a:path w="1739" h="2319" extrusionOk="0">
                  <a:moveTo>
                    <a:pt x="870" y="1"/>
                  </a:moveTo>
                  <a:cubicBezTo>
                    <a:pt x="391" y="1"/>
                    <a:pt x="0" y="390"/>
                    <a:pt x="0" y="869"/>
                  </a:cubicBezTo>
                  <a:cubicBezTo>
                    <a:pt x="0" y="1029"/>
                    <a:pt x="130" y="1158"/>
                    <a:pt x="289" y="1158"/>
                  </a:cubicBezTo>
                  <a:cubicBezTo>
                    <a:pt x="449" y="1158"/>
                    <a:pt x="578" y="1029"/>
                    <a:pt x="578" y="869"/>
                  </a:cubicBezTo>
                  <a:cubicBezTo>
                    <a:pt x="578" y="709"/>
                    <a:pt x="709" y="578"/>
                    <a:pt x="870" y="578"/>
                  </a:cubicBezTo>
                  <a:cubicBezTo>
                    <a:pt x="1031" y="578"/>
                    <a:pt x="1161" y="709"/>
                    <a:pt x="1161" y="869"/>
                  </a:cubicBezTo>
                  <a:cubicBezTo>
                    <a:pt x="1161" y="972"/>
                    <a:pt x="1106" y="1069"/>
                    <a:pt x="1017" y="1121"/>
                  </a:cubicBezTo>
                  <a:cubicBezTo>
                    <a:pt x="748" y="1279"/>
                    <a:pt x="581" y="1565"/>
                    <a:pt x="581" y="1868"/>
                  </a:cubicBezTo>
                  <a:lnTo>
                    <a:pt x="581" y="2030"/>
                  </a:lnTo>
                  <a:cubicBezTo>
                    <a:pt x="581" y="2190"/>
                    <a:pt x="710" y="2319"/>
                    <a:pt x="870" y="2319"/>
                  </a:cubicBezTo>
                  <a:cubicBezTo>
                    <a:pt x="1029" y="2319"/>
                    <a:pt x="1158" y="2190"/>
                    <a:pt x="1158" y="2030"/>
                  </a:cubicBezTo>
                  <a:lnTo>
                    <a:pt x="1158" y="1868"/>
                  </a:lnTo>
                  <a:cubicBezTo>
                    <a:pt x="1158" y="1768"/>
                    <a:pt x="1215" y="1674"/>
                    <a:pt x="1308" y="1619"/>
                  </a:cubicBezTo>
                  <a:cubicBezTo>
                    <a:pt x="1574" y="1464"/>
                    <a:pt x="1739" y="1177"/>
                    <a:pt x="1739" y="869"/>
                  </a:cubicBezTo>
                  <a:cubicBezTo>
                    <a:pt x="1739" y="390"/>
                    <a:pt x="1348" y="1"/>
                    <a:pt x="8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59;p49">
              <a:extLst>
                <a:ext uri="{FF2B5EF4-FFF2-40B4-BE49-F238E27FC236}">
                  <a16:creationId xmlns:a16="http://schemas.microsoft.com/office/drawing/2014/main" id="{A5A4D5DB-37AE-ADFD-C7A1-255DA8AD623C}"/>
                </a:ext>
              </a:extLst>
            </p:cNvPr>
            <p:cNvSpPr/>
            <p:nvPr/>
          </p:nvSpPr>
          <p:spPr>
            <a:xfrm>
              <a:off x="6539114" y="2338241"/>
              <a:ext cx="20713" cy="20224"/>
            </a:xfrm>
            <a:custGeom>
              <a:avLst/>
              <a:gdLst/>
              <a:ahLst/>
              <a:cxnLst/>
              <a:rect l="l" t="t" r="r" b="b"/>
              <a:pathLst>
                <a:path w="593" h="579" extrusionOk="0">
                  <a:moveTo>
                    <a:pt x="297" y="0"/>
                  </a:moveTo>
                  <a:cubicBezTo>
                    <a:pt x="146" y="0"/>
                    <a:pt x="1" y="133"/>
                    <a:pt x="8" y="289"/>
                  </a:cubicBezTo>
                  <a:cubicBezTo>
                    <a:pt x="15" y="446"/>
                    <a:pt x="135" y="578"/>
                    <a:pt x="297" y="578"/>
                  </a:cubicBezTo>
                  <a:cubicBezTo>
                    <a:pt x="448" y="578"/>
                    <a:pt x="592" y="445"/>
                    <a:pt x="585" y="289"/>
                  </a:cubicBezTo>
                  <a:cubicBezTo>
                    <a:pt x="578" y="132"/>
                    <a:pt x="458" y="0"/>
                    <a:pt x="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60;p49">
              <a:extLst>
                <a:ext uri="{FF2B5EF4-FFF2-40B4-BE49-F238E27FC236}">
                  <a16:creationId xmlns:a16="http://schemas.microsoft.com/office/drawing/2014/main" id="{1F35A7A9-30E8-491B-7332-1DD8DD3D788D}"/>
                </a:ext>
              </a:extLst>
            </p:cNvPr>
            <p:cNvSpPr/>
            <p:nvPr/>
          </p:nvSpPr>
          <p:spPr>
            <a:xfrm>
              <a:off x="6254722" y="2147251"/>
              <a:ext cx="212165" cy="211222"/>
            </a:xfrm>
            <a:custGeom>
              <a:avLst/>
              <a:gdLst/>
              <a:ahLst/>
              <a:cxnLst/>
              <a:rect l="l" t="t" r="r" b="b"/>
              <a:pathLst>
                <a:path w="6074" h="6047" extrusionOk="0">
                  <a:moveTo>
                    <a:pt x="3434" y="1"/>
                  </a:moveTo>
                  <a:lnTo>
                    <a:pt x="69" y="5609"/>
                  </a:lnTo>
                  <a:cubicBezTo>
                    <a:pt x="1" y="5722"/>
                    <a:pt x="19" y="5867"/>
                    <a:pt x="113" y="5962"/>
                  </a:cubicBezTo>
                  <a:cubicBezTo>
                    <a:pt x="169" y="6017"/>
                    <a:pt x="242" y="6046"/>
                    <a:pt x="317" y="6046"/>
                  </a:cubicBezTo>
                  <a:cubicBezTo>
                    <a:pt x="368" y="6046"/>
                    <a:pt x="419" y="6032"/>
                    <a:pt x="465" y="6004"/>
                  </a:cubicBezTo>
                  <a:lnTo>
                    <a:pt x="6074" y="2640"/>
                  </a:lnTo>
                  <a:lnTo>
                    <a:pt x="34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Oval 12">
            <a:extLst>
              <a:ext uri="{FF2B5EF4-FFF2-40B4-BE49-F238E27FC236}">
                <a16:creationId xmlns:a16="http://schemas.microsoft.com/office/drawing/2014/main" id="{71589B91-CF29-731B-90FD-43C30166BABB}"/>
              </a:ext>
            </a:extLst>
          </p:cNvPr>
          <p:cNvSpPr/>
          <p:nvPr/>
        </p:nvSpPr>
        <p:spPr>
          <a:xfrm>
            <a:off x="1178167" y="1411166"/>
            <a:ext cx="2426676" cy="2435469"/>
          </a:xfrm>
          <a:prstGeom prst="ellipse">
            <a:avLst/>
          </a:prstGeom>
          <a:noFill/>
          <a:ln w="57150">
            <a:solidFill>
              <a:schemeClr val="accent3"/>
            </a:solidFill>
            <a:extLst>
              <a:ext uri="{C807C97D-BFC1-408E-A445-0C87EB9F89A2}">
                <ask:lineSketchStyleProps xmlns:ask="http://schemas.microsoft.com/office/drawing/2018/sketchyshapes" sd="3499211612">
                  <a:custGeom>
                    <a:avLst/>
                    <a:gdLst>
                      <a:gd name="connsiteX0" fmla="*/ 0 w 2426676"/>
                      <a:gd name="connsiteY0" fmla="*/ 1217735 h 2435469"/>
                      <a:gd name="connsiteX1" fmla="*/ 1213338 w 2426676"/>
                      <a:gd name="connsiteY1" fmla="*/ 0 h 2435469"/>
                      <a:gd name="connsiteX2" fmla="*/ 2426676 w 2426676"/>
                      <a:gd name="connsiteY2" fmla="*/ 1217735 h 2435469"/>
                      <a:gd name="connsiteX3" fmla="*/ 1213338 w 2426676"/>
                      <a:gd name="connsiteY3" fmla="*/ 2435470 h 2435469"/>
                      <a:gd name="connsiteX4" fmla="*/ 0 w 2426676"/>
                      <a:gd name="connsiteY4" fmla="*/ 1217735 h 2435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6676" h="2435469" extrusionOk="0">
                        <a:moveTo>
                          <a:pt x="0" y="1217735"/>
                        </a:moveTo>
                        <a:cubicBezTo>
                          <a:pt x="-46143" y="400350"/>
                          <a:pt x="481238" y="5338"/>
                          <a:pt x="1213338" y="0"/>
                        </a:cubicBezTo>
                        <a:cubicBezTo>
                          <a:pt x="1849607" y="47142"/>
                          <a:pt x="2412576" y="530379"/>
                          <a:pt x="2426676" y="1217735"/>
                        </a:cubicBezTo>
                        <a:cubicBezTo>
                          <a:pt x="2499334" y="2013094"/>
                          <a:pt x="2002127" y="2467457"/>
                          <a:pt x="1213338" y="2435470"/>
                        </a:cubicBezTo>
                        <a:cubicBezTo>
                          <a:pt x="495133" y="2468853"/>
                          <a:pt x="-49650" y="1845596"/>
                          <a:pt x="0" y="1217735"/>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2335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11">
          <a:extLst>
            <a:ext uri="{FF2B5EF4-FFF2-40B4-BE49-F238E27FC236}">
              <a16:creationId xmlns:a16="http://schemas.microsoft.com/office/drawing/2014/main" id="{672AF674-499E-EBF8-358E-C657369E1DC7}"/>
            </a:ext>
          </a:extLst>
        </p:cNvPr>
        <p:cNvGrpSpPr/>
        <p:nvPr/>
      </p:nvGrpSpPr>
      <p:grpSpPr>
        <a:xfrm>
          <a:off x="0" y="0"/>
          <a:ext cx="0" cy="0"/>
          <a:chOff x="0" y="0"/>
          <a:chExt cx="0" cy="0"/>
        </a:xfrm>
      </p:grpSpPr>
      <p:sp>
        <p:nvSpPr>
          <p:cNvPr id="812" name="Google Shape;812;p43">
            <a:extLst>
              <a:ext uri="{FF2B5EF4-FFF2-40B4-BE49-F238E27FC236}">
                <a16:creationId xmlns:a16="http://schemas.microsoft.com/office/drawing/2014/main" id="{11C476AE-ACE5-9E7B-6546-0ACB818865DA}"/>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en"/>
              <a:t>Reflections</a:t>
            </a:r>
            <a:endParaRPr lang="en-US"/>
          </a:p>
        </p:txBody>
      </p:sp>
      <p:sp>
        <p:nvSpPr>
          <p:cNvPr id="813" name="Google Shape;813;p43">
            <a:extLst>
              <a:ext uri="{FF2B5EF4-FFF2-40B4-BE49-F238E27FC236}">
                <a16:creationId xmlns:a16="http://schemas.microsoft.com/office/drawing/2014/main" id="{B686EE37-802F-4D5A-E049-DA8BA3140CA0}"/>
              </a:ext>
            </a:extLst>
          </p:cNvPr>
          <p:cNvSpPr txBox="1"/>
          <p:nvPr/>
        </p:nvSpPr>
        <p:spPr>
          <a:xfrm flipH="1">
            <a:off x="789325" y="1979650"/>
            <a:ext cx="1812300" cy="529500"/>
          </a:xfrm>
          <a:prstGeom prst="rect">
            <a:avLst/>
          </a:prstGeom>
          <a:noFill/>
          <a:ln>
            <a:noFill/>
          </a:ln>
        </p:spPr>
        <p:txBody>
          <a:bodyPr spcFirstLastPara="1" wrap="square" lIns="91425" tIns="91425" rIns="91425" bIns="91425" anchor="t" anchorCtr="0">
            <a:noAutofit/>
          </a:bodyPr>
          <a:lstStyle/>
          <a:p>
            <a:pPr algn="ctr"/>
            <a:r>
              <a:rPr lang="en" sz="1200">
                <a:solidFill>
                  <a:schemeClr val="dk1"/>
                </a:solidFill>
                <a:latin typeface="Poppins"/>
                <a:ea typeface="Poppins"/>
                <a:cs typeface="Poppins"/>
                <a:sym typeface="Poppins"/>
              </a:rPr>
              <a:t>Discovery of the problem</a:t>
            </a:r>
            <a:endParaRPr lang="en" sz="1200">
              <a:solidFill>
                <a:schemeClr val="dk1"/>
              </a:solidFill>
              <a:latin typeface="Poppins"/>
              <a:ea typeface="Poppins"/>
              <a:cs typeface="Poppins"/>
            </a:endParaRPr>
          </a:p>
        </p:txBody>
      </p:sp>
      <p:sp>
        <p:nvSpPr>
          <p:cNvPr id="814" name="Google Shape;814;p43">
            <a:extLst>
              <a:ext uri="{FF2B5EF4-FFF2-40B4-BE49-F238E27FC236}">
                <a16:creationId xmlns:a16="http://schemas.microsoft.com/office/drawing/2014/main" id="{84E976F8-EC83-52CB-615D-9993CC766E0E}"/>
              </a:ext>
            </a:extLst>
          </p:cNvPr>
          <p:cNvSpPr txBox="1"/>
          <p:nvPr/>
        </p:nvSpPr>
        <p:spPr>
          <a:xfrm flipH="1">
            <a:off x="2702425" y="1979650"/>
            <a:ext cx="1812300" cy="52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1"/>
                </a:solidFill>
                <a:latin typeface="Poppins"/>
                <a:ea typeface="Poppins"/>
                <a:cs typeface="Poppins"/>
                <a:sym typeface="Poppins"/>
              </a:rPr>
              <a:t>Early research</a:t>
            </a:r>
            <a:endParaRPr sz="1200">
              <a:solidFill>
                <a:schemeClr val="dk1"/>
              </a:solidFill>
              <a:latin typeface="Poppins"/>
              <a:ea typeface="Poppins"/>
              <a:cs typeface="Poppins"/>
              <a:sym typeface="Poppins"/>
            </a:endParaRPr>
          </a:p>
        </p:txBody>
      </p:sp>
      <p:sp>
        <p:nvSpPr>
          <p:cNvPr id="815" name="Google Shape;815;p43">
            <a:extLst>
              <a:ext uri="{FF2B5EF4-FFF2-40B4-BE49-F238E27FC236}">
                <a16:creationId xmlns:a16="http://schemas.microsoft.com/office/drawing/2014/main" id="{6AE5AE70-7877-F8B6-92FF-F567D7B29839}"/>
              </a:ext>
            </a:extLst>
          </p:cNvPr>
          <p:cNvSpPr txBox="1"/>
          <p:nvPr/>
        </p:nvSpPr>
        <p:spPr>
          <a:xfrm flipH="1">
            <a:off x="4615525" y="1979650"/>
            <a:ext cx="1812300" cy="52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1"/>
                </a:solidFill>
                <a:latin typeface="Poppins"/>
                <a:ea typeface="Poppins"/>
                <a:cs typeface="Poppins"/>
                <a:sym typeface="Poppins"/>
              </a:rPr>
              <a:t>First Implementation</a:t>
            </a:r>
            <a:endParaRPr sz="1200">
              <a:solidFill>
                <a:schemeClr val="dk1"/>
              </a:solidFill>
              <a:latin typeface="Poppins"/>
              <a:ea typeface="Poppins"/>
              <a:cs typeface="Poppins"/>
              <a:sym typeface="Poppins"/>
            </a:endParaRPr>
          </a:p>
        </p:txBody>
      </p:sp>
      <p:sp>
        <p:nvSpPr>
          <p:cNvPr id="816" name="Google Shape;816;p43">
            <a:extLst>
              <a:ext uri="{FF2B5EF4-FFF2-40B4-BE49-F238E27FC236}">
                <a16:creationId xmlns:a16="http://schemas.microsoft.com/office/drawing/2014/main" id="{5902A3BB-A063-8858-3C57-A2F88CD9181B}"/>
              </a:ext>
            </a:extLst>
          </p:cNvPr>
          <p:cNvSpPr txBox="1"/>
          <p:nvPr/>
        </p:nvSpPr>
        <p:spPr>
          <a:xfrm flipH="1">
            <a:off x="6528625" y="1979650"/>
            <a:ext cx="1812300" cy="529500"/>
          </a:xfrm>
          <a:prstGeom prst="rect">
            <a:avLst/>
          </a:prstGeom>
          <a:noFill/>
          <a:ln>
            <a:noFill/>
          </a:ln>
        </p:spPr>
        <p:txBody>
          <a:bodyPr spcFirstLastPara="1" wrap="square" lIns="91425" tIns="91425" rIns="91425" bIns="91425" anchor="t" anchorCtr="0">
            <a:noAutofit/>
          </a:bodyPr>
          <a:lstStyle/>
          <a:p>
            <a:pPr algn="ctr"/>
            <a:r>
              <a:rPr lang="en-US" sz="1200">
                <a:solidFill>
                  <a:schemeClr val="dk1"/>
                </a:solidFill>
                <a:latin typeface="Poppins"/>
                <a:ea typeface="Poppins"/>
                <a:cs typeface="Poppins"/>
                <a:sym typeface="Poppins"/>
              </a:rPr>
              <a:t>Minor Breakthroughs</a:t>
            </a:r>
          </a:p>
        </p:txBody>
      </p:sp>
      <p:cxnSp>
        <p:nvCxnSpPr>
          <p:cNvPr id="817" name="Google Shape;817;p43">
            <a:extLst>
              <a:ext uri="{FF2B5EF4-FFF2-40B4-BE49-F238E27FC236}">
                <a16:creationId xmlns:a16="http://schemas.microsoft.com/office/drawing/2014/main" id="{F9CA553B-DA2F-4719-4A67-AB505DF2095E}"/>
              </a:ext>
            </a:extLst>
          </p:cNvPr>
          <p:cNvCxnSpPr>
            <a:stCxn id="818" idx="6"/>
            <a:endCxn id="819" idx="2"/>
          </p:cNvCxnSpPr>
          <p:nvPr/>
        </p:nvCxnSpPr>
        <p:spPr>
          <a:xfrm>
            <a:off x="1824675" y="1526100"/>
            <a:ext cx="1654800" cy="0"/>
          </a:xfrm>
          <a:prstGeom prst="straightConnector1">
            <a:avLst/>
          </a:prstGeom>
          <a:noFill/>
          <a:ln w="19050" cap="flat" cmpd="sng">
            <a:solidFill>
              <a:schemeClr val="dk2"/>
            </a:solidFill>
            <a:prstDash val="solid"/>
            <a:round/>
            <a:headEnd type="none" w="med" len="med"/>
            <a:tailEnd type="none" w="med" len="med"/>
          </a:ln>
        </p:spPr>
      </p:cxnSp>
      <p:cxnSp>
        <p:nvCxnSpPr>
          <p:cNvPr id="820" name="Google Shape;820;p43">
            <a:extLst>
              <a:ext uri="{FF2B5EF4-FFF2-40B4-BE49-F238E27FC236}">
                <a16:creationId xmlns:a16="http://schemas.microsoft.com/office/drawing/2014/main" id="{E1BD5F15-1A68-C54B-4D8C-6F5E2AB9F9C6}"/>
              </a:ext>
            </a:extLst>
          </p:cNvPr>
          <p:cNvCxnSpPr>
            <a:stCxn id="819" idx="6"/>
            <a:endCxn id="821" idx="2"/>
          </p:cNvCxnSpPr>
          <p:nvPr/>
        </p:nvCxnSpPr>
        <p:spPr>
          <a:xfrm>
            <a:off x="3737775" y="1526100"/>
            <a:ext cx="1654800" cy="0"/>
          </a:xfrm>
          <a:prstGeom prst="straightConnector1">
            <a:avLst/>
          </a:prstGeom>
          <a:noFill/>
          <a:ln w="19050" cap="flat" cmpd="sng">
            <a:solidFill>
              <a:schemeClr val="dk2"/>
            </a:solidFill>
            <a:prstDash val="solid"/>
            <a:round/>
            <a:headEnd type="none" w="med" len="med"/>
            <a:tailEnd type="none" w="med" len="med"/>
          </a:ln>
        </p:spPr>
      </p:cxnSp>
      <p:cxnSp>
        <p:nvCxnSpPr>
          <p:cNvPr id="822" name="Google Shape;822;p43">
            <a:extLst>
              <a:ext uri="{FF2B5EF4-FFF2-40B4-BE49-F238E27FC236}">
                <a16:creationId xmlns:a16="http://schemas.microsoft.com/office/drawing/2014/main" id="{4FD7657C-19AE-9D18-CBD4-687DF3C7B142}"/>
              </a:ext>
            </a:extLst>
          </p:cNvPr>
          <p:cNvCxnSpPr>
            <a:stCxn id="821" idx="6"/>
            <a:endCxn id="823" idx="2"/>
          </p:cNvCxnSpPr>
          <p:nvPr/>
        </p:nvCxnSpPr>
        <p:spPr>
          <a:xfrm>
            <a:off x="5650875" y="1526100"/>
            <a:ext cx="1654800" cy="0"/>
          </a:xfrm>
          <a:prstGeom prst="straightConnector1">
            <a:avLst/>
          </a:prstGeom>
          <a:noFill/>
          <a:ln w="19050" cap="flat" cmpd="sng">
            <a:solidFill>
              <a:schemeClr val="dk2"/>
            </a:solidFill>
            <a:prstDash val="solid"/>
            <a:round/>
            <a:headEnd type="none" w="med" len="med"/>
            <a:tailEnd type="none" w="med" len="med"/>
          </a:ln>
        </p:spPr>
      </p:cxnSp>
      <p:cxnSp>
        <p:nvCxnSpPr>
          <p:cNvPr id="824" name="Google Shape;824;p43">
            <a:extLst>
              <a:ext uri="{FF2B5EF4-FFF2-40B4-BE49-F238E27FC236}">
                <a16:creationId xmlns:a16="http://schemas.microsoft.com/office/drawing/2014/main" id="{61037CEA-E04A-6007-5313-FC85C8300452}"/>
              </a:ext>
            </a:extLst>
          </p:cNvPr>
          <p:cNvCxnSpPr>
            <a:stCxn id="818" idx="4"/>
            <a:endCxn id="813" idx="0"/>
          </p:cNvCxnSpPr>
          <p:nvPr/>
        </p:nvCxnSpPr>
        <p:spPr>
          <a:xfrm>
            <a:off x="1695525" y="1655250"/>
            <a:ext cx="0" cy="324300"/>
          </a:xfrm>
          <a:prstGeom prst="straightConnector1">
            <a:avLst/>
          </a:prstGeom>
          <a:noFill/>
          <a:ln w="19050" cap="flat" cmpd="sng">
            <a:solidFill>
              <a:schemeClr val="dk2"/>
            </a:solidFill>
            <a:prstDash val="solid"/>
            <a:round/>
            <a:headEnd type="none" w="med" len="med"/>
            <a:tailEnd type="none" w="med" len="med"/>
          </a:ln>
        </p:spPr>
      </p:cxnSp>
      <p:cxnSp>
        <p:nvCxnSpPr>
          <p:cNvPr id="825" name="Google Shape;825;p43">
            <a:extLst>
              <a:ext uri="{FF2B5EF4-FFF2-40B4-BE49-F238E27FC236}">
                <a16:creationId xmlns:a16="http://schemas.microsoft.com/office/drawing/2014/main" id="{CB2844B7-F27F-2482-100E-80E205861C33}"/>
              </a:ext>
            </a:extLst>
          </p:cNvPr>
          <p:cNvCxnSpPr>
            <a:stCxn id="819" idx="4"/>
            <a:endCxn id="814" idx="0"/>
          </p:cNvCxnSpPr>
          <p:nvPr/>
        </p:nvCxnSpPr>
        <p:spPr>
          <a:xfrm>
            <a:off x="3608625" y="1655250"/>
            <a:ext cx="0" cy="324300"/>
          </a:xfrm>
          <a:prstGeom prst="straightConnector1">
            <a:avLst/>
          </a:prstGeom>
          <a:noFill/>
          <a:ln w="19050" cap="flat" cmpd="sng">
            <a:solidFill>
              <a:schemeClr val="dk2"/>
            </a:solidFill>
            <a:prstDash val="solid"/>
            <a:round/>
            <a:headEnd type="none" w="med" len="med"/>
            <a:tailEnd type="none" w="med" len="med"/>
          </a:ln>
        </p:spPr>
      </p:cxnSp>
      <p:cxnSp>
        <p:nvCxnSpPr>
          <p:cNvPr id="826" name="Google Shape;826;p43">
            <a:extLst>
              <a:ext uri="{FF2B5EF4-FFF2-40B4-BE49-F238E27FC236}">
                <a16:creationId xmlns:a16="http://schemas.microsoft.com/office/drawing/2014/main" id="{44DE5590-309D-42FD-EC40-741220B09C31}"/>
              </a:ext>
            </a:extLst>
          </p:cNvPr>
          <p:cNvCxnSpPr>
            <a:stCxn id="821" idx="4"/>
            <a:endCxn id="815" idx="0"/>
          </p:cNvCxnSpPr>
          <p:nvPr/>
        </p:nvCxnSpPr>
        <p:spPr>
          <a:xfrm>
            <a:off x="5521725" y="1655250"/>
            <a:ext cx="0" cy="324300"/>
          </a:xfrm>
          <a:prstGeom prst="straightConnector1">
            <a:avLst/>
          </a:prstGeom>
          <a:noFill/>
          <a:ln w="19050" cap="flat" cmpd="sng">
            <a:solidFill>
              <a:schemeClr val="dk2"/>
            </a:solidFill>
            <a:prstDash val="solid"/>
            <a:round/>
            <a:headEnd type="none" w="med" len="med"/>
            <a:tailEnd type="none" w="med" len="med"/>
          </a:ln>
        </p:spPr>
      </p:cxnSp>
      <p:cxnSp>
        <p:nvCxnSpPr>
          <p:cNvPr id="827" name="Google Shape;827;p43">
            <a:extLst>
              <a:ext uri="{FF2B5EF4-FFF2-40B4-BE49-F238E27FC236}">
                <a16:creationId xmlns:a16="http://schemas.microsoft.com/office/drawing/2014/main" id="{81B280C2-0448-4E13-A78F-21782DDA1E4E}"/>
              </a:ext>
            </a:extLst>
          </p:cNvPr>
          <p:cNvCxnSpPr>
            <a:stCxn id="823" idx="4"/>
            <a:endCxn id="816" idx="0"/>
          </p:cNvCxnSpPr>
          <p:nvPr/>
        </p:nvCxnSpPr>
        <p:spPr>
          <a:xfrm>
            <a:off x="7434825" y="1655250"/>
            <a:ext cx="0" cy="324300"/>
          </a:xfrm>
          <a:prstGeom prst="straightConnector1">
            <a:avLst/>
          </a:prstGeom>
          <a:noFill/>
          <a:ln w="19050" cap="flat" cmpd="sng">
            <a:solidFill>
              <a:schemeClr val="dk2"/>
            </a:solidFill>
            <a:prstDash val="solid"/>
            <a:round/>
            <a:headEnd type="none" w="med" len="med"/>
            <a:tailEnd type="none" w="med" len="med"/>
          </a:ln>
        </p:spPr>
      </p:cxnSp>
      <p:sp>
        <p:nvSpPr>
          <p:cNvPr id="828" name="Google Shape;828;p43">
            <a:extLst>
              <a:ext uri="{FF2B5EF4-FFF2-40B4-BE49-F238E27FC236}">
                <a16:creationId xmlns:a16="http://schemas.microsoft.com/office/drawing/2014/main" id="{D8C934F1-DBBB-3532-A98F-71493B1F3A03}"/>
              </a:ext>
            </a:extLst>
          </p:cNvPr>
          <p:cNvSpPr txBox="1"/>
          <p:nvPr/>
        </p:nvSpPr>
        <p:spPr>
          <a:xfrm flipH="1">
            <a:off x="789325" y="3785300"/>
            <a:ext cx="1812300" cy="529500"/>
          </a:xfrm>
          <a:prstGeom prst="rect">
            <a:avLst/>
          </a:prstGeom>
          <a:noFill/>
          <a:ln>
            <a:noFill/>
          </a:ln>
        </p:spPr>
        <p:txBody>
          <a:bodyPr spcFirstLastPara="1" wrap="square" lIns="91425" tIns="91425" rIns="91425" bIns="91425" anchor="t" anchorCtr="0">
            <a:noAutofit/>
          </a:bodyPr>
          <a:lstStyle/>
          <a:p>
            <a:pPr algn="ctr"/>
            <a:r>
              <a:rPr lang="en" sz="1200">
                <a:solidFill>
                  <a:schemeClr val="dk1"/>
                </a:solidFill>
                <a:latin typeface="Poppins"/>
                <a:ea typeface="Poppins"/>
                <a:cs typeface="Poppins"/>
                <a:sym typeface="Poppins"/>
              </a:rPr>
              <a:t>MVP Building</a:t>
            </a:r>
            <a:endParaRPr lang="en" sz="1200">
              <a:solidFill>
                <a:schemeClr val="dk1"/>
              </a:solidFill>
              <a:latin typeface="Poppins"/>
              <a:ea typeface="Poppins"/>
              <a:cs typeface="Poppins"/>
            </a:endParaRPr>
          </a:p>
        </p:txBody>
      </p:sp>
      <p:sp>
        <p:nvSpPr>
          <p:cNvPr id="829" name="Google Shape;829;p43">
            <a:extLst>
              <a:ext uri="{FF2B5EF4-FFF2-40B4-BE49-F238E27FC236}">
                <a16:creationId xmlns:a16="http://schemas.microsoft.com/office/drawing/2014/main" id="{64648A69-EF6E-5D4E-E5F4-AF5F480AD094}"/>
              </a:ext>
            </a:extLst>
          </p:cNvPr>
          <p:cNvSpPr txBox="1"/>
          <p:nvPr/>
        </p:nvSpPr>
        <p:spPr>
          <a:xfrm flipH="1">
            <a:off x="2702425" y="3785300"/>
            <a:ext cx="1812300" cy="529500"/>
          </a:xfrm>
          <a:prstGeom prst="rect">
            <a:avLst/>
          </a:prstGeom>
          <a:noFill/>
          <a:ln>
            <a:noFill/>
          </a:ln>
        </p:spPr>
        <p:txBody>
          <a:bodyPr spcFirstLastPara="1" wrap="square" lIns="91425" tIns="91425" rIns="91425" bIns="91425" anchor="t" anchorCtr="0">
            <a:noAutofit/>
          </a:bodyPr>
          <a:lstStyle/>
          <a:p>
            <a:pPr algn="ctr"/>
            <a:r>
              <a:rPr lang="en" sz="1200">
                <a:solidFill>
                  <a:schemeClr val="dk1"/>
                </a:solidFill>
                <a:latin typeface="Poppins"/>
                <a:ea typeface="Poppins"/>
                <a:cs typeface="Poppins"/>
                <a:sym typeface="Poppins"/>
              </a:rPr>
              <a:t>External Challenges</a:t>
            </a:r>
            <a:endParaRPr sz="1200">
              <a:solidFill>
                <a:schemeClr val="dk1"/>
              </a:solidFill>
              <a:latin typeface="Poppins"/>
              <a:ea typeface="Poppins"/>
              <a:cs typeface="Poppins"/>
              <a:sym typeface="Poppins"/>
            </a:endParaRPr>
          </a:p>
        </p:txBody>
      </p:sp>
      <p:sp>
        <p:nvSpPr>
          <p:cNvPr id="830" name="Google Shape;830;p43">
            <a:extLst>
              <a:ext uri="{FF2B5EF4-FFF2-40B4-BE49-F238E27FC236}">
                <a16:creationId xmlns:a16="http://schemas.microsoft.com/office/drawing/2014/main" id="{4CC0502D-1557-CC53-C189-96DEBB0850E1}"/>
              </a:ext>
            </a:extLst>
          </p:cNvPr>
          <p:cNvSpPr txBox="1"/>
          <p:nvPr/>
        </p:nvSpPr>
        <p:spPr>
          <a:xfrm flipH="1">
            <a:off x="4615525" y="3785300"/>
            <a:ext cx="1812300" cy="52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1"/>
                </a:solidFill>
                <a:latin typeface="Poppins"/>
                <a:ea typeface="Poppins"/>
                <a:cs typeface="Poppins"/>
                <a:sym typeface="Poppins"/>
              </a:rPr>
              <a:t>Current refinement</a:t>
            </a:r>
            <a:endParaRPr sz="1200">
              <a:solidFill>
                <a:schemeClr val="dk1"/>
              </a:solidFill>
              <a:latin typeface="Poppins"/>
              <a:ea typeface="Poppins"/>
              <a:cs typeface="Poppins"/>
              <a:sym typeface="Poppins"/>
            </a:endParaRPr>
          </a:p>
        </p:txBody>
      </p:sp>
      <p:sp>
        <p:nvSpPr>
          <p:cNvPr id="831" name="Google Shape;831;p43">
            <a:extLst>
              <a:ext uri="{FF2B5EF4-FFF2-40B4-BE49-F238E27FC236}">
                <a16:creationId xmlns:a16="http://schemas.microsoft.com/office/drawing/2014/main" id="{5100FE7A-9F09-B4D0-C224-81680B607DD6}"/>
              </a:ext>
            </a:extLst>
          </p:cNvPr>
          <p:cNvSpPr txBox="1"/>
          <p:nvPr/>
        </p:nvSpPr>
        <p:spPr>
          <a:xfrm flipH="1">
            <a:off x="6528625" y="3785300"/>
            <a:ext cx="1812300" cy="52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1"/>
                </a:solidFill>
                <a:latin typeface="Poppins"/>
                <a:ea typeface="Poppins"/>
                <a:cs typeface="Poppins"/>
                <a:sym typeface="Poppins"/>
              </a:rPr>
              <a:t>Future directions</a:t>
            </a:r>
            <a:endParaRPr sz="1200">
              <a:solidFill>
                <a:schemeClr val="dk1"/>
              </a:solidFill>
              <a:latin typeface="Poppins"/>
              <a:ea typeface="Poppins"/>
              <a:cs typeface="Poppins"/>
              <a:sym typeface="Poppins"/>
            </a:endParaRPr>
          </a:p>
        </p:txBody>
      </p:sp>
      <p:cxnSp>
        <p:nvCxnSpPr>
          <p:cNvPr id="832" name="Google Shape;832;p43">
            <a:extLst>
              <a:ext uri="{FF2B5EF4-FFF2-40B4-BE49-F238E27FC236}">
                <a16:creationId xmlns:a16="http://schemas.microsoft.com/office/drawing/2014/main" id="{E9ACFA70-76B7-671B-391E-7163AC1F4A3D}"/>
              </a:ext>
            </a:extLst>
          </p:cNvPr>
          <p:cNvCxnSpPr>
            <a:stCxn id="833" idx="6"/>
            <a:endCxn id="834" idx="2"/>
          </p:cNvCxnSpPr>
          <p:nvPr/>
        </p:nvCxnSpPr>
        <p:spPr>
          <a:xfrm>
            <a:off x="1824675" y="3360550"/>
            <a:ext cx="1654800" cy="0"/>
          </a:xfrm>
          <a:prstGeom prst="straightConnector1">
            <a:avLst/>
          </a:prstGeom>
          <a:noFill/>
          <a:ln w="19050" cap="flat" cmpd="sng">
            <a:solidFill>
              <a:schemeClr val="dk2"/>
            </a:solidFill>
            <a:prstDash val="solid"/>
            <a:round/>
            <a:headEnd type="none" w="med" len="med"/>
            <a:tailEnd type="none" w="med" len="med"/>
          </a:ln>
        </p:spPr>
      </p:cxnSp>
      <p:cxnSp>
        <p:nvCxnSpPr>
          <p:cNvPr id="835" name="Google Shape;835;p43">
            <a:extLst>
              <a:ext uri="{FF2B5EF4-FFF2-40B4-BE49-F238E27FC236}">
                <a16:creationId xmlns:a16="http://schemas.microsoft.com/office/drawing/2014/main" id="{B4431DDF-866F-2512-B851-6AF6A0584FCE}"/>
              </a:ext>
            </a:extLst>
          </p:cNvPr>
          <p:cNvCxnSpPr>
            <a:stCxn id="834" idx="6"/>
            <a:endCxn id="836" idx="2"/>
          </p:cNvCxnSpPr>
          <p:nvPr/>
        </p:nvCxnSpPr>
        <p:spPr>
          <a:xfrm>
            <a:off x="3737775" y="3360550"/>
            <a:ext cx="1654800" cy="0"/>
          </a:xfrm>
          <a:prstGeom prst="straightConnector1">
            <a:avLst/>
          </a:prstGeom>
          <a:noFill/>
          <a:ln w="19050" cap="flat" cmpd="sng">
            <a:solidFill>
              <a:schemeClr val="dk2"/>
            </a:solidFill>
            <a:prstDash val="solid"/>
            <a:round/>
            <a:headEnd type="none" w="med" len="med"/>
            <a:tailEnd type="none" w="med" len="med"/>
          </a:ln>
        </p:spPr>
      </p:cxnSp>
      <p:cxnSp>
        <p:nvCxnSpPr>
          <p:cNvPr id="837" name="Google Shape;837;p43">
            <a:extLst>
              <a:ext uri="{FF2B5EF4-FFF2-40B4-BE49-F238E27FC236}">
                <a16:creationId xmlns:a16="http://schemas.microsoft.com/office/drawing/2014/main" id="{CEF43FD1-C40B-3885-17A7-03B6D12461B9}"/>
              </a:ext>
            </a:extLst>
          </p:cNvPr>
          <p:cNvCxnSpPr>
            <a:stCxn id="836" idx="6"/>
            <a:endCxn id="838" idx="2"/>
          </p:cNvCxnSpPr>
          <p:nvPr/>
        </p:nvCxnSpPr>
        <p:spPr>
          <a:xfrm>
            <a:off x="5650875" y="3360550"/>
            <a:ext cx="1654800" cy="0"/>
          </a:xfrm>
          <a:prstGeom prst="straightConnector1">
            <a:avLst/>
          </a:prstGeom>
          <a:noFill/>
          <a:ln w="19050" cap="flat" cmpd="sng">
            <a:solidFill>
              <a:schemeClr val="dk2"/>
            </a:solidFill>
            <a:prstDash val="solid"/>
            <a:round/>
            <a:headEnd type="none" w="med" len="med"/>
            <a:tailEnd type="none" w="med" len="med"/>
          </a:ln>
        </p:spPr>
      </p:cxnSp>
      <p:cxnSp>
        <p:nvCxnSpPr>
          <p:cNvPr id="839" name="Google Shape;839;p43">
            <a:extLst>
              <a:ext uri="{FF2B5EF4-FFF2-40B4-BE49-F238E27FC236}">
                <a16:creationId xmlns:a16="http://schemas.microsoft.com/office/drawing/2014/main" id="{B02B3B4C-4DBB-4167-225A-A4FA0ABB56E6}"/>
              </a:ext>
            </a:extLst>
          </p:cNvPr>
          <p:cNvCxnSpPr>
            <a:stCxn id="833" idx="4"/>
            <a:endCxn id="828" idx="0"/>
          </p:cNvCxnSpPr>
          <p:nvPr/>
        </p:nvCxnSpPr>
        <p:spPr>
          <a:xfrm>
            <a:off x="1695525" y="3489700"/>
            <a:ext cx="0" cy="295500"/>
          </a:xfrm>
          <a:prstGeom prst="straightConnector1">
            <a:avLst/>
          </a:prstGeom>
          <a:noFill/>
          <a:ln w="19050" cap="flat" cmpd="sng">
            <a:solidFill>
              <a:schemeClr val="dk2"/>
            </a:solidFill>
            <a:prstDash val="solid"/>
            <a:round/>
            <a:headEnd type="none" w="med" len="med"/>
            <a:tailEnd type="none" w="med" len="med"/>
          </a:ln>
        </p:spPr>
      </p:cxnSp>
      <p:cxnSp>
        <p:nvCxnSpPr>
          <p:cNvPr id="840" name="Google Shape;840;p43">
            <a:extLst>
              <a:ext uri="{FF2B5EF4-FFF2-40B4-BE49-F238E27FC236}">
                <a16:creationId xmlns:a16="http://schemas.microsoft.com/office/drawing/2014/main" id="{6005A776-1000-A1B8-7A06-6DF8E6FC7D97}"/>
              </a:ext>
            </a:extLst>
          </p:cNvPr>
          <p:cNvCxnSpPr>
            <a:stCxn id="834" idx="4"/>
            <a:endCxn id="829" idx="0"/>
          </p:cNvCxnSpPr>
          <p:nvPr/>
        </p:nvCxnSpPr>
        <p:spPr>
          <a:xfrm>
            <a:off x="3608625" y="3489700"/>
            <a:ext cx="0" cy="295500"/>
          </a:xfrm>
          <a:prstGeom prst="straightConnector1">
            <a:avLst/>
          </a:prstGeom>
          <a:noFill/>
          <a:ln w="19050" cap="flat" cmpd="sng">
            <a:solidFill>
              <a:schemeClr val="dk2"/>
            </a:solidFill>
            <a:prstDash val="solid"/>
            <a:round/>
            <a:headEnd type="none" w="med" len="med"/>
            <a:tailEnd type="none" w="med" len="med"/>
          </a:ln>
        </p:spPr>
      </p:cxnSp>
      <p:cxnSp>
        <p:nvCxnSpPr>
          <p:cNvPr id="841" name="Google Shape;841;p43">
            <a:extLst>
              <a:ext uri="{FF2B5EF4-FFF2-40B4-BE49-F238E27FC236}">
                <a16:creationId xmlns:a16="http://schemas.microsoft.com/office/drawing/2014/main" id="{8675BEE0-2EAA-4086-77A7-2119C4E3E34D}"/>
              </a:ext>
            </a:extLst>
          </p:cNvPr>
          <p:cNvCxnSpPr>
            <a:stCxn id="836" idx="4"/>
            <a:endCxn id="830" idx="0"/>
          </p:cNvCxnSpPr>
          <p:nvPr/>
        </p:nvCxnSpPr>
        <p:spPr>
          <a:xfrm>
            <a:off x="5521725" y="3489700"/>
            <a:ext cx="0" cy="295500"/>
          </a:xfrm>
          <a:prstGeom prst="straightConnector1">
            <a:avLst/>
          </a:prstGeom>
          <a:noFill/>
          <a:ln w="19050" cap="flat" cmpd="sng">
            <a:solidFill>
              <a:schemeClr val="dk2"/>
            </a:solidFill>
            <a:prstDash val="solid"/>
            <a:round/>
            <a:headEnd type="none" w="med" len="med"/>
            <a:tailEnd type="none" w="med" len="med"/>
          </a:ln>
        </p:spPr>
      </p:cxnSp>
      <p:cxnSp>
        <p:nvCxnSpPr>
          <p:cNvPr id="842" name="Google Shape;842;p43">
            <a:extLst>
              <a:ext uri="{FF2B5EF4-FFF2-40B4-BE49-F238E27FC236}">
                <a16:creationId xmlns:a16="http://schemas.microsoft.com/office/drawing/2014/main" id="{7DAED079-26EB-9B56-506D-1858556F1C1C}"/>
              </a:ext>
            </a:extLst>
          </p:cNvPr>
          <p:cNvCxnSpPr>
            <a:stCxn id="838" idx="4"/>
            <a:endCxn id="831" idx="0"/>
          </p:cNvCxnSpPr>
          <p:nvPr/>
        </p:nvCxnSpPr>
        <p:spPr>
          <a:xfrm>
            <a:off x="7434825" y="3489700"/>
            <a:ext cx="0" cy="295500"/>
          </a:xfrm>
          <a:prstGeom prst="straightConnector1">
            <a:avLst/>
          </a:prstGeom>
          <a:noFill/>
          <a:ln w="19050" cap="flat" cmpd="sng">
            <a:solidFill>
              <a:schemeClr val="dk2"/>
            </a:solidFill>
            <a:prstDash val="solid"/>
            <a:round/>
            <a:headEnd type="none" w="med" len="med"/>
            <a:tailEnd type="none" w="med" len="med"/>
          </a:ln>
        </p:spPr>
      </p:cxnSp>
      <p:cxnSp>
        <p:nvCxnSpPr>
          <p:cNvPr id="843" name="Google Shape;843;p43">
            <a:extLst>
              <a:ext uri="{FF2B5EF4-FFF2-40B4-BE49-F238E27FC236}">
                <a16:creationId xmlns:a16="http://schemas.microsoft.com/office/drawing/2014/main" id="{9EF9232F-5CC7-7A3C-971A-86F4746B1993}"/>
              </a:ext>
            </a:extLst>
          </p:cNvPr>
          <p:cNvCxnSpPr>
            <a:cxnSpLocks/>
          </p:cNvCxnSpPr>
          <p:nvPr/>
        </p:nvCxnSpPr>
        <p:spPr>
          <a:xfrm flipH="1">
            <a:off x="1595435" y="1526100"/>
            <a:ext cx="5997600" cy="1834500"/>
          </a:xfrm>
          <a:prstGeom prst="bentConnector5">
            <a:avLst>
              <a:gd name="adj1" fmla="val -14274"/>
              <a:gd name="adj2" fmla="val 65826"/>
              <a:gd name="adj3" fmla="val 114047"/>
            </a:avLst>
          </a:prstGeom>
          <a:noFill/>
          <a:ln w="19050" cap="flat" cmpd="sng">
            <a:solidFill>
              <a:schemeClr val="dk2"/>
            </a:solidFill>
            <a:prstDash val="solid"/>
            <a:round/>
            <a:headEnd type="none" w="med" len="med"/>
            <a:tailEnd type="none" w="med" len="med"/>
          </a:ln>
        </p:spPr>
      </p:cxnSp>
      <p:sp>
        <p:nvSpPr>
          <p:cNvPr id="819" name="Google Shape;819;p43">
            <a:extLst>
              <a:ext uri="{FF2B5EF4-FFF2-40B4-BE49-F238E27FC236}">
                <a16:creationId xmlns:a16="http://schemas.microsoft.com/office/drawing/2014/main" id="{23517EC2-8A32-992B-68BF-AFC69EDDFE6A}"/>
              </a:ext>
            </a:extLst>
          </p:cNvPr>
          <p:cNvSpPr/>
          <p:nvPr/>
        </p:nvSpPr>
        <p:spPr>
          <a:xfrm>
            <a:off x="3479475" y="1396950"/>
            <a:ext cx="258300" cy="2583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3">
            <a:extLst>
              <a:ext uri="{FF2B5EF4-FFF2-40B4-BE49-F238E27FC236}">
                <a16:creationId xmlns:a16="http://schemas.microsoft.com/office/drawing/2014/main" id="{599A46C7-00F0-62BB-5E90-E7546D9036EC}"/>
              </a:ext>
            </a:extLst>
          </p:cNvPr>
          <p:cNvSpPr/>
          <p:nvPr/>
        </p:nvSpPr>
        <p:spPr>
          <a:xfrm>
            <a:off x="7305675" y="1396950"/>
            <a:ext cx="258300" cy="2583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3">
            <a:extLst>
              <a:ext uri="{FF2B5EF4-FFF2-40B4-BE49-F238E27FC236}">
                <a16:creationId xmlns:a16="http://schemas.microsoft.com/office/drawing/2014/main" id="{CA5C5E69-004C-56FF-F318-F12DD742FB57}"/>
              </a:ext>
            </a:extLst>
          </p:cNvPr>
          <p:cNvSpPr/>
          <p:nvPr/>
        </p:nvSpPr>
        <p:spPr>
          <a:xfrm>
            <a:off x="1566375" y="1396950"/>
            <a:ext cx="258300" cy="2583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3">
            <a:extLst>
              <a:ext uri="{FF2B5EF4-FFF2-40B4-BE49-F238E27FC236}">
                <a16:creationId xmlns:a16="http://schemas.microsoft.com/office/drawing/2014/main" id="{F2878503-5E6F-D6BD-B786-D1873F0F5720}"/>
              </a:ext>
            </a:extLst>
          </p:cNvPr>
          <p:cNvSpPr/>
          <p:nvPr/>
        </p:nvSpPr>
        <p:spPr>
          <a:xfrm>
            <a:off x="5392575" y="1396950"/>
            <a:ext cx="258300" cy="2583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43">
            <a:extLst>
              <a:ext uri="{FF2B5EF4-FFF2-40B4-BE49-F238E27FC236}">
                <a16:creationId xmlns:a16="http://schemas.microsoft.com/office/drawing/2014/main" id="{7110EE12-1DD9-2CF8-0EEF-B622B0A6848A}"/>
              </a:ext>
            </a:extLst>
          </p:cNvPr>
          <p:cNvSpPr/>
          <p:nvPr/>
        </p:nvSpPr>
        <p:spPr>
          <a:xfrm>
            <a:off x="3479475" y="3231400"/>
            <a:ext cx="258300" cy="2583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3">
            <a:extLst>
              <a:ext uri="{FF2B5EF4-FFF2-40B4-BE49-F238E27FC236}">
                <a16:creationId xmlns:a16="http://schemas.microsoft.com/office/drawing/2014/main" id="{0888B82D-9881-D2B0-75EE-95D033B028F6}"/>
              </a:ext>
            </a:extLst>
          </p:cNvPr>
          <p:cNvSpPr/>
          <p:nvPr/>
        </p:nvSpPr>
        <p:spPr>
          <a:xfrm>
            <a:off x="7305675" y="3231400"/>
            <a:ext cx="258300" cy="2583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43">
            <a:extLst>
              <a:ext uri="{FF2B5EF4-FFF2-40B4-BE49-F238E27FC236}">
                <a16:creationId xmlns:a16="http://schemas.microsoft.com/office/drawing/2014/main" id="{68EA5428-4024-5D3C-D849-43A17ED348BE}"/>
              </a:ext>
            </a:extLst>
          </p:cNvPr>
          <p:cNvSpPr/>
          <p:nvPr/>
        </p:nvSpPr>
        <p:spPr>
          <a:xfrm>
            <a:off x="1566375" y="3231400"/>
            <a:ext cx="258300" cy="2583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3">
            <a:extLst>
              <a:ext uri="{FF2B5EF4-FFF2-40B4-BE49-F238E27FC236}">
                <a16:creationId xmlns:a16="http://schemas.microsoft.com/office/drawing/2014/main" id="{A0F0E42F-E569-B6F9-C100-D5B598C39BF7}"/>
              </a:ext>
            </a:extLst>
          </p:cNvPr>
          <p:cNvSpPr/>
          <p:nvPr/>
        </p:nvSpPr>
        <p:spPr>
          <a:xfrm>
            <a:off x="5392575" y="3231400"/>
            <a:ext cx="258300" cy="2583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73960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18">
          <a:extLst>
            <a:ext uri="{FF2B5EF4-FFF2-40B4-BE49-F238E27FC236}">
              <a16:creationId xmlns:a16="http://schemas.microsoft.com/office/drawing/2014/main" id="{FE0173C2-0453-1017-B94D-2959F0121CB9}"/>
            </a:ext>
          </a:extLst>
        </p:cNvPr>
        <p:cNvGrpSpPr/>
        <p:nvPr/>
      </p:nvGrpSpPr>
      <p:grpSpPr>
        <a:xfrm>
          <a:off x="0" y="0"/>
          <a:ext cx="0" cy="0"/>
          <a:chOff x="0" y="0"/>
          <a:chExt cx="0" cy="0"/>
        </a:xfrm>
      </p:grpSpPr>
      <p:sp>
        <p:nvSpPr>
          <p:cNvPr id="619" name="Google Shape;619;p32">
            <a:extLst>
              <a:ext uri="{FF2B5EF4-FFF2-40B4-BE49-F238E27FC236}">
                <a16:creationId xmlns:a16="http://schemas.microsoft.com/office/drawing/2014/main" id="{B25F3871-49FE-0ADC-86CA-48B3D2335252}"/>
              </a:ext>
            </a:extLst>
          </p:cNvPr>
          <p:cNvSpPr txBox="1">
            <a:spLocks noGrp="1"/>
          </p:cNvSpPr>
          <p:nvPr>
            <p:ph type="title"/>
          </p:nvPr>
        </p:nvSpPr>
        <p:spPr>
          <a:xfrm>
            <a:off x="4420064" y="2617261"/>
            <a:ext cx="3943500" cy="1395600"/>
          </a:xfrm>
          <a:prstGeom prst="rect">
            <a:avLst/>
          </a:prstGeom>
        </p:spPr>
        <p:txBody>
          <a:bodyPr spcFirstLastPara="1" wrap="square" lIns="91425" tIns="91425" rIns="91425" bIns="91425" anchor="t" anchorCtr="0">
            <a:noAutofit/>
          </a:bodyPr>
          <a:lstStyle/>
          <a:p>
            <a:r>
              <a:rPr lang="en"/>
              <a:t>Conclusion</a:t>
            </a:r>
            <a:endParaRPr lang="en-US" err="1"/>
          </a:p>
        </p:txBody>
      </p:sp>
      <p:sp>
        <p:nvSpPr>
          <p:cNvPr id="620" name="Google Shape;620;p32">
            <a:extLst>
              <a:ext uri="{FF2B5EF4-FFF2-40B4-BE49-F238E27FC236}">
                <a16:creationId xmlns:a16="http://schemas.microsoft.com/office/drawing/2014/main" id="{C757F4BC-E998-CE89-371D-0AAC44F45DC6}"/>
              </a:ext>
            </a:extLst>
          </p:cNvPr>
          <p:cNvSpPr txBox="1">
            <a:spLocks noGrp="1"/>
          </p:cNvSpPr>
          <p:nvPr>
            <p:ph type="title" idx="2"/>
          </p:nvPr>
        </p:nvSpPr>
        <p:spPr>
          <a:xfrm>
            <a:off x="4420064" y="1443461"/>
            <a:ext cx="11175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p>
        </p:txBody>
      </p:sp>
      <p:sp>
        <p:nvSpPr>
          <p:cNvPr id="13" name="Oval 12">
            <a:extLst>
              <a:ext uri="{FF2B5EF4-FFF2-40B4-BE49-F238E27FC236}">
                <a16:creationId xmlns:a16="http://schemas.microsoft.com/office/drawing/2014/main" id="{F0EF943B-F5B2-E319-6B1D-2626C0A53BD1}"/>
              </a:ext>
            </a:extLst>
          </p:cNvPr>
          <p:cNvSpPr/>
          <p:nvPr/>
        </p:nvSpPr>
        <p:spPr>
          <a:xfrm>
            <a:off x="1178167" y="1411166"/>
            <a:ext cx="2426676" cy="2435469"/>
          </a:xfrm>
          <a:prstGeom prst="ellipse">
            <a:avLst/>
          </a:prstGeom>
          <a:noFill/>
          <a:ln w="57150">
            <a:solidFill>
              <a:schemeClr val="accent3"/>
            </a:solidFill>
            <a:extLst>
              <a:ext uri="{C807C97D-BFC1-408E-A445-0C87EB9F89A2}">
                <ask:lineSketchStyleProps xmlns:ask="http://schemas.microsoft.com/office/drawing/2018/sketchyshapes" sd="3499211612">
                  <a:custGeom>
                    <a:avLst/>
                    <a:gdLst>
                      <a:gd name="connsiteX0" fmla="*/ 0 w 2426676"/>
                      <a:gd name="connsiteY0" fmla="*/ 1217735 h 2435469"/>
                      <a:gd name="connsiteX1" fmla="*/ 1213338 w 2426676"/>
                      <a:gd name="connsiteY1" fmla="*/ 0 h 2435469"/>
                      <a:gd name="connsiteX2" fmla="*/ 2426676 w 2426676"/>
                      <a:gd name="connsiteY2" fmla="*/ 1217735 h 2435469"/>
                      <a:gd name="connsiteX3" fmla="*/ 1213338 w 2426676"/>
                      <a:gd name="connsiteY3" fmla="*/ 2435470 h 2435469"/>
                      <a:gd name="connsiteX4" fmla="*/ 0 w 2426676"/>
                      <a:gd name="connsiteY4" fmla="*/ 1217735 h 2435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6676" h="2435469" extrusionOk="0">
                        <a:moveTo>
                          <a:pt x="0" y="1217735"/>
                        </a:moveTo>
                        <a:cubicBezTo>
                          <a:pt x="-46143" y="400350"/>
                          <a:pt x="481238" y="5338"/>
                          <a:pt x="1213338" y="0"/>
                        </a:cubicBezTo>
                        <a:cubicBezTo>
                          <a:pt x="1849607" y="47142"/>
                          <a:pt x="2412576" y="530379"/>
                          <a:pt x="2426676" y="1217735"/>
                        </a:cubicBezTo>
                        <a:cubicBezTo>
                          <a:pt x="2499334" y="2013094"/>
                          <a:pt x="2002127" y="2467457"/>
                          <a:pt x="1213338" y="2435470"/>
                        </a:cubicBezTo>
                        <a:cubicBezTo>
                          <a:pt x="495133" y="2468853"/>
                          <a:pt x="-49650" y="1845596"/>
                          <a:pt x="0" y="1217735"/>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oogle Shape;1169;p49">
            <a:extLst>
              <a:ext uri="{FF2B5EF4-FFF2-40B4-BE49-F238E27FC236}">
                <a16:creationId xmlns:a16="http://schemas.microsoft.com/office/drawing/2014/main" id="{8AC7B630-3156-CEB2-494B-F5A164BC8DC9}"/>
              </a:ext>
            </a:extLst>
          </p:cNvPr>
          <p:cNvGrpSpPr/>
          <p:nvPr/>
        </p:nvGrpSpPr>
        <p:grpSpPr>
          <a:xfrm>
            <a:off x="1811502" y="2020962"/>
            <a:ext cx="1157699" cy="1192892"/>
            <a:chOff x="6255700" y="3123719"/>
            <a:chExt cx="344410" cy="344435"/>
          </a:xfrm>
        </p:grpSpPr>
        <p:sp>
          <p:nvSpPr>
            <p:cNvPr id="15" name="Google Shape;1170;p49">
              <a:extLst>
                <a:ext uri="{FF2B5EF4-FFF2-40B4-BE49-F238E27FC236}">
                  <a16:creationId xmlns:a16="http://schemas.microsoft.com/office/drawing/2014/main" id="{1143CCFA-A81C-5E00-0E4D-19C325373E91}"/>
                </a:ext>
              </a:extLst>
            </p:cNvPr>
            <p:cNvSpPr/>
            <p:nvPr/>
          </p:nvSpPr>
          <p:spPr>
            <a:xfrm>
              <a:off x="6377078" y="3407411"/>
              <a:ext cx="101611" cy="20190"/>
            </a:xfrm>
            <a:custGeom>
              <a:avLst/>
              <a:gdLst/>
              <a:ahLst/>
              <a:cxnLst/>
              <a:rect l="l" t="t" r="r" b="b"/>
              <a:pathLst>
                <a:path w="2909" h="578" extrusionOk="0">
                  <a:moveTo>
                    <a:pt x="1" y="1"/>
                  </a:moveTo>
                  <a:lnTo>
                    <a:pt x="1" y="578"/>
                  </a:lnTo>
                  <a:lnTo>
                    <a:pt x="2909" y="578"/>
                  </a:lnTo>
                  <a:lnTo>
                    <a:pt x="290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71;p49">
              <a:extLst>
                <a:ext uri="{FF2B5EF4-FFF2-40B4-BE49-F238E27FC236}">
                  <a16:creationId xmlns:a16="http://schemas.microsoft.com/office/drawing/2014/main" id="{E3814380-F860-5FF7-D8B2-94A6EC9C0004}"/>
                </a:ext>
              </a:extLst>
            </p:cNvPr>
            <p:cNvSpPr/>
            <p:nvPr/>
          </p:nvSpPr>
          <p:spPr>
            <a:xfrm>
              <a:off x="6296217" y="3387047"/>
              <a:ext cx="60708" cy="81107"/>
            </a:xfrm>
            <a:custGeom>
              <a:avLst/>
              <a:gdLst/>
              <a:ahLst/>
              <a:cxnLst/>
              <a:rect l="l" t="t" r="r" b="b"/>
              <a:pathLst>
                <a:path w="1738" h="2322" extrusionOk="0">
                  <a:moveTo>
                    <a:pt x="0" y="0"/>
                  </a:moveTo>
                  <a:lnTo>
                    <a:pt x="0" y="2032"/>
                  </a:lnTo>
                  <a:cubicBezTo>
                    <a:pt x="0" y="2192"/>
                    <a:pt x="130" y="2321"/>
                    <a:pt x="289" y="2321"/>
                  </a:cubicBezTo>
                  <a:lnTo>
                    <a:pt x="1449" y="2321"/>
                  </a:lnTo>
                  <a:cubicBezTo>
                    <a:pt x="1609" y="2321"/>
                    <a:pt x="1738" y="2192"/>
                    <a:pt x="1738" y="2032"/>
                  </a:cubicBezTo>
                  <a:lnTo>
                    <a:pt x="17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72;p49">
              <a:extLst>
                <a:ext uri="{FF2B5EF4-FFF2-40B4-BE49-F238E27FC236}">
                  <a16:creationId xmlns:a16="http://schemas.microsoft.com/office/drawing/2014/main" id="{CFA33606-4F56-F683-B949-52C8E3B5E7F6}"/>
                </a:ext>
              </a:extLst>
            </p:cNvPr>
            <p:cNvSpPr/>
            <p:nvPr/>
          </p:nvSpPr>
          <p:spPr>
            <a:xfrm>
              <a:off x="6498840" y="3387047"/>
              <a:ext cx="60743" cy="81107"/>
            </a:xfrm>
            <a:custGeom>
              <a:avLst/>
              <a:gdLst/>
              <a:ahLst/>
              <a:cxnLst/>
              <a:rect l="l" t="t" r="r" b="b"/>
              <a:pathLst>
                <a:path w="1739" h="2322" extrusionOk="0">
                  <a:moveTo>
                    <a:pt x="1" y="0"/>
                  </a:moveTo>
                  <a:lnTo>
                    <a:pt x="1" y="2032"/>
                  </a:lnTo>
                  <a:cubicBezTo>
                    <a:pt x="1" y="2192"/>
                    <a:pt x="130" y="2321"/>
                    <a:pt x="290" y="2321"/>
                  </a:cubicBezTo>
                  <a:lnTo>
                    <a:pt x="1450" y="2321"/>
                  </a:lnTo>
                  <a:cubicBezTo>
                    <a:pt x="1609" y="2321"/>
                    <a:pt x="1738" y="2192"/>
                    <a:pt x="1738" y="2032"/>
                  </a:cubicBezTo>
                  <a:lnTo>
                    <a:pt x="17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73;p49">
              <a:extLst>
                <a:ext uri="{FF2B5EF4-FFF2-40B4-BE49-F238E27FC236}">
                  <a16:creationId xmlns:a16="http://schemas.microsoft.com/office/drawing/2014/main" id="{AAC0E768-82AC-1DBC-6576-A2924DFACC8B}"/>
                </a:ext>
              </a:extLst>
            </p:cNvPr>
            <p:cNvSpPr/>
            <p:nvPr/>
          </p:nvSpPr>
          <p:spPr>
            <a:xfrm>
              <a:off x="6255700" y="3123719"/>
              <a:ext cx="344410" cy="202664"/>
            </a:xfrm>
            <a:custGeom>
              <a:avLst/>
              <a:gdLst/>
              <a:ahLst/>
              <a:cxnLst/>
              <a:rect l="l" t="t" r="r" b="b"/>
              <a:pathLst>
                <a:path w="9860" h="5802" extrusionOk="0">
                  <a:moveTo>
                    <a:pt x="8408" y="2033"/>
                  </a:moveTo>
                  <a:cubicBezTo>
                    <a:pt x="8568" y="2033"/>
                    <a:pt x="8697" y="2162"/>
                    <a:pt x="8697" y="2321"/>
                  </a:cubicBezTo>
                  <a:cubicBezTo>
                    <a:pt x="8697" y="2480"/>
                    <a:pt x="8568" y="2610"/>
                    <a:pt x="8408" y="2610"/>
                  </a:cubicBezTo>
                  <a:lnTo>
                    <a:pt x="7830" y="2610"/>
                  </a:lnTo>
                  <a:cubicBezTo>
                    <a:pt x="7671" y="2610"/>
                    <a:pt x="7541" y="2480"/>
                    <a:pt x="7541" y="2321"/>
                  </a:cubicBezTo>
                  <a:cubicBezTo>
                    <a:pt x="7541" y="2162"/>
                    <a:pt x="7671" y="2033"/>
                    <a:pt x="7830" y="2033"/>
                  </a:cubicBezTo>
                  <a:close/>
                  <a:moveTo>
                    <a:pt x="8408" y="3166"/>
                  </a:moveTo>
                  <a:cubicBezTo>
                    <a:pt x="8568" y="3166"/>
                    <a:pt x="8697" y="3296"/>
                    <a:pt x="8697" y="3455"/>
                  </a:cubicBezTo>
                  <a:cubicBezTo>
                    <a:pt x="8697" y="3615"/>
                    <a:pt x="8568" y="3744"/>
                    <a:pt x="8408" y="3744"/>
                  </a:cubicBezTo>
                  <a:lnTo>
                    <a:pt x="7830" y="3744"/>
                  </a:lnTo>
                  <a:cubicBezTo>
                    <a:pt x="7671" y="3744"/>
                    <a:pt x="7541" y="3615"/>
                    <a:pt x="7541" y="3455"/>
                  </a:cubicBezTo>
                  <a:cubicBezTo>
                    <a:pt x="7541" y="3296"/>
                    <a:pt x="7671" y="3166"/>
                    <a:pt x="7830" y="3166"/>
                  </a:cubicBezTo>
                  <a:close/>
                  <a:moveTo>
                    <a:pt x="3766" y="2033"/>
                  </a:moveTo>
                  <a:cubicBezTo>
                    <a:pt x="3926" y="2033"/>
                    <a:pt x="4055" y="2162"/>
                    <a:pt x="4055" y="2321"/>
                  </a:cubicBezTo>
                  <a:lnTo>
                    <a:pt x="4055" y="2612"/>
                  </a:lnTo>
                  <a:lnTo>
                    <a:pt x="4346" y="2612"/>
                  </a:lnTo>
                  <a:cubicBezTo>
                    <a:pt x="4505" y="2612"/>
                    <a:pt x="4635" y="2741"/>
                    <a:pt x="4635" y="2901"/>
                  </a:cubicBezTo>
                  <a:cubicBezTo>
                    <a:pt x="4635" y="3061"/>
                    <a:pt x="4505" y="3190"/>
                    <a:pt x="4346" y="3190"/>
                  </a:cubicBezTo>
                  <a:lnTo>
                    <a:pt x="4055" y="3190"/>
                  </a:lnTo>
                  <a:lnTo>
                    <a:pt x="4055" y="3481"/>
                  </a:lnTo>
                  <a:cubicBezTo>
                    <a:pt x="4055" y="3641"/>
                    <a:pt x="3926" y="3770"/>
                    <a:pt x="3766" y="3770"/>
                  </a:cubicBezTo>
                  <a:cubicBezTo>
                    <a:pt x="3606" y="3770"/>
                    <a:pt x="3477" y="3641"/>
                    <a:pt x="3477" y="3481"/>
                  </a:cubicBezTo>
                  <a:lnTo>
                    <a:pt x="3477" y="3190"/>
                  </a:lnTo>
                  <a:lnTo>
                    <a:pt x="3186" y="3190"/>
                  </a:lnTo>
                  <a:cubicBezTo>
                    <a:pt x="3026" y="3190"/>
                    <a:pt x="2897" y="3061"/>
                    <a:pt x="2897" y="2901"/>
                  </a:cubicBezTo>
                  <a:cubicBezTo>
                    <a:pt x="2897" y="2741"/>
                    <a:pt x="3026" y="2612"/>
                    <a:pt x="3186" y="2612"/>
                  </a:cubicBezTo>
                  <a:lnTo>
                    <a:pt x="3477" y="2612"/>
                  </a:lnTo>
                  <a:lnTo>
                    <a:pt x="3477" y="2321"/>
                  </a:lnTo>
                  <a:cubicBezTo>
                    <a:pt x="3477" y="2162"/>
                    <a:pt x="3606" y="2033"/>
                    <a:pt x="3766" y="2033"/>
                  </a:cubicBezTo>
                  <a:close/>
                  <a:moveTo>
                    <a:pt x="2025" y="1452"/>
                  </a:moveTo>
                  <a:cubicBezTo>
                    <a:pt x="2059" y="1452"/>
                    <a:pt x="2093" y="1458"/>
                    <a:pt x="2126" y="1470"/>
                  </a:cubicBezTo>
                  <a:cubicBezTo>
                    <a:pt x="2240" y="1512"/>
                    <a:pt x="2315" y="1620"/>
                    <a:pt x="2315" y="1741"/>
                  </a:cubicBezTo>
                  <a:lnTo>
                    <a:pt x="2315" y="4062"/>
                  </a:lnTo>
                  <a:cubicBezTo>
                    <a:pt x="2315" y="4221"/>
                    <a:pt x="2185" y="4351"/>
                    <a:pt x="2026" y="4351"/>
                  </a:cubicBezTo>
                  <a:cubicBezTo>
                    <a:pt x="1866" y="4351"/>
                    <a:pt x="1737" y="4221"/>
                    <a:pt x="1737" y="4062"/>
                  </a:cubicBezTo>
                  <a:lnTo>
                    <a:pt x="1737" y="2519"/>
                  </a:lnTo>
                  <a:lnTo>
                    <a:pt x="1668" y="2598"/>
                  </a:lnTo>
                  <a:cubicBezTo>
                    <a:pt x="1611" y="2665"/>
                    <a:pt x="1530" y="2699"/>
                    <a:pt x="1449" y="2699"/>
                  </a:cubicBezTo>
                  <a:cubicBezTo>
                    <a:pt x="1382" y="2699"/>
                    <a:pt x="1315" y="2676"/>
                    <a:pt x="1261" y="2629"/>
                  </a:cubicBezTo>
                  <a:cubicBezTo>
                    <a:pt x="1139" y="2525"/>
                    <a:pt x="1126" y="2342"/>
                    <a:pt x="1230" y="2222"/>
                  </a:cubicBezTo>
                  <a:lnTo>
                    <a:pt x="1807" y="1552"/>
                  </a:lnTo>
                  <a:cubicBezTo>
                    <a:pt x="1863" y="1487"/>
                    <a:pt x="1943" y="1452"/>
                    <a:pt x="2025" y="1452"/>
                  </a:cubicBezTo>
                  <a:close/>
                  <a:moveTo>
                    <a:pt x="6087" y="1452"/>
                  </a:moveTo>
                  <a:cubicBezTo>
                    <a:pt x="6566" y="1452"/>
                    <a:pt x="6955" y="1842"/>
                    <a:pt x="6955" y="2321"/>
                  </a:cubicBezTo>
                  <a:cubicBezTo>
                    <a:pt x="6955" y="2772"/>
                    <a:pt x="6780" y="3196"/>
                    <a:pt x="6460" y="3516"/>
                  </a:cubicBezTo>
                  <a:lnTo>
                    <a:pt x="6204" y="3773"/>
                  </a:lnTo>
                  <a:lnTo>
                    <a:pt x="6666" y="3773"/>
                  </a:lnTo>
                  <a:cubicBezTo>
                    <a:pt x="6826" y="3773"/>
                    <a:pt x="6955" y="3902"/>
                    <a:pt x="6955" y="4062"/>
                  </a:cubicBezTo>
                  <a:cubicBezTo>
                    <a:pt x="6955" y="4221"/>
                    <a:pt x="6826" y="4351"/>
                    <a:pt x="6666" y="4351"/>
                  </a:cubicBezTo>
                  <a:lnTo>
                    <a:pt x="5506" y="4351"/>
                  </a:lnTo>
                  <a:cubicBezTo>
                    <a:pt x="5390" y="4351"/>
                    <a:pt x="5284" y="4280"/>
                    <a:pt x="5240" y="4172"/>
                  </a:cubicBezTo>
                  <a:cubicBezTo>
                    <a:pt x="5195" y="4064"/>
                    <a:pt x="5220" y="3939"/>
                    <a:pt x="5302" y="3857"/>
                  </a:cubicBezTo>
                  <a:lnTo>
                    <a:pt x="6052" y="3107"/>
                  </a:lnTo>
                  <a:cubicBezTo>
                    <a:pt x="6262" y="2897"/>
                    <a:pt x="6377" y="2618"/>
                    <a:pt x="6377" y="2321"/>
                  </a:cubicBezTo>
                  <a:cubicBezTo>
                    <a:pt x="6377" y="2161"/>
                    <a:pt x="6247" y="2030"/>
                    <a:pt x="6087" y="2030"/>
                  </a:cubicBezTo>
                  <a:cubicBezTo>
                    <a:pt x="5926" y="2030"/>
                    <a:pt x="5795" y="2161"/>
                    <a:pt x="5795" y="2321"/>
                  </a:cubicBezTo>
                  <a:cubicBezTo>
                    <a:pt x="5795" y="2480"/>
                    <a:pt x="5666" y="2610"/>
                    <a:pt x="5506" y="2610"/>
                  </a:cubicBezTo>
                  <a:cubicBezTo>
                    <a:pt x="5347" y="2610"/>
                    <a:pt x="5218" y="2480"/>
                    <a:pt x="5218" y="2321"/>
                  </a:cubicBezTo>
                  <a:cubicBezTo>
                    <a:pt x="5218" y="1842"/>
                    <a:pt x="5607" y="1452"/>
                    <a:pt x="6087" y="1452"/>
                  </a:cubicBezTo>
                  <a:close/>
                  <a:moveTo>
                    <a:pt x="289" y="1"/>
                  </a:moveTo>
                  <a:cubicBezTo>
                    <a:pt x="129" y="1"/>
                    <a:pt x="0" y="130"/>
                    <a:pt x="0" y="290"/>
                  </a:cubicBezTo>
                  <a:lnTo>
                    <a:pt x="0" y="5802"/>
                  </a:lnTo>
                  <a:lnTo>
                    <a:pt x="9859" y="5802"/>
                  </a:lnTo>
                  <a:lnTo>
                    <a:pt x="9859" y="290"/>
                  </a:lnTo>
                  <a:cubicBezTo>
                    <a:pt x="9859" y="130"/>
                    <a:pt x="9730" y="1"/>
                    <a:pt x="95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74;p49">
              <a:extLst>
                <a:ext uri="{FF2B5EF4-FFF2-40B4-BE49-F238E27FC236}">
                  <a16:creationId xmlns:a16="http://schemas.microsoft.com/office/drawing/2014/main" id="{F4112971-1AE4-6A03-58FF-9639B4A45D8E}"/>
                </a:ext>
              </a:extLst>
            </p:cNvPr>
            <p:cNvSpPr/>
            <p:nvPr/>
          </p:nvSpPr>
          <p:spPr>
            <a:xfrm>
              <a:off x="6255700" y="3346530"/>
              <a:ext cx="344410" cy="20399"/>
            </a:xfrm>
            <a:custGeom>
              <a:avLst/>
              <a:gdLst/>
              <a:ahLst/>
              <a:cxnLst/>
              <a:rect l="l" t="t" r="r" b="b"/>
              <a:pathLst>
                <a:path w="9860" h="584" extrusionOk="0">
                  <a:moveTo>
                    <a:pt x="0" y="1"/>
                  </a:moveTo>
                  <a:lnTo>
                    <a:pt x="0" y="294"/>
                  </a:lnTo>
                  <a:cubicBezTo>
                    <a:pt x="0" y="454"/>
                    <a:pt x="129" y="583"/>
                    <a:pt x="289" y="583"/>
                  </a:cubicBezTo>
                  <a:lnTo>
                    <a:pt x="9570" y="583"/>
                  </a:lnTo>
                  <a:cubicBezTo>
                    <a:pt x="9730" y="583"/>
                    <a:pt x="9859" y="454"/>
                    <a:pt x="9859" y="294"/>
                  </a:cubicBezTo>
                  <a:lnTo>
                    <a:pt x="98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513403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25">
          <a:extLst>
            <a:ext uri="{FF2B5EF4-FFF2-40B4-BE49-F238E27FC236}">
              <a16:creationId xmlns:a16="http://schemas.microsoft.com/office/drawing/2014/main" id="{A05AAD16-AD88-D95D-3061-FF92448C3C17}"/>
            </a:ext>
          </a:extLst>
        </p:cNvPr>
        <p:cNvGrpSpPr/>
        <p:nvPr/>
      </p:nvGrpSpPr>
      <p:grpSpPr>
        <a:xfrm>
          <a:off x="0" y="0"/>
          <a:ext cx="0" cy="0"/>
          <a:chOff x="0" y="0"/>
          <a:chExt cx="0" cy="0"/>
        </a:xfrm>
      </p:grpSpPr>
      <p:sp>
        <p:nvSpPr>
          <p:cNvPr id="626" name="Google Shape;626;p33">
            <a:extLst>
              <a:ext uri="{FF2B5EF4-FFF2-40B4-BE49-F238E27FC236}">
                <a16:creationId xmlns:a16="http://schemas.microsoft.com/office/drawing/2014/main" id="{46F0F144-7F4B-DAC3-6E19-F5E4059E5AAF}"/>
              </a:ext>
            </a:extLst>
          </p:cNvPr>
          <p:cNvSpPr txBox="1">
            <a:spLocks noGrp="1"/>
          </p:cNvSpPr>
          <p:nvPr>
            <p:ph type="title"/>
          </p:nvPr>
        </p:nvSpPr>
        <p:spPr>
          <a:xfrm>
            <a:off x="1024800" y="1036138"/>
            <a:ext cx="3735900" cy="1102800"/>
          </a:xfrm>
          <a:prstGeom prst="rect">
            <a:avLst/>
          </a:prstGeom>
        </p:spPr>
        <p:txBody>
          <a:bodyPr spcFirstLastPara="1" wrap="square" lIns="91425" tIns="91425" rIns="91425" bIns="91425" anchor="t" anchorCtr="0">
            <a:noAutofit/>
          </a:bodyPr>
          <a:lstStyle/>
          <a:p>
            <a:r>
              <a:rPr lang="en-US" sz="2800"/>
              <a:t>Lessons Learned</a:t>
            </a:r>
            <a:endParaRPr lang="en" sz="2800" b="0"/>
          </a:p>
          <a:p>
            <a:pPr marL="0" lvl="0" indent="0" algn="l">
              <a:spcBef>
                <a:spcPts val="0"/>
              </a:spcBef>
              <a:spcAft>
                <a:spcPts val="0"/>
              </a:spcAft>
              <a:buNone/>
            </a:pPr>
            <a:endParaRPr lang="en" sz="2800" b="0"/>
          </a:p>
        </p:txBody>
      </p:sp>
      <p:sp>
        <p:nvSpPr>
          <p:cNvPr id="627" name="Google Shape;627;p33">
            <a:extLst>
              <a:ext uri="{FF2B5EF4-FFF2-40B4-BE49-F238E27FC236}">
                <a16:creationId xmlns:a16="http://schemas.microsoft.com/office/drawing/2014/main" id="{BB3DA74B-E41D-0319-E76D-BC23341C5160}"/>
              </a:ext>
            </a:extLst>
          </p:cNvPr>
          <p:cNvSpPr txBox="1">
            <a:spLocks noGrp="1"/>
          </p:cNvSpPr>
          <p:nvPr>
            <p:ph type="body" idx="1"/>
          </p:nvPr>
        </p:nvSpPr>
        <p:spPr>
          <a:xfrm>
            <a:off x="538417" y="1819265"/>
            <a:ext cx="5234347" cy="2377552"/>
          </a:xfrm>
          <a:prstGeom prst="rect">
            <a:avLst/>
          </a:prstGeom>
        </p:spPr>
        <p:txBody>
          <a:bodyPr spcFirstLastPara="1" wrap="square" lIns="91425" tIns="91425" rIns="91425" bIns="91425" anchor="t" anchorCtr="0">
            <a:noAutofit/>
          </a:bodyPr>
          <a:lstStyle/>
          <a:p>
            <a:pPr>
              <a:buSzPts val="1200"/>
            </a:pPr>
            <a:r>
              <a:rPr lang="en" sz="1400">
                <a:solidFill>
                  <a:schemeClr val="dk1"/>
                </a:solidFill>
              </a:rPr>
              <a:t>Clear Communication is Crucial Across Teams</a:t>
            </a:r>
          </a:p>
          <a:p>
            <a:pPr>
              <a:buSzPts val="1200"/>
            </a:pPr>
            <a:r>
              <a:rPr lang="en" sz="1400">
                <a:solidFill>
                  <a:schemeClr val="dk1"/>
                </a:solidFill>
              </a:rPr>
              <a:t>Task Assignment and Ownership</a:t>
            </a:r>
          </a:p>
          <a:p>
            <a:pPr>
              <a:buSzPts val="1200"/>
            </a:pPr>
            <a:r>
              <a:rPr lang="en" sz="1400">
                <a:solidFill>
                  <a:schemeClr val="dk1"/>
                </a:solidFill>
              </a:rPr>
              <a:t>Agile and Git Practices Matter</a:t>
            </a:r>
          </a:p>
          <a:p>
            <a:pPr>
              <a:buSzPts val="1200"/>
            </a:pPr>
            <a:r>
              <a:rPr lang="en" sz="1400">
                <a:solidFill>
                  <a:srgbClr val="2D4757"/>
                </a:solidFill>
              </a:rPr>
              <a:t>Learnt about AWS Deployment </a:t>
            </a:r>
          </a:p>
          <a:p>
            <a:pPr>
              <a:buSzPts val="1200"/>
            </a:pPr>
            <a:r>
              <a:rPr lang="en" sz="1400">
                <a:solidFill>
                  <a:schemeClr val="dk1"/>
                </a:solidFill>
              </a:rPr>
              <a:t>Integrating ML prediction Model in Full stack project</a:t>
            </a:r>
          </a:p>
          <a:p>
            <a:pPr>
              <a:buSzPts val="1200"/>
            </a:pPr>
            <a:r>
              <a:rPr lang="en" sz="1400">
                <a:solidFill>
                  <a:schemeClr val="dk1"/>
                </a:solidFill>
              </a:rPr>
              <a:t>Real time Livestream </a:t>
            </a:r>
            <a:endParaRPr lang="en-US">
              <a:solidFill>
                <a:schemeClr val="dk1"/>
              </a:solidFill>
            </a:endParaRPr>
          </a:p>
        </p:txBody>
      </p:sp>
      <p:pic>
        <p:nvPicPr>
          <p:cNvPr id="3" name="Picture 2" descr="Lessons Learned About Lessons Learned | Corporate Compliance Insights">
            <a:extLst>
              <a:ext uri="{FF2B5EF4-FFF2-40B4-BE49-F238E27FC236}">
                <a16:creationId xmlns:a16="http://schemas.microsoft.com/office/drawing/2014/main" id="{06CC8189-AFA3-54E3-725E-3736F8857553}"/>
              </a:ext>
            </a:extLst>
          </p:cNvPr>
          <p:cNvPicPr>
            <a:picLocks noChangeAspect="1"/>
          </p:cNvPicPr>
          <p:nvPr/>
        </p:nvPicPr>
        <p:blipFill>
          <a:blip r:embed="rId3"/>
          <a:srcRect l="26502" r="4" b="4"/>
          <a:stretch/>
        </p:blipFill>
        <p:spPr>
          <a:xfrm>
            <a:off x="5804751" y="1069248"/>
            <a:ext cx="3068133" cy="2978064"/>
          </a:xfrm>
          <a:prstGeom prst="ellipse">
            <a:avLst/>
          </a:prstGeom>
          <a:noFill/>
          <a:ln>
            <a:noFill/>
          </a:ln>
        </p:spPr>
      </p:pic>
    </p:spTree>
    <p:extLst>
      <p:ext uri="{BB962C8B-B14F-4D97-AF65-F5344CB8AC3E}">
        <p14:creationId xmlns:p14="http://schemas.microsoft.com/office/powerpoint/2010/main" val="36384982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06">
          <a:extLst>
            <a:ext uri="{FF2B5EF4-FFF2-40B4-BE49-F238E27FC236}">
              <a16:creationId xmlns:a16="http://schemas.microsoft.com/office/drawing/2014/main" id="{123BECB7-36FA-B094-E447-59F455F619D0}"/>
            </a:ext>
          </a:extLst>
        </p:cNvPr>
        <p:cNvGrpSpPr/>
        <p:nvPr/>
      </p:nvGrpSpPr>
      <p:grpSpPr>
        <a:xfrm>
          <a:off x="0" y="0"/>
          <a:ext cx="0" cy="0"/>
          <a:chOff x="0" y="0"/>
          <a:chExt cx="0" cy="0"/>
        </a:xfrm>
      </p:grpSpPr>
      <p:sp>
        <p:nvSpPr>
          <p:cNvPr id="1407" name="Google Shape;1407;p51">
            <a:extLst>
              <a:ext uri="{FF2B5EF4-FFF2-40B4-BE49-F238E27FC236}">
                <a16:creationId xmlns:a16="http://schemas.microsoft.com/office/drawing/2014/main" id="{EE069162-97EB-10FD-6997-A109DE48EDAE}"/>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Resources</a:t>
            </a:r>
            <a:endParaRPr/>
          </a:p>
        </p:txBody>
      </p:sp>
      <p:sp>
        <p:nvSpPr>
          <p:cNvPr id="1408" name="Google Shape;1408;p51">
            <a:extLst>
              <a:ext uri="{FF2B5EF4-FFF2-40B4-BE49-F238E27FC236}">
                <a16:creationId xmlns:a16="http://schemas.microsoft.com/office/drawing/2014/main" id="{40880FA8-EB67-4E01-693A-2197D4E05023}"/>
              </a:ext>
            </a:extLst>
          </p:cNvPr>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n" sz="1600" b="1">
                <a:solidFill>
                  <a:schemeClr val="dk1"/>
                </a:solidFill>
                <a:latin typeface="Roboto Slab"/>
                <a:ea typeface="Roboto Slab"/>
                <a:cs typeface="Roboto Slab"/>
                <a:sym typeface="Roboto Slab"/>
              </a:rPr>
              <a:t>Datasets</a:t>
            </a:r>
            <a:endParaRPr lang="en-US" sz="1600" b="1">
              <a:solidFill>
                <a:schemeClr val="dk1"/>
              </a:solidFill>
              <a:latin typeface="Roboto Slab"/>
              <a:ea typeface="Roboto Slab"/>
              <a:cs typeface="Roboto Slab"/>
            </a:endParaRPr>
          </a:p>
          <a:p>
            <a:pPr indent="-304800">
              <a:buClr>
                <a:schemeClr val="dk1"/>
              </a:buClr>
              <a:buSzPts val="1200"/>
              <a:buFont typeface="Poppins"/>
              <a:buChar char="●"/>
            </a:pPr>
            <a:r>
              <a:rPr lang="en-US" sz="1400">
                <a:solidFill>
                  <a:schemeClr val="dk1"/>
                </a:solidFill>
                <a:latin typeface="Roboto Slab"/>
                <a:cs typeface="Arial"/>
                <a:hlinkClick r:id="rId3">
                  <a:extLst>
                    <a:ext uri="{A12FA001-AC4F-418D-AE19-62706E023703}">
                      <ahyp:hlinkClr xmlns:ahyp="http://schemas.microsoft.com/office/drawing/2018/hyperlinkcolor" val="tx"/>
                    </a:ext>
                  </a:extLst>
                </a:hlinkClick>
              </a:rPr>
              <a:t>https://github.com/CAMMA-public/cholect45</a:t>
            </a:r>
            <a:endParaRPr lang="en-US" sz="1400">
              <a:solidFill>
                <a:schemeClr val="dk1"/>
              </a:solidFill>
              <a:latin typeface="Roboto Slab"/>
              <a:cs typeface="Arial"/>
            </a:endParaRPr>
          </a:p>
          <a:p>
            <a:pPr indent="-304800">
              <a:buClr>
                <a:schemeClr val="dk1"/>
              </a:buClr>
              <a:buSzPts val="1200"/>
              <a:buFont typeface="Poppins"/>
              <a:buChar char="●"/>
            </a:pPr>
            <a:r>
              <a:rPr lang="en-US" sz="1400">
                <a:hlinkClick r:id="rId4"/>
              </a:rPr>
              <a:t>https://rdr.ucl.ac.uk/articles/dataset/PitVis_Challenge_Endoscopic_Pituitary_Surgery_videos/26531686</a:t>
            </a:r>
            <a:br>
              <a:rPr lang="en-US" sz="1400">
                <a:latin typeface="Roboto Slab"/>
                <a:cs typeface="Arial"/>
              </a:rPr>
            </a:br>
            <a:endParaRPr lang="en-US" sz="1400">
              <a:solidFill>
                <a:schemeClr val="dk1"/>
              </a:solidFill>
              <a:latin typeface="Roboto Slab"/>
              <a:cs typeface="Arial"/>
            </a:endParaRPr>
          </a:p>
          <a:p>
            <a:pPr marL="0" indent="0">
              <a:spcBef>
                <a:spcPts val="1000"/>
              </a:spcBef>
              <a:buNone/>
            </a:pPr>
            <a:r>
              <a:rPr lang="en" sz="1600" b="1">
                <a:solidFill>
                  <a:schemeClr val="dk1"/>
                </a:solidFill>
                <a:latin typeface="Roboto Slab"/>
                <a:ea typeface="Roboto Slab"/>
                <a:cs typeface="Roboto Slab"/>
              </a:rPr>
              <a:t>Research Papers and Inspiration</a:t>
            </a:r>
            <a:endParaRPr lang="en-US">
              <a:solidFill>
                <a:schemeClr val="dk1"/>
              </a:solidFill>
            </a:endParaRPr>
          </a:p>
          <a:p>
            <a:pPr>
              <a:buClr>
                <a:schemeClr val="dk1"/>
              </a:buClr>
              <a:buFont typeface="Poppins,Sans-Serif"/>
              <a:buChar char="●"/>
            </a:pPr>
            <a:r>
              <a:rPr lang="en-US" sz="1400">
                <a:solidFill>
                  <a:srgbClr val="0086F0"/>
                </a:solidFill>
                <a:latin typeface="Roboto Slab"/>
                <a:ea typeface="Roboto Slab"/>
                <a:cs typeface="Roboto Slab"/>
                <a:hlinkClick r:id="rId5"/>
              </a:rPr>
              <a:t>https://www.nature.com/articles/s41598-022-11549-2</a:t>
            </a:r>
            <a:endParaRPr lang="en-US" sz="1400">
              <a:latin typeface="Roboto Slab"/>
              <a:ea typeface="Roboto Slab"/>
            </a:endParaRPr>
          </a:p>
          <a:p>
            <a:pPr>
              <a:buClr>
                <a:schemeClr val="dk1"/>
              </a:buClr>
            </a:pPr>
            <a:r>
              <a:rPr lang="en-US" sz="1400">
                <a:solidFill>
                  <a:srgbClr val="0086F0"/>
                </a:solidFill>
                <a:latin typeface="Roboto Slab"/>
                <a:ea typeface="Roboto Slab"/>
                <a:cs typeface="Roboto Slab"/>
                <a:hlinkClick r:id="rId6"/>
              </a:rPr>
              <a:t>https://jamanetwork.com/journals/jamanetworkopen/fullarticle/2790172</a:t>
            </a:r>
            <a:endParaRPr lang="en-US" sz="1400">
              <a:solidFill>
                <a:srgbClr val="0086F0"/>
              </a:solidFill>
              <a:latin typeface="Roboto Slab"/>
              <a:ea typeface="Roboto Slab"/>
              <a:hlinkClick r:id="" action="ppaction://noaction"/>
            </a:endParaRPr>
          </a:p>
          <a:p>
            <a:pPr>
              <a:buClr>
                <a:schemeClr val="dk1"/>
              </a:buClr>
              <a:buFont typeface="Anaheim"/>
              <a:buChar char="●"/>
            </a:pPr>
            <a:r>
              <a:rPr lang="en-US" sz="1400">
                <a:solidFill>
                  <a:srgbClr val="0086F0"/>
                </a:solidFill>
                <a:latin typeface="Roboto Slab"/>
                <a:ea typeface="Roboto Slab"/>
                <a:cs typeface="Roboto Slab"/>
                <a:hlinkClick r:id="rId7"/>
              </a:rPr>
              <a:t>https://pmc.ncbi.nlm.nih.gov/articles/PMC11550325/</a:t>
            </a:r>
            <a:endParaRPr lang="en-US" sz="1400">
              <a:solidFill>
                <a:srgbClr val="0086F0"/>
              </a:solidFill>
              <a:latin typeface="Roboto Slab"/>
              <a:hlinkClick r:id="" action="ppaction://noaction"/>
            </a:endParaRPr>
          </a:p>
          <a:p>
            <a:pPr marL="152400" indent="0">
              <a:buClr>
                <a:schemeClr val="dk1"/>
              </a:buClr>
              <a:buSzPts val="1200"/>
              <a:buNone/>
            </a:pPr>
            <a:endParaRPr lang="en-US" sz="1400">
              <a:latin typeface="Roboto Slab"/>
              <a:cs typeface="Arial"/>
            </a:endParaRPr>
          </a:p>
          <a:p>
            <a:pPr marL="152400" indent="0">
              <a:buSzPts val="1200"/>
              <a:buNone/>
            </a:pPr>
            <a:endParaRPr lang="en-US" sz="1400">
              <a:latin typeface="Roboto Slab"/>
              <a:cs typeface="Arial"/>
            </a:endParaRPr>
          </a:p>
        </p:txBody>
      </p:sp>
    </p:spTree>
    <p:extLst>
      <p:ext uri="{BB962C8B-B14F-4D97-AF65-F5344CB8AC3E}">
        <p14:creationId xmlns:p14="http://schemas.microsoft.com/office/powerpoint/2010/main" val="1381729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05;p48">
            <a:extLst>
              <a:ext uri="{FF2B5EF4-FFF2-40B4-BE49-F238E27FC236}">
                <a16:creationId xmlns:a16="http://schemas.microsoft.com/office/drawing/2014/main" id="{170DE4AB-2047-7372-97E8-CB4459F36087}"/>
              </a:ext>
            </a:extLst>
          </p:cNvPr>
          <p:cNvSpPr txBox="1">
            <a:spLocks noGrp="1"/>
          </p:cNvSpPr>
          <p:nvPr>
            <p:ph type="ctrTitle"/>
          </p:nvPr>
        </p:nvSpPr>
        <p:spPr>
          <a:xfrm>
            <a:off x="2822089" y="1319721"/>
            <a:ext cx="3495039" cy="997800"/>
          </a:xfrm>
          <a:prstGeom prst="rect">
            <a:avLst/>
          </a:prstGeom>
        </p:spPr>
        <p:txBody>
          <a:bodyPr spcFirstLastPara="1" wrap="square" lIns="91425" tIns="91425" rIns="91425" bIns="91425" anchor="t" anchorCtr="0">
            <a:noAutofit/>
          </a:bodyPr>
          <a:lstStyle/>
          <a:p>
            <a:r>
              <a:rPr lang="en" sz="4500"/>
              <a:t>Thank You!</a:t>
            </a:r>
            <a:endParaRPr lang="en-US" sz="4500"/>
          </a:p>
        </p:txBody>
      </p:sp>
      <p:sp>
        <p:nvSpPr>
          <p:cNvPr id="76" name="TextBox 75">
            <a:extLst>
              <a:ext uri="{FF2B5EF4-FFF2-40B4-BE49-F238E27FC236}">
                <a16:creationId xmlns:a16="http://schemas.microsoft.com/office/drawing/2014/main" id="{0C00A7FB-11A5-C6A0-9926-0609AABB4705}"/>
              </a:ext>
            </a:extLst>
          </p:cNvPr>
          <p:cNvSpPr txBox="1"/>
          <p:nvPr/>
        </p:nvSpPr>
        <p:spPr>
          <a:xfrm>
            <a:off x="2190791" y="2317615"/>
            <a:ext cx="4760419"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500">
                <a:solidFill>
                  <a:schemeClr val="bg2"/>
                </a:solidFill>
                <a:latin typeface="Roboto Slab"/>
              </a:rPr>
              <a:t>Capstone Project - Spring 2025</a:t>
            </a:r>
            <a:endParaRPr lang="en-US"/>
          </a:p>
          <a:p>
            <a:pPr algn="ctr"/>
            <a:r>
              <a:rPr lang="en-US" sz="2500">
                <a:solidFill>
                  <a:schemeClr val="bg2"/>
                </a:solidFill>
                <a:latin typeface="Roboto Slab"/>
              </a:rPr>
              <a:t>Group 4</a:t>
            </a:r>
          </a:p>
        </p:txBody>
      </p:sp>
      <p:sp>
        <p:nvSpPr>
          <p:cNvPr id="78" name="TextBox 77">
            <a:extLst>
              <a:ext uri="{FF2B5EF4-FFF2-40B4-BE49-F238E27FC236}">
                <a16:creationId xmlns:a16="http://schemas.microsoft.com/office/drawing/2014/main" id="{ED54879C-0207-02C5-500C-FFC8C45B41DD}"/>
              </a:ext>
            </a:extLst>
          </p:cNvPr>
          <p:cNvSpPr txBox="1"/>
          <p:nvPr/>
        </p:nvSpPr>
        <p:spPr>
          <a:xfrm>
            <a:off x="2926962" y="3276659"/>
            <a:ext cx="328050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bg2"/>
                </a:solidFill>
                <a:latin typeface="Poppins"/>
              </a:rPr>
              <a:t>Guided by Dr. Prof. Sara Hooshangi</a:t>
            </a:r>
          </a:p>
        </p:txBody>
      </p:sp>
      <p:sp>
        <p:nvSpPr>
          <p:cNvPr id="80" name="Google Shape;421;p29">
            <a:extLst>
              <a:ext uri="{FF2B5EF4-FFF2-40B4-BE49-F238E27FC236}">
                <a16:creationId xmlns:a16="http://schemas.microsoft.com/office/drawing/2014/main" id="{23DC784E-1987-E6C0-4291-E57180397611}"/>
              </a:ext>
            </a:extLst>
          </p:cNvPr>
          <p:cNvSpPr txBox="1">
            <a:spLocks noGrp="1"/>
          </p:cNvSpPr>
          <p:nvPr>
            <p:ph type="subTitle" idx="1"/>
          </p:nvPr>
        </p:nvSpPr>
        <p:spPr>
          <a:xfrm>
            <a:off x="3135111" y="3682381"/>
            <a:ext cx="1248050" cy="1102599"/>
          </a:xfrm>
          <a:prstGeom prst="rect">
            <a:avLst/>
          </a:prstGeom>
          <a:noFill/>
          <a:ln>
            <a:noFill/>
          </a:ln>
        </p:spPr>
        <p:txBody>
          <a:bodyPr spcFirstLastPara="1" wrap="square" lIns="91425" tIns="91425" rIns="91425" bIns="91425" anchor="ctr" anchorCtr="0">
            <a:noAutofit/>
          </a:bodyPr>
          <a:lstStyle/>
          <a:p>
            <a:pPr marL="0" indent="0"/>
            <a:r>
              <a:rPr lang="en" sz="1000"/>
              <a:t>Group Members:</a:t>
            </a:r>
          </a:p>
          <a:p>
            <a:pPr marL="0" indent="0"/>
            <a:r>
              <a:rPr lang="en" sz="1000"/>
              <a:t>Brandon Hoang</a:t>
            </a:r>
          </a:p>
          <a:p>
            <a:pPr marL="0" indent="0"/>
            <a:r>
              <a:rPr lang="en" sz="1000"/>
              <a:t>Keith Lowry</a:t>
            </a:r>
          </a:p>
          <a:p>
            <a:pPr marL="0" indent="0"/>
            <a:r>
              <a:rPr lang="en" sz="1000"/>
              <a:t>Hansa Pradhan</a:t>
            </a:r>
          </a:p>
          <a:p>
            <a:pPr marL="0" indent="0"/>
            <a:r>
              <a:rPr lang="en" sz="1000"/>
              <a:t>Revati Bhavsar</a:t>
            </a:r>
          </a:p>
        </p:txBody>
      </p:sp>
      <p:sp>
        <p:nvSpPr>
          <p:cNvPr id="82" name="Google Shape;421;p29">
            <a:extLst>
              <a:ext uri="{FF2B5EF4-FFF2-40B4-BE49-F238E27FC236}">
                <a16:creationId xmlns:a16="http://schemas.microsoft.com/office/drawing/2014/main" id="{4254BF8E-E4D1-648D-8DB6-438E07807D66}"/>
              </a:ext>
            </a:extLst>
          </p:cNvPr>
          <p:cNvSpPr txBox="1">
            <a:spLocks/>
          </p:cNvSpPr>
          <p:nvPr/>
        </p:nvSpPr>
        <p:spPr>
          <a:xfrm>
            <a:off x="4638827" y="3726682"/>
            <a:ext cx="1738485" cy="1163395"/>
          </a:xfrm>
          <a:prstGeom prst="rect">
            <a:avLst/>
          </a:prstGeom>
          <a:noFill/>
          <a:ln w="19050" cap="flat" cmpd="sng">
            <a:no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1200"/>
              <a:buFont typeface="Poppins"/>
              <a:buNone/>
              <a:defRPr sz="1600" b="0" i="0" u="none" strike="noStrike" cap="none">
                <a:solidFill>
                  <a:schemeClr val="dk1"/>
                </a:solidFill>
                <a:latin typeface="Poppins"/>
                <a:ea typeface="Poppins"/>
                <a:cs typeface="Poppins"/>
                <a:sym typeface="Poppins"/>
              </a:defRPr>
            </a:lvl1pPr>
            <a:lvl2pPr marL="914400" marR="0" lvl="1"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2pPr>
            <a:lvl3pPr marL="1371600" marR="0" lvl="2"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3pPr>
            <a:lvl4pPr marL="1828800" marR="0" lvl="3"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4pPr>
            <a:lvl5pPr marL="2286000" marR="0" lvl="4"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5pPr>
            <a:lvl6pPr marL="2743200" marR="0" lvl="5"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6pPr>
            <a:lvl7pPr marL="3200400" marR="0" lvl="6"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7pPr>
            <a:lvl8pPr marL="3657600" marR="0" lvl="7"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8pPr>
            <a:lvl9pPr marL="4114800" marR="0" lvl="8" indent="-304800" algn="ctr" rtl="0">
              <a:lnSpc>
                <a:spcPct val="100000"/>
              </a:lnSpc>
              <a:spcBef>
                <a:spcPts val="0"/>
              </a:spcBef>
              <a:spcAft>
                <a:spcPts val="0"/>
              </a:spcAft>
              <a:buClr>
                <a:schemeClr val="dk1"/>
              </a:buClr>
              <a:buSzPts val="1800"/>
              <a:buFont typeface="Poppins"/>
              <a:buNone/>
              <a:defRPr sz="1800" b="0" i="0" u="none" strike="noStrike" cap="none">
                <a:solidFill>
                  <a:schemeClr val="dk1"/>
                </a:solidFill>
                <a:latin typeface="Poppins"/>
                <a:ea typeface="Poppins"/>
                <a:cs typeface="Poppins"/>
                <a:sym typeface="Poppins"/>
              </a:defRPr>
            </a:lvl9pPr>
          </a:lstStyle>
          <a:p>
            <a:pPr marL="0" indent="0"/>
            <a:r>
              <a:rPr lang="en" sz="1000"/>
              <a:t>Sudarshan Manavalan</a:t>
            </a:r>
          </a:p>
          <a:p>
            <a:pPr marL="0" indent="0"/>
            <a:r>
              <a:rPr lang="en" sz="1000"/>
              <a:t>Tesha Yeboah</a:t>
            </a:r>
          </a:p>
          <a:p>
            <a:pPr marL="0" indent="0"/>
            <a:r>
              <a:rPr lang="en" sz="1000"/>
              <a:t>Yash Kulkarni</a:t>
            </a:r>
          </a:p>
          <a:p>
            <a:pPr marL="0" indent="0"/>
            <a:r>
              <a:rPr lang="en" sz="1000"/>
              <a:t>Asmi Panigrahi</a:t>
            </a:r>
          </a:p>
        </p:txBody>
      </p:sp>
    </p:spTree>
    <p:extLst>
      <p:ext uri="{BB962C8B-B14F-4D97-AF65-F5344CB8AC3E}">
        <p14:creationId xmlns:p14="http://schemas.microsoft.com/office/powerpoint/2010/main" val="2357965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2" name="Google Shape;602;p31"/>
          <p:cNvSpPr txBox="1">
            <a:spLocks noGrp="1"/>
          </p:cNvSpPr>
          <p:nvPr>
            <p:ph type="title"/>
          </p:nvPr>
        </p:nvSpPr>
        <p:spPr>
          <a:xfrm>
            <a:off x="720000" y="258578"/>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603" name="Google Shape;603;p31"/>
          <p:cNvSpPr txBox="1">
            <a:spLocks noGrp="1"/>
          </p:cNvSpPr>
          <p:nvPr>
            <p:ph type="title" idx="2"/>
          </p:nvPr>
        </p:nvSpPr>
        <p:spPr>
          <a:xfrm>
            <a:off x="691893" y="1317360"/>
            <a:ext cx="734700" cy="447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01</a:t>
            </a:r>
            <a:endParaRPr/>
          </a:p>
        </p:txBody>
      </p:sp>
      <p:sp>
        <p:nvSpPr>
          <p:cNvPr id="604" name="Google Shape;604;p31"/>
          <p:cNvSpPr txBox="1">
            <a:spLocks noGrp="1"/>
          </p:cNvSpPr>
          <p:nvPr>
            <p:ph type="title" idx="3"/>
          </p:nvPr>
        </p:nvSpPr>
        <p:spPr>
          <a:xfrm>
            <a:off x="691893" y="2750768"/>
            <a:ext cx="734700" cy="447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04</a:t>
            </a:r>
            <a:endParaRPr/>
          </a:p>
        </p:txBody>
      </p:sp>
      <p:sp>
        <p:nvSpPr>
          <p:cNvPr id="605" name="Google Shape;605;p31"/>
          <p:cNvSpPr txBox="1">
            <a:spLocks noGrp="1"/>
          </p:cNvSpPr>
          <p:nvPr>
            <p:ph type="title" idx="4"/>
          </p:nvPr>
        </p:nvSpPr>
        <p:spPr>
          <a:xfrm>
            <a:off x="3372430" y="1298622"/>
            <a:ext cx="734700" cy="447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02</a:t>
            </a:r>
            <a:endParaRPr/>
          </a:p>
        </p:txBody>
      </p:sp>
      <p:sp>
        <p:nvSpPr>
          <p:cNvPr id="607" name="Google Shape;607;p31"/>
          <p:cNvSpPr txBox="1">
            <a:spLocks noGrp="1"/>
          </p:cNvSpPr>
          <p:nvPr>
            <p:ph type="title" idx="6"/>
          </p:nvPr>
        </p:nvSpPr>
        <p:spPr>
          <a:xfrm>
            <a:off x="6161474" y="1280881"/>
            <a:ext cx="734700" cy="447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03</a:t>
            </a:r>
            <a:endParaRPr/>
          </a:p>
        </p:txBody>
      </p:sp>
      <p:sp>
        <p:nvSpPr>
          <p:cNvPr id="609" name="Google Shape;609;p31"/>
          <p:cNvSpPr txBox="1">
            <a:spLocks noGrp="1"/>
          </p:cNvSpPr>
          <p:nvPr>
            <p:ph type="subTitle" idx="1"/>
          </p:nvPr>
        </p:nvSpPr>
        <p:spPr>
          <a:xfrm>
            <a:off x="691893" y="1690392"/>
            <a:ext cx="2305500" cy="635700"/>
          </a:xfrm>
          <a:prstGeom prst="rect">
            <a:avLst/>
          </a:prstGeom>
        </p:spPr>
        <p:txBody>
          <a:bodyPr spcFirstLastPara="1" wrap="square" lIns="91425" tIns="91425" rIns="91425" bIns="91425" anchor="b" anchorCtr="0">
            <a:noAutofit/>
          </a:bodyPr>
          <a:lstStyle/>
          <a:p>
            <a:pPr marL="0" lvl="0" indent="0" algn="l">
              <a:spcBef>
                <a:spcPts val="0"/>
              </a:spcBef>
              <a:spcAft>
                <a:spcPts val="0"/>
              </a:spcAft>
              <a:buNone/>
            </a:pPr>
            <a:r>
              <a:rPr lang="en"/>
              <a:t>Introduction</a:t>
            </a:r>
            <a:endParaRPr lang="en-US"/>
          </a:p>
        </p:txBody>
      </p:sp>
      <p:sp>
        <p:nvSpPr>
          <p:cNvPr id="610" name="Google Shape;610;p31"/>
          <p:cNvSpPr txBox="1">
            <a:spLocks noGrp="1"/>
          </p:cNvSpPr>
          <p:nvPr>
            <p:ph type="subTitle" idx="8"/>
          </p:nvPr>
        </p:nvSpPr>
        <p:spPr>
          <a:xfrm>
            <a:off x="3372430" y="1688100"/>
            <a:ext cx="2305500" cy="635700"/>
          </a:xfrm>
          <a:prstGeom prst="rect">
            <a:avLst/>
          </a:prstGeom>
        </p:spPr>
        <p:txBody>
          <a:bodyPr spcFirstLastPara="1" wrap="square" lIns="91425" tIns="91425" rIns="91425" bIns="91425" anchor="b" anchorCtr="0">
            <a:noAutofit/>
          </a:bodyPr>
          <a:lstStyle/>
          <a:p>
            <a:pPr marL="0" indent="0"/>
            <a:r>
              <a:rPr lang="en"/>
              <a:t>System Design</a:t>
            </a:r>
            <a:endParaRPr lang="en-US"/>
          </a:p>
        </p:txBody>
      </p:sp>
      <p:sp>
        <p:nvSpPr>
          <p:cNvPr id="611" name="Google Shape;611;p31"/>
          <p:cNvSpPr txBox="1">
            <a:spLocks noGrp="1"/>
          </p:cNvSpPr>
          <p:nvPr>
            <p:ph type="subTitle" idx="9"/>
          </p:nvPr>
        </p:nvSpPr>
        <p:spPr>
          <a:xfrm>
            <a:off x="6161474" y="1689230"/>
            <a:ext cx="3026968" cy="635700"/>
          </a:xfrm>
          <a:prstGeom prst="rect">
            <a:avLst/>
          </a:prstGeom>
        </p:spPr>
        <p:txBody>
          <a:bodyPr spcFirstLastPara="1" wrap="square" lIns="91425" tIns="91425" rIns="91425" bIns="91425" anchor="b" anchorCtr="0">
            <a:noAutofit/>
          </a:bodyPr>
          <a:lstStyle/>
          <a:p>
            <a:pPr marL="0" indent="0"/>
            <a:r>
              <a:rPr lang="en"/>
              <a:t>Demonstration</a:t>
            </a:r>
          </a:p>
        </p:txBody>
      </p:sp>
      <p:sp>
        <p:nvSpPr>
          <p:cNvPr id="9" name="Google Shape;612;p31">
            <a:extLst>
              <a:ext uri="{FF2B5EF4-FFF2-40B4-BE49-F238E27FC236}">
                <a16:creationId xmlns:a16="http://schemas.microsoft.com/office/drawing/2014/main" id="{3FD15C63-3109-D59A-AA28-1EC34045F4EB}"/>
              </a:ext>
            </a:extLst>
          </p:cNvPr>
          <p:cNvSpPr txBox="1">
            <a:spLocks/>
          </p:cNvSpPr>
          <p:nvPr/>
        </p:nvSpPr>
        <p:spPr>
          <a:xfrm>
            <a:off x="685587" y="3684576"/>
            <a:ext cx="2305500" cy="4452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2400"/>
              <a:buFont typeface="Bebas Neue"/>
              <a:buNone/>
              <a:defRPr sz="1800" b="1" i="0" u="none" strike="noStrike" cap="none">
                <a:solidFill>
                  <a:schemeClr val="dk1"/>
                </a:solidFill>
                <a:latin typeface="Roboto Slab"/>
                <a:ea typeface="Roboto Slab"/>
                <a:cs typeface="Roboto Slab"/>
                <a:sym typeface="Roboto Slab"/>
              </a:defRPr>
            </a:lvl1pPr>
            <a:lvl2pPr marL="914400" marR="0" lvl="1"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L="1371600" marR="0" lvl="2"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L="1828800" marR="0" lvl="3"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L="2286000" marR="0" lvl="4"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L="2743200" marR="0" lvl="5"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L="3200400" marR="0" lvl="6"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L="3657600" marR="0" lvl="7"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L="4114800" marR="0" lvl="8"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pPr marL="0" indent="0"/>
            <a:r>
              <a:rPr lang="en">
                <a:solidFill>
                  <a:srgbClr val="2D4757"/>
                </a:solidFill>
              </a:rPr>
              <a:t>Lessons Learnt and Reflection</a:t>
            </a:r>
            <a:endParaRPr lang="en-US"/>
          </a:p>
        </p:txBody>
      </p:sp>
      <p:sp>
        <p:nvSpPr>
          <p:cNvPr id="15" name="Google Shape;604;p31">
            <a:extLst>
              <a:ext uri="{FF2B5EF4-FFF2-40B4-BE49-F238E27FC236}">
                <a16:creationId xmlns:a16="http://schemas.microsoft.com/office/drawing/2014/main" id="{09976CB6-3CF4-5D2B-BD58-7C9287C3E663}"/>
              </a:ext>
            </a:extLst>
          </p:cNvPr>
          <p:cNvSpPr txBox="1">
            <a:spLocks/>
          </p:cNvSpPr>
          <p:nvPr/>
        </p:nvSpPr>
        <p:spPr>
          <a:xfrm>
            <a:off x="3392621" y="2753266"/>
            <a:ext cx="734700" cy="447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oboto Slab"/>
              <a:buNone/>
              <a:defRPr sz="3000" b="1" i="0" u="none" strike="noStrike" cap="none">
                <a:solidFill>
                  <a:schemeClr val="dk2"/>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r>
              <a:rPr lang="en"/>
              <a:t>05</a:t>
            </a:r>
          </a:p>
        </p:txBody>
      </p:sp>
      <p:sp>
        <p:nvSpPr>
          <p:cNvPr id="16" name="Google Shape;612;p31">
            <a:extLst>
              <a:ext uri="{FF2B5EF4-FFF2-40B4-BE49-F238E27FC236}">
                <a16:creationId xmlns:a16="http://schemas.microsoft.com/office/drawing/2014/main" id="{993F0872-E9EE-E048-BB74-060EC670E282}"/>
              </a:ext>
            </a:extLst>
          </p:cNvPr>
          <p:cNvSpPr txBox="1">
            <a:spLocks/>
          </p:cNvSpPr>
          <p:nvPr/>
        </p:nvSpPr>
        <p:spPr>
          <a:xfrm>
            <a:off x="3393185" y="3371862"/>
            <a:ext cx="2305500" cy="4452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2400"/>
              <a:buFont typeface="Bebas Neue"/>
              <a:buNone/>
              <a:defRPr sz="1800" b="1" i="0" u="none" strike="noStrike" cap="none">
                <a:solidFill>
                  <a:schemeClr val="dk1"/>
                </a:solidFill>
                <a:latin typeface="Roboto Slab"/>
                <a:ea typeface="Roboto Slab"/>
                <a:cs typeface="Roboto Slab"/>
                <a:sym typeface="Roboto Slab"/>
              </a:defRPr>
            </a:lvl1pPr>
            <a:lvl2pPr marL="914400" marR="0" lvl="1"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L="1371600" marR="0" lvl="2"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L="1828800" marR="0" lvl="3"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L="2286000" marR="0" lvl="4"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L="2743200" marR="0" lvl="5"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L="3200400" marR="0" lvl="6"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L="3657600" marR="0" lvl="7"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L="4114800" marR="0" lvl="8" indent="-3048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pPr marL="0" indent="0"/>
            <a:r>
              <a:rPr lang="en"/>
              <a:t>Conclusion</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Google Shape;619;p32"/>
          <p:cNvSpPr txBox="1">
            <a:spLocks noGrp="1"/>
          </p:cNvSpPr>
          <p:nvPr>
            <p:ph type="title"/>
          </p:nvPr>
        </p:nvSpPr>
        <p:spPr>
          <a:xfrm>
            <a:off x="4119275" y="2460850"/>
            <a:ext cx="3943500" cy="13956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en"/>
              <a:t>Introduction</a:t>
            </a:r>
            <a:endParaRPr lang="en-US"/>
          </a:p>
        </p:txBody>
      </p:sp>
      <p:sp>
        <p:nvSpPr>
          <p:cNvPr id="620" name="Google Shape;620;p32"/>
          <p:cNvSpPr txBox="1">
            <a:spLocks noGrp="1"/>
          </p:cNvSpPr>
          <p:nvPr>
            <p:ph type="title" idx="2"/>
          </p:nvPr>
        </p:nvSpPr>
        <p:spPr>
          <a:xfrm>
            <a:off x="4119275" y="1287050"/>
            <a:ext cx="11175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grpSp>
        <p:nvGrpSpPr>
          <p:cNvPr id="36" name="Google Shape;1218;p49">
            <a:extLst>
              <a:ext uri="{FF2B5EF4-FFF2-40B4-BE49-F238E27FC236}">
                <a16:creationId xmlns:a16="http://schemas.microsoft.com/office/drawing/2014/main" id="{96C853AB-034C-F00A-4D29-2F9180290FFC}"/>
              </a:ext>
            </a:extLst>
          </p:cNvPr>
          <p:cNvGrpSpPr/>
          <p:nvPr/>
        </p:nvGrpSpPr>
        <p:grpSpPr>
          <a:xfrm>
            <a:off x="1535035" y="1598389"/>
            <a:ext cx="1465420" cy="1447868"/>
            <a:chOff x="5519082" y="1468725"/>
            <a:chExt cx="344401" cy="344434"/>
          </a:xfrm>
        </p:grpSpPr>
        <p:sp>
          <p:nvSpPr>
            <p:cNvPr id="27" name="Google Shape;1219;p49">
              <a:extLst>
                <a:ext uri="{FF2B5EF4-FFF2-40B4-BE49-F238E27FC236}">
                  <a16:creationId xmlns:a16="http://schemas.microsoft.com/office/drawing/2014/main" id="{D11D85E9-2EF4-DEF1-09FA-DCA9EFDBACEA}"/>
                </a:ext>
              </a:extLst>
            </p:cNvPr>
            <p:cNvSpPr/>
            <p:nvPr/>
          </p:nvSpPr>
          <p:spPr>
            <a:xfrm>
              <a:off x="5579719" y="1468725"/>
              <a:ext cx="222993" cy="222923"/>
            </a:xfrm>
            <a:custGeom>
              <a:avLst/>
              <a:gdLst/>
              <a:ahLst/>
              <a:cxnLst/>
              <a:rect l="l" t="t" r="r" b="b"/>
              <a:pathLst>
                <a:path w="6384" h="6382" extrusionOk="0">
                  <a:moveTo>
                    <a:pt x="3194" y="1741"/>
                  </a:moveTo>
                  <a:cubicBezTo>
                    <a:pt x="3673" y="1741"/>
                    <a:pt x="4063" y="2131"/>
                    <a:pt x="4063" y="2610"/>
                  </a:cubicBezTo>
                  <a:cubicBezTo>
                    <a:pt x="4063" y="2917"/>
                    <a:pt x="3898" y="3205"/>
                    <a:pt x="3633" y="3360"/>
                  </a:cubicBezTo>
                  <a:cubicBezTo>
                    <a:pt x="3539" y="3415"/>
                    <a:pt x="3483" y="3509"/>
                    <a:pt x="3483" y="3610"/>
                  </a:cubicBezTo>
                  <a:lnTo>
                    <a:pt x="3483" y="3770"/>
                  </a:lnTo>
                  <a:cubicBezTo>
                    <a:pt x="3483" y="3930"/>
                    <a:pt x="3354" y="4059"/>
                    <a:pt x="3194" y="4059"/>
                  </a:cubicBezTo>
                  <a:cubicBezTo>
                    <a:pt x="3034" y="4059"/>
                    <a:pt x="2905" y="3930"/>
                    <a:pt x="2905" y="3770"/>
                  </a:cubicBezTo>
                  <a:lnTo>
                    <a:pt x="2905" y="3610"/>
                  </a:lnTo>
                  <a:cubicBezTo>
                    <a:pt x="2905" y="3306"/>
                    <a:pt x="3072" y="3020"/>
                    <a:pt x="3341" y="2862"/>
                  </a:cubicBezTo>
                  <a:cubicBezTo>
                    <a:pt x="3430" y="2810"/>
                    <a:pt x="3486" y="2713"/>
                    <a:pt x="3486" y="2610"/>
                  </a:cubicBezTo>
                  <a:cubicBezTo>
                    <a:pt x="3486" y="2449"/>
                    <a:pt x="3355" y="2319"/>
                    <a:pt x="3194" y="2319"/>
                  </a:cubicBezTo>
                  <a:cubicBezTo>
                    <a:pt x="3033" y="2319"/>
                    <a:pt x="2902" y="2449"/>
                    <a:pt x="2902" y="2610"/>
                  </a:cubicBezTo>
                  <a:cubicBezTo>
                    <a:pt x="2902" y="2770"/>
                    <a:pt x="2773" y="2899"/>
                    <a:pt x="2614" y="2899"/>
                  </a:cubicBezTo>
                  <a:cubicBezTo>
                    <a:pt x="2454" y="2899"/>
                    <a:pt x="2325" y="2770"/>
                    <a:pt x="2325" y="2610"/>
                  </a:cubicBezTo>
                  <a:cubicBezTo>
                    <a:pt x="2325" y="2131"/>
                    <a:pt x="2715" y="1741"/>
                    <a:pt x="3194" y="1741"/>
                  </a:cubicBezTo>
                  <a:close/>
                  <a:moveTo>
                    <a:pt x="3194" y="4642"/>
                  </a:moveTo>
                  <a:cubicBezTo>
                    <a:pt x="3356" y="4642"/>
                    <a:pt x="3476" y="4775"/>
                    <a:pt x="3483" y="4931"/>
                  </a:cubicBezTo>
                  <a:cubicBezTo>
                    <a:pt x="3490" y="5086"/>
                    <a:pt x="3345" y="5220"/>
                    <a:pt x="3194" y="5220"/>
                  </a:cubicBezTo>
                  <a:cubicBezTo>
                    <a:pt x="3032" y="5220"/>
                    <a:pt x="2912" y="5087"/>
                    <a:pt x="2905" y="4931"/>
                  </a:cubicBezTo>
                  <a:cubicBezTo>
                    <a:pt x="2898" y="4775"/>
                    <a:pt x="3043" y="4642"/>
                    <a:pt x="3194" y="4642"/>
                  </a:cubicBezTo>
                  <a:close/>
                  <a:moveTo>
                    <a:pt x="3194" y="1"/>
                  </a:moveTo>
                  <a:cubicBezTo>
                    <a:pt x="2356" y="1"/>
                    <a:pt x="1567" y="325"/>
                    <a:pt x="964" y="914"/>
                  </a:cubicBezTo>
                  <a:cubicBezTo>
                    <a:pt x="352" y="1514"/>
                    <a:pt x="11" y="2314"/>
                    <a:pt x="4" y="3165"/>
                  </a:cubicBezTo>
                  <a:cubicBezTo>
                    <a:pt x="1" y="3674"/>
                    <a:pt x="119" y="4179"/>
                    <a:pt x="347" y="4629"/>
                  </a:cubicBezTo>
                  <a:cubicBezTo>
                    <a:pt x="545" y="5020"/>
                    <a:pt x="826" y="5371"/>
                    <a:pt x="1165" y="5651"/>
                  </a:cubicBezTo>
                  <a:lnTo>
                    <a:pt x="1165" y="6382"/>
                  </a:lnTo>
                  <a:lnTo>
                    <a:pt x="5223" y="6382"/>
                  </a:lnTo>
                  <a:lnTo>
                    <a:pt x="5223" y="5651"/>
                  </a:lnTo>
                  <a:cubicBezTo>
                    <a:pt x="5559" y="5374"/>
                    <a:pt x="5838" y="5026"/>
                    <a:pt x="6036" y="4639"/>
                  </a:cubicBezTo>
                  <a:cubicBezTo>
                    <a:pt x="6267" y="4188"/>
                    <a:pt x="6384" y="3701"/>
                    <a:pt x="6384" y="3190"/>
                  </a:cubicBezTo>
                  <a:cubicBezTo>
                    <a:pt x="6384" y="2345"/>
                    <a:pt x="6057" y="1550"/>
                    <a:pt x="5463" y="949"/>
                  </a:cubicBezTo>
                  <a:cubicBezTo>
                    <a:pt x="4870" y="349"/>
                    <a:pt x="4079" y="12"/>
                    <a:pt x="3237" y="1"/>
                  </a:cubicBezTo>
                  <a:cubicBezTo>
                    <a:pt x="3222" y="1"/>
                    <a:pt x="3208" y="1"/>
                    <a:pt x="3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220;p49">
              <a:extLst>
                <a:ext uri="{FF2B5EF4-FFF2-40B4-BE49-F238E27FC236}">
                  <a16:creationId xmlns:a16="http://schemas.microsoft.com/office/drawing/2014/main" id="{66E98B06-B618-A781-1BDF-14AAA3BFE463}"/>
                </a:ext>
              </a:extLst>
            </p:cNvPr>
            <p:cNvSpPr/>
            <p:nvPr/>
          </p:nvSpPr>
          <p:spPr>
            <a:xfrm>
              <a:off x="5620376" y="1711829"/>
              <a:ext cx="141816" cy="20364"/>
            </a:xfrm>
            <a:custGeom>
              <a:avLst/>
              <a:gdLst/>
              <a:ahLst/>
              <a:cxnLst/>
              <a:rect l="l" t="t" r="r" b="b"/>
              <a:pathLst>
                <a:path w="4060" h="583" extrusionOk="0">
                  <a:moveTo>
                    <a:pt x="1" y="0"/>
                  </a:moveTo>
                  <a:lnTo>
                    <a:pt x="1" y="582"/>
                  </a:lnTo>
                  <a:lnTo>
                    <a:pt x="4059" y="582"/>
                  </a:lnTo>
                  <a:lnTo>
                    <a:pt x="405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221;p49">
              <a:extLst>
                <a:ext uri="{FF2B5EF4-FFF2-40B4-BE49-F238E27FC236}">
                  <a16:creationId xmlns:a16="http://schemas.microsoft.com/office/drawing/2014/main" id="{D92130A9-299D-0E95-2841-7C717619C1CF}"/>
                </a:ext>
              </a:extLst>
            </p:cNvPr>
            <p:cNvSpPr/>
            <p:nvPr/>
          </p:nvSpPr>
          <p:spPr>
            <a:xfrm>
              <a:off x="5620376" y="1752346"/>
              <a:ext cx="141816" cy="60813"/>
            </a:xfrm>
            <a:custGeom>
              <a:avLst/>
              <a:gdLst/>
              <a:ahLst/>
              <a:cxnLst/>
              <a:rect l="l" t="t" r="r" b="b"/>
              <a:pathLst>
                <a:path w="4060" h="1741" extrusionOk="0">
                  <a:moveTo>
                    <a:pt x="1" y="0"/>
                  </a:moveTo>
                  <a:lnTo>
                    <a:pt x="1" y="495"/>
                  </a:lnTo>
                  <a:cubicBezTo>
                    <a:pt x="1" y="1182"/>
                    <a:pt x="560" y="1741"/>
                    <a:pt x="1247" y="1741"/>
                  </a:cubicBezTo>
                  <a:lnTo>
                    <a:pt x="2813" y="1741"/>
                  </a:lnTo>
                  <a:cubicBezTo>
                    <a:pt x="3500" y="1741"/>
                    <a:pt x="4059" y="1182"/>
                    <a:pt x="4059" y="495"/>
                  </a:cubicBezTo>
                  <a:lnTo>
                    <a:pt x="405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222;p49">
              <a:extLst>
                <a:ext uri="{FF2B5EF4-FFF2-40B4-BE49-F238E27FC236}">
                  <a16:creationId xmlns:a16="http://schemas.microsoft.com/office/drawing/2014/main" id="{16A7095B-CAF8-6B13-D254-C8507DB5FA87}"/>
                </a:ext>
              </a:extLst>
            </p:cNvPr>
            <p:cNvSpPr/>
            <p:nvPr/>
          </p:nvSpPr>
          <p:spPr>
            <a:xfrm>
              <a:off x="5519082" y="1569250"/>
              <a:ext cx="40484" cy="20224"/>
            </a:xfrm>
            <a:custGeom>
              <a:avLst/>
              <a:gdLst/>
              <a:ahLst/>
              <a:cxnLst/>
              <a:rect l="l" t="t" r="r" b="b"/>
              <a:pathLst>
                <a:path w="1159" h="579" extrusionOk="0">
                  <a:moveTo>
                    <a:pt x="289" y="1"/>
                  </a:moveTo>
                  <a:cubicBezTo>
                    <a:pt x="129" y="1"/>
                    <a:pt x="0" y="130"/>
                    <a:pt x="0" y="290"/>
                  </a:cubicBezTo>
                  <a:cubicBezTo>
                    <a:pt x="0" y="450"/>
                    <a:pt x="129" y="579"/>
                    <a:pt x="289" y="579"/>
                  </a:cubicBezTo>
                  <a:lnTo>
                    <a:pt x="869" y="579"/>
                  </a:lnTo>
                  <a:cubicBezTo>
                    <a:pt x="1029" y="579"/>
                    <a:pt x="1158" y="450"/>
                    <a:pt x="1158" y="290"/>
                  </a:cubicBezTo>
                  <a:cubicBezTo>
                    <a:pt x="1158" y="130"/>
                    <a:pt x="1029" y="1"/>
                    <a:pt x="8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223;p49">
              <a:extLst>
                <a:ext uri="{FF2B5EF4-FFF2-40B4-BE49-F238E27FC236}">
                  <a16:creationId xmlns:a16="http://schemas.microsoft.com/office/drawing/2014/main" id="{4B4FCA0F-C920-9660-0E1C-B2A2B3188D6E}"/>
                </a:ext>
              </a:extLst>
            </p:cNvPr>
            <p:cNvSpPr/>
            <p:nvPr/>
          </p:nvSpPr>
          <p:spPr>
            <a:xfrm>
              <a:off x="5527570" y="1513818"/>
              <a:ext cx="41846" cy="27141"/>
            </a:xfrm>
            <a:custGeom>
              <a:avLst/>
              <a:gdLst/>
              <a:ahLst/>
              <a:cxnLst/>
              <a:rect l="l" t="t" r="r" b="b"/>
              <a:pathLst>
                <a:path w="1198" h="777" extrusionOk="0">
                  <a:moveTo>
                    <a:pt x="326" y="0"/>
                  </a:moveTo>
                  <a:cubicBezTo>
                    <a:pt x="208" y="0"/>
                    <a:pt x="97" y="74"/>
                    <a:pt x="54" y="191"/>
                  </a:cubicBezTo>
                  <a:cubicBezTo>
                    <a:pt x="0" y="340"/>
                    <a:pt x="77" y="506"/>
                    <a:pt x="227" y="561"/>
                  </a:cubicBezTo>
                  <a:lnTo>
                    <a:pt x="772" y="759"/>
                  </a:lnTo>
                  <a:cubicBezTo>
                    <a:pt x="805" y="772"/>
                    <a:pt x="838" y="777"/>
                    <a:pt x="871" y="777"/>
                  </a:cubicBezTo>
                  <a:cubicBezTo>
                    <a:pt x="989" y="777"/>
                    <a:pt x="1099" y="704"/>
                    <a:pt x="1142" y="586"/>
                  </a:cubicBezTo>
                  <a:cubicBezTo>
                    <a:pt x="1197" y="437"/>
                    <a:pt x="1119" y="271"/>
                    <a:pt x="970" y="216"/>
                  </a:cubicBezTo>
                  <a:lnTo>
                    <a:pt x="424" y="18"/>
                  </a:lnTo>
                  <a:cubicBezTo>
                    <a:pt x="392" y="6"/>
                    <a:pt x="358" y="0"/>
                    <a:pt x="3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24;p49">
              <a:extLst>
                <a:ext uri="{FF2B5EF4-FFF2-40B4-BE49-F238E27FC236}">
                  <a16:creationId xmlns:a16="http://schemas.microsoft.com/office/drawing/2014/main" id="{44818597-36BC-F5D2-1EDB-72FB2285A6C3}"/>
                </a:ext>
              </a:extLst>
            </p:cNvPr>
            <p:cNvSpPr/>
            <p:nvPr/>
          </p:nvSpPr>
          <p:spPr>
            <a:xfrm>
              <a:off x="5527570" y="1617766"/>
              <a:ext cx="41846" cy="27176"/>
            </a:xfrm>
            <a:custGeom>
              <a:avLst/>
              <a:gdLst/>
              <a:ahLst/>
              <a:cxnLst/>
              <a:rect l="l" t="t" r="r" b="b"/>
              <a:pathLst>
                <a:path w="1198" h="778" extrusionOk="0">
                  <a:moveTo>
                    <a:pt x="871" y="1"/>
                  </a:moveTo>
                  <a:cubicBezTo>
                    <a:pt x="838" y="1"/>
                    <a:pt x="805" y="7"/>
                    <a:pt x="772" y="19"/>
                  </a:cubicBezTo>
                  <a:lnTo>
                    <a:pt x="227" y="217"/>
                  </a:lnTo>
                  <a:cubicBezTo>
                    <a:pt x="77" y="271"/>
                    <a:pt x="0" y="437"/>
                    <a:pt x="54" y="587"/>
                  </a:cubicBezTo>
                  <a:cubicBezTo>
                    <a:pt x="97" y="704"/>
                    <a:pt x="208" y="777"/>
                    <a:pt x="326" y="777"/>
                  </a:cubicBezTo>
                  <a:cubicBezTo>
                    <a:pt x="359" y="777"/>
                    <a:pt x="392" y="771"/>
                    <a:pt x="424" y="760"/>
                  </a:cubicBezTo>
                  <a:lnTo>
                    <a:pt x="970" y="561"/>
                  </a:lnTo>
                  <a:cubicBezTo>
                    <a:pt x="1119" y="507"/>
                    <a:pt x="1197" y="341"/>
                    <a:pt x="1142" y="191"/>
                  </a:cubicBezTo>
                  <a:cubicBezTo>
                    <a:pt x="1100" y="74"/>
                    <a:pt x="989" y="1"/>
                    <a:pt x="8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25;p49">
              <a:extLst>
                <a:ext uri="{FF2B5EF4-FFF2-40B4-BE49-F238E27FC236}">
                  <a16:creationId xmlns:a16="http://schemas.microsoft.com/office/drawing/2014/main" id="{07CD2C8E-53FF-D259-A50B-F71C7B777CFB}"/>
                </a:ext>
              </a:extLst>
            </p:cNvPr>
            <p:cNvSpPr/>
            <p:nvPr/>
          </p:nvSpPr>
          <p:spPr>
            <a:xfrm>
              <a:off x="5822999" y="1569250"/>
              <a:ext cx="40484" cy="20224"/>
            </a:xfrm>
            <a:custGeom>
              <a:avLst/>
              <a:gdLst/>
              <a:ahLst/>
              <a:cxnLst/>
              <a:rect l="l" t="t" r="r" b="b"/>
              <a:pathLst>
                <a:path w="1159" h="579" extrusionOk="0">
                  <a:moveTo>
                    <a:pt x="290" y="1"/>
                  </a:moveTo>
                  <a:cubicBezTo>
                    <a:pt x="130" y="1"/>
                    <a:pt x="1" y="130"/>
                    <a:pt x="1" y="290"/>
                  </a:cubicBezTo>
                  <a:cubicBezTo>
                    <a:pt x="1" y="449"/>
                    <a:pt x="130" y="579"/>
                    <a:pt x="290" y="579"/>
                  </a:cubicBezTo>
                  <a:lnTo>
                    <a:pt x="870" y="579"/>
                  </a:lnTo>
                  <a:cubicBezTo>
                    <a:pt x="1029" y="579"/>
                    <a:pt x="1159" y="449"/>
                    <a:pt x="1159" y="290"/>
                  </a:cubicBezTo>
                  <a:cubicBezTo>
                    <a:pt x="1159" y="130"/>
                    <a:pt x="1029" y="1"/>
                    <a:pt x="8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26;p49">
              <a:extLst>
                <a:ext uri="{FF2B5EF4-FFF2-40B4-BE49-F238E27FC236}">
                  <a16:creationId xmlns:a16="http://schemas.microsoft.com/office/drawing/2014/main" id="{A7C27576-B694-C3F6-05C3-D8234E5A7051}"/>
                </a:ext>
              </a:extLst>
            </p:cNvPr>
            <p:cNvSpPr/>
            <p:nvPr/>
          </p:nvSpPr>
          <p:spPr>
            <a:xfrm>
              <a:off x="5813150" y="1617766"/>
              <a:ext cx="41846" cy="27176"/>
            </a:xfrm>
            <a:custGeom>
              <a:avLst/>
              <a:gdLst/>
              <a:ahLst/>
              <a:cxnLst/>
              <a:rect l="l" t="t" r="r" b="b"/>
              <a:pathLst>
                <a:path w="1198" h="778" extrusionOk="0">
                  <a:moveTo>
                    <a:pt x="327" y="1"/>
                  </a:moveTo>
                  <a:cubicBezTo>
                    <a:pt x="209" y="1"/>
                    <a:pt x="98" y="74"/>
                    <a:pt x="55" y="191"/>
                  </a:cubicBezTo>
                  <a:cubicBezTo>
                    <a:pt x="1" y="341"/>
                    <a:pt x="79" y="507"/>
                    <a:pt x="228" y="561"/>
                  </a:cubicBezTo>
                  <a:lnTo>
                    <a:pt x="774" y="760"/>
                  </a:lnTo>
                  <a:cubicBezTo>
                    <a:pt x="806" y="771"/>
                    <a:pt x="839" y="777"/>
                    <a:pt x="872" y="777"/>
                  </a:cubicBezTo>
                  <a:cubicBezTo>
                    <a:pt x="990" y="777"/>
                    <a:pt x="1101" y="704"/>
                    <a:pt x="1144" y="587"/>
                  </a:cubicBezTo>
                  <a:cubicBezTo>
                    <a:pt x="1198" y="437"/>
                    <a:pt x="1121" y="271"/>
                    <a:pt x="971" y="217"/>
                  </a:cubicBezTo>
                  <a:lnTo>
                    <a:pt x="426" y="19"/>
                  </a:lnTo>
                  <a:cubicBezTo>
                    <a:pt x="393" y="7"/>
                    <a:pt x="360" y="1"/>
                    <a:pt x="3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27;p49">
              <a:extLst>
                <a:ext uri="{FF2B5EF4-FFF2-40B4-BE49-F238E27FC236}">
                  <a16:creationId xmlns:a16="http://schemas.microsoft.com/office/drawing/2014/main" id="{B1141490-3CB1-B5A8-B600-B921BB7DB563}"/>
                </a:ext>
              </a:extLst>
            </p:cNvPr>
            <p:cNvSpPr/>
            <p:nvPr/>
          </p:nvSpPr>
          <p:spPr>
            <a:xfrm>
              <a:off x="5813150" y="1513818"/>
              <a:ext cx="41846" cy="27141"/>
            </a:xfrm>
            <a:custGeom>
              <a:avLst/>
              <a:gdLst/>
              <a:ahLst/>
              <a:cxnLst/>
              <a:rect l="l" t="t" r="r" b="b"/>
              <a:pathLst>
                <a:path w="1198" h="777" extrusionOk="0">
                  <a:moveTo>
                    <a:pt x="872" y="0"/>
                  </a:moveTo>
                  <a:cubicBezTo>
                    <a:pt x="840" y="0"/>
                    <a:pt x="806" y="6"/>
                    <a:pt x="774" y="18"/>
                  </a:cubicBezTo>
                  <a:lnTo>
                    <a:pt x="228" y="216"/>
                  </a:lnTo>
                  <a:cubicBezTo>
                    <a:pt x="79" y="271"/>
                    <a:pt x="1" y="437"/>
                    <a:pt x="55" y="586"/>
                  </a:cubicBezTo>
                  <a:cubicBezTo>
                    <a:pt x="98" y="704"/>
                    <a:pt x="209" y="777"/>
                    <a:pt x="327" y="777"/>
                  </a:cubicBezTo>
                  <a:cubicBezTo>
                    <a:pt x="360" y="777"/>
                    <a:pt x="393" y="772"/>
                    <a:pt x="426" y="759"/>
                  </a:cubicBezTo>
                  <a:lnTo>
                    <a:pt x="971" y="561"/>
                  </a:lnTo>
                  <a:cubicBezTo>
                    <a:pt x="1121" y="506"/>
                    <a:pt x="1198" y="340"/>
                    <a:pt x="1144" y="191"/>
                  </a:cubicBezTo>
                  <a:cubicBezTo>
                    <a:pt x="1101" y="74"/>
                    <a:pt x="990" y="0"/>
                    <a:pt x="8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 name="Oval 38">
            <a:extLst>
              <a:ext uri="{FF2B5EF4-FFF2-40B4-BE49-F238E27FC236}">
                <a16:creationId xmlns:a16="http://schemas.microsoft.com/office/drawing/2014/main" id="{EEC30273-5956-25E9-C588-207C66FAD40B}"/>
              </a:ext>
            </a:extLst>
          </p:cNvPr>
          <p:cNvSpPr/>
          <p:nvPr/>
        </p:nvSpPr>
        <p:spPr>
          <a:xfrm>
            <a:off x="1055075" y="1103435"/>
            <a:ext cx="2426676" cy="2435469"/>
          </a:xfrm>
          <a:prstGeom prst="ellipse">
            <a:avLst/>
          </a:prstGeom>
          <a:noFill/>
          <a:ln w="57150">
            <a:solidFill>
              <a:schemeClr val="accent3"/>
            </a:solidFill>
            <a:extLst>
              <a:ext uri="{C807C97D-BFC1-408E-A445-0C87EB9F89A2}">
                <ask:lineSketchStyleProps xmlns:ask="http://schemas.microsoft.com/office/drawing/2018/sketchyshapes" sd="3499211612">
                  <a:custGeom>
                    <a:avLst/>
                    <a:gdLst>
                      <a:gd name="connsiteX0" fmla="*/ 0 w 2426676"/>
                      <a:gd name="connsiteY0" fmla="*/ 1217735 h 2435469"/>
                      <a:gd name="connsiteX1" fmla="*/ 1213338 w 2426676"/>
                      <a:gd name="connsiteY1" fmla="*/ 0 h 2435469"/>
                      <a:gd name="connsiteX2" fmla="*/ 2426676 w 2426676"/>
                      <a:gd name="connsiteY2" fmla="*/ 1217735 h 2435469"/>
                      <a:gd name="connsiteX3" fmla="*/ 1213338 w 2426676"/>
                      <a:gd name="connsiteY3" fmla="*/ 2435470 h 2435469"/>
                      <a:gd name="connsiteX4" fmla="*/ 0 w 2426676"/>
                      <a:gd name="connsiteY4" fmla="*/ 1217735 h 2435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6676" h="2435469" extrusionOk="0">
                        <a:moveTo>
                          <a:pt x="0" y="1217735"/>
                        </a:moveTo>
                        <a:cubicBezTo>
                          <a:pt x="-46143" y="400350"/>
                          <a:pt x="481238" y="5338"/>
                          <a:pt x="1213338" y="0"/>
                        </a:cubicBezTo>
                        <a:cubicBezTo>
                          <a:pt x="1849607" y="47142"/>
                          <a:pt x="2412576" y="530379"/>
                          <a:pt x="2426676" y="1217735"/>
                        </a:cubicBezTo>
                        <a:cubicBezTo>
                          <a:pt x="2499334" y="2013094"/>
                          <a:pt x="2002127" y="2467457"/>
                          <a:pt x="1213338" y="2435470"/>
                        </a:cubicBezTo>
                        <a:cubicBezTo>
                          <a:pt x="495133" y="2468853"/>
                          <a:pt x="-49650" y="1845596"/>
                          <a:pt x="0" y="1217735"/>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txBox="1">
            <a:spLocks noGrp="1"/>
          </p:cNvSpPr>
          <p:nvPr>
            <p:ph type="title"/>
          </p:nvPr>
        </p:nvSpPr>
        <p:spPr>
          <a:xfrm>
            <a:off x="1024800" y="1036138"/>
            <a:ext cx="3735900" cy="1102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en"/>
              <a:t>Introduction</a:t>
            </a:r>
            <a:endParaRPr lang="en-US"/>
          </a:p>
        </p:txBody>
      </p:sp>
      <p:sp>
        <p:nvSpPr>
          <p:cNvPr id="627" name="Google Shape;627;p33"/>
          <p:cNvSpPr txBox="1">
            <a:spLocks noGrp="1"/>
          </p:cNvSpPr>
          <p:nvPr>
            <p:ph type="body" idx="1"/>
          </p:nvPr>
        </p:nvSpPr>
        <p:spPr>
          <a:xfrm>
            <a:off x="1024800" y="1782786"/>
            <a:ext cx="7678421" cy="2377552"/>
          </a:xfrm>
          <a:prstGeom prst="rect">
            <a:avLst/>
          </a:prstGeom>
        </p:spPr>
        <p:txBody>
          <a:bodyPr spcFirstLastPara="1" wrap="square" lIns="91425" tIns="91425" rIns="91425" bIns="91425" anchor="t" anchorCtr="0">
            <a:noAutofit/>
          </a:bodyPr>
          <a:lstStyle/>
          <a:p>
            <a:pPr>
              <a:buSzPts val="1200"/>
            </a:pPr>
            <a:r>
              <a:rPr lang="en" sz="1400">
                <a:solidFill>
                  <a:schemeClr val="dk1"/>
                </a:solidFill>
              </a:rPr>
              <a:t>Live surgical videos often lack real-time feedback or analytics</a:t>
            </a:r>
            <a:endParaRPr lang="en-US"/>
          </a:p>
          <a:p>
            <a:pPr>
              <a:buSzPts val="1200"/>
            </a:pPr>
            <a:endParaRPr lang="en" sz="1400">
              <a:solidFill>
                <a:schemeClr val="dk1"/>
              </a:solidFill>
            </a:endParaRPr>
          </a:p>
          <a:p>
            <a:pPr>
              <a:buSzPts val="1200"/>
            </a:pPr>
            <a:r>
              <a:rPr lang="en" sz="1400">
                <a:solidFill>
                  <a:schemeClr val="dk1"/>
                </a:solidFill>
              </a:rPr>
              <a:t>Students struggle to identify tool usage patterns from raw footage</a:t>
            </a:r>
          </a:p>
          <a:p>
            <a:pPr>
              <a:buSzPts val="1200"/>
            </a:pPr>
            <a:endParaRPr lang="en" sz="1400">
              <a:solidFill>
                <a:schemeClr val="dk1"/>
              </a:solidFill>
            </a:endParaRPr>
          </a:p>
          <a:p>
            <a:pPr>
              <a:buSzPts val="1200"/>
            </a:pPr>
            <a:r>
              <a:rPr lang="en" sz="1400">
                <a:solidFill>
                  <a:schemeClr val="dk1"/>
                </a:solidFill>
              </a:rPr>
              <a:t>Manual video review misses frame-level tool movement insights</a:t>
            </a:r>
          </a:p>
          <a:p>
            <a:pPr>
              <a:buSzPts val="1200"/>
            </a:pPr>
            <a:endParaRPr lang="en" sz="1400">
              <a:solidFill>
                <a:schemeClr val="dk1"/>
              </a:solidFill>
            </a:endParaRPr>
          </a:p>
          <a:p>
            <a:pPr>
              <a:buSzPts val="1200"/>
            </a:pPr>
            <a:r>
              <a:rPr lang="en" sz="1400">
                <a:solidFill>
                  <a:schemeClr val="dk1"/>
                </a:solidFill>
              </a:rPr>
              <a:t>Our platform brings real-time and post-op intelligence to surgical learning</a:t>
            </a:r>
          </a:p>
          <a:p>
            <a:pPr indent="-304800">
              <a:buSzPts val="1200"/>
            </a:pPr>
            <a:endParaRPr lang="en">
              <a:solidFill>
                <a:schemeClr val="dk1"/>
              </a:solidFill>
            </a:endParaRPr>
          </a:p>
          <a:p>
            <a:pPr indent="-304800">
              <a:spcBef>
                <a:spcPts val="1000"/>
              </a:spcBef>
              <a:buSzPts val="1200"/>
            </a:pPr>
            <a:endParaRPr lang="en">
              <a:solidFill>
                <a:schemeClr val="dk1"/>
              </a:solidFill>
            </a:endParaRPr>
          </a:p>
          <a:p>
            <a:pPr lvl="0" indent="-304800" algn="l">
              <a:spcBef>
                <a:spcPts val="1000"/>
              </a:spcBef>
              <a:spcAft>
                <a:spcPts val="0"/>
              </a:spcAft>
              <a:buSzPts val="1200"/>
            </a:pPr>
            <a:endParaRPr/>
          </a:p>
          <a:p>
            <a:pPr marL="0" lvl="0" indent="0" algn="l" rtl="0">
              <a:spcBef>
                <a:spcPts val="0"/>
              </a:spcBef>
              <a:spcAft>
                <a:spcPts val="0"/>
              </a:spcAft>
              <a:buNone/>
            </a:pPr>
            <a:endParaRPr>
              <a:solidFill>
                <a:schemeClr val="dk1"/>
              </a:solidFill>
            </a:endParaRPr>
          </a:p>
          <a:p>
            <a:pPr marL="0" indent="0">
              <a:buNone/>
            </a:pPr>
            <a:endParaRPr lang="en-US">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5">
          <a:extLst>
            <a:ext uri="{FF2B5EF4-FFF2-40B4-BE49-F238E27FC236}">
              <a16:creationId xmlns:a16="http://schemas.microsoft.com/office/drawing/2014/main" id="{FCE742CE-CEC7-46B4-7734-6DE0CA4B8E13}"/>
            </a:ext>
          </a:extLst>
        </p:cNvPr>
        <p:cNvGrpSpPr/>
        <p:nvPr/>
      </p:nvGrpSpPr>
      <p:grpSpPr>
        <a:xfrm>
          <a:off x="0" y="0"/>
          <a:ext cx="0" cy="0"/>
          <a:chOff x="0" y="0"/>
          <a:chExt cx="0" cy="0"/>
        </a:xfrm>
      </p:grpSpPr>
      <p:sp>
        <p:nvSpPr>
          <p:cNvPr id="626" name="Google Shape;626;p33">
            <a:extLst>
              <a:ext uri="{FF2B5EF4-FFF2-40B4-BE49-F238E27FC236}">
                <a16:creationId xmlns:a16="http://schemas.microsoft.com/office/drawing/2014/main" id="{5E233E4C-7E22-0634-DDAE-81E950B39BBD}"/>
              </a:ext>
            </a:extLst>
          </p:cNvPr>
          <p:cNvSpPr txBox="1">
            <a:spLocks noGrp="1"/>
          </p:cNvSpPr>
          <p:nvPr>
            <p:ph type="title"/>
          </p:nvPr>
        </p:nvSpPr>
        <p:spPr>
          <a:xfrm>
            <a:off x="1024800" y="1036138"/>
            <a:ext cx="6237247" cy="1102800"/>
          </a:xfrm>
          <a:prstGeom prst="rect">
            <a:avLst/>
          </a:prstGeom>
        </p:spPr>
        <p:txBody>
          <a:bodyPr spcFirstLastPara="1" wrap="square" lIns="91425" tIns="91425" rIns="91425" bIns="91425" anchor="t" anchorCtr="0">
            <a:noAutofit/>
          </a:bodyPr>
          <a:lstStyle/>
          <a:p>
            <a:r>
              <a:rPr lang="en"/>
              <a:t>Project Goals &amp; Target Users</a:t>
            </a:r>
            <a:endParaRPr lang="en-US" err="1"/>
          </a:p>
        </p:txBody>
      </p:sp>
      <p:sp>
        <p:nvSpPr>
          <p:cNvPr id="627" name="Google Shape;627;p33">
            <a:extLst>
              <a:ext uri="{FF2B5EF4-FFF2-40B4-BE49-F238E27FC236}">
                <a16:creationId xmlns:a16="http://schemas.microsoft.com/office/drawing/2014/main" id="{9716CCDB-6F9E-B1A2-F157-0ED87CF726E3}"/>
              </a:ext>
            </a:extLst>
          </p:cNvPr>
          <p:cNvSpPr txBox="1">
            <a:spLocks noGrp="1"/>
          </p:cNvSpPr>
          <p:nvPr>
            <p:ph type="body" idx="1"/>
          </p:nvPr>
        </p:nvSpPr>
        <p:spPr>
          <a:xfrm>
            <a:off x="1024800" y="1782786"/>
            <a:ext cx="7678421" cy="2377552"/>
          </a:xfrm>
          <a:prstGeom prst="rect">
            <a:avLst/>
          </a:prstGeom>
        </p:spPr>
        <p:txBody>
          <a:bodyPr spcFirstLastPara="1" wrap="square" lIns="91425" tIns="91425" rIns="91425" bIns="91425" anchor="t" anchorCtr="0">
            <a:noAutofit/>
          </a:bodyPr>
          <a:lstStyle/>
          <a:p>
            <a:pPr marL="285750" indent="-285750"/>
            <a:r>
              <a:rPr lang="en" sz="1400">
                <a:solidFill>
                  <a:schemeClr val="dk1"/>
                </a:solidFill>
              </a:rPr>
              <a:t>Goal: Provide automated analysis of live and recorded surgery videos</a:t>
            </a:r>
            <a:br>
              <a:rPr lang="en" sz="1400"/>
            </a:br>
            <a:endParaRPr lang="en-US" sz="1400">
              <a:solidFill>
                <a:schemeClr val="dk1"/>
              </a:solidFill>
            </a:endParaRPr>
          </a:p>
          <a:p>
            <a:pPr marL="285750" indent="-285750"/>
            <a:r>
              <a:rPr lang="en" sz="1400">
                <a:solidFill>
                  <a:schemeClr val="dk1"/>
                </a:solidFill>
              </a:rPr>
              <a:t>Targeted at professors, medical students, and surgical trainees</a:t>
            </a:r>
            <a:br>
              <a:rPr lang="en" sz="1400"/>
            </a:br>
            <a:endParaRPr lang="en" sz="1400">
              <a:solidFill>
                <a:schemeClr val="dk1"/>
              </a:solidFill>
            </a:endParaRPr>
          </a:p>
          <a:p>
            <a:pPr marL="285750" indent="-285750"/>
            <a:r>
              <a:rPr lang="en" sz="1400">
                <a:solidFill>
                  <a:schemeClr val="dk1"/>
                </a:solidFill>
              </a:rPr>
              <a:t>Aims to enhance surgical teaching with data-driven insights</a:t>
            </a:r>
            <a:br>
              <a:rPr lang="en" sz="1400"/>
            </a:br>
            <a:endParaRPr lang="en" sz="1400">
              <a:solidFill>
                <a:schemeClr val="dk1"/>
              </a:solidFill>
            </a:endParaRPr>
          </a:p>
          <a:p>
            <a:pPr marL="285750" indent="-285750"/>
            <a:r>
              <a:rPr lang="en" sz="1400">
                <a:solidFill>
                  <a:schemeClr val="dk1"/>
                </a:solidFill>
              </a:rPr>
              <a:t>Supports better understanding of tool usage patterns and importance</a:t>
            </a:r>
          </a:p>
          <a:p>
            <a:pPr marL="0" indent="0">
              <a:buNone/>
            </a:pPr>
            <a:endParaRPr lang="en">
              <a:solidFill>
                <a:schemeClr val="dk1"/>
              </a:solidFill>
            </a:endParaRPr>
          </a:p>
          <a:p>
            <a:pPr>
              <a:buSzPts val="1200"/>
            </a:pPr>
            <a:endParaRPr lang="en">
              <a:solidFill>
                <a:schemeClr val="dk1"/>
              </a:solidFill>
            </a:endParaRPr>
          </a:p>
          <a:p>
            <a:pPr indent="-304800">
              <a:buSzPts val="1200"/>
            </a:pPr>
            <a:endParaRPr lang="en">
              <a:solidFill>
                <a:schemeClr val="dk1"/>
              </a:solidFill>
            </a:endParaRPr>
          </a:p>
          <a:p>
            <a:pPr indent="-304800">
              <a:spcBef>
                <a:spcPts val="1000"/>
              </a:spcBef>
              <a:buSzPts val="1200"/>
            </a:pPr>
            <a:endParaRPr lang="en">
              <a:solidFill>
                <a:schemeClr val="dk1"/>
              </a:solidFill>
            </a:endParaRPr>
          </a:p>
          <a:p>
            <a:pPr lvl="0" indent="-304800" algn="l">
              <a:spcBef>
                <a:spcPts val="1000"/>
              </a:spcBef>
              <a:spcAft>
                <a:spcPts val="0"/>
              </a:spcAft>
              <a:buSzPts val="1200"/>
            </a:pPr>
            <a:endParaRPr/>
          </a:p>
          <a:p>
            <a:pPr marL="0" lvl="0" indent="0" algn="l" rtl="0">
              <a:spcBef>
                <a:spcPts val="0"/>
              </a:spcBef>
              <a:spcAft>
                <a:spcPts val="0"/>
              </a:spcAft>
              <a:buNone/>
            </a:pPr>
            <a:endParaRPr>
              <a:solidFill>
                <a:schemeClr val="dk1"/>
              </a:solidFill>
            </a:endParaRPr>
          </a:p>
          <a:p>
            <a:pPr marL="0" indent="0">
              <a:buNone/>
            </a:pPr>
            <a:endParaRPr lang="en-US">
              <a:solidFill>
                <a:schemeClr val="dk1"/>
              </a:solidFill>
            </a:endParaRPr>
          </a:p>
        </p:txBody>
      </p:sp>
    </p:spTree>
    <p:extLst>
      <p:ext uri="{BB962C8B-B14F-4D97-AF65-F5344CB8AC3E}">
        <p14:creationId xmlns:p14="http://schemas.microsoft.com/office/powerpoint/2010/main" val="2626886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5">
          <a:extLst>
            <a:ext uri="{FF2B5EF4-FFF2-40B4-BE49-F238E27FC236}">
              <a16:creationId xmlns:a16="http://schemas.microsoft.com/office/drawing/2014/main" id="{6565B9DB-B937-B725-A290-D84C8FD8AFA8}"/>
            </a:ext>
          </a:extLst>
        </p:cNvPr>
        <p:cNvGrpSpPr/>
        <p:nvPr/>
      </p:nvGrpSpPr>
      <p:grpSpPr>
        <a:xfrm>
          <a:off x="0" y="0"/>
          <a:ext cx="0" cy="0"/>
          <a:chOff x="0" y="0"/>
          <a:chExt cx="0" cy="0"/>
        </a:xfrm>
      </p:grpSpPr>
      <p:sp>
        <p:nvSpPr>
          <p:cNvPr id="626" name="Google Shape;626;p33">
            <a:extLst>
              <a:ext uri="{FF2B5EF4-FFF2-40B4-BE49-F238E27FC236}">
                <a16:creationId xmlns:a16="http://schemas.microsoft.com/office/drawing/2014/main" id="{BB4C5171-BF5A-2F54-3E12-8A574E6CAAD1}"/>
              </a:ext>
            </a:extLst>
          </p:cNvPr>
          <p:cNvSpPr txBox="1">
            <a:spLocks noGrp="1"/>
          </p:cNvSpPr>
          <p:nvPr>
            <p:ph type="title"/>
          </p:nvPr>
        </p:nvSpPr>
        <p:spPr>
          <a:xfrm>
            <a:off x="1024800" y="1036138"/>
            <a:ext cx="7090356" cy="1102800"/>
          </a:xfrm>
          <a:prstGeom prst="rect">
            <a:avLst/>
          </a:prstGeom>
        </p:spPr>
        <p:txBody>
          <a:bodyPr spcFirstLastPara="1" wrap="square" lIns="91425" tIns="91425" rIns="91425" bIns="91425" anchor="t" anchorCtr="0">
            <a:noAutofit/>
          </a:bodyPr>
          <a:lstStyle/>
          <a:p>
            <a:r>
              <a:rPr lang="en"/>
              <a:t>What Makes Our Platform Unique</a:t>
            </a:r>
            <a:endParaRPr lang="en-US"/>
          </a:p>
        </p:txBody>
      </p:sp>
      <p:sp>
        <p:nvSpPr>
          <p:cNvPr id="627" name="Google Shape;627;p33">
            <a:extLst>
              <a:ext uri="{FF2B5EF4-FFF2-40B4-BE49-F238E27FC236}">
                <a16:creationId xmlns:a16="http://schemas.microsoft.com/office/drawing/2014/main" id="{EF05ED90-C717-AE44-EB22-79401D3BA7B8}"/>
              </a:ext>
            </a:extLst>
          </p:cNvPr>
          <p:cNvSpPr txBox="1">
            <a:spLocks noGrp="1"/>
          </p:cNvSpPr>
          <p:nvPr>
            <p:ph type="body" idx="1"/>
          </p:nvPr>
        </p:nvSpPr>
        <p:spPr>
          <a:xfrm>
            <a:off x="1024800" y="1782786"/>
            <a:ext cx="7678421" cy="2377552"/>
          </a:xfrm>
          <a:prstGeom prst="rect">
            <a:avLst/>
          </a:prstGeom>
        </p:spPr>
        <p:txBody>
          <a:bodyPr spcFirstLastPara="1" wrap="square" lIns="91425" tIns="91425" rIns="91425" bIns="91425" anchor="t" anchorCtr="0">
            <a:noAutofit/>
          </a:bodyPr>
          <a:lstStyle/>
          <a:p>
            <a:r>
              <a:rPr lang="en" sz="1400"/>
              <a:t>Livestreams surgeries with real-time instrument detection</a:t>
            </a:r>
            <a:endParaRPr lang="en-US" sz="1400">
              <a:solidFill>
                <a:schemeClr val="dk1"/>
              </a:solidFill>
            </a:endParaRPr>
          </a:p>
          <a:p>
            <a:endParaRPr lang="en" sz="1400"/>
          </a:p>
          <a:p>
            <a:r>
              <a:rPr lang="en" sz="1400"/>
              <a:t>Upload video for deeper, frame-by-frame analytics</a:t>
            </a:r>
          </a:p>
          <a:p>
            <a:endParaRPr lang="en" sz="1400"/>
          </a:p>
          <a:p>
            <a:r>
              <a:rPr lang="en" sz="1400"/>
              <a:t>Tracks tools with precise XY coordinates and motion traces</a:t>
            </a:r>
          </a:p>
          <a:p>
            <a:endParaRPr lang="en" sz="1400"/>
          </a:p>
          <a:p>
            <a:r>
              <a:rPr lang="en" sz="1400"/>
              <a:t>Displays interactive graphs per tool and usage timeline</a:t>
            </a:r>
          </a:p>
          <a:p>
            <a:pPr marL="285750" indent="-285750"/>
            <a:endParaRPr lang="en"/>
          </a:p>
          <a:p>
            <a:pPr marL="0" indent="0">
              <a:buNone/>
            </a:pPr>
            <a:endParaRPr lang="en">
              <a:solidFill>
                <a:schemeClr val="dk1"/>
              </a:solidFill>
            </a:endParaRPr>
          </a:p>
          <a:p>
            <a:pPr marL="139700" indent="0">
              <a:buSzPts val="1200"/>
              <a:buNone/>
            </a:pPr>
            <a:r>
              <a:rPr lang="en-US" sz="2800">
                <a:solidFill>
                  <a:srgbClr val="002060"/>
                </a:solidFill>
              </a:rPr>
              <a:t>Our 90s commercial video: </a:t>
            </a:r>
            <a:r>
              <a:rPr lang="en-US" sz="2800">
                <a:solidFill>
                  <a:srgbClr val="002060"/>
                </a:solidFill>
                <a:hlinkClick r:id="rId3">
                  <a:extLst>
                    <a:ext uri="{A12FA001-AC4F-418D-AE19-62706E023703}">
                      <ahyp:hlinkClr xmlns:ahyp="http://schemas.microsoft.com/office/drawing/2018/hyperlinkcolor" val="tx"/>
                    </a:ext>
                  </a:extLst>
                </a:hlinkClick>
              </a:rPr>
              <a:t>Click Here</a:t>
            </a:r>
          </a:p>
          <a:p>
            <a:pPr marL="0" lvl="0" indent="0" algn="l" rtl="0">
              <a:spcBef>
                <a:spcPts val="0"/>
              </a:spcBef>
              <a:spcAft>
                <a:spcPts val="0"/>
              </a:spcAft>
              <a:buNone/>
            </a:pPr>
            <a:endParaRPr>
              <a:solidFill>
                <a:schemeClr val="dk1"/>
              </a:solidFill>
            </a:endParaRPr>
          </a:p>
          <a:p>
            <a:pPr marL="0" indent="0">
              <a:buNone/>
            </a:pPr>
            <a:endParaRPr lang="en-US">
              <a:solidFill>
                <a:schemeClr val="dk1"/>
              </a:solidFill>
            </a:endParaRPr>
          </a:p>
        </p:txBody>
      </p:sp>
    </p:spTree>
    <p:extLst>
      <p:ext uri="{BB962C8B-B14F-4D97-AF65-F5344CB8AC3E}">
        <p14:creationId xmlns:p14="http://schemas.microsoft.com/office/powerpoint/2010/main" val="1514632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8">
          <a:extLst>
            <a:ext uri="{FF2B5EF4-FFF2-40B4-BE49-F238E27FC236}">
              <a16:creationId xmlns:a16="http://schemas.microsoft.com/office/drawing/2014/main" id="{14434315-FE96-CB16-4616-7DCFBD6CF603}"/>
            </a:ext>
          </a:extLst>
        </p:cNvPr>
        <p:cNvGrpSpPr/>
        <p:nvPr/>
      </p:nvGrpSpPr>
      <p:grpSpPr>
        <a:xfrm>
          <a:off x="0" y="0"/>
          <a:ext cx="0" cy="0"/>
          <a:chOff x="0" y="0"/>
          <a:chExt cx="0" cy="0"/>
        </a:xfrm>
      </p:grpSpPr>
      <p:sp>
        <p:nvSpPr>
          <p:cNvPr id="619" name="Google Shape;619;p32">
            <a:extLst>
              <a:ext uri="{FF2B5EF4-FFF2-40B4-BE49-F238E27FC236}">
                <a16:creationId xmlns:a16="http://schemas.microsoft.com/office/drawing/2014/main" id="{FA76743E-8FA0-D9B9-980A-A28781186F42}"/>
              </a:ext>
            </a:extLst>
          </p:cNvPr>
          <p:cNvSpPr txBox="1">
            <a:spLocks noGrp="1"/>
          </p:cNvSpPr>
          <p:nvPr>
            <p:ph type="title"/>
          </p:nvPr>
        </p:nvSpPr>
        <p:spPr>
          <a:xfrm>
            <a:off x="4420064" y="2617261"/>
            <a:ext cx="3943500" cy="1395600"/>
          </a:xfrm>
          <a:prstGeom prst="rect">
            <a:avLst/>
          </a:prstGeom>
        </p:spPr>
        <p:txBody>
          <a:bodyPr spcFirstLastPara="1" wrap="square" lIns="91425" tIns="91425" rIns="91425" bIns="91425" anchor="t" anchorCtr="0">
            <a:noAutofit/>
          </a:bodyPr>
          <a:lstStyle/>
          <a:p>
            <a:r>
              <a:rPr lang="en"/>
              <a:t>System Design</a:t>
            </a:r>
            <a:endParaRPr lang="en-US"/>
          </a:p>
        </p:txBody>
      </p:sp>
      <p:sp>
        <p:nvSpPr>
          <p:cNvPr id="620" name="Google Shape;620;p32">
            <a:extLst>
              <a:ext uri="{FF2B5EF4-FFF2-40B4-BE49-F238E27FC236}">
                <a16:creationId xmlns:a16="http://schemas.microsoft.com/office/drawing/2014/main" id="{22B9EE43-77EB-FFE5-5909-0CCE7C5FC079}"/>
              </a:ext>
            </a:extLst>
          </p:cNvPr>
          <p:cNvSpPr txBox="1">
            <a:spLocks noGrp="1"/>
          </p:cNvSpPr>
          <p:nvPr>
            <p:ph type="title" idx="2"/>
          </p:nvPr>
        </p:nvSpPr>
        <p:spPr>
          <a:xfrm>
            <a:off x="4420064" y="1443461"/>
            <a:ext cx="11175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16" name="Oval 15">
            <a:extLst>
              <a:ext uri="{FF2B5EF4-FFF2-40B4-BE49-F238E27FC236}">
                <a16:creationId xmlns:a16="http://schemas.microsoft.com/office/drawing/2014/main" id="{83037250-854E-EF06-AF05-BBC33790C591}"/>
              </a:ext>
            </a:extLst>
          </p:cNvPr>
          <p:cNvSpPr/>
          <p:nvPr/>
        </p:nvSpPr>
        <p:spPr>
          <a:xfrm>
            <a:off x="1178167" y="1411166"/>
            <a:ext cx="2426676" cy="2435469"/>
          </a:xfrm>
          <a:prstGeom prst="ellipse">
            <a:avLst/>
          </a:prstGeom>
          <a:noFill/>
          <a:ln w="57150">
            <a:solidFill>
              <a:schemeClr val="accent3"/>
            </a:solidFill>
            <a:extLst>
              <a:ext uri="{C807C97D-BFC1-408E-A445-0C87EB9F89A2}">
                <ask:lineSketchStyleProps xmlns:ask="http://schemas.microsoft.com/office/drawing/2018/sketchyshapes" sd="3499211612">
                  <a:custGeom>
                    <a:avLst/>
                    <a:gdLst>
                      <a:gd name="connsiteX0" fmla="*/ 0 w 2426676"/>
                      <a:gd name="connsiteY0" fmla="*/ 1217735 h 2435469"/>
                      <a:gd name="connsiteX1" fmla="*/ 1213338 w 2426676"/>
                      <a:gd name="connsiteY1" fmla="*/ 0 h 2435469"/>
                      <a:gd name="connsiteX2" fmla="*/ 2426676 w 2426676"/>
                      <a:gd name="connsiteY2" fmla="*/ 1217735 h 2435469"/>
                      <a:gd name="connsiteX3" fmla="*/ 1213338 w 2426676"/>
                      <a:gd name="connsiteY3" fmla="*/ 2435470 h 2435469"/>
                      <a:gd name="connsiteX4" fmla="*/ 0 w 2426676"/>
                      <a:gd name="connsiteY4" fmla="*/ 1217735 h 2435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6676" h="2435469" extrusionOk="0">
                        <a:moveTo>
                          <a:pt x="0" y="1217735"/>
                        </a:moveTo>
                        <a:cubicBezTo>
                          <a:pt x="-46143" y="400350"/>
                          <a:pt x="481238" y="5338"/>
                          <a:pt x="1213338" y="0"/>
                        </a:cubicBezTo>
                        <a:cubicBezTo>
                          <a:pt x="1849607" y="47142"/>
                          <a:pt x="2412576" y="530379"/>
                          <a:pt x="2426676" y="1217735"/>
                        </a:cubicBezTo>
                        <a:cubicBezTo>
                          <a:pt x="2499334" y="2013094"/>
                          <a:pt x="2002127" y="2467457"/>
                          <a:pt x="1213338" y="2435470"/>
                        </a:cubicBezTo>
                        <a:cubicBezTo>
                          <a:pt x="495133" y="2468853"/>
                          <a:pt x="-49650" y="1845596"/>
                          <a:pt x="0" y="1217735"/>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oogle Shape;1330;p49">
            <a:extLst>
              <a:ext uri="{FF2B5EF4-FFF2-40B4-BE49-F238E27FC236}">
                <a16:creationId xmlns:a16="http://schemas.microsoft.com/office/drawing/2014/main" id="{245BBDCA-9AD8-C787-83AB-A285B59F4A93}"/>
              </a:ext>
            </a:extLst>
          </p:cNvPr>
          <p:cNvGrpSpPr/>
          <p:nvPr/>
        </p:nvGrpSpPr>
        <p:grpSpPr>
          <a:xfrm>
            <a:off x="1676122" y="1892197"/>
            <a:ext cx="1425858" cy="1399516"/>
            <a:chOff x="4772894" y="3668992"/>
            <a:chExt cx="344405" cy="344440"/>
          </a:xfrm>
        </p:grpSpPr>
        <p:sp>
          <p:nvSpPr>
            <p:cNvPr id="18" name="Google Shape;1331;p49">
              <a:extLst>
                <a:ext uri="{FF2B5EF4-FFF2-40B4-BE49-F238E27FC236}">
                  <a16:creationId xmlns:a16="http://schemas.microsoft.com/office/drawing/2014/main" id="{80B317F6-501E-BAD9-FF47-03BA8CB3460A}"/>
                </a:ext>
              </a:extLst>
            </p:cNvPr>
            <p:cNvSpPr/>
            <p:nvPr/>
          </p:nvSpPr>
          <p:spPr>
            <a:xfrm>
              <a:off x="4772894" y="3841226"/>
              <a:ext cx="210209" cy="172205"/>
            </a:xfrm>
            <a:custGeom>
              <a:avLst/>
              <a:gdLst/>
              <a:ahLst/>
              <a:cxnLst/>
              <a:rect l="l" t="t" r="r" b="b"/>
              <a:pathLst>
                <a:path w="6018" h="4930" extrusionOk="0">
                  <a:moveTo>
                    <a:pt x="289" y="0"/>
                  </a:moveTo>
                  <a:cubicBezTo>
                    <a:pt x="130" y="0"/>
                    <a:pt x="0" y="130"/>
                    <a:pt x="0" y="289"/>
                  </a:cubicBezTo>
                  <a:lnTo>
                    <a:pt x="0" y="4641"/>
                  </a:lnTo>
                  <a:cubicBezTo>
                    <a:pt x="0" y="4801"/>
                    <a:pt x="130" y="4930"/>
                    <a:pt x="289" y="4930"/>
                  </a:cubicBezTo>
                  <a:lnTo>
                    <a:pt x="4641" y="4930"/>
                  </a:lnTo>
                  <a:lnTo>
                    <a:pt x="4641" y="3585"/>
                  </a:lnTo>
                  <a:cubicBezTo>
                    <a:pt x="4641" y="3249"/>
                    <a:pt x="4915" y="2977"/>
                    <a:pt x="5253" y="2977"/>
                  </a:cubicBezTo>
                  <a:cubicBezTo>
                    <a:pt x="5292" y="2977"/>
                    <a:pt x="5333" y="2980"/>
                    <a:pt x="5373" y="2988"/>
                  </a:cubicBezTo>
                  <a:cubicBezTo>
                    <a:pt x="5406" y="2994"/>
                    <a:pt x="5441" y="2998"/>
                    <a:pt x="5475" y="2998"/>
                  </a:cubicBezTo>
                  <a:cubicBezTo>
                    <a:pt x="5624" y="2998"/>
                    <a:pt x="5763" y="2937"/>
                    <a:pt x="5864" y="2828"/>
                  </a:cubicBezTo>
                  <a:cubicBezTo>
                    <a:pt x="5966" y="2719"/>
                    <a:pt x="6017" y="2577"/>
                    <a:pt x="6007" y="2427"/>
                  </a:cubicBezTo>
                  <a:cubicBezTo>
                    <a:pt x="5988" y="2162"/>
                    <a:pt x="5774" y="1950"/>
                    <a:pt x="5510" y="1933"/>
                  </a:cubicBezTo>
                  <a:cubicBezTo>
                    <a:pt x="5498" y="1932"/>
                    <a:pt x="5486" y="1932"/>
                    <a:pt x="5475" y="1932"/>
                  </a:cubicBezTo>
                  <a:cubicBezTo>
                    <a:pt x="5439" y="1932"/>
                    <a:pt x="5403" y="1936"/>
                    <a:pt x="5367" y="1943"/>
                  </a:cubicBezTo>
                  <a:cubicBezTo>
                    <a:pt x="5328" y="1952"/>
                    <a:pt x="5287" y="1955"/>
                    <a:pt x="5247" y="1955"/>
                  </a:cubicBezTo>
                  <a:cubicBezTo>
                    <a:pt x="4913" y="1955"/>
                    <a:pt x="4641" y="1682"/>
                    <a:pt x="4641" y="1346"/>
                  </a:cubicBezTo>
                  <a:lnTo>
                    <a:pt x="4641" y="0"/>
                  </a:lnTo>
                  <a:lnTo>
                    <a:pt x="3586" y="0"/>
                  </a:lnTo>
                  <a:cubicBezTo>
                    <a:pt x="3382" y="0"/>
                    <a:pt x="3233" y="188"/>
                    <a:pt x="3272" y="390"/>
                  </a:cubicBezTo>
                  <a:cubicBezTo>
                    <a:pt x="3285" y="459"/>
                    <a:pt x="3290" y="532"/>
                    <a:pt x="3284" y="607"/>
                  </a:cubicBezTo>
                  <a:cubicBezTo>
                    <a:pt x="3255" y="1016"/>
                    <a:pt x="2932" y="1338"/>
                    <a:pt x="2523" y="1366"/>
                  </a:cubicBezTo>
                  <a:cubicBezTo>
                    <a:pt x="2504" y="1367"/>
                    <a:pt x="2485" y="1368"/>
                    <a:pt x="2466" y="1368"/>
                  </a:cubicBezTo>
                  <a:cubicBezTo>
                    <a:pt x="2012" y="1368"/>
                    <a:pt x="1644" y="1000"/>
                    <a:pt x="1644" y="546"/>
                  </a:cubicBezTo>
                  <a:cubicBezTo>
                    <a:pt x="1644" y="492"/>
                    <a:pt x="1649" y="439"/>
                    <a:pt x="1659" y="388"/>
                  </a:cubicBezTo>
                  <a:cubicBezTo>
                    <a:pt x="1698" y="188"/>
                    <a:pt x="1548" y="0"/>
                    <a:pt x="13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32;p49">
              <a:extLst>
                <a:ext uri="{FF2B5EF4-FFF2-40B4-BE49-F238E27FC236}">
                  <a16:creationId xmlns:a16="http://schemas.microsoft.com/office/drawing/2014/main" id="{C7ED18AD-1106-335C-A45E-8DA4742C6A3E}"/>
                </a:ext>
              </a:extLst>
            </p:cNvPr>
            <p:cNvSpPr/>
            <p:nvPr/>
          </p:nvSpPr>
          <p:spPr>
            <a:xfrm>
              <a:off x="4896194" y="3668992"/>
              <a:ext cx="221072" cy="162180"/>
            </a:xfrm>
            <a:custGeom>
              <a:avLst/>
              <a:gdLst/>
              <a:ahLst/>
              <a:cxnLst/>
              <a:rect l="l" t="t" r="r" b="b"/>
              <a:pathLst>
                <a:path w="6329" h="4643" extrusionOk="0">
                  <a:moveTo>
                    <a:pt x="1687" y="1"/>
                  </a:moveTo>
                  <a:cubicBezTo>
                    <a:pt x="1528" y="1"/>
                    <a:pt x="1398" y="131"/>
                    <a:pt x="1398" y="290"/>
                  </a:cubicBezTo>
                  <a:lnTo>
                    <a:pt x="1398" y="1346"/>
                  </a:lnTo>
                  <a:cubicBezTo>
                    <a:pt x="1398" y="1528"/>
                    <a:pt x="1250" y="1666"/>
                    <a:pt x="1076" y="1666"/>
                  </a:cubicBezTo>
                  <a:cubicBezTo>
                    <a:pt x="1055" y="1666"/>
                    <a:pt x="1033" y="1664"/>
                    <a:pt x="1012" y="1659"/>
                  </a:cubicBezTo>
                  <a:cubicBezTo>
                    <a:pt x="959" y="1650"/>
                    <a:pt x="905" y="1644"/>
                    <a:pt x="850" y="1644"/>
                  </a:cubicBezTo>
                  <a:cubicBezTo>
                    <a:pt x="831" y="1644"/>
                    <a:pt x="811" y="1645"/>
                    <a:pt x="791" y="1646"/>
                  </a:cubicBezTo>
                  <a:cubicBezTo>
                    <a:pt x="383" y="1676"/>
                    <a:pt x="61" y="1999"/>
                    <a:pt x="33" y="2409"/>
                  </a:cubicBezTo>
                  <a:cubicBezTo>
                    <a:pt x="0" y="2888"/>
                    <a:pt x="379" y="3288"/>
                    <a:pt x="853" y="3288"/>
                  </a:cubicBezTo>
                  <a:cubicBezTo>
                    <a:pt x="908" y="3288"/>
                    <a:pt x="961" y="3283"/>
                    <a:pt x="1012" y="3272"/>
                  </a:cubicBezTo>
                  <a:cubicBezTo>
                    <a:pt x="1034" y="3268"/>
                    <a:pt x="1055" y="3266"/>
                    <a:pt x="1076" y="3266"/>
                  </a:cubicBezTo>
                  <a:cubicBezTo>
                    <a:pt x="1250" y="3266"/>
                    <a:pt x="1398" y="3405"/>
                    <a:pt x="1398" y="3586"/>
                  </a:cubicBezTo>
                  <a:lnTo>
                    <a:pt x="1398" y="4643"/>
                  </a:lnTo>
                  <a:lnTo>
                    <a:pt x="2745" y="4643"/>
                  </a:lnTo>
                  <a:cubicBezTo>
                    <a:pt x="2751" y="4643"/>
                    <a:pt x="2760" y="4641"/>
                    <a:pt x="2767" y="4633"/>
                  </a:cubicBezTo>
                  <a:cubicBezTo>
                    <a:pt x="2773" y="4626"/>
                    <a:pt x="2778" y="4615"/>
                    <a:pt x="2774" y="4599"/>
                  </a:cubicBezTo>
                  <a:cubicBezTo>
                    <a:pt x="2761" y="4529"/>
                    <a:pt x="2754" y="4458"/>
                    <a:pt x="2754" y="4386"/>
                  </a:cubicBezTo>
                  <a:cubicBezTo>
                    <a:pt x="2754" y="3774"/>
                    <a:pt x="3252" y="3276"/>
                    <a:pt x="3864" y="3276"/>
                  </a:cubicBezTo>
                  <a:cubicBezTo>
                    <a:pt x="3890" y="3276"/>
                    <a:pt x="3916" y="3277"/>
                    <a:pt x="3942" y="3278"/>
                  </a:cubicBezTo>
                  <a:cubicBezTo>
                    <a:pt x="4495" y="3317"/>
                    <a:pt x="4939" y="3763"/>
                    <a:pt x="4973" y="4316"/>
                  </a:cubicBezTo>
                  <a:cubicBezTo>
                    <a:pt x="4979" y="4415"/>
                    <a:pt x="4972" y="4514"/>
                    <a:pt x="4952" y="4609"/>
                  </a:cubicBezTo>
                  <a:cubicBezTo>
                    <a:pt x="4952" y="4612"/>
                    <a:pt x="4950" y="4620"/>
                    <a:pt x="4958" y="4630"/>
                  </a:cubicBezTo>
                  <a:cubicBezTo>
                    <a:pt x="4962" y="4636"/>
                    <a:pt x="4971" y="4643"/>
                    <a:pt x="4984" y="4643"/>
                  </a:cubicBezTo>
                  <a:lnTo>
                    <a:pt x="6329" y="4643"/>
                  </a:lnTo>
                  <a:lnTo>
                    <a:pt x="6329" y="290"/>
                  </a:lnTo>
                  <a:cubicBezTo>
                    <a:pt x="6329" y="131"/>
                    <a:pt x="6200" y="1"/>
                    <a:pt x="60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33;p49">
              <a:extLst>
                <a:ext uri="{FF2B5EF4-FFF2-40B4-BE49-F238E27FC236}">
                  <a16:creationId xmlns:a16="http://schemas.microsoft.com/office/drawing/2014/main" id="{39118FA5-8C6C-5752-F28E-3D3D9B7C9D82}"/>
                </a:ext>
              </a:extLst>
            </p:cNvPr>
            <p:cNvSpPr/>
            <p:nvPr/>
          </p:nvSpPr>
          <p:spPr>
            <a:xfrm>
              <a:off x="4955189" y="3803573"/>
              <a:ext cx="162110" cy="209859"/>
            </a:xfrm>
            <a:custGeom>
              <a:avLst/>
              <a:gdLst/>
              <a:ahLst/>
              <a:cxnLst/>
              <a:rect l="l" t="t" r="r" b="b"/>
              <a:pathLst>
                <a:path w="4641" h="6008" extrusionOk="0">
                  <a:moveTo>
                    <a:pt x="2175" y="1"/>
                  </a:moveTo>
                  <a:cubicBezTo>
                    <a:pt x="1882" y="1"/>
                    <a:pt x="1642" y="239"/>
                    <a:pt x="1642" y="533"/>
                  </a:cubicBezTo>
                  <a:cubicBezTo>
                    <a:pt x="1642" y="567"/>
                    <a:pt x="1646" y="602"/>
                    <a:pt x="1653" y="635"/>
                  </a:cubicBezTo>
                  <a:cubicBezTo>
                    <a:pt x="1688" y="818"/>
                    <a:pt x="1642" y="1004"/>
                    <a:pt x="1524" y="1146"/>
                  </a:cubicBezTo>
                  <a:cubicBezTo>
                    <a:pt x="1408" y="1287"/>
                    <a:pt x="1237" y="1367"/>
                    <a:pt x="1056" y="1367"/>
                  </a:cubicBezTo>
                  <a:lnTo>
                    <a:pt x="0" y="1367"/>
                  </a:lnTo>
                  <a:lnTo>
                    <a:pt x="0" y="2424"/>
                  </a:lnTo>
                  <a:cubicBezTo>
                    <a:pt x="0" y="2443"/>
                    <a:pt x="17" y="2456"/>
                    <a:pt x="28" y="2456"/>
                  </a:cubicBezTo>
                  <a:cubicBezTo>
                    <a:pt x="30" y="2456"/>
                    <a:pt x="31" y="2456"/>
                    <a:pt x="33" y="2455"/>
                  </a:cubicBezTo>
                  <a:cubicBezTo>
                    <a:pt x="107" y="2440"/>
                    <a:pt x="181" y="2432"/>
                    <a:pt x="256" y="2432"/>
                  </a:cubicBezTo>
                  <a:cubicBezTo>
                    <a:pt x="279" y="2432"/>
                    <a:pt x="303" y="2433"/>
                    <a:pt x="326" y="2435"/>
                  </a:cubicBezTo>
                  <a:cubicBezTo>
                    <a:pt x="880" y="2469"/>
                    <a:pt x="1326" y="2912"/>
                    <a:pt x="1364" y="3465"/>
                  </a:cubicBezTo>
                  <a:cubicBezTo>
                    <a:pt x="1385" y="3777"/>
                    <a:pt x="1280" y="4074"/>
                    <a:pt x="1068" y="4301"/>
                  </a:cubicBezTo>
                  <a:cubicBezTo>
                    <a:pt x="858" y="4525"/>
                    <a:pt x="562" y="4654"/>
                    <a:pt x="256" y="4654"/>
                  </a:cubicBezTo>
                  <a:cubicBezTo>
                    <a:pt x="184" y="4654"/>
                    <a:pt x="113" y="4647"/>
                    <a:pt x="43" y="4633"/>
                  </a:cubicBezTo>
                  <a:cubicBezTo>
                    <a:pt x="39" y="4633"/>
                    <a:pt x="37" y="4632"/>
                    <a:pt x="34" y="4632"/>
                  </a:cubicBezTo>
                  <a:cubicBezTo>
                    <a:pt x="21" y="4632"/>
                    <a:pt x="0" y="4641"/>
                    <a:pt x="0" y="4663"/>
                  </a:cubicBezTo>
                  <a:lnTo>
                    <a:pt x="0" y="6008"/>
                  </a:lnTo>
                  <a:lnTo>
                    <a:pt x="4352" y="6008"/>
                  </a:lnTo>
                  <a:cubicBezTo>
                    <a:pt x="4512" y="6008"/>
                    <a:pt x="4641" y="5879"/>
                    <a:pt x="4641" y="5719"/>
                  </a:cubicBezTo>
                  <a:lnTo>
                    <a:pt x="4641" y="1367"/>
                  </a:lnTo>
                  <a:lnTo>
                    <a:pt x="3307" y="1367"/>
                  </a:lnTo>
                  <a:cubicBezTo>
                    <a:pt x="3141" y="1367"/>
                    <a:pt x="2978" y="1305"/>
                    <a:pt x="2861" y="1187"/>
                  </a:cubicBezTo>
                  <a:cubicBezTo>
                    <a:pt x="2717" y="1041"/>
                    <a:pt x="2657" y="838"/>
                    <a:pt x="2697" y="641"/>
                  </a:cubicBezTo>
                  <a:cubicBezTo>
                    <a:pt x="2707" y="594"/>
                    <a:pt x="2710" y="546"/>
                    <a:pt x="2707" y="499"/>
                  </a:cubicBezTo>
                  <a:cubicBezTo>
                    <a:pt x="2690" y="234"/>
                    <a:pt x="2479" y="20"/>
                    <a:pt x="2213" y="2"/>
                  </a:cubicBezTo>
                  <a:cubicBezTo>
                    <a:pt x="2201" y="1"/>
                    <a:pt x="2188" y="1"/>
                    <a:pt x="21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34;p49">
              <a:extLst>
                <a:ext uri="{FF2B5EF4-FFF2-40B4-BE49-F238E27FC236}">
                  <a16:creationId xmlns:a16="http://schemas.microsoft.com/office/drawing/2014/main" id="{A4CC084C-4D92-1A99-E06F-2CB99FD09E84}"/>
                </a:ext>
              </a:extLst>
            </p:cNvPr>
            <p:cNvSpPr/>
            <p:nvPr/>
          </p:nvSpPr>
          <p:spPr>
            <a:xfrm>
              <a:off x="4853895" y="3668992"/>
              <a:ext cx="60708" cy="20224"/>
            </a:xfrm>
            <a:custGeom>
              <a:avLst/>
              <a:gdLst/>
              <a:ahLst/>
              <a:cxnLst/>
              <a:rect l="l" t="t" r="r" b="b"/>
              <a:pathLst>
                <a:path w="1738" h="579" extrusionOk="0">
                  <a:moveTo>
                    <a:pt x="289" y="1"/>
                  </a:moveTo>
                  <a:cubicBezTo>
                    <a:pt x="130" y="1"/>
                    <a:pt x="0" y="131"/>
                    <a:pt x="0" y="290"/>
                  </a:cubicBezTo>
                  <a:cubicBezTo>
                    <a:pt x="0" y="449"/>
                    <a:pt x="130" y="579"/>
                    <a:pt x="289" y="579"/>
                  </a:cubicBezTo>
                  <a:lnTo>
                    <a:pt x="1449" y="579"/>
                  </a:lnTo>
                  <a:cubicBezTo>
                    <a:pt x="1609" y="579"/>
                    <a:pt x="1738" y="449"/>
                    <a:pt x="1738" y="290"/>
                  </a:cubicBezTo>
                  <a:cubicBezTo>
                    <a:pt x="1738" y="131"/>
                    <a:pt x="1609" y="1"/>
                    <a:pt x="1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35;p49">
              <a:extLst>
                <a:ext uri="{FF2B5EF4-FFF2-40B4-BE49-F238E27FC236}">
                  <a16:creationId xmlns:a16="http://schemas.microsoft.com/office/drawing/2014/main" id="{3F534206-86F4-497E-2F9A-6E35D8E4A83F}"/>
                </a:ext>
              </a:extLst>
            </p:cNvPr>
            <p:cNvSpPr/>
            <p:nvPr/>
          </p:nvSpPr>
          <p:spPr>
            <a:xfrm>
              <a:off x="4772894" y="3668992"/>
              <a:ext cx="59695" cy="59765"/>
            </a:xfrm>
            <a:custGeom>
              <a:avLst/>
              <a:gdLst/>
              <a:ahLst/>
              <a:cxnLst/>
              <a:rect l="l" t="t" r="r" b="b"/>
              <a:pathLst>
                <a:path w="1709" h="1711" extrusionOk="0">
                  <a:moveTo>
                    <a:pt x="289" y="1"/>
                  </a:moveTo>
                  <a:cubicBezTo>
                    <a:pt x="130" y="1"/>
                    <a:pt x="0" y="131"/>
                    <a:pt x="0" y="290"/>
                  </a:cubicBezTo>
                  <a:lnTo>
                    <a:pt x="0" y="1422"/>
                  </a:lnTo>
                  <a:cubicBezTo>
                    <a:pt x="0" y="1582"/>
                    <a:pt x="130" y="1711"/>
                    <a:pt x="289" y="1711"/>
                  </a:cubicBezTo>
                  <a:cubicBezTo>
                    <a:pt x="449" y="1711"/>
                    <a:pt x="578" y="1582"/>
                    <a:pt x="578" y="1422"/>
                  </a:cubicBezTo>
                  <a:lnTo>
                    <a:pt x="578" y="579"/>
                  </a:lnTo>
                  <a:lnTo>
                    <a:pt x="1419" y="579"/>
                  </a:lnTo>
                  <a:cubicBezTo>
                    <a:pt x="1579" y="579"/>
                    <a:pt x="1708" y="449"/>
                    <a:pt x="1708" y="290"/>
                  </a:cubicBezTo>
                  <a:cubicBezTo>
                    <a:pt x="1708" y="131"/>
                    <a:pt x="1579" y="1"/>
                    <a:pt x="1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36;p49">
              <a:extLst>
                <a:ext uri="{FF2B5EF4-FFF2-40B4-BE49-F238E27FC236}">
                  <a16:creationId xmlns:a16="http://schemas.microsoft.com/office/drawing/2014/main" id="{57AB42F2-BB22-8C4A-7174-6286F81E30C1}"/>
                </a:ext>
              </a:extLst>
            </p:cNvPr>
            <p:cNvSpPr/>
            <p:nvPr/>
          </p:nvSpPr>
          <p:spPr>
            <a:xfrm>
              <a:off x="4772894" y="3750062"/>
              <a:ext cx="20224" cy="60743"/>
            </a:xfrm>
            <a:custGeom>
              <a:avLst/>
              <a:gdLst/>
              <a:ahLst/>
              <a:cxnLst/>
              <a:rect l="l" t="t" r="r" b="b"/>
              <a:pathLst>
                <a:path w="579" h="1739" extrusionOk="0">
                  <a:moveTo>
                    <a:pt x="289" y="0"/>
                  </a:moveTo>
                  <a:cubicBezTo>
                    <a:pt x="130" y="0"/>
                    <a:pt x="0" y="130"/>
                    <a:pt x="0" y="289"/>
                  </a:cubicBezTo>
                  <a:lnTo>
                    <a:pt x="0" y="1450"/>
                  </a:lnTo>
                  <a:cubicBezTo>
                    <a:pt x="0" y="1609"/>
                    <a:pt x="130" y="1739"/>
                    <a:pt x="289" y="1739"/>
                  </a:cubicBezTo>
                  <a:cubicBezTo>
                    <a:pt x="449" y="1739"/>
                    <a:pt x="578" y="1609"/>
                    <a:pt x="578" y="1450"/>
                  </a:cubicBezTo>
                  <a:lnTo>
                    <a:pt x="578" y="289"/>
                  </a:lnTo>
                  <a:cubicBezTo>
                    <a:pt x="578" y="130"/>
                    <a:pt x="449" y="0"/>
                    <a:pt x="2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96486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32">
          <a:extLst>
            <a:ext uri="{FF2B5EF4-FFF2-40B4-BE49-F238E27FC236}">
              <a16:creationId xmlns:a16="http://schemas.microsoft.com/office/drawing/2014/main" id="{9A798BBE-F7DB-C334-CBF0-4EB196476240}"/>
            </a:ext>
          </a:extLst>
        </p:cNvPr>
        <p:cNvGrpSpPr/>
        <p:nvPr/>
      </p:nvGrpSpPr>
      <p:grpSpPr>
        <a:xfrm>
          <a:off x="0" y="0"/>
          <a:ext cx="0" cy="0"/>
          <a:chOff x="0" y="0"/>
          <a:chExt cx="0" cy="0"/>
        </a:xfrm>
      </p:grpSpPr>
      <p:sp>
        <p:nvSpPr>
          <p:cNvPr id="634" name="Google Shape;634;p34">
            <a:extLst>
              <a:ext uri="{FF2B5EF4-FFF2-40B4-BE49-F238E27FC236}">
                <a16:creationId xmlns:a16="http://schemas.microsoft.com/office/drawing/2014/main" id="{259A98B8-8368-BFEA-3E3B-BA94572AA58C}"/>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r>
              <a:rPr lang="en"/>
              <a:t>Project Deployment Block Diagram</a:t>
            </a:r>
            <a:endParaRPr lang="en-US"/>
          </a:p>
          <a:p>
            <a:pPr marL="0" lvl="0" indent="0" algn="l">
              <a:spcBef>
                <a:spcPts val="0"/>
              </a:spcBef>
              <a:spcAft>
                <a:spcPts val="0"/>
              </a:spcAft>
              <a:buNone/>
            </a:pPr>
            <a:endParaRPr lang="en-US"/>
          </a:p>
        </p:txBody>
      </p:sp>
      <p:sp>
        <p:nvSpPr>
          <p:cNvPr id="3" name="Subtitle 2">
            <a:extLst>
              <a:ext uri="{FF2B5EF4-FFF2-40B4-BE49-F238E27FC236}">
                <a16:creationId xmlns:a16="http://schemas.microsoft.com/office/drawing/2014/main" id="{0A7E1805-6FA2-6860-D527-8A280F7576EF}"/>
              </a:ext>
            </a:extLst>
          </p:cNvPr>
          <p:cNvSpPr>
            <a:spLocks noGrp="1"/>
          </p:cNvSpPr>
          <p:nvPr>
            <p:ph type="subTitle" idx="3"/>
          </p:nvPr>
        </p:nvSpPr>
        <p:spPr/>
        <p:txBody>
          <a:bodyPr/>
          <a:lstStyle/>
          <a:p>
            <a:endParaRPr lang="en-US"/>
          </a:p>
        </p:txBody>
      </p:sp>
      <p:sp>
        <p:nvSpPr>
          <p:cNvPr id="5" name="Subtitle 4">
            <a:extLst>
              <a:ext uri="{FF2B5EF4-FFF2-40B4-BE49-F238E27FC236}">
                <a16:creationId xmlns:a16="http://schemas.microsoft.com/office/drawing/2014/main" id="{9A9FD255-3CD0-7256-AE60-58A0BFDA5EF6}"/>
              </a:ext>
            </a:extLst>
          </p:cNvPr>
          <p:cNvSpPr>
            <a:spLocks noGrp="1"/>
          </p:cNvSpPr>
          <p:nvPr>
            <p:ph type="subTitle" idx="2"/>
          </p:nvPr>
        </p:nvSpPr>
        <p:spPr/>
        <p:txBody>
          <a:bodyPr/>
          <a:lstStyle/>
          <a:p>
            <a:endParaRPr lang="en-US"/>
          </a:p>
        </p:txBody>
      </p:sp>
      <p:sp>
        <p:nvSpPr>
          <p:cNvPr id="7" name="Subtitle 6">
            <a:extLst>
              <a:ext uri="{FF2B5EF4-FFF2-40B4-BE49-F238E27FC236}">
                <a16:creationId xmlns:a16="http://schemas.microsoft.com/office/drawing/2014/main" id="{4B746B23-FCD3-F7DD-67F4-F0366C060220}"/>
              </a:ext>
            </a:extLst>
          </p:cNvPr>
          <p:cNvSpPr>
            <a:spLocks noGrp="1"/>
          </p:cNvSpPr>
          <p:nvPr>
            <p:ph type="subTitle" idx="1"/>
          </p:nvPr>
        </p:nvSpPr>
        <p:spPr/>
        <p:txBody>
          <a:bodyPr/>
          <a:lstStyle/>
          <a:p>
            <a:endParaRPr lang="en-US"/>
          </a:p>
        </p:txBody>
      </p:sp>
      <p:sp>
        <p:nvSpPr>
          <p:cNvPr id="9" name="Subtitle 8">
            <a:extLst>
              <a:ext uri="{FF2B5EF4-FFF2-40B4-BE49-F238E27FC236}">
                <a16:creationId xmlns:a16="http://schemas.microsoft.com/office/drawing/2014/main" id="{12FEFDA7-2C04-899B-B6EB-525240DDA474}"/>
              </a:ext>
            </a:extLst>
          </p:cNvPr>
          <p:cNvSpPr>
            <a:spLocks noGrp="1"/>
          </p:cNvSpPr>
          <p:nvPr>
            <p:ph type="subTitle" idx="4"/>
          </p:nvPr>
        </p:nvSpPr>
        <p:spPr/>
        <p:txBody>
          <a:bodyPr/>
          <a:lstStyle/>
          <a:p>
            <a:endParaRPr lang="en-US"/>
          </a:p>
        </p:txBody>
      </p:sp>
      <p:pic>
        <p:nvPicPr>
          <p:cNvPr id="10" name="Picture 9" descr="A diagram of a software company&#10;&#10;AI-generated content may be incorrect.">
            <a:extLst>
              <a:ext uri="{FF2B5EF4-FFF2-40B4-BE49-F238E27FC236}">
                <a16:creationId xmlns:a16="http://schemas.microsoft.com/office/drawing/2014/main" id="{349BB464-796F-EC9C-F9B2-CD4231B79A6A}"/>
              </a:ext>
            </a:extLst>
          </p:cNvPr>
          <p:cNvPicPr>
            <a:picLocks noChangeAspect="1"/>
          </p:cNvPicPr>
          <p:nvPr/>
        </p:nvPicPr>
        <p:blipFill>
          <a:blip r:embed="rId3"/>
          <a:stretch>
            <a:fillRect/>
          </a:stretch>
        </p:blipFill>
        <p:spPr>
          <a:xfrm>
            <a:off x="721401" y="1192527"/>
            <a:ext cx="7729304" cy="3592274"/>
          </a:xfrm>
          <a:prstGeom prst="rect">
            <a:avLst/>
          </a:prstGeom>
        </p:spPr>
      </p:pic>
    </p:spTree>
    <p:extLst>
      <p:ext uri="{BB962C8B-B14F-4D97-AF65-F5344CB8AC3E}">
        <p14:creationId xmlns:p14="http://schemas.microsoft.com/office/powerpoint/2010/main" val="4116316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47">
          <a:extLst>
            <a:ext uri="{FF2B5EF4-FFF2-40B4-BE49-F238E27FC236}">
              <a16:creationId xmlns:a16="http://schemas.microsoft.com/office/drawing/2014/main" id="{E17105D0-3978-882B-15C1-A764573728D1}"/>
            </a:ext>
          </a:extLst>
        </p:cNvPr>
        <p:cNvGrpSpPr/>
        <p:nvPr/>
      </p:nvGrpSpPr>
      <p:grpSpPr>
        <a:xfrm>
          <a:off x="0" y="0"/>
          <a:ext cx="0" cy="0"/>
          <a:chOff x="0" y="0"/>
          <a:chExt cx="0" cy="0"/>
        </a:xfrm>
      </p:grpSpPr>
      <p:sp>
        <p:nvSpPr>
          <p:cNvPr id="848" name="Google Shape;848;p44">
            <a:extLst>
              <a:ext uri="{FF2B5EF4-FFF2-40B4-BE49-F238E27FC236}">
                <a16:creationId xmlns:a16="http://schemas.microsoft.com/office/drawing/2014/main" id="{65C76979-A196-C3E3-3272-33071F1B9EA2}"/>
              </a:ext>
            </a:extLst>
          </p:cNvPr>
          <p:cNvSpPr txBox="1">
            <a:spLocks noGrp="1"/>
          </p:cNvSpPr>
          <p:nvPr>
            <p:ph type="title"/>
          </p:nvPr>
        </p:nvSpPr>
        <p:spPr>
          <a:xfrm>
            <a:off x="720000" y="207633"/>
            <a:ext cx="7704000" cy="5727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en"/>
              <a:t>Frontend</a:t>
            </a:r>
            <a:endParaRPr lang="en-US"/>
          </a:p>
        </p:txBody>
      </p:sp>
      <p:sp>
        <p:nvSpPr>
          <p:cNvPr id="849" name="Google Shape;849;p44">
            <a:extLst>
              <a:ext uri="{FF2B5EF4-FFF2-40B4-BE49-F238E27FC236}">
                <a16:creationId xmlns:a16="http://schemas.microsoft.com/office/drawing/2014/main" id="{D01DEB3B-8822-0315-483B-DA7B94C4825F}"/>
              </a:ext>
            </a:extLst>
          </p:cNvPr>
          <p:cNvSpPr/>
          <p:nvPr/>
        </p:nvSpPr>
        <p:spPr>
          <a:xfrm>
            <a:off x="687207" y="1050953"/>
            <a:ext cx="7722740" cy="651703"/>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p>
            <a:pPr algn="ctr"/>
            <a:r>
              <a:rPr lang="en" sz="1500" b="1">
                <a:solidFill>
                  <a:schemeClr val="dk1"/>
                </a:solidFill>
                <a:latin typeface="Roboto Slab"/>
                <a:ea typeface="Roboto Slab"/>
                <a:cs typeface="Roboto Slab"/>
                <a:sym typeface="Roboto Slab"/>
              </a:rPr>
              <a:t>UI Pages:  </a:t>
            </a:r>
            <a:endParaRPr lang="en-US" sz="1500">
              <a:solidFill>
                <a:schemeClr val="dk1"/>
              </a:solidFill>
              <a:ea typeface="Roboto Slab"/>
              <a:sym typeface="Roboto Slab"/>
            </a:endParaRPr>
          </a:p>
          <a:p>
            <a:pPr algn="ctr"/>
            <a:r>
              <a:rPr lang="en" sz="1500" b="1">
                <a:solidFill>
                  <a:schemeClr val="dk1"/>
                </a:solidFill>
                <a:latin typeface="Roboto Slab"/>
                <a:ea typeface="Roboto Slab"/>
                <a:cs typeface="Roboto Slab"/>
                <a:sym typeface="Roboto Slab"/>
              </a:rPr>
              <a:t>Main page, Livestream page, Upload Video Page, Save Dashboard page</a:t>
            </a:r>
            <a:endParaRPr lang="en-US" sz="1500">
              <a:solidFill>
                <a:schemeClr val="dk1"/>
              </a:solidFill>
            </a:endParaRPr>
          </a:p>
        </p:txBody>
      </p:sp>
      <p:sp>
        <p:nvSpPr>
          <p:cNvPr id="850" name="Google Shape;850;p44">
            <a:extLst>
              <a:ext uri="{FF2B5EF4-FFF2-40B4-BE49-F238E27FC236}">
                <a16:creationId xmlns:a16="http://schemas.microsoft.com/office/drawing/2014/main" id="{40E9F3E8-B7F4-5431-CB8D-5F80B33B76F6}"/>
              </a:ext>
            </a:extLst>
          </p:cNvPr>
          <p:cNvSpPr/>
          <p:nvPr/>
        </p:nvSpPr>
        <p:spPr>
          <a:xfrm>
            <a:off x="2645385" y="2185053"/>
            <a:ext cx="1829400" cy="513115"/>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p>
            <a:pPr algn="ctr"/>
            <a:r>
              <a:rPr lang="en" b="1">
                <a:solidFill>
                  <a:schemeClr val="dk1"/>
                </a:solidFill>
                <a:latin typeface="Roboto Slab"/>
                <a:ea typeface="Roboto Slab"/>
                <a:cs typeface="Roboto Slab"/>
              </a:rPr>
              <a:t>Key Features</a:t>
            </a:r>
          </a:p>
        </p:txBody>
      </p:sp>
      <p:sp>
        <p:nvSpPr>
          <p:cNvPr id="851" name="Google Shape;851;p44">
            <a:extLst>
              <a:ext uri="{FF2B5EF4-FFF2-40B4-BE49-F238E27FC236}">
                <a16:creationId xmlns:a16="http://schemas.microsoft.com/office/drawing/2014/main" id="{46CD3176-E6DA-1668-DA0C-83F82D5592AD}"/>
              </a:ext>
            </a:extLst>
          </p:cNvPr>
          <p:cNvSpPr/>
          <p:nvPr/>
        </p:nvSpPr>
        <p:spPr>
          <a:xfrm>
            <a:off x="691893" y="2180369"/>
            <a:ext cx="1829400" cy="5178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p>
            <a:pPr algn="ctr"/>
            <a:r>
              <a:rPr lang="en" b="1">
                <a:solidFill>
                  <a:schemeClr val="dk1"/>
                </a:solidFill>
                <a:latin typeface="Roboto Slab"/>
                <a:ea typeface="Roboto Slab"/>
                <a:cs typeface="Roboto Slab"/>
                <a:sym typeface="Roboto Slab"/>
              </a:rPr>
              <a:t>Tech Stack</a:t>
            </a:r>
            <a:endParaRPr lang="en-US"/>
          </a:p>
        </p:txBody>
      </p:sp>
      <p:sp>
        <p:nvSpPr>
          <p:cNvPr id="852" name="Google Shape;852;p44">
            <a:extLst>
              <a:ext uri="{FF2B5EF4-FFF2-40B4-BE49-F238E27FC236}">
                <a16:creationId xmlns:a16="http://schemas.microsoft.com/office/drawing/2014/main" id="{9AF025F1-102F-3E22-3A11-BD3720B85A66}"/>
              </a:ext>
            </a:extLst>
          </p:cNvPr>
          <p:cNvSpPr/>
          <p:nvPr/>
        </p:nvSpPr>
        <p:spPr>
          <a:xfrm>
            <a:off x="4608248" y="2180369"/>
            <a:ext cx="1829400" cy="5178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p>
            <a:pPr marL="0" lvl="0" indent="0" algn="ctr">
              <a:spcBef>
                <a:spcPts val="0"/>
              </a:spcBef>
              <a:spcAft>
                <a:spcPts val="0"/>
              </a:spcAft>
              <a:buNone/>
            </a:pPr>
            <a:r>
              <a:rPr lang="en" b="1">
                <a:solidFill>
                  <a:schemeClr val="dk1"/>
                </a:solidFill>
                <a:latin typeface="Roboto Slab"/>
                <a:ea typeface="Roboto Slab"/>
                <a:cs typeface="Roboto Slab"/>
                <a:sym typeface="Roboto Slab"/>
              </a:rPr>
              <a:t>Focus</a:t>
            </a:r>
            <a:endParaRPr lang="en-US"/>
          </a:p>
        </p:txBody>
      </p:sp>
      <p:sp>
        <p:nvSpPr>
          <p:cNvPr id="853" name="Google Shape;853;p44">
            <a:extLst>
              <a:ext uri="{FF2B5EF4-FFF2-40B4-BE49-F238E27FC236}">
                <a16:creationId xmlns:a16="http://schemas.microsoft.com/office/drawing/2014/main" id="{2666489E-A411-E616-6403-304AB4F2223F}"/>
              </a:ext>
            </a:extLst>
          </p:cNvPr>
          <p:cNvSpPr/>
          <p:nvPr/>
        </p:nvSpPr>
        <p:spPr>
          <a:xfrm>
            <a:off x="691893" y="2900344"/>
            <a:ext cx="1829400" cy="15129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pPr marL="228600" indent="-228600">
              <a:buAutoNum type="alphaUcPeriod"/>
            </a:pPr>
            <a:r>
              <a:rPr lang="en" sz="1000">
                <a:solidFill>
                  <a:schemeClr val="dk1"/>
                </a:solidFill>
                <a:latin typeface="Poppins"/>
                <a:cs typeface="Poppins"/>
                <a:sym typeface="Poppins"/>
              </a:rPr>
              <a:t>React.js</a:t>
            </a:r>
            <a:endParaRPr lang="en-US">
              <a:solidFill>
                <a:schemeClr val="dk1"/>
              </a:solidFill>
              <a:sym typeface="Poppins"/>
            </a:endParaRPr>
          </a:p>
          <a:p>
            <a:pPr marL="228600" indent="-228600">
              <a:buAutoNum type="alphaUcPeriod"/>
            </a:pPr>
            <a:endParaRPr lang="en" sz="1000">
              <a:solidFill>
                <a:schemeClr val="dk1"/>
              </a:solidFill>
              <a:latin typeface="Poppins"/>
              <a:cs typeface="Poppins"/>
              <a:sym typeface="Poppins"/>
            </a:endParaRPr>
          </a:p>
          <a:p>
            <a:pPr marL="228600" indent="-228600">
              <a:buAutoNum type="alphaUcPeriod"/>
            </a:pPr>
            <a:r>
              <a:rPr lang="en" sz="1000">
                <a:solidFill>
                  <a:schemeClr val="dk1"/>
                </a:solidFill>
                <a:latin typeface="Poppins"/>
                <a:cs typeface="Poppins"/>
                <a:sym typeface="Poppins"/>
              </a:rPr>
              <a:t>Recharts</a:t>
            </a:r>
            <a:r>
              <a:rPr lang="en" sz="1000">
                <a:solidFill>
                  <a:schemeClr val="dk1"/>
                </a:solidFill>
                <a:latin typeface="Poppins"/>
                <a:cs typeface="Poppins"/>
              </a:rPr>
              <a:t>/</a:t>
            </a:r>
            <a:r>
              <a:rPr lang="en" sz="1000" err="1">
                <a:solidFill>
                  <a:schemeClr val="dk1"/>
                </a:solidFill>
                <a:latin typeface="Poppins"/>
                <a:cs typeface="Poppins"/>
              </a:rPr>
              <a:t>Plotly</a:t>
            </a:r>
            <a:endParaRPr lang="en" err="1">
              <a:solidFill>
                <a:schemeClr val="dk1"/>
              </a:solidFill>
            </a:endParaRPr>
          </a:p>
          <a:p>
            <a:pPr marL="228600" indent="-228600">
              <a:buAutoNum type="alphaUcPeriod"/>
            </a:pPr>
            <a:endParaRPr lang="en" sz="1000">
              <a:solidFill>
                <a:schemeClr val="dk1"/>
              </a:solidFill>
              <a:latin typeface="Poppins"/>
              <a:cs typeface="Poppins"/>
            </a:endParaRPr>
          </a:p>
          <a:p>
            <a:pPr marL="228600" indent="-228600">
              <a:buAutoNum type="alphaUcPeriod"/>
            </a:pPr>
            <a:r>
              <a:rPr lang="en" sz="1000">
                <a:solidFill>
                  <a:schemeClr val="dk1"/>
                </a:solidFill>
                <a:latin typeface="Poppins"/>
                <a:cs typeface="Poppins"/>
              </a:rPr>
              <a:t>Tabulate</a:t>
            </a:r>
            <a:endParaRPr lang="en">
              <a:solidFill>
                <a:schemeClr val="dk1"/>
              </a:solidFill>
            </a:endParaRPr>
          </a:p>
        </p:txBody>
      </p:sp>
      <p:sp>
        <p:nvSpPr>
          <p:cNvPr id="857" name="Google Shape;857;p44">
            <a:extLst>
              <a:ext uri="{FF2B5EF4-FFF2-40B4-BE49-F238E27FC236}">
                <a16:creationId xmlns:a16="http://schemas.microsoft.com/office/drawing/2014/main" id="{15E7D41F-5404-919D-3E9A-5902C98A6E3F}"/>
              </a:ext>
            </a:extLst>
          </p:cNvPr>
          <p:cNvSpPr/>
          <p:nvPr/>
        </p:nvSpPr>
        <p:spPr>
          <a:xfrm>
            <a:off x="2645384" y="2900344"/>
            <a:ext cx="1829400" cy="15129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pPr marL="228600" indent="-228600">
              <a:buAutoNum type="alphaUcPeriod"/>
            </a:pPr>
            <a:r>
              <a:rPr lang="en" sz="1000">
                <a:solidFill>
                  <a:schemeClr val="dk1"/>
                </a:solidFill>
                <a:latin typeface="Poppins"/>
                <a:ea typeface="Poppins"/>
                <a:cs typeface="Poppins"/>
              </a:rPr>
              <a:t>Responsive UI for desktop and tablet</a:t>
            </a:r>
          </a:p>
          <a:p>
            <a:pPr marL="228600" indent="-228600">
              <a:buAutoNum type="alphaUcPeriod"/>
            </a:pPr>
            <a:r>
              <a:rPr lang="en" sz="1000">
                <a:solidFill>
                  <a:schemeClr val="dk1"/>
                </a:solidFill>
                <a:latin typeface="Poppins"/>
                <a:ea typeface="Poppins"/>
                <a:cs typeface="Poppins"/>
              </a:rPr>
              <a:t>Real-time data visualizations and charts</a:t>
            </a:r>
          </a:p>
          <a:p>
            <a:pPr marL="228600" indent="-228600">
              <a:buAutoNum type="alphaUcPeriod"/>
            </a:pPr>
            <a:r>
              <a:rPr lang="en" sz="1000">
                <a:solidFill>
                  <a:schemeClr val="dk1"/>
                </a:solidFill>
                <a:latin typeface="Poppins"/>
                <a:ea typeface="Poppins"/>
                <a:cs typeface="Poppins"/>
              </a:rPr>
              <a:t>User-friendly dashboard navigation</a:t>
            </a:r>
          </a:p>
        </p:txBody>
      </p:sp>
      <p:sp>
        <p:nvSpPr>
          <p:cNvPr id="858" name="Google Shape;858;p44">
            <a:extLst>
              <a:ext uri="{FF2B5EF4-FFF2-40B4-BE49-F238E27FC236}">
                <a16:creationId xmlns:a16="http://schemas.microsoft.com/office/drawing/2014/main" id="{EEA41161-0197-35E3-06DA-CFDE01F11AE6}"/>
              </a:ext>
            </a:extLst>
          </p:cNvPr>
          <p:cNvSpPr/>
          <p:nvPr/>
        </p:nvSpPr>
        <p:spPr>
          <a:xfrm>
            <a:off x="6566425" y="2180369"/>
            <a:ext cx="1829400" cy="5178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ctr" anchorCtr="0">
            <a:noAutofit/>
          </a:bodyPr>
          <a:lstStyle/>
          <a:p>
            <a:pPr marL="0" lvl="0" indent="0" algn="ctr">
              <a:spcBef>
                <a:spcPts val="0"/>
              </a:spcBef>
              <a:spcAft>
                <a:spcPts val="0"/>
              </a:spcAft>
              <a:buNone/>
            </a:pPr>
            <a:r>
              <a:rPr lang="en" b="1">
                <a:solidFill>
                  <a:schemeClr val="dk1"/>
                </a:solidFill>
                <a:latin typeface="Roboto Slab"/>
                <a:ea typeface="Roboto Slab"/>
                <a:cs typeface="Roboto Slab"/>
                <a:sym typeface="Roboto Slab"/>
              </a:rPr>
              <a:t>Pipeline</a:t>
            </a:r>
            <a:endParaRPr lang="en-US"/>
          </a:p>
        </p:txBody>
      </p:sp>
      <p:sp>
        <p:nvSpPr>
          <p:cNvPr id="860" name="Google Shape;860;p44">
            <a:extLst>
              <a:ext uri="{FF2B5EF4-FFF2-40B4-BE49-F238E27FC236}">
                <a16:creationId xmlns:a16="http://schemas.microsoft.com/office/drawing/2014/main" id="{F85E87BA-92AE-18CC-BC29-A130BAD2640A}"/>
              </a:ext>
            </a:extLst>
          </p:cNvPr>
          <p:cNvSpPr/>
          <p:nvPr/>
        </p:nvSpPr>
        <p:spPr>
          <a:xfrm>
            <a:off x="6566418" y="2900344"/>
            <a:ext cx="1829400" cy="15129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pPr algn="ctr"/>
            <a:r>
              <a:rPr lang="en" sz="1000">
                <a:solidFill>
                  <a:schemeClr val="dk1"/>
                </a:solidFill>
                <a:latin typeface="Poppins"/>
                <a:ea typeface="Poppins"/>
                <a:cs typeface="Poppins"/>
              </a:rPr>
              <a:t>Video Stream</a:t>
            </a:r>
            <a:endParaRPr lang="en-US">
              <a:solidFill>
                <a:schemeClr val="dk1"/>
              </a:solidFill>
            </a:endParaRPr>
          </a:p>
          <a:p>
            <a:pPr algn="ctr"/>
            <a:r>
              <a:rPr lang="en" sz="1000">
                <a:solidFill>
                  <a:schemeClr val="dk1"/>
                </a:solidFill>
                <a:latin typeface="Poppins"/>
                <a:ea typeface="Poppins"/>
                <a:cs typeface="Poppins"/>
              </a:rPr>
              <a:t>|</a:t>
            </a:r>
          </a:p>
          <a:p>
            <a:pPr algn="ctr"/>
            <a:r>
              <a:rPr lang="en" sz="1000">
                <a:solidFill>
                  <a:schemeClr val="dk1"/>
                </a:solidFill>
                <a:latin typeface="Poppins"/>
                <a:ea typeface="Poppins"/>
                <a:cs typeface="Poppins"/>
              </a:rPr>
              <a:t>Frame Extraction</a:t>
            </a:r>
          </a:p>
          <a:p>
            <a:pPr algn="ctr"/>
            <a:r>
              <a:rPr lang="en" sz="1000">
                <a:solidFill>
                  <a:schemeClr val="dk1"/>
                </a:solidFill>
                <a:latin typeface="Poppins"/>
                <a:ea typeface="Poppins"/>
                <a:cs typeface="Poppins"/>
              </a:rPr>
              <a:t>|</a:t>
            </a:r>
          </a:p>
          <a:p>
            <a:pPr algn="ctr"/>
            <a:r>
              <a:rPr lang="en" sz="1000">
                <a:solidFill>
                  <a:schemeClr val="dk1"/>
                </a:solidFill>
                <a:latin typeface="Poppins"/>
                <a:ea typeface="Poppins"/>
                <a:cs typeface="Poppins"/>
              </a:rPr>
              <a:t>ML Prediction</a:t>
            </a:r>
          </a:p>
          <a:p>
            <a:pPr algn="ctr"/>
            <a:r>
              <a:rPr lang="en" sz="1000">
                <a:solidFill>
                  <a:schemeClr val="dk1"/>
                </a:solidFill>
                <a:latin typeface="Poppins"/>
                <a:ea typeface="Poppins"/>
                <a:cs typeface="Poppins"/>
              </a:rPr>
              <a:t>|</a:t>
            </a:r>
          </a:p>
          <a:p>
            <a:pPr algn="ctr"/>
            <a:r>
              <a:rPr lang="en" sz="1000">
                <a:solidFill>
                  <a:schemeClr val="dk1"/>
                </a:solidFill>
                <a:latin typeface="Poppins"/>
                <a:ea typeface="Poppins"/>
                <a:cs typeface="Poppins"/>
              </a:rPr>
              <a:t>Annotation</a:t>
            </a:r>
          </a:p>
          <a:p>
            <a:pPr algn="ctr"/>
            <a:r>
              <a:rPr lang="en" sz="1000">
                <a:solidFill>
                  <a:schemeClr val="dk1"/>
                </a:solidFill>
                <a:latin typeface="Poppins"/>
                <a:ea typeface="Poppins"/>
                <a:cs typeface="Poppins"/>
              </a:rPr>
              <a:t>|</a:t>
            </a:r>
          </a:p>
          <a:p>
            <a:pPr algn="ctr"/>
            <a:r>
              <a:rPr lang="en" sz="1000">
                <a:solidFill>
                  <a:schemeClr val="dk1"/>
                </a:solidFill>
                <a:latin typeface="Poppins"/>
                <a:ea typeface="Poppins"/>
                <a:cs typeface="Poppins"/>
              </a:rPr>
              <a:t>API Response</a:t>
            </a:r>
          </a:p>
        </p:txBody>
      </p:sp>
      <p:sp>
        <p:nvSpPr>
          <p:cNvPr id="864" name="Google Shape;864;p44">
            <a:extLst>
              <a:ext uri="{FF2B5EF4-FFF2-40B4-BE49-F238E27FC236}">
                <a16:creationId xmlns:a16="http://schemas.microsoft.com/office/drawing/2014/main" id="{CD4C716D-40A2-4555-586A-514BF781212B}"/>
              </a:ext>
            </a:extLst>
          </p:cNvPr>
          <p:cNvSpPr/>
          <p:nvPr/>
        </p:nvSpPr>
        <p:spPr>
          <a:xfrm>
            <a:off x="4608243" y="2900344"/>
            <a:ext cx="1829400" cy="1512900"/>
          </a:xfrm>
          <a:prstGeom prst="rect">
            <a:avLst/>
          </a:prstGeom>
          <a:solidFill>
            <a:schemeClr val="lt1"/>
          </a:solidFill>
          <a:ln w="19050" cap="flat" cmpd="sng">
            <a:solidFill>
              <a:schemeClr val="dk2"/>
            </a:solidFill>
            <a:prstDash val="solid"/>
            <a:round/>
            <a:headEnd type="none" w="sm" len="sm"/>
            <a:tailEnd type="none" w="sm" len="sm"/>
          </a:ln>
          <a:effectLst>
            <a:outerShdw blurRad="57150" dist="19050" dir="5400000" algn="bl" rotWithShape="0">
              <a:schemeClr val="lt2">
                <a:alpha val="50000"/>
              </a:schemeClr>
            </a:outerShdw>
          </a:effectLst>
        </p:spPr>
        <p:txBody>
          <a:bodyPr spcFirstLastPara="1" wrap="square" lIns="91425" tIns="91425" rIns="91425" bIns="91425" anchor="t" anchorCtr="0">
            <a:noAutofit/>
          </a:bodyPr>
          <a:lstStyle/>
          <a:p>
            <a:pPr marL="228600" indent="-228600">
              <a:buAutoNum type="alphaUcPeriod"/>
            </a:pPr>
            <a:r>
              <a:rPr lang="en" sz="1000">
                <a:solidFill>
                  <a:schemeClr val="dk1"/>
                </a:solidFill>
                <a:latin typeface="Poppins"/>
                <a:cs typeface="Poppins"/>
                <a:sym typeface="Poppins"/>
              </a:rPr>
              <a:t>Clean design</a:t>
            </a:r>
            <a:endParaRPr lang="en-US">
              <a:solidFill>
                <a:schemeClr val="dk1"/>
              </a:solidFill>
              <a:sym typeface="Poppins"/>
            </a:endParaRPr>
          </a:p>
          <a:p>
            <a:pPr marL="228600" indent="-228600">
              <a:buAutoNum type="alphaUcPeriod"/>
            </a:pPr>
            <a:endParaRPr lang="en" sz="1000">
              <a:solidFill>
                <a:schemeClr val="dk1"/>
              </a:solidFill>
              <a:latin typeface="Poppins"/>
              <a:cs typeface="Poppins"/>
              <a:sym typeface="Poppins"/>
            </a:endParaRPr>
          </a:p>
          <a:p>
            <a:pPr marL="228600" indent="-228600">
              <a:buAutoNum type="alphaUcPeriod"/>
            </a:pPr>
            <a:r>
              <a:rPr lang="en" sz="1000">
                <a:solidFill>
                  <a:schemeClr val="dk1"/>
                </a:solidFill>
                <a:latin typeface="Poppins"/>
                <a:cs typeface="Poppins"/>
                <a:sym typeface="Poppins"/>
              </a:rPr>
              <a:t>Easy</a:t>
            </a:r>
            <a:r>
              <a:rPr lang="en" sz="1000">
                <a:solidFill>
                  <a:schemeClr val="dk1"/>
                </a:solidFill>
                <a:latin typeface="Poppins"/>
                <a:cs typeface="Poppins"/>
              </a:rPr>
              <a:t> navigation</a:t>
            </a:r>
            <a:endParaRPr lang="en-US">
              <a:solidFill>
                <a:schemeClr val="dk1"/>
              </a:solidFill>
            </a:endParaRPr>
          </a:p>
        </p:txBody>
      </p:sp>
    </p:spTree>
    <p:extLst>
      <p:ext uri="{BB962C8B-B14F-4D97-AF65-F5344CB8AC3E}">
        <p14:creationId xmlns:p14="http://schemas.microsoft.com/office/powerpoint/2010/main" val="3556457623"/>
      </p:ext>
    </p:extLst>
  </p:cSld>
  <p:clrMapOvr>
    <a:masterClrMapping/>
  </p:clrMapOvr>
</p:sld>
</file>

<file path=ppt/theme/theme1.xml><?xml version="1.0" encoding="utf-8"?>
<a:theme xmlns:a="http://schemas.openxmlformats.org/drawingml/2006/main" name="Cerebellar Disorders by Slidesgo">
  <a:themeElements>
    <a:clrScheme name="Simple Light">
      <a:dk1>
        <a:srgbClr val="2D4757"/>
      </a:dk1>
      <a:lt1>
        <a:srgbClr val="FFFFFF"/>
      </a:lt1>
      <a:dk2>
        <a:srgbClr val="42B1D9"/>
      </a:dk2>
      <a:lt2>
        <a:srgbClr val="B4EEFE"/>
      </a:lt2>
      <a:accent1>
        <a:srgbClr val="B3524F"/>
      </a:accent1>
      <a:accent2>
        <a:srgbClr val="DA6B58"/>
      </a:accent2>
      <a:accent3>
        <a:srgbClr val="FF8E8A"/>
      </a:accent3>
      <a:accent4>
        <a:srgbClr val="F0A985"/>
      </a:accent4>
      <a:accent5>
        <a:srgbClr val="FFC9A4"/>
      </a:accent5>
      <a:accent6>
        <a:srgbClr val="FFFFFF"/>
      </a:accent6>
      <a:hlink>
        <a:srgbClr val="2D475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19</Slides>
  <Notes>18</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Cerebellar Disorders by Slidesgo</vt:lpstr>
      <vt:lpstr>PITDASH:  LIVE SURGERY  DASHBOARD</vt:lpstr>
      <vt:lpstr>Table of contents</vt:lpstr>
      <vt:lpstr>Introduction</vt:lpstr>
      <vt:lpstr>Introduction</vt:lpstr>
      <vt:lpstr>Project Goals &amp; Target Users</vt:lpstr>
      <vt:lpstr>What Makes Our Platform Unique</vt:lpstr>
      <vt:lpstr>System Design</vt:lpstr>
      <vt:lpstr>Project Deployment Block Diagram </vt:lpstr>
      <vt:lpstr>Frontend</vt:lpstr>
      <vt:lpstr>Backend</vt:lpstr>
      <vt:lpstr>Machine Learning</vt:lpstr>
      <vt:lpstr>Demonstration</vt:lpstr>
      <vt:lpstr>Demo Video</vt:lpstr>
      <vt:lpstr>Lessons Learnt &amp; Reflection</vt:lpstr>
      <vt:lpstr>Reflections</vt:lpstr>
      <vt:lpstr>Conclusion</vt:lpstr>
      <vt:lpstr>Lessons Learned </vt:lpstr>
      <vt:lpstr>Resources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2</cp:revision>
  <dcterms:modified xsi:type="dcterms:W3CDTF">2025-05-13T19:09:10Z</dcterms:modified>
</cp:coreProperties>
</file>