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9"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7EAA8EB-6404-4848-9056-318AD9EFB7C5}">
  <a:tblStyle styleId="{F7EAA8EB-6404-4848-9056-318AD9EFB7C5}" styleName="Table_0">
    <a:wholeTbl>
      <a:tcStyle>
        <a:tcBdr>
          <a:left>
            <a:ln w="9525" cap="flat">
              <a:solidFill>
                <a:srgbClr val="000000"/>
              </a:solidFill>
              <a:prstDash val="solid"/>
              <a:round/>
              <a:headEnd type="none" w="med" len="med"/>
              <a:tailEnd type="none" w="med" len="med"/>
            </a:ln>
          </a:left>
          <a:right>
            <a:ln w="9525" cap="flat">
              <a:solidFill>
                <a:srgbClr val="000000"/>
              </a:solidFill>
              <a:prstDash val="solid"/>
              <a:round/>
              <a:headEnd type="none" w="med" len="med"/>
              <a:tailEnd type="none" w="med" len="med"/>
            </a:ln>
          </a:right>
          <a:top>
            <a:ln w="9525" cap="flat">
              <a:solidFill>
                <a:srgbClr val="000000"/>
              </a:solidFill>
              <a:prstDash val="solid"/>
              <a:round/>
              <a:headEnd type="none" w="med" len="med"/>
              <a:tailEnd type="none" w="med" len="med"/>
            </a:ln>
          </a:top>
          <a:bottom>
            <a:ln w="9525" cap="flat">
              <a:solidFill>
                <a:srgbClr val="000000"/>
              </a:solidFill>
              <a:prstDash val="solid"/>
              <a:round/>
              <a:headEnd type="none" w="med" len="med"/>
              <a:tailEnd type="none" w="med" len="med"/>
            </a:ln>
          </a:bottom>
          <a:insideH>
            <a:ln cap="flat">
              <a:solidFill>
                <a:srgbClr val="000000"/>
              </a:solidFill>
              <a:prstDash val="solid"/>
              <a:round/>
              <a:headEnd type="none" w="med" len="med"/>
              <a:tailEnd type="none" w="med" len="med"/>
            </a:ln>
          </a:insideH>
          <a:insideV>
            <a:ln cap="flat">
              <a:solidFill>
                <a:srgbClr val="000000"/>
              </a:solidFill>
              <a:prstDash val="solid"/>
              <a:round/>
              <a:headEnd type="none" w="med" len="med"/>
              <a:tailEnd type="none" w="med" len="med"/>
            </a:ln>
          </a:insideV>
        </a:tcBdr>
      </a:tcStyle>
    </a:wholeTbl>
  </a:tblStyle>
  <a:tblStyle styleId="{F4A2EBBF-B0BB-43C4-95A1-79D0C058D55C}" styleName="Table_1">
    <a:wholeTbl>
      <a:tcStyle>
        <a:tcBdr>
          <a:left>
            <a:ln w="9525" cap="flat">
              <a:solidFill>
                <a:srgbClr val="000000"/>
              </a:solidFill>
              <a:prstDash val="solid"/>
              <a:round/>
              <a:headEnd type="none" w="med" len="med"/>
              <a:tailEnd type="none" w="med" len="med"/>
            </a:ln>
          </a:left>
          <a:right>
            <a:ln w="9525" cap="flat">
              <a:solidFill>
                <a:srgbClr val="000000"/>
              </a:solidFill>
              <a:prstDash val="solid"/>
              <a:round/>
              <a:headEnd type="none" w="med" len="med"/>
              <a:tailEnd type="none" w="med" len="med"/>
            </a:ln>
          </a:right>
          <a:top>
            <a:ln w="9525" cap="flat">
              <a:solidFill>
                <a:srgbClr val="000000"/>
              </a:solidFill>
              <a:prstDash val="solid"/>
              <a:round/>
              <a:headEnd type="none" w="med" len="med"/>
              <a:tailEnd type="none" w="med" len="med"/>
            </a:ln>
          </a:top>
          <a:bottom>
            <a:ln w="9525" cap="flat">
              <a:solidFill>
                <a:srgbClr val="000000"/>
              </a:solidFill>
              <a:prstDash val="solid"/>
              <a:round/>
              <a:headEnd type="none" w="med" len="med"/>
              <a:tailEnd type="none" w="med" len="med"/>
            </a:ln>
          </a:bottom>
          <a:insideH>
            <a:ln cap="flat">
              <a:solidFill>
                <a:srgbClr val="000000"/>
              </a:solidFill>
              <a:prstDash val="solid"/>
              <a:round/>
              <a:headEnd type="none" w="med" len="med"/>
              <a:tailEnd type="none" w="med" len="med"/>
            </a:ln>
          </a:insideH>
          <a:insideV>
            <a:ln cap="flat">
              <a:solidFill>
                <a:srgbClr val="000000"/>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1" d="100"/>
          <a:sy n="111" d="100"/>
        </p:scale>
        <p:origin x="629"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1300805151"/>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Erika</a:t>
            </a:r>
          </a:p>
        </p:txBody>
      </p:sp>
    </p:spTree>
    <p:extLst>
      <p:ext uri="{BB962C8B-B14F-4D97-AF65-F5344CB8AC3E}">
        <p14:creationId xmlns:p14="http://schemas.microsoft.com/office/powerpoint/2010/main" val="12518573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1" name="Shape 16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David</a:t>
            </a:r>
          </a:p>
        </p:txBody>
      </p:sp>
    </p:spTree>
    <p:extLst>
      <p:ext uri="{BB962C8B-B14F-4D97-AF65-F5344CB8AC3E}">
        <p14:creationId xmlns:p14="http://schemas.microsoft.com/office/powerpoint/2010/main" val="41531143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Shape 1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2" name="Shape 17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David</a:t>
            </a:r>
          </a:p>
        </p:txBody>
      </p:sp>
    </p:spTree>
    <p:extLst>
      <p:ext uri="{BB962C8B-B14F-4D97-AF65-F5344CB8AC3E}">
        <p14:creationId xmlns:p14="http://schemas.microsoft.com/office/powerpoint/2010/main" val="32664622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Shape 18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1" name="Shape 18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David</a:t>
            </a:r>
          </a:p>
        </p:txBody>
      </p:sp>
    </p:spTree>
    <p:extLst>
      <p:ext uri="{BB962C8B-B14F-4D97-AF65-F5344CB8AC3E}">
        <p14:creationId xmlns:p14="http://schemas.microsoft.com/office/powerpoint/2010/main" val="30973268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Shape 1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7" name="Shape 1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Sloane</a:t>
            </a:r>
          </a:p>
        </p:txBody>
      </p:sp>
    </p:spTree>
    <p:extLst>
      <p:ext uri="{BB962C8B-B14F-4D97-AF65-F5344CB8AC3E}">
        <p14:creationId xmlns:p14="http://schemas.microsoft.com/office/powerpoint/2010/main" val="8417770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Shape 1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0" name="Shape 20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Sloane</a:t>
            </a:r>
          </a:p>
        </p:txBody>
      </p:sp>
    </p:spTree>
    <p:extLst>
      <p:ext uri="{BB962C8B-B14F-4D97-AF65-F5344CB8AC3E}">
        <p14:creationId xmlns:p14="http://schemas.microsoft.com/office/powerpoint/2010/main" val="25979557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Shape 20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8" name="Shape 20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Sloane</a:t>
            </a:r>
          </a:p>
        </p:txBody>
      </p:sp>
    </p:spTree>
    <p:extLst>
      <p:ext uri="{BB962C8B-B14F-4D97-AF65-F5344CB8AC3E}">
        <p14:creationId xmlns:p14="http://schemas.microsoft.com/office/powerpoint/2010/main" val="8445264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Shape 2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9" name="Shape 21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Sloane</a:t>
            </a:r>
          </a:p>
        </p:txBody>
      </p:sp>
    </p:spTree>
    <p:extLst>
      <p:ext uri="{BB962C8B-B14F-4D97-AF65-F5344CB8AC3E}">
        <p14:creationId xmlns:p14="http://schemas.microsoft.com/office/powerpoint/2010/main" val="15307543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5" name="Shape 22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Sloane</a:t>
            </a:r>
          </a:p>
        </p:txBody>
      </p:sp>
    </p:spTree>
    <p:extLst>
      <p:ext uri="{BB962C8B-B14F-4D97-AF65-F5344CB8AC3E}">
        <p14:creationId xmlns:p14="http://schemas.microsoft.com/office/powerpoint/2010/main" val="42623683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Shape 23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1" name="Shape 2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Sloane</a:t>
            </a:r>
          </a:p>
        </p:txBody>
      </p:sp>
    </p:spTree>
    <p:extLst>
      <p:ext uri="{BB962C8B-B14F-4D97-AF65-F5344CB8AC3E}">
        <p14:creationId xmlns:p14="http://schemas.microsoft.com/office/powerpoint/2010/main" val="41089650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Shape 2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7" name="Shape 2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Sloane</a:t>
            </a:r>
          </a:p>
        </p:txBody>
      </p:sp>
    </p:spTree>
    <p:extLst>
      <p:ext uri="{BB962C8B-B14F-4D97-AF65-F5344CB8AC3E}">
        <p14:creationId xmlns:p14="http://schemas.microsoft.com/office/powerpoint/2010/main" val="32223770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Erika</a:t>
            </a:r>
          </a:p>
        </p:txBody>
      </p:sp>
    </p:spTree>
    <p:extLst>
      <p:ext uri="{BB962C8B-B14F-4D97-AF65-F5344CB8AC3E}">
        <p14:creationId xmlns:p14="http://schemas.microsoft.com/office/powerpoint/2010/main" val="3670919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Shape 2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4" name="Shape 2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Erika</a:t>
            </a:r>
          </a:p>
        </p:txBody>
      </p:sp>
    </p:spTree>
    <p:extLst>
      <p:ext uri="{BB962C8B-B14F-4D97-AF65-F5344CB8AC3E}">
        <p14:creationId xmlns:p14="http://schemas.microsoft.com/office/powerpoint/2010/main" val="9667877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Shape 25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1" name="Shape 25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Erika</a:t>
            </a:r>
          </a:p>
        </p:txBody>
      </p:sp>
    </p:spTree>
    <p:extLst>
      <p:ext uri="{BB962C8B-B14F-4D97-AF65-F5344CB8AC3E}">
        <p14:creationId xmlns:p14="http://schemas.microsoft.com/office/powerpoint/2010/main" val="6696864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Shape 2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7" name="Shape 2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Erika</a:t>
            </a:r>
          </a:p>
        </p:txBody>
      </p:sp>
    </p:spTree>
    <p:extLst>
      <p:ext uri="{BB962C8B-B14F-4D97-AF65-F5344CB8AC3E}">
        <p14:creationId xmlns:p14="http://schemas.microsoft.com/office/powerpoint/2010/main" val="26512268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Shape 2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5" name="Shape 26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Erika</a:t>
            </a:r>
          </a:p>
        </p:txBody>
      </p:sp>
    </p:spTree>
    <p:extLst>
      <p:ext uri="{BB962C8B-B14F-4D97-AF65-F5344CB8AC3E}">
        <p14:creationId xmlns:p14="http://schemas.microsoft.com/office/powerpoint/2010/main" val="25335703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Shape 2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1" name="Shape 27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Erika</a:t>
            </a:r>
          </a:p>
        </p:txBody>
      </p:sp>
    </p:spTree>
    <p:extLst>
      <p:ext uri="{BB962C8B-B14F-4D97-AF65-F5344CB8AC3E}">
        <p14:creationId xmlns:p14="http://schemas.microsoft.com/office/powerpoint/2010/main" val="34066030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Shape 2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7" name="Shape 2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5329164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Shape 2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3" name="Shape 28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26271360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9" name="Shape 10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Erika</a:t>
            </a:r>
          </a:p>
        </p:txBody>
      </p:sp>
    </p:spTree>
    <p:extLst>
      <p:ext uri="{BB962C8B-B14F-4D97-AF65-F5344CB8AC3E}">
        <p14:creationId xmlns:p14="http://schemas.microsoft.com/office/powerpoint/2010/main" val="4425474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Shape 11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6" name="Shape 11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Erika</a:t>
            </a:r>
          </a:p>
        </p:txBody>
      </p:sp>
    </p:spTree>
    <p:extLst>
      <p:ext uri="{BB962C8B-B14F-4D97-AF65-F5344CB8AC3E}">
        <p14:creationId xmlns:p14="http://schemas.microsoft.com/office/powerpoint/2010/main" val="23916146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0" name="Shape 13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Erika</a:t>
            </a:r>
          </a:p>
        </p:txBody>
      </p:sp>
    </p:spTree>
    <p:extLst>
      <p:ext uri="{BB962C8B-B14F-4D97-AF65-F5344CB8AC3E}">
        <p14:creationId xmlns:p14="http://schemas.microsoft.com/office/powerpoint/2010/main" val="14949477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6" name="Shape 13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David</a:t>
            </a:r>
          </a:p>
        </p:txBody>
      </p:sp>
    </p:spTree>
    <p:extLst>
      <p:ext uri="{BB962C8B-B14F-4D97-AF65-F5344CB8AC3E}">
        <p14:creationId xmlns:p14="http://schemas.microsoft.com/office/powerpoint/2010/main" val="37658308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3" name="Shape 14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David</a:t>
            </a:r>
          </a:p>
        </p:txBody>
      </p:sp>
    </p:spTree>
    <p:extLst>
      <p:ext uri="{BB962C8B-B14F-4D97-AF65-F5344CB8AC3E}">
        <p14:creationId xmlns:p14="http://schemas.microsoft.com/office/powerpoint/2010/main" val="8545963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9" name="Shape 1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David</a:t>
            </a:r>
          </a:p>
        </p:txBody>
      </p:sp>
    </p:spTree>
    <p:extLst>
      <p:ext uri="{BB962C8B-B14F-4D97-AF65-F5344CB8AC3E}">
        <p14:creationId xmlns:p14="http://schemas.microsoft.com/office/powerpoint/2010/main" val="3143791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5" name="Shape 15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David</a:t>
            </a:r>
          </a:p>
        </p:txBody>
      </p:sp>
    </p:spTree>
    <p:extLst>
      <p:ext uri="{BB962C8B-B14F-4D97-AF65-F5344CB8AC3E}">
        <p14:creationId xmlns:p14="http://schemas.microsoft.com/office/powerpoint/2010/main" val="12901340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3"/>
        <p:cNvGrpSpPr/>
        <p:nvPr/>
      </p:nvGrpSpPr>
      <p:grpSpPr>
        <a:xfrm>
          <a:off x="0" y="0"/>
          <a:ext cx="0" cy="0"/>
          <a:chOff x="0" y="0"/>
          <a:chExt cx="0" cy="0"/>
        </a:xfrm>
      </p:grpSpPr>
      <p:sp>
        <p:nvSpPr>
          <p:cNvPr id="14" name="Shape 14"/>
          <p:cNvSpPr/>
          <p:nvPr/>
        </p:nvSpPr>
        <p:spPr>
          <a:xfrm>
            <a:off x="334900" y="2314323"/>
            <a:ext cx="8447100" cy="2478600"/>
          </a:xfrm>
          <a:prstGeom prst="rect">
            <a:avLst/>
          </a:prstGeom>
          <a:solidFill>
            <a:schemeClr val="accent1"/>
          </a:solidFill>
          <a:ln>
            <a:noFill/>
          </a:ln>
        </p:spPr>
        <p:txBody>
          <a:bodyPr lIns="68575" tIns="68575" rIns="68575" bIns="68575" anchor="ctr" anchorCtr="0">
            <a:noAutofit/>
          </a:bodyPr>
          <a:lstStyle/>
          <a:p>
            <a:pPr>
              <a:spcBef>
                <a:spcPts val="0"/>
              </a:spcBef>
              <a:buNone/>
            </a:pPr>
            <a:endParaRPr/>
          </a:p>
        </p:txBody>
      </p:sp>
      <p:sp>
        <p:nvSpPr>
          <p:cNvPr id="15" name="Shape 15"/>
          <p:cNvSpPr txBox="1">
            <a:spLocks noGrp="1"/>
          </p:cNvSpPr>
          <p:nvPr>
            <p:ph type="ctrTitle"/>
          </p:nvPr>
        </p:nvSpPr>
        <p:spPr>
          <a:xfrm>
            <a:off x="435893" y="765323"/>
            <a:ext cx="8245199" cy="1106400"/>
          </a:xfrm>
          <a:prstGeom prst="rect">
            <a:avLst/>
          </a:prstGeom>
          <a:noFill/>
          <a:ln>
            <a:noFill/>
          </a:ln>
        </p:spPr>
        <p:txBody>
          <a:bodyPr lIns="68575" tIns="68575" rIns="68575" bIns="68575" anchor="b" anchorCtr="0"/>
          <a:lstStyle>
            <a:lvl1pPr marL="0" marR="0" indent="0" algn="l" rtl="0">
              <a:spcBef>
                <a:spcPts val="0"/>
              </a:spcBef>
              <a:buClr>
                <a:schemeClr val="accent1"/>
              </a:buClr>
              <a:buFont typeface="Cabin"/>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6" name="Shape 16"/>
          <p:cNvSpPr txBox="1">
            <a:spLocks noGrp="1"/>
          </p:cNvSpPr>
          <p:nvPr>
            <p:ph type="subTitle" idx="1"/>
          </p:nvPr>
        </p:nvSpPr>
        <p:spPr>
          <a:xfrm>
            <a:off x="435895" y="1871583"/>
            <a:ext cx="8245199" cy="442799"/>
          </a:xfrm>
          <a:prstGeom prst="rect">
            <a:avLst/>
          </a:prstGeom>
          <a:noFill/>
          <a:ln>
            <a:noFill/>
          </a:ln>
        </p:spPr>
        <p:txBody>
          <a:bodyPr lIns="68575" tIns="68575" rIns="68575" bIns="68575" anchor="t" anchorCtr="0"/>
          <a:lstStyle>
            <a:lvl1pPr marL="0" marR="0" indent="0" algn="l" rtl="0">
              <a:spcBef>
                <a:spcPts val="200"/>
              </a:spcBef>
              <a:spcAft>
                <a:spcPts val="500"/>
              </a:spcAft>
              <a:buClr>
                <a:schemeClr val="accent2"/>
              </a:buClr>
              <a:buFont typeface="Cabin"/>
              <a:buNone/>
              <a:defRPr/>
            </a:lvl1pPr>
            <a:lvl2pPr marL="342900" marR="0" indent="0" algn="ctr" rtl="0">
              <a:spcBef>
                <a:spcPts val="200"/>
              </a:spcBef>
              <a:spcAft>
                <a:spcPts val="500"/>
              </a:spcAft>
              <a:buClr>
                <a:schemeClr val="accent2"/>
              </a:buClr>
              <a:buFont typeface="Cabin"/>
              <a:buNone/>
              <a:defRPr/>
            </a:lvl2pPr>
            <a:lvl3pPr marL="685800" marR="0" indent="0" algn="ctr" rtl="0">
              <a:spcBef>
                <a:spcPts val="200"/>
              </a:spcBef>
              <a:spcAft>
                <a:spcPts val="500"/>
              </a:spcAft>
              <a:buClr>
                <a:schemeClr val="accent2"/>
              </a:buClr>
              <a:buFont typeface="Cabin"/>
              <a:buNone/>
              <a:defRPr/>
            </a:lvl3pPr>
            <a:lvl4pPr marL="1028700" marR="0" indent="0" algn="ctr" rtl="0">
              <a:spcBef>
                <a:spcPts val="200"/>
              </a:spcBef>
              <a:spcAft>
                <a:spcPts val="500"/>
              </a:spcAft>
              <a:buClr>
                <a:schemeClr val="accent2"/>
              </a:buClr>
              <a:buFont typeface="Cabin"/>
              <a:buNone/>
              <a:defRPr/>
            </a:lvl4pPr>
            <a:lvl5pPr marL="1371600" marR="0" indent="0" algn="ctr" rtl="0">
              <a:spcBef>
                <a:spcPts val="200"/>
              </a:spcBef>
              <a:spcAft>
                <a:spcPts val="500"/>
              </a:spcAft>
              <a:buClr>
                <a:schemeClr val="accent2"/>
              </a:buClr>
              <a:buFont typeface="Cabin"/>
              <a:buNone/>
              <a:defRPr/>
            </a:lvl5pPr>
            <a:lvl6pPr marL="1714500" marR="0" indent="0" algn="ctr" rtl="0">
              <a:spcBef>
                <a:spcPts val="200"/>
              </a:spcBef>
              <a:spcAft>
                <a:spcPts val="500"/>
              </a:spcAft>
              <a:buClr>
                <a:schemeClr val="accent2"/>
              </a:buClr>
              <a:buFont typeface="Cabin"/>
              <a:buNone/>
              <a:defRPr/>
            </a:lvl6pPr>
            <a:lvl7pPr marL="2057400" marR="0" indent="0" algn="ctr" rtl="0">
              <a:spcBef>
                <a:spcPts val="200"/>
              </a:spcBef>
              <a:spcAft>
                <a:spcPts val="500"/>
              </a:spcAft>
              <a:buClr>
                <a:schemeClr val="accent2"/>
              </a:buClr>
              <a:buFont typeface="Cabin"/>
              <a:buNone/>
              <a:defRPr/>
            </a:lvl7pPr>
            <a:lvl8pPr marL="2400300" marR="0" indent="0" algn="ctr" rtl="0">
              <a:spcBef>
                <a:spcPts val="200"/>
              </a:spcBef>
              <a:spcAft>
                <a:spcPts val="500"/>
              </a:spcAft>
              <a:buClr>
                <a:schemeClr val="accent2"/>
              </a:buClr>
              <a:buFont typeface="Cabin"/>
              <a:buNone/>
              <a:defRPr/>
            </a:lvl8pPr>
            <a:lvl9pPr marL="2743200" marR="0" indent="0" algn="ctr" rtl="0">
              <a:spcBef>
                <a:spcPts val="200"/>
              </a:spcBef>
              <a:spcAft>
                <a:spcPts val="500"/>
              </a:spcAft>
              <a:buClr>
                <a:schemeClr val="accent2"/>
              </a:buClr>
              <a:buFont typeface="Cabin"/>
              <a:buNone/>
              <a:defRPr/>
            </a:lvl9pPr>
          </a:lstStyle>
          <a:p>
            <a:endParaRPr/>
          </a:p>
        </p:txBody>
      </p:sp>
      <p:sp>
        <p:nvSpPr>
          <p:cNvPr id="17" name="Shape 17"/>
          <p:cNvSpPr txBox="1">
            <a:spLocks noGrp="1"/>
          </p:cNvSpPr>
          <p:nvPr>
            <p:ph type="dt" idx="10"/>
          </p:nvPr>
        </p:nvSpPr>
        <p:spPr>
          <a:xfrm>
            <a:off x="5704462" y="4467102"/>
            <a:ext cx="2133599" cy="273900"/>
          </a:xfrm>
          <a:prstGeom prst="rect">
            <a:avLst/>
          </a:prstGeom>
          <a:noFill/>
          <a:ln>
            <a:noFill/>
          </a:ln>
        </p:spPr>
        <p:txBody>
          <a:bodyPr lIns="68575" tIns="68575" rIns="68575" bIns="68575" anchor="ctr" anchorCtr="0"/>
          <a:lstStyle>
            <a:lvl1pPr marL="0" marR="0" indent="0" algn="r"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
        <p:nvSpPr>
          <p:cNvPr id="18" name="Shape 18"/>
          <p:cNvSpPr txBox="1">
            <a:spLocks noGrp="1"/>
          </p:cNvSpPr>
          <p:nvPr>
            <p:ph type="ftr" idx="11"/>
          </p:nvPr>
        </p:nvSpPr>
        <p:spPr>
          <a:xfrm>
            <a:off x="435893" y="4463858"/>
            <a:ext cx="5187900" cy="273900"/>
          </a:xfrm>
          <a:prstGeom prst="rect">
            <a:avLst/>
          </a:prstGeom>
          <a:noFill/>
          <a:ln>
            <a:noFill/>
          </a:ln>
        </p:spPr>
        <p:txBody>
          <a:bodyPr lIns="68575" tIns="68575" rIns="68575" bIns="68575" anchor="ctr" anchorCtr="0"/>
          <a:lstStyle>
            <a:lvl1pPr marL="0" marR="0" indent="0" algn="l"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
        <p:nvSpPr>
          <p:cNvPr id="19" name="Shape 19"/>
          <p:cNvSpPr txBox="1">
            <a:spLocks noGrp="1"/>
          </p:cNvSpPr>
          <p:nvPr>
            <p:ph type="sldNum" idx="12"/>
          </p:nvPr>
        </p:nvSpPr>
        <p:spPr>
          <a:xfrm>
            <a:off x="7918725" y="4467102"/>
            <a:ext cx="762299" cy="273900"/>
          </a:xfrm>
          <a:prstGeom prst="rect">
            <a:avLst/>
          </a:prstGeom>
          <a:noFill/>
          <a:ln>
            <a:noFill/>
          </a:ln>
        </p:spPr>
        <p:txBody>
          <a:bodyPr lIns="68575" tIns="68575" rIns="68575" bIns="68575" anchor="ctr" anchorCtr="0"/>
          <a:lstStyle>
            <a:lvl1pPr marL="0" marR="0" indent="0" algn="r"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7"/>
        <p:cNvGrpSpPr/>
        <p:nvPr/>
      </p:nvGrpSpPr>
      <p:grpSpPr>
        <a:xfrm>
          <a:off x="0" y="0"/>
          <a:ext cx="0" cy="0"/>
          <a:chOff x="0" y="0"/>
          <a:chExt cx="0" cy="0"/>
        </a:xfrm>
      </p:grpSpPr>
      <p:sp>
        <p:nvSpPr>
          <p:cNvPr id="78" name="Shape 78"/>
          <p:cNvSpPr/>
          <p:nvPr/>
        </p:nvSpPr>
        <p:spPr>
          <a:xfrm>
            <a:off x="330214" y="460805"/>
            <a:ext cx="8481900" cy="891900"/>
          </a:xfrm>
          <a:prstGeom prst="rect">
            <a:avLst/>
          </a:prstGeom>
          <a:solidFill>
            <a:schemeClr val="accent1"/>
          </a:solidFill>
          <a:ln>
            <a:noFill/>
          </a:ln>
        </p:spPr>
        <p:txBody>
          <a:bodyPr lIns="68575" tIns="68575" rIns="68575" bIns="68575" anchor="ctr" anchorCtr="0">
            <a:noAutofit/>
          </a:bodyPr>
          <a:lstStyle/>
          <a:p>
            <a:pPr>
              <a:spcBef>
                <a:spcPts val="0"/>
              </a:spcBef>
              <a:buNone/>
            </a:pPr>
            <a:endParaRPr/>
          </a:p>
        </p:txBody>
      </p:sp>
      <p:sp>
        <p:nvSpPr>
          <p:cNvPr id="79" name="Shape 79"/>
          <p:cNvSpPr txBox="1">
            <a:spLocks noGrp="1"/>
          </p:cNvSpPr>
          <p:nvPr>
            <p:ph type="title"/>
          </p:nvPr>
        </p:nvSpPr>
        <p:spPr>
          <a:xfrm>
            <a:off x="435893" y="526616"/>
            <a:ext cx="8272200" cy="760199"/>
          </a:xfrm>
          <a:prstGeom prst="rect">
            <a:avLst/>
          </a:prstGeom>
          <a:noFill/>
          <a:ln>
            <a:noFill/>
          </a:ln>
        </p:spPr>
        <p:txBody>
          <a:bodyPr lIns="68575" tIns="68575" rIns="68575" bIns="68575" anchor="b" anchorCtr="0"/>
          <a:lstStyle>
            <a:lvl1pPr algn="l" rtl="0">
              <a:spcBef>
                <a:spcPts val="0"/>
              </a:spcBef>
              <a:buClr>
                <a:schemeClr val="lt1"/>
              </a:buClr>
              <a:buFont typeface="Cabin"/>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80" name="Shape 80"/>
          <p:cNvSpPr txBox="1">
            <a:spLocks noGrp="1"/>
          </p:cNvSpPr>
          <p:nvPr>
            <p:ph type="body" idx="1"/>
          </p:nvPr>
        </p:nvSpPr>
        <p:spPr>
          <a:xfrm rot="5400000">
            <a:off x="3250956" y="-1063047"/>
            <a:ext cx="2642099" cy="8272200"/>
          </a:xfrm>
          <a:prstGeom prst="rect">
            <a:avLst/>
          </a:prstGeom>
          <a:noFill/>
          <a:ln>
            <a:noFill/>
          </a:ln>
        </p:spPr>
        <p:txBody>
          <a:bodyPr lIns="68575" tIns="68575" rIns="68575" bIns="68575" anchor="t" anchorCtr="0"/>
          <a:lstStyle>
            <a:lvl1pPr algn="l" rtl="0">
              <a:spcBef>
                <a:spcPts val="0"/>
              </a:spcBef>
              <a:defRPr/>
            </a:lvl1pPr>
            <a:lvl2pPr algn="l" rtl="0">
              <a:spcBef>
                <a:spcPts val="0"/>
              </a:spcBef>
              <a:defRPr/>
            </a:lvl2pPr>
            <a:lvl3pPr algn="l" rtl="0">
              <a:spcBef>
                <a:spcPts val="0"/>
              </a:spcBef>
              <a:defRPr/>
            </a:lvl3pPr>
            <a:lvl4pPr algn="l" rtl="0">
              <a:spcBef>
                <a:spcPts val="0"/>
              </a:spcBef>
              <a:defRPr/>
            </a:lvl4pPr>
            <a:lvl5pPr algn="l"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81" name="Shape 81"/>
          <p:cNvSpPr txBox="1">
            <a:spLocks noGrp="1"/>
          </p:cNvSpPr>
          <p:nvPr>
            <p:ph type="dt" idx="10"/>
          </p:nvPr>
        </p:nvSpPr>
        <p:spPr>
          <a:xfrm>
            <a:off x="5704462" y="4467102"/>
            <a:ext cx="2133599" cy="273900"/>
          </a:xfrm>
          <a:prstGeom prst="rect">
            <a:avLst/>
          </a:prstGeom>
          <a:noFill/>
          <a:ln>
            <a:noFill/>
          </a:ln>
        </p:spPr>
        <p:txBody>
          <a:bodyPr lIns="68575" tIns="68575" rIns="68575" bIns="68575" anchor="ctr" anchorCtr="0"/>
          <a:lstStyle>
            <a:lvl1pPr marL="0" marR="0" indent="0" algn="r"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
        <p:nvSpPr>
          <p:cNvPr id="82" name="Shape 82"/>
          <p:cNvSpPr txBox="1">
            <a:spLocks noGrp="1"/>
          </p:cNvSpPr>
          <p:nvPr>
            <p:ph type="ftr" idx="11"/>
          </p:nvPr>
        </p:nvSpPr>
        <p:spPr>
          <a:xfrm>
            <a:off x="435893" y="4463858"/>
            <a:ext cx="5187900" cy="273900"/>
          </a:xfrm>
          <a:prstGeom prst="rect">
            <a:avLst/>
          </a:prstGeom>
          <a:noFill/>
          <a:ln>
            <a:noFill/>
          </a:ln>
        </p:spPr>
        <p:txBody>
          <a:bodyPr lIns="68575" tIns="68575" rIns="68575" bIns="68575" anchor="ctr" anchorCtr="0"/>
          <a:lstStyle>
            <a:lvl1pPr marL="0" marR="0" indent="0" algn="l"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
        <p:nvSpPr>
          <p:cNvPr id="83" name="Shape 83"/>
          <p:cNvSpPr txBox="1">
            <a:spLocks noGrp="1"/>
          </p:cNvSpPr>
          <p:nvPr>
            <p:ph type="sldNum" idx="12"/>
          </p:nvPr>
        </p:nvSpPr>
        <p:spPr>
          <a:xfrm>
            <a:off x="7918725" y="4467102"/>
            <a:ext cx="789299" cy="273900"/>
          </a:xfrm>
          <a:prstGeom prst="rect">
            <a:avLst/>
          </a:prstGeom>
          <a:noFill/>
          <a:ln>
            <a:noFill/>
          </a:ln>
        </p:spPr>
        <p:txBody>
          <a:bodyPr lIns="68575" tIns="68575" rIns="68575" bIns="68575" anchor="ctr" anchorCtr="0"/>
          <a:lstStyle>
            <a:lvl1pPr marL="0" marR="0" indent="0" algn="r"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84"/>
        <p:cNvGrpSpPr/>
        <p:nvPr/>
      </p:nvGrpSpPr>
      <p:grpSpPr>
        <a:xfrm>
          <a:off x="0" y="0"/>
          <a:ext cx="0" cy="0"/>
          <a:chOff x="0" y="0"/>
          <a:chExt cx="0" cy="0"/>
        </a:xfrm>
      </p:grpSpPr>
      <p:sp>
        <p:nvSpPr>
          <p:cNvPr id="85" name="Shape 85"/>
          <p:cNvSpPr/>
          <p:nvPr/>
        </p:nvSpPr>
        <p:spPr>
          <a:xfrm>
            <a:off x="6629400" y="449793"/>
            <a:ext cx="2180100" cy="4362600"/>
          </a:xfrm>
          <a:prstGeom prst="rect">
            <a:avLst/>
          </a:prstGeom>
          <a:solidFill>
            <a:schemeClr val="accent1"/>
          </a:solidFill>
          <a:ln>
            <a:noFill/>
          </a:ln>
        </p:spPr>
        <p:txBody>
          <a:bodyPr lIns="68575" tIns="68575" rIns="68575" bIns="68575" anchor="ctr" anchorCtr="0">
            <a:noAutofit/>
          </a:bodyPr>
          <a:lstStyle/>
          <a:p>
            <a:pPr>
              <a:spcBef>
                <a:spcPts val="0"/>
              </a:spcBef>
              <a:buNone/>
            </a:pPr>
            <a:endParaRPr/>
          </a:p>
        </p:txBody>
      </p:sp>
      <p:sp>
        <p:nvSpPr>
          <p:cNvPr id="86" name="Shape 86"/>
          <p:cNvSpPr txBox="1">
            <a:spLocks noGrp="1"/>
          </p:cNvSpPr>
          <p:nvPr>
            <p:ph type="title"/>
          </p:nvPr>
        </p:nvSpPr>
        <p:spPr>
          <a:xfrm rot="5400000">
            <a:off x="5437323" y="1698994"/>
            <a:ext cx="3887399" cy="1502999"/>
          </a:xfrm>
          <a:prstGeom prst="rect">
            <a:avLst/>
          </a:prstGeom>
          <a:noFill/>
          <a:ln>
            <a:noFill/>
          </a:ln>
        </p:spPr>
        <p:txBody>
          <a:bodyPr lIns="68575" tIns="68575" rIns="68575" bIns="68575" anchor="b" anchorCtr="0"/>
          <a:lstStyle>
            <a:lvl1pPr algn="l" rtl="0">
              <a:spcBef>
                <a:spcPts val="0"/>
              </a:spcBef>
              <a:buClr>
                <a:schemeClr val="lt1"/>
              </a:buClr>
              <a:buFont typeface="Cabin"/>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87" name="Shape 87"/>
          <p:cNvSpPr txBox="1">
            <a:spLocks noGrp="1"/>
          </p:cNvSpPr>
          <p:nvPr>
            <p:ph type="body" idx="1"/>
          </p:nvPr>
        </p:nvSpPr>
        <p:spPr>
          <a:xfrm rot="5400000">
            <a:off x="1598551" y="-510655"/>
            <a:ext cx="3887399" cy="5922299"/>
          </a:xfrm>
          <a:prstGeom prst="rect">
            <a:avLst/>
          </a:prstGeom>
          <a:noFill/>
          <a:ln>
            <a:noFill/>
          </a:ln>
        </p:spPr>
        <p:txBody>
          <a:bodyPr lIns="68575" tIns="68575" rIns="68575" bIns="68575" anchor="t" anchorCtr="0"/>
          <a:lstStyle>
            <a:lvl1pPr marL="228600" indent="-152400" algn="l" rtl="0">
              <a:spcBef>
                <a:spcPts val="300"/>
              </a:spcBef>
              <a:spcAft>
                <a:spcPts val="500"/>
              </a:spcAft>
              <a:buClr>
                <a:schemeClr val="accent2"/>
              </a:buClr>
              <a:buFont typeface="Cabin"/>
              <a:buChar char="◼"/>
              <a:defRPr/>
            </a:lvl1pPr>
            <a:lvl2pPr marL="469900" indent="-165100" algn="l" rtl="0">
              <a:spcBef>
                <a:spcPts val="200"/>
              </a:spcBef>
              <a:spcAft>
                <a:spcPts val="500"/>
              </a:spcAft>
              <a:buClr>
                <a:schemeClr val="accent2"/>
              </a:buClr>
              <a:buFont typeface="Cabin"/>
              <a:buChar char="◼"/>
              <a:defRPr/>
            </a:lvl2pPr>
            <a:lvl3pPr marL="673100" indent="-139700" algn="l" rtl="0">
              <a:spcBef>
                <a:spcPts val="200"/>
              </a:spcBef>
              <a:spcAft>
                <a:spcPts val="500"/>
              </a:spcAft>
              <a:buClr>
                <a:schemeClr val="accent2"/>
              </a:buClr>
              <a:buFont typeface="Cabin"/>
              <a:buChar char="◼"/>
              <a:defRPr/>
            </a:lvl3pPr>
            <a:lvl4pPr marL="927100" indent="-127000" algn="l" rtl="0">
              <a:spcBef>
                <a:spcPts val="200"/>
              </a:spcBef>
              <a:spcAft>
                <a:spcPts val="500"/>
              </a:spcAft>
              <a:buClr>
                <a:schemeClr val="accent2"/>
              </a:buClr>
              <a:buFont typeface="Cabin"/>
              <a:buChar char="◼"/>
              <a:defRPr/>
            </a:lvl4pPr>
            <a:lvl5pPr marL="1206500" indent="-139700" algn="l" rtl="0">
              <a:spcBef>
                <a:spcPts val="200"/>
              </a:spcBef>
              <a:spcAft>
                <a:spcPts val="500"/>
              </a:spcAft>
              <a:buClr>
                <a:schemeClr val="accent2"/>
              </a:buClr>
              <a:buFont typeface="Cabin"/>
              <a:buChar char="◼"/>
              <a:defRPr/>
            </a:lvl5pPr>
            <a:lvl6pPr marL="1422400" indent="-127000" algn="l" rtl="0">
              <a:spcBef>
                <a:spcPts val="200"/>
              </a:spcBef>
              <a:spcAft>
                <a:spcPts val="500"/>
              </a:spcAft>
              <a:buClr>
                <a:schemeClr val="accent2"/>
              </a:buClr>
              <a:buFont typeface="Cabin"/>
              <a:buChar char="◼"/>
              <a:defRPr/>
            </a:lvl6pPr>
            <a:lvl7pPr marL="1651000" indent="-127000" algn="l" rtl="0">
              <a:spcBef>
                <a:spcPts val="200"/>
              </a:spcBef>
              <a:spcAft>
                <a:spcPts val="500"/>
              </a:spcAft>
              <a:buClr>
                <a:schemeClr val="accent2"/>
              </a:buClr>
              <a:buFont typeface="Cabin"/>
              <a:buChar char="◼"/>
              <a:defRPr/>
            </a:lvl7pPr>
            <a:lvl8pPr marL="1879600" indent="-127000" algn="l" rtl="0">
              <a:spcBef>
                <a:spcPts val="200"/>
              </a:spcBef>
              <a:spcAft>
                <a:spcPts val="500"/>
              </a:spcAft>
              <a:buClr>
                <a:schemeClr val="accent2"/>
              </a:buClr>
              <a:buFont typeface="Cabin"/>
              <a:buChar char="◼"/>
              <a:defRPr/>
            </a:lvl8pPr>
            <a:lvl9pPr marL="2095500" indent="-114300" algn="l" rtl="0">
              <a:spcBef>
                <a:spcPts val="200"/>
              </a:spcBef>
              <a:spcAft>
                <a:spcPts val="500"/>
              </a:spcAft>
              <a:buClr>
                <a:schemeClr val="accent2"/>
              </a:buClr>
              <a:buFont typeface="Cabin"/>
              <a:buChar char="◼"/>
              <a:defRPr/>
            </a:lvl9pPr>
          </a:lstStyle>
          <a:p>
            <a:endParaRPr/>
          </a:p>
        </p:txBody>
      </p:sp>
      <p:sp>
        <p:nvSpPr>
          <p:cNvPr id="88" name="Shape 88"/>
          <p:cNvSpPr txBox="1">
            <a:spLocks noGrp="1"/>
          </p:cNvSpPr>
          <p:nvPr>
            <p:ph type="dt" idx="10"/>
          </p:nvPr>
        </p:nvSpPr>
        <p:spPr>
          <a:xfrm>
            <a:off x="6745254" y="4467102"/>
            <a:ext cx="995999" cy="273900"/>
          </a:xfrm>
          <a:prstGeom prst="rect">
            <a:avLst/>
          </a:prstGeom>
          <a:noFill/>
          <a:ln>
            <a:noFill/>
          </a:ln>
        </p:spPr>
        <p:txBody>
          <a:bodyPr lIns="68575" tIns="68575" rIns="68575" bIns="68575" anchor="ctr" anchorCtr="0"/>
          <a:lstStyle>
            <a:lvl1pPr marL="0" marR="0" indent="0" algn="r"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
        <p:nvSpPr>
          <p:cNvPr id="89" name="Shape 89"/>
          <p:cNvSpPr txBox="1">
            <a:spLocks noGrp="1"/>
          </p:cNvSpPr>
          <p:nvPr>
            <p:ph type="ftr" idx="11"/>
          </p:nvPr>
        </p:nvSpPr>
        <p:spPr>
          <a:xfrm>
            <a:off x="581192" y="4463858"/>
            <a:ext cx="5922299" cy="273900"/>
          </a:xfrm>
          <a:prstGeom prst="rect">
            <a:avLst/>
          </a:prstGeom>
          <a:noFill/>
          <a:ln>
            <a:noFill/>
          </a:ln>
        </p:spPr>
        <p:txBody>
          <a:bodyPr lIns="68575" tIns="68575" rIns="68575" bIns="68575" anchor="ctr" anchorCtr="0"/>
          <a:lstStyle>
            <a:lvl1pPr marL="0" marR="0" indent="0" algn="l"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
        <p:nvSpPr>
          <p:cNvPr id="90" name="Shape 90"/>
          <p:cNvSpPr txBox="1">
            <a:spLocks noGrp="1"/>
          </p:cNvSpPr>
          <p:nvPr>
            <p:ph type="sldNum" idx="12"/>
          </p:nvPr>
        </p:nvSpPr>
        <p:spPr>
          <a:xfrm>
            <a:off x="7834960" y="4467102"/>
            <a:ext cx="873000" cy="273900"/>
          </a:xfrm>
          <a:prstGeom prst="rect">
            <a:avLst/>
          </a:prstGeom>
          <a:noFill/>
          <a:ln>
            <a:noFill/>
          </a:ln>
        </p:spPr>
        <p:txBody>
          <a:bodyPr lIns="68575" tIns="68575" rIns="68575" bIns="68575" anchor="ctr" anchorCtr="0"/>
          <a:lstStyle>
            <a:lvl1pPr marL="0" marR="0" indent="0" algn="r"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0"/>
        <p:cNvGrpSpPr/>
        <p:nvPr/>
      </p:nvGrpSpPr>
      <p:grpSpPr>
        <a:xfrm>
          <a:off x="0" y="0"/>
          <a:ext cx="0" cy="0"/>
          <a:chOff x="0" y="0"/>
          <a:chExt cx="0" cy="0"/>
        </a:xfrm>
      </p:grpSpPr>
      <p:sp>
        <p:nvSpPr>
          <p:cNvPr id="21" name="Shape 21"/>
          <p:cNvSpPr/>
          <p:nvPr/>
        </p:nvSpPr>
        <p:spPr>
          <a:xfrm>
            <a:off x="330214" y="460805"/>
            <a:ext cx="8481900" cy="891900"/>
          </a:xfrm>
          <a:prstGeom prst="rect">
            <a:avLst/>
          </a:prstGeom>
          <a:solidFill>
            <a:schemeClr val="accent1"/>
          </a:solidFill>
          <a:ln>
            <a:noFill/>
          </a:ln>
        </p:spPr>
        <p:txBody>
          <a:bodyPr lIns="68575" tIns="68575" rIns="68575" bIns="68575" anchor="ctr" anchorCtr="0">
            <a:noAutofit/>
          </a:bodyPr>
          <a:lstStyle/>
          <a:p>
            <a:pPr>
              <a:spcBef>
                <a:spcPts val="0"/>
              </a:spcBef>
              <a:buNone/>
            </a:pPr>
            <a:endParaRPr/>
          </a:p>
        </p:txBody>
      </p:sp>
      <p:sp>
        <p:nvSpPr>
          <p:cNvPr id="22" name="Shape 22"/>
          <p:cNvSpPr txBox="1">
            <a:spLocks noGrp="1"/>
          </p:cNvSpPr>
          <p:nvPr>
            <p:ph type="title"/>
          </p:nvPr>
        </p:nvSpPr>
        <p:spPr>
          <a:xfrm>
            <a:off x="435893" y="526616"/>
            <a:ext cx="8272200" cy="760199"/>
          </a:xfrm>
          <a:prstGeom prst="rect">
            <a:avLst/>
          </a:prstGeom>
          <a:noFill/>
          <a:ln>
            <a:noFill/>
          </a:ln>
        </p:spPr>
        <p:txBody>
          <a:bodyPr lIns="68575" tIns="68575" rIns="68575" bIns="68575" anchor="b" anchorCtr="0"/>
          <a:lstStyle>
            <a:lvl1pPr algn="l" rtl="0">
              <a:spcBef>
                <a:spcPts val="0"/>
              </a:spcBef>
              <a:buClr>
                <a:schemeClr val="lt1"/>
              </a:buClr>
              <a:buFont typeface="Cabin"/>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3" name="Shape 23"/>
          <p:cNvSpPr txBox="1">
            <a:spLocks noGrp="1"/>
          </p:cNvSpPr>
          <p:nvPr>
            <p:ph type="body" idx="1"/>
          </p:nvPr>
        </p:nvSpPr>
        <p:spPr>
          <a:xfrm>
            <a:off x="435893" y="1635372"/>
            <a:ext cx="8272200" cy="2758800"/>
          </a:xfrm>
          <a:prstGeom prst="rect">
            <a:avLst/>
          </a:prstGeom>
          <a:noFill/>
          <a:ln>
            <a:noFill/>
          </a:ln>
        </p:spPr>
        <p:txBody>
          <a:bodyPr lIns="68575" tIns="68575" rIns="68575" bIns="68575" anchor="ctr" anchorCtr="0"/>
          <a:lstStyle>
            <a:lvl1pPr marL="228600" indent="-152400" algn="l" rtl="0">
              <a:spcBef>
                <a:spcPts val="300"/>
              </a:spcBef>
              <a:spcAft>
                <a:spcPts val="500"/>
              </a:spcAft>
              <a:buClr>
                <a:schemeClr val="accent2"/>
              </a:buClr>
              <a:buFont typeface="Cabin"/>
              <a:buChar char="◼"/>
              <a:defRPr/>
            </a:lvl1pPr>
            <a:lvl2pPr marL="469900" indent="-165100" algn="l" rtl="0">
              <a:spcBef>
                <a:spcPts val="200"/>
              </a:spcBef>
              <a:spcAft>
                <a:spcPts val="500"/>
              </a:spcAft>
              <a:buClr>
                <a:schemeClr val="accent2"/>
              </a:buClr>
              <a:buFont typeface="Cabin"/>
              <a:buChar char="◼"/>
              <a:defRPr/>
            </a:lvl2pPr>
            <a:lvl3pPr marL="673100" indent="-139700" algn="l" rtl="0">
              <a:spcBef>
                <a:spcPts val="200"/>
              </a:spcBef>
              <a:spcAft>
                <a:spcPts val="500"/>
              </a:spcAft>
              <a:buClr>
                <a:schemeClr val="accent2"/>
              </a:buClr>
              <a:buFont typeface="Cabin"/>
              <a:buChar char="◼"/>
              <a:defRPr/>
            </a:lvl3pPr>
            <a:lvl4pPr marL="927100" indent="-127000" algn="l" rtl="0">
              <a:spcBef>
                <a:spcPts val="200"/>
              </a:spcBef>
              <a:spcAft>
                <a:spcPts val="500"/>
              </a:spcAft>
              <a:buClr>
                <a:schemeClr val="accent2"/>
              </a:buClr>
              <a:buFont typeface="Cabin"/>
              <a:buChar char="◼"/>
              <a:defRPr/>
            </a:lvl4pPr>
            <a:lvl5pPr marL="1206500" indent="-139700" algn="l" rtl="0">
              <a:spcBef>
                <a:spcPts val="200"/>
              </a:spcBef>
              <a:spcAft>
                <a:spcPts val="500"/>
              </a:spcAft>
              <a:buClr>
                <a:schemeClr val="accent2"/>
              </a:buClr>
              <a:buFont typeface="Cabin"/>
              <a:buChar char="◼"/>
              <a:defRPr/>
            </a:lvl5pPr>
            <a:lvl6pPr marL="1422400" indent="-127000" algn="l" rtl="0">
              <a:spcBef>
                <a:spcPts val="200"/>
              </a:spcBef>
              <a:spcAft>
                <a:spcPts val="500"/>
              </a:spcAft>
              <a:buClr>
                <a:schemeClr val="accent2"/>
              </a:buClr>
              <a:buFont typeface="Cabin"/>
              <a:buChar char="◼"/>
              <a:defRPr/>
            </a:lvl6pPr>
            <a:lvl7pPr marL="1651000" indent="-127000" algn="l" rtl="0">
              <a:spcBef>
                <a:spcPts val="200"/>
              </a:spcBef>
              <a:spcAft>
                <a:spcPts val="500"/>
              </a:spcAft>
              <a:buClr>
                <a:schemeClr val="accent2"/>
              </a:buClr>
              <a:buFont typeface="Cabin"/>
              <a:buChar char="◼"/>
              <a:defRPr/>
            </a:lvl7pPr>
            <a:lvl8pPr marL="1879600" indent="-127000" algn="l" rtl="0">
              <a:spcBef>
                <a:spcPts val="200"/>
              </a:spcBef>
              <a:spcAft>
                <a:spcPts val="500"/>
              </a:spcAft>
              <a:buClr>
                <a:schemeClr val="accent2"/>
              </a:buClr>
              <a:buFont typeface="Cabin"/>
              <a:buChar char="◼"/>
              <a:defRPr/>
            </a:lvl8pPr>
            <a:lvl9pPr marL="2095500" indent="-114300" algn="l" rtl="0">
              <a:spcBef>
                <a:spcPts val="200"/>
              </a:spcBef>
              <a:spcAft>
                <a:spcPts val="500"/>
              </a:spcAft>
              <a:buClr>
                <a:schemeClr val="accent2"/>
              </a:buClr>
              <a:buFont typeface="Cabin"/>
              <a:buChar char="◼"/>
              <a:defRPr/>
            </a:lvl9pPr>
          </a:lstStyle>
          <a:p>
            <a:endParaRPr/>
          </a:p>
        </p:txBody>
      </p:sp>
      <p:sp>
        <p:nvSpPr>
          <p:cNvPr id="24" name="Shape 24"/>
          <p:cNvSpPr txBox="1">
            <a:spLocks noGrp="1"/>
          </p:cNvSpPr>
          <p:nvPr>
            <p:ph type="dt" idx="10"/>
          </p:nvPr>
        </p:nvSpPr>
        <p:spPr>
          <a:xfrm>
            <a:off x="5704462" y="4467102"/>
            <a:ext cx="2133599" cy="273900"/>
          </a:xfrm>
          <a:prstGeom prst="rect">
            <a:avLst/>
          </a:prstGeom>
          <a:noFill/>
          <a:ln>
            <a:noFill/>
          </a:ln>
        </p:spPr>
        <p:txBody>
          <a:bodyPr lIns="68575" tIns="68575" rIns="68575" bIns="68575" anchor="ctr" anchorCtr="0"/>
          <a:lstStyle>
            <a:lvl1pPr marL="0" marR="0" indent="0" algn="r"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
        <p:nvSpPr>
          <p:cNvPr id="25" name="Shape 25"/>
          <p:cNvSpPr txBox="1">
            <a:spLocks noGrp="1"/>
          </p:cNvSpPr>
          <p:nvPr>
            <p:ph type="ftr" idx="11"/>
          </p:nvPr>
        </p:nvSpPr>
        <p:spPr>
          <a:xfrm>
            <a:off x="435893" y="4463858"/>
            <a:ext cx="5187900" cy="273900"/>
          </a:xfrm>
          <a:prstGeom prst="rect">
            <a:avLst/>
          </a:prstGeom>
          <a:noFill/>
          <a:ln>
            <a:noFill/>
          </a:ln>
        </p:spPr>
        <p:txBody>
          <a:bodyPr lIns="68575" tIns="68575" rIns="68575" bIns="68575" anchor="ctr" anchorCtr="0"/>
          <a:lstStyle>
            <a:lvl1pPr marL="0" marR="0" indent="0" algn="l"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
        <p:nvSpPr>
          <p:cNvPr id="26" name="Shape 26"/>
          <p:cNvSpPr txBox="1">
            <a:spLocks noGrp="1"/>
          </p:cNvSpPr>
          <p:nvPr>
            <p:ph type="sldNum" idx="12"/>
          </p:nvPr>
        </p:nvSpPr>
        <p:spPr>
          <a:xfrm>
            <a:off x="7918725" y="4467102"/>
            <a:ext cx="789299" cy="273900"/>
          </a:xfrm>
          <a:prstGeom prst="rect">
            <a:avLst/>
          </a:prstGeom>
          <a:noFill/>
          <a:ln>
            <a:noFill/>
          </a:ln>
        </p:spPr>
        <p:txBody>
          <a:bodyPr lIns="68575" tIns="68575" rIns="68575" bIns="68575" anchor="ctr" anchorCtr="0"/>
          <a:lstStyle>
            <a:lvl1pPr marL="0" marR="0" indent="0" algn="r"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7"/>
        <p:cNvGrpSpPr/>
        <p:nvPr/>
      </p:nvGrpSpPr>
      <p:grpSpPr>
        <a:xfrm>
          <a:off x="0" y="0"/>
          <a:ext cx="0" cy="0"/>
          <a:chOff x="0" y="0"/>
          <a:chExt cx="0" cy="0"/>
        </a:xfrm>
      </p:grpSpPr>
      <p:sp>
        <p:nvSpPr>
          <p:cNvPr id="28" name="Shape 28"/>
          <p:cNvSpPr/>
          <p:nvPr/>
        </p:nvSpPr>
        <p:spPr>
          <a:xfrm>
            <a:off x="335862" y="3856480"/>
            <a:ext cx="8468100" cy="944100"/>
          </a:xfrm>
          <a:prstGeom prst="rect">
            <a:avLst/>
          </a:prstGeom>
          <a:solidFill>
            <a:schemeClr val="accent1"/>
          </a:solidFill>
          <a:ln>
            <a:noFill/>
          </a:ln>
        </p:spPr>
        <p:txBody>
          <a:bodyPr lIns="68575" tIns="68575" rIns="68575" bIns="68575" anchor="ctr" anchorCtr="0">
            <a:noAutofit/>
          </a:bodyPr>
          <a:lstStyle/>
          <a:p>
            <a:pPr>
              <a:spcBef>
                <a:spcPts val="0"/>
              </a:spcBef>
              <a:buNone/>
            </a:pPr>
            <a:endParaRPr/>
          </a:p>
        </p:txBody>
      </p:sp>
      <p:sp>
        <p:nvSpPr>
          <p:cNvPr id="29" name="Shape 29"/>
          <p:cNvSpPr txBox="1">
            <a:spLocks noGrp="1"/>
          </p:cNvSpPr>
          <p:nvPr>
            <p:ph type="title"/>
          </p:nvPr>
        </p:nvSpPr>
        <p:spPr>
          <a:xfrm>
            <a:off x="435894" y="2282932"/>
            <a:ext cx="8272200" cy="1123199"/>
          </a:xfrm>
          <a:prstGeom prst="rect">
            <a:avLst/>
          </a:prstGeom>
          <a:noFill/>
          <a:ln>
            <a:noFill/>
          </a:ln>
        </p:spPr>
        <p:txBody>
          <a:bodyPr lIns="68575" tIns="68575" rIns="68575" bIns="6857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0" name="Shape 30"/>
          <p:cNvSpPr txBox="1">
            <a:spLocks noGrp="1"/>
          </p:cNvSpPr>
          <p:nvPr>
            <p:ph type="body" idx="1"/>
          </p:nvPr>
        </p:nvSpPr>
        <p:spPr>
          <a:xfrm>
            <a:off x="435893" y="3406062"/>
            <a:ext cx="8272200" cy="450299"/>
          </a:xfrm>
          <a:prstGeom prst="rect">
            <a:avLst/>
          </a:prstGeom>
          <a:noFill/>
          <a:ln>
            <a:noFill/>
          </a:ln>
        </p:spPr>
        <p:txBody>
          <a:bodyPr lIns="68575" tIns="68575" rIns="68575" bIns="68575" anchor="t" anchorCtr="0"/>
          <a:lstStyle>
            <a:lvl1pPr marL="0" indent="0" algn="l" rtl="0">
              <a:spcBef>
                <a:spcPts val="0"/>
              </a:spcBef>
              <a:buClr>
                <a:schemeClr val="accent2"/>
              </a:buClr>
              <a:buFont typeface="Cabin"/>
              <a:buNone/>
              <a:defRPr/>
            </a:lvl1pPr>
            <a:lvl2pPr marL="342900" indent="0" rtl="0">
              <a:spcBef>
                <a:spcPts val="0"/>
              </a:spcBef>
              <a:buClr>
                <a:srgbClr val="888888"/>
              </a:buClr>
              <a:buFont typeface="Cabin"/>
              <a:buNone/>
              <a:defRPr/>
            </a:lvl2pPr>
            <a:lvl3pPr marL="685800" indent="0" rtl="0">
              <a:spcBef>
                <a:spcPts val="0"/>
              </a:spcBef>
              <a:buClr>
                <a:srgbClr val="888888"/>
              </a:buClr>
              <a:buFont typeface="Cabin"/>
              <a:buNone/>
              <a:defRPr/>
            </a:lvl3pPr>
            <a:lvl4pPr marL="1028700" indent="0" rtl="0">
              <a:spcBef>
                <a:spcPts val="0"/>
              </a:spcBef>
              <a:buClr>
                <a:srgbClr val="888888"/>
              </a:buClr>
              <a:buFont typeface="Cabin"/>
              <a:buNone/>
              <a:defRPr/>
            </a:lvl4pPr>
            <a:lvl5pPr marL="1371600" indent="0" rtl="0">
              <a:spcBef>
                <a:spcPts val="0"/>
              </a:spcBef>
              <a:buClr>
                <a:srgbClr val="888888"/>
              </a:buClr>
              <a:buFont typeface="Cabin"/>
              <a:buNone/>
              <a:defRPr/>
            </a:lvl5pPr>
            <a:lvl6pPr marL="1714500" indent="0" rtl="0">
              <a:spcBef>
                <a:spcPts val="0"/>
              </a:spcBef>
              <a:buClr>
                <a:srgbClr val="888888"/>
              </a:buClr>
              <a:buFont typeface="Cabin"/>
              <a:buNone/>
              <a:defRPr/>
            </a:lvl6pPr>
            <a:lvl7pPr marL="2057400" indent="0" rtl="0">
              <a:spcBef>
                <a:spcPts val="0"/>
              </a:spcBef>
              <a:buClr>
                <a:srgbClr val="888888"/>
              </a:buClr>
              <a:buFont typeface="Cabin"/>
              <a:buNone/>
              <a:defRPr/>
            </a:lvl7pPr>
            <a:lvl8pPr marL="2400300" indent="0" rtl="0">
              <a:spcBef>
                <a:spcPts val="0"/>
              </a:spcBef>
              <a:buClr>
                <a:srgbClr val="888888"/>
              </a:buClr>
              <a:buFont typeface="Cabin"/>
              <a:buNone/>
              <a:defRPr/>
            </a:lvl8pPr>
            <a:lvl9pPr marL="2743200" indent="0" rtl="0">
              <a:spcBef>
                <a:spcPts val="0"/>
              </a:spcBef>
              <a:buClr>
                <a:srgbClr val="888888"/>
              </a:buClr>
              <a:buFont typeface="Cabin"/>
              <a:buNone/>
              <a:defRPr/>
            </a:lvl9pPr>
          </a:lstStyle>
          <a:p>
            <a:endParaRPr/>
          </a:p>
        </p:txBody>
      </p:sp>
      <p:sp>
        <p:nvSpPr>
          <p:cNvPr id="31" name="Shape 31"/>
          <p:cNvSpPr txBox="1">
            <a:spLocks noGrp="1"/>
          </p:cNvSpPr>
          <p:nvPr>
            <p:ph type="dt" idx="10"/>
          </p:nvPr>
        </p:nvSpPr>
        <p:spPr>
          <a:xfrm>
            <a:off x="5704462" y="4467102"/>
            <a:ext cx="2133599" cy="273900"/>
          </a:xfrm>
          <a:prstGeom prst="rect">
            <a:avLst/>
          </a:prstGeom>
          <a:noFill/>
          <a:ln>
            <a:noFill/>
          </a:ln>
        </p:spPr>
        <p:txBody>
          <a:bodyPr lIns="68575" tIns="68575" rIns="68575" bIns="68575" anchor="ctr" anchorCtr="0"/>
          <a:lstStyle>
            <a:lvl1pPr marL="0" marR="0" indent="0" algn="r"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
        <p:nvSpPr>
          <p:cNvPr id="32" name="Shape 32"/>
          <p:cNvSpPr txBox="1">
            <a:spLocks noGrp="1"/>
          </p:cNvSpPr>
          <p:nvPr>
            <p:ph type="ftr" idx="11"/>
          </p:nvPr>
        </p:nvSpPr>
        <p:spPr>
          <a:xfrm>
            <a:off x="435893" y="4463858"/>
            <a:ext cx="5187900" cy="273900"/>
          </a:xfrm>
          <a:prstGeom prst="rect">
            <a:avLst/>
          </a:prstGeom>
          <a:noFill/>
          <a:ln>
            <a:noFill/>
          </a:ln>
        </p:spPr>
        <p:txBody>
          <a:bodyPr lIns="68575" tIns="68575" rIns="68575" bIns="68575" anchor="ctr" anchorCtr="0"/>
          <a:lstStyle>
            <a:lvl1pPr marL="0" marR="0" indent="0" algn="l"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
        <p:nvSpPr>
          <p:cNvPr id="33" name="Shape 33"/>
          <p:cNvSpPr txBox="1">
            <a:spLocks noGrp="1"/>
          </p:cNvSpPr>
          <p:nvPr>
            <p:ph type="sldNum" idx="12"/>
          </p:nvPr>
        </p:nvSpPr>
        <p:spPr>
          <a:xfrm>
            <a:off x="7918725" y="4467102"/>
            <a:ext cx="789299" cy="273900"/>
          </a:xfrm>
          <a:prstGeom prst="rect">
            <a:avLst/>
          </a:prstGeom>
          <a:noFill/>
          <a:ln>
            <a:noFill/>
          </a:ln>
        </p:spPr>
        <p:txBody>
          <a:bodyPr lIns="68575" tIns="68575" rIns="68575" bIns="68575" anchor="ctr" anchorCtr="0"/>
          <a:lstStyle>
            <a:lvl1pPr marL="0" marR="0" indent="0" algn="r"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4"/>
        <p:cNvGrpSpPr/>
        <p:nvPr/>
      </p:nvGrpSpPr>
      <p:grpSpPr>
        <a:xfrm>
          <a:off x="0" y="0"/>
          <a:ext cx="0" cy="0"/>
          <a:chOff x="0" y="0"/>
          <a:chExt cx="0" cy="0"/>
        </a:xfrm>
      </p:grpSpPr>
      <p:sp>
        <p:nvSpPr>
          <p:cNvPr id="35" name="Shape 35"/>
          <p:cNvSpPr/>
          <p:nvPr/>
        </p:nvSpPr>
        <p:spPr>
          <a:xfrm>
            <a:off x="334486" y="454915"/>
            <a:ext cx="8475000" cy="944100"/>
          </a:xfrm>
          <a:prstGeom prst="rect">
            <a:avLst/>
          </a:prstGeom>
          <a:solidFill>
            <a:schemeClr val="accent1"/>
          </a:solidFill>
          <a:ln>
            <a:noFill/>
          </a:ln>
        </p:spPr>
        <p:txBody>
          <a:bodyPr lIns="68575" tIns="68575" rIns="68575" bIns="68575" anchor="ctr" anchorCtr="0">
            <a:noAutofit/>
          </a:bodyPr>
          <a:lstStyle/>
          <a:p>
            <a:pPr>
              <a:spcBef>
                <a:spcPts val="0"/>
              </a:spcBef>
              <a:buNone/>
            </a:pPr>
            <a:endParaRPr/>
          </a:p>
        </p:txBody>
      </p:sp>
      <p:sp>
        <p:nvSpPr>
          <p:cNvPr id="36" name="Shape 36"/>
          <p:cNvSpPr txBox="1">
            <a:spLocks noGrp="1"/>
          </p:cNvSpPr>
          <p:nvPr>
            <p:ph type="title"/>
          </p:nvPr>
        </p:nvSpPr>
        <p:spPr>
          <a:xfrm>
            <a:off x="435894" y="547243"/>
            <a:ext cx="8272200" cy="741299"/>
          </a:xfrm>
          <a:prstGeom prst="rect">
            <a:avLst/>
          </a:prstGeom>
          <a:noFill/>
          <a:ln>
            <a:noFill/>
          </a:ln>
        </p:spPr>
        <p:txBody>
          <a:bodyPr lIns="68575" tIns="68575" rIns="68575" bIns="68575" anchor="b" anchorCtr="0"/>
          <a:lstStyle>
            <a:lvl1pPr algn="l" rtl="0">
              <a:spcBef>
                <a:spcPts val="0"/>
              </a:spcBef>
              <a:buClr>
                <a:schemeClr val="lt1"/>
              </a:buClr>
              <a:buFont typeface="Cabin"/>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7" name="Shape 37"/>
          <p:cNvSpPr txBox="1">
            <a:spLocks noGrp="1"/>
          </p:cNvSpPr>
          <p:nvPr>
            <p:ph type="body" idx="1"/>
          </p:nvPr>
        </p:nvSpPr>
        <p:spPr>
          <a:xfrm>
            <a:off x="435894" y="1671002"/>
            <a:ext cx="4066799" cy="2724899"/>
          </a:xfrm>
          <a:prstGeom prst="rect">
            <a:avLst/>
          </a:prstGeom>
          <a:noFill/>
          <a:ln>
            <a:noFill/>
          </a:ln>
        </p:spPr>
        <p:txBody>
          <a:bodyPr lIns="68575" tIns="68575" rIns="68575" bIns="68575" anchor="ctr" anchorCtr="0"/>
          <a:lstStyle>
            <a:lvl1pPr marL="228600" indent="-152400" algn="l" rtl="0">
              <a:spcBef>
                <a:spcPts val="300"/>
              </a:spcBef>
              <a:spcAft>
                <a:spcPts val="500"/>
              </a:spcAft>
              <a:buClr>
                <a:schemeClr val="accent2"/>
              </a:buClr>
              <a:buFont typeface="Cabin"/>
              <a:buChar char="◼"/>
              <a:defRPr/>
            </a:lvl1pPr>
            <a:lvl2pPr marL="469900" indent="-165100" algn="l" rtl="0">
              <a:spcBef>
                <a:spcPts val="200"/>
              </a:spcBef>
              <a:spcAft>
                <a:spcPts val="500"/>
              </a:spcAft>
              <a:buClr>
                <a:schemeClr val="accent2"/>
              </a:buClr>
              <a:buFont typeface="Cabin"/>
              <a:buChar char="◼"/>
              <a:defRPr/>
            </a:lvl2pPr>
            <a:lvl3pPr marL="673100" indent="-139700" algn="l" rtl="0">
              <a:spcBef>
                <a:spcPts val="200"/>
              </a:spcBef>
              <a:spcAft>
                <a:spcPts val="500"/>
              </a:spcAft>
              <a:buClr>
                <a:schemeClr val="accent2"/>
              </a:buClr>
              <a:buFont typeface="Cabin"/>
              <a:buChar char="◼"/>
              <a:defRPr/>
            </a:lvl3pPr>
            <a:lvl4pPr marL="927100" indent="-127000" algn="l" rtl="0">
              <a:spcBef>
                <a:spcPts val="200"/>
              </a:spcBef>
              <a:spcAft>
                <a:spcPts val="500"/>
              </a:spcAft>
              <a:buClr>
                <a:schemeClr val="accent2"/>
              </a:buClr>
              <a:buFont typeface="Cabin"/>
              <a:buChar char="◼"/>
              <a:defRPr/>
            </a:lvl4pPr>
            <a:lvl5pPr marL="1206500" indent="-139700" algn="l" rtl="0">
              <a:spcBef>
                <a:spcPts val="200"/>
              </a:spcBef>
              <a:spcAft>
                <a:spcPts val="500"/>
              </a:spcAft>
              <a:buClr>
                <a:schemeClr val="accent2"/>
              </a:buClr>
              <a:buFont typeface="Cabin"/>
              <a:buChar char="◼"/>
              <a:defRPr/>
            </a:lvl5pPr>
            <a:lvl6pPr marL="1422400" indent="-127000" algn="l" rtl="0">
              <a:spcBef>
                <a:spcPts val="200"/>
              </a:spcBef>
              <a:spcAft>
                <a:spcPts val="500"/>
              </a:spcAft>
              <a:buClr>
                <a:schemeClr val="accent2"/>
              </a:buClr>
              <a:buFont typeface="Cabin"/>
              <a:buChar char="◼"/>
              <a:defRPr/>
            </a:lvl6pPr>
            <a:lvl7pPr marL="1651000" indent="-127000" algn="l" rtl="0">
              <a:spcBef>
                <a:spcPts val="200"/>
              </a:spcBef>
              <a:spcAft>
                <a:spcPts val="500"/>
              </a:spcAft>
              <a:buClr>
                <a:schemeClr val="accent2"/>
              </a:buClr>
              <a:buFont typeface="Cabin"/>
              <a:buChar char="◼"/>
              <a:defRPr/>
            </a:lvl7pPr>
            <a:lvl8pPr marL="1879600" indent="-127000" algn="l" rtl="0">
              <a:spcBef>
                <a:spcPts val="200"/>
              </a:spcBef>
              <a:spcAft>
                <a:spcPts val="500"/>
              </a:spcAft>
              <a:buClr>
                <a:schemeClr val="accent2"/>
              </a:buClr>
              <a:buFont typeface="Cabin"/>
              <a:buChar char="◼"/>
              <a:defRPr/>
            </a:lvl8pPr>
            <a:lvl9pPr marL="2095500" indent="-114300" algn="l" rtl="0">
              <a:spcBef>
                <a:spcPts val="200"/>
              </a:spcBef>
              <a:spcAft>
                <a:spcPts val="500"/>
              </a:spcAft>
              <a:buClr>
                <a:schemeClr val="accent2"/>
              </a:buClr>
              <a:buFont typeface="Cabin"/>
              <a:buChar char="◼"/>
              <a:defRPr/>
            </a:lvl9pPr>
          </a:lstStyle>
          <a:p>
            <a:endParaRPr/>
          </a:p>
        </p:txBody>
      </p:sp>
      <p:sp>
        <p:nvSpPr>
          <p:cNvPr id="38" name="Shape 38"/>
          <p:cNvSpPr txBox="1">
            <a:spLocks noGrp="1"/>
          </p:cNvSpPr>
          <p:nvPr>
            <p:ph type="body" idx="2"/>
          </p:nvPr>
        </p:nvSpPr>
        <p:spPr>
          <a:xfrm>
            <a:off x="4641312" y="1671002"/>
            <a:ext cx="4066799" cy="2724899"/>
          </a:xfrm>
          <a:prstGeom prst="rect">
            <a:avLst/>
          </a:prstGeom>
          <a:noFill/>
          <a:ln>
            <a:noFill/>
          </a:ln>
        </p:spPr>
        <p:txBody>
          <a:bodyPr lIns="68575" tIns="68575" rIns="68575" bIns="68575" anchor="ctr" anchorCtr="0"/>
          <a:lstStyle>
            <a:lvl1pPr marL="228600" indent="-152400" algn="l" rtl="0">
              <a:spcBef>
                <a:spcPts val="300"/>
              </a:spcBef>
              <a:spcAft>
                <a:spcPts val="500"/>
              </a:spcAft>
              <a:buClr>
                <a:schemeClr val="accent2"/>
              </a:buClr>
              <a:buFont typeface="Cabin"/>
              <a:buChar char="◼"/>
              <a:defRPr/>
            </a:lvl1pPr>
            <a:lvl2pPr marL="469900" indent="-165100" algn="l" rtl="0">
              <a:spcBef>
                <a:spcPts val="200"/>
              </a:spcBef>
              <a:spcAft>
                <a:spcPts val="500"/>
              </a:spcAft>
              <a:buClr>
                <a:schemeClr val="accent2"/>
              </a:buClr>
              <a:buFont typeface="Cabin"/>
              <a:buChar char="◼"/>
              <a:defRPr/>
            </a:lvl2pPr>
            <a:lvl3pPr marL="673100" indent="-139700" algn="l" rtl="0">
              <a:spcBef>
                <a:spcPts val="200"/>
              </a:spcBef>
              <a:spcAft>
                <a:spcPts val="500"/>
              </a:spcAft>
              <a:buClr>
                <a:schemeClr val="accent2"/>
              </a:buClr>
              <a:buFont typeface="Cabin"/>
              <a:buChar char="◼"/>
              <a:defRPr/>
            </a:lvl3pPr>
            <a:lvl4pPr marL="927100" indent="-127000" algn="l" rtl="0">
              <a:spcBef>
                <a:spcPts val="200"/>
              </a:spcBef>
              <a:spcAft>
                <a:spcPts val="500"/>
              </a:spcAft>
              <a:buClr>
                <a:schemeClr val="accent2"/>
              </a:buClr>
              <a:buFont typeface="Cabin"/>
              <a:buChar char="◼"/>
              <a:defRPr/>
            </a:lvl4pPr>
            <a:lvl5pPr marL="1206500" indent="-139700" algn="l" rtl="0">
              <a:spcBef>
                <a:spcPts val="200"/>
              </a:spcBef>
              <a:spcAft>
                <a:spcPts val="500"/>
              </a:spcAft>
              <a:buClr>
                <a:schemeClr val="accent2"/>
              </a:buClr>
              <a:buFont typeface="Cabin"/>
              <a:buChar char="◼"/>
              <a:defRPr/>
            </a:lvl5pPr>
            <a:lvl6pPr marL="1422400" indent="-127000" algn="l" rtl="0">
              <a:spcBef>
                <a:spcPts val="200"/>
              </a:spcBef>
              <a:spcAft>
                <a:spcPts val="500"/>
              </a:spcAft>
              <a:buClr>
                <a:schemeClr val="accent2"/>
              </a:buClr>
              <a:buFont typeface="Cabin"/>
              <a:buChar char="◼"/>
              <a:defRPr/>
            </a:lvl6pPr>
            <a:lvl7pPr marL="1651000" indent="-127000" algn="l" rtl="0">
              <a:spcBef>
                <a:spcPts val="200"/>
              </a:spcBef>
              <a:spcAft>
                <a:spcPts val="500"/>
              </a:spcAft>
              <a:buClr>
                <a:schemeClr val="accent2"/>
              </a:buClr>
              <a:buFont typeface="Cabin"/>
              <a:buChar char="◼"/>
              <a:defRPr/>
            </a:lvl7pPr>
            <a:lvl8pPr marL="1879600" indent="-127000" algn="l" rtl="0">
              <a:spcBef>
                <a:spcPts val="200"/>
              </a:spcBef>
              <a:spcAft>
                <a:spcPts val="500"/>
              </a:spcAft>
              <a:buClr>
                <a:schemeClr val="accent2"/>
              </a:buClr>
              <a:buFont typeface="Cabin"/>
              <a:buChar char="◼"/>
              <a:defRPr/>
            </a:lvl8pPr>
            <a:lvl9pPr marL="2095500" indent="-114300" algn="l" rtl="0">
              <a:spcBef>
                <a:spcPts val="200"/>
              </a:spcBef>
              <a:spcAft>
                <a:spcPts val="500"/>
              </a:spcAft>
              <a:buClr>
                <a:schemeClr val="accent2"/>
              </a:buClr>
              <a:buFont typeface="Cabin"/>
              <a:buChar char="◼"/>
              <a:defRPr/>
            </a:lvl9pPr>
          </a:lstStyle>
          <a:p>
            <a:endParaRPr/>
          </a:p>
        </p:txBody>
      </p:sp>
      <p:sp>
        <p:nvSpPr>
          <p:cNvPr id="39" name="Shape 39"/>
          <p:cNvSpPr txBox="1">
            <a:spLocks noGrp="1"/>
          </p:cNvSpPr>
          <p:nvPr>
            <p:ph type="dt" idx="10"/>
          </p:nvPr>
        </p:nvSpPr>
        <p:spPr>
          <a:xfrm>
            <a:off x="5704462" y="4467102"/>
            <a:ext cx="2133599" cy="273900"/>
          </a:xfrm>
          <a:prstGeom prst="rect">
            <a:avLst/>
          </a:prstGeom>
          <a:noFill/>
          <a:ln>
            <a:noFill/>
          </a:ln>
        </p:spPr>
        <p:txBody>
          <a:bodyPr lIns="68575" tIns="68575" rIns="68575" bIns="68575" anchor="ctr" anchorCtr="0"/>
          <a:lstStyle>
            <a:lvl1pPr marL="0" marR="0" indent="0" algn="r"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
        <p:nvSpPr>
          <p:cNvPr id="40" name="Shape 40"/>
          <p:cNvSpPr txBox="1">
            <a:spLocks noGrp="1"/>
          </p:cNvSpPr>
          <p:nvPr>
            <p:ph type="ftr" idx="11"/>
          </p:nvPr>
        </p:nvSpPr>
        <p:spPr>
          <a:xfrm>
            <a:off x="435893" y="4463858"/>
            <a:ext cx="5187900" cy="273900"/>
          </a:xfrm>
          <a:prstGeom prst="rect">
            <a:avLst/>
          </a:prstGeom>
          <a:noFill/>
          <a:ln>
            <a:noFill/>
          </a:ln>
        </p:spPr>
        <p:txBody>
          <a:bodyPr lIns="68575" tIns="68575" rIns="68575" bIns="68575" anchor="ctr" anchorCtr="0"/>
          <a:lstStyle>
            <a:lvl1pPr marL="0" marR="0" indent="0" algn="l"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
        <p:nvSpPr>
          <p:cNvPr id="41" name="Shape 41"/>
          <p:cNvSpPr txBox="1">
            <a:spLocks noGrp="1"/>
          </p:cNvSpPr>
          <p:nvPr>
            <p:ph type="sldNum" idx="12"/>
          </p:nvPr>
        </p:nvSpPr>
        <p:spPr>
          <a:xfrm>
            <a:off x="7918725" y="4467102"/>
            <a:ext cx="789299" cy="273900"/>
          </a:xfrm>
          <a:prstGeom prst="rect">
            <a:avLst/>
          </a:prstGeom>
          <a:noFill/>
          <a:ln>
            <a:noFill/>
          </a:ln>
        </p:spPr>
        <p:txBody>
          <a:bodyPr lIns="68575" tIns="68575" rIns="68575" bIns="68575" anchor="ctr" anchorCtr="0"/>
          <a:lstStyle>
            <a:lvl1pPr marL="0" marR="0" indent="0" algn="r"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2"/>
        <p:cNvGrpSpPr/>
        <p:nvPr/>
      </p:nvGrpSpPr>
      <p:grpSpPr>
        <a:xfrm>
          <a:off x="0" y="0"/>
          <a:ext cx="0" cy="0"/>
          <a:chOff x="0" y="0"/>
          <a:chExt cx="0" cy="0"/>
        </a:xfrm>
      </p:grpSpPr>
      <p:sp>
        <p:nvSpPr>
          <p:cNvPr id="43" name="Shape 43"/>
          <p:cNvSpPr/>
          <p:nvPr/>
        </p:nvSpPr>
        <p:spPr>
          <a:xfrm>
            <a:off x="334486" y="454915"/>
            <a:ext cx="8475000" cy="944100"/>
          </a:xfrm>
          <a:prstGeom prst="rect">
            <a:avLst/>
          </a:prstGeom>
          <a:solidFill>
            <a:schemeClr val="accent1"/>
          </a:solidFill>
          <a:ln>
            <a:noFill/>
          </a:ln>
        </p:spPr>
        <p:txBody>
          <a:bodyPr lIns="68575" tIns="68575" rIns="68575" bIns="68575" anchor="ctr" anchorCtr="0">
            <a:noAutofit/>
          </a:bodyPr>
          <a:lstStyle/>
          <a:p>
            <a:pPr>
              <a:spcBef>
                <a:spcPts val="0"/>
              </a:spcBef>
              <a:buNone/>
            </a:pPr>
            <a:endParaRPr/>
          </a:p>
        </p:txBody>
      </p:sp>
      <p:sp>
        <p:nvSpPr>
          <p:cNvPr id="44" name="Shape 44"/>
          <p:cNvSpPr txBox="1">
            <a:spLocks noGrp="1"/>
          </p:cNvSpPr>
          <p:nvPr>
            <p:ph type="title"/>
          </p:nvPr>
        </p:nvSpPr>
        <p:spPr>
          <a:xfrm>
            <a:off x="435894" y="547243"/>
            <a:ext cx="8272200" cy="741299"/>
          </a:xfrm>
          <a:prstGeom prst="rect">
            <a:avLst/>
          </a:prstGeom>
          <a:noFill/>
          <a:ln>
            <a:noFill/>
          </a:ln>
        </p:spPr>
        <p:txBody>
          <a:bodyPr lIns="68575" tIns="68575" rIns="68575" bIns="68575" anchor="b" anchorCtr="0"/>
          <a:lstStyle>
            <a:lvl1pPr algn="l" rtl="0">
              <a:spcBef>
                <a:spcPts val="0"/>
              </a:spcBef>
              <a:buClr>
                <a:schemeClr val="lt1"/>
              </a:buClr>
              <a:buFont typeface="Cabin"/>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5" name="Shape 45"/>
          <p:cNvSpPr txBox="1">
            <a:spLocks noGrp="1"/>
          </p:cNvSpPr>
          <p:nvPr>
            <p:ph type="body" idx="1"/>
          </p:nvPr>
        </p:nvSpPr>
        <p:spPr>
          <a:xfrm>
            <a:off x="665414" y="1688168"/>
            <a:ext cx="3815400" cy="402000"/>
          </a:xfrm>
          <a:prstGeom prst="rect">
            <a:avLst/>
          </a:prstGeom>
          <a:noFill/>
          <a:ln>
            <a:noFill/>
          </a:ln>
        </p:spPr>
        <p:txBody>
          <a:bodyPr lIns="68575" tIns="68575" rIns="68575" bIns="68575" anchor="b" anchorCtr="0"/>
          <a:lstStyle>
            <a:lvl1pPr marL="0" indent="0" rtl="0">
              <a:spcBef>
                <a:spcPts val="0"/>
              </a:spcBef>
              <a:buClr>
                <a:schemeClr val="accent2"/>
              </a:buClr>
              <a:buFont typeface="Cabin"/>
              <a:buNone/>
              <a:defRPr/>
            </a:lvl1pPr>
            <a:lvl2pPr marL="342900" indent="0" rtl="0">
              <a:spcBef>
                <a:spcPts val="0"/>
              </a:spcBef>
              <a:buFont typeface="Cabin"/>
              <a:buNone/>
              <a:defRPr/>
            </a:lvl2pPr>
            <a:lvl3pPr marL="685800" indent="0" rtl="0">
              <a:spcBef>
                <a:spcPts val="0"/>
              </a:spcBef>
              <a:buFont typeface="Cabin"/>
              <a:buNone/>
              <a:defRPr/>
            </a:lvl3pPr>
            <a:lvl4pPr marL="1028700" indent="0" rtl="0">
              <a:spcBef>
                <a:spcPts val="0"/>
              </a:spcBef>
              <a:buFont typeface="Cabin"/>
              <a:buNone/>
              <a:defRPr/>
            </a:lvl4pPr>
            <a:lvl5pPr marL="1371600" indent="0" rtl="0">
              <a:spcBef>
                <a:spcPts val="0"/>
              </a:spcBef>
              <a:buFont typeface="Cabin"/>
              <a:buNone/>
              <a:defRPr/>
            </a:lvl5pPr>
            <a:lvl6pPr marL="1714500" indent="0" rtl="0">
              <a:spcBef>
                <a:spcPts val="0"/>
              </a:spcBef>
              <a:buFont typeface="Cabin"/>
              <a:buNone/>
              <a:defRPr/>
            </a:lvl6pPr>
            <a:lvl7pPr marL="2057400" indent="0" rtl="0">
              <a:spcBef>
                <a:spcPts val="0"/>
              </a:spcBef>
              <a:buFont typeface="Cabin"/>
              <a:buNone/>
              <a:defRPr/>
            </a:lvl7pPr>
            <a:lvl8pPr marL="2400300" indent="0" rtl="0">
              <a:spcBef>
                <a:spcPts val="0"/>
              </a:spcBef>
              <a:buFont typeface="Cabin"/>
              <a:buNone/>
              <a:defRPr/>
            </a:lvl8pPr>
            <a:lvl9pPr marL="2743200" indent="0" rtl="0">
              <a:spcBef>
                <a:spcPts val="0"/>
              </a:spcBef>
              <a:buFont typeface="Cabin"/>
              <a:buNone/>
              <a:defRPr/>
            </a:lvl9pPr>
          </a:lstStyle>
          <a:p>
            <a:endParaRPr/>
          </a:p>
        </p:txBody>
      </p:sp>
      <p:sp>
        <p:nvSpPr>
          <p:cNvPr id="46" name="Shape 46"/>
          <p:cNvSpPr txBox="1">
            <a:spLocks noGrp="1"/>
          </p:cNvSpPr>
          <p:nvPr>
            <p:ph type="body" idx="2"/>
          </p:nvPr>
        </p:nvSpPr>
        <p:spPr>
          <a:xfrm>
            <a:off x="435895" y="2194539"/>
            <a:ext cx="4044899" cy="2201099"/>
          </a:xfrm>
          <a:prstGeom prst="rect">
            <a:avLst/>
          </a:prstGeom>
          <a:noFill/>
          <a:ln>
            <a:noFill/>
          </a:ln>
        </p:spPr>
        <p:txBody>
          <a:bodyPr lIns="68575" tIns="68575" rIns="68575" bIns="68575" anchor="t" anchorCtr="0"/>
          <a:lstStyle>
            <a:lvl1pPr marL="228600" indent="-152400" algn="l" rtl="0">
              <a:spcBef>
                <a:spcPts val="300"/>
              </a:spcBef>
              <a:spcAft>
                <a:spcPts val="500"/>
              </a:spcAft>
              <a:buClr>
                <a:schemeClr val="accent2"/>
              </a:buClr>
              <a:buFont typeface="Cabin"/>
              <a:buChar char="◼"/>
              <a:defRPr/>
            </a:lvl1pPr>
            <a:lvl2pPr marL="469900" indent="-165100" algn="l" rtl="0">
              <a:spcBef>
                <a:spcPts val="200"/>
              </a:spcBef>
              <a:spcAft>
                <a:spcPts val="500"/>
              </a:spcAft>
              <a:buClr>
                <a:schemeClr val="accent2"/>
              </a:buClr>
              <a:buFont typeface="Cabin"/>
              <a:buChar char="◼"/>
              <a:defRPr/>
            </a:lvl2pPr>
            <a:lvl3pPr marL="673100" indent="-139700" algn="l" rtl="0">
              <a:spcBef>
                <a:spcPts val="200"/>
              </a:spcBef>
              <a:spcAft>
                <a:spcPts val="500"/>
              </a:spcAft>
              <a:buClr>
                <a:schemeClr val="accent2"/>
              </a:buClr>
              <a:buFont typeface="Cabin"/>
              <a:buChar char="◼"/>
              <a:defRPr/>
            </a:lvl3pPr>
            <a:lvl4pPr marL="927100" indent="-127000" algn="l" rtl="0">
              <a:spcBef>
                <a:spcPts val="200"/>
              </a:spcBef>
              <a:spcAft>
                <a:spcPts val="500"/>
              </a:spcAft>
              <a:buClr>
                <a:schemeClr val="accent2"/>
              </a:buClr>
              <a:buFont typeface="Cabin"/>
              <a:buChar char="◼"/>
              <a:defRPr/>
            </a:lvl4pPr>
            <a:lvl5pPr marL="1206500" indent="-139700" algn="l" rtl="0">
              <a:spcBef>
                <a:spcPts val="200"/>
              </a:spcBef>
              <a:spcAft>
                <a:spcPts val="500"/>
              </a:spcAft>
              <a:buClr>
                <a:schemeClr val="accent2"/>
              </a:buClr>
              <a:buFont typeface="Cabin"/>
              <a:buChar char="◼"/>
              <a:defRPr/>
            </a:lvl5pPr>
            <a:lvl6pPr marL="1422400" indent="-127000" algn="l" rtl="0">
              <a:spcBef>
                <a:spcPts val="200"/>
              </a:spcBef>
              <a:spcAft>
                <a:spcPts val="500"/>
              </a:spcAft>
              <a:buClr>
                <a:schemeClr val="accent2"/>
              </a:buClr>
              <a:buFont typeface="Cabin"/>
              <a:buChar char="◼"/>
              <a:defRPr/>
            </a:lvl6pPr>
            <a:lvl7pPr marL="1651000" indent="-127000" algn="l" rtl="0">
              <a:spcBef>
                <a:spcPts val="200"/>
              </a:spcBef>
              <a:spcAft>
                <a:spcPts val="500"/>
              </a:spcAft>
              <a:buClr>
                <a:schemeClr val="accent2"/>
              </a:buClr>
              <a:buFont typeface="Cabin"/>
              <a:buChar char="◼"/>
              <a:defRPr/>
            </a:lvl7pPr>
            <a:lvl8pPr marL="1879600" indent="-127000" algn="l" rtl="0">
              <a:spcBef>
                <a:spcPts val="200"/>
              </a:spcBef>
              <a:spcAft>
                <a:spcPts val="500"/>
              </a:spcAft>
              <a:buClr>
                <a:schemeClr val="accent2"/>
              </a:buClr>
              <a:buFont typeface="Cabin"/>
              <a:buChar char="◼"/>
              <a:defRPr/>
            </a:lvl8pPr>
            <a:lvl9pPr marL="2095500" indent="-114300" algn="l" rtl="0">
              <a:spcBef>
                <a:spcPts val="200"/>
              </a:spcBef>
              <a:spcAft>
                <a:spcPts val="500"/>
              </a:spcAft>
              <a:buClr>
                <a:schemeClr val="accent2"/>
              </a:buClr>
              <a:buFont typeface="Cabin"/>
              <a:buChar char="◼"/>
              <a:defRPr/>
            </a:lvl9pPr>
          </a:lstStyle>
          <a:p>
            <a:endParaRPr/>
          </a:p>
        </p:txBody>
      </p:sp>
      <p:sp>
        <p:nvSpPr>
          <p:cNvPr id="47" name="Shape 47"/>
          <p:cNvSpPr txBox="1">
            <a:spLocks noGrp="1"/>
          </p:cNvSpPr>
          <p:nvPr>
            <p:ph type="body" idx="3"/>
          </p:nvPr>
        </p:nvSpPr>
        <p:spPr>
          <a:xfrm>
            <a:off x="4892801" y="1688168"/>
            <a:ext cx="3815400" cy="414900"/>
          </a:xfrm>
          <a:prstGeom prst="rect">
            <a:avLst/>
          </a:prstGeom>
          <a:noFill/>
          <a:ln>
            <a:noFill/>
          </a:ln>
        </p:spPr>
        <p:txBody>
          <a:bodyPr lIns="68575" tIns="68575" rIns="68575" bIns="68575" anchor="b" anchorCtr="0"/>
          <a:lstStyle>
            <a:lvl1pPr marL="0" indent="0" rtl="0">
              <a:spcBef>
                <a:spcPts val="0"/>
              </a:spcBef>
              <a:buClr>
                <a:schemeClr val="accent2"/>
              </a:buClr>
              <a:buFont typeface="Cabin"/>
              <a:buNone/>
              <a:defRPr/>
            </a:lvl1pPr>
            <a:lvl2pPr marL="342900" indent="0" rtl="0">
              <a:spcBef>
                <a:spcPts val="0"/>
              </a:spcBef>
              <a:buFont typeface="Cabin"/>
              <a:buNone/>
              <a:defRPr/>
            </a:lvl2pPr>
            <a:lvl3pPr marL="685800" indent="0" rtl="0">
              <a:spcBef>
                <a:spcPts val="0"/>
              </a:spcBef>
              <a:buFont typeface="Cabin"/>
              <a:buNone/>
              <a:defRPr/>
            </a:lvl3pPr>
            <a:lvl4pPr marL="1028700" indent="0" rtl="0">
              <a:spcBef>
                <a:spcPts val="0"/>
              </a:spcBef>
              <a:buFont typeface="Cabin"/>
              <a:buNone/>
              <a:defRPr/>
            </a:lvl4pPr>
            <a:lvl5pPr marL="1371600" indent="0" rtl="0">
              <a:spcBef>
                <a:spcPts val="0"/>
              </a:spcBef>
              <a:buFont typeface="Cabin"/>
              <a:buNone/>
              <a:defRPr/>
            </a:lvl5pPr>
            <a:lvl6pPr marL="1714500" indent="0" rtl="0">
              <a:spcBef>
                <a:spcPts val="0"/>
              </a:spcBef>
              <a:buFont typeface="Cabin"/>
              <a:buNone/>
              <a:defRPr/>
            </a:lvl6pPr>
            <a:lvl7pPr marL="2057400" indent="0" rtl="0">
              <a:spcBef>
                <a:spcPts val="0"/>
              </a:spcBef>
              <a:buFont typeface="Cabin"/>
              <a:buNone/>
              <a:defRPr/>
            </a:lvl7pPr>
            <a:lvl8pPr marL="2400300" indent="0" rtl="0">
              <a:spcBef>
                <a:spcPts val="0"/>
              </a:spcBef>
              <a:buFont typeface="Cabin"/>
              <a:buNone/>
              <a:defRPr/>
            </a:lvl8pPr>
            <a:lvl9pPr marL="2743200" indent="0" rtl="0">
              <a:spcBef>
                <a:spcPts val="0"/>
              </a:spcBef>
              <a:buFont typeface="Cabin"/>
              <a:buNone/>
              <a:defRPr/>
            </a:lvl9pPr>
          </a:lstStyle>
          <a:p>
            <a:endParaRPr/>
          </a:p>
        </p:txBody>
      </p:sp>
      <p:sp>
        <p:nvSpPr>
          <p:cNvPr id="48" name="Shape 48"/>
          <p:cNvSpPr txBox="1">
            <a:spLocks noGrp="1"/>
          </p:cNvSpPr>
          <p:nvPr>
            <p:ph type="body" idx="4"/>
          </p:nvPr>
        </p:nvSpPr>
        <p:spPr>
          <a:xfrm>
            <a:off x="4663281" y="2194539"/>
            <a:ext cx="4044899" cy="2201099"/>
          </a:xfrm>
          <a:prstGeom prst="rect">
            <a:avLst/>
          </a:prstGeom>
          <a:noFill/>
          <a:ln>
            <a:noFill/>
          </a:ln>
        </p:spPr>
        <p:txBody>
          <a:bodyPr lIns="68575" tIns="68575" rIns="68575" bIns="68575" anchor="t" anchorCtr="0"/>
          <a:lstStyle>
            <a:lvl1pPr marL="228600" indent="-152400" algn="l" rtl="0">
              <a:spcBef>
                <a:spcPts val="300"/>
              </a:spcBef>
              <a:spcAft>
                <a:spcPts val="500"/>
              </a:spcAft>
              <a:buClr>
                <a:schemeClr val="accent2"/>
              </a:buClr>
              <a:buFont typeface="Cabin"/>
              <a:buChar char="◼"/>
              <a:defRPr/>
            </a:lvl1pPr>
            <a:lvl2pPr marL="469900" indent="-165100" algn="l" rtl="0">
              <a:spcBef>
                <a:spcPts val="200"/>
              </a:spcBef>
              <a:spcAft>
                <a:spcPts val="500"/>
              </a:spcAft>
              <a:buClr>
                <a:schemeClr val="accent2"/>
              </a:buClr>
              <a:buFont typeface="Cabin"/>
              <a:buChar char="◼"/>
              <a:defRPr/>
            </a:lvl2pPr>
            <a:lvl3pPr marL="673100" indent="-139700" algn="l" rtl="0">
              <a:spcBef>
                <a:spcPts val="200"/>
              </a:spcBef>
              <a:spcAft>
                <a:spcPts val="500"/>
              </a:spcAft>
              <a:buClr>
                <a:schemeClr val="accent2"/>
              </a:buClr>
              <a:buFont typeface="Cabin"/>
              <a:buChar char="◼"/>
              <a:defRPr/>
            </a:lvl3pPr>
            <a:lvl4pPr marL="927100" indent="-127000" algn="l" rtl="0">
              <a:spcBef>
                <a:spcPts val="200"/>
              </a:spcBef>
              <a:spcAft>
                <a:spcPts val="500"/>
              </a:spcAft>
              <a:buClr>
                <a:schemeClr val="accent2"/>
              </a:buClr>
              <a:buFont typeface="Cabin"/>
              <a:buChar char="◼"/>
              <a:defRPr/>
            </a:lvl4pPr>
            <a:lvl5pPr marL="1206500" indent="-139700" algn="l" rtl="0">
              <a:spcBef>
                <a:spcPts val="200"/>
              </a:spcBef>
              <a:spcAft>
                <a:spcPts val="500"/>
              </a:spcAft>
              <a:buClr>
                <a:schemeClr val="accent2"/>
              </a:buClr>
              <a:buFont typeface="Cabin"/>
              <a:buChar char="◼"/>
              <a:defRPr/>
            </a:lvl5pPr>
            <a:lvl6pPr marL="1422400" indent="-127000" algn="l" rtl="0">
              <a:spcBef>
                <a:spcPts val="200"/>
              </a:spcBef>
              <a:spcAft>
                <a:spcPts val="500"/>
              </a:spcAft>
              <a:buClr>
                <a:schemeClr val="accent2"/>
              </a:buClr>
              <a:buFont typeface="Cabin"/>
              <a:buChar char="◼"/>
              <a:defRPr/>
            </a:lvl6pPr>
            <a:lvl7pPr marL="1651000" indent="-127000" algn="l" rtl="0">
              <a:spcBef>
                <a:spcPts val="200"/>
              </a:spcBef>
              <a:spcAft>
                <a:spcPts val="500"/>
              </a:spcAft>
              <a:buClr>
                <a:schemeClr val="accent2"/>
              </a:buClr>
              <a:buFont typeface="Cabin"/>
              <a:buChar char="◼"/>
              <a:defRPr/>
            </a:lvl7pPr>
            <a:lvl8pPr marL="1879600" indent="-127000" algn="l" rtl="0">
              <a:spcBef>
                <a:spcPts val="200"/>
              </a:spcBef>
              <a:spcAft>
                <a:spcPts val="500"/>
              </a:spcAft>
              <a:buClr>
                <a:schemeClr val="accent2"/>
              </a:buClr>
              <a:buFont typeface="Cabin"/>
              <a:buChar char="◼"/>
              <a:defRPr/>
            </a:lvl8pPr>
            <a:lvl9pPr marL="2095500" indent="-114300" algn="l" rtl="0">
              <a:spcBef>
                <a:spcPts val="200"/>
              </a:spcBef>
              <a:spcAft>
                <a:spcPts val="500"/>
              </a:spcAft>
              <a:buClr>
                <a:schemeClr val="accent2"/>
              </a:buClr>
              <a:buFont typeface="Cabin"/>
              <a:buChar char="◼"/>
              <a:defRPr/>
            </a:lvl9pPr>
          </a:lstStyle>
          <a:p>
            <a:endParaRPr/>
          </a:p>
        </p:txBody>
      </p:sp>
      <p:sp>
        <p:nvSpPr>
          <p:cNvPr id="49" name="Shape 49"/>
          <p:cNvSpPr txBox="1">
            <a:spLocks noGrp="1"/>
          </p:cNvSpPr>
          <p:nvPr>
            <p:ph type="dt" idx="10"/>
          </p:nvPr>
        </p:nvSpPr>
        <p:spPr>
          <a:xfrm>
            <a:off x="5704462" y="4467102"/>
            <a:ext cx="2133599" cy="273900"/>
          </a:xfrm>
          <a:prstGeom prst="rect">
            <a:avLst/>
          </a:prstGeom>
          <a:noFill/>
          <a:ln>
            <a:noFill/>
          </a:ln>
        </p:spPr>
        <p:txBody>
          <a:bodyPr lIns="68575" tIns="68575" rIns="68575" bIns="68575" anchor="ctr" anchorCtr="0"/>
          <a:lstStyle>
            <a:lvl1pPr marL="0" marR="0" indent="0" algn="r"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
        <p:nvSpPr>
          <p:cNvPr id="50" name="Shape 50"/>
          <p:cNvSpPr txBox="1">
            <a:spLocks noGrp="1"/>
          </p:cNvSpPr>
          <p:nvPr>
            <p:ph type="ftr" idx="11"/>
          </p:nvPr>
        </p:nvSpPr>
        <p:spPr>
          <a:xfrm>
            <a:off x="435893" y="4463858"/>
            <a:ext cx="5187900" cy="273900"/>
          </a:xfrm>
          <a:prstGeom prst="rect">
            <a:avLst/>
          </a:prstGeom>
          <a:noFill/>
          <a:ln>
            <a:noFill/>
          </a:ln>
        </p:spPr>
        <p:txBody>
          <a:bodyPr lIns="68575" tIns="68575" rIns="68575" bIns="68575" anchor="ctr" anchorCtr="0"/>
          <a:lstStyle>
            <a:lvl1pPr marL="0" marR="0" indent="0" algn="l"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
        <p:nvSpPr>
          <p:cNvPr id="51" name="Shape 51"/>
          <p:cNvSpPr txBox="1">
            <a:spLocks noGrp="1"/>
          </p:cNvSpPr>
          <p:nvPr>
            <p:ph type="sldNum" idx="12"/>
          </p:nvPr>
        </p:nvSpPr>
        <p:spPr>
          <a:xfrm>
            <a:off x="7918725" y="4467102"/>
            <a:ext cx="789299" cy="273900"/>
          </a:xfrm>
          <a:prstGeom prst="rect">
            <a:avLst/>
          </a:prstGeom>
          <a:noFill/>
          <a:ln>
            <a:noFill/>
          </a:ln>
        </p:spPr>
        <p:txBody>
          <a:bodyPr lIns="68575" tIns="68575" rIns="68575" bIns="68575" anchor="ctr" anchorCtr="0"/>
          <a:lstStyle>
            <a:lvl1pPr marL="0" marR="0" indent="0" algn="r"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2"/>
        <p:cNvGrpSpPr/>
        <p:nvPr/>
      </p:nvGrpSpPr>
      <p:grpSpPr>
        <a:xfrm>
          <a:off x="0" y="0"/>
          <a:ext cx="0" cy="0"/>
          <a:chOff x="0" y="0"/>
          <a:chExt cx="0" cy="0"/>
        </a:xfrm>
      </p:grpSpPr>
      <p:sp>
        <p:nvSpPr>
          <p:cNvPr id="53" name="Shape 53"/>
          <p:cNvSpPr/>
          <p:nvPr/>
        </p:nvSpPr>
        <p:spPr>
          <a:xfrm>
            <a:off x="330512" y="454915"/>
            <a:ext cx="8475000" cy="944100"/>
          </a:xfrm>
          <a:prstGeom prst="rect">
            <a:avLst/>
          </a:prstGeom>
          <a:solidFill>
            <a:schemeClr val="accent1"/>
          </a:solidFill>
          <a:ln>
            <a:noFill/>
          </a:ln>
        </p:spPr>
        <p:txBody>
          <a:bodyPr lIns="68575" tIns="68575" rIns="68575" bIns="68575" anchor="ctr" anchorCtr="0">
            <a:noAutofit/>
          </a:bodyPr>
          <a:lstStyle/>
          <a:p>
            <a:pPr>
              <a:spcBef>
                <a:spcPts val="0"/>
              </a:spcBef>
              <a:buNone/>
            </a:pPr>
            <a:endParaRPr/>
          </a:p>
        </p:txBody>
      </p:sp>
      <p:sp>
        <p:nvSpPr>
          <p:cNvPr id="54" name="Shape 54"/>
          <p:cNvSpPr txBox="1">
            <a:spLocks noGrp="1"/>
          </p:cNvSpPr>
          <p:nvPr>
            <p:ph type="title"/>
          </p:nvPr>
        </p:nvSpPr>
        <p:spPr>
          <a:xfrm>
            <a:off x="431920" y="547243"/>
            <a:ext cx="8272200" cy="741299"/>
          </a:xfrm>
          <a:prstGeom prst="rect">
            <a:avLst/>
          </a:prstGeom>
          <a:noFill/>
          <a:ln>
            <a:noFill/>
          </a:ln>
        </p:spPr>
        <p:txBody>
          <a:bodyPr lIns="68575" tIns="68575" rIns="68575" bIns="68575" anchor="b" anchorCtr="0"/>
          <a:lstStyle>
            <a:lvl1pPr algn="l" rtl="0">
              <a:spcBef>
                <a:spcPts val="0"/>
              </a:spcBef>
              <a:buClr>
                <a:schemeClr val="lt1"/>
              </a:buClr>
              <a:buFont typeface="Cabin"/>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5" name="Shape 55"/>
          <p:cNvSpPr txBox="1">
            <a:spLocks noGrp="1"/>
          </p:cNvSpPr>
          <p:nvPr>
            <p:ph type="dt" idx="10"/>
          </p:nvPr>
        </p:nvSpPr>
        <p:spPr>
          <a:xfrm>
            <a:off x="5704462" y="4467102"/>
            <a:ext cx="2133599" cy="273900"/>
          </a:xfrm>
          <a:prstGeom prst="rect">
            <a:avLst/>
          </a:prstGeom>
          <a:noFill/>
          <a:ln>
            <a:noFill/>
          </a:ln>
        </p:spPr>
        <p:txBody>
          <a:bodyPr lIns="68575" tIns="68575" rIns="68575" bIns="68575" anchor="ctr" anchorCtr="0"/>
          <a:lstStyle>
            <a:lvl1pPr marL="0" marR="0" indent="0" algn="r"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
        <p:nvSpPr>
          <p:cNvPr id="56" name="Shape 56"/>
          <p:cNvSpPr txBox="1">
            <a:spLocks noGrp="1"/>
          </p:cNvSpPr>
          <p:nvPr>
            <p:ph type="ftr" idx="11"/>
          </p:nvPr>
        </p:nvSpPr>
        <p:spPr>
          <a:xfrm>
            <a:off x="435893" y="4463858"/>
            <a:ext cx="5187900" cy="273900"/>
          </a:xfrm>
          <a:prstGeom prst="rect">
            <a:avLst/>
          </a:prstGeom>
          <a:noFill/>
          <a:ln>
            <a:noFill/>
          </a:ln>
        </p:spPr>
        <p:txBody>
          <a:bodyPr lIns="68575" tIns="68575" rIns="68575" bIns="68575" anchor="ctr" anchorCtr="0"/>
          <a:lstStyle>
            <a:lvl1pPr marL="0" marR="0" indent="0" algn="l"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
        <p:nvSpPr>
          <p:cNvPr id="57" name="Shape 57"/>
          <p:cNvSpPr txBox="1">
            <a:spLocks noGrp="1"/>
          </p:cNvSpPr>
          <p:nvPr>
            <p:ph type="sldNum" idx="12"/>
          </p:nvPr>
        </p:nvSpPr>
        <p:spPr>
          <a:xfrm>
            <a:off x="7918725" y="4467102"/>
            <a:ext cx="789299" cy="273900"/>
          </a:xfrm>
          <a:prstGeom prst="rect">
            <a:avLst/>
          </a:prstGeom>
          <a:noFill/>
          <a:ln>
            <a:noFill/>
          </a:ln>
        </p:spPr>
        <p:txBody>
          <a:bodyPr lIns="68575" tIns="68575" rIns="68575" bIns="68575" anchor="ctr" anchorCtr="0"/>
          <a:lstStyle>
            <a:lvl1pPr marL="0" marR="0" indent="0" algn="r"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8"/>
        <p:cNvGrpSpPr/>
        <p:nvPr/>
      </p:nvGrpSpPr>
      <p:grpSpPr>
        <a:xfrm>
          <a:off x="0" y="0"/>
          <a:ext cx="0" cy="0"/>
          <a:chOff x="0" y="0"/>
          <a:chExt cx="0" cy="0"/>
        </a:xfrm>
      </p:grpSpPr>
      <p:sp>
        <p:nvSpPr>
          <p:cNvPr id="59" name="Shape 59"/>
          <p:cNvSpPr txBox="1">
            <a:spLocks noGrp="1"/>
          </p:cNvSpPr>
          <p:nvPr>
            <p:ph type="dt" idx="10"/>
          </p:nvPr>
        </p:nvSpPr>
        <p:spPr>
          <a:xfrm>
            <a:off x="5704462" y="4467102"/>
            <a:ext cx="2133599" cy="273900"/>
          </a:xfrm>
          <a:prstGeom prst="rect">
            <a:avLst/>
          </a:prstGeom>
          <a:noFill/>
          <a:ln>
            <a:noFill/>
          </a:ln>
        </p:spPr>
        <p:txBody>
          <a:bodyPr lIns="68575" tIns="68575" rIns="68575" bIns="68575" anchor="ctr" anchorCtr="0"/>
          <a:lstStyle>
            <a:lvl1pPr marL="0" marR="0" indent="0" algn="r"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
        <p:nvSpPr>
          <p:cNvPr id="60" name="Shape 60"/>
          <p:cNvSpPr txBox="1">
            <a:spLocks noGrp="1"/>
          </p:cNvSpPr>
          <p:nvPr>
            <p:ph type="ftr" idx="11"/>
          </p:nvPr>
        </p:nvSpPr>
        <p:spPr>
          <a:xfrm>
            <a:off x="435893" y="4463858"/>
            <a:ext cx="5187900" cy="273900"/>
          </a:xfrm>
          <a:prstGeom prst="rect">
            <a:avLst/>
          </a:prstGeom>
          <a:noFill/>
          <a:ln>
            <a:noFill/>
          </a:ln>
        </p:spPr>
        <p:txBody>
          <a:bodyPr lIns="68575" tIns="68575" rIns="68575" bIns="68575" anchor="ctr" anchorCtr="0"/>
          <a:lstStyle>
            <a:lvl1pPr marL="0" marR="0" indent="0" algn="l"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
        <p:nvSpPr>
          <p:cNvPr id="61" name="Shape 61"/>
          <p:cNvSpPr txBox="1">
            <a:spLocks noGrp="1"/>
          </p:cNvSpPr>
          <p:nvPr>
            <p:ph type="sldNum" idx="12"/>
          </p:nvPr>
        </p:nvSpPr>
        <p:spPr>
          <a:xfrm>
            <a:off x="7918725" y="4467102"/>
            <a:ext cx="789299" cy="273900"/>
          </a:xfrm>
          <a:prstGeom prst="rect">
            <a:avLst/>
          </a:prstGeom>
          <a:noFill/>
          <a:ln>
            <a:noFill/>
          </a:ln>
        </p:spPr>
        <p:txBody>
          <a:bodyPr lIns="68575" tIns="68575" rIns="68575" bIns="68575" anchor="ctr" anchorCtr="0"/>
          <a:lstStyle>
            <a:lvl1pPr marL="0" marR="0" indent="0" algn="r"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62"/>
        <p:cNvGrpSpPr/>
        <p:nvPr/>
      </p:nvGrpSpPr>
      <p:grpSpPr>
        <a:xfrm>
          <a:off x="0" y="0"/>
          <a:ext cx="0" cy="0"/>
          <a:chOff x="0" y="0"/>
          <a:chExt cx="0" cy="0"/>
        </a:xfrm>
      </p:grpSpPr>
      <p:sp>
        <p:nvSpPr>
          <p:cNvPr id="63" name="Shape 63"/>
          <p:cNvSpPr/>
          <p:nvPr/>
        </p:nvSpPr>
        <p:spPr>
          <a:xfrm>
            <a:off x="335862" y="3856479"/>
            <a:ext cx="8473500" cy="956099"/>
          </a:xfrm>
          <a:prstGeom prst="rect">
            <a:avLst/>
          </a:prstGeom>
          <a:solidFill>
            <a:schemeClr val="accent1"/>
          </a:solidFill>
          <a:ln>
            <a:noFill/>
          </a:ln>
        </p:spPr>
        <p:txBody>
          <a:bodyPr lIns="68575" tIns="68575" rIns="68575" bIns="68575" anchor="ctr" anchorCtr="0">
            <a:noAutofit/>
          </a:bodyPr>
          <a:lstStyle/>
          <a:p>
            <a:pPr>
              <a:spcBef>
                <a:spcPts val="0"/>
              </a:spcBef>
              <a:buNone/>
            </a:pPr>
            <a:endParaRPr/>
          </a:p>
        </p:txBody>
      </p:sp>
      <p:sp>
        <p:nvSpPr>
          <p:cNvPr id="64" name="Shape 64"/>
          <p:cNvSpPr txBox="1">
            <a:spLocks noGrp="1"/>
          </p:cNvSpPr>
          <p:nvPr>
            <p:ph type="title"/>
          </p:nvPr>
        </p:nvSpPr>
        <p:spPr>
          <a:xfrm>
            <a:off x="435893" y="3946721"/>
            <a:ext cx="3682199" cy="517199"/>
          </a:xfrm>
          <a:prstGeom prst="rect">
            <a:avLst/>
          </a:prstGeom>
          <a:noFill/>
          <a:ln>
            <a:noFill/>
          </a:ln>
        </p:spPr>
        <p:txBody>
          <a:bodyPr lIns="68575" tIns="68575" rIns="68575" bIns="68575" anchor="ctr"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5" name="Shape 65"/>
          <p:cNvSpPr txBox="1">
            <a:spLocks noGrp="1"/>
          </p:cNvSpPr>
          <p:nvPr>
            <p:ph type="body" idx="1"/>
          </p:nvPr>
        </p:nvSpPr>
        <p:spPr>
          <a:xfrm>
            <a:off x="335862" y="450900"/>
            <a:ext cx="8469599" cy="3153600"/>
          </a:xfrm>
          <a:prstGeom prst="rect">
            <a:avLst/>
          </a:prstGeom>
          <a:noFill/>
          <a:ln>
            <a:noFill/>
          </a:ln>
        </p:spPr>
        <p:txBody>
          <a:bodyPr lIns="68575" tIns="68575" rIns="68575" bIns="6857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6" name="Shape 66"/>
          <p:cNvSpPr txBox="1">
            <a:spLocks noGrp="1"/>
          </p:cNvSpPr>
          <p:nvPr>
            <p:ph type="body" idx="2"/>
          </p:nvPr>
        </p:nvSpPr>
        <p:spPr>
          <a:xfrm>
            <a:off x="4305617" y="3946721"/>
            <a:ext cx="4402499" cy="517199"/>
          </a:xfrm>
          <a:prstGeom prst="rect">
            <a:avLst/>
          </a:prstGeom>
          <a:noFill/>
          <a:ln>
            <a:noFill/>
          </a:ln>
        </p:spPr>
        <p:txBody>
          <a:bodyPr lIns="68575" tIns="68575" rIns="68575" bIns="68575" anchor="ctr" anchorCtr="0"/>
          <a:lstStyle>
            <a:lvl1pPr marL="0" indent="0" algn="r" rtl="0">
              <a:spcBef>
                <a:spcPts val="0"/>
              </a:spcBef>
              <a:buClr>
                <a:schemeClr val="lt1"/>
              </a:buClr>
              <a:buFont typeface="Cabin"/>
              <a:buNone/>
              <a:defRPr/>
            </a:lvl1pPr>
            <a:lvl2pPr marL="342900" indent="0" rtl="0">
              <a:spcBef>
                <a:spcPts val="0"/>
              </a:spcBef>
              <a:buFont typeface="Cabin"/>
              <a:buNone/>
              <a:defRPr/>
            </a:lvl2pPr>
            <a:lvl3pPr marL="685800" indent="0" rtl="0">
              <a:spcBef>
                <a:spcPts val="0"/>
              </a:spcBef>
              <a:buFont typeface="Cabin"/>
              <a:buNone/>
              <a:defRPr/>
            </a:lvl3pPr>
            <a:lvl4pPr marL="1028700" indent="0" rtl="0">
              <a:spcBef>
                <a:spcPts val="0"/>
              </a:spcBef>
              <a:buFont typeface="Cabin"/>
              <a:buNone/>
              <a:defRPr/>
            </a:lvl4pPr>
            <a:lvl5pPr marL="1371600" indent="0" rtl="0">
              <a:spcBef>
                <a:spcPts val="0"/>
              </a:spcBef>
              <a:buFont typeface="Cabin"/>
              <a:buNone/>
              <a:defRPr/>
            </a:lvl5pPr>
            <a:lvl6pPr marL="1714500" indent="0" rtl="0">
              <a:spcBef>
                <a:spcPts val="0"/>
              </a:spcBef>
              <a:buFont typeface="Cabin"/>
              <a:buNone/>
              <a:defRPr/>
            </a:lvl6pPr>
            <a:lvl7pPr marL="2057400" indent="0" rtl="0">
              <a:spcBef>
                <a:spcPts val="0"/>
              </a:spcBef>
              <a:buFont typeface="Cabin"/>
              <a:buNone/>
              <a:defRPr/>
            </a:lvl7pPr>
            <a:lvl8pPr marL="2400300" indent="0" rtl="0">
              <a:spcBef>
                <a:spcPts val="0"/>
              </a:spcBef>
              <a:buFont typeface="Cabin"/>
              <a:buNone/>
              <a:defRPr/>
            </a:lvl8pPr>
            <a:lvl9pPr marL="2743200" indent="0" rtl="0">
              <a:spcBef>
                <a:spcPts val="0"/>
              </a:spcBef>
              <a:buFont typeface="Cabin"/>
              <a:buNone/>
              <a:defRPr/>
            </a:lvl9pPr>
          </a:lstStyle>
          <a:p>
            <a:endParaRPr/>
          </a:p>
        </p:txBody>
      </p:sp>
      <p:sp>
        <p:nvSpPr>
          <p:cNvPr id="67" name="Shape 67"/>
          <p:cNvSpPr txBox="1">
            <a:spLocks noGrp="1"/>
          </p:cNvSpPr>
          <p:nvPr>
            <p:ph type="dt" idx="10"/>
          </p:nvPr>
        </p:nvSpPr>
        <p:spPr>
          <a:xfrm>
            <a:off x="5704462" y="4467102"/>
            <a:ext cx="2133599" cy="273900"/>
          </a:xfrm>
          <a:prstGeom prst="rect">
            <a:avLst/>
          </a:prstGeom>
          <a:noFill/>
          <a:ln>
            <a:noFill/>
          </a:ln>
        </p:spPr>
        <p:txBody>
          <a:bodyPr lIns="68575" tIns="68575" rIns="68575" bIns="68575" anchor="ctr" anchorCtr="0"/>
          <a:lstStyle>
            <a:lvl1pPr marL="0" marR="0" indent="0" algn="r"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
        <p:nvSpPr>
          <p:cNvPr id="68" name="Shape 68"/>
          <p:cNvSpPr txBox="1">
            <a:spLocks noGrp="1"/>
          </p:cNvSpPr>
          <p:nvPr>
            <p:ph type="ftr" idx="11"/>
          </p:nvPr>
        </p:nvSpPr>
        <p:spPr>
          <a:xfrm>
            <a:off x="435893" y="4463858"/>
            <a:ext cx="5187900" cy="273900"/>
          </a:xfrm>
          <a:prstGeom prst="rect">
            <a:avLst/>
          </a:prstGeom>
          <a:noFill/>
          <a:ln>
            <a:noFill/>
          </a:ln>
        </p:spPr>
        <p:txBody>
          <a:bodyPr lIns="68575" tIns="68575" rIns="68575" bIns="68575" anchor="ctr" anchorCtr="0"/>
          <a:lstStyle>
            <a:lvl1pPr marL="0" marR="0" indent="0" algn="l"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
        <p:nvSpPr>
          <p:cNvPr id="69" name="Shape 69"/>
          <p:cNvSpPr txBox="1">
            <a:spLocks noGrp="1"/>
          </p:cNvSpPr>
          <p:nvPr>
            <p:ph type="sldNum" idx="12"/>
          </p:nvPr>
        </p:nvSpPr>
        <p:spPr>
          <a:xfrm>
            <a:off x="7918725" y="4467102"/>
            <a:ext cx="789299" cy="273900"/>
          </a:xfrm>
          <a:prstGeom prst="rect">
            <a:avLst/>
          </a:prstGeom>
          <a:noFill/>
          <a:ln>
            <a:noFill/>
          </a:ln>
        </p:spPr>
        <p:txBody>
          <a:bodyPr lIns="68575" tIns="68575" rIns="68575" bIns="68575" anchor="ctr" anchorCtr="0"/>
          <a:lstStyle>
            <a:lvl1pPr marL="0" marR="0" indent="0" algn="r"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70"/>
        <p:cNvGrpSpPr/>
        <p:nvPr/>
      </p:nvGrpSpPr>
      <p:grpSpPr>
        <a:xfrm>
          <a:off x="0" y="0"/>
          <a:ext cx="0" cy="0"/>
          <a:chOff x="0" y="0"/>
          <a:chExt cx="0" cy="0"/>
        </a:xfrm>
      </p:grpSpPr>
      <p:sp>
        <p:nvSpPr>
          <p:cNvPr id="71" name="Shape 71"/>
          <p:cNvSpPr txBox="1">
            <a:spLocks noGrp="1"/>
          </p:cNvSpPr>
          <p:nvPr>
            <p:ph type="title"/>
          </p:nvPr>
        </p:nvSpPr>
        <p:spPr>
          <a:xfrm>
            <a:off x="435894" y="3520041"/>
            <a:ext cx="8272200" cy="425099"/>
          </a:xfrm>
          <a:prstGeom prst="rect">
            <a:avLst/>
          </a:prstGeom>
          <a:noFill/>
          <a:ln>
            <a:noFill/>
          </a:ln>
        </p:spPr>
        <p:txBody>
          <a:bodyPr lIns="68575" tIns="68575" rIns="68575" bIns="6857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2" name="Shape 72"/>
          <p:cNvSpPr>
            <a:spLocks noGrp="1"/>
          </p:cNvSpPr>
          <p:nvPr>
            <p:ph type="pic" idx="2"/>
          </p:nvPr>
        </p:nvSpPr>
        <p:spPr>
          <a:xfrm>
            <a:off x="335862" y="449793"/>
            <a:ext cx="8468100" cy="2667899"/>
          </a:xfrm>
          <a:prstGeom prst="rect">
            <a:avLst/>
          </a:prstGeom>
          <a:noFill/>
          <a:ln>
            <a:noFill/>
          </a:ln>
        </p:spPr>
      </p:sp>
      <p:sp>
        <p:nvSpPr>
          <p:cNvPr id="73" name="Shape 73"/>
          <p:cNvSpPr txBox="1">
            <a:spLocks noGrp="1"/>
          </p:cNvSpPr>
          <p:nvPr>
            <p:ph type="body" idx="1"/>
          </p:nvPr>
        </p:nvSpPr>
        <p:spPr>
          <a:xfrm>
            <a:off x="435893" y="3945095"/>
            <a:ext cx="8272200" cy="449100"/>
          </a:xfrm>
          <a:prstGeom prst="rect">
            <a:avLst/>
          </a:prstGeom>
          <a:noFill/>
          <a:ln>
            <a:noFill/>
          </a:ln>
        </p:spPr>
        <p:txBody>
          <a:bodyPr lIns="68575" tIns="68575" rIns="68575" bIns="68575" anchor="ctr" anchorCtr="0"/>
          <a:lstStyle>
            <a:lvl1pPr marL="0" indent="0" rtl="0">
              <a:spcBef>
                <a:spcPts val="0"/>
              </a:spcBef>
              <a:buFont typeface="Cabin"/>
              <a:buNone/>
              <a:defRPr/>
            </a:lvl1pPr>
            <a:lvl2pPr marL="342900" indent="0" rtl="0">
              <a:spcBef>
                <a:spcPts val="0"/>
              </a:spcBef>
              <a:buFont typeface="Cabin"/>
              <a:buNone/>
              <a:defRPr/>
            </a:lvl2pPr>
            <a:lvl3pPr marL="685800" indent="0" rtl="0">
              <a:spcBef>
                <a:spcPts val="0"/>
              </a:spcBef>
              <a:buFont typeface="Cabin"/>
              <a:buNone/>
              <a:defRPr/>
            </a:lvl3pPr>
            <a:lvl4pPr marL="1028700" indent="0" rtl="0">
              <a:spcBef>
                <a:spcPts val="0"/>
              </a:spcBef>
              <a:buFont typeface="Cabin"/>
              <a:buNone/>
              <a:defRPr/>
            </a:lvl4pPr>
            <a:lvl5pPr marL="1371600" indent="0" rtl="0">
              <a:spcBef>
                <a:spcPts val="0"/>
              </a:spcBef>
              <a:buFont typeface="Cabin"/>
              <a:buNone/>
              <a:defRPr/>
            </a:lvl5pPr>
            <a:lvl6pPr marL="1714500" indent="0" rtl="0">
              <a:spcBef>
                <a:spcPts val="0"/>
              </a:spcBef>
              <a:buFont typeface="Cabin"/>
              <a:buNone/>
              <a:defRPr/>
            </a:lvl6pPr>
            <a:lvl7pPr marL="2057400" indent="0" rtl="0">
              <a:spcBef>
                <a:spcPts val="0"/>
              </a:spcBef>
              <a:buFont typeface="Cabin"/>
              <a:buNone/>
              <a:defRPr/>
            </a:lvl7pPr>
            <a:lvl8pPr marL="2400300" indent="0" rtl="0">
              <a:spcBef>
                <a:spcPts val="0"/>
              </a:spcBef>
              <a:buFont typeface="Cabin"/>
              <a:buNone/>
              <a:defRPr/>
            </a:lvl8pPr>
            <a:lvl9pPr marL="2743200" indent="0" rtl="0">
              <a:spcBef>
                <a:spcPts val="0"/>
              </a:spcBef>
              <a:buFont typeface="Cabin"/>
              <a:buNone/>
              <a:defRPr/>
            </a:lvl9pPr>
          </a:lstStyle>
          <a:p>
            <a:endParaRPr/>
          </a:p>
        </p:txBody>
      </p:sp>
      <p:sp>
        <p:nvSpPr>
          <p:cNvPr id="74" name="Shape 74"/>
          <p:cNvSpPr txBox="1">
            <a:spLocks noGrp="1"/>
          </p:cNvSpPr>
          <p:nvPr>
            <p:ph type="dt" idx="10"/>
          </p:nvPr>
        </p:nvSpPr>
        <p:spPr>
          <a:xfrm>
            <a:off x="5704462" y="4467102"/>
            <a:ext cx="2133599" cy="273900"/>
          </a:xfrm>
          <a:prstGeom prst="rect">
            <a:avLst/>
          </a:prstGeom>
          <a:noFill/>
          <a:ln>
            <a:noFill/>
          </a:ln>
        </p:spPr>
        <p:txBody>
          <a:bodyPr lIns="68575" tIns="68575" rIns="68575" bIns="68575" anchor="ctr" anchorCtr="0"/>
          <a:lstStyle>
            <a:lvl1pPr marL="0" marR="0" indent="0" algn="r"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
        <p:nvSpPr>
          <p:cNvPr id="75" name="Shape 75"/>
          <p:cNvSpPr txBox="1">
            <a:spLocks noGrp="1"/>
          </p:cNvSpPr>
          <p:nvPr>
            <p:ph type="ftr" idx="11"/>
          </p:nvPr>
        </p:nvSpPr>
        <p:spPr>
          <a:xfrm>
            <a:off x="435893" y="4463858"/>
            <a:ext cx="5187900" cy="273900"/>
          </a:xfrm>
          <a:prstGeom prst="rect">
            <a:avLst/>
          </a:prstGeom>
          <a:noFill/>
          <a:ln>
            <a:noFill/>
          </a:ln>
        </p:spPr>
        <p:txBody>
          <a:bodyPr lIns="68575" tIns="68575" rIns="68575" bIns="68575" anchor="ctr" anchorCtr="0"/>
          <a:lstStyle>
            <a:lvl1pPr marL="0" marR="0" indent="0" algn="l"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
        <p:nvSpPr>
          <p:cNvPr id="76" name="Shape 76"/>
          <p:cNvSpPr txBox="1">
            <a:spLocks noGrp="1"/>
          </p:cNvSpPr>
          <p:nvPr>
            <p:ph type="sldNum" idx="12"/>
          </p:nvPr>
        </p:nvSpPr>
        <p:spPr>
          <a:xfrm>
            <a:off x="7918725" y="4467102"/>
            <a:ext cx="789299" cy="273900"/>
          </a:xfrm>
          <a:prstGeom prst="rect">
            <a:avLst/>
          </a:prstGeom>
          <a:noFill/>
          <a:ln>
            <a:noFill/>
          </a:ln>
        </p:spPr>
        <p:txBody>
          <a:bodyPr lIns="68575" tIns="68575" rIns="68575" bIns="68575" anchor="ctr" anchorCtr="0"/>
          <a:lstStyle>
            <a:lvl1pPr marL="0" marR="0" indent="0" algn="r" rtl="0">
              <a:spcBef>
                <a:spcPts val="0"/>
              </a:spcBef>
              <a:defRPr/>
            </a:lvl1pPr>
            <a:lvl2pPr marL="342900" marR="0" indent="0" algn="l" rtl="0">
              <a:spcBef>
                <a:spcPts val="0"/>
              </a:spcBef>
              <a:defRPr/>
            </a:lvl2pPr>
            <a:lvl3pPr marL="685800" marR="0" indent="0" algn="l" rtl="0">
              <a:spcBef>
                <a:spcPts val="0"/>
              </a:spcBef>
              <a:defRPr/>
            </a:lvl3pPr>
            <a:lvl4pPr marL="1028700" marR="0" indent="0" algn="l" rtl="0">
              <a:spcBef>
                <a:spcPts val="0"/>
              </a:spcBef>
              <a:defRPr/>
            </a:lvl4pPr>
            <a:lvl5pPr marL="1371600" marR="0" indent="0" algn="l" rtl="0">
              <a:spcBef>
                <a:spcPts val="0"/>
              </a:spcBef>
              <a:defRPr/>
            </a:lvl5pPr>
            <a:lvl6pPr marL="1714500" marR="0" indent="0" algn="l" rtl="0">
              <a:spcBef>
                <a:spcPts val="0"/>
              </a:spcBef>
              <a:defRPr/>
            </a:lvl6pPr>
            <a:lvl7pPr marL="2057400" marR="0" indent="0" algn="l" rtl="0">
              <a:spcBef>
                <a:spcPts val="0"/>
              </a:spcBef>
              <a:defRPr/>
            </a:lvl7pPr>
            <a:lvl8pPr marL="2400300" marR="0" indent="0" algn="l" rtl="0">
              <a:spcBef>
                <a:spcPts val="0"/>
              </a:spcBef>
              <a:defRPr/>
            </a:lvl8pPr>
            <a:lvl9pPr marL="2743200" marR="0" indent="0" algn="l" rtl="0">
              <a:spcBef>
                <a:spcPts val="0"/>
              </a:spcBef>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35893" y="528843"/>
            <a:ext cx="8272200" cy="892199"/>
          </a:xfrm>
          <a:prstGeom prst="rect">
            <a:avLst/>
          </a:prstGeom>
          <a:noFill/>
          <a:ln>
            <a:noFill/>
          </a:ln>
        </p:spPr>
        <p:txBody>
          <a:bodyPr lIns="68575" tIns="68575" rIns="68575" bIns="68575" anchor="b" anchorCtr="0"/>
          <a:lstStyle>
            <a:lvl1pPr marL="0" marR="0" indent="0" algn="l" rtl="0">
              <a:spcBef>
                <a:spcPts val="0"/>
              </a:spcBef>
              <a:buClr>
                <a:schemeClr val="lt1"/>
              </a:buClr>
              <a:buSzPct val="100000"/>
              <a:buFont typeface="Cabin"/>
              <a:buNone/>
              <a:defRPr sz="1100"/>
            </a:lvl1pPr>
            <a:lvl2pPr marL="0" marR="0" indent="0" algn="l" rtl="0">
              <a:spcBef>
                <a:spcPts val="0"/>
              </a:spcBef>
              <a:buSzPct val="100000"/>
              <a:defRPr sz="1100"/>
            </a:lvl2pPr>
            <a:lvl3pPr marL="0" marR="0" indent="0" algn="l" rtl="0">
              <a:spcBef>
                <a:spcPts val="0"/>
              </a:spcBef>
              <a:buSzPct val="100000"/>
              <a:defRPr sz="1100"/>
            </a:lvl3pPr>
            <a:lvl4pPr marL="0" marR="0" indent="0" algn="l" rtl="0">
              <a:spcBef>
                <a:spcPts val="0"/>
              </a:spcBef>
              <a:buSzPct val="100000"/>
              <a:defRPr sz="1100"/>
            </a:lvl4pPr>
            <a:lvl5pPr marL="0" marR="0" indent="0" algn="l" rtl="0">
              <a:spcBef>
                <a:spcPts val="0"/>
              </a:spcBef>
              <a:buSzPct val="100000"/>
              <a:defRPr sz="1100"/>
            </a:lvl5pPr>
            <a:lvl6pPr marL="0" marR="0" indent="0" algn="l" rtl="0">
              <a:spcBef>
                <a:spcPts val="0"/>
              </a:spcBef>
              <a:buSzPct val="100000"/>
              <a:defRPr sz="1100"/>
            </a:lvl6pPr>
            <a:lvl7pPr marL="0" marR="0" indent="0" algn="l" rtl="0">
              <a:spcBef>
                <a:spcPts val="0"/>
              </a:spcBef>
              <a:buSzPct val="100000"/>
              <a:defRPr sz="1100"/>
            </a:lvl7pPr>
            <a:lvl8pPr marL="0" marR="0" indent="0" algn="l" rtl="0">
              <a:spcBef>
                <a:spcPts val="0"/>
              </a:spcBef>
              <a:buSzPct val="100000"/>
              <a:defRPr sz="1100"/>
            </a:lvl8pPr>
            <a:lvl9pPr marL="0" marR="0" indent="0" algn="l" rtl="0">
              <a:spcBef>
                <a:spcPts val="0"/>
              </a:spcBef>
              <a:buSzPct val="100000"/>
              <a:defRPr sz="1100"/>
            </a:lvl9pPr>
          </a:lstStyle>
          <a:p>
            <a:endParaRPr/>
          </a:p>
        </p:txBody>
      </p:sp>
      <p:sp>
        <p:nvSpPr>
          <p:cNvPr id="6" name="Shape 6"/>
          <p:cNvSpPr txBox="1">
            <a:spLocks noGrp="1"/>
          </p:cNvSpPr>
          <p:nvPr>
            <p:ph type="body" idx="1"/>
          </p:nvPr>
        </p:nvSpPr>
        <p:spPr>
          <a:xfrm>
            <a:off x="435893" y="1752002"/>
            <a:ext cx="8272200" cy="2642099"/>
          </a:xfrm>
          <a:prstGeom prst="rect">
            <a:avLst/>
          </a:prstGeom>
          <a:noFill/>
          <a:ln>
            <a:noFill/>
          </a:ln>
        </p:spPr>
        <p:txBody>
          <a:bodyPr lIns="68575" tIns="68575" rIns="68575" bIns="68575" anchor="ctr" anchorCtr="0"/>
          <a:lstStyle>
            <a:lvl1pPr marL="228600" marR="0" indent="-222250" algn="l" rtl="0">
              <a:spcBef>
                <a:spcPts val="300"/>
              </a:spcBef>
              <a:spcAft>
                <a:spcPts val="500"/>
              </a:spcAft>
              <a:buClr>
                <a:schemeClr val="accent2"/>
              </a:buClr>
              <a:buSzPct val="100000"/>
              <a:buFont typeface="Cabin"/>
              <a:buChar char="◼"/>
              <a:defRPr sz="1100"/>
            </a:lvl1pPr>
            <a:lvl2pPr marL="469900" marR="0" indent="-234950" algn="l" rtl="0">
              <a:spcBef>
                <a:spcPts val="200"/>
              </a:spcBef>
              <a:spcAft>
                <a:spcPts val="500"/>
              </a:spcAft>
              <a:buClr>
                <a:schemeClr val="accent2"/>
              </a:buClr>
              <a:buSzPct val="100000"/>
              <a:buFont typeface="Cabin"/>
              <a:buChar char="◼"/>
              <a:defRPr sz="1100"/>
            </a:lvl2pPr>
            <a:lvl3pPr marL="673100" marR="0" indent="-209550" algn="l" rtl="0">
              <a:spcBef>
                <a:spcPts val="200"/>
              </a:spcBef>
              <a:spcAft>
                <a:spcPts val="500"/>
              </a:spcAft>
              <a:buClr>
                <a:schemeClr val="accent2"/>
              </a:buClr>
              <a:buSzPct val="100000"/>
              <a:buFont typeface="Cabin"/>
              <a:buChar char="◼"/>
              <a:defRPr sz="1100"/>
            </a:lvl3pPr>
            <a:lvl4pPr marL="927100" marR="0" indent="-196850" algn="l" rtl="0">
              <a:spcBef>
                <a:spcPts val="200"/>
              </a:spcBef>
              <a:spcAft>
                <a:spcPts val="500"/>
              </a:spcAft>
              <a:buClr>
                <a:schemeClr val="accent2"/>
              </a:buClr>
              <a:buSzPct val="100000"/>
              <a:buFont typeface="Cabin"/>
              <a:buChar char="◼"/>
              <a:defRPr sz="1100"/>
            </a:lvl4pPr>
            <a:lvl5pPr marL="1206500" marR="0" indent="-209550" algn="l" rtl="0">
              <a:spcBef>
                <a:spcPts val="200"/>
              </a:spcBef>
              <a:spcAft>
                <a:spcPts val="500"/>
              </a:spcAft>
              <a:buClr>
                <a:schemeClr val="accent2"/>
              </a:buClr>
              <a:buSzPct val="100000"/>
              <a:buFont typeface="Cabin"/>
              <a:buChar char="◼"/>
              <a:defRPr sz="1100"/>
            </a:lvl5pPr>
            <a:lvl6pPr marL="1422400" marR="0" indent="-196850" algn="l" rtl="0">
              <a:spcBef>
                <a:spcPts val="200"/>
              </a:spcBef>
              <a:spcAft>
                <a:spcPts val="500"/>
              </a:spcAft>
              <a:buClr>
                <a:schemeClr val="accent2"/>
              </a:buClr>
              <a:buSzPct val="100000"/>
              <a:buFont typeface="Cabin"/>
              <a:buChar char="◼"/>
              <a:defRPr sz="1100"/>
            </a:lvl6pPr>
            <a:lvl7pPr marL="1651000" marR="0" indent="-196850" algn="l" rtl="0">
              <a:spcBef>
                <a:spcPts val="200"/>
              </a:spcBef>
              <a:spcAft>
                <a:spcPts val="500"/>
              </a:spcAft>
              <a:buClr>
                <a:schemeClr val="accent2"/>
              </a:buClr>
              <a:buSzPct val="100000"/>
              <a:buFont typeface="Cabin"/>
              <a:buChar char="◼"/>
              <a:defRPr sz="1100"/>
            </a:lvl7pPr>
            <a:lvl8pPr marL="1879600" marR="0" indent="-196850" algn="l" rtl="0">
              <a:spcBef>
                <a:spcPts val="200"/>
              </a:spcBef>
              <a:spcAft>
                <a:spcPts val="500"/>
              </a:spcAft>
              <a:buClr>
                <a:schemeClr val="accent2"/>
              </a:buClr>
              <a:buSzPct val="100000"/>
              <a:buFont typeface="Cabin"/>
              <a:buChar char="◼"/>
              <a:defRPr sz="1100"/>
            </a:lvl8pPr>
            <a:lvl9pPr marL="2095500" marR="0" indent="-184150" algn="l" rtl="0">
              <a:spcBef>
                <a:spcPts val="200"/>
              </a:spcBef>
              <a:spcAft>
                <a:spcPts val="500"/>
              </a:spcAft>
              <a:buClr>
                <a:schemeClr val="accent2"/>
              </a:buClr>
              <a:buSzPct val="100000"/>
              <a:buFont typeface="Cabin"/>
              <a:buChar char="◼"/>
              <a:defRPr sz="1100"/>
            </a:lvl9pPr>
          </a:lstStyle>
          <a:p>
            <a:endParaRPr/>
          </a:p>
        </p:txBody>
      </p:sp>
      <p:sp>
        <p:nvSpPr>
          <p:cNvPr id="7" name="Shape 7"/>
          <p:cNvSpPr txBox="1">
            <a:spLocks noGrp="1"/>
          </p:cNvSpPr>
          <p:nvPr>
            <p:ph type="dt" idx="10"/>
          </p:nvPr>
        </p:nvSpPr>
        <p:spPr>
          <a:xfrm>
            <a:off x="5704462" y="4467102"/>
            <a:ext cx="2133599" cy="273900"/>
          </a:xfrm>
          <a:prstGeom prst="rect">
            <a:avLst/>
          </a:prstGeom>
          <a:noFill/>
          <a:ln>
            <a:noFill/>
          </a:ln>
        </p:spPr>
        <p:txBody>
          <a:bodyPr lIns="68575" tIns="68575" rIns="68575" bIns="68575" anchor="ctr" anchorCtr="0"/>
          <a:lstStyle>
            <a:lvl1pPr marL="0" marR="0" indent="0" algn="r" rtl="0">
              <a:spcBef>
                <a:spcPts val="0"/>
              </a:spcBef>
              <a:buSzPct val="100000"/>
              <a:defRPr sz="1100"/>
            </a:lvl1pPr>
            <a:lvl2pPr marL="342900" marR="0" indent="0" algn="l" rtl="0">
              <a:spcBef>
                <a:spcPts val="0"/>
              </a:spcBef>
              <a:buSzPct val="100000"/>
              <a:defRPr sz="1100"/>
            </a:lvl2pPr>
            <a:lvl3pPr marL="685800" marR="0" indent="0" algn="l" rtl="0">
              <a:spcBef>
                <a:spcPts val="0"/>
              </a:spcBef>
              <a:buSzPct val="100000"/>
              <a:defRPr sz="1100"/>
            </a:lvl3pPr>
            <a:lvl4pPr marL="1028700" marR="0" indent="0" algn="l" rtl="0">
              <a:spcBef>
                <a:spcPts val="0"/>
              </a:spcBef>
              <a:buSzPct val="100000"/>
              <a:defRPr sz="1100"/>
            </a:lvl4pPr>
            <a:lvl5pPr marL="1371600" marR="0" indent="0" algn="l" rtl="0">
              <a:spcBef>
                <a:spcPts val="0"/>
              </a:spcBef>
              <a:buSzPct val="100000"/>
              <a:defRPr sz="1100"/>
            </a:lvl5pPr>
            <a:lvl6pPr marL="1714500" marR="0" indent="0" algn="l" rtl="0">
              <a:spcBef>
                <a:spcPts val="0"/>
              </a:spcBef>
              <a:buSzPct val="100000"/>
              <a:defRPr sz="1100"/>
            </a:lvl6pPr>
            <a:lvl7pPr marL="2057400" marR="0" indent="0" algn="l" rtl="0">
              <a:spcBef>
                <a:spcPts val="0"/>
              </a:spcBef>
              <a:buSzPct val="100000"/>
              <a:defRPr sz="1100"/>
            </a:lvl7pPr>
            <a:lvl8pPr marL="2400300" marR="0" indent="0" algn="l" rtl="0">
              <a:spcBef>
                <a:spcPts val="0"/>
              </a:spcBef>
              <a:buSzPct val="100000"/>
              <a:defRPr sz="1100"/>
            </a:lvl8pPr>
            <a:lvl9pPr marL="2743200" marR="0" indent="0" algn="l" rtl="0">
              <a:spcBef>
                <a:spcPts val="0"/>
              </a:spcBef>
              <a:buSzPct val="100000"/>
              <a:defRPr sz="1100"/>
            </a:lvl9pPr>
          </a:lstStyle>
          <a:p>
            <a:endParaRPr/>
          </a:p>
        </p:txBody>
      </p:sp>
      <p:sp>
        <p:nvSpPr>
          <p:cNvPr id="8" name="Shape 8"/>
          <p:cNvSpPr txBox="1">
            <a:spLocks noGrp="1"/>
          </p:cNvSpPr>
          <p:nvPr>
            <p:ph type="ftr" idx="11"/>
          </p:nvPr>
        </p:nvSpPr>
        <p:spPr>
          <a:xfrm>
            <a:off x="435893" y="4463858"/>
            <a:ext cx="5187900" cy="273900"/>
          </a:xfrm>
          <a:prstGeom prst="rect">
            <a:avLst/>
          </a:prstGeom>
          <a:noFill/>
          <a:ln>
            <a:noFill/>
          </a:ln>
        </p:spPr>
        <p:txBody>
          <a:bodyPr lIns="68575" tIns="68575" rIns="68575" bIns="68575" anchor="ctr" anchorCtr="0"/>
          <a:lstStyle>
            <a:lvl1pPr marL="0" marR="0" indent="0" algn="l" rtl="0">
              <a:spcBef>
                <a:spcPts val="0"/>
              </a:spcBef>
              <a:buSzPct val="100000"/>
              <a:defRPr sz="1100"/>
            </a:lvl1pPr>
            <a:lvl2pPr marL="342900" marR="0" indent="0" algn="l" rtl="0">
              <a:spcBef>
                <a:spcPts val="0"/>
              </a:spcBef>
              <a:buSzPct val="100000"/>
              <a:defRPr sz="1100"/>
            </a:lvl2pPr>
            <a:lvl3pPr marL="685800" marR="0" indent="0" algn="l" rtl="0">
              <a:spcBef>
                <a:spcPts val="0"/>
              </a:spcBef>
              <a:buSzPct val="100000"/>
              <a:defRPr sz="1100"/>
            </a:lvl3pPr>
            <a:lvl4pPr marL="1028700" marR="0" indent="0" algn="l" rtl="0">
              <a:spcBef>
                <a:spcPts val="0"/>
              </a:spcBef>
              <a:buSzPct val="100000"/>
              <a:defRPr sz="1100"/>
            </a:lvl4pPr>
            <a:lvl5pPr marL="1371600" marR="0" indent="0" algn="l" rtl="0">
              <a:spcBef>
                <a:spcPts val="0"/>
              </a:spcBef>
              <a:buSzPct val="100000"/>
              <a:defRPr sz="1100"/>
            </a:lvl5pPr>
            <a:lvl6pPr marL="1714500" marR="0" indent="0" algn="l" rtl="0">
              <a:spcBef>
                <a:spcPts val="0"/>
              </a:spcBef>
              <a:buSzPct val="100000"/>
              <a:defRPr sz="1100"/>
            </a:lvl6pPr>
            <a:lvl7pPr marL="2057400" marR="0" indent="0" algn="l" rtl="0">
              <a:spcBef>
                <a:spcPts val="0"/>
              </a:spcBef>
              <a:buSzPct val="100000"/>
              <a:defRPr sz="1100"/>
            </a:lvl7pPr>
            <a:lvl8pPr marL="2400300" marR="0" indent="0" algn="l" rtl="0">
              <a:spcBef>
                <a:spcPts val="0"/>
              </a:spcBef>
              <a:buSzPct val="100000"/>
              <a:defRPr sz="1100"/>
            </a:lvl8pPr>
            <a:lvl9pPr marL="2743200" marR="0" indent="0" algn="l" rtl="0">
              <a:spcBef>
                <a:spcPts val="0"/>
              </a:spcBef>
              <a:buSzPct val="100000"/>
              <a:defRPr sz="1100"/>
            </a:lvl9pPr>
          </a:lstStyle>
          <a:p>
            <a:endParaRPr/>
          </a:p>
        </p:txBody>
      </p:sp>
      <p:sp>
        <p:nvSpPr>
          <p:cNvPr id="9" name="Shape 9"/>
          <p:cNvSpPr txBox="1">
            <a:spLocks noGrp="1"/>
          </p:cNvSpPr>
          <p:nvPr>
            <p:ph type="sldNum" idx="12"/>
          </p:nvPr>
        </p:nvSpPr>
        <p:spPr>
          <a:xfrm>
            <a:off x="7918725" y="4467102"/>
            <a:ext cx="789299" cy="273900"/>
          </a:xfrm>
          <a:prstGeom prst="rect">
            <a:avLst/>
          </a:prstGeom>
          <a:noFill/>
          <a:ln>
            <a:noFill/>
          </a:ln>
        </p:spPr>
        <p:txBody>
          <a:bodyPr lIns="68575" tIns="68575" rIns="68575" bIns="68575" anchor="ctr" anchorCtr="0"/>
          <a:lstStyle>
            <a:lvl1pPr marL="0" marR="0" indent="0" algn="r" rtl="0">
              <a:spcBef>
                <a:spcPts val="0"/>
              </a:spcBef>
              <a:buSzPct val="100000"/>
              <a:defRPr sz="1100"/>
            </a:lvl1pPr>
            <a:lvl2pPr marL="342900" marR="0" indent="0" algn="l" rtl="0">
              <a:spcBef>
                <a:spcPts val="0"/>
              </a:spcBef>
              <a:buSzPct val="100000"/>
              <a:defRPr sz="1100"/>
            </a:lvl2pPr>
            <a:lvl3pPr marL="685800" marR="0" indent="0" algn="l" rtl="0">
              <a:spcBef>
                <a:spcPts val="0"/>
              </a:spcBef>
              <a:buSzPct val="100000"/>
              <a:defRPr sz="1100"/>
            </a:lvl3pPr>
            <a:lvl4pPr marL="1028700" marR="0" indent="0" algn="l" rtl="0">
              <a:spcBef>
                <a:spcPts val="0"/>
              </a:spcBef>
              <a:buSzPct val="100000"/>
              <a:defRPr sz="1100"/>
            </a:lvl4pPr>
            <a:lvl5pPr marL="1371600" marR="0" indent="0" algn="l" rtl="0">
              <a:spcBef>
                <a:spcPts val="0"/>
              </a:spcBef>
              <a:buSzPct val="100000"/>
              <a:defRPr sz="1100"/>
            </a:lvl5pPr>
            <a:lvl6pPr marL="1714500" marR="0" indent="0" algn="l" rtl="0">
              <a:spcBef>
                <a:spcPts val="0"/>
              </a:spcBef>
              <a:buSzPct val="100000"/>
              <a:defRPr sz="1100"/>
            </a:lvl6pPr>
            <a:lvl7pPr marL="2057400" marR="0" indent="0" algn="l" rtl="0">
              <a:spcBef>
                <a:spcPts val="0"/>
              </a:spcBef>
              <a:buSzPct val="100000"/>
              <a:defRPr sz="1100"/>
            </a:lvl7pPr>
            <a:lvl8pPr marL="2400300" marR="0" indent="0" algn="l" rtl="0">
              <a:spcBef>
                <a:spcPts val="0"/>
              </a:spcBef>
              <a:buSzPct val="100000"/>
              <a:defRPr sz="1100"/>
            </a:lvl8pPr>
            <a:lvl9pPr marL="2743200" marR="0" indent="0" algn="l" rtl="0">
              <a:spcBef>
                <a:spcPts val="0"/>
              </a:spcBef>
              <a:buSzPct val="100000"/>
              <a:defRPr sz="1100"/>
            </a:lvl9pPr>
          </a:lstStyle>
          <a:p>
            <a:endParaRPr/>
          </a:p>
        </p:txBody>
      </p:sp>
      <p:sp>
        <p:nvSpPr>
          <p:cNvPr id="10" name="Shape 10"/>
          <p:cNvSpPr/>
          <p:nvPr/>
        </p:nvSpPr>
        <p:spPr>
          <a:xfrm>
            <a:off x="334900" y="342900"/>
            <a:ext cx="2777400" cy="71100"/>
          </a:xfrm>
          <a:prstGeom prst="rect">
            <a:avLst/>
          </a:prstGeom>
          <a:solidFill>
            <a:schemeClr val="accent1"/>
          </a:solidFill>
          <a:ln>
            <a:noFill/>
          </a:ln>
        </p:spPr>
        <p:txBody>
          <a:bodyPr lIns="68575" tIns="68575" rIns="68575" bIns="68575" anchor="ctr" anchorCtr="0">
            <a:noAutofit/>
          </a:bodyPr>
          <a:lstStyle/>
          <a:p>
            <a:pPr>
              <a:spcBef>
                <a:spcPts val="0"/>
              </a:spcBef>
              <a:buNone/>
            </a:pPr>
            <a:endParaRPr/>
          </a:p>
        </p:txBody>
      </p:sp>
      <p:sp>
        <p:nvSpPr>
          <p:cNvPr id="11" name="Shape 11"/>
          <p:cNvSpPr/>
          <p:nvPr/>
        </p:nvSpPr>
        <p:spPr>
          <a:xfrm>
            <a:off x="6031610" y="340232"/>
            <a:ext cx="2777400" cy="73799"/>
          </a:xfrm>
          <a:prstGeom prst="rect">
            <a:avLst/>
          </a:prstGeom>
          <a:solidFill>
            <a:schemeClr val="accent4"/>
          </a:solidFill>
          <a:ln>
            <a:noFill/>
          </a:ln>
        </p:spPr>
        <p:txBody>
          <a:bodyPr lIns="68575" tIns="68575" rIns="68575" bIns="68575" anchor="ctr" anchorCtr="0">
            <a:noAutofit/>
          </a:bodyPr>
          <a:lstStyle/>
          <a:p>
            <a:pPr>
              <a:spcBef>
                <a:spcPts val="0"/>
              </a:spcBef>
              <a:buNone/>
            </a:pPr>
            <a:endParaRPr/>
          </a:p>
        </p:txBody>
      </p:sp>
      <p:sp>
        <p:nvSpPr>
          <p:cNvPr id="12" name="Shape 12"/>
          <p:cNvSpPr/>
          <p:nvPr/>
        </p:nvSpPr>
        <p:spPr>
          <a:xfrm>
            <a:off x="3181372" y="342900"/>
            <a:ext cx="2777400" cy="68700"/>
          </a:xfrm>
          <a:prstGeom prst="rect">
            <a:avLst/>
          </a:prstGeom>
          <a:solidFill>
            <a:schemeClr val="accent2"/>
          </a:solidFill>
          <a:ln>
            <a:noFill/>
          </a:ln>
        </p:spPr>
        <p:txBody>
          <a:bodyPr lIns="68575" tIns="68575" rIns="68575" bIns="68575" anchor="ctr" anchorCtr="0">
            <a:noAutofit/>
          </a:bodyPr>
          <a:lstStyle/>
          <a:p>
            <a:pPr>
              <a:spcBef>
                <a:spcPts val="0"/>
              </a:spcBef>
              <a:buNone/>
            </a:pPr>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ctrTitle"/>
          </p:nvPr>
        </p:nvSpPr>
        <p:spPr>
          <a:xfrm>
            <a:off x="435900" y="765325"/>
            <a:ext cx="8245199" cy="1439399"/>
          </a:xfrm>
          <a:prstGeom prst="rect">
            <a:avLst/>
          </a:prstGeom>
        </p:spPr>
        <p:txBody>
          <a:bodyPr lIns="68575" tIns="68575" rIns="68575" bIns="68575" anchor="b" anchorCtr="0">
            <a:noAutofit/>
          </a:bodyPr>
          <a:lstStyle/>
          <a:p>
            <a:pPr lvl="0" rtl="0">
              <a:spcBef>
                <a:spcPts val="0"/>
              </a:spcBef>
              <a:buNone/>
            </a:pPr>
            <a:r>
              <a:rPr lang="en" sz="3600" b="1">
                <a:solidFill>
                  <a:schemeClr val="accent1"/>
                </a:solidFill>
                <a:latin typeface="Droid Sans"/>
                <a:ea typeface="Droid Sans"/>
                <a:cs typeface="Droid Sans"/>
                <a:sym typeface="Droid Sans"/>
              </a:rPr>
              <a:t>Xpantrac Connection with IDEAL</a:t>
            </a:r>
          </a:p>
        </p:txBody>
      </p:sp>
      <p:sp>
        <p:nvSpPr>
          <p:cNvPr id="93" name="Shape 93"/>
          <p:cNvSpPr txBox="1">
            <a:spLocks noGrp="1"/>
          </p:cNvSpPr>
          <p:nvPr>
            <p:ph type="subTitle" idx="1"/>
          </p:nvPr>
        </p:nvSpPr>
        <p:spPr>
          <a:xfrm>
            <a:off x="449400" y="2424275"/>
            <a:ext cx="8245199" cy="2230199"/>
          </a:xfrm>
          <a:prstGeom prst="rect">
            <a:avLst/>
          </a:prstGeom>
        </p:spPr>
        <p:txBody>
          <a:bodyPr lIns="68575" tIns="68575" rIns="68575" bIns="68575" anchor="t" anchorCtr="0">
            <a:noAutofit/>
          </a:bodyPr>
          <a:lstStyle/>
          <a:p>
            <a:pPr lvl="0" rtl="0">
              <a:spcBef>
                <a:spcPts val="0"/>
              </a:spcBef>
              <a:buNone/>
            </a:pPr>
            <a:r>
              <a:rPr lang="en" sz="1600">
                <a:solidFill>
                  <a:schemeClr val="lt1"/>
                </a:solidFill>
                <a:latin typeface="Droid Sans"/>
                <a:ea typeface="Droid Sans"/>
                <a:cs typeface="Droid Sans"/>
                <a:sym typeface="Droid Sans"/>
              </a:rPr>
              <a:t>Sloane Neidig, Samantha Johnson, David Cabrera, Erika Hoffman</a:t>
            </a:r>
          </a:p>
          <a:p>
            <a:pPr lvl="0" rtl="0">
              <a:spcBef>
                <a:spcPts val="0"/>
              </a:spcBef>
              <a:buNone/>
            </a:pPr>
            <a:endParaRPr sz="1400">
              <a:solidFill>
                <a:schemeClr val="lt1"/>
              </a:solidFill>
              <a:latin typeface="Droid Sans"/>
              <a:ea typeface="Droid Sans"/>
              <a:cs typeface="Droid Sans"/>
              <a:sym typeface="Droid Sans"/>
            </a:endParaRPr>
          </a:p>
          <a:p>
            <a:pPr lvl="0" rtl="0">
              <a:spcBef>
                <a:spcPts val="0"/>
              </a:spcBef>
              <a:buNone/>
            </a:pPr>
            <a:endParaRPr sz="1400">
              <a:solidFill>
                <a:schemeClr val="lt1"/>
              </a:solidFill>
              <a:latin typeface="Droid Sans"/>
              <a:ea typeface="Droid Sans"/>
              <a:cs typeface="Droid Sans"/>
              <a:sym typeface="Droid Sans"/>
            </a:endParaRPr>
          </a:p>
          <a:p>
            <a:pPr lvl="0" rtl="0">
              <a:spcBef>
                <a:spcPts val="0"/>
              </a:spcBef>
              <a:buNone/>
            </a:pPr>
            <a:endParaRPr sz="1400">
              <a:solidFill>
                <a:schemeClr val="lt1"/>
              </a:solidFill>
              <a:latin typeface="Droid Sans"/>
              <a:ea typeface="Droid Sans"/>
              <a:cs typeface="Droid Sans"/>
              <a:sym typeface="Droid Sans"/>
            </a:endParaRPr>
          </a:p>
          <a:p>
            <a:pPr lvl="0" rtl="0">
              <a:spcBef>
                <a:spcPts val="0"/>
              </a:spcBef>
              <a:buNone/>
            </a:pPr>
            <a:endParaRPr sz="1400">
              <a:solidFill>
                <a:schemeClr val="lt1"/>
              </a:solidFill>
              <a:latin typeface="Droid Sans"/>
              <a:ea typeface="Droid Sans"/>
              <a:cs typeface="Droid Sans"/>
              <a:sym typeface="Droid Sans"/>
            </a:endParaRPr>
          </a:p>
          <a:p>
            <a:pPr lvl="0" rtl="0">
              <a:spcBef>
                <a:spcPts val="0"/>
              </a:spcBef>
              <a:buNone/>
            </a:pPr>
            <a:endParaRPr sz="1400">
              <a:solidFill>
                <a:schemeClr val="lt1"/>
              </a:solidFill>
              <a:latin typeface="Droid Sans"/>
              <a:ea typeface="Droid Sans"/>
              <a:cs typeface="Droid Sans"/>
              <a:sym typeface="Droid Sans"/>
            </a:endParaRPr>
          </a:p>
          <a:p>
            <a:pPr lvl="0" rtl="0">
              <a:spcBef>
                <a:spcPts val="0"/>
              </a:spcBef>
              <a:buNone/>
            </a:pPr>
            <a:r>
              <a:rPr lang="en" sz="1400">
                <a:solidFill>
                  <a:schemeClr val="lt1"/>
                </a:solidFill>
                <a:latin typeface="Droid Sans"/>
                <a:ea typeface="Droid Sans"/>
                <a:cs typeface="Droid Sans"/>
                <a:sym typeface="Droid Sans"/>
              </a:rPr>
              <a:t>CS 4624</a:t>
            </a:r>
          </a:p>
          <a:p>
            <a:pPr lvl="0" rtl="0">
              <a:spcBef>
                <a:spcPts val="0"/>
              </a:spcBef>
              <a:buNone/>
            </a:pPr>
            <a:r>
              <a:rPr lang="en" sz="1400">
                <a:solidFill>
                  <a:schemeClr val="lt1"/>
                </a:solidFill>
                <a:latin typeface="Droid Sans"/>
                <a:ea typeface="Droid Sans"/>
                <a:cs typeface="Droid Sans"/>
                <a:sym typeface="Droid Sans"/>
              </a:rPr>
              <a:t>5/6/2014</a:t>
            </a:r>
          </a:p>
          <a:p>
            <a:pPr lvl="0" rtl="0">
              <a:spcBef>
                <a:spcPts val="0"/>
              </a:spcBef>
              <a:buNone/>
            </a:pPr>
            <a:endParaRPr sz="1400">
              <a:solidFill>
                <a:schemeClr val="lt1"/>
              </a:solidFill>
              <a:latin typeface="Droid Sans"/>
              <a:ea typeface="Droid Sans"/>
              <a:cs typeface="Droid Sans"/>
              <a:sym typeface="Droid Sans"/>
            </a:endParaRP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Shape 157"/>
          <p:cNvSpPr txBox="1">
            <a:spLocks noGrp="1"/>
          </p:cNvSpPr>
          <p:nvPr>
            <p:ph type="body" idx="1"/>
          </p:nvPr>
        </p:nvSpPr>
        <p:spPr>
          <a:xfrm>
            <a:off x="435900" y="1635374"/>
            <a:ext cx="8272200" cy="2555100"/>
          </a:xfrm>
          <a:prstGeom prst="rect">
            <a:avLst/>
          </a:prstGeom>
        </p:spPr>
        <p:txBody>
          <a:bodyPr lIns="68575" tIns="68575" rIns="68575" bIns="68575" anchor="ctr" anchorCtr="0">
            <a:noAutofit/>
          </a:bodyPr>
          <a:lstStyle/>
          <a:p>
            <a:pPr marL="457200" marR="0" lvl="0" indent="-342900" algn="l" rtl="0">
              <a:lnSpc>
                <a:spcPct val="100000"/>
              </a:lnSpc>
              <a:spcBef>
                <a:spcPts val="300"/>
              </a:spcBef>
              <a:spcAft>
                <a:spcPts val="500"/>
              </a:spcAft>
              <a:buClr>
                <a:schemeClr val="accent2"/>
              </a:buClr>
              <a:buSzPct val="100000"/>
              <a:buFont typeface="Droid Sans"/>
              <a:buChar char="➔"/>
            </a:pPr>
            <a:r>
              <a:rPr lang="en" sz="1800">
                <a:solidFill>
                  <a:schemeClr val="dk2"/>
                </a:solidFill>
                <a:latin typeface="Droid Sans"/>
                <a:ea typeface="Droid Sans"/>
                <a:cs typeface="Droid Sans"/>
                <a:sym typeface="Droid Sans"/>
              </a:rPr>
              <a:t>Unsuccessful with IDEAL Pages script</a:t>
            </a:r>
          </a:p>
          <a:p>
            <a:pPr marL="0" marR="0" lvl="0" indent="0" algn="l" rtl="0">
              <a:lnSpc>
                <a:spcPct val="100000"/>
              </a:lnSpc>
              <a:spcBef>
                <a:spcPts val="300"/>
              </a:spcBef>
              <a:spcAft>
                <a:spcPts val="500"/>
              </a:spcAft>
              <a:buNone/>
            </a:pPr>
            <a:endParaRPr sz="1800">
              <a:solidFill>
                <a:schemeClr val="dk2"/>
              </a:solidFill>
              <a:latin typeface="Droid Sans"/>
              <a:ea typeface="Droid Sans"/>
              <a:cs typeface="Droid Sans"/>
              <a:sym typeface="Droid Sans"/>
            </a:endParaRPr>
          </a:p>
          <a:p>
            <a:pPr marL="457200" marR="0" lvl="0" indent="-342900" algn="l" rtl="0">
              <a:lnSpc>
                <a:spcPct val="100000"/>
              </a:lnSpc>
              <a:spcBef>
                <a:spcPts val="300"/>
              </a:spcBef>
              <a:spcAft>
                <a:spcPts val="500"/>
              </a:spcAft>
              <a:buClr>
                <a:schemeClr val="accent2"/>
              </a:buClr>
              <a:buSzPct val="100000"/>
              <a:buFont typeface="Droid Sans"/>
              <a:buChar char="➔"/>
            </a:pPr>
            <a:r>
              <a:rPr lang="en" sz="1800">
                <a:solidFill>
                  <a:schemeClr val="dk2"/>
                </a:solidFill>
                <a:latin typeface="Droid Sans"/>
                <a:ea typeface="Droid Sans"/>
                <a:cs typeface="Droid Sans"/>
                <a:sym typeface="Droid Sans"/>
              </a:rPr>
              <a:t>Manually indexed files instead</a:t>
            </a:r>
          </a:p>
        </p:txBody>
      </p:sp>
      <p:sp>
        <p:nvSpPr>
          <p:cNvPr id="158" name="Shape 158"/>
          <p:cNvSpPr txBox="1">
            <a:spLocks noGrp="1"/>
          </p:cNvSpPr>
          <p:nvPr>
            <p:ph type="title"/>
          </p:nvPr>
        </p:nvSpPr>
        <p:spPr>
          <a:xfrm>
            <a:off x="435893" y="526616"/>
            <a:ext cx="8272200" cy="760199"/>
          </a:xfrm>
          <a:prstGeom prst="rect">
            <a:avLst/>
          </a:prstGeom>
        </p:spPr>
        <p:txBody>
          <a:bodyPr lIns="68575" tIns="68575" rIns="68575" bIns="68575" anchor="b" anchorCtr="0">
            <a:noAutofit/>
          </a:bodyPr>
          <a:lstStyle/>
          <a:p>
            <a:pPr lvl="0" rtl="0">
              <a:spcBef>
                <a:spcPts val="0"/>
              </a:spcBef>
              <a:buNone/>
            </a:pPr>
            <a:r>
              <a:rPr lang="en" sz="2400">
                <a:solidFill>
                  <a:schemeClr val="lt1"/>
                </a:solidFill>
                <a:latin typeface="Droid Sans"/>
                <a:ea typeface="Droid Sans"/>
                <a:cs typeface="Droid Sans"/>
                <a:sym typeface="Droid Sans"/>
              </a:rPr>
              <a:t>Indexing files into Solr</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txBox="1">
            <a:spLocks noGrp="1"/>
          </p:cNvSpPr>
          <p:nvPr>
            <p:ph type="body" idx="1"/>
          </p:nvPr>
        </p:nvSpPr>
        <p:spPr>
          <a:xfrm>
            <a:off x="435900" y="1635375"/>
            <a:ext cx="8272200" cy="885599"/>
          </a:xfrm>
          <a:prstGeom prst="rect">
            <a:avLst/>
          </a:prstGeom>
        </p:spPr>
        <p:txBody>
          <a:bodyPr lIns="68575" tIns="68575" rIns="68575" bIns="68575" anchor="ctr" anchorCtr="0">
            <a:noAutofit/>
          </a:bodyPr>
          <a:lstStyle/>
          <a:p>
            <a:pPr marL="457200" marR="0" lvl="0" indent="-342900" algn="l" rtl="0">
              <a:lnSpc>
                <a:spcPct val="100000"/>
              </a:lnSpc>
              <a:spcBef>
                <a:spcPts val="300"/>
              </a:spcBef>
              <a:spcAft>
                <a:spcPts val="500"/>
              </a:spcAft>
              <a:buClr>
                <a:schemeClr val="accent2"/>
              </a:buClr>
              <a:buSzPct val="100000"/>
              <a:buFont typeface="Droid Sans"/>
              <a:buChar char="➔"/>
            </a:pPr>
            <a:r>
              <a:rPr lang="en" sz="1800">
                <a:solidFill>
                  <a:schemeClr val="dk2"/>
                </a:solidFill>
                <a:latin typeface="Droid Sans"/>
                <a:ea typeface="Droid Sans"/>
                <a:cs typeface="Droid Sans"/>
                <a:sym typeface="Droid Sans"/>
              </a:rPr>
              <a:t>Indexed 50 CNN files in XML format</a:t>
            </a:r>
          </a:p>
          <a:p>
            <a:pPr marL="457200" marR="0" lvl="0" indent="-342900" algn="l" rtl="0">
              <a:lnSpc>
                <a:spcPct val="100000"/>
              </a:lnSpc>
              <a:spcBef>
                <a:spcPts val="300"/>
              </a:spcBef>
              <a:spcAft>
                <a:spcPts val="500"/>
              </a:spcAft>
              <a:buClr>
                <a:schemeClr val="accent2"/>
              </a:buClr>
              <a:buSzPct val="100000"/>
              <a:buFont typeface="Droid Sans"/>
              <a:buChar char="➔"/>
            </a:pPr>
            <a:r>
              <a:rPr lang="en" sz="1800">
                <a:solidFill>
                  <a:schemeClr val="dk2"/>
                </a:solidFill>
                <a:latin typeface="Droid Sans"/>
                <a:ea typeface="Droid Sans"/>
                <a:cs typeface="Droid Sans"/>
                <a:sym typeface="Droid Sans"/>
              </a:rPr>
              <a:t>&lt;id&gt;, &lt;title&gt;, &lt;content&gt;</a:t>
            </a:r>
          </a:p>
        </p:txBody>
      </p:sp>
      <p:sp>
        <p:nvSpPr>
          <p:cNvPr id="164" name="Shape 164"/>
          <p:cNvSpPr txBox="1">
            <a:spLocks noGrp="1"/>
          </p:cNvSpPr>
          <p:nvPr>
            <p:ph type="title"/>
          </p:nvPr>
        </p:nvSpPr>
        <p:spPr>
          <a:xfrm>
            <a:off x="435893" y="526616"/>
            <a:ext cx="8272200" cy="760199"/>
          </a:xfrm>
          <a:prstGeom prst="rect">
            <a:avLst/>
          </a:prstGeom>
        </p:spPr>
        <p:txBody>
          <a:bodyPr lIns="68575" tIns="68575" rIns="68575" bIns="68575" anchor="b" anchorCtr="0">
            <a:noAutofit/>
          </a:bodyPr>
          <a:lstStyle/>
          <a:p>
            <a:pPr lvl="0" rtl="0">
              <a:spcBef>
                <a:spcPts val="0"/>
              </a:spcBef>
              <a:buNone/>
            </a:pPr>
            <a:r>
              <a:rPr lang="en" sz="2400">
                <a:solidFill>
                  <a:schemeClr val="lt1"/>
                </a:solidFill>
                <a:latin typeface="Droid Sans"/>
                <a:ea typeface="Droid Sans"/>
                <a:cs typeface="Droid Sans"/>
                <a:sym typeface="Droid Sans"/>
              </a:rPr>
              <a:t>Indexing files into Solr</a:t>
            </a:r>
          </a:p>
        </p:txBody>
      </p:sp>
      <p:grpSp>
        <p:nvGrpSpPr>
          <p:cNvPr id="165" name="Shape 165"/>
          <p:cNvGrpSpPr/>
          <p:nvPr/>
        </p:nvGrpSpPr>
        <p:grpSpPr>
          <a:xfrm>
            <a:off x="1531225" y="2520975"/>
            <a:ext cx="5977875" cy="2053900"/>
            <a:chOff x="1531225" y="2520975"/>
            <a:chExt cx="5977875" cy="2053900"/>
          </a:xfrm>
        </p:grpSpPr>
        <p:pic>
          <p:nvPicPr>
            <p:cNvPr id="166" name="Shape 166"/>
            <p:cNvPicPr preferRelativeResize="0"/>
            <p:nvPr/>
          </p:nvPicPr>
          <p:blipFill>
            <a:blip r:embed="rId3"/>
            <a:stretch>
              <a:fillRect/>
            </a:stretch>
          </p:blipFill>
          <p:spPr>
            <a:xfrm>
              <a:off x="1531225" y="2520975"/>
              <a:ext cx="5977875" cy="2053900"/>
            </a:xfrm>
            <a:prstGeom prst="rect">
              <a:avLst/>
            </a:prstGeom>
          </p:spPr>
        </p:pic>
        <p:sp>
          <p:nvSpPr>
            <p:cNvPr id="167" name="Shape 167"/>
            <p:cNvSpPr/>
            <p:nvPr/>
          </p:nvSpPr>
          <p:spPr>
            <a:xfrm>
              <a:off x="1993900" y="2869525"/>
              <a:ext cx="290700" cy="148800"/>
            </a:xfrm>
            <a:prstGeom prst="rect">
              <a:avLst/>
            </a:prstGeom>
            <a:noFill/>
            <a:ln w="19050" cap="flat">
              <a:solidFill>
                <a:srgbClr val="FFFF00"/>
              </a:solidFill>
              <a:prstDash val="solid"/>
              <a:round/>
              <a:headEnd type="none" w="med" len="med"/>
              <a:tailEnd type="none" w="med" len="med"/>
            </a:ln>
          </p:spPr>
          <p:txBody>
            <a:bodyPr lIns="91425" tIns="91425" rIns="91425" bIns="91425" anchor="ctr" anchorCtr="0">
              <a:noAutofit/>
            </a:bodyPr>
            <a:lstStyle/>
            <a:p>
              <a:pPr lvl="0" rtl="0">
                <a:spcBef>
                  <a:spcPts val="0"/>
                </a:spcBef>
                <a:buNone/>
              </a:pPr>
              <a:endParaRPr/>
            </a:p>
          </p:txBody>
        </p:sp>
        <p:sp>
          <p:nvSpPr>
            <p:cNvPr id="168" name="Shape 168"/>
            <p:cNvSpPr/>
            <p:nvPr/>
          </p:nvSpPr>
          <p:spPr>
            <a:xfrm>
              <a:off x="1993900" y="3055125"/>
              <a:ext cx="527099" cy="148800"/>
            </a:xfrm>
            <a:prstGeom prst="rect">
              <a:avLst/>
            </a:prstGeom>
            <a:noFill/>
            <a:ln w="19050" cap="flat">
              <a:solidFill>
                <a:srgbClr val="FFFF00"/>
              </a:solidFill>
              <a:prstDash val="solid"/>
              <a:round/>
              <a:headEnd type="none" w="med" len="med"/>
              <a:tailEnd type="none" w="med" len="med"/>
            </a:ln>
          </p:spPr>
          <p:txBody>
            <a:bodyPr lIns="91425" tIns="91425" rIns="91425" bIns="91425" anchor="ctr" anchorCtr="0">
              <a:noAutofit/>
            </a:bodyPr>
            <a:lstStyle/>
            <a:p>
              <a:pPr lvl="0" rtl="0">
                <a:spcBef>
                  <a:spcPts val="0"/>
                </a:spcBef>
                <a:buNone/>
              </a:pPr>
              <a:endParaRPr/>
            </a:p>
          </p:txBody>
        </p:sp>
        <p:sp>
          <p:nvSpPr>
            <p:cNvPr id="169" name="Shape 169"/>
            <p:cNvSpPr/>
            <p:nvPr/>
          </p:nvSpPr>
          <p:spPr>
            <a:xfrm>
              <a:off x="1993900" y="3366875"/>
              <a:ext cx="648899" cy="148800"/>
            </a:xfrm>
            <a:prstGeom prst="rect">
              <a:avLst/>
            </a:prstGeom>
            <a:noFill/>
            <a:ln w="19050" cap="flat">
              <a:solidFill>
                <a:srgbClr val="FFFF00"/>
              </a:solidFill>
              <a:prstDash val="solid"/>
              <a:round/>
              <a:headEnd type="none" w="med" len="med"/>
              <a:tailEnd type="none" w="med" len="med"/>
            </a:ln>
          </p:spPr>
          <p:txBody>
            <a:bodyPr lIns="91425" tIns="91425" rIns="91425" bIns="91425" anchor="ctr" anchorCtr="0">
              <a:noAutofit/>
            </a:bodyPr>
            <a:lstStyle/>
            <a:p>
              <a:pPr lvl="0" rtl="0">
                <a:spcBef>
                  <a:spcPts val="0"/>
                </a:spcBef>
                <a:buNone/>
              </a:pPr>
              <a:endParaRPr/>
            </a:p>
          </p:txBody>
        </p:sp>
      </p:gr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Shape 174"/>
          <p:cNvSpPr txBox="1">
            <a:spLocks noGrp="1"/>
          </p:cNvSpPr>
          <p:nvPr>
            <p:ph type="body" idx="1"/>
          </p:nvPr>
        </p:nvSpPr>
        <p:spPr>
          <a:xfrm>
            <a:off x="435900" y="1635375"/>
            <a:ext cx="8272200" cy="1237200"/>
          </a:xfrm>
          <a:prstGeom prst="rect">
            <a:avLst/>
          </a:prstGeom>
        </p:spPr>
        <p:txBody>
          <a:bodyPr lIns="68575" tIns="68575" rIns="68575" bIns="68575" anchor="ctr" anchorCtr="0">
            <a:noAutofit/>
          </a:bodyPr>
          <a:lstStyle/>
          <a:p>
            <a:pPr marL="457200" lvl="0" indent="-342900" rtl="0">
              <a:spcBef>
                <a:spcPts val="0"/>
              </a:spcBef>
              <a:buClr>
                <a:schemeClr val="accent2"/>
              </a:buClr>
              <a:buSzPct val="100000"/>
              <a:buFont typeface="Droid Sans"/>
              <a:buChar char="➔"/>
            </a:pPr>
            <a:r>
              <a:rPr lang="en" sz="1800">
                <a:solidFill>
                  <a:schemeClr val="dk2"/>
                </a:solidFill>
                <a:latin typeface="Droid Sans"/>
                <a:ea typeface="Droid Sans"/>
                <a:cs typeface="Droid Sans"/>
                <a:sym typeface="Droid Sans"/>
              </a:rPr>
              <a:t>Errors</a:t>
            </a:r>
          </a:p>
          <a:p>
            <a:pPr marL="914400" lvl="1" indent="-342900" rtl="0">
              <a:spcBef>
                <a:spcPts val="0"/>
              </a:spcBef>
              <a:buClr>
                <a:schemeClr val="accent2"/>
              </a:buClr>
              <a:buSzPct val="100000"/>
              <a:buFont typeface="Droid Sans"/>
              <a:buChar char="◆"/>
            </a:pPr>
            <a:r>
              <a:rPr lang="en" sz="1800">
                <a:solidFill>
                  <a:schemeClr val="dk2"/>
                </a:solidFill>
                <a:latin typeface="Droid Sans"/>
                <a:ea typeface="Droid Sans"/>
                <a:cs typeface="Droid Sans"/>
                <a:sym typeface="Droid Sans"/>
              </a:rPr>
              <a:t>Wrong XML format (&lt;field name=”id” …&gt;)</a:t>
            </a:r>
          </a:p>
          <a:p>
            <a:pPr marL="914400" lvl="1" indent="-342900" rtl="0">
              <a:spcBef>
                <a:spcPts val="0"/>
              </a:spcBef>
              <a:buClr>
                <a:schemeClr val="accent2"/>
              </a:buClr>
              <a:buSzPct val="100000"/>
              <a:buFont typeface="Droid Sans"/>
              <a:buChar char="◆"/>
            </a:pPr>
            <a:r>
              <a:rPr lang="en" sz="1800">
                <a:solidFill>
                  <a:schemeClr val="dk2"/>
                </a:solidFill>
                <a:latin typeface="Droid Sans"/>
                <a:ea typeface="Droid Sans"/>
                <a:cs typeface="Droid Sans"/>
                <a:sym typeface="Droid Sans"/>
              </a:rPr>
              <a:t>Special characters (‘&amp;’)</a:t>
            </a:r>
          </a:p>
        </p:txBody>
      </p:sp>
      <p:sp>
        <p:nvSpPr>
          <p:cNvPr id="175" name="Shape 175"/>
          <p:cNvSpPr txBox="1">
            <a:spLocks noGrp="1"/>
          </p:cNvSpPr>
          <p:nvPr>
            <p:ph type="title"/>
          </p:nvPr>
        </p:nvSpPr>
        <p:spPr>
          <a:xfrm>
            <a:off x="435893" y="526616"/>
            <a:ext cx="8272200" cy="760199"/>
          </a:xfrm>
          <a:prstGeom prst="rect">
            <a:avLst/>
          </a:prstGeom>
        </p:spPr>
        <p:txBody>
          <a:bodyPr lIns="68575" tIns="68575" rIns="68575" bIns="68575" anchor="b" anchorCtr="0">
            <a:noAutofit/>
          </a:bodyPr>
          <a:lstStyle/>
          <a:p>
            <a:pPr lvl="0" rtl="0">
              <a:spcBef>
                <a:spcPts val="0"/>
              </a:spcBef>
              <a:buNone/>
            </a:pPr>
            <a:r>
              <a:rPr lang="en" sz="2400">
                <a:solidFill>
                  <a:schemeClr val="lt1"/>
                </a:solidFill>
                <a:latin typeface="Droid Sans"/>
                <a:ea typeface="Droid Sans"/>
                <a:cs typeface="Droid Sans"/>
                <a:sym typeface="Droid Sans"/>
              </a:rPr>
              <a:t>Indexing files into Solr</a:t>
            </a:r>
          </a:p>
        </p:txBody>
      </p:sp>
      <p:grpSp>
        <p:nvGrpSpPr>
          <p:cNvPr id="176" name="Shape 176"/>
          <p:cNvGrpSpPr/>
          <p:nvPr/>
        </p:nvGrpSpPr>
        <p:grpSpPr>
          <a:xfrm>
            <a:off x="1233275" y="2608575"/>
            <a:ext cx="5485050" cy="2250225"/>
            <a:chOff x="1233275" y="2608575"/>
            <a:chExt cx="5485050" cy="2250225"/>
          </a:xfrm>
        </p:grpSpPr>
        <p:pic>
          <p:nvPicPr>
            <p:cNvPr id="177" name="Shape 177"/>
            <p:cNvPicPr preferRelativeResize="0"/>
            <p:nvPr/>
          </p:nvPicPr>
          <p:blipFill rotWithShape="1">
            <a:blip r:embed="rId3"/>
            <a:srcRect l="-11180" t="-11400" r="11179" b="11399"/>
            <a:stretch/>
          </p:blipFill>
          <p:spPr>
            <a:xfrm>
              <a:off x="1233275" y="2608575"/>
              <a:ext cx="5485050" cy="2250225"/>
            </a:xfrm>
            <a:prstGeom prst="rect">
              <a:avLst/>
            </a:prstGeom>
          </p:spPr>
        </p:pic>
        <p:sp>
          <p:nvSpPr>
            <p:cNvPr id="178" name="Shape 178"/>
            <p:cNvSpPr/>
            <p:nvPr/>
          </p:nvSpPr>
          <p:spPr>
            <a:xfrm>
              <a:off x="2338575" y="3284800"/>
              <a:ext cx="865199" cy="121500"/>
            </a:xfrm>
            <a:prstGeom prst="rect">
              <a:avLst/>
            </a:prstGeom>
            <a:noFill/>
            <a:ln w="19050" cap="flat">
              <a:solidFill>
                <a:srgbClr val="FFFF00"/>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gr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Shape 183"/>
          <p:cNvSpPr txBox="1">
            <a:spLocks noGrp="1"/>
          </p:cNvSpPr>
          <p:nvPr>
            <p:ph type="body" idx="1"/>
          </p:nvPr>
        </p:nvSpPr>
        <p:spPr>
          <a:xfrm>
            <a:off x="435900" y="1635375"/>
            <a:ext cx="8272200" cy="2974200"/>
          </a:xfrm>
          <a:prstGeom prst="rect">
            <a:avLst/>
          </a:prstGeom>
        </p:spPr>
        <p:txBody>
          <a:bodyPr lIns="68575" tIns="68575" rIns="68575" bIns="68575" anchor="ctr" anchorCtr="0">
            <a:noAutofit/>
          </a:bodyPr>
          <a:lstStyle/>
          <a:p>
            <a:pPr marL="457200" marR="0" lvl="0" indent="-342900" algn="l" rtl="0">
              <a:lnSpc>
                <a:spcPct val="100000"/>
              </a:lnSpc>
              <a:spcBef>
                <a:spcPts val="300"/>
              </a:spcBef>
              <a:spcAft>
                <a:spcPts val="500"/>
              </a:spcAft>
              <a:buClr>
                <a:schemeClr val="accent2"/>
              </a:buClr>
              <a:buSzPct val="100000"/>
              <a:buFont typeface="Droid Sans"/>
              <a:buChar char="➔"/>
            </a:pPr>
            <a:r>
              <a:rPr lang="en" sz="1800" dirty="0">
                <a:solidFill>
                  <a:schemeClr val="dk2"/>
                </a:solidFill>
                <a:latin typeface="Droid Sans"/>
                <a:ea typeface="Droid Sans"/>
                <a:cs typeface="Droid Sans"/>
                <a:sym typeface="Droid Sans"/>
              </a:rPr>
              <a:t>Successfully indexed files into Solr, but 50 is too small for Xpantrac</a:t>
            </a:r>
          </a:p>
          <a:p>
            <a:pPr marL="0" marR="0" lvl="0" indent="0" algn="l" rtl="0">
              <a:lnSpc>
                <a:spcPct val="100000"/>
              </a:lnSpc>
              <a:spcBef>
                <a:spcPts val="300"/>
              </a:spcBef>
              <a:spcAft>
                <a:spcPts val="500"/>
              </a:spcAft>
              <a:buNone/>
            </a:pPr>
            <a:endParaRPr sz="1800" dirty="0">
              <a:solidFill>
                <a:schemeClr val="dk2"/>
              </a:solidFill>
              <a:latin typeface="Droid Sans"/>
              <a:ea typeface="Droid Sans"/>
              <a:cs typeface="Droid Sans"/>
              <a:sym typeface="Droid Sans"/>
            </a:endParaRPr>
          </a:p>
          <a:p>
            <a:pPr marL="457200" marR="0" lvl="0" indent="-342900" algn="l" rtl="0">
              <a:lnSpc>
                <a:spcPct val="100000"/>
              </a:lnSpc>
              <a:spcBef>
                <a:spcPts val="300"/>
              </a:spcBef>
              <a:spcAft>
                <a:spcPts val="500"/>
              </a:spcAft>
              <a:buClr>
                <a:schemeClr val="accent2"/>
              </a:buClr>
              <a:buSzPct val="100000"/>
              <a:buFont typeface="Droid Sans"/>
              <a:buChar char="➔"/>
            </a:pPr>
            <a:r>
              <a:rPr lang="en" sz="1800" dirty="0">
                <a:solidFill>
                  <a:schemeClr val="dk2"/>
                </a:solidFill>
                <a:latin typeface="Droid Sans"/>
                <a:ea typeface="Droid Sans"/>
                <a:cs typeface="Droid Sans"/>
                <a:sym typeface="Droid Sans"/>
              </a:rPr>
              <a:t>Use Seungwon’s Wikipedia collection</a:t>
            </a:r>
          </a:p>
          <a:p>
            <a:pPr marL="914400" marR="0" lvl="1" indent="-342900" algn="l" rtl="0">
              <a:lnSpc>
                <a:spcPct val="100000"/>
              </a:lnSpc>
              <a:spcBef>
                <a:spcPts val="300"/>
              </a:spcBef>
              <a:spcAft>
                <a:spcPts val="500"/>
              </a:spcAft>
              <a:buClr>
                <a:schemeClr val="accent2"/>
              </a:buClr>
              <a:buSzPct val="100000"/>
              <a:buFont typeface="Droid Sans"/>
              <a:buChar char="◆"/>
            </a:pPr>
            <a:r>
              <a:rPr lang="en" sz="1800" dirty="0" smtClean="0">
                <a:solidFill>
                  <a:srgbClr val="333333"/>
                </a:solidFill>
                <a:latin typeface="Droid Sans"/>
                <a:ea typeface="Droid Sans"/>
                <a:cs typeface="Droid Sans"/>
                <a:sym typeface="Droid Sans"/>
              </a:rPr>
              <a:t>2.8 </a:t>
            </a:r>
            <a:r>
              <a:rPr lang="en" sz="1800" dirty="0">
                <a:solidFill>
                  <a:srgbClr val="333333"/>
                </a:solidFill>
                <a:latin typeface="Droid Sans"/>
                <a:ea typeface="Droid Sans"/>
                <a:cs typeface="Droid Sans"/>
                <a:sym typeface="Droid Sans"/>
              </a:rPr>
              <a:t>million documents (and counting)</a:t>
            </a:r>
          </a:p>
          <a:p>
            <a:pPr marL="457200" marR="0" lvl="0" indent="0" algn="l" rtl="0">
              <a:lnSpc>
                <a:spcPct val="100000"/>
              </a:lnSpc>
              <a:spcBef>
                <a:spcPts val="300"/>
              </a:spcBef>
              <a:spcAft>
                <a:spcPts val="500"/>
              </a:spcAft>
              <a:buNone/>
            </a:pPr>
            <a:endParaRPr sz="1800" dirty="0">
              <a:solidFill>
                <a:srgbClr val="333333"/>
              </a:solidFill>
              <a:latin typeface="Droid Sans"/>
              <a:ea typeface="Droid Sans"/>
              <a:cs typeface="Droid Sans"/>
              <a:sym typeface="Droid Sans"/>
            </a:endParaRPr>
          </a:p>
          <a:p>
            <a:pPr marL="457200" marR="0" lvl="0" indent="-342900" algn="l" rtl="0">
              <a:lnSpc>
                <a:spcPct val="100000"/>
              </a:lnSpc>
              <a:spcBef>
                <a:spcPts val="300"/>
              </a:spcBef>
              <a:spcAft>
                <a:spcPts val="500"/>
              </a:spcAft>
              <a:buClr>
                <a:schemeClr val="accent2"/>
              </a:buClr>
              <a:buSzPct val="100000"/>
              <a:buFont typeface="Droid Sans"/>
              <a:buChar char="➔"/>
            </a:pPr>
            <a:r>
              <a:rPr lang="en" sz="1800" dirty="0">
                <a:solidFill>
                  <a:srgbClr val="333333"/>
                </a:solidFill>
                <a:latin typeface="Droid Sans"/>
                <a:ea typeface="Droid Sans"/>
                <a:cs typeface="Droid Sans"/>
                <a:sym typeface="Droid Sans"/>
              </a:rPr>
              <a:t>Modify Xpantrac code</a:t>
            </a:r>
          </a:p>
        </p:txBody>
      </p:sp>
      <p:sp>
        <p:nvSpPr>
          <p:cNvPr id="184" name="Shape 184"/>
          <p:cNvSpPr txBox="1">
            <a:spLocks noGrp="1"/>
          </p:cNvSpPr>
          <p:nvPr>
            <p:ph type="title"/>
          </p:nvPr>
        </p:nvSpPr>
        <p:spPr>
          <a:xfrm>
            <a:off x="435893" y="526616"/>
            <a:ext cx="8272200" cy="760199"/>
          </a:xfrm>
          <a:prstGeom prst="rect">
            <a:avLst/>
          </a:prstGeom>
        </p:spPr>
        <p:txBody>
          <a:bodyPr lIns="68575" tIns="68575" rIns="68575" bIns="68575" anchor="b" anchorCtr="0">
            <a:noAutofit/>
          </a:bodyPr>
          <a:lstStyle/>
          <a:p>
            <a:pPr lvl="0" rtl="0">
              <a:spcBef>
                <a:spcPts val="0"/>
              </a:spcBef>
              <a:buNone/>
            </a:pPr>
            <a:r>
              <a:rPr lang="en" sz="2400">
                <a:solidFill>
                  <a:schemeClr val="lt1"/>
                </a:solidFill>
                <a:latin typeface="Droid Sans"/>
                <a:ea typeface="Droid Sans"/>
                <a:cs typeface="Droid Sans"/>
                <a:sym typeface="Droid Sans"/>
              </a:rPr>
              <a:t>Xpantrac for Solr</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Shape 189"/>
          <p:cNvSpPr txBox="1">
            <a:spLocks noGrp="1"/>
          </p:cNvSpPr>
          <p:nvPr>
            <p:ph type="body" idx="1"/>
          </p:nvPr>
        </p:nvSpPr>
        <p:spPr>
          <a:xfrm>
            <a:off x="435900" y="1635375"/>
            <a:ext cx="8272200" cy="1473600"/>
          </a:xfrm>
          <a:prstGeom prst="rect">
            <a:avLst/>
          </a:prstGeom>
        </p:spPr>
        <p:txBody>
          <a:bodyPr lIns="68575" tIns="68575" rIns="68575" bIns="68575" anchor="ctr" anchorCtr="0">
            <a:noAutofit/>
          </a:bodyPr>
          <a:lstStyle/>
          <a:p>
            <a:pPr marL="457200" marR="0" lvl="0" indent="-342900" algn="l" rtl="0">
              <a:lnSpc>
                <a:spcPct val="100000"/>
              </a:lnSpc>
              <a:spcBef>
                <a:spcPts val="300"/>
              </a:spcBef>
              <a:spcAft>
                <a:spcPts val="500"/>
              </a:spcAft>
              <a:buClr>
                <a:schemeClr val="accent2"/>
              </a:buClr>
              <a:buSzPct val="100000"/>
              <a:buFont typeface="Droid Sans"/>
              <a:buChar char="➔"/>
            </a:pPr>
            <a:r>
              <a:rPr lang="en" sz="1800">
                <a:solidFill>
                  <a:srgbClr val="333333"/>
                </a:solidFill>
                <a:latin typeface="Droid Sans"/>
                <a:ea typeface="Droid Sans"/>
                <a:cs typeface="Droid Sans"/>
                <a:sym typeface="Droid Sans"/>
              </a:rPr>
              <a:t>Change URL to Seungwon’s collection</a:t>
            </a:r>
          </a:p>
          <a:p>
            <a:pPr marL="0" marR="0" lvl="0" indent="0" algn="l" rtl="0">
              <a:lnSpc>
                <a:spcPct val="100000"/>
              </a:lnSpc>
              <a:spcBef>
                <a:spcPts val="300"/>
              </a:spcBef>
              <a:spcAft>
                <a:spcPts val="500"/>
              </a:spcAft>
              <a:buNone/>
            </a:pPr>
            <a:endParaRPr sz="1800">
              <a:solidFill>
                <a:srgbClr val="333333"/>
              </a:solidFill>
              <a:latin typeface="Droid Sans"/>
              <a:ea typeface="Droid Sans"/>
              <a:cs typeface="Droid Sans"/>
              <a:sym typeface="Droid Sans"/>
            </a:endParaRPr>
          </a:p>
        </p:txBody>
      </p:sp>
      <p:sp>
        <p:nvSpPr>
          <p:cNvPr id="190" name="Shape 190"/>
          <p:cNvSpPr txBox="1">
            <a:spLocks noGrp="1"/>
          </p:cNvSpPr>
          <p:nvPr>
            <p:ph type="title"/>
          </p:nvPr>
        </p:nvSpPr>
        <p:spPr>
          <a:xfrm>
            <a:off x="435893" y="526616"/>
            <a:ext cx="8272200" cy="760199"/>
          </a:xfrm>
          <a:prstGeom prst="rect">
            <a:avLst/>
          </a:prstGeom>
        </p:spPr>
        <p:txBody>
          <a:bodyPr lIns="68575" tIns="68575" rIns="68575" bIns="68575" anchor="b" anchorCtr="0">
            <a:noAutofit/>
          </a:bodyPr>
          <a:lstStyle/>
          <a:p>
            <a:pPr lvl="0" rtl="0">
              <a:spcBef>
                <a:spcPts val="0"/>
              </a:spcBef>
              <a:buNone/>
            </a:pPr>
            <a:r>
              <a:rPr lang="en" sz="2400">
                <a:solidFill>
                  <a:schemeClr val="lt1"/>
                </a:solidFill>
                <a:latin typeface="Droid Sans"/>
                <a:ea typeface="Droid Sans"/>
                <a:cs typeface="Droid Sans"/>
                <a:sym typeface="Droid Sans"/>
              </a:rPr>
              <a:t>Xpantrac for Solr</a:t>
            </a:r>
          </a:p>
        </p:txBody>
      </p:sp>
      <p:pic>
        <p:nvPicPr>
          <p:cNvPr id="191" name="Shape 191"/>
          <p:cNvPicPr preferRelativeResize="0"/>
          <p:nvPr/>
        </p:nvPicPr>
        <p:blipFill>
          <a:blip r:embed="rId3"/>
          <a:stretch>
            <a:fillRect/>
          </a:stretch>
        </p:blipFill>
        <p:spPr>
          <a:xfrm>
            <a:off x="892025" y="3248650"/>
            <a:ext cx="7359951" cy="1328025"/>
          </a:xfrm>
          <a:prstGeom prst="rect">
            <a:avLst/>
          </a:prstGeom>
        </p:spPr>
      </p:pic>
      <p:sp>
        <p:nvSpPr>
          <p:cNvPr id="192" name="Shape 192"/>
          <p:cNvSpPr/>
          <p:nvPr/>
        </p:nvSpPr>
        <p:spPr>
          <a:xfrm>
            <a:off x="2532750" y="3839025"/>
            <a:ext cx="5643599" cy="209399"/>
          </a:xfrm>
          <a:prstGeom prst="rect">
            <a:avLst/>
          </a:prstGeom>
          <a:noFill/>
          <a:ln w="19050" cap="flat">
            <a:solidFill>
              <a:srgbClr val="FFFF00"/>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cxnSp>
        <p:nvCxnSpPr>
          <p:cNvPr id="193" name="Shape 193"/>
          <p:cNvCxnSpPr/>
          <p:nvPr/>
        </p:nvCxnSpPr>
        <p:spPr>
          <a:xfrm flipH="1">
            <a:off x="3446550" y="4433825"/>
            <a:ext cx="743399" cy="6599"/>
          </a:xfrm>
          <a:prstGeom prst="straightConnector1">
            <a:avLst/>
          </a:prstGeom>
          <a:noFill/>
          <a:ln w="19050" cap="flat">
            <a:solidFill>
              <a:schemeClr val="dk2"/>
            </a:solidFill>
            <a:prstDash val="solid"/>
            <a:round/>
            <a:headEnd type="none" w="lg" len="lg"/>
            <a:tailEnd type="triangle" w="lg" len="lg"/>
          </a:ln>
        </p:spPr>
      </p:cxnSp>
      <p:sp>
        <p:nvSpPr>
          <p:cNvPr id="194" name="Shape 194"/>
          <p:cNvSpPr txBox="1"/>
          <p:nvPr/>
        </p:nvSpPr>
        <p:spPr>
          <a:xfrm>
            <a:off x="4217550" y="4220875"/>
            <a:ext cx="4217399" cy="294900"/>
          </a:xfrm>
          <a:prstGeom prst="rect">
            <a:avLst/>
          </a:prstGeom>
        </p:spPr>
        <p:txBody>
          <a:bodyPr lIns="91425" tIns="91425" rIns="91425" bIns="91425" anchor="t" anchorCtr="0">
            <a:noAutofit/>
          </a:bodyPr>
          <a:lstStyle/>
          <a:p>
            <a:pPr>
              <a:spcBef>
                <a:spcPts val="0"/>
              </a:spcBef>
              <a:buNone/>
            </a:pPr>
            <a:r>
              <a:rPr lang="en">
                <a:latin typeface="Droid Sans"/>
                <a:ea typeface="Droid Sans"/>
                <a:cs typeface="Droid Sans"/>
                <a:sym typeface="Droid Sans"/>
              </a:rPr>
              <a:t>Parse document information from JSON response</a:t>
            </a:r>
          </a:p>
        </p:txBody>
      </p:sp>
      <p:cxnSp>
        <p:nvCxnSpPr>
          <p:cNvPr id="195" name="Shape 195"/>
          <p:cNvCxnSpPr/>
          <p:nvPr/>
        </p:nvCxnSpPr>
        <p:spPr>
          <a:xfrm flipH="1">
            <a:off x="6194050" y="3021100"/>
            <a:ext cx="240299" cy="731099"/>
          </a:xfrm>
          <a:prstGeom prst="straightConnector1">
            <a:avLst/>
          </a:prstGeom>
          <a:noFill/>
          <a:ln w="19050" cap="flat">
            <a:solidFill>
              <a:schemeClr val="dk2"/>
            </a:solidFill>
            <a:prstDash val="solid"/>
            <a:round/>
            <a:headEnd type="none" w="lg" len="lg"/>
            <a:tailEnd type="triangle" w="lg" len="lg"/>
          </a:ln>
        </p:spPr>
      </p:cxnSp>
      <p:sp>
        <p:nvSpPr>
          <p:cNvPr id="196" name="Shape 196"/>
          <p:cNvSpPr txBox="1"/>
          <p:nvPr/>
        </p:nvSpPr>
        <p:spPr>
          <a:xfrm>
            <a:off x="6007200" y="2615675"/>
            <a:ext cx="1368299" cy="361199"/>
          </a:xfrm>
          <a:prstGeom prst="rect">
            <a:avLst/>
          </a:prstGeom>
        </p:spPr>
        <p:txBody>
          <a:bodyPr lIns="91425" tIns="91425" rIns="91425" bIns="91425" anchor="t" anchorCtr="0">
            <a:noAutofit/>
          </a:bodyPr>
          <a:lstStyle/>
          <a:p>
            <a:pPr lvl="0" rtl="0">
              <a:spcBef>
                <a:spcPts val="0"/>
              </a:spcBef>
              <a:buNone/>
            </a:pPr>
            <a:r>
              <a:rPr lang="en">
                <a:latin typeface="Droid Sans"/>
                <a:ea typeface="Droid Sans"/>
                <a:cs typeface="Droid Sans"/>
                <a:sym typeface="Droid Sans"/>
              </a:rPr>
              <a:t>field : query</a:t>
            </a:r>
          </a:p>
        </p:txBody>
      </p:sp>
      <p:sp>
        <p:nvSpPr>
          <p:cNvPr id="197" name="Shape 197"/>
          <p:cNvSpPr/>
          <p:nvPr/>
        </p:nvSpPr>
        <p:spPr>
          <a:xfrm>
            <a:off x="5179150" y="3796275"/>
            <a:ext cx="1255199" cy="294900"/>
          </a:xfrm>
          <a:prstGeom prst="rect">
            <a:avLst/>
          </a:prstGeom>
          <a:noFill/>
          <a:ln w="19050" cap="flat">
            <a:solidFill>
              <a:srgbClr val="0000FF"/>
            </a:solidFill>
            <a:prstDash val="solid"/>
            <a:round/>
            <a:headEnd type="none" w="med" len="med"/>
            <a:tailEnd type="none" w="med" len="med"/>
          </a:ln>
        </p:spPr>
        <p:txBody>
          <a:bodyPr lIns="91425" tIns="91425" rIns="91425" bIns="91425" anchor="ctr" anchorCtr="0">
            <a:noAutofit/>
          </a:bodyPr>
          <a:lstStyle/>
          <a:p>
            <a:pPr lvl="0" rtl="0">
              <a:spcBef>
                <a:spcPts val="0"/>
              </a:spcBef>
              <a:buNone/>
            </a:pPr>
            <a:endParaRPr/>
          </a:p>
        </p:txBody>
      </p:sp>
      <p:sp>
        <p:nvSpPr>
          <p:cNvPr id="2" name="Rectangle 1"/>
          <p:cNvSpPr/>
          <p:nvPr/>
        </p:nvSpPr>
        <p:spPr>
          <a:xfrm>
            <a:off x="2611541" y="3886620"/>
            <a:ext cx="1265034" cy="11420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Shape 202"/>
          <p:cNvSpPr txBox="1">
            <a:spLocks noGrp="1"/>
          </p:cNvSpPr>
          <p:nvPr>
            <p:ph type="body" idx="1"/>
          </p:nvPr>
        </p:nvSpPr>
        <p:spPr>
          <a:xfrm>
            <a:off x="435900" y="1488550"/>
            <a:ext cx="8272200" cy="3256199"/>
          </a:xfrm>
          <a:prstGeom prst="rect">
            <a:avLst/>
          </a:prstGeom>
          <a:ln w="9525" cap="flat">
            <a:solidFill>
              <a:schemeClr val="accent2"/>
            </a:solidFill>
            <a:prstDash val="solid"/>
            <a:round/>
            <a:headEnd type="none" w="med" len="med"/>
            <a:tailEnd type="none" w="med" len="med"/>
          </a:ln>
        </p:spPr>
        <p:txBody>
          <a:bodyPr lIns="68575" tIns="68575" rIns="68575" bIns="68575" anchor="ctr" anchorCtr="0">
            <a:noAutofit/>
          </a:bodyPr>
          <a:lstStyle/>
          <a:p>
            <a:pPr marL="457200" marR="0" lvl="0" indent="-342900" algn="l" rtl="0">
              <a:lnSpc>
                <a:spcPct val="100000"/>
              </a:lnSpc>
              <a:spcBef>
                <a:spcPts val="300"/>
              </a:spcBef>
              <a:spcAft>
                <a:spcPts val="500"/>
              </a:spcAft>
              <a:buClr>
                <a:schemeClr val="accent2"/>
              </a:buClr>
              <a:buSzPct val="100000"/>
              <a:buFont typeface="Droid Sans"/>
              <a:buChar char="➔"/>
            </a:pPr>
            <a:r>
              <a:rPr lang="en" sz="1800">
                <a:solidFill>
                  <a:srgbClr val="333333"/>
                </a:solidFill>
                <a:latin typeface="Droid Sans"/>
                <a:ea typeface="Droid Sans"/>
                <a:cs typeface="Droid Sans"/>
                <a:sym typeface="Droid Sans"/>
              </a:rPr>
              <a:t>Number of topics to find: 10</a:t>
            </a:r>
          </a:p>
          <a:p>
            <a:pPr marL="0" marR="0" lvl="0" indent="0" algn="l" rtl="0">
              <a:lnSpc>
                <a:spcPct val="100000"/>
              </a:lnSpc>
              <a:spcBef>
                <a:spcPts val="300"/>
              </a:spcBef>
              <a:spcAft>
                <a:spcPts val="500"/>
              </a:spcAft>
              <a:buNone/>
            </a:pPr>
            <a:endParaRPr sz="1800">
              <a:solidFill>
                <a:srgbClr val="333333"/>
              </a:solidFill>
              <a:latin typeface="Droid Sans"/>
              <a:ea typeface="Droid Sans"/>
              <a:cs typeface="Droid Sans"/>
              <a:sym typeface="Droid Sans"/>
            </a:endParaRPr>
          </a:p>
          <a:p>
            <a:pPr marL="0" marR="0" lvl="0" indent="0" algn="l" rtl="0">
              <a:lnSpc>
                <a:spcPct val="100000"/>
              </a:lnSpc>
              <a:spcBef>
                <a:spcPts val="300"/>
              </a:spcBef>
              <a:spcAft>
                <a:spcPts val="500"/>
              </a:spcAft>
              <a:buNone/>
            </a:pPr>
            <a:endParaRPr sz="1800">
              <a:solidFill>
                <a:srgbClr val="333333"/>
              </a:solidFill>
              <a:latin typeface="Droid Sans"/>
              <a:ea typeface="Droid Sans"/>
              <a:cs typeface="Droid Sans"/>
              <a:sym typeface="Droid Sans"/>
            </a:endParaRPr>
          </a:p>
          <a:p>
            <a:pPr marL="0" marR="0" lvl="0" indent="0" algn="l" rtl="0">
              <a:lnSpc>
                <a:spcPct val="100000"/>
              </a:lnSpc>
              <a:spcBef>
                <a:spcPts val="300"/>
              </a:spcBef>
              <a:spcAft>
                <a:spcPts val="500"/>
              </a:spcAft>
              <a:buNone/>
            </a:pPr>
            <a:endParaRPr sz="1800">
              <a:solidFill>
                <a:srgbClr val="333333"/>
              </a:solidFill>
              <a:latin typeface="Droid Sans"/>
              <a:ea typeface="Droid Sans"/>
              <a:cs typeface="Droid Sans"/>
              <a:sym typeface="Droid Sans"/>
            </a:endParaRPr>
          </a:p>
          <a:p>
            <a:pPr marL="457200" marR="0" lvl="0" indent="-342900" algn="l" rtl="0">
              <a:lnSpc>
                <a:spcPct val="100000"/>
              </a:lnSpc>
              <a:spcBef>
                <a:spcPts val="300"/>
              </a:spcBef>
              <a:spcAft>
                <a:spcPts val="500"/>
              </a:spcAft>
              <a:buClr>
                <a:schemeClr val="accent2"/>
              </a:buClr>
              <a:buSzPct val="100000"/>
              <a:buFont typeface="Droid Sans"/>
              <a:buChar char="➔"/>
            </a:pPr>
            <a:r>
              <a:rPr lang="en" sz="1800">
                <a:solidFill>
                  <a:srgbClr val="333333"/>
                </a:solidFill>
                <a:latin typeface="Droid Sans"/>
                <a:ea typeface="Droid Sans"/>
                <a:cs typeface="Droid Sans"/>
                <a:sym typeface="Droid Sans"/>
              </a:rPr>
              <a:t>Number of API results to return: 10</a:t>
            </a:r>
          </a:p>
          <a:p>
            <a:pPr marL="457200" marR="0" lvl="0" indent="-342900" algn="l" rtl="0">
              <a:lnSpc>
                <a:spcPct val="100000"/>
              </a:lnSpc>
              <a:spcBef>
                <a:spcPts val="300"/>
              </a:spcBef>
              <a:spcAft>
                <a:spcPts val="500"/>
              </a:spcAft>
              <a:buClr>
                <a:schemeClr val="accent2"/>
              </a:buClr>
              <a:buSzPct val="100000"/>
              <a:buFont typeface="Droid Sans"/>
              <a:buChar char="➔"/>
            </a:pPr>
            <a:r>
              <a:rPr lang="en" sz="1800">
                <a:solidFill>
                  <a:srgbClr val="333333"/>
                </a:solidFill>
                <a:latin typeface="Droid Sans"/>
                <a:ea typeface="Droid Sans"/>
                <a:cs typeface="Droid Sans"/>
                <a:sym typeface="Droid Sans"/>
              </a:rPr>
              <a:t>Query unit size: 5</a:t>
            </a:r>
          </a:p>
          <a:p>
            <a:pPr marL="0" marR="0" lvl="0" indent="0" algn="l" rtl="0">
              <a:lnSpc>
                <a:spcPct val="100000"/>
              </a:lnSpc>
              <a:spcBef>
                <a:spcPts val="300"/>
              </a:spcBef>
              <a:spcAft>
                <a:spcPts val="500"/>
              </a:spcAft>
              <a:buNone/>
            </a:pPr>
            <a:endParaRPr sz="1800">
              <a:solidFill>
                <a:srgbClr val="333333"/>
              </a:solidFill>
              <a:latin typeface="Droid Sans"/>
              <a:ea typeface="Droid Sans"/>
              <a:cs typeface="Droid Sans"/>
              <a:sym typeface="Droid Sans"/>
            </a:endParaRPr>
          </a:p>
        </p:txBody>
      </p:sp>
      <p:sp>
        <p:nvSpPr>
          <p:cNvPr id="203" name="Shape 203"/>
          <p:cNvSpPr txBox="1">
            <a:spLocks noGrp="1"/>
          </p:cNvSpPr>
          <p:nvPr>
            <p:ph type="title"/>
          </p:nvPr>
        </p:nvSpPr>
        <p:spPr>
          <a:xfrm>
            <a:off x="435893" y="526616"/>
            <a:ext cx="8272200" cy="760199"/>
          </a:xfrm>
          <a:prstGeom prst="rect">
            <a:avLst/>
          </a:prstGeom>
        </p:spPr>
        <p:txBody>
          <a:bodyPr lIns="68575" tIns="68575" rIns="68575" bIns="68575" anchor="b" anchorCtr="0">
            <a:noAutofit/>
          </a:bodyPr>
          <a:lstStyle/>
          <a:p>
            <a:pPr lvl="0" rtl="0">
              <a:spcBef>
                <a:spcPts val="0"/>
              </a:spcBef>
              <a:buNone/>
            </a:pPr>
            <a:r>
              <a:rPr lang="en" sz="2400">
                <a:solidFill>
                  <a:schemeClr val="lt1"/>
                </a:solidFill>
                <a:latin typeface="Droid Sans"/>
                <a:ea typeface="Droid Sans"/>
                <a:cs typeface="Droid Sans"/>
                <a:sym typeface="Droid Sans"/>
              </a:rPr>
              <a:t>Xpantrac for Solr</a:t>
            </a:r>
          </a:p>
        </p:txBody>
      </p:sp>
      <p:pic>
        <p:nvPicPr>
          <p:cNvPr id="204" name="Shape 204"/>
          <p:cNvPicPr preferRelativeResize="0"/>
          <p:nvPr/>
        </p:nvPicPr>
        <p:blipFill>
          <a:blip r:embed="rId3"/>
          <a:stretch>
            <a:fillRect/>
          </a:stretch>
        </p:blipFill>
        <p:spPr>
          <a:xfrm>
            <a:off x="949850" y="2371925"/>
            <a:ext cx="2143125" cy="762000"/>
          </a:xfrm>
          <a:prstGeom prst="rect">
            <a:avLst/>
          </a:prstGeom>
        </p:spPr>
      </p:pic>
      <p:pic>
        <p:nvPicPr>
          <p:cNvPr id="205" name="Shape 205"/>
          <p:cNvPicPr preferRelativeResize="0"/>
          <p:nvPr/>
        </p:nvPicPr>
        <p:blipFill>
          <a:blip r:embed="rId4"/>
          <a:stretch>
            <a:fillRect/>
          </a:stretch>
        </p:blipFill>
        <p:spPr>
          <a:xfrm>
            <a:off x="949850" y="4012900"/>
            <a:ext cx="5943600" cy="666750"/>
          </a:xfrm>
          <a:prstGeom prst="rect">
            <a:avLst/>
          </a:prstGeom>
        </p:spPr>
      </p:pic>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Shape 210"/>
          <p:cNvSpPr txBox="1">
            <a:spLocks noGrp="1"/>
          </p:cNvSpPr>
          <p:nvPr>
            <p:ph type="body" idx="1"/>
          </p:nvPr>
        </p:nvSpPr>
        <p:spPr>
          <a:xfrm>
            <a:off x="435900" y="1635375"/>
            <a:ext cx="8272200" cy="1027500"/>
          </a:xfrm>
          <a:prstGeom prst="rect">
            <a:avLst/>
          </a:prstGeom>
        </p:spPr>
        <p:txBody>
          <a:bodyPr lIns="68575" tIns="68575" rIns="68575" bIns="68575" anchor="ctr" anchorCtr="0">
            <a:noAutofit/>
          </a:bodyPr>
          <a:lstStyle/>
          <a:p>
            <a:pPr marL="457200" marR="0" lvl="0" indent="-342900" algn="l" rtl="0">
              <a:lnSpc>
                <a:spcPct val="100000"/>
              </a:lnSpc>
              <a:spcBef>
                <a:spcPts val="300"/>
              </a:spcBef>
              <a:spcAft>
                <a:spcPts val="500"/>
              </a:spcAft>
              <a:buClr>
                <a:schemeClr val="accent2"/>
              </a:buClr>
              <a:buSzPct val="100000"/>
              <a:buFont typeface="Droid Sans"/>
              <a:buChar char="➔"/>
            </a:pPr>
            <a:r>
              <a:rPr lang="en" sz="1800">
                <a:solidFill>
                  <a:schemeClr val="dk2"/>
                </a:solidFill>
                <a:latin typeface="Droid Sans"/>
                <a:ea typeface="Droid Sans"/>
                <a:cs typeface="Droid Sans"/>
                <a:sym typeface="Droid Sans"/>
              </a:rPr>
              <a:t>Change how ‘content’ field is handled</a:t>
            </a:r>
          </a:p>
          <a:p>
            <a:pPr marL="0" marR="0" lvl="0" indent="0" algn="l" rtl="0">
              <a:lnSpc>
                <a:spcPct val="100000"/>
              </a:lnSpc>
              <a:spcBef>
                <a:spcPts val="300"/>
              </a:spcBef>
              <a:spcAft>
                <a:spcPts val="500"/>
              </a:spcAft>
              <a:buNone/>
            </a:pPr>
            <a:endParaRPr sz="1800">
              <a:solidFill>
                <a:schemeClr val="dk2"/>
              </a:solidFill>
              <a:latin typeface="Droid Sans"/>
              <a:ea typeface="Droid Sans"/>
              <a:cs typeface="Droid Sans"/>
              <a:sym typeface="Droid Sans"/>
            </a:endParaRPr>
          </a:p>
        </p:txBody>
      </p:sp>
      <p:sp>
        <p:nvSpPr>
          <p:cNvPr id="211" name="Shape 211"/>
          <p:cNvSpPr txBox="1">
            <a:spLocks noGrp="1"/>
          </p:cNvSpPr>
          <p:nvPr>
            <p:ph type="title"/>
          </p:nvPr>
        </p:nvSpPr>
        <p:spPr>
          <a:xfrm>
            <a:off x="435893" y="526616"/>
            <a:ext cx="8272200" cy="760199"/>
          </a:xfrm>
          <a:prstGeom prst="rect">
            <a:avLst/>
          </a:prstGeom>
        </p:spPr>
        <p:txBody>
          <a:bodyPr lIns="68575" tIns="68575" rIns="68575" bIns="68575" anchor="b" anchorCtr="0">
            <a:noAutofit/>
          </a:bodyPr>
          <a:lstStyle/>
          <a:p>
            <a:pPr lvl="0" rtl="0">
              <a:spcBef>
                <a:spcPts val="0"/>
              </a:spcBef>
              <a:buNone/>
            </a:pPr>
            <a:r>
              <a:rPr lang="en" sz="2400">
                <a:solidFill>
                  <a:schemeClr val="lt1"/>
                </a:solidFill>
                <a:latin typeface="Droid Sans"/>
                <a:ea typeface="Droid Sans"/>
                <a:cs typeface="Droid Sans"/>
                <a:sym typeface="Droid Sans"/>
              </a:rPr>
              <a:t>Xpantrac for Solr</a:t>
            </a:r>
          </a:p>
        </p:txBody>
      </p:sp>
      <p:pic>
        <p:nvPicPr>
          <p:cNvPr id="212" name="Shape 212"/>
          <p:cNvPicPr preferRelativeResize="0"/>
          <p:nvPr/>
        </p:nvPicPr>
        <p:blipFill>
          <a:blip r:embed="rId3"/>
          <a:stretch>
            <a:fillRect/>
          </a:stretch>
        </p:blipFill>
        <p:spPr>
          <a:xfrm>
            <a:off x="1233487" y="3585925"/>
            <a:ext cx="6677025" cy="866775"/>
          </a:xfrm>
          <a:prstGeom prst="rect">
            <a:avLst/>
          </a:prstGeom>
        </p:spPr>
      </p:pic>
      <p:cxnSp>
        <p:nvCxnSpPr>
          <p:cNvPr id="213" name="Shape 213"/>
          <p:cNvCxnSpPr/>
          <p:nvPr/>
        </p:nvCxnSpPr>
        <p:spPr>
          <a:xfrm>
            <a:off x="4251325" y="3359150"/>
            <a:ext cx="331199" cy="662399"/>
          </a:xfrm>
          <a:prstGeom prst="straightConnector1">
            <a:avLst/>
          </a:prstGeom>
          <a:noFill/>
          <a:ln w="19050" cap="flat">
            <a:solidFill>
              <a:schemeClr val="dk2"/>
            </a:solidFill>
            <a:prstDash val="solid"/>
            <a:round/>
            <a:headEnd type="none" w="lg" len="lg"/>
            <a:tailEnd type="triangle" w="lg" len="lg"/>
          </a:ln>
        </p:spPr>
      </p:cxnSp>
      <p:cxnSp>
        <p:nvCxnSpPr>
          <p:cNvPr id="214" name="Shape 214"/>
          <p:cNvCxnSpPr/>
          <p:nvPr/>
        </p:nvCxnSpPr>
        <p:spPr>
          <a:xfrm flipH="1">
            <a:off x="6296125" y="3115850"/>
            <a:ext cx="239699" cy="905699"/>
          </a:xfrm>
          <a:prstGeom prst="straightConnector1">
            <a:avLst/>
          </a:prstGeom>
          <a:noFill/>
          <a:ln w="19050" cap="flat">
            <a:solidFill>
              <a:schemeClr val="dk2"/>
            </a:solidFill>
            <a:prstDash val="solid"/>
            <a:round/>
            <a:headEnd type="none" w="lg" len="lg"/>
            <a:tailEnd type="triangle" w="lg" len="lg"/>
          </a:ln>
        </p:spPr>
      </p:cxnSp>
      <p:sp>
        <p:nvSpPr>
          <p:cNvPr id="215" name="Shape 215"/>
          <p:cNvSpPr txBox="1"/>
          <p:nvPr/>
        </p:nvSpPr>
        <p:spPr>
          <a:xfrm>
            <a:off x="3561925" y="2967150"/>
            <a:ext cx="1669500" cy="392100"/>
          </a:xfrm>
          <a:prstGeom prst="rect">
            <a:avLst/>
          </a:prstGeom>
        </p:spPr>
        <p:txBody>
          <a:bodyPr lIns="91425" tIns="91425" rIns="91425" bIns="91425" anchor="t" anchorCtr="0">
            <a:noAutofit/>
          </a:bodyPr>
          <a:lstStyle/>
          <a:p>
            <a:pPr>
              <a:spcBef>
                <a:spcPts val="0"/>
              </a:spcBef>
              <a:buNone/>
            </a:pPr>
            <a:r>
              <a:rPr lang="en"/>
              <a:t>Get ‘content’ field</a:t>
            </a:r>
          </a:p>
        </p:txBody>
      </p:sp>
      <p:sp>
        <p:nvSpPr>
          <p:cNvPr id="216" name="Shape 216"/>
          <p:cNvSpPr txBox="1"/>
          <p:nvPr/>
        </p:nvSpPr>
        <p:spPr>
          <a:xfrm>
            <a:off x="5478400" y="2693300"/>
            <a:ext cx="2882399" cy="392100"/>
          </a:xfrm>
          <a:prstGeom prst="rect">
            <a:avLst/>
          </a:prstGeom>
        </p:spPr>
        <p:txBody>
          <a:bodyPr lIns="91425" tIns="91425" rIns="91425" bIns="91425" anchor="t" anchorCtr="0">
            <a:noAutofit/>
          </a:bodyPr>
          <a:lstStyle/>
          <a:p>
            <a:pPr lvl="0" rtl="0">
              <a:spcBef>
                <a:spcPts val="0"/>
              </a:spcBef>
              <a:buNone/>
            </a:pPr>
            <a:r>
              <a:rPr lang="en"/>
              <a:t>Only use first 30 words of content</a:t>
            </a: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Shape 221"/>
          <p:cNvSpPr txBox="1">
            <a:spLocks noGrp="1"/>
          </p:cNvSpPr>
          <p:nvPr>
            <p:ph type="title"/>
          </p:nvPr>
        </p:nvSpPr>
        <p:spPr>
          <a:xfrm>
            <a:off x="435893" y="526616"/>
            <a:ext cx="8272200" cy="760199"/>
          </a:xfrm>
          <a:prstGeom prst="rect">
            <a:avLst/>
          </a:prstGeom>
        </p:spPr>
        <p:txBody>
          <a:bodyPr lIns="68575" tIns="68575" rIns="68575" bIns="68575" anchor="b" anchorCtr="0">
            <a:noAutofit/>
          </a:bodyPr>
          <a:lstStyle/>
          <a:p>
            <a:pPr lvl="0" rtl="0">
              <a:spcBef>
                <a:spcPts val="0"/>
              </a:spcBef>
              <a:buNone/>
            </a:pPr>
            <a:r>
              <a:rPr lang="en" sz="2400">
                <a:solidFill>
                  <a:schemeClr val="lt1"/>
                </a:solidFill>
                <a:latin typeface="Droid Sans"/>
                <a:ea typeface="Droid Sans"/>
                <a:cs typeface="Droid Sans"/>
                <a:sym typeface="Droid Sans"/>
              </a:rPr>
              <a:t>Running Xpantrac</a:t>
            </a:r>
          </a:p>
        </p:txBody>
      </p:sp>
      <p:sp>
        <p:nvSpPr>
          <p:cNvPr id="222" name="Shape 222"/>
          <p:cNvSpPr txBox="1"/>
          <p:nvPr/>
        </p:nvSpPr>
        <p:spPr>
          <a:xfrm>
            <a:off x="406250" y="1646800"/>
            <a:ext cx="8301899" cy="3235500"/>
          </a:xfrm>
          <a:prstGeom prst="rect">
            <a:avLst/>
          </a:prstGeom>
        </p:spPr>
        <p:txBody>
          <a:bodyPr lIns="91425" tIns="91425" rIns="91425" bIns="91425" anchor="t" anchorCtr="0">
            <a:noAutofit/>
          </a:bodyPr>
          <a:lstStyle/>
          <a:p>
            <a:pPr lvl="0" rtl="0">
              <a:spcBef>
                <a:spcPts val="0"/>
              </a:spcBef>
              <a:buNone/>
            </a:pPr>
            <a:r>
              <a:rPr lang="en" sz="1600" b="1"/>
              <a:t>0.txt</a:t>
            </a:r>
          </a:p>
          <a:p>
            <a:pPr lvl="0" rtl="0">
              <a:spcBef>
                <a:spcPts val="0"/>
              </a:spcBef>
              <a:buClr>
                <a:schemeClr val="dk1"/>
              </a:buClr>
              <a:buSzPct val="110000"/>
              <a:buFont typeface="Arial"/>
              <a:buNone/>
            </a:pPr>
            <a:r>
              <a:rPr lang="en" sz="1000"/>
              <a:t>(CNN) -- Nine Ringling Bros. and Barnum and Bailey circus performers were among 11 people injured Sunday in Providence, Rhode Island, after an apparatus used in their act failed, circus spokesman Stephen Payne said.</a:t>
            </a:r>
          </a:p>
          <a:p>
            <a:pPr lvl="0" rtl="0">
              <a:spcBef>
                <a:spcPts val="0"/>
              </a:spcBef>
              <a:buClr>
                <a:schemeClr val="dk1"/>
              </a:buClr>
              <a:buSzPct val="110000"/>
              <a:buFont typeface="Arial"/>
              <a:buNone/>
            </a:pPr>
            <a:r>
              <a:rPr lang="en" sz="1000"/>
              <a:t>Eight performers fell when the hair-hang apparatus -- which holds performers by their hair -- failed, Payne added. Another performer was injured on the ground, he said.</a:t>
            </a:r>
          </a:p>
          <a:p>
            <a:pPr lvl="0" rtl="0">
              <a:spcBef>
                <a:spcPts val="0"/>
              </a:spcBef>
              <a:buClr>
                <a:schemeClr val="dk1"/>
              </a:buClr>
              <a:buSzPct val="110000"/>
              <a:buFont typeface="Arial"/>
              <a:buNone/>
            </a:pPr>
            <a:r>
              <a:rPr lang="en" sz="1000"/>
              <a:t>The performers were among 11 people hospitalized with injuries related to the accident, Rhode Island Hospital spokeswoman Jill Reuter told CNN. One of those people was listed in critical condition, Reuter said.</a:t>
            </a:r>
          </a:p>
          <a:p>
            <a:pPr lvl="0" rtl="0">
              <a:spcBef>
                <a:spcPts val="0"/>
              </a:spcBef>
              <a:buClr>
                <a:schemeClr val="dk1"/>
              </a:buClr>
              <a:buSzPct val="110000"/>
              <a:buFont typeface="Arial"/>
              <a:buNone/>
            </a:pPr>
            <a:r>
              <a:rPr lang="en" sz="1000"/>
              <a:t>It was not immediately clear who the other two victims were.</a:t>
            </a:r>
          </a:p>
          <a:p>
            <a:pPr lvl="0" rtl="0">
              <a:spcBef>
                <a:spcPts val="0"/>
              </a:spcBef>
              <a:buClr>
                <a:schemeClr val="dk1"/>
              </a:buClr>
              <a:buSzPct val="110000"/>
              <a:buFont typeface="Arial"/>
              <a:buNone/>
            </a:pPr>
            <a:r>
              <a:rPr lang="en" sz="1000"/>
              <a:t>Multiple emergency units responded to the accident at the Dunkin' Donuts Center.</a:t>
            </a:r>
          </a:p>
          <a:p>
            <a:pPr lvl="0" rtl="0">
              <a:spcBef>
                <a:spcPts val="0"/>
              </a:spcBef>
              <a:buClr>
                <a:schemeClr val="dk1"/>
              </a:buClr>
              <a:buSzPct val="110000"/>
              <a:buFont typeface="Arial"/>
              <a:buNone/>
            </a:pPr>
            <a:r>
              <a:rPr lang="en" sz="1000"/>
              <a:t>Eyewitnesses told CNN affiliate WPRI that they saw acrobats up on a type of aerial scaffolding doing a "human chandelier" when a cable snapped.</a:t>
            </a:r>
          </a:p>
          <a:p>
            <a:pPr lvl="0" rtl="0">
              <a:spcBef>
                <a:spcPts val="0"/>
              </a:spcBef>
              <a:buClr>
                <a:schemeClr val="dk1"/>
              </a:buClr>
              <a:buSzPct val="110000"/>
              <a:buFont typeface="Arial"/>
              <a:buNone/>
            </a:pPr>
            <a:r>
              <a:rPr lang="en" sz="1000"/>
              <a:t>Payne told CNN's Fredricka Whitfield the apparatus had been used for multiple performances each week since Ringling Bros. and Barnum &amp; Bailey lauched its "Legends" show in February.</a:t>
            </a:r>
          </a:p>
          <a:p>
            <a:pPr lvl="0" rtl="0">
              <a:spcBef>
                <a:spcPts val="0"/>
              </a:spcBef>
              <a:buClr>
                <a:schemeClr val="dk1"/>
              </a:buClr>
              <a:buSzPct val="110000"/>
              <a:buFont typeface="Arial"/>
              <a:buNone/>
            </a:pPr>
            <a:r>
              <a:rPr lang="en" sz="1000"/>
              <a:t>"Each and every time that we come to a new venue, all of the equipment that is used by this performer -- this group of performers as well as other performers -- is carefully inspected. We take the health and safety of our performers and our guests very seriously, and our company has a safety department that spends countless hours making sure that all of our equipment is indeed safe and effective for continued use," he said.</a:t>
            </a:r>
          </a:p>
          <a:p>
            <a:pPr lvl="0" rtl="0">
              <a:spcBef>
                <a:spcPts val="0"/>
              </a:spcBef>
              <a:buClr>
                <a:schemeClr val="dk1"/>
              </a:buClr>
              <a:buSzPct val="110000"/>
              <a:buFont typeface="Arial"/>
              <a:buNone/>
            </a:pPr>
            <a:r>
              <a:rPr lang="en" sz="1000"/>
              <a:t>The circus and local authorities are investigating the incident together, Payne said.</a:t>
            </a:r>
          </a:p>
          <a:p>
            <a:pPr lvl="0" rtl="0">
              <a:spcBef>
                <a:spcPts val="0"/>
              </a:spcBef>
              <a:buClr>
                <a:schemeClr val="dk1"/>
              </a:buClr>
              <a:buSzPct val="110000"/>
              <a:buFont typeface="Arial"/>
              <a:buNone/>
            </a:pPr>
            <a:r>
              <a:rPr lang="en" sz="1000"/>
              <a:t>"Legends" began a short Providence residency on Friday. The final five performances there were slated for 11 a.m., 3 p.m. and 7 p.m. on Sunday, and 10:30 a.m. and 7 p.m. on Monday.</a:t>
            </a:r>
          </a:p>
          <a:p>
            <a:pPr lvl="0" rtl="0">
              <a:spcBef>
                <a:spcPts val="0"/>
              </a:spcBef>
              <a:buNone/>
            </a:pPr>
            <a:r>
              <a:rPr lang="en" sz="1000"/>
              <a:t>"The rest of the (11 a.m. Sunday) show was canceled and we're making a determination about the remainder of the shows for the Providence engagement," Payne said.</a:t>
            </a:r>
          </a:p>
          <a:p>
            <a:pPr>
              <a:spcBef>
                <a:spcPts val="0"/>
              </a:spcBef>
              <a:buNone/>
            </a:pPr>
            <a:endParaRPr sz="1000"/>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Shape 227"/>
          <p:cNvSpPr txBox="1">
            <a:spLocks noGrp="1"/>
          </p:cNvSpPr>
          <p:nvPr>
            <p:ph type="title"/>
          </p:nvPr>
        </p:nvSpPr>
        <p:spPr>
          <a:xfrm>
            <a:off x="435893" y="526616"/>
            <a:ext cx="8272200" cy="760199"/>
          </a:xfrm>
          <a:prstGeom prst="rect">
            <a:avLst/>
          </a:prstGeom>
        </p:spPr>
        <p:txBody>
          <a:bodyPr lIns="68575" tIns="68575" rIns="68575" bIns="68575" anchor="b" anchorCtr="0">
            <a:noAutofit/>
          </a:bodyPr>
          <a:lstStyle/>
          <a:p>
            <a:pPr lvl="0" rtl="0">
              <a:spcBef>
                <a:spcPts val="0"/>
              </a:spcBef>
              <a:buNone/>
            </a:pPr>
            <a:r>
              <a:rPr lang="en" sz="2400">
                <a:solidFill>
                  <a:schemeClr val="lt1"/>
                </a:solidFill>
                <a:latin typeface="Droid Sans"/>
                <a:ea typeface="Droid Sans"/>
                <a:cs typeface="Droid Sans"/>
                <a:sym typeface="Droid Sans"/>
              </a:rPr>
              <a:t>Running Xpantrac</a:t>
            </a:r>
          </a:p>
        </p:txBody>
      </p:sp>
      <p:pic>
        <p:nvPicPr>
          <p:cNvPr id="228" name="Shape 228"/>
          <p:cNvPicPr preferRelativeResize="0"/>
          <p:nvPr/>
        </p:nvPicPr>
        <p:blipFill>
          <a:blip r:embed="rId3"/>
          <a:stretch>
            <a:fillRect/>
          </a:stretch>
        </p:blipFill>
        <p:spPr>
          <a:xfrm>
            <a:off x="1654250" y="1734000"/>
            <a:ext cx="5943600" cy="3048000"/>
          </a:xfrm>
          <a:prstGeom prst="rect">
            <a:avLst/>
          </a:prstGeom>
        </p:spPr>
      </p:pic>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Shape 233"/>
          <p:cNvSpPr txBox="1">
            <a:spLocks noGrp="1"/>
          </p:cNvSpPr>
          <p:nvPr>
            <p:ph type="title"/>
          </p:nvPr>
        </p:nvSpPr>
        <p:spPr>
          <a:xfrm>
            <a:off x="435893" y="526616"/>
            <a:ext cx="8272200" cy="760199"/>
          </a:xfrm>
          <a:prstGeom prst="rect">
            <a:avLst/>
          </a:prstGeom>
        </p:spPr>
        <p:txBody>
          <a:bodyPr lIns="68575" tIns="68575" rIns="68575" bIns="68575" anchor="b" anchorCtr="0">
            <a:noAutofit/>
          </a:bodyPr>
          <a:lstStyle/>
          <a:p>
            <a:pPr lvl="0" rtl="0">
              <a:spcBef>
                <a:spcPts val="0"/>
              </a:spcBef>
              <a:buNone/>
            </a:pPr>
            <a:r>
              <a:rPr lang="en" sz="2400">
                <a:solidFill>
                  <a:schemeClr val="lt1"/>
                </a:solidFill>
                <a:latin typeface="Droid Sans"/>
                <a:ea typeface="Droid Sans"/>
                <a:cs typeface="Droid Sans"/>
                <a:sym typeface="Droid Sans"/>
              </a:rPr>
              <a:t>Running Xpantrac</a:t>
            </a:r>
          </a:p>
        </p:txBody>
      </p:sp>
      <p:pic>
        <p:nvPicPr>
          <p:cNvPr id="234" name="Shape 234"/>
          <p:cNvPicPr preferRelativeResize="0"/>
          <p:nvPr/>
        </p:nvPicPr>
        <p:blipFill>
          <a:blip r:embed="rId3"/>
          <a:stretch>
            <a:fillRect/>
          </a:stretch>
        </p:blipFill>
        <p:spPr>
          <a:xfrm>
            <a:off x="1600200" y="1800450"/>
            <a:ext cx="5943600" cy="2952750"/>
          </a:xfrm>
          <a:prstGeom prst="rect">
            <a:avLst/>
          </a:prstGeom>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title"/>
          </p:nvPr>
        </p:nvSpPr>
        <p:spPr>
          <a:xfrm>
            <a:off x="435893" y="526616"/>
            <a:ext cx="8272200" cy="760199"/>
          </a:xfrm>
          <a:prstGeom prst="rect">
            <a:avLst/>
          </a:prstGeom>
        </p:spPr>
        <p:txBody>
          <a:bodyPr lIns="68575" tIns="68575" rIns="68575" bIns="68575" anchor="b" anchorCtr="0">
            <a:noAutofit/>
          </a:bodyPr>
          <a:lstStyle/>
          <a:p>
            <a:pPr>
              <a:spcBef>
                <a:spcPts val="0"/>
              </a:spcBef>
              <a:buNone/>
            </a:pPr>
            <a:r>
              <a:rPr lang="en" sz="2400">
                <a:solidFill>
                  <a:schemeClr val="lt1"/>
                </a:solidFill>
                <a:latin typeface="Droid Sans"/>
                <a:ea typeface="Droid Sans"/>
                <a:cs typeface="Droid Sans"/>
                <a:sym typeface="Droid Sans"/>
              </a:rPr>
              <a:t>Project Specification</a:t>
            </a:r>
          </a:p>
        </p:txBody>
      </p:sp>
      <p:sp>
        <p:nvSpPr>
          <p:cNvPr id="99" name="Shape 99"/>
          <p:cNvSpPr txBox="1">
            <a:spLocks noGrp="1"/>
          </p:cNvSpPr>
          <p:nvPr>
            <p:ph type="body" idx="1"/>
          </p:nvPr>
        </p:nvSpPr>
        <p:spPr>
          <a:xfrm>
            <a:off x="435893" y="1910380"/>
            <a:ext cx="8272200" cy="2758800"/>
          </a:xfrm>
          <a:prstGeom prst="rect">
            <a:avLst/>
          </a:prstGeom>
        </p:spPr>
        <p:txBody>
          <a:bodyPr lIns="68575" tIns="68575" rIns="68575" bIns="68575" anchor="ctr" anchorCtr="0">
            <a:noAutofit/>
          </a:bodyPr>
          <a:lstStyle/>
          <a:p>
            <a:pPr marL="457200" lvl="0" indent="-342900" rtl="0">
              <a:spcBef>
                <a:spcPts val="700"/>
              </a:spcBef>
              <a:spcAft>
                <a:spcPts val="600"/>
              </a:spcAft>
              <a:buClr>
                <a:schemeClr val="accent2"/>
              </a:buClr>
              <a:buSzPct val="100000"/>
              <a:buFont typeface="Droid Sans"/>
              <a:buChar char="➔"/>
            </a:pPr>
            <a:r>
              <a:rPr lang="en" sz="1800" b="1" dirty="0">
                <a:solidFill>
                  <a:srgbClr val="3D3D3D"/>
                </a:solidFill>
                <a:latin typeface="Droid Sans"/>
                <a:ea typeface="Droid Sans"/>
                <a:cs typeface="Droid Sans"/>
                <a:sym typeface="Droid Sans"/>
              </a:rPr>
              <a:t>Short Description</a:t>
            </a:r>
          </a:p>
          <a:p>
            <a:pPr marL="914400" lvl="1" indent="-330200" rtl="0">
              <a:spcBef>
                <a:spcPts val="600"/>
              </a:spcBef>
              <a:spcAft>
                <a:spcPts val="600"/>
              </a:spcAft>
              <a:buClr>
                <a:schemeClr val="accent2"/>
              </a:buClr>
              <a:buSzPct val="100000"/>
              <a:buFont typeface="Droid Sans"/>
              <a:buChar char="◆"/>
            </a:pPr>
            <a:r>
              <a:rPr lang="en" sz="1600" dirty="0">
                <a:solidFill>
                  <a:srgbClr val="3D3D3D"/>
                </a:solidFill>
                <a:latin typeface="Droid Sans"/>
                <a:ea typeface="Droid Sans"/>
                <a:cs typeface="Droid Sans"/>
                <a:sym typeface="Droid Sans"/>
              </a:rPr>
              <a:t>Integrating Xpantrac into the IDEAL software suite</a:t>
            </a:r>
          </a:p>
          <a:p>
            <a:pPr marL="914400" lvl="1" indent="-330200" rtl="0">
              <a:spcBef>
                <a:spcPts val="600"/>
              </a:spcBef>
              <a:spcAft>
                <a:spcPts val="600"/>
              </a:spcAft>
              <a:buClr>
                <a:schemeClr val="accent2"/>
              </a:buClr>
              <a:buSzPct val="100000"/>
              <a:buFont typeface="Droid Sans"/>
              <a:buChar char="◆"/>
            </a:pPr>
            <a:r>
              <a:rPr lang="en" sz="1600" dirty="0">
                <a:solidFill>
                  <a:srgbClr val="3D3D3D"/>
                </a:solidFill>
                <a:latin typeface="Droid Sans"/>
                <a:ea typeface="Droid Sans"/>
                <a:cs typeface="Droid Sans"/>
                <a:sym typeface="Droid Sans"/>
              </a:rPr>
              <a:t>Applying Xpantrac to identify topics for IDEAL webpages</a:t>
            </a:r>
          </a:p>
          <a:p>
            <a:pPr marL="457200" lvl="0" indent="-342900" rtl="0">
              <a:spcBef>
                <a:spcPts val="700"/>
              </a:spcBef>
              <a:spcAft>
                <a:spcPts val="600"/>
              </a:spcAft>
              <a:buClr>
                <a:schemeClr val="accent2"/>
              </a:buClr>
              <a:buSzPct val="100000"/>
              <a:buFont typeface="Droid Sans"/>
              <a:buChar char="➔"/>
            </a:pPr>
            <a:r>
              <a:rPr lang="en" sz="1800" b="1" dirty="0">
                <a:solidFill>
                  <a:srgbClr val="3D3D3D"/>
                </a:solidFill>
                <a:latin typeface="Droid Sans"/>
                <a:ea typeface="Droid Sans"/>
                <a:cs typeface="Droid Sans"/>
                <a:sym typeface="Droid Sans"/>
              </a:rPr>
              <a:t>Primary Contact</a:t>
            </a:r>
          </a:p>
          <a:p>
            <a:pPr marL="914400" lvl="1" indent="-330200" rtl="0">
              <a:spcBef>
                <a:spcPts val="700"/>
              </a:spcBef>
              <a:spcAft>
                <a:spcPts val="600"/>
              </a:spcAft>
              <a:buClr>
                <a:schemeClr val="accent2"/>
              </a:buClr>
              <a:buSzPct val="100000"/>
              <a:buFont typeface="Droid Sans"/>
              <a:buChar char="◆"/>
            </a:pPr>
            <a:r>
              <a:rPr lang="en" sz="1600" dirty="0">
                <a:solidFill>
                  <a:srgbClr val="3D3D3D"/>
                </a:solidFill>
                <a:latin typeface="Droid Sans"/>
                <a:ea typeface="Droid Sans"/>
                <a:cs typeface="Droid Sans"/>
                <a:sym typeface="Droid Sans"/>
              </a:rPr>
              <a:t>Seungwon Yang</a:t>
            </a:r>
          </a:p>
          <a:p>
            <a:pPr marL="457200" marR="0" lvl="0" indent="-330200" algn="l" rtl="0">
              <a:spcBef>
                <a:spcPts val="700"/>
              </a:spcBef>
              <a:spcAft>
                <a:spcPts val="600"/>
              </a:spcAft>
              <a:buClr>
                <a:schemeClr val="accent2"/>
              </a:buClr>
              <a:buSzPct val="88888"/>
              <a:buFont typeface="Droid Sans"/>
              <a:buChar char="➔"/>
            </a:pPr>
            <a:r>
              <a:rPr lang="en" sz="1800" b="1" dirty="0">
                <a:solidFill>
                  <a:srgbClr val="3D3D3D"/>
                </a:solidFill>
                <a:latin typeface="Droid Sans"/>
                <a:ea typeface="Droid Sans"/>
                <a:cs typeface="Droid Sans"/>
                <a:sym typeface="Droid Sans"/>
              </a:rPr>
              <a:t>Deliverable</a:t>
            </a:r>
          </a:p>
          <a:p>
            <a:pPr marL="914400" lvl="1" indent="-330200" rtl="0">
              <a:spcBef>
                <a:spcPts val="600"/>
              </a:spcBef>
              <a:spcAft>
                <a:spcPts val="600"/>
              </a:spcAft>
              <a:buClr>
                <a:schemeClr val="accent2"/>
              </a:buClr>
              <a:buSzPct val="100000"/>
              <a:buFont typeface="Droid Sans"/>
              <a:buChar char="◆"/>
            </a:pPr>
            <a:r>
              <a:rPr lang="en" sz="1600" strike="sngStrike" dirty="0">
                <a:solidFill>
                  <a:srgbClr val="3D3D3D"/>
                </a:solidFill>
                <a:latin typeface="Droid Sans"/>
                <a:ea typeface="Droid Sans"/>
                <a:cs typeface="Droid Sans"/>
                <a:sym typeface="Droid Sans"/>
              </a:rPr>
              <a:t>Xpantrac tailored for IDEAL</a:t>
            </a:r>
          </a:p>
          <a:p>
            <a:pPr marL="914400" lvl="1" indent="-330200" rtl="0">
              <a:spcBef>
                <a:spcPts val="600"/>
              </a:spcBef>
              <a:spcAft>
                <a:spcPts val="600"/>
              </a:spcAft>
              <a:buClr>
                <a:schemeClr val="accent2"/>
              </a:buClr>
              <a:buSzPct val="100000"/>
              <a:buFont typeface="Droid Sans"/>
              <a:buChar char="◆"/>
            </a:pPr>
            <a:r>
              <a:rPr lang="en" sz="1600" dirty="0">
                <a:solidFill>
                  <a:srgbClr val="3D3D3D"/>
                </a:solidFill>
                <a:latin typeface="Droid Sans"/>
                <a:ea typeface="Droid Sans"/>
                <a:cs typeface="Droid Sans"/>
                <a:sym typeface="Droid Sans"/>
              </a:rPr>
              <a:t>Xpantrac tailored for Solr (explained later)</a:t>
            </a:r>
          </a:p>
          <a:p>
            <a:pPr>
              <a:spcBef>
                <a:spcPts val="0"/>
              </a:spcBef>
              <a:buNone/>
            </a:pPr>
            <a:endParaRPr dirty="0">
              <a:latin typeface="Droid Sans"/>
              <a:ea typeface="Droid Sans"/>
              <a:cs typeface="Droid Sans"/>
              <a:sym typeface="Droid Sans"/>
            </a:endParaRP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Shape 239"/>
          <p:cNvSpPr txBox="1">
            <a:spLocks noGrp="1"/>
          </p:cNvSpPr>
          <p:nvPr>
            <p:ph type="title"/>
          </p:nvPr>
        </p:nvSpPr>
        <p:spPr>
          <a:xfrm>
            <a:off x="435893" y="526616"/>
            <a:ext cx="8272200" cy="760199"/>
          </a:xfrm>
          <a:prstGeom prst="rect">
            <a:avLst/>
          </a:prstGeom>
        </p:spPr>
        <p:txBody>
          <a:bodyPr lIns="68575" tIns="68575" rIns="68575" bIns="68575" anchor="b" anchorCtr="0">
            <a:noAutofit/>
          </a:bodyPr>
          <a:lstStyle/>
          <a:p>
            <a:pPr lvl="0" rtl="0">
              <a:spcBef>
                <a:spcPts val="0"/>
              </a:spcBef>
              <a:buNone/>
            </a:pPr>
            <a:r>
              <a:rPr lang="en" sz="2400">
                <a:solidFill>
                  <a:schemeClr val="lt1"/>
                </a:solidFill>
                <a:latin typeface="Droid Sans"/>
                <a:ea typeface="Droid Sans"/>
                <a:cs typeface="Droid Sans"/>
                <a:sym typeface="Droid Sans"/>
              </a:rPr>
              <a:t>Xpantrac with IDEAL</a:t>
            </a:r>
          </a:p>
        </p:txBody>
      </p:sp>
      <p:sp>
        <p:nvSpPr>
          <p:cNvPr id="240" name="Shape 240"/>
          <p:cNvSpPr txBox="1">
            <a:spLocks noGrp="1"/>
          </p:cNvSpPr>
          <p:nvPr>
            <p:ph type="body" idx="1"/>
          </p:nvPr>
        </p:nvSpPr>
        <p:spPr>
          <a:xfrm>
            <a:off x="435900" y="1635375"/>
            <a:ext cx="8272200" cy="1036200"/>
          </a:xfrm>
          <a:prstGeom prst="rect">
            <a:avLst/>
          </a:prstGeom>
        </p:spPr>
        <p:txBody>
          <a:bodyPr lIns="68575" tIns="68575" rIns="68575" bIns="68575" anchor="ctr" anchorCtr="0">
            <a:noAutofit/>
          </a:bodyPr>
          <a:lstStyle/>
          <a:p>
            <a:pPr marL="457200" marR="0" lvl="0" indent="-342900" algn="l" rtl="0">
              <a:lnSpc>
                <a:spcPct val="100000"/>
              </a:lnSpc>
              <a:spcBef>
                <a:spcPts val="300"/>
              </a:spcBef>
              <a:spcAft>
                <a:spcPts val="500"/>
              </a:spcAft>
              <a:buClr>
                <a:schemeClr val="accent2"/>
              </a:buClr>
              <a:buSzPct val="100000"/>
              <a:buFont typeface="Droid Sans"/>
              <a:buChar char="➔"/>
            </a:pPr>
            <a:r>
              <a:rPr lang="en" sz="1800">
                <a:solidFill>
                  <a:schemeClr val="dk2"/>
                </a:solidFill>
                <a:latin typeface="Droid Sans"/>
                <a:ea typeface="Droid Sans"/>
                <a:cs typeface="Droid Sans"/>
                <a:sym typeface="Droid Sans"/>
              </a:rPr>
              <a:t>IDEAL Pages group given different indexing specifications</a:t>
            </a:r>
          </a:p>
          <a:p>
            <a:pPr marL="457200" marR="0" lvl="0" indent="-342900" algn="l" rtl="0">
              <a:lnSpc>
                <a:spcPct val="100000"/>
              </a:lnSpc>
              <a:spcBef>
                <a:spcPts val="300"/>
              </a:spcBef>
              <a:spcAft>
                <a:spcPts val="500"/>
              </a:spcAft>
              <a:buClr>
                <a:schemeClr val="accent2"/>
              </a:buClr>
              <a:buSzPct val="100000"/>
              <a:buFont typeface="Droid Sans"/>
              <a:buChar char="➔"/>
            </a:pPr>
            <a:r>
              <a:rPr lang="en" sz="1800">
                <a:solidFill>
                  <a:schemeClr val="dk2"/>
                </a:solidFill>
                <a:latin typeface="Droid Sans"/>
                <a:ea typeface="Droid Sans"/>
                <a:cs typeface="Droid Sans"/>
                <a:sym typeface="Droid Sans"/>
              </a:rPr>
              <a:t>“Content” field contains all text in &lt;body&gt; of an HTML page</a:t>
            </a:r>
          </a:p>
          <a:p>
            <a:pPr marL="914400" marR="0" lvl="1" indent="-342900" algn="l" rtl="0">
              <a:lnSpc>
                <a:spcPct val="100000"/>
              </a:lnSpc>
              <a:spcBef>
                <a:spcPts val="300"/>
              </a:spcBef>
              <a:spcAft>
                <a:spcPts val="500"/>
              </a:spcAft>
              <a:buClr>
                <a:schemeClr val="accent2"/>
              </a:buClr>
              <a:buSzPct val="100000"/>
              <a:buFont typeface="Droid Sans"/>
              <a:buChar char="◆"/>
            </a:pPr>
            <a:r>
              <a:rPr lang="en" sz="1800">
                <a:solidFill>
                  <a:schemeClr val="dk2"/>
                </a:solidFill>
                <a:latin typeface="Droid Sans"/>
                <a:ea typeface="Droid Sans"/>
                <a:cs typeface="Droid Sans"/>
                <a:sym typeface="Droid Sans"/>
              </a:rPr>
              <a:t>We only need relevant article text</a:t>
            </a:r>
          </a:p>
        </p:txBody>
      </p:sp>
      <p:graphicFrame>
        <p:nvGraphicFramePr>
          <p:cNvPr id="241" name="Shape 241"/>
          <p:cNvGraphicFramePr/>
          <p:nvPr/>
        </p:nvGraphicFramePr>
        <p:xfrm>
          <a:off x="610500" y="2671575"/>
          <a:ext cx="7731200" cy="2283460"/>
        </p:xfrm>
        <a:graphic>
          <a:graphicData uri="http://schemas.openxmlformats.org/drawingml/2006/table">
            <a:tbl>
              <a:tblPr>
                <a:noFill/>
                <a:tableStyleId>{F7EAA8EB-6404-4848-9056-318AD9EFB7C5}</a:tableStyleId>
              </a:tblPr>
              <a:tblGrid>
                <a:gridCol w="7731200"/>
              </a:tblGrid>
              <a:tr h="2202125">
                <a:tc>
                  <a:txBody>
                    <a:bodyPr/>
                    <a:lstStyle/>
                    <a:p>
                      <a:pPr lvl="0" rtl="0">
                        <a:lnSpc>
                          <a:spcPct val="130909"/>
                        </a:lnSpc>
                        <a:spcBef>
                          <a:spcPts val="0"/>
                        </a:spcBef>
                        <a:buNone/>
                      </a:pPr>
                      <a:r>
                        <a:rPr lang="en" sz="900">
                          <a:latin typeface="Courier New"/>
                          <a:ea typeface="Courier New"/>
                          <a:cs typeface="Courier New"/>
                          <a:sym typeface="Courier New"/>
                        </a:rPr>
                        <a:t>{</a:t>
                      </a:r>
                    </a:p>
                    <a:p>
                      <a:pPr lvl="0" rtl="0">
                        <a:lnSpc>
                          <a:spcPct val="130909"/>
                        </a:lnSpc>
                        <a:spcBef>
                          <a:spcPts val="0"/>
                        </a:spcBef>
                        <a:buNone/>
                      </a:pPr>
                      <a:r>
                        <a:rPr lang="en" sz="900">
                          <a:latin typeface="Courier New"/>
                          <a:ea typeface="Courier New"/>
                          <a:cs typeface="Courier New"/>
                          <a:sym typeface="Courier New"/>
                        </a:rPr>
                        <a:t>"</a:t>
                      </a:r>
                      <a:r>
                        <a:rPr lang="en" sz="900" b="1">
                          <a:latin typeface="Courier New"/>
                          <a:ea typeface="Courier New"/>
                          <a:cs typeface="Courier New"/>
                          <a:sym typeface="Courier New"/>
                        </a:rPr>
                        <a:t>content</a:t>
                      </a:r>
                      <a:r>
                        <a:rPr lang="en" sz="900">
                          <a:latin typeface="Courier New"/>
                          <a:ea typeface="Courier New"/>
                          <a:cs typeface="Courier New"/>
                          <a:sym typeface="Courier New"/>
                        </a:rPr>
                        <a:t>": [</a:t>
                      </a:r>
                    </a:p>
                    <a:p>
                      <a:pPr lvl="0" rtl="0">
                        <a:lnSpc>
                          <a:spcPct val="130909"/>
                        </a:lnSpc>
                        <a:spcBef>
                          <a:spcPts val="0"/>
                        </a:spcBef>
                        <a:buNone/>
                      </a:pPr>
                      <a:r>
                        <a:rPr lang="en" sz="900">
                          <a:latin typeface="Courier New"/>
                          <a:ea typeface="Courier New"/>
                          <a:cs typeface="Courier New"/>
                          <a:sym typeface="Courier New"/>
                        </a:rPr>
                        <a:t>          </a:t>
                      </a:r>
                      <a:r>
                        <a:rPr lang="en" sz="900">
                          <a:solidFill>
                            <a:srgbClr val="008000"/>
                          </a:solidFill>
                          <a:latin typeface="Courier New"/>
                          <a:ea typeface="Courier New"/>
                          <a:cs typeface="Courier New"/>
                          <a:sym typeface="Courier New"/>
                        </a:rPr>
                        <a:t>"Google Newsvar GLOBAL_window=window;(function(){function d(a){this.t={};this.tick=function(a,c,b){b=void 0!=b?b:(new Date).getTime();this.t[a]=[b,c]};this.tick(\"start\",null,a)}var a=new d;GLOBAL_window.jstiming={Timer:d,load:a};if(GLOBAL_window.performance&amp;&amp;GLOBAL_window.performance.timing){var a=GLOBAL_window.performance.timing,c=GLOBAL_window.jstiming.load,b=a.navigationStart,a=a.responseStart;0&lt;b&amp;&amp;a&gt;=b&amp;&amp;(c.tick(\"_wtsrt\",void...”</a:t>
                      </a:r>
                      <a:r>
                        <a:rPr lang="en" sz="900">
                          <a:latin typeface="Courier New"/>
                          <a:ea typeface="Courier New"/>
                          <a:cs typeface="Courier New"/>
                          <a:sym typeface="Courier New"/>
                        </a:rPr>
                        <a:t>],</a:t>
                      </a:r>
                    </a:p>
                    <a:p>
                      <a:pPr lvl="0" rtl="0">
                        <a:lnSpc>
                          <a:spcPct val="130909"/>
                        </a:lnSpc>
                        <a:spcBef>
                          <a:spcPts val="0"/>
                        </a:spcBef>
                        <a:buNone/>
                      </a:pPr>
                      <a:r>
                        <a:rPr lang="en" sz="900">
                          <a:latin typeface="Courier New"/>
                          <a:ea typeface="Courier New"/>
                          <a:cs typeface="Courier New"/>
                          <a:sym typeface="Courier New"/>
                        </a:rPr>
                        <a:t>"</a:t>
                      </a:r>
                      <a:r>
                        <a:rPr lang="en" sz="900" b="1">
                          <a:latin typeface="Courier New"/>
                          <a:ea typeface="Courier New"/>
                          <a:cs typeface="Courier New"/>
                          <a:sym typeface="Courier New"/>
                        </a:rPr>
                        <a:t>collection_id</a:t>
                      </a:r>
                      <a:r>
                        <a:rPr lang="en" sz="900">
                          <a:latin typeface="Courier New"/>
                          <a:ea typeface="Courier New"/>
                          <a:cs typeface="Courier New"/>
                          <a:sym typeface="Courier New"/>
                        </a:rPr>
                        <a:t>": </a:t>
                      </a:r>
                      <a:r>
                        <a:rPr lang="en" sz="900">
                          <a:solidFill>
                            <a:srgbClr val="008000"/>
                          </a:solidFill>
                          <a:latin typeface="Courier New"/>
                          <a:ea typeface="Courier New"/>
                          <a:cs typeface="Courier New"/>
                          <a:sym typeface="Courier New"/>
                        </a:rPr>
                        <a:t>"3650"</a:t>
                      </a:r>
                      <a:r>
                        <a:rPr lang="en" sz="900">
                          <a:latin typeface="Courier New"/>
                          <a:ea typeface="Courier New"/>
                          <a:cs typeface="Courier New"/>
                          <a:sym typeface="Courier New"/>
                        </a:rPr>
                        <a:t>,</a:t>
                      </a:r>
                    </a:p>
                    <a:p>
                      <a:pPr lvl="0" rtl="0">
                        <a:lnSpc>
                          <a:spcPct val="130909"/>
                        </a:lnSpc>
                        <a:spcBef>
                          <a:spcPts val="0"/>
                        </a:spcBef>
                        <a:buNone/>
                      </a:pPr>
                      <a:r>
                        <a:rPr lang="en" sz="900">
                          <a:latin typeface="Courier New"/>
                          <a:ea typeface="Courier New"/>
                          <a:cs typeface="Courier New"/>
                          <a:sym typeface="Courier New"/>
                        </a:rPr>
                        <a:t>"</a:t>
                      </a:r>
                      <a:r>
                        <a:rPr lang="en" sz="900" b="1">
                          <a:latin typeface="Courier New"/>
                          <a:ea typeface="Courier New"/>
                          <a:cs typeface="Courier New"/>
                          <a:sym typeface="Courier New"/>
                        </a:rPr>
                        <a:t>id</a:t>
                      </a:r>
                      <a:r>
                        <a:rPr lang="en" sz="900">
                          <a:latin typeface="Courier New"/>
                          <a:ea typeface="Courier New"/>
                          <a:cs typeface="Courier New"/>
                          <a:sym typeface="Courier New"/>
                        </a:rPr>
                        <a:t>": </a:t>
                      </a:r>
                      <a:r>
                        <a:rPr lang="en" sz="900">
                          <a:solidFill>
                            <a:srgbClr val="008000"/>
                          </a:solidFill>
                          <a:latin typeface="Courier New"/>
                          <a:ea typeface="Courier New"/>
                          <a:cs typeface="Courier New"/>
                          <a:sym typeface="Courier New"/>
                        </a:rPr>
                        <a:t>"7f74825401865487f671bd0fd388ce2b"</a:t>
                      </a:r>
                      <a:r>
                        <a:rPr lang="en" sz="900">
                          <a:latin typeface="Courier New"/>
                          <a:ea typeface="Courier New"/>
                          <a:cs typeface="Courier New"/>
                          <a:sym typeface="Courier New"/>
                        </a:rPr>
                        <a:t>,</a:t>
                      </a:r>
                    </a:p>
                    <a:p>
                      <a:pPr lvl="0" rtl="0">
                        <a:lnSpc>
                          <a:spcPct val="130909"/>
                        </a:lnSpc>
                        <a:spcBef>
                          <a:spcPts val="0"/>
                        </a:spcBef>
                        <a:buNone/>
                      </a:pPr>
                      <a:r>
                        <a:rPr lang="en" sz="900">
                          <a:latin typeface="Courier New"/>
                          <a:ea typeface="Courier New"/>
                          <a:cs typeface="Courier New"/>
                          <a:sym typeface="Courier New"/>
                        </a:rPr>
                        <a:t>"</a:t>
                      </a:r>
                      <a:r>
                        <a:rPr lang="en" sz="900" b="1">
                          <a:latin typeface="Courier New"/>
                          <a:ea typeface="Courier New"/>
                          <a:cs typeface="Courier New"/>
                          <a:sym typeface="Courier New"/>
                        </a:rPr>
                        <a:t>_version_</a:t>
                      </a:r>
                      <a:r>
                        <a:rPr lang="en" sz="900">
                          <a:latin typeface="Courier New"/>
                          <a:ea typeface="Courier New"/>
                          <a:cs typeface="Courier New"/>
                          <a:sym typeface="Courier New"/>
                        </a:rPr>
                        <a:t>": </a:t>
                      </a:r>
                      <a:r>
                        <a:rPr lang="en" sz="900">
                          <a:solidFill>
                            <a:srgbClr val="0000FF"/>
                          </a:solidFill>
                          <a:latin typeface="Courier New"/>
                          <a:ea typeface="Courier New"/>
                          <a:cs typeface="Courier New"/>
                          <a:sym typeface="Courier New"/>
                        </a:rPr>
                        <a:t>1465938356823130000</a:t>
                      </a:r>
                    </a:p>
                    <a:p>
                      <a:pPr lvl="0" rtl="0">
                        <a:lnSpc>
                          <a:spcPct val="130909"/>
                        </a:lnSpc>
                        <a:spcBef>
                          <a:spcPts val="0"/>
                        </a:spcBef>
                        <a:buNone/>
                      </a:pPr>
                      <a:r>
                        <a:rPr lang="en" sz="900">
                          <a:latin typeface="Courier New"/>
                          <a:ea typeface="Courier New"/>
                          <a:cs typeface="Courier New"/>
                          <a:sym typeface="Courier New"/>
                        </a:rPr>
                        <a:t>},</a:t>
                      </a:r>
                    </a:p>
                  </a:txBody>
                  <a:tcPr marL="63500" marR="63500" marT="63500" marB="63500">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tcPr>
                </a:tc>
              </a:tr>
            </a:tbl>
          </a:graphicData>
        </a:graphic>
      </p:graphicFrame>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Shape 246"/>
          <p:cNvSpPr txBox="1">
            <a:spLocks noGrp="1"/>
          </p:cNvSpPr>
          <p:nvPr>
            <p:ph type="title"/>
          </p:nvPr>
        </p:nvSpPr>
        <p:spPr>
          <a:xfrm>
            <a:off x="435893" y="526616"/>
            <a:ext cx="8272200" cy="760199"/>
          </a:xfrm>
          <a:prstGeom prst="rect">
            <a:avLst/>
          </a:prstGeom>
        </p:spPr>
        <p:txBody>
          <a:bodyPr lIns="68575" tIns="68575" rIns="68575" bIns="68575" anchor="b" anchorCtr="0">
            <a:noAutofit/>
          </a:bodyPr>
          <a:lstStyle/>
          <a:p>
            <a:pPr lvl="0" rtl="0">
              <a:spcBef>
                <a:spcPts val="0"/>
              </a:spcBef>
              <a:buNone/>
            </a:pPr>
            <a:r>
              <a:rPr lang="en" sz="2400">
                <a:solidFill>
                  <a:schemeClr val="lt1"/>
                </a:solidFill>
                <a:latin typeface="Droid Sans"/>
                <a:ea typeface="Droid Sans"/>
                <a:cs typeface="Droid Sans"/>
                <a:sym typeface="Droid Sans"/>
              </a:rPr>
              <a:t>Xpantrac with IDEAL</a:t>
            </a:r>
          </a:p>
        </p:txBody>
      </p:sp>
      <p:sp>
        <p:nvSpPr>
          <p:cNvPr id="247" name="Shape 247"/>
          <p:cNvSpPr txBox="1">
            <a:spLocks noGrp="1"/>
          </p:cNvSpPr>
          <p:nvPr>
            <p:ph type="body" idx="1"/>
          </p:nvPr>
        </p:nvSpPr>
        <p:spPr>
          <a:xfrm>
            <a:off x="435900" y="1635375"/>
            <a:ext cx="8272200" cy="1036200"/>
          </a:xfrm>
          <a:prstGeom prst="rect">
            <a:avLst/>
          </a:prstGeom>
        </p:spPr>
        <p:txBody>
          <a:bodyPr lIns="68575" tIns="68575" rIns="68575" bIns="68575" anchor="ctr" anchorCtr="0">
            <a:noAutofit/>
          </a:bodyPr>
          <a:lstStyle/>
          <a:p>
            <a:pPr marL="457200" marR="0" lvl="0" indent="-342900" algn="l" rtl="0">
              <a:lnSpc>
                <a:spcPct val="100000"/>
              </a:lnSpc>
              <a:spcBef>
                <a:spcPts val="300"/>
              </a:spcBef>
              <a:spcAft>
                <a:spcPts val="500"/>
              </a:spcAft>
              <a:buClr>
                <a:schemeClr val="accent2"/>
              </a:buClr>
              <a:buSzPct val="100000"/>
              <a:buFont typeface="Droid Sans"/>
              <a:buChar char="➔"/>
            </a:pPr>
            <a:r>
              <a:rPr lang="en" sz="1800">
                <a:solidFill>
                  <a:schemeClr val="dk2"/>
                </a:solidFill>
                <a:latin typeface="Droid Sans"/>
                <a:ea typeface="Droid Sans"/>
                <a:cs typeface="Droid Sans"/>
                <a:sym typeface="Droid Sans"/>
              </a:rPr>
              <a:t>First 30 words of “content” are not useful for our purposes</a:t>
            </a:r>
          </a:p>
        </p:txBody>
      </p:sp>
      <p:graphicFrame>
        <p:nvGraphicFramePr>
          <p:cNvPr id="248" name="Shape 248"/>
          <p:cNvGraphicFramePr/>
          <p:nvPr/>
        </p:nvGraphicFramePr>
        <p:xfrm>
          <a:off x="936575" y="2823850"/>
          <a:ext cx="6752350" cy="1124475"/>
        </p:xfrm>
        <a:graphic>
          <a:graphicData uri="http://schemas.openxmlformats.org/drawingml/2006/table">
            <a:tbl>
              <a:tblPr>
                <a:noFill/>
                <a:tableStyleId>{F4A2EBBF-B0BB-43C4-95A1-79D0C058D55C}</a:tableStyleId>
              </a:tblPr>
              <a:tblGrid>
                <a:gridCol w="6752350"/>
              </a:tblGrid>
              <a:tr h="1124475">
                <a:tc>
                  <a:txBody>
                    <a:bodyPr/>
                    <a:lstStyle/>
                    <a:p>
                      <a:pPr lvl="0" rtl="0">
                        <a:lnSpc>
                          <a:spcPct val="115000"/>
                        </a:lnSpc>
                        <a:spcBef>
                          <a:spcPts val="0"/>
                        </a:spcBef>
                        <a:buNone/>
                      </a:pPr>
                      <a:r>
                        <a:rPr lang="en">
                          <a:solidFill>
                            <a:srgbClr val="008000"/>
                          </a:solidFill>
                          <a:latin typeface="Courier New"/>
                          <a:ea typeface="Courier New"/>
                          <a:cs typeface="Courier New"/>
                          <a:sym typeface="Courier New"/>
                        </a:rPr>
                        <a:t>"Google Newsvar GLOBAL_window window function function d a this t this tick functiona a c b b void b b new Date getTime this t a b c this tick start null a var a new d GLOBAL_window jstiming”</a:t>
                      </a:r>
                    </a:p>
                  </a:txBody>
                  <a:tcPr marL="63500" marR="63500" marT="63500" marB="63500">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tcPr>
                </a:tc>
              </a:tr>
            </a:tbl>
          </a:graphicData>
        </a:graphic>
      </p:graphicFrame>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Shape 253"/>
          <p:cNvSpPr txBox="1">
            <a:spLocks noGrp="1"/>
          </p:cNvSpPr>
          <p:nvPr>
            <p:ph type="title"/>
          </p:nvPr>
        </p:nvSpPr>
        <p:spPr>
          <a:xfrm>
            <a:off x="435893" y="526616"/>
            <a:ext cx="8272200" cy="760199"/>
          </a:xfrm>
          <a:prstGeom prst="rect">
            <a:avLst/>
          </a:prstGeom>
        </p:spPr>
        <p:txBody>
          <a:bodyPr lIns="68575" tIns="68575" rIns="68575" bIns="68575" anchor="b" anchorCtr="0">
            <a:noAutofit/>
          </a:bodyPr>
          <a:lstStyle/>
          <a:p>
            <a:pPr lvl="0" rtl="0">
              <a:spcBef>
                <a:spcPts val="0"/>
              </a:spcBef>
              <a:buNone/>
            </a:pPr>
            <a:r>
              <a:rPr lang="en" sz="2400">
                <a:solidFill>
                  <a:schemeClr val="lt1"/>
                </a:solidFill>
                <a:latin typeface="Droid Sans"/>
                <a:ea typeface="Droid Sans"/>
                <a:cs typeface="Droid Sans"/>
                <a:sym typeface="Droid Sans"/>
              </a:rPr>
              <a:t>Xpantrac with IDEAL</a:t>
            </a:r>
          </a:p>
        </p:txBody>
      </p:sp>
      <p:sp>
        <p:nvSpPr>
          <p:cNvPr id="254" name="Shape 254"/>
          <p:cNvSpPr txBox="1">
            <a:spLocks noGrp="1"/>
          </p:cNvSpPr>
          <p:nvPr>
            <p:ph type="body" idx="1"/>
          </p:nvPr>
        </p:nvSpPr>
        <p:spPr>
          <a:xfrm>
            <a:off x="435900" y="1635375"/>
            <a:ext cx="8272200" cy="3207600"/>
          </a:xfrm>
          <a:prstGeom prst="rect">
            <a:avLst/>
          </a:prstGeom>
        </p:spPr>
        <p:txBody>
          <a:bodyPr lIns="68575" tIns="68575" rIns="68575" bIns="68575" anchor="ctr" anchorCtr="0">
            <a:noAutofit/>
          </a:bodyPr>
          <a:lstStyle/>
          <a:p>
            <a:pPr marL="457200" marR="0" lvl="0" indent="-228600" algn="l" rtl="0">
              <a:lnSpc>
                <a:spcPct val="100000"/>
              </a:lnSpc>
              <a:spcBef>
                <a:spcPts val="300"/>
              </a:spcBef>
              <a:spcAft>
                <a:spcPts val="500"/>
              </a:spcAft>
              <a:buSzPct val="100000"/>
              <a:buFont typeface="Droid Sans"/>
              <a:buNone/>
            </a:pPr>
            <a:r>
              <a:rPr lang="en" sz="1800">
                <a:solidFill>
                  <a:schemeClr val="dk2"/>
                </a:solidFill>
                <a:latin typeface="Droid Sans"/>
                <a:ea typeface="Droid Sans"/>
                <a:cs typeface="Droid Sans"/>
                <a:sym typeface="Droid Sans"/>
              </a:rPr>
              <a:t>As an alternative, a SOLR system could</a:t>
            </a:r>
          </a:p>
          <a:p>
            <a:pPr marL="457200" marR="0" lvl="0" indent="-228600" algn="l" rtl="0">
              <a:lnSpc>
                <a:spcPct val="100000"/>
              </a:lnSpc>
              <a:spcBef>
                <a:spcPts val="300"/>
              </a:spcBef>
              <a:spcAft>
                <a:spcPts val="500"/>
              </a:spcAft>
              <a:buSzPct val="100000"/>
              <a:buFont typeface="Droid Sans"/>
              <a:buNone/>
            </a:pPr>
            <a:r>
              <a:rPr lang="en" sz="1800">
                <a:solidFill>
                  <a:schemeClr val="dk2"/>
                </a:solidFill>
                <a:latin typeface="Droid Sans"/>
                <a:ea typeface="Droid Sans"/>
                <a:cs typeface="Droid Sans"/>
                <a:sym typeface="Droid Sans"/>
              </a:rPr>
              <a:t>be constructed with the following two constraints:</a:t>
            </a:r>
          </a:p>
          <a:p>
            <a:pPr marL="457200" marR="0" lvl="0" indent="-228600" algn="l" rtl="0">
              <a:lnSpc>
                <a:spcPct val="100000"/>
              </a:lnSpc>
              <a:spcBef>
                <a:spcPts val="300"/>
              </a:spcBef>
              <a:spcAft>
                <a:spcPts val="500"/>
              </a:spcAft>
              <a:buSzPct val="100000"/>
              <a:buFont typeface="Droid Sans"/>
              <a:buNone/>
            </a:pPr>
            <a:r>
              <a:rPr lang="en" sz="1800">
                <a:solidFill>
                  <a:schemeClr val="dk2"/>
                </a:solidFill>
                <a:latin typeface="Droid Sans"/>
                <a:ea typeface="Droid Sans"/>
                <a:cs typeface="Droid Sans"/>
                <a:sym typeface="Droid Sans"/>
              </a:rPr>
              <a:t>1. It should index a massive number of documents, so that any documents from users could</a:t>
            </a:r>
          </a:p>
          <a:p>
            <a:pPr marL="457200" marR="0" lvl="0" indent="-228600" algn="l" rtl="0">
              <a:lnSpc>
                <a:spcPct val="100000"/>
              </a:lnSpc>
              <a:spcBef>
                <a:spcPts val="300"/>
              </a:spcBef>
              <a:spcAft>
                <a:spcPts val="500"/>
              </a:spcAft>
              <a:buSzPct val="100000"/>
              <a:buFont typeface="Droid Sans"/>
              <a:buNone/>
            </a:pPr>
            <a:r>
              <a:rPr lang="en" sz="1800">
                <a:solidFill>
                  <a:schemeClr val="dk2"/>
                </a:solidFill>
                <a:latin typeface="Droid Sans"/>
                <a:ea typeface="Droid Sans"/>
                <a:cs typeface="Droid Sans"/>
                <a:sym typeface="Droid Sans"/>
              </a:rPr>
              <a:t>be expanded based on indexed information.</a:t>
            </a:r>
          </a:p>
          <a:p>
            <a:pPr marL="457200" marR="0" lvl="0" indent="-228600" algn="l" rtl="0">
              <a:lnSpc>
                <a:spcPct val="100000"/>
              </a:lnSpc>
              <a:spcBef>
                <a:spcPts val="300"/>
              </a:spcBef>
              <a:spcAft>
                <a:spcPts val="500"/>
              </a:spcAft>
              <a:buSzPct val="100000"/>
              <a:buFont typeface="Droid Sans"/>
              <a:buNone/>
            </a:pPr>
            <a:r>
              <a:rPr lang="en" sz="1800" b="1">
                <a:solidFill>
                  <a:schemeClr val="dk2"/>
                </a:solidFill>
                <a:latin typeface="Droid Sans"/>
                <a:ea typeface="Droid Sans"/>
                <a:cs typeface="Droid Sans"/>
                <a:sym typeface="Droid Sans"/>
              </a:rPr>
              <a:t>2. It should return the most relevant portion of the matching documents, for a query.</a:t>
            </a:r>
          </a:p>
          <a:p>
            <a:pPr marL="0" marR="0" lvl="0" indent="0" algn="l" rtl="0">
              <a:lnSpc>
                <a:spcPct val="100000"/>
              </a:lnSpc>
              <a:spcBef>
                <a:spcPts val="300"/>
              </a:spcBef>
              <a:spcAft>
                <a:spcPts val="500"/>
              </a:spcAft>
              <a:buNone/>
            </a:pPr>
            <a:endParaRPr sz="1800">
              <a:solidFill>
                <a:schemeClr val="dk2"/>
              </a:solidFill>
              <a:latin typeface="Droid Sans"/>
              <a:ea typeface="Droid Sans"/>
              <a:cs typeface="Droid Sans"/>
              <a:sym typeface="Droid Sans"/>
            </a:endParaRPr>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Shape 259"/>
          <p:cNvSpPr txBox="1">
            <a:spLocks noGrp="1"/>
          </p:cNvSpPr>
          <p:nvPr>
            <p:ph type="title"/>
          </p:nvPr>
        </p:nvSpPr>
        <p:spPr>
          <a:xfrm>
            <a:off x="435893" y="526616"/>
            <a:ext cx="8272200" cy="760199"/>
          </a:xfrm>
          <a:prstGeom prst="rect">
            <a:avLst/>
          </a:prstGeom>
        </p:spPr>
        <p:txBody>
          <a:bodyPr lIns="68575" tIns="68575" rIns="68575" bIns="68575" anchor="b" anchorCtr="0">
            <a:noAutofit/>
          </a:bodyPr>
          <a:lstStyle/>
          <a:p>
            <a:pPr lvl="0" rtl="0">
              <a:spcBef>
                <a:spcPts val="0"/>
              </a:spcBef>
              <a:buNone/>
            </a:pPr>
            <a:r>
              <a:rPr lang="en" sz="2400">
                <a:solidFill>
                  <a:schemeClr val="lt1"/>
                </a:solidFill>
                <a:latin typeface="Droid Sans"/>
                <a:ea typeface="Droid Sans"/>
                <a:cs typeface="Droid Sans"/>
                <a:sym typeface="Droid Sans"/>
              </a:rPr>
              <a:t>Future: Xpantrac with IDEAL</a:t>
            </a:r>
          </a:p>
        </p:txBody>
      </p:sp>
      <p:sp>
        <p:nvSpPr>
          <p:cNvPr id="260" name="Shape 260"/>
          <p:cNvSpPr txBox="1">
            <a:spLocks noGrp="1"/>
          </p:cNvSpPr>
          <p:nvPr>
            <p:ph type="body" idx="1"/>
          </p:nvPr>
        </p:nvSpPr>
        <p:spPr>
          <a:xfrm>
            <a:off x="435900" y="1635375"/>
            <a:ext cx="8272200" cy="1820100"/>
          </a:xfrm>
          <a:prstGeom prst="rect">
            <a:avLst/>
          </a:prstGeom>
        </p:spPr>
        <p:txBody>
          <a:bodyPr lIns="68575" tIns="68575" rIns="68575" bIns="68575" anchor="ctr" anchorCtr="0">
            <a:noAutofit/>
          </a:bodyPr>
          <a:lstStyle/>
          <a:p>
            <a:pPr marL="457200" marR="0" lvl="0" indent="-342900" algn="l" rtl="0">
              <a:lnSpc>
                <a:spcPct val="100000"/>
              </a:lnSpc>
              <a:spcBef>
                <a:spcPts val="300"/>
              </a:spcBef>
              <a:spcAft>
                <a:spcPts val="500"/>
              </a:spcAft>
              <a:buClr>
                <a:schemeClr val="accent2"/>
              </a:buClr>
              <a:buSzPct val="100000"/>
              <a:buFont typeface="Droid Sans"/>
              <a:buChar char="➔"/>
            </a:pPr>
            <a:r>
              <a:rPr lang="en" sz="1800">
                <a:solidFill>
                  <a:schemeClr val="dk2"/>
                </a:solidFill>
                <a:latin typeface="Droid Sans"/>
                <a:ea typeface="Droid Sans"/>
                <a:cs typeface="Droid Sans"/>
                <a:sym typeface="Droid Sans"/>
              </a:rPr>
              <a:t>Solr collection with IDEAL to match our specifications</a:t>
            </a:r>
          </a:p>
          <a:p>
            <a:pPr marL="914400" marR="0" lvl="1" indent="-342900" algn="l" rtl="0">
              <a:lnSpc>
                <a:spcPct val="100000"/>
              </a:lnSpc>
              <a:spcBef>
                <a:spcPts val="300"/>
              </a:spcBef>
              <a:spcAft>
                <a:spcPts val="500"/>
              </a:spcAft>
              <a:buClr>
                <a:schemeClr val="accent2"/>
              </a:buClr>
              <a:buSzPct val="100000"/>
              <a:buFont typeface="Droid Sans"/>
              <a:buChar char="◆"/>
            </a:pPr>
            <a:r>
              <a:rPr lang="en" sz="1800">
                <a:solidFill>
                  <a:schemeClr val="dk2"/>
                </a:solidFill>
                <a:latin typeface="Droid Sans"/>
                <a:ea typeface="Droid Sans"/>
                <a:cs typeface="Droid Sans"/>
                <a:sym typeface="Droid Sans"/>
              </a:rPr>
              <a:t>“content” field</a:t>
            </a:r>
          </a:p>
          <a:p>
            <a:pPr marL="914400" marR="0" lvl="1" indent="-342900" algn="l" rtl="0">
              <a:lnSpc>
                <a:spcPct val="100000"/>
              </a:lnSpc>
              <a:spcBef>
                <a:spcPts val="300"/>
              </a:spcBef>
              <a:spcAft>
                <a:spcPts val="500"/>
              </a:spcAft>
              <a:buClr>
                <a:schemeClr val="accent2"/>
              </a:buClr>
              <a:buSzPct val="100000"/>
              <a:buFont typeface="Droid Sans"/>
              <a:buChar char="◆"/>
            </a:pPr>
            <a:r>
              <a:rPr lang="en" sz="1800">
                <a:solidFill>
                  <a:schemeClr val="dk2"/>
                </a:solidFill>
                <a:latin typeface="Droid Sans"/>
                <a:ea typeface="Droid Sans"/>
                <a:cs typeface="Droid Sans"/>
                <a:sym typeface="Droid Sans"/>
              </a:rPr>
              <a:t>“content” only contains actual article information</a:t>
            </a:r>
          </a:p>
          <a:p>
            <a:pPr marL="457200" marR="0" lvl="0" indent="-342900" algn="l" rtl="0">
              <a:lnSpc>
                <a:spcPct val="100000"/>
              </a:lnSpc>
              <a:spcBef>
                <a:spcPts val="300"/>
              </a:spcBef>
              <a:spcAft>
                <a:spcPts val="500"/>
              </a:spcAft>
              <a:buClr>
                <a:schemeClr val="accent2"/>
              </a:buClr>
              <a:buSzPct val="100000"/>
              <a:buFont typeface="Droid Sans"/>
              <a:buChar char="➔"/>
            </a:pPr>
            <a:r>
              <a:rPr lang="en" sz="1800">
                <a:solidFill>
                  <a:schemeClr val="dk2"/>
                </a:solidFill>
                <a:latin typeface="Droid Sans"/>
                <a:ea typeface="Droid Sans"/>
                <a:cs typeface="Droid Sans"/>
                <a:sym typeface="Droid Sans"/>
              </a:rPr>
              <a:t>To connect that collection to Solr:</a:t>
            </a:r>
          </a:p>
        </p:txBody>
      </p:sp>
      <p:pic>
        <p:nvPicPr>
          <p:cNvPr id="261" name="Shape 261"/>
          <p:cNvPicPr preferRelativeResize="0"/>
          <p:nvPr/>
        </p:nvPicPr>
        <p:blipFill rotWithShape="1">
          <a:blip r:embed="rId3"/>
          <a:srcRect r="26980"/>
          <a:stretch/>
        </p:blipFill>
        <p:spPr>
          <a:xfrm>
            <a:off x="543050" y="3391345"/>
            <a:ext cx="8272200" cy="1273329"/>
          </a:xfrm>
          <a:prstGeom prst="rect">
            <a:avLst/>
          </a:prstGeom>
        </p:spPr>
      </p:pic>
      <p:sp>
        <p:nvSpPr>
          <p:cNvPr id="262" name="Shape 262"/>
          <p:cNvSpPr/>
          <p:nvPr/>
        </p:nvSpPr>
        <p:spPr>
          <a:xfrm>
            <a:off x="2462400" y="3663700"/>
            <a:ext cx="3457200" cy="302099"/>
          </a:xfrm>
          <a:prstGeom prst="rect">
            <a:avLst/>
          </a:prstGeom>
          <a:noFill/>
          <a:ln w="19050" cap="flat">
            <a:solidFill>
              <a:srgbClr val="FFFF00"/>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2" name="Rectangle 1"/>
          <p:cNvSpPr/>
          <p:nvPr/>
        </p:nvSpPr>
        <p:spPr>
          <a:xfrm>
            <a:off x="2543820" y="3740102"/>
            <a:ext cx="2035055" cy="11687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Shape 267"/>
          <p:cNvSpPr txBox="1">
            <a:spLocks noGrp="1"/>
          </p:cNvSpPr>
          <p:nvPr>
            <p:ph type="title"/>
          </p:nvPr>
        </p:nvSpPr>
        <p:spPr>
          <a:xfrm>
            <a:off x="435893" y="526616"/>
            <a:ext cx="8272200" cy="760199"/>
          </a:xfrm>
          <a:prstGeom prst="rect">
            <a:avLst/>
          </a:prstGeom>
        </p:spPr>
        <p:txBody>
          <a:bodyPr lIns="68575" tIns="68575" rIns="68575" bIns="68575" anchor="b" anchorCtr="0">
            <a:noAutofit/>
          </a:bodyPr>
          <a:lstStyle/>
          <a:p>
            <a:pPr lvl="0" rtl="0">
              <a:spcBef>
                <a:spcPts val="0"/>
              </a:spcBef>
              <a:buNone/>
            </a:pPr>
            <a:r>
              <a:rPr lang="en" sz="2400">
                <a:solidFill>
                  <a:schemeClr val="lt1"/>
                </a:solidFill>
                <a:latin typeface="Droid Sans"/>
                <a:ea typeface="Droid Sans"/>
                <a:cs typeface="Droid Sans"/>
                <a:sym typeface="Droid Sans"/>
              </a:rPr>
              <a:t>Evaluating Xpantrac Topics</a:t>
            </a:r>
          </a:p>
        </p:txBody>
      </p:sp>
      <p:sp>
        <p:nvSpPr>
          <p:cNvPr id="268" name="Shape 268"/>
          <p:cNvSpPr txBox="1">
            <a:spLocks noGrp="1"/>
          </p:cNvSpPr>
          <p:nvPr>
            <p:ph type="body" idx="1"/>
          </p:nvPr>
        </p:nvSpPr>
        <p:spPr>
          <a:xfrm>
            <a:off x="435900" y="1635375"/>
            <a:ext cx="8272200" cy="3232499"/>
          </a:xfrm>
          <a:prstGeom prst="rect">
            <a:avLst/>
          </a:prstGeom>
        </p:spPr>
        <p:txBody>
          <a:bodyPr lIns="68575" tIns="68575" rIns="68575" bIns="68575" anchor="ctr" anchorCtr="0">
            <a:noAutofit/>
          </a:bodyPr>
          <a:lstStyle/>
          <a:p>
            <a:pPr marL="457200" marR="0" lvl="0" indent="-342900" algn="l" rtl="0">
              <a:lnSpc>
                <a:spcPct val="100000"/>
              </a:lnSpc>
              <a:spcBef>
                <a:spcPts val="300"/>
              </a:spcBef>
              <a:spcAft>
                <a:spcPts val="500"/>
              </a:spcAft>
              <a:buClr>
                <a:schemeClr val="accent2"/>
              </a:buClr>
              <a:buSzPct val="100000"/>
              <a:buFont typeface="Droid Sans"/>
              <a:buChar char="➔"/>
            </a:pPr>
            <a:r>
              <a:rPr lang="en" sz="1800">
                <a:solidFill>
                  <a:schemeClr val="dk2"/>
                </a:solidFill>
                <a:latin typeface="Droid Sans"/>
                <a:ea typeface="Droid Sans"/>
                <a:cs typeface="Droid Sans"/>
                <a:sym typeface="Droid Sans"/>
              </a:rPr>
              <a:t>CTR_30, VARIOUS_30</a:t>
            </a:r>
          </a:p>
          <a:p>
            <a:pPr marL="914400" marR="0" lvl="1" indent="-330200" algn="l" rtl="0">
              <a:lnSpc>
                <a:spcPct val="100000"/>
              </a:lnSpc>
              <a:spcBef>
                <a:spcPts val="300"/>
              </a:spcBef>
              <a:spcAft>
                <a:spcPts val="500"/>
              </a:spcAft>
              <a:buClr>
                <a:schemeClr val="accent2"/>
              </a:buClr>
              <a:buSzPct val="100000"/>
              <a:buFont typeface="Droid Sans"/>
              <a:buChar char="◆"/>
            </a:pPr>
            <a:r>
              <a:rPr lang="en" sz="1600">
                <a:solidFill>
                  <a:schemeClr val="dk2"/>
                </a:solidFill>
                <a:latin typeface="Droid Sans"/>
                <a:ea typeface="Droid Sans"/>
                <a:cs typeface="Droid Sans"/>
                <a:sym typeface="Droid Sans"/>
              </a:rPr>
              <a:t>Collections of 30 files each</a:t>
            </a:r>
          </a:p>
          <a:p>
            <a:pPr marL="914400" marR="0" lvl="1" indent="-330200" algn="l" rtl="0">
              <a:lnSpc>
                <a:spcPct val="100000"/>
              </a:lnSpc>
              <a:spcBef>
                <a:spcPts val="300"/>
              </a:spcBef>
              <a:spcAft>
                <a:spcPts val="500"/>
              </a:spcAft>
              <a:buClr>
                <a:schemeClr val="accent2"/>
              </a:buClr>
              <a:buSzPct val="100000"/>
              <a:buFont typeface="Droid Sans"/>
              <a:buChar char="◆"/>
            </a:pPr>
            <a:r>
              <a:rPr lang="en" sz="1600">
                <a:solidFill>
                  <a:schemeClr val="dk2"/>
                </a:solidFill>
                <a:latin typeface="Droid Sans"/>
                <a:ea typeface="Droid Sans"/>
                <a:cs typeface="Droid Sans"/>
                <a:sym typeface="Droid Sans"/>
              </a:rPr>
              <a:t>Assigned topics by humans</a:t>
            </a:r>
          </a:p>
          <a:p>
            <a:pPr marL="457200" marR="0" lvl="0" indent="-342900" algn="l" rtl="0">
              <a:lnSpc>
                <a:spcPct val="100000"/>
              </a:lnSpc>
              <a:spcBef>
                <a:spcPts val="300"/>
              </a:spcBef>
              <a:spcAft>
                <a:spcPts val="500"/>
              </a:spcAft>
              <a:buClr>
                <a:schemeClr val="accent2"/>
              </a:buClr>
              <a:buSzPct val="100000"/>
              <a:buFont typeface="Droid Sans"/>
              <a:buChar char="➔"/>
            </a:pPr>
            <a:r>
              <a:rPr lang="en" sz="1800">
                <a:solidFill>
                  <a:schemeClr val="dk2"/>
                </a:solidFill>
                <a:latin typeface="Droid Sans"/>
                <a:ea typeface="Droid Sans"/>
                <a:cs typeface="Droid Sans"/>
                <a:sym typeface="Droid Sans"/>
              </a:rPr>
              <a:t>gold_ctr30.csv, gold_various30.csv</a:t>
            </a:r>
          </a:p>
          <a:p>
            <a:pPr marL="914400" marR="0" lvl="1" indent="-330200" algn="l" rtl="0">
              <a:lnSpc>
                <a:spcPct val="100000"/>
              </a:lnSpc>
              <a:spcBef>
                <a:spcPts val="300"/>
              </a:spcBef>
              <a:spcAft>
                <a:spcPts val="500"/>
              </a:spcAft>
              <a:buClr>
                <a:schemeClr val="accent2"/>
              </a:buClr>
              <a:buSzPct val="100000"/>
              <a:buFont typeface="Droid Sans"/>
              <a:buChar char="◆"/>
            </a:pPr>
            <a:r>
              <a:rPr lang="en" sz="1600">
                <a:solidFill>
                  <a:schemeClr val="dk2"/>
                </a:solidFill>
                <a:latin typeface="Droid Sans"/>
                <a:ea typeface="Droid Sans"/>
                <a:cs typeface="Droid Sans"/>
                <a:sym typeface="Droid Sans"/>
              </a:rPr>
              <a:t>“Gold standard topics”, merged</a:t>
            </a:r>
          </a:p>
          <a:p>
            <a:pPr marL="457200" marR="0" lvl="0" indent="-342900" algn="l" rtl="0">
              <a:lnSpc>
                <a:spcPct val="100000"/>
              </a:lnSpc>
              <a:spcBef>
                <a:spcPts val="300"/>
              </a:spcBef>
              <a:spcAft>
                <a:spcPts val="500"/>
              </a:spcAft>
              <a:buClr>
                <a:schemeClr val="accent2"/>
              </a:buClr>
              <a:buSzPct val="100000"/>
              <a:buFont typeface="Droid Sans"/>
              <a:buChar char="➔"/>
            </a:pPr>
            <a:r>
              <a:rPr lang="en" sz="1800">
                <a:solidFill>
                  <a:schemeClr val="dk2"/>
                </a:solidFill>
                <a:latin typeface="Droid Sans"/>
                <a:ea typeface="Droid Sans"/>
                <a:cs typeface="Droid Sans"/>
                <a:sym typeface="Droid Sans"/>
              </a:rPr>
              <a:t>Evaluation Metrics</a:t>
            </a:r>
          </a:p>
          <a:p>
            <a:pPr marL="914400" marR="0" lvl="1" indent="-330200" algn="l" rtl="0">
              <a:lnSpc>
                <a:spcPct val="100000"/>
              </a:lnSpc>
              <a:spcBef>
                <a:spcPts val="300"/>
              </a:spcBef>
              <a:spcAft>
                <a:spcPts val="500"/>
              </a:spcAft>
              <a:buClr>
                <a:schemeClr val="accent2"/>
              </a:buClr>
              <a:buSzPct val="100000"/>
              <a:buFont typeface="Droid Sans"/>
              <a:buChar char="◆"/>
            </a:pPr>
            <a:r>
              <a:rPr lang="en" sz="1600">
                <a:solidFill>
                  <a:schemeClr val="dk2"/>
                </a:solidFill>
                <a:latin typeface="Droid Sans"/>
                <a:ea typeface="Droid Sans"/>
                <a:cs typeface="Droid Sans"/>
                <a:sym typeface="Droid Sans"/>
              </a:rPr>
              <a:t>Precision, Recall, F1 (tag set score)</a:t>
            </a:r>
          </a:p>
          <a:p>
            <a:pPr marL="457200" marR="0" lvl="0" indent="-342900" algn="l" rtl="0">
              <a:lnSpc>
                <a:spcPct val="100000"/>
              </a:lnSpc>
              <a:spcBef>
                <a:spcPts val="300"/>
              </a:spcBef>
              <a:spcAft>
                <a:spcPts val="500"/>
              </a:spcAft>
              <a:buClr>
                <a:schemeClr val="accent2"/>
              </a:buClr>
              <a:buSzPct val="100000"/>
              <a:buFont typeface="Droid Sans"/>
              <a:buChar char="➔"/>
            </a:pPr>
            <a:r>
              <a:rPr lang="en" sz="1800">
                <a:solidFill>
                  <a:schemeClr val="dk2"/>
                </a:solidFill>
                <a:latin typeface="Droid Sans"/>
                <a:ea typeface="Droid Sans"/>
                <a:cs typeface="Droid Sans"/>
                <a:sym typeface="Droid Sans"/>
              </a:rPr>
              <a:t>Compare</a:t>
            </a:r>
          </a:p>
          <a:p>
            <a:pPr marL="914400" marR="0" lvl="1" indent="-330200" algn="l" rtl="0">
              <a:lnSpc>
                <a:spcPct val="100000"/>
              </a:lnSpc>
              <a:spcBef>
                <a:spcPts val="300"/>
              </a:spcBef>
              <a:spcAft>
                <a:spcPts val="500"/>
              </a:spcAft>
              <a:buClr>
                <a:schemeClr val="accent2"/>
              </a:buClr>
              <a:buSzPct val="100000"/>
              <a:buFont typeface="Droid Sans"/>
              <a:buChar char="◆"/>
            </a:pPr>
            <a:r>
              <a:rPr lang="en" sz="1600">
                <a:solidFill>
                  <a:schemeClr val="dk2"/>
                </a:solidFill>
                <a:latin typeface="Droid Sans"/>
                <a:ea typeface="Droid Sans"/>
                <a:cs typeface="Droid Sans"/>
                <a:sym typeface="Droid Sans"/>
              </a:rPr>
              <a:t>computePRF1.py gold_ctr30.csv xpantrac.csv</a:t>
            </a:r>
          </a:p>
          <a:p>
            <a:pPr marL="914400" marR="0" lvl="1" indent="-330200" algn="l" rtl="0">
              <a:lnSpc>
                <a:spcPct val="100000"/>
              </a:lnSpc>
              <a:spcBef>
                <a:spcPts val="300"/>
              </a:spcBef>
              <a:spcAft>
                <a:spcPts val="500"/>
              </a:spcAft>
              <a:buClr>
                <a:schemeClr val="accent2"/>
              </a:buClr>
              <a:buSzPct val="100000"/>
              <a:buFont typeface="Droid Sans"/>
              <a:buChar char="◆"/>
            </a:pPr>
            <a:r>
              <a:rPr lang="en" sz="1600">
                <a:solidFill>
                  <a:schemeClr val="dk2"/>
                </a:solidFill>
                <a:latin typeface="Droid Sans"/>
                <a:ea typeface="Droid Sans"/>
                <a:cs typeface="Droid Sans"/>
                <a:sym typeface="Droid Sans"/>
              </a:rPr>
              <a:t>computePRF1.py gold_various30.csv xpantrac.csv</a:t>
            </a:r>
          </a:p>
        </p:txBody>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Shape 273"/>
          <p:cNvSpPr txBox="1">
            <a:spLocks noGrp="1"/>
          </p:cNvSpPr>
          <p:nvPr>
            <p:ph type="body" idx="1"/>
          </p:nvPr>
        </p:nvSpPr>
        <p:spPr>
          <a:xfrm>
            <a:off x="435893" y="1635372"/>
            <a:ext cx="8272200" cy="2758800"/>
          </a:xfrm>
          <a:prstGeom prst="rect">
            <a:avLst/>
          </a:prstGeom>
        </p:spPr>
        <p:txBody>
          <a:bodyPr lIns="68575" tIns="68575" rIns="68575" bIns="68575" anchor="ctr" anchorCtr="0">
            <a:noAutofit/>
          </a:bodyPr>
          <a:lstStyle/>
          <a:p>
            <a:pPr marL="457200" lvl="0" indent="-342900" rtl="0">
              <a:spcBef>
                <a:spcPts val="0"/>
              </a:spcBef>
              <a:buClr>
                <a:schemeClr val="accent2"/>
              </a:buClr>
              <a:buSzPct val="100000"/>
              <a:buFont typeface="Droid Sans"/>
              <a:buChar char="➔"/>
            </a:pPr>
            <a:r>
              <a:rPr lang="en" sz="1800">
                <a:latin typeface="Droid Sans"/>
                <a:ea typeface="Droid Sans"/>
                <a:cs typeface="Droid Sans"/>
                <a:sym typeface="Droid Sans"/>
              </a:rPr>
              <a:t>Automatic Identification of Topic Tags from Texts Based on Expansion-Extraction Approach by Yang, Seungwon, Virginia Polytechnic and State University, 2013, 230 pages. (Seungwon’s dissertation)</a:t>
            </a:r>
          </a:p>
          <a:p>
            <a:pPr marL="0" lvl="0" indent="0">
              <a:spcBef>
                <a:spcPts val="0"/>
              </a:spcBef>
              <a:buNone/>
            </a:pPr>
            <a:endParaRPr sz="1800">
              <a:latin typeface="Droid Sans"/>
              <a:ea typeface="Droid Sans"/>
              <a:cs typeface="Droid Sans"/>
              <a:sym typeface="Droid Sans"/>
            </a:endParaRPr>
          </a:p>
        </p:txBody>
      </p:sp>
      <p:sp>
        <p:nvSpPr>
          <p:cNvPr id="274" name="Shape 274"/>
          <p:cNvSpPr txBox="1">
            <a:spLocks noGrp="1"/>
          </p:cNvSpPr>
          <p:nvPr>
            <p:ph type="title"/>
          </p:nvPr>
        </p:nvSpPr>
        <p:spPr>
          <a:xfrm>
            <a:off x="435893" y="526616"/>
            <a:ext cx="8272200" cy="760199"/>
          </a:xfrm>
          <a:prstGeom prst="rect">
            <a:avLst/>
          </a:prstGeom>
        </p:spPr>
        <p:txBody>
          <a:bodyPr lIns="68575" tIns="68575" rIns="68575" bIns="68575" anchor="b" anchorCtr="0">
            <a:noAutofit/>
          </a:bodyPr>
          <a:lstStyle/>
          <a:p>
            <a:pPr lvl="0" rtl="0">
              <a:spcBef>
                <a:spcPts val="0"/>
              </a:spcBef>
              <a:buNone/>
            </a:pPr>
            <a:r>
              <a:rPr lang="en" sz="2400">
                <a:solidFill>
                  <a:schemeClr val="lt1"/>
                </a:solidFill>
                <a:latin typeface="Droid Sans"/>
                <a:ea typeface="Droid Sans"/>
                <a:cs typeface="Droid Sans"/>
                <a:sym typeface="Droid Sans"/>
              </a:rPr>
              <a:t>References</a:t>
            </a:r>
          </a:p>
        </p:txBody>
      </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Shape 279"/>
          <p:cNvSpPr txBox="1">
            <a:spLocks noGrp="1"/>
          </p:cNvSpPr>
          <p:nvPr>
            <p:ph type="title"/>
          </p:nvPr>
        </p:nvSpPr>
        <p:spPr>
          <a:xfrm>
            <a:off x="431920" y="547243"/>
            <a:ext cx="8272200" cy="741299"/>
          </a:xfrm>
          <a:prstGeom prst="rect">
            <a:avLst/>
          </a:prstGeom>
        </p:spPr>
        <p:txBody>
          <a:bodyPr lIns="68575" tIns="68575" rIns="68575" bIns="68575" anchor="b" anchorCtr="0">
            <a:noAutofit/>
          </a:bodyPr>
          <a:lstStyle/>
          <a:p>
            <a:pPr lvl="0" rtl="0">
              <a:spcBef>
                <a:spcPts val="0"/>
              </a:spcBef>
              <a:buNone/>
            </a:pPr>
            <a:r>
              <a:rPr lang="en" sz="2400">
                <a:solidFill>
                  <a:schemeClr val="lt1"/>
                </a:solidFill>
                <a:latin typeface="Droid Sans"/>
                <a:ea typeface="Droid Sans"/>
                <a:cs typeface="Droid Sans"/>
                <a:sym typeface="Droid Sans"/>
              </a:rPr>
              <a:t>Questions?</a:t>
            </a:r>
          </a:p>
        </p:txBody>
      </p:sp>
      <p:pic>
        <p:nvPicPr>
          <p:cNvPr id="280" name="Shape 280"/>
          <p:cNvPicPr preferRelativeResize="0"/>
          <p:nvPr/>
        </p:nvPicPr>
        <p:blipFill>
          <a:blip r:embed="rId3"/>
          <a:stretch>
            <a:fillRect/>
          </a:stretch>
        </p:blipFill>
        <p:spPr>
          <a:xfrm>
            <a:off x="2291887" y="1468749"/>
            <a:ext cx="4560224" cy="3447524"/>
          </a:xfrm>
          <a:prstGeom prst="rect">
            <a:avLst/>
          </a:prstGeom>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435893" y="526616"/>
            <a:ext cx="8272200" cy="760199"/>
          </a:xfrm>
          <a:prstGeom prst="rect">
            <a:avLst/>
          </a:prstGeom>
        </p:spPr>
        <p:txBody>
          <a:bodyPr lIns="68575" tIns="68575" rIns="68575" bIns="68575" anchor="b" anchorCtr="0">
            <a:noAutofit/>
          </a:bodyPr>
          <a:lstStyle/>
          <a:p>
            <a:pPr lvl="0" rtl="0">
              <a:spcBef>
                <a:spcPts val="0"/>
              </a:spcBef>
              <a:buNone/>
            </a:pPr>
            <a:r>
              <a:rPr lang="en" sz="2400">
                <a:solidFill>
                  <a:schemeClr val="lt1"/>
                </a:solidFill>
                <a:latin typeface="Droid Sans"/>
                <a:ea typeface="Droid Sans"/>
                <a:cs typeface="Droid Sans"/>
                <a:sym typeface="Droid Sans"/>
              </a:rPr>
              <a:t>What is Xpantrac?</a:t>
            </a:r>
          </a:p>
        </p:txBody>
      </p:sp>
      <p:sp>
        <p:nvSpPr>
          <p:cNvPr id="105" name="Shape 105"/>
          <p:cNvSpPr txBox="1">
            <a:spLocks noGrp="1"/>
          </p:cNvSpPr>
          <p:nvPr>
            <p:ph type="body" idx="1"/>
          </p:nvPr>
        </p:nvSpPr>
        <p:spPr>
          <a:xfrm>
            <a:off x="435893" y="1635372"/>
            <a:ext cx="8272200" cy="2758800"/>
          </a:xfrm>
          <a:prstGeom prst="rect">
            <a:avLst/>
          </a:prstGeom>
        </p:spPr>
        <p:txBody>
          <a:bodyPr lIns="68575" tIns="68575" rIns="68575" bIns="68575" anchor="ctr" anchorCtr="0">
            <a:noAutofit/>
          </a:bodyPr>
          <a:lstStyle/>
          <a:p>
            <a:pPr marL="457200" lvl="0" indent="-342900" rtl="0">
              <a:lnSpc>
                <a:spcPct val="115000"/>
              </a:lnSpc>
              <a:spcBef>
                <a:spcPts val="700"/>
              </a:spcBef>
              <a:spcAft>
                <a:spcPts val="600"/>
              </a:spcAft>
              <a:buClr>
                <a:schemeClr val="accent2"/>
              </a:buClr>
              <a:buSzPct val="100000"/>
              <a:buFont typeface="Droid Sans"/>
              <a:buChar char="➔"/>
            </a:pPr>
            <a:r>
              <a:rPr lang="en" sz="1800">
                <a:solidFill>
                  <a:srgbClr val="3D3D3D"/>
                </a:solidFill>
                <a:latin typeface="Droid Sans"/>
                <a:ea typeface="Droid Sans"/>
                <a:cs typeface="Droid Sans"/>
                <a:sym typeface="Droid Sans"/>
              </a:rPr>
              <a:t>Seungwon Yang’s dissertation topic</a:t>
            </a:r>
          </a:p>
          <a:p>
            <a:pPr marL="457200" lvl="0" indent="-342900" rtl="0">
              <a:lnSpc>
                <a:spcPct val="115000"/>
              </a:lnSpc>
              <a:spcBef>
                <a:spcPts val="700"/>
              </a:spcBef>
              <a:spcAft>
                <a:spcPts val="600"/>
              </a:spcAft>
              <a:buClr>
                <a:schemeClr val="accent2"/>
              </a:buClr>
              <a:buSzPct val="100000"/>
              <a:buFont typeface="Droid Sans"/>
              <a:buChar char="➔"/>
            </a:pPr>
            <a:r>
              <a:rPr lang="en" sz="1800">
                <a:solidFill>
                  <a:srgbClr val="3D3D3D"/>
                </a:solidFill>
                <a:latin typeface="Droid Sans"/>
                <a:ea typeface="Droid Sans"/>
                <a:cs typeface="Droid Sans"/>
                <a:sym typeface="Droid Sans"/>
              </a:rPr>
              <a:t>Based on </a:t>
            </a:r>
            <a:r>
              <a:rPr lang="en" sz="1800">
                <a:latin typeface="Droid Sans"/>
                <a:ea typeface="Droid Sans"/>
                <a:cs typeface="Droid Sans"/>
                <a:sym typeface="Droid Sans"/>
              </a:rPr>
              <a:t>E</a:t>
            </a:r>
            <a:r>
              <a:rPr lang="en" sz="1800" b="1">
                <a:solidFill>
                  <a:srgbClr val="4D1434"/>
                </a:solidFill>
                <a:latin typeface="Droid Sans"/>
                <a:ea typeface="Droid Sans"/>
                <a:cs typeface="Droid Sans"/>
                <a:sym typeface="Droid Sans"/>
              </a:rPr>
              <a:t>xpan</a:t>
            </a:r>
            <a:r>
              <a:rPr lang="en" sz="1800">
                <a:solidFill>
                  <a:srgbClr val="3D3D3D"/>
                </a:solidFill>
                <a:latin typeface="Droid Sans"/>
                <a:ea typeface="Droid Sans"/>
                <a:cs typeface="Droid Sans"/>
                <a:sym typeface="Droid Sans"/>
              </a:rPr>
              <a:t>sion-Ex</a:t>
            </a:r>
            <a:r>
              <a:rPr lang="en" sz="1800" b="1">
                <a:solidFill>
                  <a:srgbClr val="4D1434"/>
                </a:solidFill>
                <a:latin typeface="Droid Sans"/>
                <a:ea typeface="Droid Sans"/>
                <a:cs typeface="Droid Sans"/>
                <a:sym typeface="Droid Sans"/>
              </a:rPr>
              <a:t>trac</a:t>
            </a:r>
            <a:r>
              <a:rPr lang="en" sz="1800">
                <a:solidFill>
                  <a:srgbClr val="3D3D3D"/>
                </a:solidFill>
                <a:latin typeface="Droid Sans"/>
                <a:ea typeface="Droid Sans"/>
                <a:cs typeface="Droid Sans"/>
                <a:sym typeface="Droid Sans"/>
              </a:rPr>
              <a:t>tion approach</a:t>
            </a:r>
          </a:p>
          <a:p>
            <a:pPr marL="457200" lvl="0" indent="-342900" rtl="0">
              <a:lnSpc>
                <a:spcPct val="115000"/>
              </a:lnSpc>
              <a:spcBef>
                <a:spcPts val="700"/>
              </a:spcBef>
              <a:spcAft>
                <a:spcPts val="600"/>
              </a:spcAft>
              <a:buClr>
                <a:schemeClr val="accent2"/>
              </a:buClr>
              <a:buSzPct val="100000"/>
              <a:buFont typeface="Droid Sans"/>
              <a:buChar char="➔"/>
            </a:pPr>
            <a:r>
              <a:rPr lang="en" sz="1800">
                <a:solidFill>
                  <a:srgbClr val="3D3D3D"/>
                </a:solidFill>
                <a:latin typeface="Droid Sans"/>
                <a:ea typeface="Droid Sans"/>
                <a:cs typeface="Droid Sans"/>
                <a:sym typeface="Droid Sans"/>
              </a:rPr>
              <a:t>Algorithm to identify topics in a given webpage</a:t>
            </a:r>
          </a:p>
          <a:p>
            <a:pPr marL="457200" lvl="0" indent="-342900" rtl="0">
              <a:lnSpc>
                <a:spcPct val="115000"/>
              </a:lnSpc>
              <a:spcBef>
                <a:spcPts val="700"/>
              </a:spcBef>
              <a:spcAft>
                <a:spcPts val="600"/>
              </a:spcAft>
              <a:buClr>
                <a:schemeClr val="accent2"/>
              </a:buClr>
              <a:buSzPct val="100000"/>
              <a:buFont typeface="Droid Sans"/>
              <a:buChar char="➔"/>
            </a:pPr>
            <a:r>
              <a:rPr lang="en" sz="1800">
                <a:solidFill>
                  <a:schemeClr val="dk2"/>
                </a:solidFill>
                <a:latin typeface="Droid Sans"/>
                <a:ea typeface="Droid Sans"/>
                <a:cs typeface="Droid Sans"/>
                <a:sym typeface="Droid Sans"/>
              </a:rPr>
              <a:t>Purpose:  Tag topics to easily understand document </a:t>
            </a:r>
          </a:p>
          <a:p>
            <a:pPr marL="457200" lvl="0" indent="-342900" rtl="0">
              <a:lnSpc>
                <a:spcPct val="115000"/>
              </a:lnSpc>
              <a:spcBef>
                <a:spcPts val="700"/>
              </a:spcBef>
              <a:spcAft>
                <a:spcPts val="600"/>
              </a:spcAft>
              <a:buClr>
                <a:schemeClr val="accent2"/>
              </a:buClr>
              <a:buSzPct val="100000"/>
              <a:buFont typeface="Droid Sans"/>
              <a:buChar char="➔"/>
            </a:pPr>
            <a:r>
              <a:rPr lang="en" sz="1800">
                <a:solidFill>
                  <a:srgbClr val="3D3D3D"/>
                </a:solidFill>
                <a:latin typeface="Droid Sans"/>
                <a:ea typeface="Droid Sans"/>
                <a:cs typeface="Droid Sans"/>
                <a:sym typeface="Droid Sans"/>
              </a:rPr>
              <a:t>Previously, only running on Seungwon’s personal data set</a:t>
            </a:r>
          </a:p>
          <a:p>
            <a:pPr marL="914400" lvl="1" indent="-342900" rtl="0">
              <a:lnSpc>
                <a:spcPct val="115000"/>
              </a:lnSpc>
              <a:spcBef>
                <a:spcPts val="700"/>
              </a:spcBef>
              <a:spcAft>
                <a:spcPts val="600"/>
              </a:spcAft>
              <a:buClr>
                <a:schemeClr val="accent2"/>
              </a:buClr>
              <a:buSzPct val="100000"/>
              <a:buFont typeface="Droid Sans"/>
              <a:buChar char="◆"/>
            </a:pPr>
            <a:r>
              <a:rPr lang="en" sz="1800">
                <a:solidFill>
                  <a:srgbClr val="3D3D3D"/>
                </a:solidFill>
                <a:latin typeface="Droid Sans"/>
                <a:ea typeface="Droid Sans"/>
                <a:cs typeface="Droid Sans"/>
                <a:sym typeface="Droid Sans"/>
              </a:rPr>
              <a:t>1,000 NYT articles</a:t>
            </a:r>
          </a:p>
          <a:p>
            <a:pPr marL="0" lvl="0" indent="0" rtl="0">
              <a:spcBef>
                <a:spcPts val="0"/>
              </a:spcBef>
              <a:buNone/>
            </a:pPr>
            <a:endParaRPr sz="1800">
              <a:latin typeface="Droid Sans"/>
              <a:ea typeface="Droid Sans"/>
              <a:cs typeface="Droid Sans"/>
              <a:sym typeface="Droid Sans"/>
            </a:endParaRPr>
          </a:p>
        </p:txBody>
      </p:sp>
      <p:sp>
        <p:nvSpPr>
          <p:cNvPr id="106" name="Shape 106"/>
          <p:cNvSpPr txBox="1"/>
          <p:nvPr/>
        </p:nvSpPr>
        <p:spPr>
          <a:xfrm>
            <a:off x="966525" y="2162850"/>
            <a:ext cx="3657600" cy="4572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Shape 111"/>
          <p:cNvSpPr txBox="1">
            <a:spLocks noGrp="1"/>
          </p:cNvSpPr>
          <p:nvPr>
            <p:ph type="title"/>
          </p:nvPr>
        </p:nvSpPr>
        <p:spPr>
          <a:xfrm>
            <a:off x="435906" y="570816"/>
            <a:ext cx="8272200" cy="760199"/>
          </a:xfrm>
          <a:prstGeom prst="rect">
            <a:avLst/>
          </a:prstGeom>
        </p:spPr>
        <p:txBody>
          <a:bodyPr lIns="68575" tIns="68575" rIns="68575" bIns="68575" anchor="b" anchorCtr="0">
            <a:noAutofit/>
          </a:bodyPr>
          <a:lstStyle/>
          <a:p>
            <a:pPr lvl="0" rtl="0">
              <a:spcBef>
                <a:spcPts val="0"/>
              </a:spcBef>
              <a:buNone/>
            </a:pPr>
            <a:r>
              <a:rPr lang="en" sz="2400">
                <a:solidFill>
                  <a:schemeClr val="lt1"/>
                </a:solidFill>
                <a:latin typeface="Droid Sans"/>
                <a:ea typeface="Droid Sans"/>
                <a:cs typeface="Droid Sans"/>
                <a:sym typeface="Droid Sans"/>
              </a:rPr>
              <a:t>What is Xpantrac?</a:t>
            </a:r>
          </a:p>
        </p:txBody>
      </p:sp>
      <p:pic>
        <p:nvPicPr>
          <p:cNvPr id="112" name="Shape 112"/>
          <p:cNvPicPr preferRelativeResize="0"/>
          <p:nvPr/>
        </p:nvPicPr>
        <p:blipFill>
          <a:blip r:embed="rId3"/>
          <a:stretch>
            <a:fillRect/>
          </a:stretch>
        </p:blipFill>
        <p:spPr>
          <a:xfrm>
            <a:off x="5422462" y="1568425"/>
            <a:ext cx="3285625" cy="3319850"/>
          </a:xfrm>
          <a:prstGeom prst="rect">
            <a:avLst/>
          </a:prstGeom>
        </p:spPr>
      </p:pic>
      <p:sp>
        <p:nvSpPr>
          <p:cNvPr id="113" name="Shape 113"/>
          <p:cNvSpPr txBox="1">
            <a:spLocks noGrp="1"/>
          </p:cNvSpPr>
          <p:nvPr>
            <p:ph type="body" idx="1"/>
          </p:nvPr>
        </p:nvSpPr>
        <p:spPr>
          <a:xfrm>
            <a:off x="435906" y="1690377"/>
            <a:ext cx="4450800" cy="3252900"/>
          </a:xfrm>
          <a:prstGeom prst="rect">
            <a:avLst/>
          </a:prstGeom>
        </p:spPr>
        <p:txBody>
          <a:bodyPr lIns="68575" tIns="68575" rIns="68575" bIns="68575" anchor="ctr" anchorCtr="0">
            <a:noAutofit/>
          </a:bodyPr>
          <a:lstStyle/>
          <a:p>
            <a:pPr marL="457200" lvl="0" indent="-342900" rtl="0">
              <a:spcBef>
                <a:spcPts val="700"/>
              </a:spcBef>
              <a:spcAft>
                <a:spcPts val="600"/>
              </a:spcAft>
              <a:buClr>
                <a:schemeClr val="accent2"/>
              </a:buClr>
              <a:buSzPct val="100000"/>
              <a:buFont typeface="Droid Sans"/>
              <a:buChar char="➔"/>
            </a:pPr>
            <a:r>
              <a:rPr lang="en" sz="1800" dirty="0">
                <a:solidFill>
                  <a:srgbClr val="3D3D3D"/>
                </a:solidFill>
                <a:latin typeface="Droid Sans"/>
                <a:ea typeface="Droid Sans"/>
                <a:cs typeface="Droid Sans"/>
                <a:sym typeface="Droid Sans"/>
              </a:rPr>
              <a:t>Input: text file</a:t>
            </a:r>
          </a:p>
          <a:p>
            <a:pPr marL="457200" lvl="0" indent="-342900" rtl="0">
              <a:spcBef>
                <a:spcPts val="700"/>
              </a:spcBef>
              <a:spcAft>
                <a:spcPts val="600"/>
              </a:spcAft>
              <a:buClr>
                <a:schemeClr val="accent2"/>
              </a:buClr>
              <a:buSzPct val="100000"/>
              <a:buFont typeface="Droid Sans"/>
              <a:buChar char="➔"/>
            </a:pPr>
            <a:r>
              <a:rPr lang="en" sz="1800" dirty="0">
                <a:solidFill>
                  <a:srgbClr val="3D3D3D"/>
                </a:solidFill>
                <a:latin typeface="Droid Sans"/>
                <a:ea typeface="Droid Sans"/>
                <a:cs typeface="Droid Sans"/>
                <a:sym typeface="Droid Sans"/>
              </a:rPr>
              <a:t>Build query </a:t>
            </a:r>
          </a:p>
          <a:p>
            <a:pPr marL="914400" lvl="1" indent="-330200" rtl="0">
              <a:spcBef>
                <a:spcPts val="700"/>
              </a:spcBef>
              <a:spcAft>
                <a:spcPts val="600"/>
              </a:spcAft>
              <a:buClr>
                <a:schemeClr val="accent2"/>
              </a:buClr>
              <a:buSzPct val="100000"/>
              <a:buFont typeface="Droid Sans"/>
              <a:buChar char="◆"/>
            </a:pPr>
            <a:r>
              <a:rPr lang="en" sz="1600" dirty="0">
                <a:solidFill>
                  <a:srgbClr val="3D3D3D"/>
                </a:solidFill>
                <a:latin typeface="Droid Sans"/>
                <a:ea typeface="Droid Sans"/>
                <a:cs typeface="Droid Sans"/>
                <a:sym typeface="Droid Sans"/>
              </a:rPr>
              <a:t>Every 5 words, 1 word overlap</a:t>
            </a:r>
          </a:p>
          <a:p>
            <a:pPr marL="457200" lvl="0" indent="-342900" rtl="0">
              <a:spcBef>
                <a:spcPts val="700"/>
              </a:spcBef>
              <a:spcAft>
                <a:spcPts val="600"/>
              </a:spcAft>
              <a:buClr>
                <a:schemeClr val="accent2"/>
              </a:buClr>
              <a:buSzPct val="100000"/>
              <a:buFont typeface="Droid Sans"/>
              <a:buChar char="➔"/>
            </a:pPr>
            <a:r>
              <a:rPr lang="en" sz="1800" dirty="0">
                <a:solidFill>
                  <a:srgbClr val="3D3D3D"/>
                </a:solidFill>
                <a:latin typeface="Droid Sans"/>
                <a:ea typeface="Droid Sans"/>
                <a:cs typeface="Droid Sans"/>
                <a:sym typeface="Droid Sans"/>
              </a:rPr>
              <a:t>Send query to search API</a:t>
            </a:r>
          </a:p>
          <a:p>
            <a:pPr marL="457200" lvl="0" indent="-342900" rtl="0">
              <a:spcBef>
                <a:spcPts val="700"/>
              </a:spcBef>
              <a:spcAft>
                <a:spcPts val="600"/>
              </a:spcAft>
              <a:buClr>
                <a:schemeClr val="accent2"/>
              </a:buClr>
              <a:buSzPct val="100000"/>
              <a:buFont typeface="Droid Sans"/>
              <a:buChar char="➔"/>
            </a:pPr>
            <a:r>
              <a:rPr lang="en" sz="1800" dirty="0">
                <a:solidFill>
                  <a:srgbClr val="3D3D3D"/>
                </a:solidFill>
                <a:latin typeface="Droid Sans"/>
                <a:ea typeface="Droid Sans"/>
                <a:cs typeface="Droid Sans"/>
                <a:sym typeface="Droid Sans"/>
              </a:rPr>
              <a:t>Find topics in retrieved documents</a:t>
            </a:r>
          </a:p>
          <a:p>
            <a:pPr marL="914400" lvl="1" indent="-330200" rtl="0">
              <a:spcBef>
                <a:spcPts val="700"/>
              </a:spcBef>
              <a:spcAft>
                <a:spcPts val="600"/>
              </a:spcAft>
              <a:buClr>
                <a:schemeClr val="accent2"/>
              </a:buClr>
              <a:buSzPct val="100000"/>
              <a:buFont typeface="Droid Sans"/>
              <a:buChar char="◆"/>
            </a:pPr>
            <a:r>
              <a:rPr lang="en" sz="1600" dirty="0">
                <a:solidFill>
                  <a:srgbClr val="3D3D3D"/>
                </a:solidFill>
                <a:latin typeface="Droid Sans"/>
                <a:ea typeface="Droid Sans"/>
                <a:cs typeface="Droid Sans"/>
                <a:sym typeface="Droid Sans"/>
              </a:rPr>
              <a:t>Frequency of words</a:t>
            </a:r>
          </a:p>
          <a:p>
            <a:pPr marL="457200" lvl="0" indent="-342900" rtl="0">
              <a:spcBef>
                <a:spcPts val="700"/>
              </a:spcBef>
              <a:spcAft>
                <a:spcPts val="600"/>
              </a:spcAft>
              <a:buClr>
                <a:schemeClr val="accent2"/>
              </a:buClr>
              <a:buSzPct val="100000"/>
              <a:buFont typeface="Droid Sans"/>
              <a:buChar char="➔"/>
            </a:pPr>
            <a:r>
              <a:rPr lang="en" sz="1800" dirty="0">
                <a:solidFill>
                  <a:srgbClr val="3D3D3D"/>
                </a:solidFill>
                <a:latin typeface="Droid Sans"/>
                <a:ea typeface="Droid Sans"/>
                <a:cs typeface="Droid Sans"/>
                <a:sym typeface="Droid Sans"/>
              </a:rPr>
              <a:t>Select most frequent as “topics”</a:t>
            </a:r>
          </a:p>
          <a:p>
            <a:pPr marL="457200" lvl="0" indent="-342900" rtl="0">
              <a:spcBef>
                <a:spcPts val="700"/>
              </a:spcBef>
              <a:spcAft>
                <a:spcPts val="600"/>
              </a:spcAft>
              <a:buClr>
                <a:schemeClr val="accent2"/>
              </a:buClr>
              <a:buSzPct val="100000"/>
              <a:buFont typeface="Droid Sans"/>
              <a:buChar char="➔"/>
            </a:pPr>
            <a:r>
              <a:rPr lang="en" sz="1800" dirty="0">
                <a:solidFill>
                  <a:srgbClr val="3D3D3D"/>
                </a:solidFill>
                <a:latin typeface="Droid Sans"/>
                <a:ea typeface="Droid Sans"/>
                <a:cs typeface="Droid Sans"/>
                <a:sym typeface="Droid Sans"/>
              </a:rPr>
              <a:t>Output: topics</a:t>
            </a:r>
          </a:p>
          <a:p>
            <a:pPr marL="0" lvl="0" indent="0" rtl="0">
              <a:spcBef>
                <a:spcPts val="0"/>
              </a:spcBef>
              <a:buNone/>
            </a:pPr>
            <a:endParaRPr sz="1800" dirty="0">
              <a:latin typeface="Droid Sans"/>
              <a:ea typeface="Droid Sans"/>
              <a:cs typeface="Droid Sans"/>
              <a:sym typeface="Droid Sans"/>
            </a:endParaRP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Shape 118"/>
          <p:cNvSpPr txBox="1">
            <a:spLocks noGrp="1"/>
          </p:cNvSpPr>
          <p:nvPr>
            <p:ph type="title"/>
          </p:nvPr>
        </p:nvSpPr>
        <p:spPr>
          <a:xfrm>
            <a:off x="435893" y="526616"/>
            <a:ext cx="8272200" cy="760199"/>
          </a:xfrm>
          <a:prstGeom prst="rect">
            <a:avLst/>
          </a:prstGeom>
        </p:spPr>
        <p:txBody>
          <a:bodyPr lIns="68575" tIns="68575" rIns="68575" bIns="68575" anchor="b" anchorCtr="0">
            <a:noAutofit/>
          </a:bodyPr>
          <a:lstStyle/>
          <a:p>
            <a:pPr>
              <a:spcBef>
                <a:spcPts val="0"/>
              </a:spcBef>
              <a:buNone/>
            </a:pPr>
            <a:r>
              <a:rPr lang="en" sz="2400">
                <a:solidFill>
                  <a:schemeClr val="lt1"/>
                </a:solidFill>
                <a:latin typeface="Droid Sans"/>
                <a:ea typeface="Droid Sans"/>
                <a:cs typeface="Droid Sans"/>
                <a:sym typeface="Droid Sans"/>
              </a:rPr>
              <a:t>Example Input/Output</a:t>
            </a:r>
          </a:p>
        </p:txBody>
      </p:sp>
      <p:sp>
        <p:nvSpPr>
          <p:cNvPr id="119" name="Shape 119"/>
          <p:cNvSpPr txBox="1">
            <a:spLocks noGrp="1"/>
          </p:cNvSpPr>
          <p:nvPr>
            <p:ph type="body" idx="1"/>
          </p:nvPr>
        </p:nvSpPr>
        <p:spPr>
          <a:xfrm>
            <a:off x="435893" y="1635372"/>
            <a:ext cx="8272200" cy="2758800"/>
          </a:xfrm>
          <a:prstGeom prst="rect">
            <a:avLst/>
          </a:prstGeom>
        </p:spPr>
        <p:txBody>
          <a:bodyPr lIns="68575" tIns="68575" rIns="68575" bIns="68575" anchor="ctr" anchorCtr="0">
            <a:noAutofit/>
          </a:bodyPr>
          <a:lstStyle/>
          <a:p>
            <a:pPr>
              <a:spcBef>
                <a:spcPts val="0"/>
              </a:spcBef>
              <a:buNone/>
            </a:pPr>
            <a:endParaRPr/>
          </a:p>
        </p:txBody>
      </p:sp>
      <p:grpSp>
        <p:nvGrpSpPr>
          <p:cNvPr id="120" name="Shape 120"/>
          <p:cNvGrpSpPr/>
          <p:nvPr/>
        </p:nvGrpSpPr>
        <p:grpSpPr>
          <a:xfrm>
            <a:off x="533300" y="2228775"/>
            <a:ext cx="8077375" cy="1869412"/>
            <a:chOff x="435900" y="1635387"/>
            <a:chExt cx="8077375" cy="1869412"/>
          </a:xfrm>
        </p:grpSpPr>
        <p:pic>
          <p:nvPicPr>
            <p:cNvPr id="121" name="Shape 121"/>
            <p:cNvPicPr preferRelativeResize="0"/>
            <p:nvPr/>
          </p:nvPicPr>
          <p:blipFill>
            <a:blip r:embed="rId3"/>
            <a:stretch>
              <a:fillRect/>
            </a:stretch>
          </p:blipFill>
          <p:spPr>
            <a:xfrm>
              <a:off x="435900" y="1902699"/>
              <a:ext cx="2183975" cy="1602100"/>
            </a:xfrm>
            <a:prstGeom prst="rect">
              <a:avLst/>
            </a:prstGeom>
          </p:spPr>
        </p:pic>
        <p:pic>
          <p:nvPicPr>
            <p:cNvPr id="122" name="Shape 122"/>
            <p:cNvPicPr preferRelativeResize="0"/>
            <p:nvPr/>
          </p:nvPicPr>
          <p:blipFill>
            <a:blip r:embed="rId4"/>
            <a:stretch>
              <a:fillRect/>
            </a:stretch>
          </p:blipFill>
          <p:spPr>
            <a:xfrm>
              <a:off x="2665325" y="2241600"/>
              <a:ext cx="641299" cy="431725"/>
            </a:xfrm>
            <a:prstGeom prst="rect">
              <a:avLst/>
            </a:prstGeom>
          </p:spPr>
        </p:pic>
        <p:pic>
          <p:nvPicPr>
            <p:cNvPr id="123" name="Shape 123"/>
            <p:cNvPicPr preferRelativeResize="0"/>
            <p:nvPr/>
          </p:nvPicPr>
          <p:blipFill>
            <a:blip r:embed="rId5"/>
            <a:stretch>
              <a:fillRect/>
            </a:stretch>
          </p:blipFill>
          <p:spPr>
            <a:xfrm>
              <a:off x="3435250" y="2191650"/>
              <a:ext cx="1172777" cy="760199"/>
            </a:xfrm>
            <a:prstGeom prst="rect">
              <a:avLst/>
            </a:prstGeom>
          </p:spPr>
        </p:pic>
        <p:pic>
          <p:nvPicPr>
            <p:cNvPr id="124" name="Shape 124"/>
            <p:cNvPicPr preferRelativeResize="0"/>
            <p:nvPr/>
          </p:nvPicPr>
          <p:blipFill>
            <a:blip r:embed="rId4"/>
            <a:stretch>
              <a:fillRect/>
            </a:stretch>
          </p:blipFill>
          <p:spPr>
            <a:xfrm>
              <a:off x="4608025" y="2241600"/>
              <a:ext cx="641299" cy="431725"/>
            </a:xfrm>
            <a:prstGeom prst="rect">
              <a:avLst/>
            </a:prstGeom>
          </p:spPr>
        </p:pic>
        <p:pic>
          <p:nvPicPr>
            <p:cNvPr id="125" name="Shape 125"/>
            <p:cNvPicPr preferRelativeResize="0"/>
            <p:nvPr/>
          </p:nvPicPr>
          <p:blipFill>
            <a:blip r:embed="rId6"/>
            <a:stretch>
              <a:fillRect/>
            </a:stretch>
          </p:blipFill>
          <p:spPr>
            <a:xfrm>
              <a:off x="5423400" y="2095675"/>
              <a:ext cx="3089875" cy="856175"/>
            </a:xfrm>
            <a:prstGeom prst="rect">
              <a:avLst/>
            </a:prstGeom>
          </p:spPr>
        </p:pic>
        <p:sp>
          <p:nvSpPr>
            <p:cNvPr id="126" name="Shape 126"/>
            <p:cNvSpPr txBox="1"/>
            <p:nvPr/>
          </p:nvSpPr>
          <p:spPr>
            <a:xfrm>
              <a:off x="470350" y="1635387"/>
              <a:ext cx="1750500" cy="490199"/>
            </a:xfrm>
            <a:prstGeom prst="rect">
              <a:avLst/>
            </a:prstGeom>
          </p:spPr>
          <p:txBody>
            <a:bodyPr lIns="91425" tIns="91425" rIns="91425" bIns="91425" anchor="t" anchorCtr="0">
              <a:noAutofit/>
            </a:bodyPr>
            <a:lstStyle/>
            <a:p>
              <a:pPr algn="ctr">
                <a:spcBef>
                  <a:spcPts val="0"/>
                </a:spcBef>
                <a:buNone/>
              </a:pPr>
              <a:r>
                <a:rPr lang="en" sz="1800">
                  <a:solidFill>
                    <a:srgbClr val="4C1130"/>
                  </a:solidFill>
                </a:rPr>
                <a:t>Input</a:t>
              </a:r>
            </a:p>
          </p:txBody>
        </p:sp>
        <p:sp>
          <p:nvSpPr>
            <p:cNvPr id="127" name="Shape 127"/>
            <p:cNvSpPr txBox="1"/>
            <p:nvPr/>
          </p:nvSpPr>
          <p:spPr>
            <a:xfrm>
              <a:off x="5170525" y="1664625"/>
              <a:ext cx="2906400" cy="431700"/>
            </a:xfrm>
            <a:prstGeom prst="rect">
              <a:avLst/>
            </a:prstGeom>
          </p:spPr>
          <p:txBody>
            <a:bodyPr lIns="91425" tIns="91425" rIns="91425" bIns="91425" anchor="t" anchorCtr="0">
              <a:noAutofit/>
            </a:bodyPr>
            <a:lstStyle/>
            <a:p>
              <a:pPr lvl="0" algn="ctr" rtl="0">
                <a:spcBef>
                  <a:spcPts val="0"/>
                </a:spcBef>
                <a:buNone/>
              </a:pPr>
              <a:r>
                <a:rPr lang="en" sz="1800">
                  <a:solidFill>
                    <a:srgbClr val="4C1130"/>
                  </a:solidFill>
                </a:rPr>
                <a:t>Output</a:t>
              </a:r>
            </a:p>
          </p:txBody>
        </p:sp>
      </p:gr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body" idx="1"/>
          </p:nvPr>
        </p:nvSpPr>
        <p:spPr>
          <a:xfrm>
            <a:off x="435900" y="1635375"/>
            <a:ext cx="8272200" cy="2974200"/>
          </a:xfrm>
          <a:prstGeom prst="rect">
            <a:avLst/>
          </a:prstGeom>
        </p:spPr>
        <p:txBody>
          <a:bodyPr lIns="68575" tIns="68575" rIns="68575" bIns="68575" anchor="ctr" anchorCtr="0">
            <a:noAutofit/>
          </a:bodyPr>
          <a:lstStyle/>
          <a:p>
            <a:pPr marL="457200" lvl="0" indent="-342900" rtl="0">
              <a:spcBef>
                <a:spcPts val="0"/>
              </a:spcBef>
              <a:buClr>
                <a:schemeClr val="accent2"/>
              </a:buClr>
              <a:buSzPct val="100000"/>
              <a:buFont typeface="Droid Sans"/>
              <a:buChar char="➔"/>
            </a:pPr>
            <a:r>
              <a:rPr lang="en" sz="1800">
                <a:solidFill>
                  <a:schemeClr val="dk2"/>
                </a:solidFill>
                <a:latin typeface="Droid Sans"/>
                <a:ea typeface="Droid Sans"/>
                <a:cs typeface="Droid Sans"/>
                <a:sym typeface="Droid Sans"/>
              </a:rPr>
              <a:t>Python script written to get HTML out of WARC (web archive) files</a:t>
            </a:r>
          </a:p>
          <a:p>
            <a:pPr marL="0" lvl="0" indent="0" rtl="0">
              <a:spcBef>
                <a:spcPts val="0"/>
              </a:spcBef>
              <a:buNone/>
            </a:pPr>
            <a:endParaRPr sz="1800">
              <a:solidFill>
                <a:schemeClr val="dk2"/>
              </a:solidFill>
              <a:latin typeface="Droid Sans"/>
              <a:ea typeface="Droid Sans"/>
              <a:cs typeface="Droid Sans"/>
              <a:sym typeface="Droid Sans"/>
            </a:endParaRPr>
          </a:p>
          <a:p>
            <a:pPr marL="457200" lvl="0" indent="-342900" rtl="0">
              <a:spcBef>
                <a:spcPts val="0"/>
              </a:spcBef>
              <a:buClr>
                <a:schemeClr val="accent2"/>
              </a:buClr>
              <a:buSzPct val="100000"/>
              <a:buFont typeface="Droid Sans"/>
              <a:buChar char="➔"/>
            </a:pPr>
            <a:r>
              <a:rPr lang="en" sz="1800">
                <a:solidFill>
                  <a:schemeClr val="dk2"/>
                </a:solidFill>
                <a:latin typeface="Droid Sans"/>
                <a:ea typeface="Droid Sans"/>
                <a:cs typeface="Droid Sans"/>
                <a:sym typeface="Droid Sans"/>
              </a:rPr>
              <a:t>Xpantrac currently runs on local data set (50 .txt files) and gives correct output, using Yahoo Web API</a:t>
            </a:r>
          </a:p>
          <a:p>
            <a:pPr marL="0" lvl="0" indent="0" rtl="0">
              <a:spcBef>
                <a:spcPts val="0"/>
              </a:spcBef>
              <a:buNone/>
            </a:pPr>
            <a:endParaRPr sz="1800">
              <a:solidFill>
                <a:schemeClr val="dk2"/>
              </a:solidFill>
              <a:latin typeface="Droid Sans"/>
              <a:ea typeface="Droid Sans"/>
              <a:cs typeface="Droid Sans"/>
              <a:sym typeface="Droid Sans"/>
            </a:endParaRPr>
          </a:p>
          <a:p>
            <a:pPr marL="457200" lvl="0" indent="-342900" rtl="0">
              <a:spcBef>
                <a:spcPts val="0"/>
              </a:spcBef>
              <a:buClr>
                <a:schemeClr val="accent2"/>
              </a:buClr>
              <a:buSzPct val="100000"/>
              <a:buFont typeface="Droid Sans"/>
              <a:buChar char="➔"/>
            </a:pPr>
            <a:r>
              <a:rPr lang="en" sz="1800">
                <a:solidFill>
                  <a:schemeClr val="dk2"/>
                </a:solidFill>
                <a:latin typeface="Droid Sans"/>
                <a:ea typeface="Droid Sans"/>
                <a:cs typeface="Droid Sans"/>
                <a:sym typeface="Droid Sans"/>
              </a:rPr>
              <a:t>Became familiar with Solr and attempted to index CNN news articles</a:t>
            </a:r>
          </a:p>
          <a:p>
            <a:pPr marL="914400" lvl="1" indent="-342900">
              <a:spcBef>
                <a:spcPts val="0"/>
              </a:spcBef>
              <a:buClr>
                <a:schemeClr val="accent2"/>
              </a:buClr>
              <a:buSzPct val="100000"/>
              <a:buFont typeface="Droid Sans"/>
              <a:buChar char="◆"/>
            </a:pPr>
            <a:r>
              <a:rPr lang="en" sz="1800">
                <a:solidFill>
                  <a:schemeClr val="dk2"/>
                </a:solidFill>
                <a:latin typeface="Droid Sans"/>
                <a:ea typeface="Droid Sans"/>
                <a:cs typeface="Droid Sans"/>
                <a:sym typeface="Droid Sans"/>
              </a:rPr>
              <a:t>Stores information like title, first 30 words, last 30 words, etc. to easily use as input for Xpantrac</a:t>
            </a:r>
          </a:p>
        </p:txBody>
      </p:sp>
      <p:sp>
        <p:nvSpPr>
          <p:cNvPr id="133" name="Shape 133"/>
          <p:cNvSpPr txBox="1">
            <a:spLocks noGrp="1"/>
          </p:cNvSpPr>
          <p:nvPr>
            <p:ph type="title"/>
          </p:nvPr>
        </p:nvSpPr>
        <p:spPr>
          <a:xfrm>
            <a:off x="435893" y="526616"/>
            <a:ext cx="8272200" cy="760199"/>
          </a:xfrm>
          <a:prstGeom prst="rect">
            <a:avLst/>
          </a:prstGeom>
        </p:spPr>
        <p:txBody>
          <a:bodyPr lIns="68575" tIns="68575" rIns="68575" bIns="68575" anchor="b" anchorCtr="0">
            <a:noAutofit/>
          </a:bodyPr>
          <a:lstStyle/>
          <a:p>
            <a:pPr lvl="0" rtl="0">
              <a:spcBef>
                <a:spcPts val="0"/>
              </a:spcBef>
              <a:buNone/>
            </a:pPr>
            <a:r>
              <a:rPr lang="en" sz="2400">
                <a:solidFill>
                  <a:schemeClr val="lt1"/>
                </a:solidFill>
                <a:latin typeface="Droid Sans"/>
                <a:ea typeface="Droid Sans"/>
                <a:cs typeface="Droid Sans"/>
                <a:sym typeface="Droid Sans"/>
              </a:rPr>
              <a:t>Progress at Midterm</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Shape 138"/>
          <p:cNvSpPr txBox="1">
            <a:spLocks noGrp="1"/>
          </p:cNvSpPr>
          <p:nvPr>
            <p:ph type="body" idx="1"/>
          </p:nvPr>
        </p:nvSpPr>
        <p:spPr>
          <a:xfrm>
            <a:off x="435900" y="1635375"/>
            <a:ext cx="2953199" cy="3189299"/>
          </a:xfrm>
          <a:prstGeom prst="rect">
            <a:avLst/>
          </a:prstGeom>
          <a:ln>
            <a:noFill/>
          </a:ln>
        </p:spPr>
        <p:txBody>
          <a:bodyPr lIns="68575" tIns="68575" rIns="68575" bIns="68575" anchor="ctr" anchorCtr="0">
            <a:noAutofit/>
          </a:bodyPr>
          <a:lstStyle/>
          <a:p>
            <a:pPr marL="457200" marR="0" lvl="0" indent="-342900" algn="l" rtl="0">
              <a:lnSpc>
                <a:spcPct val="100000"/>
              </a:lnSpc>
              <a:spcBef>
                <a:spcPts val="300"/>
              </a:spcBef>
              <a:spcAft>
                <a:spcPts val="500"/>
              </a:spcAft>
              <a:buClr>
                <a:schemeClr val="accent2"/>
              </a:buClr>
              <a:buSzPct val="100000"/>
              <a:buFont typeface="Droid Sans"/>
              <a:buChar char="➔"/>
            </a:pPr>
            <a:r>
              <a:rPr lang="en" sz="1800">
                <a:solidFill>
                  <a:schemeClr val="dk2"/>
                </a:solidFill>
                <a:latin typeface="Droid Sans"/>
                <a:ea typeface="Droid Sans"/>
                <a:cs typeface="Droid Sans"/>
                <a:sym typeface="Droid Sans"/>
              </a:rPr>
              <a:t>Yahoo Search API authorization</a:t>
            </a:r>
          </a:p>
          <a:p>
            <a:pPr marL="0" marR="0" lvl="0" indent="0" algn="l" rtl="0">
              <a:lnSpc>
                <a:spcPct val="100000"/>
              </a:lnSpc>
              <a:spcBef>
                <a:spcPts val="300"/>
              </a:spcBef>
              <a:spcAft>
                <a:spcPts val="500"/>
              </a:spcAft>
              <a:buNone/>
            </a:pPr>
            <a:endParaRPr sz="1800">
              <a:solidFill>
                <a:schemeClr val="dk2"/>
              </a:solidFill>
              <a:latin typeface="Droid Sans"/>
              <a:ea typeface="Droid Sans"/>
              <a:cs typeface="Droid Sans"/>
              <a:sym typeface="Droid Sans"/>
            </a:endParaRPr>
          </a:p>
          <a:p>
            <a:pPr marL="457200" marR="0" lvl="0" indent="-342900" algn="l" rtl="0">
              <a:lnSpc>
                <a:spcPct val="100000"/>
              </a:lnSpc>
              <a:spcBef>
                <a:spcPts val="300"/>
              </a:spcBef>
              <a:spcAft>
                <a:spcPts val="500"/>
              </a:spcAft>
              <a:buClr>
                <a:schemeClr val="accent2"/>
              </a:buClr>
              <a:buSzPct val="100000"/>
              <a:buFont typeface="Droid Sans"/>
              <a:buChar char="➔"/>
            </a:pPr>
            <a:r>
              <a:rPr lang="en" sz="1800">
                <a:solidFill>
                  <a:schemeClr val="dk2"/>
                </a:solidFill>
                <a:latin typeface="Droid Sans"/>
                <a:ea typeface="Droid Sans"/>
                <a:cs typeface="Droid Sans"/>
                <a:sym typeface="Droid Sans"/>
              </a:rPr>
              <a:t>Input:  0.txt - 50.txt (IDs in plain_text_ids.txt)</a:t>
            </a:r>
          </a:p>
        </p:txBody>
      </p:sp>
      <p:sp>
        <p:nvSpPr>
          <p:cNvPr id="139" name="Shape 139"/>
          <p:cNvSpPr txBox="1">
            <a:spLocks noGrp="1"/>
          </p:cNvSpPr>
          <p:nvPr>
            <p:ph type="title"/>
          </p:nvPr>
        </p:nvSpPr>
        <p:spPr>
          <a:xfrm>
            <a:off x="435893" y="526616"/>
            <a:ext cx="8272200" cy="760199"/>
          </a:xfrm>
          <a:prstGeom prst="rect">
            <a:avLst/>
          </a:prstGeom>
        </p:spPr>
        <p:txBody>
          <a:bodyPr lIns="68575" tIns="68575" rIns="68575" bIns="68575" anchor="b" anchorCtr="0">
            <a:noAutofit/>
          </a:bodyPr>
          <a:lstStyle/>
          <a:p>
            <a:pPr lvl="0" rtl="0">
              <a:spcBef>
                <a:spcPts val="0"/>
              </a:spcBef>
              <a:buNone/>
            </a:pPr>
            <a:r>
              <a:rPr lang="en" sz="2400">
                <a:solidFill>
                  <a:schemeClr val="lt1"/>
                </a:solidFill>
                <a:latin typeface="Droid Sans"/>
                <a:ea typeface="Droid Sans"/>
                <a:cs typeface="Droid Sans"/>
                <a:sym typeface="Droid Sans"/>
              </a:rPr>
              <a:t>Progress at Midterm: Xpantrac with Yahoo Search API</a:t>
            </a:r>
          </a:p>
        </p:txBody>
      </p:sp>
      <p:pic>
        <p:nvPicPr>
          <p:cNvPr id="140" name="Shape 140"/>
          <p:cNvPicPr preferRelativeResize="0"/>
          <p:nvPr/>
        </p:nvPicPr>
        <p:blipFill>
          <a:blip r:embed="rId3"/>
          <a:stretch>
            <a:fillRect/>
          </a:stretch>
        </p:blipFill>
        <p:spPr>
          <a:xfrm>
            <a:off x="3575200" y="1693587"/>
            <a:ext cx="5032725" cy="3072874"/>
          </a:xfrm>
          <a:prstGeom prst="rect">
            <a:avLst/>
          </a:prstGeom>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Shape 145"/>
          <p:cNvSpPr txBox="1">
            <a:spLocks noGrp="1"/>
          </p:cNvSpPr>
          <p:nvPr>
            <p:ph type="title"/>
          </p:nvPr>
        </p:nvSpPr>
        <p:spPr>
          <a:xfrm>
            <a:off x="435893" y="526616"/>
            <a:ext cx="8272200" cy="760199"/>
          </a:xfrm>
          <a:prstGeom prst="rect">
            <a:avLst/>
          </a:prstGeom>
        </p:spPr>
        <p:txBody>
          <a:bodyPr lIns="68575" tIns="68575" rIns="68575" bIns="68575" anchor="b" anchorCtr="0">
            <a:noAutofit/>
          </a:bodyPr>
          <a:lstStyle/>
          <a:p>
            <a:pPr lvl="0" rtl="0">
              <a:spcBef>
                <a:spcPts val="0"/>
              </a:spcBef>
              <a:buNone/>
            </a:pPr>
            <a:r>
              <a:rPr lang="en" sz="2400">
                <a:solidFill>
                  <a:schemeClr val="lt1"/>
                </a:solidFill>
                <a:latin typeface="Droid Sans"/>
                <a:ea typeface="Droid Sans"/>
                <a:cs typeface="Droid Sans"/>
                <a:sym typeface="Droid Sans"/>
              </a:rPr>
              <a:t>Progress at Midterm: Xpantrac with Yahoo Search API</a:t>
            </a:r>
          </a:p>
        </p:txBody>
      </p:sp>
      <p:pic>
        <p:nvPicPr>
          <p:cNvPr id="146" name="Shape 146"/>
          <p:cNvPicPr preferRelativeResize="0"/>
          <p:nvPr/>
        </p:nvPicPr>
        <p:blipFill>
          <a:blip r:embed="rId3"/>
          <a:stretch>
            <a:fillRect/>
          </a:stretch>
        </p:blipFill>
        <p:spPr>
          <a:xfrm>
            <a:off x="1600200" y="1555025"/>
            <a:ext cx="5943600" cy="3314700"/>
          </a:xfrm>
          <a:prstGeom prst="rect">
            <a:avLst/>
          </a:prstGeom>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Shape 151"/>
          <p:cNvSpPr txBox="1">
            <a:spLocks noGrp="1"/>
          </p:cNvSpPr>
          <p:nvPr>
            <p:ph type="body" idx="1"/>
          </p:nvPr>
        </p:nvSpPr>
        <p:spPr>
          <a:xfrm>
            <a:off x="435900" y="1635375"/>
            <a:ext cx="8272200" cy="2974200"/>
          </a:xfrm>
          <a:prstGeom prst="rect">
            <a:avLst/>
          </a:prstGeom>
        </p:spPr>
        <p:txBody>
          <a:bodyPr lIns="68575" tIns="68575" rIns="68575" bIns="68575" anchor="ctr" anchorCtr="0">
            <a:noAutofit/>
          </a:bodyPr>
          <a:lstStyle/>
          <a:p>
            <a:pPr marL="457200" marR="0" lvl="0" indent="-342900" algn="l" rtl="0">
              <a:lnSpc>
                <a:spcPct val="100000"/>
              </a:lnSpc>
              <a:spcBef>
                <a:spcPts val="300"/>
              </a:spcBef>
              <a:spcAft>
                <a:spcPts val="500"/>
              </a:spcAft>
              <a:buClr>
                <a:schemeClr val="accent2"/>
              </a:buClr>
              <a:buSzPct val="100000"/>
              <a:buFont typeface="Droid Sans"/>
              <a:buChar char="➔"/>
            </a:pPr>
            <a:r>
              <a:rPr lang="en" sz="1800">
                <a:solidFill>
                  <a:schemeClr val="dk2"/>
                </a:solidFill>
                <a:latin typeface="Droid Sans"/>
                <a:ea typeface="Droid Sans"/>
                <a:cs typeface="Droid Sans"/>
                <a:sym typeface="Droid Sans"/>
              </a:rPr>
              <a:t>Indexed files into Solr</a:t>
            </a:r>
          </a:p>
          <a:p>
            <a:pPr marL="0" marR="0" lvl="0" indent="0" algn="l" rtl="0">
              <a:lnSpc>
                <a:spcPct val="100000"/>
              </a:lnSpc>
              <a:spcBef>
                <a:spcPts val="300"/>
              </a:spcBef>
              <a:spcAft>
                <a:spcPts val="500"/>
              </a:spcAft>
              <a:buNone/>
            </a:pPr>
            <a:endParaRPr sz="1800">
              <a:solidFill>
                <a:schemeClr val="dk2"/>
              </a:solidFill>
              <a:latin typeface="Droid Sans"/>
              <a:ea typeface="Droid Sans"/>
              <a:cs typeface="Droid Sans"/>
              <a:sym typeface="Droid Sans"/>
            </a:endParaRPr>
          </a:p>
          <a:p>
            <a:pPr marL="457200" marR="0" lvl="0" indent="-342900" algn="l" rtl="0">
              <a:lnSpc>
                <a:spcPct val="100000"/>
              </a:lnSpc>
              <a:spcBef>
                <a:spcPts val="300"/>
              </a:spcBef>
              <a:spcAft>
                <a:spcPts val="500"/>
              </a:spcAft>
              <a:buClr>
                <a:schemeClr val="accent2"/>
              </a:buClr>
              <a:buSzPct val="100000"/>
              <a:buFont typeface="Droid Sans"/>
              <a:buChar char="➔"/>
            </a:pPr>
            <a:r>
              <a:rPr lang="en" sz="1800">
                <a:solidFill>
                  <a:schemeClr val="dk2"/>
                </a:solidFill>
                <a:latin typeface="Droid Sans"/>
                <a:ea typeface="Droid Sans"/>
                <a:cs typeface="Droid Sans"/>
                <a:sym typeface="Droid Sans"/>
              </a:rPr>
              <a:t>Connected Xpantrac to Solr collection</a:t>
            </a:r>
          </a:p>
          <a:p>
            <a:pPr marL="0" marR="0" lvl="0" indent="0" algn="l" rtl="0">
              <a:lnSpc>
                <a:spcPct val="100000"/>
              </a:lnSpc>
              <a:spcBef>
                <a:spcPts val="300"/>
              </a:spcBef>
              <a:spcAft>
                <a:spcPts val="500"/>
              </a:spcAft>
              <a:buNone/>
            </a:pPr>
            <a:endParaRPr sz="1800">
              <a:solidFill>
                <a:schemeClr val="dk2"/>
              </a:solidFill>
              <a:latin typeface="Droid Sans"/>
              <a:ea typeface="Droid Sans"/>
              <a:cs typeface="Droid Sans"/>
              <a:sym typeface="Droid Sans"/>
            </a:endParaRPr>
          </a:p>
          <a:p>
            <a:pPr marL="457200" marR="0" lvl="0" indent="-342900" algn="l" rtl="0">
              <a:lnSpc>
                <a:spcPct val="100000"/>
              </a:lnSpc>
              <a:spcBef>
                <a:spcPts val="300"/>
              </a:spcBef>
              <a:spcAft>
                <a:spcPts val="500"/>
              </a:spcAft>
              <a:buClr>
                <a:schemeClr val="accent2"/>
              </a:buClr>
              <a:buSzPct val="100000"/>
              <a:buFont typeface="Droid Sans"/>
              <a:buChar char="➔"/>
            </a:pPr>
            <a:r>
              <a:rPr lang="en" sz="1800">
                <a:solidFill>
                  <a:schemeClr val="dk2"/>
                </a:solidFill>
                <a:latin typeface="Droid Sans"/>
                <a:ea typeface="Droid Sans"/>
                <a:cs typeface="Droid Sans"/>
                <a:sym typeface="Droid Sans"/>
              </a:rPr>
              <a:t>Evaluated extracted topics (current)</a:t>
            </a:r>
          </a:p>
        </p:txBody>
      </p:sp>
      <p:sp>
        <p:nvSpPr>
          <p:cNvPr id="152" name="Shape 152"/>
          <p:cNvSpPr txBox="1">
            <a:spLocks noGrp="1"/>
          </p:cNvSpPr>
          <p:nvPr>
            <p:ph type="title"/>
          </p:nvPr>
        </p:nvSpPr>
        <p:spPr>
          <a:xfrm>
            <a:off x="435893" y="526616"/>
            <a:ext cx="8272200" cy="760199"/>
          </a:xfrm>
          <a:prstGeom prst="rect">
            <a:avLst/>
          </a:prstGeom>
        </p:spPr>
        <p:txBody>
          <a:bodyPr lIns="68575" tIns="68575" rIns="68575" bIns="68575" anchor="b" anchorCtr="0">
            <a:noAutofit/>
          </a:bodyPr>
          <a:lstStyle/>
          <a:p>
            <a:pPr lvl="0" rtl="0">
              <a:spcBef>
                <a:spcPts val="0"/>
              </a:spcBef>
              <a:buNone/>
            </a:pPr>
            <a:r>
              <a:rPr lang="en" sz="2400">
                <a:solidFill>
                  <a:schemeClr val="lt1"/>
                </a:solidFill>
                <a:latin typeface="Droid Sans"/>
                <a:ea typeface="Droid Sans"/>
                <a:cs typeface="Droid Sans"/>
                <a:sym typeface="Droid Sans"/>
              </a:rPr>
              <a:t>Final Progress</a:t>
            </a:r>
          </a:p>
        </p:txBody>
      </p:sp>
    </p:spTree>
  </p:cSld>
  <p:clrMapOvr>
    <a:masterClrMapping/>
  </p:clrMapOvr>
  <p:transition spd="slow">
    <p:cut/>
  </p:transition>
</p:sld>
</file>

<file path=ppt/theme/theme1.xml><?xml version="1.0" encoding="utf-8"?>
<a:theme xmlns:a="http://schemas.openxmlformats.org/drawingml/2006/main" name="Dividend">
  <a:themeElements>
    <a:clrScheme name="Dividend">
      <a:dk1>
        <a:srgbClr val="000000"/>
      </a:dk1>
      <a:lt1>
        <a:srgbClr val="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1139</Words>
  <Application>Microsoft Office PowerPoint</Application>
  <PresentationFormat>On-screen Show (16:9)</PresentationFormat>
  <Paragraphs>166</Paragraphs>
  <Slides>26</Slides>
  <Notes>26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Cabin</vt:lpstr>
      <vt:lpstr>Courier New</vt:lpstr>
      <vt:lpstr>Droid Sans</vt:lpstr>
      <vt:lpstr>Dividend</vt:lpstr>
      <vt:lpstr>Xpantrac Connection with IDEAL</vt:lpstr>
      <vt:lpstr>Project Specification</vt:lpstr>
      <vt:lpstr>What is Xpantrac?</vt:lpstr>
      <vt:lpstr>What is Xpantrac?</vt:lpstr>
      <vt:lpstr>Example Input/Output</vt:lpstr>
      <vt:lpstr>Progress at Midterm</vt:lpstr>
      <vt:lpstr>Progress at Midterm: Xpantrac with Yahoo Search API</vt:lpstr>
      <vt:lpstr>Progress at Midterm: Xpantrac with Yahoo Search API</vt:lpstr>
      <vt:lpstr>Final Progress</vt:lpstr>
      <vt:lpstr>Indexing files into Solr</vt:lpstr>
      <vt:lpstr>Indexing files into Solr</vt:lpstr>
      <vt:lpstr>Indexing files into Solr</vt:lpstr>
      <vt:lpstr>Xpantrac for Solr</vt:lpstr>
      <vt:lpstr>Xpantrac for Solr</vt:lpstr>
      <vt:lpstr>Xpantrac for Solr</vt:lpstr>
      <vt:lpstr>Xpantrac for Solr</vt:lpstr>
      <vt:lpstr>Running Xpantrac</vt:lpstr>
      <vt:lpstr>Running Xpantrac</vt:lpstr>
      <vt:lpstr>Running Xpantrac</vt:lpstr>
      <vt:lpstr>Xpantrac with IDEAL</vt:lpstr>
      <vt:lpstr>Xpantrac with IDEAL</vt:lpstr>
      <vt:lpstr>Xpantrac with IDEAL</vt:lpstr>
      <vt:lpstr>Future: Xpantrac with IDEAL</vt:lpstr>
      <vt:lpstr>Evaluating Xpantrac Topics</vt:lpstr>
      <vt:lpstr>References</vt:lpstr>
      <vt:lpstr>Questions?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Xpantrac Connection with IDEAL</dc:title>
  <dc:creator>sloan_000</dc:creator>
  <cp:lastModifiedBy>sloane1026@aol.com</cp:lastModifiedBy>
  <cp:revision>2</cp:revision>
  <dcterms:modified xsi:type="dcterms:W3CDTF">2014-05-08T15:15:51Z</dcterms:modified>
</cp:coreProperties>
</file>