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30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6F56-5913-4869-AB51-F03C96AAFAFE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F416-6B15-4441-9A19-B777FB9C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503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6F56-5913-4869-AB51-F03C96AAFAFE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F416-6B15-4441-9A19-B777FB9C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860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6F56-5913-4869-AB51-F03C96AAFAFE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F416-6B15-4441-9A19-B777FB9C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032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6F56-5913-4869-AB51-F03C96AAFAFE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F416-6B15-4441-9A19-B777FB9C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259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6F56-5913-4869-AB51-F03C96AAFAFE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F416-6B15-4441-9A19-B777FB9C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55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6F56-5913-4869-AB51-F03C96AAFAFE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F416-6B15-4441-9A19-B777FB9C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59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6F56-5913-4869-AB51-F03C96AAFAFE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F416-6B15-4441-9A19-B777FB9C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606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6F56-5913-4869-AB51-F03C96AAFAFE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F416-6B15-4441-9A19-B777FB9C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36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6F56-5913-4869-AB51-F03C96AAFAFE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F416-6B15-4441-9A19-B777FB9C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92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6F56-5913-4869-AB51-F03C96AAFAFE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F416-6B15-4441-9A19-B777FB9C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268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6F56-5913-4869-AB51-F03C96AAFAFE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F416-6B15-4441-9A19-B777FB9C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791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C6F56-5913-4869-AB51-F03C96AAFAFE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9F416-6B15-4441-9A19-B777FB9C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668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4788"/>
            <a:ext cx="9144000" cy="7267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3039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</dc:creator>
  <cp:lastModifiedBy>Mike</cp:lastModifiedBy>
  <cp:revision>1</cp:revision>
  <dcterms:created xsi:type="dcterms:W3CDTF">2013-07-28T13:40:59Z</dcterms:created>
  <dcterms:modified xsi:type="dcterms:W3CDTF">2013-07-28T13:42:16Z</dcterms:modified>
</cp:coreProperties>
</file>