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showSpecialPlsOnTitleSld="0">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Lst>
  <p:sldSz cy="5143500" cx="9144000"/>
  <p:notesSz cx="6858000" cy="9144000"/>
  <p:embeddedFontLst>
    <p:embeddedFont>
      <p:font typeface="Playfair Display"/>
      <p:regular r:id="rId23"/>
      <p:bold r:id="rId24"/>
      <p:italic r:id="rId25"/>
      <p:boldItalic r:id="rId26"/>
    </p:embeddedFont>
    <p:embeddedFont>
      <p:font typeface="Lora"/>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0C427ABD-4C69-4F01-A7BD-9F46FD32F8B3}">
  <a:tblStyle styleId="{0C427ABD-4C69-4F01-A7BD-9F46FD32F8B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PlayfairDisplay-bold.fntdata"/><Relationship Id="rId23" Type="http://schemas.openxmlformats.org/officeDocument/2006/relationships/font" Target="fonts/PlayfairDisplay-regular.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PlayfairDisplay-boldItalic.fntdata"/><Relationship Id="rId25" Type="http://schemas.openxmlformats.org/officeDocument/2006/relationships/font" Target="fonts/PlayfairDisplay-italic.fntdata"/><Relationship Id="rId28" Type="http://schemas.openxmlformats.org/officeDocument/2006/relationships/font" Target="fonts/Lora-bold.fntdata"/><Relationship Id="rId27" Type="http://schemas.openxmlformats.org/officeDocument/2006/relationships/font" Target="fonts/Lora-regular.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Lora-italic.fntdata"/><Relationship Id="rId7" Type="http://schemas.openxmlformats.org/officeDocument/2006/relationships/slide" Target="slides/slide2.xml"/><Relationship Id="rId8" Type="http://schemas.openxmlformats.org/officeDocument/2006/relationships/slide" Target="slides/slide3.xml"/><Relationship Id="rId30" Type="http://schemas.openxmlformats.org/officeDocument/2006/relationships/font" Target="fonts/Lora-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 name="Shape 57"/>
        <p:cNvGrpSpPr/>
        <p:nvPr/>
      </p:nvGrpSpPr>
      <p:grpSpPr>
        <a:xfrm>
          <a:off x="0" y="0"/>
          <a:ext cx="0" cy="0"/>
          <a:chOff x="0" y="0"/>
          <a:chExt cx="0" cy="0"/>
        </a:xfrm>
      </p:grpSpPr>
      <p:sp>
        <p:nvSpPr>
          <p:cNvPr id="58" name="Google Shape;58;g35f391192_0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35f391192_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Google Shape;132;g498fbbb81c_2_3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498fbbb81c_2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These are our rouge scores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 name="Shape 139"/>
        <p:cNvGrpSpPr/>
        <p:nvPr/>
      </p:nvGrpSpPr>
      <p:grpSpPr>
        <a:xfrm>
          <a:off x="0" y="0"/>
          <a:ext cx="0" cy="0"/>
          <a:chOff x="0" y="0"/>
          <a:chExt cx="0" cy="0"/>
        </a:xfrm>
      </p:grpSpPr>
      <p:sp>
        <p:nvSpPr>
          <p:cNvPr id="140" name="Google Shape;140;g44e5a2511c_0_2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44e5a2511c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Google Shape;147;g498fbbb81c_2_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498fbbb81c_2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SAMIT</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 name="Shape 153"/>
        <p:cNvGrpSpPr/>
        <p:nvPr/>
      </p:nvGrpSpPr>
      <p:grpSpPr>
        <a:xfrm>
          <a:off x="0" y="0"/>
          <a:ext cx="0" cy="0"/>
          <a:chOff x="0" y="0"/>
          <a:chExt cx="0" cy="0"/>
        </a:xfrm>
      </p:grpSpPr>
      <p:sp>
        <p:nvSpPr>
          <p:cNvPr id="154" name="Google Shape;154;g4ab39afe4a_0_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4ab39afe4a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 name="Shape 160"/>
        <p:cNvGrpSpPr/>
        <p:nvPr/>
      </p:nvGrpSpPr>
      <p:grpSpPr>
        <a:xfrm>
          <a:off x="0" y="0"/>
          <a:ext cx="0" cy="0"/>
          <a:chOff x="0" y="0"/>
          <a:chExt cx="0" cy="0"/>
        </a:xfrm>
      </p:grpSpPr>
      <p:sp>
        <p:nvSpPr>
          <p:cNvPr id="161" name="Google Shape;161;g498fbbb81c_2_1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498fbbb81c_2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SAMIT</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Google Shape;169;g497899d928_1_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497899d928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FRANK</a:t>
            </a:r>
            <a:endParaRPr/>
          </a:p>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 name="Shape 175"/>
        <p:cNvGrpSpPr/>
        <p:nvPr/>
      </p:nvGrpSpPr>
      <p:grpSpPr>
        <a:xfrm>
          <a:off x="0" y="0"/>
          <a:ext cx="0" cy="0"/>
          <a:chOff x="0" y="0"/>
          <a:chExt cx="0" cy="0"/>
        </a:xfrm>
      </p:grpSpPr>
      <p:sp>
        <p:nvSpPr>
          <p:cNvPr id="176" name="Google Shape;176;g498fbbb81c_2_4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498fbbb81c_2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 name="Shape 183"/>
        <p:cNvGrpSpPr/>
        <p:nvPr/>
      </p:nvGrpSpPr>
      <p:grpSpPr>
        <a:xfrm>
          <a:off x="0" y="0"/>
          <a:ext cx="0" cy="0"/>
          <a:chOff x="0" y="0"/>
          <a:chExt cx="0" cy="0"/>
        </a:xfrm>
      </p:grpSpPr>
      <p:sp>
        <p:nvSpPr>
          <p:cNvPr id="184" name="Google Shape;184;g498fbbb81c_2_5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498fbbb81c_2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 name="Shape 71"/>
        <p:cNvGrpSpPr/>
        <p:nvPr/>
      </p:nvGrpSpPr>
      <p:grpSpPr>
        <a:xfrm>
          <a:off x="0" y="0"/>
          <a:ext cx="0" cy="0"/>
          <a:chOff x="0" y="0"/>
          <a:chExt cx="0" cy="0"/>
        </a:xfrm>
      </p:grpSpPr>
      <p:sp>
        <p:nvSpPr>
          <p:cNvPr id="72" name="Google Shape;72;g444b3209b2_0_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444b3209b2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FRANK</a:t>
            </a:r>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8" name="Shape 78"/>
        <p:cNvGrpSpPr/>
        <p:nvPr/>
      </p:nvGrpSpPr>
      <p:grpSpPr>
        <a:xfrm>
          <a:off x="0" y="0"/>
          <a:ext cx="0" cy="0"/>
          <a:chOff x="0" y="0"/>
          <a:chExt cx="0" cy="0"/>
        </a:xfrm>
      </p:grpSpPr>
      <p:sp>
        <p:nvSpPr>
          <p:cNvPr id="79" name="Google Shape;79;g498fbbb81c_2_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498fbbb81c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FRANK</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5" name="Shape 85"/>
        <p:cNvGrpSpPr/>
        <p:nvPr/>
      </p:nvGrpSpPr>
      <p:grpSpPr>
        <a:xfrm>
          <a:off x="0" y="0"/>
          <a:ext cx="0" cy="0"/>
          <a:chOff x="0" y="0"/>
          <a:chExt cx="0" cy="0"/>
        </a:xfrm>
      </p:grpSpPr>
      <p:sp>
        <p:nvSpPr>
          <p:cNvPr id="86" name="Google Shape;86;g462b41b0dc_0_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462b41b0dc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FRANK</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Google Shape;96;g498fbbb81c_1_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498fbbb81c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MATT</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g498fbbb81c_1_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498fbbb81c_1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MATT</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Google Shape;110;g498fbbb81c_1_1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498fbbb81c_1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MATT</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Google Shape;118;g44e5a2511c_0_1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44e5a2511c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JOY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4" name="Shape 124"/>
        <p:cNvGrpSpPr/>
        <p:nvPr/>
      </p:nvGrpSpPr>
      <p:grpSpPr>
        <a:xfrm>
          <a:off x="0" y="0"/>
          <a:ext cx="0" cy="0"/>
          <a:chOff x="0" y="0"/>
          <a:chExt cx="0" cy="0"/>
        </a:xfrm>
      </p:grpSpPr>
      <p:sp>
        <p:nvSpPr>
          <p:cNvPr id="125" name="Google Shape;125;g498fbbb81c_4_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498fbbb81c_4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type="title">
  <p:cSld name="TITLE">
    <p:bg>
      <p:bgPr>
        <a:solidFill>
          <a:srgbClr val="111111"/>
        </a:solidFill>
      </p:bgPr>
    </p:bg>
    <p:spTree>
      <p:nvGrpSpPr>
        <p:cNvPr id="9" name="Shape 9"/>
        <p:cNvGrpSpPr/>
        <p:nvPr/>
      </p:nvGrpSpPr>
      <p:grpSpPr>
        <a:xfrm>
          <a:off x="0" y="0"/>
          <a:ext cx="0" cy="0"/>
          <a:chOff x="0" y="0"/>
          <a:chExt cx="0" cy="0"/>
        </a:xfrm>
      </p:grpSpPr>
      <p:sp>
        <p:nvSpPr>
          <p:cNvPr id="10" name="Google Shape;10;p2"/>
          <p:cNvSpPr txBox="1"/>
          <p:nvPr>
            <p:ph type="ctrTitle"/>
          </p:nvPr>
        </p:nvSpPr>
        <p:spPr>
          <a:xfrm>
            <a:off x="1598400" y="1763225"/>
            <a:ext cx="5947200" cy="1159800"/>
          </a:xfrm>
          <a:prstGeom prst="rect">
            <a:avLst/>
          </a:prstGeom>
        </p:spPr>
        <p:txBody>
          <a:bodyPr anchorCtr="0" anchor="t" bIns="91425" lIns="91425" spcFirstLastPara="1" rIns="91425" wrap="square" tIns="91425"/>
          <a:lstStyle>
            <a:lvl1pPr lvl="0" algn="ctr">
              <a:spcBef>
                <a:spcPts val="0"/>
              </a:spcBef>
              <a:spcAft>
                <a:spcPts val="0"/>
              </a:spcAft>
              <a:buClr>
                <a:srgbClr val="FFFFFF"/>
              </a:buClr>
              <a:buSzPts val="4800"/>
              <a:buNone/>
              <a:defRPr b="1" sz="4800">
                <a:solidFill>
                  <a:srgbClr val="FFFFFF"/>
                </a:solidFill>
              </a:defRPr>
            </a:lvl1pPr>
            <a:lvl2pPr lvl="1" algn="ctr">
              <a:spcBef>
                <a:spcPts val="0"/>
              </a:spcBef>
              <a:spcAft>
                <a:spcPts val="0"/>
              </a:spcAft>
              <a:buClr>
                <a:srgbClr val="FFFFFF"/>
              </a:buClr>
              <a:buSzPts val="4800"/>
              <a:buNone/>
              <a:defRPr sz="4800">
                <a:solidFill>
                  <a:srgbClr val="FFFFFF"/>
                </a:solidFill>
              </a:defRPr>
            </a:lvl2pPr>
            <a:lvl3pPr lvl="2" algn="ctr">
              <a:spcBef>
                <a:spcPts val="0"/>
              </a:spcBef>
              <a:spcAft>
                <a:spcPts val="0"/>
              </a:spcAft>
              <a:buClr>
                <a:srgbClr val="FFFFFF"/>
              </a:buClr>
              <a:buSzPts val="4800"/>
              <a:buNone/>
              <a:defRPr sz="4800">
                <a:solidFill>
                  <a:srgbClr val="FFFFFF"/>
                </a:solidFill>
              </a:defRPr>
            </a:lvl3pPr>
            <a:lvl4pPr lvl="3" algn="ctr">
              <a:spcBef>
                <a:spcPts val="0"/>
              </a:spcBef>
              <a:spcAft>
                <a:spcPts val="0"/>
              </a:spcAft>
              <a:buClr>
                <a:srgbClr val="FFFFFF"/>
              </a:buClr>
              <a:buSzPts val="4800"/>
              <a:buNone/>
              <a:defRPr sz="4800">
                <a:solidFill>
                  <a:srgbClr val="FFFFFF"/>
                </a:solidFill>
              </a:defRPr>
            </a:lvl4pPr>
            <a:lvl5pPr lvl="4" algn="ctr">
              <a:spcBef>
                <a:spcPts val="0"/>
              </a:spcBef>
              <a:spcAft>
                <a:spcPts val="0"/>
              </a:spcAft>
              <a:buClr>
                <a:srgbClr val="FFFFFF"/>
              </a:buClr>
              <a:buSzPts val="4800"/>
              <a:buNone/>
              <a:defRPr sz="4800">
                <a:solidFill>
                  <a:srgbClr val="FFFFFF"/>
                </a:solidFill>
              </a:defRPr>
            </a:lvl5pPr>
            <a:lvl6pPr lvl="5" algn="ctr">
              <a:spcBef>
                <a:spcPts val="0"/>
              </a:spcBef>
              <a:spcAft>
                <a:spcPts val="0"/>
              </a:spcAft>
              <a:buClr>
                <a:srgbClr val="FFFFFF"/>
              </a:buClr>
              <a:buSzPts val="4800"/>
              <a:buNone/>
              <a:defRPr sz="4800">
                <a:solidFill>
                  <a:srgbClr val="FFFFFF"/>
                </a:solidFill>
              </a:defRPr>
            </a:lvl6pPr>
            <a:lvl7pPr lvl="6" algn="ctr">
              <a:spcBef>
                <a:spcPts val="0"/>
              </a:spcBef>
              <a:spcAft>
                <a:spcPts val="0"/>
              </a:spcAft>
              <a:buClr>
                <a:srgbClr val="FFFFFF"/>
              </a:buClr>
              <a:buSzPts val="4800"/>
              <a:buNone/>
              <a:defRPr sz="4800">
                <a:solidFill>
                  <a:srgbClr val="FFFFFF"/>
                </a:solidFill>
              </a:defRPr>
            </a:lvl7pPr>
            <a:lvl8pPr lvl="7" algn="ctr">
              <a:spcBef>
                <a:spcPts val="0"/>
              </a:spcBef>
              <a:spcAft>
                <a:spcPts val="0"/>
              </a:spcAft>
              <a:buClr>
                <a:srgbClr val="FFFFFF"/>
              </a:buClr>
              <a:buSzPts val="4800"/>
              <a:buNone/>
              <a:defRPr sz="4800">
                <a:solidFill>
                  <a:srgbClr val="FFFFFF"/>
                </a:solidFill>
              </a:defRPr>
            </a:lvl8pPr>
            <a:lvl9pPr lvl="8" algn="ctr">
              <a:spcBef>
                <a:spcPts val="0"/>
              </a:spcBef>
              <a:spcAft>
                <a:spcPts val="0"/>
              </a:spcAft>
              <a:buClr>
                <a:srgbClr val="FFFFFF"/>
              </a:buClr>
              <a:buSzPts val="4800"/>
              <a:buNone/>
              <a:defRPr sz="4800">
                <a:solidFill>
                  <a:srgbClr val="FFFFFF"/>
                </a:solidFill>
              </a:defRPr>
            </a:lvl9pPr>
          </a:lstStyle>
          <a:p/>
        </p:txBody>
      </p:sp>
      <p:grpSp>
        <p:nvGrpSpPr>
          <p:cNvPr id="11" name="Google Shape;11;p2"/>
          <p:cNvGrpSpPr/>
          <p:nvPr/>
        </p:nvGrpSpPr>
        <p:grpSpPr>
          <a:xfrm>
            <a:off x="3239978" y="-11"/>
            <a:ext cx="2664079" cy="1326980"/>
            <a:chOff x="3578850" y="-50"/>
            <a:chExt cx="1816500" cy="904800"/>
          </a:xfrm>
        </p:grpSpPr>
        <p:sp>
          <p:nvSpPr>
            <p:cNvPr id="12" name="Google Shape;12;p2"/>
            <p:cNvSpPr/>
            <p:nvPr/>
          </p:nvSpPr>
          <p:spPr>
            <a:xfrm rot="10800000">
              <a:off x="3578850" y="-50"/>
              <a:ext cx="1816500" cy="904800"/>
            </a:xfrm>
            <a:prstGeom prst="triangle">
              <a:avLst>
                <a:gd fmla="val 50000" name="adj"/>
              </a:avLst>
            </a:prstGeom>
            <a:solidFill>
              <a:srgbClr val="CC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10800000">
              <a:off x="4487250" y="-50"/>
              <a:ext cx="908100" cy="904800"/>
            </a:xfrm>
            <a:prstGeom prst="triangle">
              <a:avLst>
                <a:gd fmla="val 100000" name="adj"/>
              </a:avLst>
            </a:prstGeom>
            <a:solidFill>
              <a:srgbClr val="99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bottom decoration">
  <p:cSld name="BLANK_1">
    <p:spTree>
      <p:nvGrpSpPr>
        <p:cNvPr id="52" name="Shape 52"/>
        <p:cNvGrpSpPr/>
        <p:nvPr/>
      </p:nvGrpSpPr>
      <p:grpSpPr>
        <a:xfrm>
          <a:off x="0" y="0"/>
          <a:ext cx="0" cy="0"/>
          <a:chOff x="0" y="0"/>
          <a:chExt cx="0" cy="0"/>
        </a:xfrm>
      </p:grpSpPr>
      <p:sp>
        <p:nvSpPr>
          <p:cNvPr id="53" name="Google Shape;53;p11"/>
          <p:cNvSpPr/>
          <p:nvPr/>
        </p:nvSpPr>
        <p:spPr>
          <a:xfrm>
            <a:off x="3821306" y="4465658"/>
            <a:ext cx="1501500" cy="747900"/>
          </a:xfrm>
          <a:prstGeom prst="triangle">
            <a:avLst>
              <a:gd fmla="val 50000" name="adj"/>
            </a:avLst>
          </a:prstGeom>
          <a:noFill/>
          <a:ln cap="flat" cmpd="thinThick" w="76200">
            <a:solidFill>
              <a:srgbClr val="CC0000"/>
            </a:solidFill>
            <a:prstDash val="solid"/>
            <a:miter lim="8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11"/>
          <p:cNvSpPr txBox="1"/>
          <p:nvPr>
            <p:ph idx="12" type="sldNum"/>
          </p:nvPr>
        </p:nvSpPr>
        <p:spPr>
          <a:xfrm>
            <a:off x="-125" y="4813400"/>
            <a:ext cx="9144000" cy="3300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p:cSld name="BLANK_1_1">
    <p:spTree>
      <p:nvGrpSpPr>
        <p:cNvPr id="55" name="Shape 55"/>
        <p:cNvGrpSpPr/>
        <p:nvPr/>
      </p:nvGrpSpPr>
      <p:grpSpPr>
        <a:xfrm>
          <a:off x="0" y="0"/>
          <a:ext cx="0" cy="0"/>
          <a:chOff x="0" y="0"/>
          <a:chExt cx="0" cy="0"/>
        </a:xfrm>
      </p:grpSpPr>
      <p:sp>
        <p:nvSpPr>
          <p:cNvPr id="56" name="Google Shape;56;p12"/>
          <p:cNvSpPr txBox="1"/>
          <p:nvPr>
            <p:ph idx="12" type="sldNum"/>
          </p:nvPr>
        </p:nvSpPr>
        <p:spPr>
          <a:xfrm>
            <a:off x="-125" y="4813400"/>
            <a:ext cx="9144000" cy="3300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ubtitle">
  <p:cSld name="TITLE_1">
    <p:spTree>
      <p:nvGrpSpPr>
        <p:cNvPr id="14" name="Shape 14"/>
        <p:cNvGrpSpPr/>
        <p:nvPr/>
      </p:nvGrpSpPr>
      <p:grpSpPr>
        <a:xfrm>
          <a:off x="0" y="0"/>
          <a:ext cx="0" cy="0"/>
          <a:chOff x="0" y="0"/>
          <a:chExt cx="0" cy="0"/>
        </a:xfrm>
      </p:grpSpPr>
      <p:sp>
        <p:nvSpPr>
          <p:cNvPr id="15" name="Google Shape;15;p3"/>
          <p:cNvSpPr txBox="1"/>
          <p:nvPr>
            <p:ph type="ctrTitle"/>
          </p:nvPr>
        </p:nvSpPr>
        <p:spPr>
          <a:xfrm>
            <a:off x="2129175" y="1659550"/>
            <a:ext cx="4885800" cy="1159800"/>
          </a:xfrm>
          <a:prstGeom prst="rect">
            <a:avLst/>
          </a:prstGeom>
        </p:spPr>
        <p:txBody>
          <a:bodyPr anchorCtr="0" anchor="t" bIns="91425" lIns="91425" spcFirstLastPara="1" rIns="91425" wrap="square" tIns="91425"/>
          <a:lstStyle>
            <a:lvl1pPr lvl="0" rtl="0" algn="ctr">
              <a:spcBef>
                <a:spcPts val="0"/>
              </a:spcBef>
              <a:spcAft>
                <a:spcPts val="0"/>
              </a:spcAft>
              <a:buSzPts val="3600"/>
              <a:buNone/>
              <a:defRPr sz="3600"/>
            </a:lvl1pPr>
            <a:lvl2pPr lvl="1" rtl="0" algn="ctr">
              <a:spcBef>
                <a:spcPts val="0"/>
              </a:spcBef>
              <a:spcAft>
                <a:spcPts val="0"/>
              </a:spcAft>
              <a:buSzPts val="3600"/>
              <a:buNone/>
              <a:defRPr/>
            </a:lvl2pPr>
            <a:lvl3pPr lvl="2" rtl="0" algn="ctr">
              <a:spcBef>
                <a:spcPts val="0"/>
              </a:spcBef>
              <a:spcAft>
                <a:spcPts val="0"/>
              </a:spcAft>
              <a:buSzPts val="3600"/>
              <a:buNone/>
              <a:defRPr/>
            </a:lvl3pPr>
            <a:lvl4pPr lvl="3" rtl="0" algn="ctr">
              <a:spcBef>
                <a:spcPts val="0"/>
              </a:spcBef>
              <a:spcAft>
                <a:spcPts val="0"/>
              </a:spcAft>
              <a:buSzPts val="3600"/>
              <a:buNone/>
              <a:defRPr/>
            </a:lvl4pPr>
            <a:lvl5pPr lvl="4" rtl="0" algn="ctr">
              <a:spcBef>
                <a:spcPts val="0"/>
              </a:spcBef>
              <a:spcAft>
                <a:spcPts val="0"/>
              </a:spcAft>
              <a:buSzPts val="3600"/>
              <a:buNone/>
              <a:defRPr/>
            </a:lvl5pPr>
            <a:lvl6pPr lvl="5" rtl="0" algn="ctr">
              <a:spcBef>
                <a:spcPts val="0"/>
              </a:spcBef>
              <a:spcAft>
                <a:spcPts val="0"/>
              </a:spcAft>
              <a:buSzPts val="3600"/>
              <a:buNone/>
              <a:defRPr/>
            </a:lvl6pPr>
            <a:lvl7pPr lvl="6" rtl="0" algn="ctr">
              <a:spcBef>
                <a:spcPts val="0"/>
              </a:spcBef>
              <a:spcAft>
                <a:spcPts val="0"/>
              </a:spcAft>
              <a:buSzPts val="3600"/>
              <a:buNone/>
              <a:defRPr/>
            </a:lvl7pPr>
            <a:lvl8pPr lvl="7" rtl="0" algn="ctr">
              <a:spcBef>
                <a:spcPts val="0"/>
              </a:spcBef>
              <a:spcAft>
                <a:spcPts val="0"/>
              </a:spcAft>
              <a:buSzPts val="3600"/>
              <a:buNone/>
              <a:defRPr/>
            </a:lvl8pPr>
            <a:lvl9pPr lvl="8" rtl="0" algn="ctr">
              <a:spcBef>
                <a:spcPts val="0"/>
              </a:spcBef>
              <a:spcAft>
                <a:spcPts val="0"/>
              </a:spcAft>
              <a:buSzPts val="3600"/>
              <a:buNone/>
              <a:defRPr/>
            </a:lvl9pPr>
          </a:lstStyle>
          <a:p/>
        </p:txBody>
      </p:sp>
      <p:sp>
        <p:nvSpPr>
          <p:cNvPr id="16" name="Google Shape;16;p3"/>
          <p:cNvSpPr txBox="1"/>
          <p:nvPr>
            <p:ph idx="1" type="subTitle"/>
          </p:nvPr>
        </p:nvSpPr>
        <p:spPr>
          <a:xfrm>
            <a:off x="2129175" y="2992450"/>
            <a:ext cx="4885800" cy="784800"/>
          </a:xfrm>
          <a:prstGeom prst="rect">
            <a:avLst/>
          </a:prstGeom>
        </p:spPr>
        <p:txBody>
          <a:bodyPr anchorCtr="0" anchor="t" bIns="91425" lIns="91425" spcFirstLastPara="1" rIns="91425" wrap="square" tIns="91425"/>
          <a:lstStyle>
            <a:lvl1pPr lvl="0" rtl="0" algn="ctr">
              <a:spcBef>
                <a:spcPts val="0"/>
              </a:spcBef>
              <a:spcAft>
                <a:spcPts val="0"/>
              </a:spcAft>
              <a:buClr>
                <a:srgbClr val="666666"/>
              </a:buClr>
              <a:buSzPts val="1800"/>
              <a:buNone/>
              <a:defRPr sz="1800">
                <a:solidFill>
                  <a:srgbClr val="666666"/>
                </a:solidFill>
              </a:defRPr>
            </a:lvl1pPr>
            <a:lvl2pPr lvl="1" rtl="0" algn="ctr">
              <a:spcBef>
                <a:spcPts val="0"/>
              </a:spcBef>
              <a:spcAft>
                <a:spcPts val="0"/>
              </a:spcAft>
              <a:buClr>
                <a:srgbClr val="666666"/>
              </a:buClr>
              <a:buSzPts val="1800"/>
              <a:buNone/>
              <a:defRPr sz="1800">
                <a:solidFill>
                  <a:srgbClr val="666666"/>
                </a:solidFill>
              </a:defRPr>
            </a:lvl2pPr>
            <a:lvl3pPr lvl="2" rtl="0" algn="ctr">
              <a:spcBef>
                <a:spcPts val="0"/>
              </a:spcBef>
              <a:spcAft>
                <a:spcPts val="0"/>
              </a:spcAft>
              <a:buClr>
                <a:srgbClr val="666666"/>
              </a:buClr>
              <a:buSzPts val="1800"/>
              <a:buNone/>
              <a:defRPr sz="1800">
                <a:solidFill>
                  <a:srgbClr val="666666"/>
                </a:solidFill>
              </a:defRPr>
            </a:lvl3pPr>
            <a:lvl4pPr lvl="3" rtl="0" algn="ctr">
              <a:spcBef>
                <a:spcPts val="0"/>
              </a:spcBef>
              <a:spcAft>
                <a:spcPts val="0"/>
              </a:spcAft>
              <a:buClr>
                <a:srgbClr val="666666"/>
              </a:buClr>
              <a:buSzPts val="2000"/>
              <a:buNone/>
              <a:defRPr>
                <a:solidFill>
                  <a:srgbClr val="666666"/>
                </a:solidFill>
              </a:defRPr>
            </a:lvl4pPr>
            <a:lvl5pPr lvl="4" rtl="0" algn="ctr">
              <a:spcBef>
                <a:spcPts val="0"/>
              </a:spcBef>
              <a:spcAft>
                <a:spcPts val="0"/>
              </a:spcAft>
              <a:buClr>
                <a:srgbClr val="666666"/>
              </a:buClr>
              <a:buSzPts val="2000"/>
              <a:buNone/>
              <a:defRPr>
                <a:solidFill>
                  <a:srgbClr val="666666"/>
                </a:solidFill>
              </a:defRPr>
            </a:lvl5pPr>
            <a:lvl6pPr lvl="5" rtl="0" algn="ctr">
              <a:spcBef>
                <a:spcPts val="0"/>
              </a:spcBef>
              <a:spcAft>
                <a:spcPts val="0"/>
              </a:spcAft>
              <a:buClr>
                <a:srgbClr val="666666"/>
              </a:buClr>
              <a:buSzPts val="2000"/>
              <a:buNone/>
              <a:defRPr>
                <a:solidFill>
                  <a:srgbClr val="666666"/>
                </a:solidFill>
              </a:defRPr>
            </a:lvl6pPr>
            <a:lvl7pPr lvl="6" rtl="0" algn="ctr">
              <a:spcBef>
                <a:spcPts val="0"/>
              </a:spcBef>
              <a:spcAft>
                <a:spcPts val="0"/>
              </a:spcAft>
              <a:buClr>
                <a:srgbClr val="666666"/>
              </a:buClr>
              <a:buSzPts val="2000"/>
              <a:buNone/>
              <a:defRPr>
                <a:solidFill>
                  <a:srgbClr val="666666"/>
                </a:solidFill>
              </a:defRPr>
            </a:lvl7pPr>
            <a:lvl8pPr lvl="7" rtl="0" algn="ctr">
              <a:spcBef>
                <a:spcPts val="0"/>
              </a:spcBef>
              <a:spcAft>
                <a:spcPts val="0"/>
              </a:spcAft>
              <a:buClr>
                <a:srgbClr val="666666"/>
              </a:buClr>
              <a:buSzPts val="2000"/>
              <a:buNone/>
              <a:defRPr>
                <a:solidFill>
                  <a:srgbClr val="666666"/>
                </a:solidFill>
              </a:defRPr>
            </a:lvl8pPr>
            <a:lvl9pPr lvl="8" rtl="0" algn="ctr">
              <a:spcBef>
                <a:spcPts val="0"/>
              </a:spcBef>
              <a:spcAft>
                <a:spcPts val="0"/>
              </a:spcAft>
              <a:buClr>
                <a:srgbClr val="666666"/>
              </a:buClr>
              <a:buSzPts val="2000"/>
              <a:buNone/>
              <a:defRPr>
                <a:solidFill>
                  <a:srgbClr val="666666"/>
                </a:solidFill>
              </a:defRPr>
            </a:lvl9pPr>
          </a:lstStyle>
          <a:p/>
        </p:txBody>
      </p:sp>
      <p:sp>
        <p:nvSpPr>
          <p:cNvPr id="17" name="Google Shape;17;p3"/>
          <p:cNvSpPr/>
          <p:nvPr/>
        </p:nvSpPr>
        <p:spPr>
          <a:xfrm rot="10800000">
            <a:off x="3269346" y="-44122"/>
            <a:ext cx="2605500" cy="1297800"/>
          </a:xfrm>
          <a:prstGeom prst="triangle">
            <a:avLst>
              <a:gd fmla="val 50000" name="adj"/>
            </a:avLst>
          </a:prstGeom>
          <a:noFill/>
          <a:ln cap="flat" cmpd="thinThick" w="76200">
            <a:solidFill>
              <a:srgbClr val="CC0000"/>
            </a:solidFill>
            <a:prstDash val="solid"/>
            <a:miter lim="8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Quote">
  <p:cSld name="TITLE_1_1">
    <p:spTree>
      <p:nvGrpSpPr>
        <p:cNvPr id="18" name="Shape 18"/>
        <p:cNvGrpSpPr/>
        <p:nvPr/>
      </p:nvGrpSpPr>
      <p:grpSpPr>
        <a:xfrm>
          <a:off x="0" y="0"/>
          <a:ext cx="0" cy="0"/>
          <a:chOff x="0" y="0"/>
          <a:chExt cx="0" cy="0"/>
        </a:xfrm>
      </p:grpSpPr>
      <p:sp>
        <p:nvSpPr>
          <p:cNvPr id="19" name="Google Shape;19;p4"/>
          <p:cNvSpPr txBox="1"/>
          <p:nvPr>
            <p:ph idx="1" type="body"/>
          </p:nvPr>
        </p:nvSpPr>
        <p:spPr>
          <a:xfrm>
            <a:off x="2454925" y="1045950"/>
            <a:ext cx="4234200" cy="3188400"/>
          </a:xfrm>
          <a:prstGeom prst="rect">
            <a:avLst/>
          </a:prstGeom>
        </p:spPr>
        <p:txBody>
          <a:bodyPr anchorCtr="0" anchor="t" bIns="91425" lIns="91425" spcFirstLastPara="1" rIns="91425" wrap="square" tIns="91425"/>
          <a:lstStyle>
            <a:lvl1pPr indent="-419100" lvl="0" marL="457200" rtl="0" algn="ctr">
              <a:lnSpc>
                <a:spcPct val="115000"/>
              </a:lnSpc>
              <a:spcBef>
                <a:spcPts val="600"/>
              </a:spcBef>
              <a:spcAft>
                <a:spcPts val="0"/>
              </a:spcAft>
              <a:buSzPts val="3000"/>
              <a:buFont typeface="Playfair Display"/>
              <a:buChar char="◈"/>
              <a:defRPr i="1" sz="3000">
                <a:latin typeface="Playfair Display"/>
                <a:ea typeface="Playfair Display"/>
                <a:cs typeface="Playfair Display"/>
                <a:sym typeface="Playfair Display"/>
              </a:defRPr>
            </a:lvl1pPr>
            <a:lvl2pPr indent="-419100" lvl="1" marL="914400" rtl="0" algn="ctr">
              <a:lnSpc>
                <a:spcPct val="115000"/>
              </a:lnSpc>
              <a:spcBef>
                <a:spcPts val="0"/>
              </a:spcBef>
              <a:spcAft>
                <a:spcPts val="0"/>
              </a:spcAft>
              <a:buSzPts val="3000"/>
              <a:buFont typeface="Playfair Display"/>
              <a:buChar char="⬥"/>
              <a:defRPr i="1" sz="3000">
                <a:latin typeface="Playfair Display"/>
                <a:ea typeface="Playfair Display"/>
                <a:cs typeface="Playfair Display"/>
                <a:sym typeface="Playfair Display"/>
              </a:defRPr>
            </a:lvl2pPr>
            <a:lvl3pPr indent="-419100" lvl="2" marL="1371600" rtl="0" algn="ctr">
              <a:lnSpc>
                <a:spcPct val="115000"/>
              </a:lnSpc>
              <a:spcBef>
                <a:spcPts val="0"/>
              </a:spcBef>
              <a:spcAft>
                <a:spcPts val="0"/>
              </a:spcAft>
              <a:buSzPts val="3000"/>
              <a:buFont typeface="Playfair Display"/>
              <a:buChar char="⬦"/>
              <a:defRPr i="1" sz="3000">
                <a:latin typeface="Playfair Display"/>
                <a:ea typeface="Playfair Display"/>
                <a:cs typeface="Playfair Display"/>
                <a:sym typeface="Playfair Display"/>
              </a:defRPr>
            </a:lvl3pPr>
            <a:lvl4pPr indent="-419100" lvl="3" marL="1828800" rtl="0" algn="ctr">
              <a:lnSpc>
                <a:spcPct val="115000"/>
              </a:lnSpc>
              <a:spcBef>
                <a:spcPts val="0"/>
              </a:spcBef>
              <a:spcAft>
                <a:spcPts val="0"/>
              </a:spcAft>
              <a:buSzPts val="3000"/>
              <a:buFont typeface="Playfair Display"/>
              <a:buChar char="⬩"/>
              <a:defRPr i="1" sz="3000">
                <a:latin typeface="Playfair Display"/>
                <a:ea typeface="Playfair Display"/>
                <a:cs typeface="Playfair Display"/>
                <a:sym typeface="Playfair Display"/>
              </a:defRPr>
            </a:lvl4pPr>
            <a:lvl5pPr indent="-419100" lvl="4" marL="2286000" rtl="0" algn="ctr">
              <a:lnSpc>
                <a:spcPct val="115000"/>
              </a:lnSpc>
              <a:spcBef>
                <a:spcPts val="0"/>
              </a:spcBef>
              <a:spcAft>
                <a:spcPts val="0"/>
              </a:spcAft>
              <a:buSzPts val="3000"/>
              <a:buFont typeface="Playfair Display"/>
              <a:buChar char="⬩"/>
              <a:defRPr i="1" sz="3000">
                <a:latin typeface="Playfair Display"/>
                <a:ea typeface="Playfair Display"/>
                <a:cs typeface="Playfair Display"/>
                <a:sym typeface="Playfair Display"/>
              </a:defRPr>
            </a:lvl5pPr>
            <a:lvl6pPr indent="-419100" lvl="5" marL="2743200" rtl="0" algn="ctr">
              <a:lnSpc>
                <a:spcPct val="115000"/>
              </a:lnSpc>
              <a:spcBef>
                <a:spcPts val="0"/>
              </a:spcBef>
              <a:spcAft>
                <a:spcPts val="0"/>
              </a:spcAft>
              <a:buSzPts val="3000"/>
              <a:buFont typeface="Playfair Display"/>
              <a:buChar char="⬩"/>
              <a:defRPr i="1" sz="3000">
                <a:latin typeface="Playfair Display"/>
                <a:ea typeface="Playfair Display"/>
                <a:cs typeface="Playfair Display"/>
                <a:sym typeface="Playfair Display"/>
              </a:defRPr>
            </a:lvl6pPr>
            <a:lvl7pPr indent="-419100" lvl="6" marL="3200400" rtl="0" algn="ctr">
              <a:lnSpc>
                <a:spcPct val="115000"/>
              </a:lnSpc>
              <a:spcBef>
                <a:spcPts val="0"/>
              </a:spcBef>
              <a:spcAft>
                <a:spcPts val="0"/>
              </a:spcAft>
              <a:buSzPts val="3000"/>
              <a:buFont typeface="Playfair Display"/>
              <a:buChar char="⬩"/>
              <a:defRPr i="1" sz="3000">
                <a:latin typeface="Playfair Display"/>
                <a:ea typeface="Playfair Display"/>
                <a:cs typeface="Playfair Display"/>
                <a:sym typeface="Playfair Display"/>
              </a:defRPr>
            </a:lvl7pPr>
            <a:lvl8pPr indent="-419100" lvl="7" marL="3657600" rtl="0" algn="ctr">
              <a:lnSpc>
                <a:spcPct val="115000"/>
              </a:lnSpc>
              <a:spcBef>
                <a:spcPts val="0"/>
              </a:spcBef>
              <a:spcAft>
                <a:spcPts val="0"/>
              </a:spcAft>
              <a:buSzPts val="3000"/>
              <a:buFont typeface="Playfair Display"/>
              <a:buChar char="○"/>
              <a:defRPr i="1" sz="3000">
                <a:latin typeface="Playfair Display"/>
                <a:ea typeface="Playfair Display"/>
                <a:cs typeface="Playfair Display"/>
                <a:sym typeface="Playfair Display"/>
              </a:defRPr>
            </a:lvl8pPr>
            <a:lvl9pPr indent="-419100" lvl="8" marL="4114800" algn="ctr">
              <a:lnSpc>
                <a:spcPct val="115000"/>
              </a:lnSpc>
              <a:spcBef>
                <a:spcPts val="0"/>
              </a:spcBef>
              <a:spcAft>
                <a:spcPts val="0"/>
              </a:spcAft>
              <a:buSzPts val="3000"/>
              <a:buFont typeface="Playfair Display"/>
              <a:buChar char="■"/>
              <a:defRPr i="1" sz="3000">
                <a:latin typeface="Playfair Display"/>
                <a:ea typeface="Playfair Display"/>
                <a:cs typeface="Playfair Display"/>
                <a:sym typeface="Playfair Display"/>
              </a:defRPr>
            </a:lvl9pPr>
          </a:lstStyle>
          <a:p/>
        </p:txBody>
      </p:sp>
      <p:sp>
        <p:nvSpPr>
          <p:cNvPr id="20" name="Google Shape;20;p4"/>
          <p:cNvSpPr txBox="1"/>
          <p:nvPr/>
        </p:nvSpPr>
        <p:spPr>
          <a:xfrm>
            <a:off x="3593400" y="-114731"/>
            <a:ext cx="1957200" cy="653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0">
                <a:solidFill>
                  <a:srgbClr val="CC0000"/>
                </a:solidFill>
                <a:latin typeface="Playfair Display"/>
                <a:ea typeface="Playfair Display"/>
                <a:cs typeface="Playfair Display"/>
                <a:sym typeface="Playfair Display"/>
              </a:rPr>
              <a:t>“</a:t>
            </a:r>
            <a:endParaRPr sz="6000">
              <a:solidFill>
                <a:srgbClr val="CC0000"/>
              </a:solidFill>
              <a:latin typeface="Playfair Display"/>
              <a:ea typeface="Playfair Display"/>
              <a:cs typeface="Playfair Display"/>
              <a:sym typeface="Playfair Display"/>
            </a:endParaRPr>
          </a:p>
        </p:txBody>
      </p:sp>
      <p:sp>
        <p:nvSpPr>
          <p:cNvPr id="21" name="Google Shape;21;p4"/>
          <p:cNvSpPr/>
          <p:nvPr/>
        </p:nvSpPr>
        <p:spPr>
          <a:xfrm rot="10800000">
            <a:off x="3821306" y="-52066"/>
            <a:ext cx="1501500" cy="747900"/>
          </a:xfrm>
          <a:prstGeom prst="triangle">
            <a:avLst>
              <a:gd fmla="val 50000" name="adj"/>
            </a:avLst>
          </a:prstGeom>
          <a:noFill/>
          <a:ln cap="flat" cmpd="thinThick" w="76200">
            <a:solidFill>
              <a:srgbClr val="CC0000"/>
            </a:solidFill>
            <a:prstDash val="solid"/>
            <a:miter lim="8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4"/>
          <p:cNvSpPr txBox="1"/>
          <p:nvPr>
            <p:ph idx="12" type="sldNum"/>
          </p:nvPr>
        </p:nvSpPr>
        <p:spPr>
          <a:xfrm>
            <a:off x="-125" y="4813400"/>
            <a:ext cx="9144000" cy="330000"/>
          </a:xfrm>
          <a:prstGeom prst="rect">
            <a:avLst/>
          </a:prstGeom>
        </p:spPr>
        <p:txBody>
          <a:bodyPr anchorCtr="0" anchor="t" bIns="91425" lIns="91425" spcFirstLastPara="1" rIns="91425" wrap="square" tIns="91425">
            <a:noAutofit/>
          </a:bodyPr>
          <a:lstStyle>
            <a:lvl1pPr lvl="0">
              <a:buNone/>
              <a:defRPr>
                <a:latin typeface="Playfair Display"/>
                <a:ea typeface="Playfair Display"/>
                <a:cs typeface="Playfair Display"/>
                <a:sym typeface="Playfair Display"/>
              </a:defRPr>
            </a:lvl1pPr>
            <a:lvl2pPr lvl="1">
              <a:buNone/>
              <a:defRPr>
                <a:latin typeface="Playfair Display"/>
                <a:ea typeface="Playfair Display"/>
                <a:cs typeface="Playfair Display"/>
                <a:sym typeface="Playfair Display"/>
              </a:defRPr>
            </a:lvl2pPr>
            <a:lvl3pPr lvl="2">
              <a:buNone/>
              <a:defRPr>
                <a:latin typeface="Playfair Display"/>
                <a:ea typeface="Playfair Display"/>
                <a:cs typeface="Playfair Display"/>
                <a:sym typeface="Playfair Display"/>
              </a:defRPr>
            </a:lvl3pPr>
            <a:lvl4pPr lvl="3">
              <a:buNone/>
              <a:defRPr>
                <a:latin typeface="Playfair Display"/>
                <a:ea typeface="Playfair Display"/>
                <a:cs typeface="Playfair Display"/>
                <a:sym typeface="Playfair Display"/>
              </a:defRPr>
            </a:lvl4pPr>
            <a:lvl5pPr lvl="4">
              <a:buNone/>
              <a:defRPr>
                <a:latin typeface="Playfair Display"/>
                <a:ea typeface="Playfair Display"/>
                <a:cs typeface="Playfair Display"/>
                <a:sym typeface="Playfair Display"/>
              </a:defRPr>
            </a:lvl5pPr>
            <a:lvl6pPr lvl="5">
              <a:buNone/>
              <a:defRPr>
                <a:latin typeface="Playfair Display"/>
                <a:ea typeface="Playfair Display"/>
                <a:cs typeface="Playfair Display"/>
                <a:sym typeface="Playfair Display"/>
              </a:defRPr>
            </a:lvl6pPr>
            <a:lvl7pPr lvl="6">
              <a:buNone/>
              <a:defRPr>
                <a:latin typeface="Playfair Display"/>
                <a:ea typeface="Playfair Display"/>
                <a:cs typeface="Playfair Display"/>
                <a:sym typeface="Playfair Display"/>
              </a:defRPr>
            </a:lvl7pPr>
            <a:lvl8pPr lvl="7">
              <a:buNone/>
              <a:defRPr>
                <a:latin typeface="Playfair Display"/>
                <a:ea typeface="Playfair Display"/>
                <a:cs typeface="Playfair Display"/>
                <a:sym typeface="Playfair Display"/>
              </a:defRPr>
            </a:lvl8pPr>
            <a:lvl9pPr lvl="8">
              <a:buNone/>
              <a:defRPr>
                <a:latin typeface="Playfair Display"/>
                <a:ea typeface="Playfair Display"/>
                <a:cs typeface="Playfair Display"/>
                <a:sym typeface="Playfair Display"/>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1 column" type="tx">
  <p:cSld name="TITLE_AND_BODY">
    <p:spTree>
      <p:nvGrpSpPr>
        <p:cNvPr id="23" name="Shape 23"/>
        <p:cNvGrpSpPr/>
        <p:nvPr/>
      </p:nvGrpSpPr>
      <p:grpSpPr>
        <a:xfrm>
          <a:off x="0" y="0"/>
          <a:ext cx="0" cy="0"/>
          <a:chOff x="0" y="0"/>
          <a:chExt cx="0" cy="0"/>
        </a:xfrm>
      </p:grpSpPr>
      <p:sp>
        <p:nvSpPr>
          <p:cNvPr id="24" name="Google Shape;24;p5"/>
          <p:cNvSpPr txBox="1"/>
          <p:nvPr>
            <p:ph type="title"/>
          </p:nvPr>
        </p:nvSpPr>
        <p:spPr>
          <a:xfrm>
            <a:off x="1031425" y="750150"/>
            <a:ext cx="7081200" cy="539100"/>
          </a:xfrm>
          <a:prstGeom prst="rect">
            <a:avLst/>
          </a:prstGeom>
        </p:spPr>
        <p:txBody>
          <a:bodyPr anchorCtr="0" anchor="t" bIns="91425" lIns="91425" spcFirstLastPara="1" rIns="91425" wrap="square" tIns="91425"/>
          <a:lstStyle>
            <a:lvl1pPr lvl="0">
              <a:spcBef>
                <a:spcPts val="0"/>
              </a:spcBef>
              <a:spcAft>
                <a:spcPts val="0"/>
              </a:spcAft>
              <a:buSzPts val="18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5" name="Google Shape;25;p5"/>
          <p:cNvSpPr txBox="1"/>
          <p:nvPr>
            <p:ph idx="1" type="body"/>
          </p:nvPr>
        </p:nvSpPr>
        <p:spPr>
          <a:xfrm>
            <a:off x="1031425" y="1351100"/>
            <a:ext cx="7081200" cy="3462300"/>
          </a:xfrm>
          <a:prstGeom prst="rect">
            <a:avLst/>
          </a:prstGeom>
        </p:spPr>
        <p:txBody>
          <a:bodyPr anchorCtr="0" anchor="t" bIns="91425" lIns="91425" spcFirstLastPara="1" rIns="91425" wrap="square" tIns="91425"/>
          <a:lstStyle>
            <a:lvl1pPr indent="-381000" lvl="0" marL="457200">
              <a:spcBef>
                <a:spcPts val="600"/>
              </a:spcBef>
              <a:spcAft>
                <a:spcPts val="0"/>
              </a:spcAft>
              <a:buSzPts val="2400"/>
              <a:buChar char="◈"/>
              <a:defRPr/>
            </a:lvl1pPr>
            <a:lvl2pPr indent="-355600" lvl="1" marL="914400">
              <a:spcBef>
                <a:spcPts val="0"/>
              </a:spcBef>
              <a:spcAft>
                <a:spcPts val="0"/>
              </a:spcAft>
              <a:buSzPts val="2000"/>
              <a:buChar char="⬥"/>
              <a:defRPr/>
            </a:lvl2pPr>
            <a:lvl3pPr indent="-355600" lvl="2" marL="1371600">
              <a:spcBef>
                <a:spcPts val="0"/>
              </a:spcBef>
              <a:spcAft>
                <a:spcPts val="0"/>
              </a:spcAft>
              <a:buSzPts val="2000"/>
              <a:buChar char="⬦"/>
              <a:defRPr/>
            </a:lvl3pPr>
            <a:lvl4pPr indent="-355600" lvl="3" marL="1828800">
              <a:spcBef>
                <a:spcPts val="0"/>
              </a:spcBef>
              <a:spcAft>
                <a:spcPts val="0"/>
              </a:spcAft>
              <a:buSzPts val="2000"/>
              <a:buChar char="⬩"/>
              <a:defRPr/>
            </a:lvl4pPr>
            <a:lvl5pPr indent="-355600" lvl="4" marL="2286000">
              <a:spcBef>
                <a:spcPts val="0"/>
              </a:spcBef>
              <a:spcAft>
                <a:spcPts val="0"/>
              </a:spcAft>
              <a:buSzPts val="2000"/>
              <a:buChar char="⬩"/>
              <a:defRPr/>
            </a:lvl5pPr>
            <a:lvl6pPr indent="-355600" lvl="5" marL="2743200">
              <a:spcBef>
                <a:spcPts val="0"/>
              </a:spcBef>
              <a:spcAft>
                <a:spcPts val="0"/>
              </a:spcAft>
              <a:buSzPts val="2000"/>
              <a:buChar char="⬩"/>
              <a:defRPr/>
            </a:lvl6pPr>
            <a:lvl7pPr indent="-355600" lvl="6" marL="3200400">
              <a:spcBef>
                <a:spcPts val="0"/>
              </a:spcBef>
              <a:spcAft>
                <a:spcPts val="0"/>
              </a:spcAft>
              <a:buSzPts val="2000"/>
              <a:buChar char="⬩"/>
              <a:defRPr/>
            </a:lvl7pPr>
            <a:lvl8pPr indent="-355600" lvl="7" marL="3657600">
              <a:spcBef>
                <a:spcPts val="0"/>
              </a:spcBef>
              <a:spcAft>
                <a:spcPts val="0"/>
              </a:spcAft>
              <a:buSzPts val="2000"/>
              <a:buChar char="○"/>
              <a:defRPr/>
            </a:lvl8pPr>
            <a:lvl9pPr indent="-355600" lvl="8" marL="4114800">
              <a:spcBef>
                <a:spcPts val="0"/>
              </a:spcBef>
              <a:spcAft>
                <a:spcPts val="0"/>
              </a:spcAft>
              <a:buSzPts val="2000"/>
              <a:buChar char="■"/>
              <a:defRPr/>
            </a:lvl9pPr>
          </a:lstStyle>
          <a:p/>
        </p:txBody>
      </p:sp>
      <p:sp>
        <p:nvSpPr>
          <p:cNvPr id="26" name="Google Shape;26;p5"/>
          <p:cNvSpPr/>
          <p:nvPr/>
        </p:nvSpPr>
        <p:spPr>
          <a:xfrm rot="10800000">
            <a:off x="3821306" y="-52066"/>
            <a:ext cx="1501500" cy="747900"/>
          </a:xfrm>
          <a:prstGeom prst="triangle">
            <a:avLst>
              <a:gd fmla="val 50000" name="adj"/>
            </a:avLst>
          </a:prstGeom>
          <a:noFill/>
          <a:ln cap="flat" cmpd="thinThick" w="76200">
            <a:solidFill>
              <a:srgbClr val="CC0000"/>
            </a:solidFill>
            <a:prstDash val="solid"/>
            <a:miter lim="8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ph idx="12" type="sldNum"/>
          </p:nvPr>
        </p:nvSpPr>
        <p:spPr>
          <a:xfrm>
            <a:off x="-125" y="4813400"/>
            <a:ext cx="9144000" cy="3300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2 columns" type="twoColTx">
  <p:cSld name="TITLE_AND_TWO_COLUMNS">
    <p:spTree>
      <p:nvGrpSpPr>
        <p:cNvPr id="28" name="Shape 28"/>
        <p:cNvGrpSpPr/>
        <p:nvPr/>
      </p:nvGrpSpPr>
      <p:grpSpPr>
        <a:xfrm>
          <a:off x="0" y="0"/>
          <a:ext cx="0" cy="0"/>
          <a:chOff x="0" y="0"/>
          <a:chExt cx="0" cy="0"/>
        </a:xfrm>
      </p:grpSpPr>
      <p:sp>
        <p:nvSpPr>
          <p:cNvPr id="29" name="Google Shape;29;p6"/>
          <p:cNvSpPr txBox="1"/>
          <p:nvPr>
            <p:ph type="title"/>
          </p:nvPr>
        </p:nvSpPr>
        <p:spPr>
          <a:xfrm>
            <a:off x="1031425" y="750150"/>
            <a:ext cx="7081200" cy="539100"/>
          </a:xfrm>
          <a:prstGeom prst="rect">
            <a:avLst/>
          </a:prstGeom>
        </p:spPr>
        <p:txBody>
          <a:bodyPr anchorCtr="0" anchor="t" bIns="91425" lIns="91425" spcFirstLastPara="1" rIns="91425" wrap="square" tIns="91425"/>
          <a:lstStyle>
            <a:lvl1pPr lvl="0">
              <a:spcBef>
                <a:spcPts val="0"/>
              </a:spcBef>
              <a:spcAft>
                <a:spcPts val="0"/>
              </a:spcAft>
              <a:buSzPts val="18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30" name="Google Shape;30;p6"/>
          <p:cNvSpPr txBox="1"/>
          <p:nvPr>
            <p:ph idx="1" type="body"/>
          </p:nvPr>
        </p:nvSpPr>
        <p:spPr>
          <a:xfrm>
            <a:off x="784100" y="1453625"/>
            <a:ext cx="3677100" cy="3472200"/>
          </a:xfrm>
          <a:prstGeom prst="rect">
            <a:avLst/>
          </a:prstGeom>
        </p:spPr>
        <p:txBody>
          <a:bodyPr anchorCtr="0" anchor="t" bIns="91425" lIns="91425" spcFirstLastPara="1" rIns="91425" wrap="square" tIns="91425"/>
          <a:lstStyle>
            <a:lvl1pPr indent="-355600" lvl="0" marL="457200">
              <a:spcBef>
                <a:spcPts val="600"/>
              </a:spcBef>
              <a:spcAft>
                <a:spcPts val="0"/>
              </a:spcAft>
              <a:buSzPts val="2000"/>
              <a:buChar char="◈"/>
              <a:defRPr sz="2000"/>
            </a:lvl1pPr>
            <a:lvl2pPr indent="-355600" lvl="1" marL="914400">
              <a:spcBef>
                <a:spcPts val="0"/>
              </a:spcBef>
              <a:spcAft>
                <a:spcPts val="0"/>
              </a:spcAft>
              <a:buSzPts val="2000"/>
              <a:buChar char="⬥"/>
              <a:defRPr/>
            </a:lvl2pPr>
            <a:lvl3pPr indent="-355600" lvl="2" marL="1371600">
              <a:spcBef>
                <a:spcPts val="0"/>
              </a:spcBef>
              <a:spcAft>
                <a:spcPts val="0"/>
              </a:spcAft>
              <a:buSzPts val="2000"/>
              <a:buChar char="⬦"/>
              <a:defRPr/>
            </a:lvl3pPr>
            <a:lvl4pPr indent="-355600" lvl="3" marL="1828800">
              <a:spcBef>
                <a:spcPts val="0"/>
              </a:spcBef>
              <a:spcAft>
                <a:spcPts val="0"/>
              </a:spcAft>
              <a:buSzPts val="2000"/>
              <a:buChar char="⬩"/>
              <a:defRPr/>
            </a:lvl4pPr>
            <a:lvl5pPr indent="-355600" lvl="4" marL="2286000">
              <a:spcBef>
                <a:spcPts val="0"/>
              </a:spcBef>
              <a:spcAft>
                <a:spcPts val="0"/>
              </a:spcAft>
              <a:buSzPts val="2000"/>
              <a:buChar char="⬩"/>
              <a:defRPr/>
            </a:lvl5pPr>
            <a:lvl6pPr indent="-355600" lvl="5" marL="2743200">
              <a:spcBef>
                <a:spcPts val="0"/>
              </a:spcBef>
              <a:spcAft>
                <a:spcPts val="0"/>
              </a:spcAft>
              <a:buSzPts val="2000"/>
              <a:buChar char="⬩"/>
              <a:defRPr/>
            </a:lvl6pPr>
            <a:lvl7pPr indent="-355600" lvl="6" marL="3200400">
              <a:spcBef>
                <a:spcPts val="0"/>
              </a:spcBef>
              <a:spcAft>
                <a:spcPts val="0"/>
              </a:spcAft>
              <a:buSzPts val="2000"/>
              <a:buChar char="⬩"/>
              <a:defRPr/>
            </a:lvl7pPr>
            <a:lvl8pPr indent="-355600" lvl="7" marL="3657600">
              <a:spcBef>
                <a:spcPts val="0"/>
              </a:spcBef>
              <a:spcAft>
                <a:spcPts val="0"/>
              </a:spcAft>
              <a:buSzPts val="2000"/>
              <a:buChar char="○"/>
              <a:defRPr/>
            </a:lvl8pPr>
            <a:lvl9pPr indent="-355600" lvl="8" marL="4114800">
              <a:spcBef>
                <a:spcPts val="0"/>
              </a:spcBef>
              <a:spcAft>
                <a:spcPts val="0"/>
              </a:spcAft>
              <a:buSzPts val="2000"/>
              <a:buChar char="■"/>
              <a:defRPr/>
            </a:lvl9pPr>
          </a:lstStyle>
          <a:p/>
        </p:txBody>
      </p:sp>
      <p:sp>
        <p:nvSpPr>
          <p:cNvPr id="31" name="Google Shape;31;p6"/>
          <p:cNvSpPr txBox="1"/>
          <p:nvPr>
            <p:ph idx="2" type="body"/>
          </p:nvPr>
        </p:nvSpPr>
        <p:spPr>
          <a:xfrm>
            <a:off x="4682718" y="1453625"/>
            <a:ext cx="3677100" cy="3472200"/>
          </a:xfrm>
          <a:prstGeom prst="rect">
            <a:avLst/>
          </a:prstGeom>
        </p:spPr>
        <p:txBody>
          <a:bodyPr anchorCtr="0" anchor="t" bIns="91425" lIns="91425" spcFirstLastPara="1" rIns="91425" wrap="square" tIns="91425"/>
          <a:lstStyle>
            <a:lvl1pPr indent="-355600" lvl="0" marL="457200">
              <a:spcBef>
                <a:spcPts val="600"/>
              </a:spcBef>
              <a:spcAft>
                <a:spcPts val="0"/>
              </a:spcAft>
              <a:buSzPts val="2000"/>
              <a:buChar char="◈"/>
              <a:defRPr sz="2000"/>
            </a:lvl1pPr>
            <a:lvl2pPr indent="-355600" lvl="1" marL="914400">
              <a:spcBef>
                <a:spcPts val="0"/>
              </a:spcBef>
              <a:spcAft>
                <a:spcPts val="0"/>
              </a:spcAft>
              <a:buSzPts val="2000"/>
              <a:buChar char="⬥"/>
              <a:defRPr/>
            </a:lvl2pPr>
            <a:lvl3pPr indent="-355600" lvl="2" marL="1371600">
              <a:spcBef>
                <a:spcPts val="0"/>
              </a:spcBef>
              <a:spcAft>
                <a:spcPts val="0"/>
              </a:spcAft>
              <a:buSzPts val="2000"/>
              <a:buChar char="⬦"/>
              <a:defRPr/>
            </a:lvl3pPr>
            <a:lvl4pPr indent="-355600" lvl="3" marL="1828800">
              <a:spcBef>
                <a:spcPts val="0"/>
              </a:spcBef>
              <a:spcAft>
                <a:spcPts val="0"/>
              </a:spcAft>
              <a:buSzPts val="2000"/>
              <a:buChar char="⬩"/>
              <a:defRPr/>
            </a:lvl4pPr>
            <a:lvl5pPr indent="-355600" lvl="4" marL="2286000">
              <a:spcBef>
                <a:spcPts val="0"/>
              </a:spcBef>
              <a:spcAft>
                <a:spcPts val="0"/>
              </a:spcAft>
              <a:buSzPts val="2000"/>
              <a:buChar char="⬩"/>
              <a:defRPr/>
            </a:lvl5pPr>
            <a:lvl6pPr indent="-355600" lvl="5" marL="2743200">
              <a:spcBef>
                <a:spcPts val="0"/>
              </a:spcBef>
              <a:spcAft>
                <a:spcPts val="0"/>
              </a:spcAft>
              <a:buSzPts val="2000"/>
              <a:buChar char="⬩"/>
              <a:defRPr/>
            </a:lvl6pPr>
            <a:lvl7pPr indent="-355600" lvl="6" marL="3200400">
              <a:spcBef>
                <a:spcPts val="0"/>
              </a:spcBef>
              <a:spcAft>
                <a:spcPts val="0"/>
              </a:spcAft>
              <a:buSzPts val="2000"/>
              <a:buChar char="⬩"/>
              <a:defRPr/>
            </a:lvl7pPr>
            <a:lvl8pPr indent="-355600" lvl="7" marL="3657600">
              <a:spcBef>
                <a:spcPts val="0"/>
              </a:spcBef>
              <a:spcAft>
                <a:spcPts val="0"/>
              </a:spcAft>
              <a:buSzPts val="2000"/>
              <a:buChar char="○"/>
              <a:defRPr/>
            </a:lvl8pPr>
            <a:lvl9pPr indent="-355600" lvl="8" marL="4114800">
              <a:spcBef>
                <a:spcPts val="0"/>
              </a:spcBef>
              <a:spcAft>
                <a:spcPts val="0"/>
              </a:spcAft>
              <a:buSzPts val="2000"/>
              <a:buChar char="■"/>
              <a:defRPr/>
            </a:lvl9pPr>
          </a:lstStyle>
          <a:p/>
        </p:txBody>
      </p:sp>
      <p:sp>
        <p:nvSpPr>
          <p:cNvPr id="32" name="Google Shape;32;p6"/>
          <p:cNvSpPr/>
          <p:nvPr/>
        </p:nvSpPr>
        <p:spPr>
          <a:xfrm rot="10800000">
            <a:off x="3821306" y="-52066"/>
            <a:ext cx="1501500" cy="747900"/>
          </a:xfrm>
          <a:prstGeom prst="triangle">
            <a:avLst>
              <a:gd fmla="val 50000" name="adj"/>
            </a:avLst>
          </a:prstGeom>
          <a:noFill/>
          <a:ln cap="flat" cmpd="thinThick" w="76200">
            <a:solidFill>
              <a:srgbClr val="CC0000"/>
            </a:solidFill>
            <a:prstDash val="solid"/>
            <a:miter lim="8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6"/>
          <p:cNvSpPr txBox="1"/>
          <p:nvPr>
            <p:ph idx="12" type="sldNum"/>
          </p:nvPr>
        </p:nvSpPr>
        <p:spPr>
          <a:xfrm>
            <a:off x="-125" y="4813400"/>
            <a:ext cx="9144000" cy="3300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3 columns">
  <p:cSld name="TITLE_AND_TWO_COLUMNS_1">
    <p:spTree>
      <p:nvGrpSpPr>
        <p:cNvPr id="34" name="Shape 34"/>
        <p:cNvGrpSpPr/>
        <p:nvPr/>
      </p:nvGrpSpPr>
      <p:grpSpPr>
        <a:xfrm>
          <a:off x="0" y="0"/>
          <a:ext cx="0" cy="0"/>
          <a:chOff x="0" y="0"/>
          <a:chExt cx="0" cy="0"/>
        </a:xfrm>
      </p:grpSpPr>
      <p:sp>
        <p:nvSpPr>
          <p:cNvPr id="35" name="Google Shape;35;p7"/>
          <p:cNvSpPr txBox="1"/>
          <p:nvPr>
            <p:ph type="title"/>
          </p:nvPr>
        </p:nvSpPr>
        <p:spPr>
          <a:xfrm>
            <a:off x="1031425" y="750150"/>
            <a:ext cx="7081200" cy="539100"/>
          </a:xfrm>
          <a:prstGeom prst="rect">
            <a:avLst/>
          </a:prstGeom>
        </p:spPr>
        <p:txBody>
          <a:bodyPr anchorCtr="0" anchor="t" bIns="91425" lIns="91425" spcFirstLastPara="1" rIns="91425" wrap="square" tIns="91425"/>
          <a:lstStyle>
            <a:lvl1pPr lvl="0" rtl="0">
              <a:spcBef>
                <a:spcPts val="0"/>
              </a:spcBef>
              <a:spcAft>
                <a:spcPts val="0"/>
              </a:spcAft>
              <a:buSzPts val="18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36" name="Google Shape;36;p7"/>
          <p:cNvSpPr txBox="1"/>
          <p:nvPr>
            <p:ph idx="1" type="body"/>
          </p:nvPr>
        </p:nvSpPr>
        <p:spPr>
          <a:xfrm>
            <a:off x="539000" y="1471725"/>
            <a:ext cx="2579100" cy="3454200"/>
          </a:xfrm>
          <a:prstGeom prst="rect">
            <a:avLst/>
          </a:prstGeom>
        </p:spPr>
        <p:txBody>
          <a:bodyPr anchorCtr="0" anchor="t" bIns="91425" lIns="91425" spcFirstLastPara="1" rIns="91425" wrap="square" tIns="91425"/>
          <a:lstStyle>
            <a:lvl1pPr indent="-342900" lvl="0" marL="457200" rtl="0">
              <a:spcBef>
                <a:spcPts val="600"/>
              </a:spcBef>
              <a:spcAft>
                <a:spcPts val="0"/>
              </a:spcAft>
              <a:buSzPts val="1800"/>
              <a:buChar char="◈"/>
              <a:defRPr sz="1800"/>
            </a:lvl1pPr>
            <a:lvl2pPr indent="-342900" lvl="1" marL="914400" rtl="0">
              <a:spcBef>
                <a:spcPts val="0"/>
              </a:spcBef>
              <a:spcAft>
                <a:spcPts val="0"/>
              </a:spcAft>
              <a:buSzPts val="1800"/>
              <a:buChar char="⬥"/>
              <a:defRPr sz="1800"/>
            </a:lvl2pPr>
            <a:lvl3pPr indent="-342900" lvl="2" marL="1371600" rtl="0">
              <a:spcBef>
                <a:spcPts val="0"/>
              </a:spcBef>
              <a:spcAft>
                <a:spcPts val="0"/>
              </a:spcAft>
              <a:buSzPts val="1800"/>
              <a:buChar char="⬦"/>
              <a:defRPr sz="1800"/>
            </a:lvl3pPr>
            <a:lvl4pPr indent="-342900" lvl="3" marL="1828800" rtl="0">
              <a:spcBef>
                <a:spcPts val="0"/>
              </a:spcBef>
              <a:spcAft>
                <a:spcPts val="0"/>
              </a:spcAft>
              <a:buSzPts val="1800"/>
              <a:buChar char="⬩"/>
              <a:defRPr sz="1800"/>
            </a:lvl4pPr>
            <a:lvl5pPr indent="-342900" lvl="4" marL="2286000" rtl="0">
              <a:spcBef>
                <a:spcPts val="0"/>
              </a:spcBef>
              <a:spcAft>
                <a:spcPts val="0"/>
              </a:spcAft>
              <a:buSzPts val="1800"/>
              <a:buChar char="⬩"/>
              <a:defRPr sz="1800"/>
            </a:lvl5pPr>
            <a:lvl6pPr indent="-342900" lvl="5" marL="2743200" rtl="0">
              <a:spcBef>
                <a:spcPts val="0"/>
              </a:spcBef>
              <a:spcAft>
                <a:spcPts val="0"/>
              </a:spcAft>
              <a:buSzPts val="1800"/>
              <a:buChar char="⬩"/>
              <a:defRPr sz="1800"/>
            </a:lvl6pPr>
            <a:lvl7pPr indent="-342900" lvl="6" marL="3200400" rtl="0">
              <a:spcBef>
                <a:spcPts val="0"/>
              </a:spcBef>
              <a:spcAft>
                <a:spcPts val="0"/>
              </a:spcAft>
              <a:buSzPts val="1800"/>
              <a:buChar char="⬩"/>
              <a:defRPr sz="1800"/>
            </a:lvl7pPr>
            <a:lvl8pPr indent="-342900" lvl="7" marL="3657600" rtl="0">
              <a:spcBef>
                <a:spcPts val="0"/>
              </a:spcBef>
              <a:spcAft>
                <a:spcPts val="0"/>
              </a:spcAft>
              <a:buSzPts val="1800"/>
              <a:buChar char="○"/>
              <a:defRPr sz="1800"/>
            </a:lvl8pPr>
            <a:lvl9pPr indent="-342900" lvl="8" marL="4114800" rtl="0">
              <a:spcBef>
                <a:spcPts val="0"/>
              </a:spcBef>
              <a:spcAft>
                <a:spcPts val="0"/>
              </a:spcAft>
              <a:buSzPts val="1800"/>
              <a:buChar char="■"/>
              <a:defRPr sz="1800"/>
            </a:lvl9pPr>
          </a:lstStyle>
          <a:p/>
        </p:txBody>
      </p:sp>
      <p:sp>
        <p:nvSpPr>
          <p:cNvPr id="37" name="Google Shape;37;p7"/>
          <p:cNvSpPr txBox="1"/>
          <p:nvPr>
            <p:ph idx="2" type="body"/>
          </p:nvPr>
        </p:nvSpPr>
        <p:spPr>
          <a:xfrm>
            <a:off x="3250326" y="1471725"/>
            <a:ext cx="2579100" cy="3454200"/>
          </a:xfrm>
          <a:prstGeom prst="rect">
            <a:avLst/>
          </a:prstGeom>
        </p:spPr>
        <p:txBody>
          <a:bodyPr anchorCtr="0" anchor="t" bIns="91425" lIns="91425" spcFirstLastPara="1" rIns="91425" wrap="square" tIns="91425"/>
          <a:lstStyle>
            <a:lvl1pPr indent="-342900" lvl="0" marL="457200" rtl="0">
              <a:spcBef>
                <a:spcPts val="600"/>
              </a:spcBef>
              <a:spcAft>
                <a:spcPts val="0"/>
              </a:spcAft>
              <a:buSzPts val="1800"/>
              <a:buChar char="◈"/>
              <a:defRPr sz="1800"/>
            </a:lvl1pPr>
            <a:lvl2pPr indent="-342900" lvl="1" marL="914400" rtl="0">
              <a:spcBef>
                <a:spcPts val="0"/>
              </a:spcBef>
              <a:spcAft>
                <a:spcPts val="0"/>
              </a:spcAft>
              <a:buSzPts val="1800"/>
              <a:buChar char="⬥"/>
              <a:defRPr sz="1800"/>
            </a:lvl2pPr>
            <a:lvl3pPr indent="-342900" lvl="2" marL="1371600" rtl="0">
              <a:spcBef>
                <a:spcPts val="0"/>
              </a:spcBef>
              <a:spcAft>
                <a:spcPts val="0"/>
              </a:spcAft>
              <a:buSzPts val="1800"/>
              <a:buChar char="⬦"/>
              <a:defRPr sz="1800"/>
            </a:lvl3pPr>
            <a:lvl4pPr indent="-342900" lvl="3" marL="1828800" rtl="0">
              <a:spcBef>
                <a:spcPts val="0"/>
              </a:spcBef>
              <a:spcAft>
                <a:spcPts val="0"/>
              </a:spcAft>
              <a:buSzPts val="1800"/>
              <a:buChar char="⬩"/>
              <a:defRPr sz="1800"/>
            </a:lvl4pPr>
            <a:lvl5pPr indent="-342900" lvl="4" marL="2286000" rtl="0">
              <a:spcBef>
                <a:spcPts val="0"/>
              </a:spcBef>
              <a:spcAft>
                <a:spcPts val="0"/>
              </a:spcAft>
              <a:buSzPts val="1800"/>
              <a:buChar char="⬩"/>
              <a:defRPr sz="1800"/>
            </a:lvl5pPr>
            <a:lvl6pPr indent="-342900" lvl="5" marL="2743200" rtl="0">
              <a:spcBef>
                <a:spcPts val="0"/>
              </a:spcBef>
              <a:spcAft>
                <a:spcPts val="0"/>
              </a:spcAft>
              <a:buSzPts val="1800"/>
              <a:buChar char="⬩"/>
              <a:defRPr sz="1800"/>
            </a:lvl6pPr>
            <a:lvl7pPr indent="-342900" lvl="6" marL="3200400" rtl="0">
              <a:spcBef>
                <a:spcPts val="0"/>
              </a:spcBef>
              <a:spcAft>
                <a:spcPts val="0"/>
              </a:spcAft>
              <a:buSzPts val="1800"/>
              <a:buChar char="⬩"/>
              <a:defRPr sz="1800"/>
            </a:lvl7pPr>
            <a:lvl8pPr indent="-342900" lvl="7" marL="3657600" rtl="0">
              <a:spcBef>
                <a:spcPts val="0"/>
              </a:spcBef>
              <a:spcAft>
                <a:spcPts val="0"/>
              </a:spcAft>
              <a:buSzPts val="1800"/>
              <a:buChar char="○"/>
              <a:defRPr sz="1800"/>
            </a:lvl8pPr>
            <a:lvl9pPr indent="-342900" lvl="8" marL="4114800" rtl="0">
              <a:spcBef>
                <a:spcPts val="0"/>
              </a:spcBef>
              <a:spcAft>
                <a:spcPts val="0"/>
              </a:spcAft>
              <a:buSzPts val="1800"/>
              <a:buChar char="■"/>
              <a:defRPr sz="1800"/>
            </a:lvl9pPr>
          </a:lstStyle>
          <a:p/>
        </p:txBody>
      </p:sp>
      <p:sp>
        <p:nvSpPr>
          <p:cNvPr id="38" name="Google Shape;38;p7"/>
          <p:cNvSpPr txBox="1"/>
          <p:nvPr>
            <p:ph idx="3" type="body"/>
          </p:nvPr>
        </p:nvSpPr>
        <p:spPr>
          <a:xfrm>
            <a:off x="5961653" y="1471725"/>
            <a:ext cx="2579100" cy="3454200"/>
          </a:xfrm>
          <a:prstGeom prst="rect">
            <a:avLst/>
          </a:prstGeom>
        </p:spPr>
        <p:txBody>
          <a:bodyPr anchorCtr="0" anchor="t" bIns="91425" lIns="91425" spcFirstLastPara="1" rIns="91425" wrap="square" tIns="91425"/>
          <a:lstStyle>
            <a:lvl1pPr indent="-342900" lvl="0" marL="457200" rtl="0">
              <a:spcBef>
                <a:spcPts val="600"/>
              </a:spcBef>
              <a:spcAft>
                <a:spcPts val="0"/>
              </a:spcAft>
              <a:buSzPts val="1800"/>
              <a:buChar char="◈"/>
              <a:defRPr sz="1800"/>
            </a:lvl1pPr>
            <a:lvl2pPr indent="-342900" lvl="1" marL="914400" rtl="0">
              <a:spcBef>
                <a:spcPts val="0"/>
              </a:spcBef>
              <a:spcAft>
                <a:spcPts val="0"/>
              </a:spcAft>
              <a:buSzPts val="1800"/>
              <a:buChar char="⬥"/>
              <a:defRPr sz="1800"/>
            </a:lvl2pPr>
            <a:lvl3pPr indent="-342900" lvl="2" marL="1371600" rtl="0">
              <a:spcBef>
                <a:spcPts val="0"/>
              </a:spcBef>
              <a:spcAft>
                <a:spcPts val="0"/>
              </a:spcAft>
              <a:buSzPts val="1800"/>
              <a:buChar char="⬦"/>
              <a:defRPr sz="1800"/>
            </a:lvl3pPr>
            <a:lvl4pPr indent="-342900" lvl="3" marL="1828800" rtl="0">
              <a:spcBef>
                <a:spcPts val="0"/>
              </a:spcBef>
              <a:spcAft>
                <a:spcPts val="0"/>
              </a:spcAft>
              <a:buSzPts val="1800"/>
              <a:buChar char="⬩"/>
              <a:defRPr sz="1800"/>
            </a:lvl4pPr>
            <a:lvl5pPr indent="-342900" lvl="4" marL="2286000" rtl="0">
              <a:spcBef>
                <a:spcPts val="0"/>
              </a:spcBef>
              <a:spcAft>
                <a:spcPts val="0"/>
              </a:spcAft>
              <a:buSzPts val="1800"/>
              <a:buChar char="⬩"/>
              <a:defRPr sz="1800"/>
            </a:lvl5pPr>
            <a:lvl6pPr indent="-342900" lvl="5" marL="2743200" rtl="0">
              <a:spcBef>
                <a:spcPts val="0"/>
              </a:spcBef>
              <a:spcAft>
                <a:spcPts val="0"/>
              </a:spcAft>
              <a:buSzPts val="1800"/>
              <a:buChar char="⬩"/>
              <a:defRPr sz="1800"/>
            </a:lvl6pPr>
            <a:lvl7pPr indent="-342900" lvl="6" marL="3200400" rtl="0">
              <a:spcBef>
                <a:spcPts val="0"/>
              </a:spcBef>
              <a:spcAft>
                <a:spcPts val="0"/>
              </a:spcAft>
              <a:buSzPts val="1800"/>
              <a:buChar char="⬩"/>
              <a:defRPr sz="1800"/>
            </a:lvl7pPr>
            <a:lvl8pPr indent="-342900" lvl="7" marL="3657600" rtl="0">
              <a:spcBef>
                <a:spcPts val="0"/>
              </a:spcBef>
              <a:spcAft>
                <a:spcPts val="0"/>
              </a:spcAft>
              <a:buSzPts val="1800"/>
              <a:buChar char="○"/>
              <a:defRPr sz="1800"/>
            </a:lvl8pPr>
            <a:lvl9pPr indent="-342900" lvl="8" marL="4114800" rtl="0">
              <a:spcBef>
                <a:spcPts val="0"/>
              </a:spcBef>
              <a:spcAft>
                <a:spcPts val="0"/>
              </a:spcAft>
              <a:buSzPts val="1800"/>
              <a:buChar char="■"/>
              <a:defRPr sz="1800"/>
            </a:lvl9pPr>
          </a:lstStyle>
          <a:p/>
        </p:txBody>
      </p:sp>
      <p:sp>
        <p:nvSpPr>
          <p:cNvPr id="39" name="Google Shape;39;p7"/>
          <p:cNvSpPr/>
          <p:nvPr/>
        </p:nvSpPr>
        <p:spPr>
          <a:xfrm rot="10800000">
            <a:off x="3821306" y="-52066"/>
            <a:ext cx="1501500" cy="747900"/>
          </a:xfrm>
          <a:prstGeom prst="triangle">
            <a:avLst>
              <a:gd fmla="val 50000" name="adj"/>
            </a:avLst>
          </a:prstGeom>
          <a:noFill/>
          <a:ln cap="flat" cmpd="thinThick" w="76200">
            <a:solidFill>
              <a:srgbClr val="CC0000"/>
            </a:solidFill>
            <a:prstDash val="solid"/>
            <a:miter lim="8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 name="Google Shape;40;p7"/>
          <p:cNvSpPr txBox="1"/>
          <p:nvPr>
            <p:ph idx="12" type="sldNum"/>
          </p:nvPr>
        </p:nvSpPr>
        <p:spPr>
          <a:xfrm>
            <a:off x="-125" y="4813400"/>
            <a:ext cx="9144000" cy="3300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1" name="Shape 41"/>
        <p:cNvGrpSpPr/>
        <p:nvPr/>
      </p:nvGrpSpPr>
      <p:grpSpPr>
        <a:xfrm>
          <a:off x="0" y="0"/>
          <a:ext cx="0" cy="0"/>
          <a:chOff x="0" y="0"/>
          <a:chExt cx="0" cy="0"/>
        </a:xfrm>
      </p:grpSpPr>
      <p:sp>
        <p:nvSpPr>
          <p:cNvPr id="42" name="Google Shape;42;p8"/>
          <p:cNvSpPr txBox="1"/>
          <p:nvPr>
            <p:ph type="title"/>
          </p:nvPr>
        </p:nvSpPr>
        <p:spPr>
          <a:xfrm>
            <a:off x="1031425" y="750150"/>
            <a:ext cx="7081200" cy="539100"/>
          </a:xfrm>
          <a:prstGeom prst="rect">
            <a:avLst/>
          </a:prstGeom>
        </p:spPr>
        <p:txBody>
          <a:bodyPr anchorCtr="0" anchor="t" bIns="91425" lIns="91425" spcFirstLastPara="1" rIns="91425" wrap="square" tIns="91425"/>
          <a:lstStyle>
            <a:lvl1pPr lvl="0">
              <a:spcBef>
                <a:spcPts val="0"/>
              </a:spcBef>
              <a:spcAft>
                <a:spcPts val="0"/>
              </a:spcAft>
              <a:buSzPts val="18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43" name="Google Shape;43;p8"/>
          <p:cNvSpPr/>
          <p:nvPr/>
        </p:nvSpPr>
        <p:spPr>
          <a:xfrm rot="10800000">
            <a:off x="3821306" y="-52066"/>
            <a:ext cx="1501500" cy="747900"/>
          </a:xfrm>
          <a:prstGeom prst="triangle">
            <a:avLst>
              <a:gd fmla="val 50000" name="adj"/>
            </a:avLst>
          </a:prstGeom>
          <a:noFill/>
          <a:ln cap="flat" cmpd="thinThick" w="76200">
            <a:solidFill>
              <a:srgbClr val="CC0000"/>
            </a:solidFill>
            <a:prstDash val="solid"/>
            <a:miter lim="8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8"/>
          <p:cNvSpPr txBox="1"/>
          <p:nvPr>
            <p:ph idx="12" type="sldNum"/>
          </p:nvPr>
        </p:nvSpPr>
        <p:spPr>
          <a:xfrm>
            <a:off x="-125" y="4813400"/>
            <a:ext cx="9144000" cy="3300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5" name="Shape 45"/>
        <p:cNvGrpSpPr/>
        <p:nvPr/>
      </p:nvGrpSpPr>
      <p:grpSpPr>
        <a:xfrm>
          <a:off x="0" y="0"/>
          <a:ext cx="0" cy="0"/>
          <a:chOff x="0" y="0"/>
          <a:chExt cx="0" cy="0"/>
        </a:xfrm>
      </p:grpSpPr>
      <p:sp>
        <p:nvSpPr>
          <p:cNvPr id="46" name="Google Shape;46;p9"/>
          <p:cNvSpPr txBox="1"/>
          <p:nvPr>
            <p:ph idx="1" type="body"/>
          </p:nvPr>
        </p:nvSpPr>
        <p:spPr>
          <a:xfrm>
            <a:off x="2352350" y="4177700"/>
            <a:ext cx="4439400" cy="519600"/>
          </a:xfrm>
          <a:prstGeom prst="rect">
            <a:avLst/>
          </a:prstGeom>
        </p:spPr>
        <p:txBody>
          <a:bodyPr anchorCtr="0" anchor="b" bIns="91425" lIns="91425" spcFirstLastPara="1" rIns="91425" wrap="square" tIns="91425"/>
          <a:lstStyle>
            <a:lvl1pPr indent="-228600" lvl="0" marL="457200" algn="ctr">
              <a:spcBef>
                <a:spcPts val="360"/>
              </a:spcBef>
              <a:spcAft>
                <a:spcPts val="0"/>
              </a:spcAft>
              <a:buClr>
                <a:srgbClr val="666666"/>
              </a:buClr>
              <a:buSzPts val="1400"/>
              <a:buNone/>
              <a:defRPr sz="1400">
                <a:solidFill>
                  <a:srgbClr val="666666"/>
                </a:solidFill>
              </a:defRPr>
            </a:lvl1pPr>
          </a:lstStyle>
          <a:p/>
        </p:txBody>
      </p:sp>
      <p:sp>
        <p:nvSpPr>
          <p:cNvPr id="47" name="Google Shape;47;p9"/>
          <p:cNvSpPr/>
          <p:nvPr/>
        </p:nvSpPr>
        <p:spPr>
          <a:xfrm>
            <a:off x="3821306" y="4697309"/>
            <a:ext cx="1501500" cy="747900"/>
          </a:xfrm>
          <a:prstGeom prst="triangle">
            <a:avLst>
              <a:gd fmla="val 50000" name="adj"/>
            </a:avLst>
          </a:prstGeom>
          <a:noFill/>
          <a:ln cap="flat" cmpd="thinThick" w="76200">
            <a:solidFill>
              <a:srgbClr val="CC0000"/>
            </a:solidFill>
            <a:prstDash val="solid"/>
            <a:miter lim="8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 name="Google Shape;48;p9"/>
          <p:cNvSpPr txBox="1"/>
          <p:nvPr>
            <p:ph idx="12" type="sldNum"/>
          </p:nvPr>
        </p:nvSpPr>
        <p:spPr>
          <a:xfrm>
            <a:off x="-125" y="4813400"/>
            <a:ext cx="9144000" cy="330000"/>
          </a:xfrm>
          <a:prstGeom prst="rect">
            <a:avLst/>
          </a:prstGeom>
        </p:spPr>
        <p:txBody>
          <a:bodyPr anchorCtr="0" anchor="t" bIns="91425" lIns="91425" spcFirstLastPara="1" rIns="91425" wrap="square" tIns="91425">
            <a:noAutofit/>
          </a:bodyPr>
          <a:lstStyle>
            <a:lvl1pPr lvl="0">
              <a:buNone/>
              <a:defRPr>
                <a:solidFill>
                  <a:srgbClr val="666666"/>
                </a:solidFill>
              </a:defRPr>
            </a:lvl1pPr>
            <a:lvl2pPr lvl="1">
              <a:buNone/>
              <a:defRPr>
                <a:solidFill>
                  <a:srgbClr val="666666"/>
                </a:solidFill>
              </a:defRPr>
            </a:lvl2pPr>
            <a:lvl3pPr lvl="2">
              <a:buNone/>
              <a:defRPr>
                <a:solidFill>
                  <a:srgbClr val="666666"/>
                </a:solidFill>
              </a:defRPr>
            </a:lvl3pPr>
            <a:lvl4pPr lvl="3">
              <a:buNone/>
              <a:defRPr>
                <a:solidFill>
                  <a:srgbClr val="666666"/>
                </a:solidFill>
              </a:defRPr>
            </a:lvl4pPr>
            <a:lvl5pPr lvl="4">
              <a:buNone/>
              <a:defRPr>
                <a:solidFill>
                  <a:srgbClr val="666666"/>
                </a:solidFill>
              </a:defRPr>
            </a:lvl5pPr>
            <a:lvl6pPr lvl="5">
              <a:buNone/>
              <a:defRPr>
                <a:solidFill>
                  <a:srgbClr val="666666"/>
                </a:solidFill>
              </a:defRPr>
            </a:lvl6pPr>
            <a:lvl7pPr lvl="6">
              <a:buNone/>
              <a:defRPr>
                <a:solidFill>
                  <a:srgbClr val="666666"/>
                </a:solidFill>
              </a:defRPr>
            </a:lvl7pPr>
            <a:lvl8pPr lvl="7">
              <a:buNone/>
              <a:defRPr>
                <a:solidFill>
                  <a:srgbClr val="666666"/>
                </a:solidFill>
              </a:defRPr>
            </a:lvl8pPr>
            <a:lvl9pPr lvl="8">
              <a:buNone/>
              <a:defRPr>
                <a:solidFill>
                  <a:srgbClr val="666666"/>
                </a:solidFill>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op decoration" type="blank">
  <p:cSld name="BLANK">
    <p:spTree>
      <p:nvGrpSpPr>
        <p:cNvPr id="49" name="Shape 49"/>
        <p:cNvGrpSpPr/>
        <p:nvPr/>
      </p:nvGrpSpPr>
      <p:grpSpPr>
        <a:xfrm>
          <a:off x="0" y="0"/>
          <a:ext cx="0" cy="0"/>
          <a:chOff x="0" y="0"/>
          <a:chExt cx="0" cy="0"/>
        </a:xfrm>
      </p:grpSpPr>
      <p:sp>
        <p:nvSpPr>
          <p:cNvPr id="50" name="Google Shape;50;p10"/>
          <p:cNvSpPr/>
          <p:nvPr/>
        </p:nvSpPr>
        <p:spPr>
          <a:xfrm rot="10800000">
            <a:off x="3821306" y="-52066"/>
            <a:ext cx="1501500" cy="747900"/>
          </a:xfrm>
          <a:prstGeom prst="triangle">
            <a:avLst>
              <a:gd fmla="val 50000" name="adj"/>
            </a:avLst>
          </a:prstGeom>
          <a:noFill/>
          <a:ln cap="flat" cmpd="thinThick" w="76200">
            <a:solidFill>
              <a:srgbClr val="CC0000"/>
            </a:solidFill>
            <a:prstDash val="solid"/>
            <a:miter lim="8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10"/>
          <p:cNvSpPr txBox="1"/>
          <p:nvPr>
            <p:ph idx="12" type="sldNum"/>
          </p:nvPr>
        </p:nvSpPr>
        <p:spPr>
          <a:xfrm>
            <a:off x="-125" y="4813400"/>
            <a:ext cx="9144000" cy="3300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
    <p:bg>
      <p:bgPr>
        <a:solidFill>
          <a:srgbClr val="FFFFFF"/>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1031425" y="750150"/>
            <a:ext cx="7081200" cy="539100"/>
          </a:xfrm>
          <a:prstGeom prst="rect">
            <a:avLst/>
          </a:prstGeom>
          <a:noFill/>
          <a:ln>
            <a:noFill/>
          </a:ln>
        </p:spPr>
        <p:txBody>
          <a:bodyPr anchorCtr="0" anchor="t" bIns="91425" lIns="91425" spcFirstLastPara="1" rIns="91425" wrap="square" tIns="91425"/>
          <a:lstStyle>
            <a:lvl1pPr lvl="0" algn="ctr">
              <a:spcBef>
                <a:spcPts val="0"/>
              </a:spcBef>
              <a:spcAft>
                <a:spcPts val="0"/>
              </a:spcAft>
              <a:buSzPts val="1800"/>
              <a:buFont typeface="Playfair Display"/>
              <a:buNone/>
              <a:defRPr i="1" sz="1800">
                <a:latin typeface="Playfair Display"/>
                <a:ea typeface="Playfair Display"/>
                <a:cs typeface="Playfair Display"/>
                <a:sym typeface="Playfair Display"/>
              </a:defRPr>
            </a:lvl1pPr>
            <a:lvl2pPr lvl="1">
              <a:spcBef>
                <a:spcPts val="0"/>
              </a:spcBef>
              <a:spcAft>
                <a:spcPts val="0"/>
              </a:spcAft>
              <a:buSzPts val="3600"/>
              <a:buNone/>
              <a:defRPr b="1" sz="3600"/>
            </a:lvl2pPr>
            <a:lvl3pPr lvl="2">
              <a:spcBef>
                <a:spcPts val="0"/>
              </a:spcBef>
              <a:spcAft>
                <a:spcPts val="0"/>
              </a:spcAft>
              <a:buSzPts val="3600"/>
              <a:buNone/>
              <a:defRPr b="1" sz="3600"/>
            </a:lvl3pPr>
            <a:lvl4pPr lvl="3">
              <a:spcBef>
                <a:spcPts val="0"/>
              </a:spcBef>
              <a:spcAft>
                <a:spcPts val="0"/>
              </a:spcAft>
              <a:buSzPts val="3600"/>
              <a:buNone/>
              <a:defRPr b="1" sz="3600"/>
            </a:lvl4pPr>
            <a:lvl5pPr lvl="4">
              <a:spcBef>
                <a:spcPts val="0"/>
              </a:spcBef>
              <a:spcAft>
                <a:spcPts val="0"/>
              </a:spcAft>
              <a:buSzPts val="3600"/>
              <a:buNone/>
              <a:defRPr b="1" sz="3600"/>
            </a:lvl5pPr>
            <a:lvl6pPr lvl="5">
              <a:spcBef>
                <a:spcPts val="0"/>
              </a:spcBef>
              <a:spcAft>
                <a:spcPts val="0"/>
              </a:spcAft>
              <a:buSzPts val="3600"/>
              <a:buNone/>
              <a:defRPr b="1" sz="3600"/>
            </a:lvl6pPr>
            <a:lvl7pPr lvl="6">
              <a:spcBef>
                <a:spcPts val="0"/>
              </a:spcBef>
              <a:spcAft>
                <a:spcPts val="0"/>
              </a:spcAft>
              <a:buSzPts val="3600"/>
              <a:buNone/>
              <a:defRPr b="1" sz="3600"/>
            </a:lvl7pPr>
            <a:lvl8pPr lvl="7">
              <a:spcBef>
                <a:spcPts val="0"/>
              </a:spcBef>
              <a:spcAft>
                <a:spcPts val="0"/>
              </a:spcAft>
              <a:buSzPts val="3600"/>
              <a:buNone/>
              <a:defRPr b="1" sz="3600"/>
            </a:lvl8pPr>
            <a:lvl9pPr lvl="8">
              <a:spcBef>
                <a:spcPts val="0"/>
              </a:spcBef>
              <a:spcAft>
                <a:spcPts val="0"/>
              </a:spcAft>
              <a:buSzPts val="3600"/>
              <a:buNone/>
              <a:defRPr b="1" sz="3600"/>
            </a:lvl9pPr>
          </a:lstStyle>
          <a:p/>
        </p:txBody>
      </p:sp>
      <p:sp>
        <p:nvSpPr>
          <p:cNvPr id="7" name="Google Shape;7;p1"/>
          <p:cNvSpPr txBox="1"/>
          <p:nvPr>
            <p:ph idx="1" type="body"/>
          </p:nvPr>
        </p:nvSpPr>
        <p:spPr>
          <a:xfrm>
            <a:off x="1031425" y="1351100"/>
            <a:ext cx="7081200" cy="3462300"/>
          </a:xfrm>
          <a:prstGeom prst="rect">
            <a:avLst/>
          </a:prstGeom>
          <a:noFill/>
          <a:ln>
            <a:noFill/>
          </a:ln>
        </p:spPr>
        <p:txBody>
          <a:bodyPr anchorCtr="0" anchor="t" bIns="91425" lIns="91425" spcFirstLastPara="1" rIns="91425" wrap="square" tIns="91425"/>
          <a:lstStyle>
            <a:lvl1pPr indent="-381000" lvl="0" marL="457200">
              <a:lnSpc>
                <a:spcPct val="115000"/>
              </a:lnSpc>
              <a:spcBef>
                <a:spcPts val="600"/>
              </a:spcBef>
              <a:spcAft>
                <a:spcPts val="0"/>
              </a:spcAft>
              <a:buClr>
                <a:srgbClr val="CC0000"/>
              </a:buClr>
              <a:buSzPts val="2400"/>
              <a:buFont typeface="Lora"/>
              <a:buChar char="◈"/>
              <a:defRPr sz="2400">
                <a:latin typeface="Lora"/>
                <a:ea typeface="Lora"/>
                <a:cs typeface="Lora"/>
                <a:sym typeface="Lora"/>
              </a:defRPr>
            </a:lvl1pPr>
            <a:lvl2pPr indent="-355600" lvl="1" marL="914400">
              <a:lnSpc>
                <a:spcPct val="115000"/>
              </a:lnSpc>
              <a:spcBef>
                <a:spcPts val="0"/>
              </a:spcBef>
              <a:spcAft>
                <a:spcPts val="0"/>
              </a:spcAft>
              <a:buClr>
                <a:srgbClr val="CC0000"/>
              </a:buClr>
              <a:buSzPts val="2000"/>
              <a:buFont typeface="Lora"/>
              <a:buChar char="⬥"/>
              <a:defRPr sz="2000">
                <a:latin typeface="Lora"/>
                <a:ea typeface="Lora"/>
                <a:cs typeface="Lora"/>
                <a:sym typeface="Lora"/>
              </a:defRPr>
            </a:lvl2pPr>
            <a:lvl3pPr indent="-355600" lvl="2" marL="1371600">
              <a:lnSpc>
                <a:spcPct val="115000"/>
              </a:lnSpc>
              <a:spcBef>
                <a:spcPts val="0"/>
              </a:spcBef>
              <a:spcAft>
                <a:spcPts val="0"/>
              </a:spcAft>
              <a:buClr>
                <a:srgbClr val="CC0000"/>
              </a:buClr>
              <a:buSzPts val="2000"/>
              <a:buFont typeface="Lora"/>
              <a:buChar char="⬦"/>
              <a:defRPr sz="2000">
                <a:latin typeface="Lora"/>
                <a:ea typeface="Lora"/>
                <a:cs typeface="Lora"/>
                <a:sym typeface="Lora"/>
              </a:defRPr>
            </a:lvl3pPr>
            <a:lvl4pPr indent="-355600" lvl="3" marL="1828800">
              <a:lnSpc>
                <a:spcPct val="115000"/>
              </a:lnSpc>
              <a:spcBef>
                <a:spcPts val="0"/>
              </a:spcBef>
              <a:spcAft>
                <a:spcPts val="0"/>
              </a:spcAft>
              <a:buClr>
                <a:srgbClr val="CC0000"/>
              </a:buClr>
              <a:buSzPts val="2000"/>
              <a:buFont typeface="Lora"/>
              <a:buChar char="⬩"/>
              <a:defRPr sz="2000">
                <a:latin typeface="Lora"/>
                <a:ea typeface="Lora"/>
                <a:cs typeface="Lora"/>
                <a:sym typeface="Lora"/>
              </a:defRPr>
            </a:lvl4pPr>
            <a:lvl5pPr indent="-355600" lvl="4" marL="2286000">
              <a:lnSpc>
                <a:spcPct val="115000"/>
              </a:lnSpc>
              <a:spcBef>
                <a:spcPts val="0"/>
              </a:spcBef>
              <a:spcAft>
                <a:spcPts val="0"/>
              </a:spcAft>
              <a:buClr>
                <a:srgbClr val="CC0000"/>
              </a:buClr>
              <a:buSzPts val="2000"/>
              <a:buFont typeface="Lora"/>
              <a:buChar char="⬩"/>
              <a:defRPr sz="2000">
                <a:latin typeface="Lora"/>
                <a:ea typeface="Lora"/>
                <a:cs typeface="Lora"/>
                <a:sym typeface="Lora"/>
              </a:defRPr>
            </a:lvl5pPr>
            <a:lvl6pPr indent="-355600" lvl="5" marL="2743200">
              <a:lnSpc>
                <a:spcPct val="115000"/>
              </a:lnSpc>
              <a:spcBef>
                <a:spcPts val="0"/>
              </a:spcBef>
              <a:spcAft>
                <a:spcPts val="0"/>
              </a:spcAft>
              <a:buClr>
                <a:srgbClr val="CC0000"/>
              </a:buClr>
              <a:buSzPts val="2000"/>
              <a:buFont typeface="Lora"/>
              <a:buChar char="⬩"/>
              <a:defRPr sz="2000">
                <a:latin typeface="Lora"/>
                <a:ea typeface="Lora"/>
                <a:cs typeface="Lora"/>
                <a:sym typeface="Lora"/>
              </a:defRPr>
            </a:lvl6pPr>
            <a:lvl7pPr indent="-355600" lvl="6" marL="3200400">
              <a:lnSpc>
                <a:spcPct val="115000"/>
              </a:lnSpc>
              <a:spcBef>
                <a:spcPts val="0"/>
              </a:spcBef>
              <a:spcAft>
                <a:spcPts val="0"/>
              </a:spcAft>
              <a:buClr>
                <a:srgbClr val="CC0000"/>
              </a:buClr>
              <a:buSzPts val="2000"/>
              <a:buFont typeface="Lora"/>
              <a:buChar char="⬩"/>
              <a:defRPr sz="2000">
                <a:latin typeface="Lora"/>
                <a:ea typeface="Lora"/>
                <a:cs typeface="Lora"/>
                <a:sym typeface="Lora"/>
              </a:defRPr>
            </a:lvl7pPr>
            <a:lvl8pPr indent="-355600" lvl="7" marL="3657600">
              <a:lnSpc>
                <a:spcPct val="115000"/>
              </a:lnSpc>
              <a:spcBef>
                <a:spcPts val="0"/>
              </a:spcBef>
              <a:spcAft>
                <a:spcPts val="0"/>
              </a:spcAft>
              <a:buSzPts val="2000"/>
              <a:buFont typeface="Lora"/>
              <a:buChar char="○"/>
              <a:defRPr sz="2000">
                <a:latin typeface="Lora"/>
                <a:ea typeface="Lora"/>
                <a:cs typeface="Lora"/>
                <a:sym typeface="Lora"/>
              </a:defRPr>
            </a:lvl8pPr>
            <a:lvl9pPr indent="-355600" lvl="8" marL="4114800">
              <a:lnSpc>
                <a:spcPct val="115000"/>
              </a:lnSpc>
              <a:spcBef>
                <a:spcPts val="0"/>
              </a:spcBef>
              <a:spcAft>
                <a:spcPts val="0"/>
              </a:spcAft>
              <a:buSzPts val="2000"/>
              <a:buFont typeface="Lora"/>
              <a:buChar char="■"/>
              <a:defRPr sz="2000">
                <a:latin typeface="Lora"/>
                <a:ea typeface="Lora"/>
                <a:cs typeface="Lora"/>
                <a:sym typeface="Lora"/>
              </a:defRPr>
            </a:lvl9pPr>
          </a:lstStyle>
          <a:p/>
        </p:txBody>
      </p:sp>
      <p:sp>
        <p:nvSpPr>
          <p:cNvPr id="8" name="Google Shape;8;p1"/>
          <p:cNvSpPr txBox="1"/>
          <p:nvPr>
            <p:ph idx="12" type="sldNum"/>
          </p:nvPr>
        </p:nvSpPr>
        <p:spPr>
          <a:xfrm>
            <a:off x="-125" y="4813400"/>
            <a:ext cx="9144000" cy="330000"/>
          </a:xfrm>
          <a:prstGeom prst="rect">
            <a:avLst/>
          </a:prstGeom>
          <a:noFill/>
          <a:ln>
            <a:noFill/>
          </a:ln>
        </p:spPr>
        <p:txBody>
          <a:bodyPr anchorCtr="0" anchor="t" bIns="91425" lIns="91425" spcFirstLastPara="1" rIns="91425" wrap="square" tIns="91425">
            <a:noAutofit/>
          </a:bodyPr>
          <a:lstStyle>
            <a:lvl1pPr lvl="0" algn="ctr">
              <a:buNone/>
              <a:defRPr sz="1200">
                <a:solidFill>
                  <a:srgbClr val="CC0000"/>
                </a:solidFill>
                <a:latin typeface="Playfair Display"/>
                <a:ea typeface="Playfair Display"/>
                <a:cs typeface="Playfair Display"/>
                <a:sym typeface="Playfair Display"/>
              </a:defRPr>
            </a:lvl1pPr>
            <a:lvl2pPr lvl="1" algn="ctr">
              <a:buNone/>
              <a:defRPr sz="1200">
                <a:solidFill>
                  <a:srgbClr val="CC0000"/>
                </a:solidFill>
                <a:latin typeface="Playfair Display"/>
                <a:ea typeface="Playfair Display"/>
                <a:cs typeface="Playfair Display"/>
                <a:sym typeface="Playfair Display"/>
              </a:defRPr>
            </a:lvl2pPr>
            <a:lvl3pPr lvl="2" algn="ctr">
              <a:buNone/>
              <a:defRPr sz="1200">
                <a:solidFill>
                  <a:srgbClr val="CC0000"/>
                </a:solidFill>
                <a:latin typeface="Playfair Display"/>
                <a:ea typeface="Playfair Display"/>
                <a:cs typeface="Playfair Display"/>
                <a:sym typeface="Playfair Display"/>
              </a:defRPr>
            </a:lvl3pPr>
            <a:lvl4pPr lvl="3" algn="ctr">
              <a:buNone/>
              <a:defRPr sz="1200">
                <a:solidFill>
                  <a:srgbClr val="CC0000"/>
                </a:solidFill>
                <a:latin typeface="Playfair Display"/>
                <a:ea typeface="Playfair Display"/>
                <a:cs typeface="Playfair Display"/>
                <a:sym typeface="Playfair Display"/>
              </a:defRPr>
            </a:lvl4pPr>
            <a:lvl5pPr lvl="4" algn="ctr">
              <a:buNone/>
              <a:defRPr sz="1200">
                <a:solidFill>
                  <a:srgbClr val="CC0000"/>
                </a:solidFill>
                <a:latin typeface="Playfair Display"/>
                <a:ea typeface="Playfair Display"/>
                <a:cs typeface="Playfair Display"/>
                <a:sym typeface="Playfair Display"/>
              </a:defRPr>
            </a:lvl5pPr>
            <a:lvl6pPr lvl="5" algn="ctr">
              <a:buNone/>
              <a:defRPr sz="1200">
                <a:solidFill>
                  <a:srgbClr val="CC0000"/>
                </a:solidFill>
                <a:latin typeface="Playfair Display"/>
                <a:ea typeface="Playfair Display"/>
                <a:cs typeface="Playfair Display"/>
                <a:sym typeface="Playfair Display"/>
              </a:defRPr>
            </a:lvl6pPr>
            <a:lvl7pPr lvl="6" algn="ctr">
              <a:buNone/>
              <a:defRPr sz="1200">
                <a:solidFill>
                  <a:srgbClr val="CC0000"/>
                </a:solidFill>
                <a:latin typeface="Playfair Display"/>
                <a:ea typeface="Playfair Display"/>
                <a:cs typeface="Playfair Display"/>
                <a:sym typeface="Playfair Display"/>
              </a:defRPr>
            </a:lvl7pPr>
            <a:lvl8pPr lvl="7" algn="ctr">
              <a:buNone/>
              <a:defRPr sz="1200">
                <a:solidFill>
                  <a:srgbClr val="CC0000"/>
                </a:solidFill>
                <a:latin typeface="Playfair Display"/>
                <a:ea typeface="Playfair Display"/>
                <a:cs typeface="Playfair Display"/>
                <a:sym typeface="Playfair Display"/>
              </a:defRPr>
            </a:lvl8pPr>
            <a:lvl9pPr lvl="8" algn="ctr">
              <a:buNone/>
              <a:defRPr sz="1200">
                <a:solidFill>
                  <a:srgbClr val="CC0000"/>
                </a:solidFill>
                <a:latin typeface="Playfair Display"/>
                <a:ea typeface="Playfair Display"/>
                <a:cs typeface="Playfair Display"/>
                <a:sym typeface="Playfair Display"/>
              </a:defRPr>
            </a:lvl9pPr>
          </a:lstStyle>
          <a:p>
            <a:pPr indent="0" lvl="0" marL="0" rtl="0" algn="ct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 name="Shape 60"/>
        <p:cNvGrpSpPr/>
        <p:nvPr/>
      </p:nvGrpSpPr>
      <p:grpSpPr>
        <a:xfrm>
          <a:off x="0" y="0"/>
          <a:ext cx="0" cy="0"/>
          <a:chOff x="0" y="0"/>
          <a:chExt cx="0" cy="0"/>
        </a:xfrm>
      </p:grpSpPr>
      <p:sp>
        <p:nvSpPr>
          <p:cNvPr id="61" name="Google Shape;61;p13"/>
          <p:cNvSpPr txBox="1"/>
          <p:nvPr>
            <p:ph type="ctrTitle"/>
          </p:nvPr>
        </p:nvSpPr>
        <p:spPr>
          <a:xfrm>
            <a:off x="851150" y="1453950"/>
            <a:ext cx="7441200" cy="177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800"/>
              <a:t>Team 12: Final Report</a:t>
            </a:r>
            <a:endParaRPr sz="1800"/>
          </a:p>
          <a:p>
            <a:pPr indent="0" lvl="0" marL="0" rtl="0" algn="ctr">
              <a:spcBef>
                <a:spcPts val="0"/>
              </a:spcBef>
              <a:spcAft>
                <a:spcPts val="0"/>
              </a:spcAft>
              <a:buNone/>
            </a:pPr>
            <a:r>
              <a:rPr lang="en" sz="3000"/>
              <a:t>Automatic Summarization of News Articles about Hurricane Florence</a:t>
            </a:r>
            <a:endParaRPr sz="1800"/>
          </a:p>
        </p:txBody>
      </p:sp>
      <p:grpSp>
        <p:nvGrpSpPr>
          <p:cNvPr id="62" name="Google Shape;62;p13"/>
          <p:cNvGrpSpPr/>
          <p:nvPr/>
        </p:nvGrpSpPr>
        <p:grpSpPr>
          <a:xfrm>
            <a:off x="4411033" y="332492"/>
            <a:ext cx="321429" cy="523991"/>
            <a:chOff x="6730350" y="2315900"/>
            <a:chExt cx="257700" cy="420100"/>
          </a:xfrm>
        </p:grpSpPr>
        <p:sp>
          <p:nvSpPr>
            <p:cNvPr id="63" name="Google Shape;63;p13"/>
            <p:cNvSpPr/>
            <p:nvPr/>
          </p:nvSpPr>
          <p:spPr>
            <a:xfrm>
              <a:off x="6807900" y="2671250"/>
              <a:ext cx="102600" cy="22625"/>
            </a:xfrm>
            <a:custGeom>
              <a:rect b="b" l="l" r="r" t="t"/>
              <a:pathLst>
                <a:path extrusionOk="0" h="905" w="4104">
                  <a:moveTo>
                    <a:pt x="1" y="1"/>
                  </a:moveTo>
                  <a:lnTo>
                    <a:pt x="1" y="905"/>
                  </a:lnTo>
                  <a:lnTo>
                    <a:pt x="4104" y="905"/>
                  </a:lnTo>
                  <a:lnTo>
                    <a:pt x="4104"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13"/>
            <p:cNvSpPr/>
            <p:nvPr/>
          </p:nvSpPr>
          <p:spPr>
            <a:xfrm>
              <a:off x="6807900" y="2636450"/>
              <a:ext cx="102600" cy="22625"/>
            </a:xfrm>
            <a:custGeom>
              <a:rect b="b" l="l" r="r" t="t"/>
              <a:pathLst>
                <a:path extrusionOk="0" h="905" w="4104">
                  <a:moveTo>
                    <a:pt x="1" y="1"/>
                  </a:moveTo>
                  <a:lnTo>
                    <a:pt x="1" y="905"/>
                  </a:lnTo>
                  <a:lnTo>
                    <a:pt x="4104" y="905"/>
                  </a:lnTo>
                  <a:lnTo>
                    <a:pt x="4104"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13"/>
            <p:cNvSpPr/>
            <p:nvPr/>
          </p:nvSpPr>
          <p:spPr>
            <a:xfrm>
              <a:off x="6807900" y="2706075"/>
              <a:ext cx="102600" cy="29925"/>
            </a:xfrm>
            <a:custGeom>
              <a:rect b="b" l="l" r="r" t="t"/>
              <a:pathLst>
                <a:path extrusionOk="0" h="1197" w="4104">
                  <a:moveTo>
                    <a:pt x="1" y="0"/>
                  </a:moveTo>
                  <a:lnTo>
                    <a:pt x="1" y="171"/>
                  </a:lnTo>
                  <a:lnTo>
                    <a:pt x="25" y="318"/>
                  </a:lnTo>
                  <a:lnTo>
                    <a:pt x="98" y="464"/>
                  </a:lnTo>
                  <a:lnTo>
                    <a:pt x="196" y="586"/>
                  </a:lnTo>
                  <a:lnTo>
                    <a:pt x="343" y="660"/>
                  </a:lnTo>
                  <a:lnTo>
                    <a:pt x="1881" y="1172"/>
                  </a:lnTo>
                  <a:lnTo>
                    <a:pt x="2052" y="1197"/>
                  </a:lnTo>
                  <a:lnTo>
                    <a:pt x="2223" y="1172"/>
                  </a:lnTo>
                  <a:lnTo>
                    <a:pt x="3762" y="660"/>
                  </a:lnTo>
                  <a:lnTo>
                    <a:pt x="3908" y="586"/>
                  </a:lnTo>
                  <a:lnTo>
                    <a:pt x="4006" y="464"/>
                  </a:lnTo>
                  <a:lnTo>
                    <a:pt x="4079" y="318"/>
                  </a:lnTo>
                  <a:lnTo>
                    <a:pt x="4104" y="171"/>
                  </a:lnTo>
                  <a:lnTo>
                    <a:pt x="4104"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13"/>
            <p:cNvSpPr/>
            <p:nvPr/>
          </p:nvSpPr>
          <p:spPr>
            <a:xfrm>
              <a:off x="6811575" y="2463675"/>
              <a:ext cx="95275" cy="160600"/>
            </a:xfrm>
            <a:custGeom>
              <a:rect b="b" l="l" r="r" t="t"/>
              <a:pathLst>
                <a:path extrusionOk="0" h="6424" w="3811">
                  <a:moveTo>
                    <a:pt x="1905" y="0"/>
                  </a:moveTo>
                  <a:lnTo>
                    <a:pt x="928" y="831"/>
                  </a:lnTo>
                  <a:lnTo>
                    <a:pt x="855" y="879"/>
                  </a:lnTo>
                  <a:lnTo>
                    <a:pt x="782" y="904"/>
                  </a:lnTo>
                  <a:lnTo>
                    <a:pt x="684" y="879"/>
                  </a:lnTo>
                  <a:lnTo>
                    <a:pt x="611" y="831"/>
                  </a:lnTo>
                  <a:lnTo>
                    <a:pt x="0" y="318"/>
                  </a:lnTo>
                  <a:lnTo>
                    <a:pt x="1319" y="6423"/>
                  </a:lnTo>
                  <a:lnTo>
                    <a:pt x="2491" y="6423"/>
                  </a:lnTo>
                  <a:lnTo>
                    <a:pt x="3810" y="318"/>
                  </a:lnTo>
                  <a:lnTo>
                    <a:pt x="3200" y="831"/>
                  </a:lnTo>
                  <a:lnTo>
                    <a:pt x="3126" y="879"/>
                  </a:lnTo>
                  <a:lnTo>
                    <a:pt x="3029" y="904"/>
                  </a:lnTo>
                  <a:lnTo>
                    <a:pt x="2955" y="879"/>
                  </a:lnTo>
                  <a:lnTo>
                    <a:pt x="2882" y="831"/>
                  </a:lnTo>
                  <a:lnTo>
                    <a:pt x="1905"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13"/>
            <p:cNvSpPr/>
            <p:nvPr/>
          </p:nvSpPr>
          <p:spPr>
            <a:xfrm>
              <a:off x="6730350" y="2315900"/>
              <a:ext cx="257700" cy="308375"/>
            </a:xfrm>
            <a:custGeom>
              <a:rect b="b" l="l" r="r" t="t"/>
              <a:pathLst>
                <a:path extrusionOk="0" h="12335" w="10308">
                  <a:moveTo>
                    <a:pt x="5154" y="1"/>
                  </a:moveTo>
                  <a:lnTo>
                    <a:pt x="4617" y="25"/>
                  </a:lnTo>
                  <a:lnTo>
                    <a:pt x="4128" y="98"/>
                  </a:lnTo>
                  <a:lnTo>
                    <a:pt x="3615" y="245"/>
                  </a:lnTo>
                  <a:lnTo>
                    <a:pt x="3151" y="416"/>
                  </a:lnTo>
                  <a:lnTo>
                    <a:pt x="2712" y="636"/>
                  </a:lnTo>
                  <a:lnTo>
                    <a:pt x="2272" y="880"/>
                  </a:lnTo>
                  <a:lnTo>
                    <a:pt x="1881" y="1173"/>
                  </a:lnTo>
                  <a:lnTo>
                    <a:pt x="1515" y="1515"/>
                  </a:lnTo>
                  <a:lnTo>
                    <a:pt x="1198" y="1881"/>
                  </a:lnTo>
                  <a:lnTo>
                    <a:pt x="880" y="2272"/>
                  </a:lnTo>
                  <a:lnTo>
                    <a:pt x="636" y="2687"/>
                  </a:lnTo>
                  <a:lnTo>
                    <a:pt x="416" y="3151"/>
                  </a:lnTo>
                  <a:lnTo>
                    <a:pt x="245" y="3615"/>
                  </a:lnTo>
                  <a:lnTo>
                    <a:pt x="123" y="4104"/>
                  </a:lnTo>
                  <a:lnTo>
                    <a:pt x="50" y="4617"/>
                  </a:lnTo>
                  <a:lnTo>
                    <a:pt x="1" y="5154"/>
                  </a:lnTo>
                  <a:lnTo>
                    <a:pt x="25" y="5423"/>
                  </a:lnTo>
                  <a:lnTo>
                    <a:pt x="50" y="5691"/>
                  </a:lnTo>
                  <a:lnTo>
                    <a:pt x="123" y="6204"/>
                  </a:lnTo>
                  <a:lnTo>
                    <a:pt x="245" y="6693"/>
                  </a:lnTo>
                  <a:lnTo>
                    <a:pt x="416" y="7132"/>
                  </a:lnTo>
                  <a:lnTo>
                    <a:pt x="636" y="7572"/>
                  </a:lnTo>
                  <a:lnTo>
                    <a:pt x="856" y="7963"/>
                  </a:lnTo>
                  <a:lnTo>
                    <a:pt x="1100" y="8353"/>
                  </a:lnTo>
                  <a:lnTo>
                    <a:pt x="1369" y="8744"/>
                  </a:lnTo>
                  <a:lnTo>
                    <a:pt x="1906" y="9526"/>
                  </a:lnTo>
                  <a:lnTo>
                    <a:pt x="2150" y="9941"/>
                  </a:lnTo>
                  <a:lnTo>
                    <a:pt x="2394" y="10356"/>
                  </a:lnTo>
                  <a:lnTo>
                    <a:pt x="2614" y="10796"/>
                  </a:lnTo>
                  <a:lnTo>
                    <a:pt x="2810" y="11284"/>
                  </a:lnTo>
                  <a:lnTo>
                    <a:pt x="2980" y="11797"/>
                  </a:lnTo>
                  <a:lnTo>
                    <a:pt x="3103" y="12334"/>
                  </a:lnTo>
                  <a:lnTo>
                    <a:pt x="4079" y="12334"/>
                  </a:lnTo>
                  <a:lnTo>
                    <a:pt x="3249" y="8500"/>
                  </a:lnTo>
                  <a:lnTo>
                    <a:pt x="2663" y="5642"/>
                  </a:lnTo>
                  <a:lnTo>
                    <a:pt x="2663" y="5520"/>
                  </a:lnTo>
                  <a:lnTo>
                    <a:pt x="2712" y="5423"/>
                  </a:lnTo>
                  <a:lnTo>
                    <a:pt x="2785" y="5374"/>
                  </a:lnTo>
                  <a:lnTo>
                    <a:pt x="2883" y="5349"/>
                  </a:lnTo>
                  <a:lnTo>
                    <a:pt x="2956" y="5349"/>
                  </a:lnTo>
                  <a:lnTo>
                    <a:pt x="3054" y="5398"/>
                  </a:lnTo>
                  <a:lnTo>
                    <a:pt x="4031" y="6253"/>
                  </a:lnTo>
                  <a:lnTo>
                    <a:pt x="4983" y="5398"/>
                  </a:lnTo>
                  <a:lnTo>
                    <a:pt x="5081" y="5349"/>
                  </a:lnTo>
                  <a:lnTo>
                    <a:pt x="5227" y="5349"/>
                  </a:lnTo>
                  <a:lnTo>
                    <a:pt x="5325" y="5398"/>
                  </a:lnTo>
                  <a:lnTo>
                    <a:pt x="6278" y="6253"/>
                  </a:lnTo>
                  <a:lnTo>
                    <a:pt x="7254" y="5398"/>
                  </a:lnTo>
                  <a:lnTo>
                    <a:pt x="7352" y="5349"/>
                  </a:lnTo>
                  <a:lnTo>
                    <a:pt x="7425" y="5349"/>
                  </a:lnTo>
                  <a:lnTo>
                    <a:pt x="7523" y="5374"/>
                  </a:lnTo>
                  <a:lnTo>
                    <a:pt x="7596" y="5423"/>
                  </a:lnTo>
                  <a:lnTo>
                    <a:pt x="7645" y="5520"/>
                  </a:lnTo>
                  <a:lnTo>
                    <a:pt x="7645" y="5642"/>
                  </a:lnTo>
                  <a:lnTo>
                    <a:pt x="7059" y="8500"/>
                  </a:lnTo>
                  <a:lnTo>
                    <a:pt x="6229" y="12334"/>
                  </a:lnTo>
                  <a:lnTo>
                    <a:pt x="7206" y="12334"/>
                  </a:lnTo>
                  <a:lnTo>
                    <a:pt x="7328" y="11797"/>
                  </a:lnTo>
                  <a:lnTo>
                    <a:pt x="7499" y="11284"/>
                  </a:lnTo>
                  <a:lnTo>
                    <a:pt x="7694" y="10796"/>
                  </a:lnTo>
                  <a:lnTo>
                    <a:pt x="7914" y="10356"/>
                  </a:lnTo>
                  <a:lnTo>
                    <a:pt x="8158" y="9941"/>
                  </a:lnTo>
                  <a:lnTo>
                    <a:pt x="8402" y="9526"/>
                  </a:lnTo>
                  <a:lnTo>
                    <a:pt x="8940" y="8744"/>
                  </a:lnTo>
                  <a:lnTo>
                    <a:pt x="9208" y="8353"/>
                  </a:lnTo>
                  <a:lnTo>
                    <a:pt x="9453" y="7963"/>
                  </a:lnTo>
                  <a:lnTo>
                    <a:pt x="9672" y="7572"/>
                  </a:lnTo>
                  <a:lnTo>
                    <a:pt x="9892" y="7132"/>
                  </a:lnTo>
                  <a:lnTo>
                    <a:pt x="10063" y="6693"/>
                  </a:lnTo>
                  <a:lnTo>
                    <a:pt x="10185" y="6204"/>
                  </a:lnTo>
                  <a:lnTo>
                    <a:pt x="10259" y="5691"/>
                  </a:lnTo>
                  <a:lnTo>
                    <a:pt x="10283" y="5423"/>
                  </a:lnTo>
                  <a:lnTo>
                    <a:pt x="10307" y="5154"/>
                  </a:lnTo>
                  <a:lnTo>
                    <a:pt x="10259" y="4617"/>
                  </a:lnTo>
                  <a:lnTo>
                    <a:pt x="10185" y="4104"/>
                  </a:lnTo>
                  <a:lnTo>
                    <a:pt x="10063" y="3615"/>
                  </a:lnTo>
                  <a:lnTo>
                    <a:pt x="9892" y="3151"/>
                  </a:lnTo>
                  <a:lnTo>
                    <a:pt x="9672" y="2687"/>
                  </a:lnTo>
                  <a:lnTo>
                    <a:pt x="9428" y="2272"/>
                  </a:lnTo>
                  <a:lnTo>
                    <a:pt x="9111" y="1881"/>
                  </a:lnTo>
                  <a:lnTo>
                    <a:pt x="8793" y="1515"/>
                  </a:lnTo>
                  <a:lnTo>
                    <a:pt x="8427" y="1173"/>
                  </a:lnTo>
                  <a:lnTo>
                    <a:pt x="8036" y="880"/>
                  </a:lnTo>
                  <a:lnTo>
                    <a:pt x="7596" y="636"/>
                  </a:lnTo>
                  <a:lnTo>
                    <a:pt x="7157" y="416"/>
                  </a:lnTo>
                  <a:lnTo>
                    <a:pt x="6693" y="245"/>
                  </a:lnTo>
                  <a:lnTo>
                    <a:pt x="6180" y="98"/>
                  </a:lnTo>
                  <a:lnTo>
                    <a:pt x="5691" y="25"/>
                  </a:lnTo>
                  <a:lnTo>
                    <a:pt x="5154"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8" name="Google Shape;68;p13"/>
          <p:cNvSpPr txBox="1"/>
          <p:nvPr/>
        </p:nvSpPr>
        <p:spPr>
          <a:xfrm>
            <a:off x="546125" y="3823300"/>
            <a:ext cx="3864900" cy="1156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lang="en">
                <a:solidFill>
                  <a:srgbClr val="FFFFFF"/>
                </a:solidFill>
                <a:latin typeface="Playfair Display"/>
                <a:ea typeface="Playfair Display"/>
                <a:cs typeface="Playfair Display"/>
                <a:sym typeface="Playfair Display"/>
              </a:rPr>
              <a:t>Frank Wanye</a:t>
            </a:r>
            <a:endParaRPr>
              <a:solidFill>
                <a:srgbClr val="FFFFFF"/>
              </a:solidFill>
              <a:latin typeface="Playfair Display"/>
              <a:ea typeface="Playfair Display"/>
              <a:cs typeface="Playfair Display"/>
              <a:sym typeface="Playfair Display"/>
            </a:endParaRPr>
          </a:p>
          <a:p>
            <a:pPr indent="0" lvl="0" marL="0" marR="0" rtl="0" algn="l">
              <a:lnSpc>
                <a:spcPct val="100000"/>
              </a:lnSpc>
              <a:spcBef>
                <a:spcPts val="0"/>
              </a:spcBef>
              <a:spcAft>
                <a:spcPts val="0"/>
              </a:spcAft>
              <a:buNone/>
            </a:pPr>
            <a:r>
              <a:rPr lang="en">
                <a:solidFill>
                  <a:srgbClr val="FFFFFF"/>
                </a:solidFill>
                <a:latin typeface="Playfair Display"/>
                <a:ea typeface="Playfair Display"/>
                <a:cs typeface="Playfair Display"/>
                <a:sym typeface="Playfair Display"/>
              </a:rPr>
              <a:t>Samit Ganguli</a:t>
            </a:r>
            <a:endParaRPr>
              <a:solidFill>
                <a:srgbClr val="FFFFFF"/>
              </a:solidFill>
              <a:latin typeface="Playfair Display"/>
              <a:ea typeface="Playfair Display"/>
              <a:cs typeface="Playfair Display"/>
              <a:sym typeface="Playfair Display"/>
            </a:endParaRPr>
          </a:p>
          <a:p>
            <a:pPr indent="0" lvl="0" marL="0" marR="0" rtl="0" algn="l">
              <a:lnSpc>
                <a:spcPct val="100000"/>
              </a:lnSpc>
              <a:spcBef>
                <a:spcPts val="0"/>
              </a:spcBef>
              <a:spcAft>
                <a:spcPts val="0"/>
              </a:spcAft>
              <a:buNone/>
            </a:pPr>
            <a:r>
              <a:rPr lang="en">
                <a:solidFill>
                  <a:srgbClr val="FFFFFF"/>
                </a:solidFill>
                <a:latin typeface="Playfair Display"/>
                <a:ea typeface="Playfair Display"/>
                <a:cs typeface="Playfair Display"/>
                <a:sym typeface="Playfair Display"/>
              </a:rPr>
              <a:t>Joy Zhang</a:t>
            </a:r>
            <a:endParaRPr>
              <a:solidFill>
                <a:srgbClr val="FFFFFF"/>
              </a:solidFill>
              <a:latin typeface="Playfair Display"/>
              <a:ea typeface="Playfair Display"/>
              <a:cs typeface="Playfair Display"/>
              <a:sym typeface="Playfair Display"/>
            </a:endParaRPr>
          </a:p>
          <a:p>
            <a:pPr indent="0" lvl="0" marL="0" marR="0" rtl="0" algn="l">
              <a:lnSpc>
                <a:spcPct val="100000"/>
              </a:lnSpc>
              <a:spcBef>
                <a:spcPts val="0"/>
              </a:spcBef>
              <a:spcAft>
                <a:spcPts val="0"/>
              </a:spcAft>
              <a:buNone/>
            </a:pPr>
            <a:r>
              <a:rPr lang="en">
                <a:solidFill>
                  <a:srgbClr val="FFFFFF"/>
                </a:solidFill>
                <a:latin typeface="Playfair Display"/>
                <a:ea typeface="Playfair Display"/>
                <a:cs typeface="Playfair Display"/>
                <a:sym typeface="Playfair Display"/>
              </a:rPr>
              <a:t>Matt Tuckman</a:t>
            </a:r>
            <a:endParaRPr>
              <a:solidFill>
                <a:srgbClr val="FFFFFF"/>
              </a:solidFill>
              <a:latin typeface="Playfair Display"/>
              <a:ea typeface="Playfair Display"/>
              <a:cs typeface="Playfair Display"/>
              <a:sym typeface="Playfair Display"/>
            </a:endParaRPr>
          </a:p>
        </p:txBody>
      </p:sp>
      <p:sp>
        <p:nvSpPr>
          <p:cNvPr id="69" name="Google Shape;69;p13"/>
          <p:cNvSpPr txBox="1"/>
          <p:nvPr/>
        </p:nvSpPr>
        <p:spPr>
          <a:xfrm>
            <a:off x="4732450" y="3823425"/>
            <a:ext cx="3864900" cy="11562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None/>
            </a:pPr>
            <a:r>
              <a:rPr lang="en">
                <a:solidFill>
                  <a:srgbClr val="FFFFFF"/>
                </a:solidFill>
                <a:latin typeface="Playfair Display"/>
                <a:ea typeface="Playfair Display"/>
                <a:cs typeface="Playfair Display"/>
                <a:sym typeface="Playfair Display"/>
              </a:rPr>
              <a:t>Department of Computer Science</a:t>
            </a:r>
            <a:endParaRPr>
              <a:solidFill>
                <a:srgbClr val="FFFFFF"/>
              </a:solidFill>
              <a:latin typeface="Playfair Display"/>
              <a:ea typeface="Playfair Display"/>
              <a:cs typeface="Playfair Display"/>
              <a:sym typeface="Playfair Display"/>
            </a:endParaRPr>
          </a:p>
          <a:p>
            <a:pPr indent="0" lvl="0" marL="0" marR="0" rtl="0" algn="r">
              <a:lnSpc>
                <a:spcPct val="100000"/>
              </a:lnSpc>
              <a:spcBef>
                <a:spcPts val="0"/>
              </a:spcBef>
              <a:spcAft>
                <a:spcPts val="0"/>
              </a:spcAft>
              <a:buNone/>
            </a:pPr>
            <a:r>
              <a:rPr lang="en">
                <a:solidFill>
                  <a:srgbClr val="FFFFFF"/>
                </a:solidFill>
                <a:latin typeface="Playfair Display"/>
                <a:ea typeface="Playfair Display"/>
                <a:cs typeface="Playfair Display"/>
                <a:sym typeface="Playfair Display"/>
              </a:rPr>
              <a:t>Virginia Tech</a:t>
            </a:r>
            <a:endParaRPr>
              <a:solidFill>
                <a:srgbClr val="FFFFFF"/>
              </a:solidFill>
              <a:latin typeface="Playfair Display"/>
              <a:ea typeface="Playfair Display"/>
              <a:cs typeface="Playfair Display"/>
              <a:sym typeface="Playfair Display"/>
            </a:endParaRPr>
          </a:p>
          <a:p>
            <a:pPr indent="0" lvl="0" marL="0" marR="0" rtl="0" algn="r">
              <a:lnSpc>
                <a:spcPct val="100000"/>
              </a:lnSpc>
              <a:spcBef>
                <a:spcPts val="0"/>
              </a:spcBef>
              <a:spcAft>
                <a:spcPts val="0"/>
              </a:spcAft>
              <a:buNone/>
            </a:pPr>
            <a:r>
              <a:rPr lang="en">
                <a:solidFill>
                  <a:srgbClr val="FFFFFF"/>
                </a:solidFill>
                <a:latin typeface="Playfair Display"/>
                <a:ea typeface="Playfair Display"/>
                <a:cs typeface="Playfair Display"/>
                <a:sym typeface="Playfair Display"/>
              </a:rPr>
              <a:t>Blacksburg, VA 24061</a:t>
            </a:r>
            <a:endParaRPr>
              <a:solidFill>
                <a:srgbClr val="FFFFFF"/>
              </a:solidFill>
              <a:latin typeface="Playfair Display"/>
              <a:ea typeface="Playfair Display"/>
              <a:cs typeface="Playfair Display"/>
              <a:sym typeface="Playfair Display"/>
            </a:endParaRPr>
          </a:p>
          <a:p>
            <a:pPr indent="0" lvl="0" marL="0" marR="0" rtl="0" algn="r">
              <a:lnSpc>
                <a:spcPct val="100000"/>
              </a:lnSpc>
              <a:spcBef>
                <a:spcPts val="0"/>
              </a:spcBef>
              <a:spcAft>
                <a:spcPts val="0"/>
              </a:spcAft>
              <a:buNone/>
            </a:pPr>
            <a:r>
              <a:rPr lang="en">
                <a:solidFill>
                  <a:srgbClr val="FFFFFF"/>
                </a:solidFill>
                <a:latin typeface="Playfair Display"/>
                <a:ea typeface="Playfair Display"/>
                <a:cs typeface="Playfair Display"/>
                <a:sym typeface="Playfair Display"/>
              </a:rPr>
              <a:t>December 4, 2018</a:t>
            </a:r>
            <a:endParaRPr>
              <a:solidFill>
                <a:srgbClr val="FFFFFF"/>
              </a:solidFill>
              <a:latin typeface="Playfair Display"/>
              <a:ea typeface="Playfair Display"/>
              <a:cs typeface="Playfair Display"/>
              <a:sym typeface="Playfair Display"/>
            </a:endParaRPr>
          </a:p>
        </p:txBody>
      </p:sp>
      <p:sp>
        <p:nvSpPr>
          <p:cNvPr id="70" name="Google Shape;70;p13"/>
          <p:cNvSpPr txBox="1"/>
          <p:nvPr/>
        </p:nvSpPr>
        <p:spPr>
          <a:xfrm>
            <a:off x="851150" y="3224050"/>
            <a:ext cx="7441200" cy="599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None/>
            </a:pPr>
            <a:r>
              <a:rPr lang="en">
                <a:solidFill>
                  <a:srgbClr val="FFFFFF"/>
                </a:solidFill>
                <a:latin typeface="Playfair Display"/>
                <a:ea typeface="Playfair Display"/>
                <a:cs typeface="Playfair Display"/>
                <a:sym typeface="Playfair Display"/>
              </a:rPr>
              <a:t>CS 4984/5984</a:t>
            </a:r>
            <a:endParaRPr>
              <a:solidFill>
                <a:srgbClr val="FFFFFF"/>
              </a:solidFill>
              <a:latin typeface="Playfair Display"/>
              <a:ea typeface="Playfair Display"/>
              <a:cs typeface="Playfair Display"/>
              <a:sym typeface="Playfair Display"/>
            </a:endParaRPr>
          </a:p>
          <a:p>
            <a:pPr indent="0" lvl="0" marL="0" marR="0" rtl="0" algn="ctr">
              <a:lnSpc>
                <a:spcPct val="100000"/>
              </a:lnSpc>
              <a:spcBef>
                <a:spcPts val="0"/>
              </a:spcBef>
              <a:spcAft>
                <a:spcPts val="0"/>
              </a:spcAft>
              <a:buNone/>
            </a:pPr>
            <a:r>
              <a:rPr lang="en">
                <a:solidFill>
                  <a:srgbClr val="FFFFFF"/>
                </a:solidFill>
                <a:latin typeface="Playfair Display"/>
                <a:ea typeface="Playfair Display"/>
                <a:cs typeface="Playfair Display"/>
                <a:sym typeface="Playfair Display"/>
              </a:rPr>
              <a:t>Instructor: Dr. Edward Fox</a:t>
            </a:r>
            <a:endParaRPr>
              <a:solidFill>
                <a:srgbClr val="FFFFFF"/>
              </a:solidFill>
              <a:latin typeface="Playfair Display"/>
              <a:ea typeface="Playfair Display"/>
              <a:cs typeface="Playfair Display"/>
              <a:sym typeface="Playfair Display"/>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 name="Shape 134"/>
        <p:cNvGrpSpPr/>
        <p:nvPr/>
      </p:nvGrpSpPr>
      <p:grpSpPr>
        <a:xfrm>
          <a:off x="0" y="0"/>
          <a:ext cx="0" cy="0"/>
          <a:chOff x="0" y="0"/>
          <a:chExt cx="0" cy="0"/>
        </a:xfrm>
      </p:grpSpPr>
      <p:sp>
        <p:nvSpPr>
          <p:cNvPr id="135" name="Google Shape;135;p22"/>
          <p:cNvSpPr txBox="1"/>
          <p:nvPr>
            <p:ph type="title"/>
          </p:nvPr>
        </p:nvSpPr>
        <p:spPr>
          <a:xfrm>
            <a:off x="1031425" y="750150"/>
            <a:ext cx="7081200" cy="539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Extractive Summary - Results</a:t>
            </a:r>
            <a:endParaRPr/>
          </a:p>
        </p:txBody>
      </p:sp>
      <p:sp>
        <p:nvSpPr>
          <p:cNvPr id="136" name="Google Shape;136;p22"/>
          <p:cNvSpPr txBox="1"/>
          <p:nvPr>
            <p:ph idx="1" type="body"/>
          </p:nvPr>
        </p:nvSpPr>
        <p:spPr>
          <a:xfrm>
            <a:off x="784225" y="1226450"/>
            <a:ext cx="7575600" cy="2536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1400"/>
              <a:t>Excerpts from generated summary: </a:t>
            </a:r>
            <a:endParaRPr sz="1400"/>
          </a:p>
          <a:p>
            <a:pPr indent="-317500" lvl="0" marL="457200" rtl="0" algn="l">
              <a:spcBef>
                <a:spcPts val="600"/>
              </a:spcBef>
              <a:spcAft>
                <a:spcPts val="0"/>
              </a:spcAft>
              <a:buSzPts val="1400"/>
              <a:buChar char="●"/>
            </a:pPr>
            <a:r>
              <a:rPr lang="en" sz="1400"/>
              <a:t>Hurricane Florence becomes first major storm of 2018 Atlantic season. The sixth named storm of the 2018 Atlantic hurricane season gathered strength Wednesday to become the first major hurricane of the year.</a:t>
            </a:r>
            <a:endParaRPr sz="1400"/>
          </a:p>
          <a:p>
            <a:pPr indent="-317500" lvl="0" marL="457200" rtl="0" algn="l">
              <a:spcBef>
                <a:spcPts val="0"/>
              </a:spcBef>
              <a:spcAft>
                <a:spcPts val="0"/>
              </a:spcAft>
              <a:buSzPts val="1400"/>
              <a:buChar char="●"/>
            </a:pPr>
            <a:r>
              <a:rPr lang="en" sz="1400"/>
              <a:t>A million told to flee as Hurricane Florence stalks US East Coast.</a:t>
            </a:r>
            <a:endParaRPr sz="1400"/>
          </a:p>
          <a:p>
            <a:pPr indent="-317500" lvl="0" marL="457200" rtl="0" algn="l">
              <a:spcBef>
                <a:spcPts val="0"/>
              </a:spcBef>
              <a:spcAft>
                <a:spcPts val="0"/>
              </a:spcAft>
              <a:buSzPts val="1400"/>
              <a:buChar char="●"/>
            </a:pPr>
            <a:r>
              <a:rPr lang="en" sz="1400"/>
              <a:t>Trump: "We are totally prepared" for Hurricane Florence. President Trump just had a meeting with the Department of Homeland Security and Federal Emergency Management Agency officials as Hurricane Florence continues to barrel toward the East Coast.</a:t>
            </a:r>
            <a:endParaRPr sz="1400"/>
          </a:p>
        </p:txBody>
      </p:sp>
      <p:sp>
        <p:nvSpPr>
          <p:cNvPr id="137" name="Google Shape;137;p22"/>
          <p:cNvSpPr txBox="1"/>
          <p:nvPr>
            <p:ph idx="12" type="sldNum"/>
          </p:nvPr>
        </p:nvSpPr>
        <p:spPr>
          <a:xfrm>
            <a:off x="-125" y="4813400"/>
            <a:ext cx="9144000" cy="3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fld id="{00000000-1234-1234-1234-123412341234}" type="slidenum">
              <a:rPr lang="en"/>
              <a:t>‹#›</a:t>
            </a:fld>
            <a:endParaRPr/>
          </a:p>
        </p:txBody>
      </p:sp>
      <p:graphicFrame>
        <p:nvGraphicFramePr>
          <p:cNvPr id="138" name="Google Shape;138;p22"/>
          <p:cNvGraphicFramePr/>
          <p:nvPr/>
        </p:nvGraphicFramePr>
        <p:xfrm>
          <a:off x="784225" y="3763200"/>
          <a:ext cx="3000000" cy="3000000"/>
        </p:xfrm>
        <a:graphic>
          <a:graphicData uri="http://schemas.openxmlformats.org/drawingml/2006/table">
            <a:tbl>
              <a:tblPr>
                <a:noFill/>
                <a:tableStyleId>{0C427ABD-4C69-4F01-A7BD-9F46FD32F8B3}</a:tableStyleId>
              </a:tblPr>
              <a:tblGrid>
                <a:gridCol w="1262600"/>
                <a:gridCol w="1262600"/>
                <a:gridCol w="1262600"/>
                <a:gridCol w="1262600"/>
                <a:gridCol w="1262600"/>
                <a:gridCol w="1262600"/>
              </a:tblGrid>
              <a:tr h="381000">
                <a:tc gridSpan="4">
                  <a:txBody>
                    <a:bodyPr>
                      <a:noAutofit/>
                    </a:bodyPr>
                    <a:lstStyle/>
                    <a:p>
                      <a:pPr indent="0" lvl="0" marL="0" rtl="0" algn="ctr">
                        <a:spcBef>
                          <a:spcPts val="0"/>
                        </a:spcBef>
                        <a:spcAft>
                          <a:spcPts val="0"/>
                        </a:spcAft>
                        <a:buNone/>
                      </a:pPr>
                      <a:r>
                        <a:rPr b="1" lang="en" sz="1200"/>
                        <a:t>Paragraphs</a:t>
                      </a:r>
                      <a:endParaRPr b="1" sz="1200"/>
                    </a:p>
                  </a:txBody>
                  <a:tcPr marT="91425" marB="91425" marR="91425" marL="91425"/>
                </a:tc>
                <a:tc hMerge="1"/>
                <a:tc hMerge="1"/>
                <a:tc hMerge="1"/>
                <a:tc gridSpan="2">
                  <a:txBody>
                    <a:bodyPr>
                      <a:noAutofit/>
                    </a:bodyPr>
                    <a:lstStyle/>
                    <a:p>
                      <a:pPr indent="0" lvl="0" marL="0" rtl="0" algn="ctr">
                        <a:spcBef>
                          <a:spcPts val="0"/>
                        </a:spcBef>
                        <a:spcAft>
                          <a:spcPts val="0"/>
                        </a:spcAft>
                        <a:buNone/>
                      </a:pPr>
                      <a:r>
                        <a:rPr b="1" lang="en" sz="1200"/>
                        <a:t>Sentences</a:t>
                      </a:r>
                      <a:endParaRPr b="1" sz="1200"/>
                    </a:p>
                  </a:txBody>
                  <a:tcPr marT="91425" marB="91425" marR="91425" marL="91425"/>
                </a:tc>
                <a:tc hMerge="1"/>
              </a:tr>
              <a:tr h="381000">
                <a:tc>
                  <a:txBody>
                    <a:bodyPr>
                      <a:noAutofit/>
                    </a:bodyPr>
                    <a:lstStyle/>
                    <a:p>
                      <a:pPr indent="0" lvl="0" marL="0" rtl="0" algn="ctr">
                        <a:spcBef>
                          <a:spcPts val="0"/>
                        </a:spcBef>
                        <a:spcAft>
                          <a:spcPts val="0"/>
                        </a:spcAft>
                        <a:buNone/>
                      </a:pPr>
                      <a:r>
                        <a:rPr lang="en" sz="1200"/>
                        <a:t>ROUGE-SU4</a:t>
                      </a:r>
                      <a:endParaRPr sz="1200"/>
                    </a:p>
                  </a:txBody>
                  <a:tcPr marT="91425" marB="91425" marR="91425" marL="91425"/>
                </a:tc>
                <a:tc>
                  <a:txBody>
                    <a:bodyPr>
                      <a:noAutofit/>
                    </a:bodyPr>
                    <a:lstStyle/>
                    <a:p>
                      <a:pPr indent="0" lvl="0" marL="0" rtl="0" algn="ctr">
                        <a:spcBef>
                          <a:spcPts val="0"/>
                        </a:spcBef>
                        <a:spcAft>
                          <a:spcPts val="0"/>
                        </a:spcAft>
                        <a:buNone/>
                      </a:pPr>
                      <a:r>
                        <a:rPr lang="en" sz="1200"/>
                        <a:t>ROUGE-L</a:t>
                      </a:r>
                      <a:endParaRPr sz="1200"/>
                    </a:p>
                  </a:txBody>
                  <a:tcPr marT="91425" marB="91425" marR="91425" marL="91425"/>
                </a:tc>
                <a:tc>
                  <a:txBody>
                    <a:bodyPr>
                      <a:noAutofit/>
                    </a:bodyPr>
                    <a:lstStyle/>
                    <a:p>
                      <a:pPr indent="0" lvl="0" marL="0" rtl="0" algn="ctr">
                        <a:spcBef>
                          <a:spcPts val="0"/>
                        </a:spcBef>
                        <a:spcAft>
                          <a:spcPts val="0"/>
                        </a:spcAft>
                        <a:buNone/>
                      </a:pPr>
                      <a:r>
                        <a:rPr lang="en" sz="1200"/>
                        <a:t>ROUGE-2</a:t>
                      </a:r>
                      <a:endParaRPr sz="1200"/>
                    </a:p>
                  </a:txBody>
                  <a:tcPr marT="91425" marB="91425" marR="91425" marL="91425"/>
                </a:tc>
                <a:tc>
                  <a:txBody>
                    <a:bodyPr>
                      <a:noAutofit/>
                    </a:bodyPr>
                    <a:lstStyle/>
                    <a:p>
                      <a:pPr indent="0" lvl="0" marL="0" rtl="0" algn="ctr">
                        <a:spcBef>
                          <a:spcPts val="0"/>
                        </a:spcBef>
                        <a:spcAft>
                          <a:spcPts val="0"/>
                        </a:spcAft>
                        <a:buNone/>
                      </a:pPr>
                      <a:r>
                        <a:rPr lang="en" sz="1200"/>
                        <a:t>ROUGE-1</a:t>
                      </a:r>
                      <a:endParaRPr sz="1200"/>
                    </a:p>
                  </a:txBody>
                  <a:tcPr marT="91425" marB="91425" marR="91425" marL="91425"/>
                </a:tc>
                <a:tc>
                  <a:txBody>
                    <a:bodyPr>
                      <a:noAutofit/>
                    </a:bodyPr>
                    <a:lstStyle/>
                    <a:p>
                      <a:pPr indent="0" lvl="0" marL="0" rtl="0" algn="ctr">
                        <a:spcBef>
                          <a:spcPts val="0"/>
                        </a:spcBef>
                        <a:spcAft>
                          <a:spcPts val="0"/>
                        </a:spcAft>
                        <a:buNone/>
                      </a:pPr>
                      <a:r>
                        <a:rPr lang="en" sz="1200"/>
                        <a:t>ROUGE-2</a:t>
                      </a:r>
                      <a:endParaRPr sz="1200"/>
                    </a:p>
                  </a:txBody>
                  <a:tcPr marT="91425" marB="91425" marR="91425" marL="91425"/>
                </a:tc>
                <a:tc>
                  <a:txBody>
                    <a:bodyPr>
                      <a:noAutofit/>
                    </a:bodyPr>
                    <a:lstStyle/>
                    <a:p>
                      <a:pPr indent="0" lvl="0" marL="0" rtl="0" algn="ctr">
                        <a:spcBef>
                          <a:spcPts val="0"/>
                        </a:spcBef>
                        <a:spcAft>
                          <a:spcPts val="0"/>
                        </a:spcAft>
                        <a:buNone/>
                      </a:pPr>
                      <a:r>
                        <a:rPr lang="en" sz="1200"/>
                        <a:t>ROUGE-1</a:t>
                      </a:r>
                      <a:endParaRPr sz="1200"/>
                    </a:p>
                  </a:txBody>
                  <a:tcPr marT="91425" marB="91425" marR="91425" marL="91425"/>
                </a:tc>
              </a:tr>
              <a:tr h="381000">
                <a:tc>
                  <a:txBody>
                    <a:bodyPr>
                      <a:noAutofit/>
                    </a:bodyPr>
                    <a:lstStyle/>
                    <a:p>
                      <a:pPr indent="0" lvl="0" marL="0" rtl="0" algn="ctr">
                        <a:spcBef>
                          <a:spcPts val="0"/>
                        </a:spcBef>
                        <a:spcAft>
                          <a:spcPts val="0"/>
                        </a:spcAft>
                        <a:buNone/>
                      </a:pPr>
                      <a:r>
                        <a:rPr lang="en" sz="1200"/>
                        <a:t>0.06707</a:t>
                      </a:r>
                      <a:endParaRPr sz="1200"/>
                    </a:p>
                  </a:txBody>
                  <a:tcPr marT="91425" marB="91425" marR="91425" marL="91425"/>
                </a:tc>
                <a:tc>
                  <a:txBody>
                    <a:bodyPr>
                      <a:noAutofit/>
                    </a:bodyPr>
                    <a:lstStyle/>
                    <a:p>
                      <a:pPr indent="0" lvl="0" marL="0" rtl="0" algn="ctr">
                        <a:spcBef>
                          <a:spcPts val="0"/>
                        </a:spcBef>
                        <a:spcAft>
                          <a:spcPts val="0"/>
                        </a:spcAft>
                        <a:buNone/>
                      </a:pPr>
                      <a:r>
                        <a:rPr lang="en" sz="1200"/>
                        <a:t> 0.23333</a:t>
                      </a:r>
                      <a:endParaRPr sz="1200"/>
                    </a:p>
                  </a:txBody>
                  <a:tcPr marT="91425" marB="91425" marR="91425" marL="91425"/>
                </a:tc>
                <a:tc>
                  <a:txBody>
                    <a:bodyPr>
                      <a:noAutofit/>
                    </a:bodyPr>
                    <a:lstStyle/>
                    <a:p>
                      <a:pPr indent="0" lvl="0" marL="0" rtl="0" algn="ctr">
                        <a:spcBef>
                          <a:spcPts val="0"/>
                        </a:spcBef>
                        <a:spcAft>
                          <a:spcPts val="0"/>
                        </a:spcAft>
                        <a:buNone/>
                      </a:pPr>
                      <a:r>
                        <a:rPr lang="en" sz="1200"/>
                        <a:t>0.0</a:t>
                      </a:r>
                      <a:endParaRPr sz="1200"/>
                    </a:p>
                  </a:txBody>
                  <a:tcPr marT="91425" marB="91425" marR="91425" marL="91425"/>
                </a:tc>
                <a:tc>
                  <a:txBody>
                    <a:bodyPr>
                      <a:noAutofit/>
                    </a:bodyPr>
                    <a:lstStyle/>
                    <a:p>
                      <a:pPr indent="0" lvl="0" marL="0" rtl="0" algn="ctr">
                        <a:spcBef>
                          <a:spcPts val="0"/>
                        </a:spcBef>
                        <a:spcAft>
                          <a:spcPts val="0"/>
                        </a:spcAft>
                        <a:buNone/>
                      </a:pPr>
                      <a:r>
                        <a:rPr lang="en" sz="1200"/>
                        <a:t>0.26667</a:t>
                      </a:r>
                      <a:endParaRPr sz="1200"/>
                    </a:p>
                  </a:txBody>
                  <a:tcPr marT="91425" marB="91425" marR="91425" marL="91425"/>
                </a:tc>
                <a:tc>
                  <a:txBody>
                    <a:bodyPr>
                      <a:noAutofit/>
                    </a:bodyPr>
                    <a:lstStyle/>
                    <a:p>
                      <a:pPr indent="0" lvl="0" marL="0" rtl="0" algn="ctr">
                        <a:spcBef>
                          <a:spcPts val="0"/>
                        </a:spcBef>
                        <a:spcAft>
                          <a:spcPts val="0"/>
                        </a:spcAft>
                        <a:buNone/>
                      </a:pPr>
                      <a:r>
                        <a:rPr lang="en" sz="1200"/>
                        <a:t>0.50</a:t>
                      </a:r>
                      <a:endParaRPr sz="1200"/>
                    </a:p>
                  </a:txBody>
                  <a:tcPr marT="91425" marB="91425" marR="91425" marL="91425"/>
                </a:tc>
                <a:tc>
                  <a:txBody>
                    <a:bodyPr>
                      <a:noAutofit/>
                    </a:bodyPr>
                    <a:lstStyle/>
                    <a:p>
                      <a:pPr indent="0" lvl="0" marL="0" rtl="0" algn="ctr">
                        <a:spcBef>
                          <a:spcPts val="0"/>
                        </a:spcBef>
                        <a:spcAft>
                          <a:spcPts val="0"/>
                        </a:spcAft>
                        <a:buNone/>
                      </a:pPr>
                      <a:r>
                        <a:rPr lang="en" sz="1200"/>
                        <a:t>0.80</a:t>
                      </a:r>
                      <a:endParaRPr sz="1200"/>
                    </a:p>
                  </a:txBody>
                  <a:tcPr marT="91425" marB="91425" marR="91425" marL="91425"/>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2" name="Shape 142"/>
        <p:cNvGrpSpPr/>
        <p:nvPr/>
      </p:nvGrpSpPr>
      <p:grpSpPr>
        <a:xfrm>
          <a:off x="0" y="0"/>
          <a:ext cx="0" cy="0"/>
          <a:chOff x="0" y="0"/>
          <a:chExt cx="0" cy="0"/>
        </a:xfrm>
      </p:grpSpPr>
      <p:sp>
        <p:nvSpPr>
          <p:cNvPr id="143" name="Google Shape;143;p23"/>
          <p:cNvSpPr txBox="1"/>
          <p:nvPr>
            <p:ph idx="12" type="sldNum"/>
          </p:nvPr>
        </p:nvSpPr>
        <p:spPr>
          <a:xfrm>
            <a:off x="-125" y="4813400"/>
            <a:ext cx="9144000" cy="3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sp>
        <p:nvSpPr>
          <p:cNvPr id="144" name="Google Shape;144;p23"/>
          <p:cNvSpPr txBox="1"/>
          <p:nvPr>
            <p:ph idx="1" type="body"/>
          </p:nvPr>
        </p:nvSpPr>
        <p:spPr>
          <a:xfrm>
            <a:off x="784100" y="1453625"/>
            <a:ext cx="7455600" cy="3472200"/>
          </a:xfrm>
          <a:prstGeom prst="rect">
            <a:avLst/>
          </a:prstGeom>
        </p:spPr>
        <p:txBody>
          <a:bodyPr anchorCtr="0" anchor="t" bIns="91425" lIns="91425" spcFirstLastPara="1" rIns="91425" wrap="square" tIns="91425">
            <a:noAutofit/>
          </a:bodyPr>
          <a:lstStyle/>
          <a:p>
            <a:pPr indent="-304800" lvl="0" marL="457200" marR="0" rtl="0" algn="l">
              <a:lnSpc>
                <a:spcPct val="115000"/>
              </a:lnSpc>
              <a:spcBef>
                <a:spcPts val="0"/>
              </a:spcBef>
              <a:spcAft>
                <a:spcPts val="0"/>
              </a:spcAft>
              <a:buSzPts val="1200"/>
              <a:buChar char="◈"/>
            </a:pPr>
            <a:r>
              <a:rPr lang="en" sz="1200"/>
              <a:t>Can’t combine articles together - articles that are too long are harder to summarize</a:t>
            </a:r>
            <a:endParaRPr sz="1200"/>
          </a:p>
          <a:p>
            <a:pPr indent="-304800" lvl="0" marL="457200" marR="0" rtl="0" algn="l">
              <a:lnSpc>
                <a:spcPct val="115000"/>
              </a:lnSpc>
              <a:spcBef>
                <a:spcPts val="0"/>
              </a:spcBef>
              <a:spcAft>
                <a:spcPts val="0"/>
              </a:spcAft>
              <a:buSzPts val="1200"/>
              <a:buChar char="◈"/>
            </a:pPr>
            <a:r>
              <a:rPr lang="en" sz="1200"/>
              <a:t>Used clustering to identify topics</a:t>
            </a:r>
            <a:endParaRPr sz="1200"/>
          </a:p>
          <a:p>
            <a:pPr indent="-304800" lvl="1" marL="914400" marR="0" rtl="0" algn="l">
              <a:lnSpc>
                <a:spcPct val="115000"/>
              </a:lnSpc>
              <a:spcBef>
                <a:spcPts val="0"/>
              </a:spcBef>
              <a:spcAft>
                <a:spcPts val="0"/>
              </a:spcAft>
              <a:buSzPts val="1200"/>
              <a:buChar char="⬥"/>
            </a:pPr>
            <a:r>
              <a:rPr lang="en" sz="1200"/>
              <a:t>Different methods:</a:t>
            </a:r>
            <a:endParaRPr sz="1200"/>
          </a:p>
          <a:p>
            <a:pPr indent="-304800" lvl="2" marL="1371600" marR="0" rtl="0" algn="l">
              <a:lnSpc>
                <a:spcPct val="115000"/>
              </a:lnSpc>
              <a:spcBef>
                <a:spcPts val="0"/>
              </a:spcBef>
              <a:spcAft>
                <a:spcPts val="0"/>
              </a:spcAft>
              <a:buSzPts val="1200"/>
              <a:buChar char="⬦"/>
            </a:pPr>
            <a:r>
              <a:rPr lang="en" sz="1200"/>
              <a:t>LDA</a:t>
            </a:r>
            <a:endParaRPr sz="1200"/>
          </a:p>
          <a:p>
            <a:pPr indent="-304800" lvl="2" marL="1371600" marR="0" rtl="0" algn="l">
              <a:lnSpc>
                <a:spcPct val="115000"/>
              </a:lnSpc>
              <a:spcBef>
                <a:spcPts val="0"/>
              </a:spcBef>
              <a:spcAft>
                <a:spcPts val="0"/>
              </a:spcAft>
              <a:buSzPts val="1200"/>
              <a:buChar char="⬦"/>
            </a:pPr>
            <a:r>
              <a:rPr lang="en" sz="1200"/>
              <a:t>K-Means</a:t>
            </a:r>
            <a:endParaRPr sz="1200"/>
          </a:p>
          <a:p>
            <a:pPr indent="-304800" lvl="2" marL="1371600" marR="0" rtl="0" algn="l">
              <a:lnSpc>
                <a:spcPct val="115000"/>
              </a:lnSpc>
              <a:spcBef>
                <a:spcPts val="0"/>
              </a:spcBef>
              <a:spcAft>
                <a:spcPts val="0"/>
              </a:spcAft>
              <a:buSzPts val="1200"/>
              <a:buChar char="⬦"/>
            </a:pPr>
            <a:r>
              <a:rPr lang="en" sz="1200"/>
              <a:t>Bisecting K-Means (didn’t work)</a:t>
            </a:r>
            <a:endParaRPr sz="1200"/>
          </a:p>
          <a:p>
            <a:pPr indent="-304800" lvl="1" marL="914400" marR="0" rtl="0" algn="l">
              <a:lnSpc>
                <a:spcPct val="115000"/>
              </a:lnSpc>
              <a:spcBef>
                <a:spcPts val="0"/>
              </a:spcBef>
              <a:spcAft>
                <a:spcPts val="0"/>
              </a:spcAft>
              <a:buSzPts val="1200"/>
              <a:buChar char="⬥"/>
            </a:pPr>
            <a:r>
              <a:rPr lang="en" sz="1200"/>
              <a:t>Different inputs:</a:t>
            </a:r>
            <a:endParaRPr sz="1200"/>
          </a:p>
          <a:p>
            <a:pPr indent="-304800" lvl="2" marL="1371600" marR="0" rtl="0" algn="l">
              <a:lnSpc>
                <a:spcPct val="115000"/>
              </a:lnSpc>
              <a:spcBef>
                <a:spcPts val="0"/>
              </a:spcBef>
              <a:spcAft>
                <a:spcPts val="0"/>
              </a:spcAft>
              <a:buSzPts val="1200"/>
              <a:buChar char="⬦"/>
            </a:pPr>
            <a:r>
              <a:rPr lang="en" sz="1200"/>
              <a:t>Word counts</a:t>
            </a:r>
            <a:endParaRPr sz="1200"/>
          </a:p>
          <a:p>
            <a:pPr indent="-304800" lvl="2" marL="1371600" marR="0" rtl="0" algn="l">
              <a:lnSpc>
                <a:spcPct val="115000"/>
              </a:lnSpc>
              <a:spcBef>
                <a:spcPts val="0"/>
              </a:spcBef>
              <a:spcAft>
                <a:spcPts val="0"/>
              </a:spcAft>
              <a:buSzPts val="1200"/>
              <a:buChar char="⬦"/>
            </a:pPr>
            <a:r>
              <a:rPr lang="en" sz="1200"/>
              <a:t>TF-IDF word scores</a:t>
            </a:r>
            <a:endParaRPr sz="1200"/>
          </a:p>
          <a:p>
            <a:pPr indent="-304800" lvl="1" marL="914400" marR="0" rtl="0" algn="l">
              <a:lnSpc>
                <a:spcPct val="115000"/>
              </a:lnSpc>
              <a:spcBef>
                <a:spcPts val="0"/>
              </a:spcBef>
              <a:spcAft>
                <a:spcPts val="0"/>
              </a:spcAft>
              <a:buSzPts val="1200"/>
              <a:buChar char="⬥"/>
            </a:pPr>
            <a:r>
              <a:rPr lang="en" sz="1200"/>
              <a:t>Different number of topics</a:t>
            </a:r>
            <a:endParaRPr sz="1200"/>
          </a:p>
          <a:p>
            <a:pPr indent="-304800" lvl="2" marL="1371600" marR="0" rtl="0" algn="l">
              <a:lnSpc>
                <a:spcPct val="115000"/>
              </a:lnSpc>
              <a:spcBef>
                <a:spcPts val="0"/>
              </a:spcBef>
              <a:spcAft>
                <a:spcPts val="0"/>
              </a:spcAft>
              <a:buSzPts val="1200"/>
              <a:buChar char="⬦"/>
            </a:pPr>
            <a:r>
              <a:rPr lang="en" sz="1200"/>
              <a:t>5 - 10 - 15 - 20 - 25</a:t>
            </a:r>
            <a:endParaRPr sz="1200"/>
          </a:p>
          <a:p>
            <a:pPr indent="-304800" lvl="0" marL="457200" marR="0" rtl="0" algn="l">
              <a:lnSpc>
                <a:spcPct val="115000"/>
              </a:lnSpc>
              <a:spcBef>
                <a:spcPts val="0"/>
              </a:spcBef>
              <a:spcAft>
                <a:spcPts val="0"/>
              </a:spcAft>
              <a:buSzPts val="1200"/>
              <a:buChar char="◈"/>
            </a:pPr>
            <a:r>
              <a:rPr lang="en" sz="1200"/>
              <a:t>Hard to compare b/n LDA and K-Means, since the measures were different</a:t>
            </a:r>
            <a:endParaRPr sz="1200"/>
          </a:p>
          <a:p>
            <a:pPr indent="-304800" lvl="1" marL="914400" marR="0" rtl="0" algn="l">
              <a:lnSpc>
                <a:spcPct val="115000"/>
              </a:lnSpc>
              <a:spcBef>
                <a:spcPts val="0"/>
              </a:spcBef>
              <a:spcAft>
                <a:spcPts val="0"/>
              </a:spcAft>
              <a:buSzPts val="1200"/>
              <a:buChar char="⬥"/>
            </a:pPr>
            <a:r>
              <a:rPr lang="en" sz="1200"/>
              <a:t>Resorted to comparing how ‘balanced’ the clusters were</a:t>
            </a:r>
            <a:endParaRPr sz="1200"/>
          </a:p>
          <a:p>
            <a:pPr indent="-304800" lvl="0" marL="457200" marR="0" rtl="0" algn="l">
              <a:lnSpc>
                <a:spcPct val="115000"/>
              </a:lnSpc>
              <a:spcBef>
                <a:spcPts val="0"/>
              </a:spcBef>
              <a:spcAft>
                <a:spcPts val="0"/>
              </a:spcAft>
              <a:buSzPts val="1200"/>
              <a:buChar char="◈"/>
            </a:pPr>
            <a:r>
              <a:rPr lang="en" sz="1200"/>
              <a:t>Picked LDA with TF-IDF word scores and 10 topics</a:t>
            </a:r>
            <a:endParaRPr sz="1200"/>
          </a:p>
          <a:p>
            <a:pPr indent="0" lvl="0" marL="0" marR="0" rtl="0" algn="l">
              <a:lnSpc>
                <a:spcPct val="115000"/>
              </a:lnSpc>
              <a:spcBef>
                <a:spcPts val="0"/>
              </a:spcBef>
              <a:spcAft>
                <a:spcPts val="0"/>
              </a:spcAft>
              <a:buNone/>
            </a:pPr>
            <a:r>
              <a:t/>
            </a:r>
            <a:endParaRPr sz="1200"/>
          </a:p>
          <a:p>
            <a:pPr indent="0" lvl="0" marL="0" marR="0" rtl="0" algn="l">
              <a:lnSpc>
                <a:spcPct val="115000"/>
              </a:lnSpc>
              <a:spcBef>
                <a:spcPts val="0"/>
              </a:spcBef>
              <a:spcAft>
                <a:spcPts val="0"/>
              </a:spcAft>
              <a:buNone/>
            </a:pPr>
            <a:r>
              <a:t/>
            </a:r>
            <a:endParaRPr sz="1200"/>
          </a:p>
        </p:txBody>
      </p:sp>
      <p:sp>
        <p:nvSpPr>
          <p:cNvPr id="145" name="Google Shape;145;p23"/>
          <p:cNvSpPr txBox="1"/>
          <p:nvPr>
            <p:ph type="title"/>
          </p:nvPr>
        </p:nvSpPr>
        <p:spPr>
          <a:xfrm>
            <a:off x="1031425" y="750150"/>
            <a:ext cx="7081200" cy="539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Abstractive Summary: Clustering</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 name="Shape 149"/>
        <p:cNvGrpSpPr/>
        <p:nvPr/>
      </p:nvGrpSpPr>
      <p:grpSpPr>
        <a:xfrm>
          <a:off x="0" y="0"/>
          <a:ext cx="0" cy="0"/>
          <a:chOff x="0" y="0"/>
          <a:chExt cx="0" cy="0"/>
        </a:xfrm>
      </p:grpSpPr>
      <p:sp>
        <p:nvSpPr>
          <p:cNvPr id="150" name="Google Shape;150;p24"/>
          <p:cNvSpPr txBox="1"/>
          <p:nvPr>
            <p:ph type="title"/>
          </p:nvPr>
        </p:nvSpPr>
        <p:spPr>
          <a:xfrm>
            <a:off x="1031425" y="750150"/>
            <a:ext cx="7081200" cy="539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Abstractive Summarization - Pointer-Generator</a:t>
            </a:r>
            <a:endParaRPr/>
          </a:p>
        </p:txBody>
      </p:sp>
      <p:sp>
        <p:nvSpPr>
          <p:cNvPr id="151" name="Google Shape;151;p24"/>
          <p:cNvSpPr txBox="1"/>
          <p:nvPr>
            <p:ph idx="1" type="body"/>
          </p:nvPr>
        </p:nvSpPr>
        <p:spPr>
          <a:xfrm>
            <a:off x="1031425" y="1351100"/>
            <a:ext cx="7081200" cy="3462300"/>
          </a:xfrm>
          <a:prstGeom prst="rect">
            <a:avLst/>
          </a:prstGeom>
        </p:spPr>
        <p:txBody>
          <a:bodyPr anchorCtr="0" anchor="t" bIns="91425" lIns="91425" spcFirstLastPara="1" rIns="91425" wrap="square" tIns="91425">
            <a:noAutofit/>
          </a:bodyPr>
          <a:lstStyle/>
          <a:p>
            <a:pPr indent="-342900" lvl="0" marL="457200" rtl="0" algn="l">
              <a:spcBef>
                <a:spcPts val="600"/>
              </a:spcBef>
              <a:spcAft>
                <a:spcPts val="0"/>
              </a:spcAft>
              <a:buSzPts val="1800"/>
              <a:buChar char="◈"/>
            </a:pPr>
            <a:r>
              <a:rPr lang="en" sz="1800"/>
              <a:t>Used a pre-trained Pointer-Generator model</a:t>
            </a:r>
            <a:r>
              <a:rPr baseline="30000" lang="en" sz="1800"/>
              <a:t>[7]</a:t>
            </a:r>
            <a:endParaRPr baseline="30000" sz="1800"/>
          </a:p>
          <a:p>
            <a:pPr indent="-342900" lvl="0" marL="457200" rtl="0" algn="l">
              <a:spcBef>
                <a:spcPts val="0"/>
              </a:spcBef>
              <a:spcAft>
                <a:spcPts val="0"/>
              </a:spcAft>
              <a:buSzPts val="1800"/>
              <a:buChar char="◈"/>
            </a:pPr>
            <a:r>
              <a:rPr lang="en" sz="1800"/>
              <a:t>Selected ‘best’ article from each cluster</a:t>
            </a:r>
            <a:endParaRPr sz="1800"/>
          </a:p>
          <a:p>
            <a:pPr indent="-342900" lvl="0" marL="457200" rtl="0" algn="l">
              <a:spcBef>
                <a:spcPts val="0"/>
              </a:spcBef>
              <a:spcAft>
                <a:spcPts val="0"/>
              </a:spcAft>
              <a:buSzPts val="1800"/>
              <a:buChar char="◈"/>
            </a:pPr>
            <a:r>
              <a:rPr lang="en" sz="1800"/>
              <a:t>Combined resulting summaries</a:t>
            </a:r>
            <a:endParaRPr sz="1800"/>
          </a:p>
          <a:p>
            <a:pPr indent="-342900" lvl="0" marL="457200" rtl="0" algn="l">
              <a:spcBef>
                <a:spcPts val="0"/>
              </a:spcBef>
              <a:spcAft>
                <a:spcPts val="0"/>
              </a:spcAft>
              <a:buSzPts val="1800"/>
              <a:buChar char="◈"/>
            </a:pPr>
            <a:r>
              <a:rPr lang="en" sz="1800"/>
              <a:t>Manually edited the resulting summary</a:t>
            </a:r>
            <a:endParaRPr sz="1800"/>
          </a:p>
          <a:p>
            <a:pPr indent="-342900" lvl="1" marL="914400" rtl="0" algn="l">
              <a:spcBef>
                <a:spcPts val="0"/>
              </a:spcBef>
              <a:spcAft>
                <a:spcPts val="0"/>
              </a:spcAft>
              <a:buSzPts val="1800"/>
              <a:buChar char="⬥"/>
            </a:pPr>
            <a:r>
              <a:rPr lang="en" sz="1800"/>
              <a:t>Fixed punctuation</a:t>
            </a:r>
            <a:endParaRPr sz="1800"/>
          </a:p>
          <a:p>
            <a:pPr indent="-342900" lvl="1" marL="914400" rtl="0" algn="l">
              <a:spcBef>
                <a:spcPts val="0"/>
              </a:spcBef>
              <a:spcAft>
                <a:spcPts val="0"/>
              </a:spcAft>
              <a:buSzPts val="1800"/>
              <a:buChar char="⬥"/>
            </a:pPr>
            <a:r>
              <a:rPr lang="en" sz="1800"/>
              <a:t>Fixed capitalization</a:t>
            </a:r>
            <a:endParaRPr sz="1800"/>
          </a:p>
          <a:p>
            <a:pPr indent="-342900" lvl="1" marL="914400" rtl="0" algn="l">
              <a:spcBef>
                <a:spcPts val="0"/>
              </a:spcBef>
              <a:spcAft>
                <a:spcPts val="0"/>
              </a:spcAft>
              <a:buSzPts val="1800"/>
              <a:buChar char="⬥"/>
            </a:pPr>
            <a:r>
              <a:rPr lang="en" sz="1800"/>
              <a:t>Deleted duplicate sentences</a:t>
            </a:r>
            <a:endParaRPr sz="1800"/>
          </a:p>
          <a:p>
            <a:pPr indent="-342900" lvl="1" marL="914400" rtl="0" algn="l">
              <a:spcBef>
                <a:spcPts val="0"/>
              </a:spcBef>
              <a:spcAft>
                <a:spcPts val="0"/>
              </a:spcAft>
              <a:buSzPts val="1800"/>
              <a:buChar char="⬥"/>
            </a:pPr>
            <a:r>
              <a:rPr lang="en" sz="1800"/>
              <a:t>Deleted unrelated sentences</a:t>
            </a:r>
            <a:endParaRPr sz="1800"/>
          </a:p>
        </p:txBody>
      </p:sp>
      <p:sp>
        <p:nvSpPr>
          <p:cNvPr id="152" name="Google Shape;152;p24"/>
          <p:cNvSpPr txBox="1"/>
          <p:nvPr>
            <p:ph idx="12" type="sldNum"/>
          </p:nvPr>
        </p:nvSpPr>
        <p:spPr>
          <a:xfrm>
            <a:off x="-125" y="4813400"/>
            <a:ext cx="9144000" cy="3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fld id="{00000000-1234-1234-1234-123412341234}" type="slidenum">
              <a:rPr lang="en"/>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 name="Shape 156"/>
        <p:cNvGrpSpPr/>
        <p:nvPr/>
      </p:nvGrpSpPr>
      <p:grpSpPr>
        <a:xfrm>
          <a:off x="0" y="0"/>
          <a:ext cx="0" cy="0"/>
          <a:chOff x="0" y="0"/>
          <a:chExt cx="0" cy="0"/>
        </a:xfrm>
      </p:grpSpPr>
      <p:sp>
        <p:nvSpPr>
          <p:cNvPr id="157" name="Google Shape;157;p25"/>
          <p:cNvSpPr txBox="1"/>
          <p:nvPr>
            <p:ph idx="1" type="body"/>
          </p:nvPr>
        </p:nvSpPr>
        <p:spPr>
          <a:xfrm>
            <a:off x="2352350" y="4177700"/>
            <a:ext cx="4439400" cy="519600"/>
          </a:xfrm>
          <a:prstGeom prst="rect">
            <a:avLst/>
          </a:prstGeom>
        </p:spPr>
        <p:txBody>
          <a:bodyPr anchorCtr="0" anchor="b" bIns="91425" lIns="91425" spcFirstLastPara="1" rIns="91425" wrap="square" tIns="91425">
            <a:noAutofit/>
          </a:bodyPr>
          <a:lstStyle/>
          <a:p>
            <a:pPr indent="0" lvl="0" marL="0" rtl="0" algn="ctr">
              <a:spcBef>
                <a:spcPts val="360"/>
              </a:spcBef>
              <a:spcAft>
                <a:spcPts val="0"/>
              </a:spcAft>
              <a:buNone/>
            </a:pPr>
            <a:r>
              <a:rPr lang="en"/>
              <a:t>The Pointer-Generator Model</a:t>
            </a:r>
            <a:r>
              <a:rPr baseline="30000" lang="en" sz="1800">
                <a:solidFill>
                  <a:schemeClr val="dk1"/>
                </a:solidFill>
              </a:rPr>
              <a:t>[7]</a:t>
            </a:r>
            <a:endParaRPr/>
          </a:p>
        </p:txBody>
      </p:sp>
      <p:sp>
        <p:nvSpPr>
          <p:cNvPr id="158" name="Google Shape;158;p25"/>
          <p:cNvSpPr txBox="1"/>
          <p:nvPr>
            <p:ph idx="12" type="sldNum"/>
          </p:nvPr>
        </p:nvSpPr>
        <p:spPr>
          <a:xfrm>
            <a:off x="-125" y="4813400"/>
            <a:ext cx="9144000" cy="3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fld id="{00000000-1234-1234-1234-123412341234}" type="slidenum">
              <a:rPr lang="en">
                <a:solidFill>
                  <a:srgbClr val="666666"/>
                </a:solidFill>
              </a:rPr>
              <a:t>‹#›</a:t>
            </a:fld>
            <a:endParaRPr>
              <a:solidFill>
                <a:srgbClr val="666666"/>
              </a:solidFill>
            </a:endParaRPr>
          </a:p>
        </p:txBody>
      </p:sp>
      <p:pic>
        <p:nvPicPr>
          <p:cNvPr id="159" name="Google Shape;159;p25"/>
          <p:cNvPicPr preferRelativeResize="0"/>
          <p:nvPr/>
        </p:nvPicPr>
        <p:blipFill>
          <a:blip r:embed="rId3">
            <a:alphaModFix/>
          </a:blip>
          <a:stretch>
            <a:fillRect/>
          </a:stretch>
        </p:blipFill>
        <p:spPr>
          <a:xfrm>
            <a:off x="998637" y="128200"/>
            <a:ext cx="7146475" cy="40495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 name="Shape 163"/>
        <p:cNvGrpSpPr/>
        <p:nvPr/>
      </p:nvGrpSpPr>
      <p:grpSpPr>
        <a:xfrm>
          <a:off x="0" y="0"/>
          <a:ext cx="0" cy="0"/>
          <a:chOff x="0" y="0"/>
          <a:chExt cx="0" cy="0"/>
        </a:xfrm>
      </p:grpSpPr>
      <p:sp>
        <p:nvSpPr>
          <p:cNvPr id="164" name="Google Shape;164;p26"/>
          <p:cNvSpPr txBox="1"/>
          <p:nvPr>
            <p:ph type="title"/>
          </p:nvPr>
        </p:nvSpPr>
        <p:spPr>
          <a:xfrm>
            <a:off x="1031425" y="750150"/>
            <a:ext cx="7081200" cy="539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Abstractive Summary - Results</a:t>
            </a:r>
            <a:endParaRPr/>
          </a:p>
        </p:txBody>
      </p:sp>
      <p:sp>
        <p:nvSpPr>
          <p:cNvPr id="165" name="Google Shape;165;p26"/>
          <p:cNvSpPr txBox="1"/>
          <p:nvPr>
            <p:ph idx="1" type="body"/>
          </p:nvPr>
        </p:nvSpPr>
        <p:spPr>
          <a:xfrm>
            <a:off x="784075" y="1169400"/>
            <a:ext cx="7575600" cy="2593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1400"/>
              <a:t>Excerpts from generated summary:</a:t>
            </a:r>
            <a:endParaRPr sz="1400"/>
          </a:p>
          <a:p>
            <a:pPr indent="-317500" lvl="0" marL="457200" rtl="0" algn="l">
              <a:spcBef>
                <a:spcPts val="600"/>
              </a:spcBef>
              <a:spcAft>
                <a:spcPts val="0"/>
              </a:spcAft>
              <a:buSzPts val="1400"/>
              <a:buChar char="◈"/>
            </a:pPr>
            <a:r>
              <a:rPr lang="en" sz="1400"/>
              <a:t>His wife Angie Wood said their home was also flooded by the nearby little river after Matthew, but not nearly to the same levels.</a:t>
            </a:r>
            <a:endParaRPr sz="1400"/>
          </a:p>
          <a:p>
            <a:pPr indent="-317500" lvl="0" marL="457200" rtl="0" algn="l">
              <a:spcBef>
                <a:spcPts val="0"/>
              </a:spcBef>
              <a:spcAft>
                <a:spcPts val="0"/>
              </a:spcAft>
              <a:buSzPts val="1400"/>
              <a:buChar char="◈"/>
            </a:pPr>
            <a:r>
              <a:rPr lang="en" sz="1400"/>
              <a:t>Florence will likely hit land as a category 4 hurricane late thursday evening before weakening again.</a:t>
            </a:r>
            <a:endParaRPr sz="1400"/>
          </a:p>
          <a:p>
            <a:pPr indent="-317500" lvl="0" marL="457200" rtl="0" algn="l">
              <a:spcBef>
                <a:spcPts val="0"/>
              </a:spcBef>
              <a:spcAft>
                <a:spcPts val="0"/>
              </a:spcAft>
              <a:buSzPts val="1400"/>
              <a:buChar char="◈"/>
            </a:pPr>
            <a:r>
              <a:rPr lang="en" sz="1400"/>
              <a:t>The storm was moving west at 13 mph (20 kmh) and expected to accelerate over the next 36 hours.</a:t>
            </a:r>
            <a:endParaRPr sz="1400"/>
          </a:p>
          <a:p>
            <a:pPr indent="-317500" lvl="0" marL="457200" rtl="0" algn="l">
              <a:spcBef>
                <a:spcPts val="0"/>
              </a:spcBef>
              <a:spcAft>
                <a:spcPts val="0"/>
              </a:spcAft>
              <a:buSzPts val="1400"/>
              <a:buChar char="◈"/>
            </a:pPr>
            <a:r>
              <a:rPr lang="en" sz="1400"/>
              <a:t>Flood waters from the cresting rivers inundated the area after the passing of Hurricane Florence.</a:t>
            </a:r>
            <a:endParaRPr sz="1400"/>
          </a:p>
        </p:txBody>
      </p:sp>
      <p:sp>
        <p:nvSpPr>
          <p:cNvPr id="166" name="Google Shape;166;p26"/>
          <p:cNvSpPr txBox="1"/>
          <p:nvPr>
            <p:ph idx="12" type="sldNum"/>
          </p:nvPr>
        </p:nvSpPr>
        <p:spPr>
          <a:xfrm>
            <a:off x="-125" y="4813400"/>
            <a:ext cx="9144000" cy="3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fld id="{00000000-1234-1234-1234-123412341234}" type="slidenum">
              <a:rPr lang="en"/>
              <a:t>‹#›</a:t>
            </a:fld>
            <a:endParaRPr/>
          </a:p>
        </p:txBody>
      </p:sp>
      <p:graphicFrame>
        <p:nvGraphicFramePr>
          <p:cNvPr id="167" name="Google Shape;167;p26"/>
          <p:cNvGraphicFramePr/>
          <p:nvPr/>
        </p:nvGraphicFramePr>
        <p:xfrm>
          <a:off x="784225" y="3763200"/>
          <a:ext cx="3000000" cy="3000000"/>
        </p:xfrm>
        <a:graphic>
          <a:graphicData uri="http://schemas.openxmlformats.org/drawingml/2006/table">
            <a:tbl>
              <a:tblPr>
                <a:noFill/>
                <a:tableStyleId>{0C427ABD-4C69-4F01-A7BD-9F46FD32F8B3}</a:tableStyleId>
              </a:tblPr>
              <a:tblGrid>
                <a:gridCol w="1262600"/>
                <a:gridCol w="1262600"/>
                <a:gridCol w="1262600"/>
                <a:gridCol w="1262600"/>
                <a:gridCol w="1262600"/>
                <a:gridCol w="1262600"/>
              </a:tblGrid>
              <a:tr h="381000">
                <a:tc gridSpan="4">
                  <a:txBody>
                    <a:bodyPr>
                      <a:noAutofit/>
                    </a:bodyPr>
                    <a:lstStyle/>
                    <a:p>
                      <a:pPr indent="0" lvl="0" marL="0" rtl="0" algn="ctr">
                        <a:spcBef>
                          <a:spcPts val="0"/>
                        </a:spcBef>
                        <a:spcAft>
                          <a:spcPts val="0"/>
                        </a:spcAft>
                        <a:buNone/>
                      </a:pPr>
                      <a:r>
                        <a:rPr b="1" lang="en" sz="1200"/>
                        <a:t>Paragraphs</a:t>
                      </a:r>
                      <a:endParaRPr b="1" sz="1200"/>
                    </a:p>
                  </a:txBody>
                  <a:tcPr marT="91425" marB="91425" marR="91425" marL="91425"/>
                </a:tc>
                <a:tc hMerge="1"/>
                <a:tc hMerge="1"/>
                <a:tc hMerge="1"/>
                <a:tc gridSpan="2">
                  <a:txBody>
                    <a:bodyPr>
                      <a:noAutofit/>
                    </a:bodyPr>
                    <a:lstStyle/>
                    <a:p>
                      <a:pPr indent="0" lvl="0" marL="0" rtl="0" algn="ctr">
                        <a:spcBef>
                          <a:spcPts val="0"/>
                        </a:spcBef>
                        <a:spcAft>
                          <a:spcPts val="0"/>
                        </a:spcAft>
                        <a:buNone/>
                      </a:pPr>
                      <a:r>
                        <a:rPr b="1" lang="en" sz="1200"/>
                        <a:t>Sentences</a:t>
                      </a:r>
                      <a:endParaRPr b="1" sz="1200"/>
                    </a:p>
                  </a:txBody>
                  <a:tcPr marT="91425" marB="91425" marR="91425" marL="91425"/>
                </a:tc>
                <a:tc hMerge="1"/>
              </a:tr>
              <a:tr h="381000">
                <a:tc>
                  <a:txBody>
                    <a:bodyPr>
                      <a:noAutofit/>
                    </a:bodyPr>
                    <a:lstStyle/>
                    <a:p>
                      <a:pPr indent="0" lvl="0" marL="0" rtl="0" algn="ctr">
                        <a:spcBef>
                          <a:spcPts val="0"/>
                        </a:spcBef>
                        <a:spcAft>
                          <a:spcPts val="0"/>
                        </a:spcAft>
                        <a:buNone/>
                      </a:pPr>
                      <a:r>
                        <a:rPr lang="en" sz="1200"/>
                        <a:t>ROUGE-SU4</a:t>
                      </a:r>
                      <a:endParaRPr sz="1200"/>
                    </a:p>
                  </a:txBody>
                  <a:tcPr marT="91425" marB="91425" marR="91425" marL="91425"/>
                </a:tc>
                <a:tc>
                  <a:txBody>
                    <a:bodyPr>
                      <a:noAutofit/>
                    </a:bodyPr>
                    <a:lstStyle/>
                    <a:p>
                      <a:pPr indent="0" lvl="0" marL="0" rtl="0" algn="ctr">
                        <a:spcBef>
                          <a:spcPts val="0"/>
                        </a:spcBef>
                        <a:spcAft>
                          <a:spcPts val="0"/>
                        </a:spcAft>
                        <a:buNone/>
                      </a:pPr>
                      <a:r>
                        <a:rPr lang="en" sz="1200"/>
                        <a:t>ROUGE-L</a:t>
                      </a:r>
                      <a:endParaRPr sz="1200"/>
                    </a:p>
                  </a:txBody>
                  <a:tcPr marT="91425" marB="91425" marR="91425" marL="91425"/>
                </a:tc>
                <a:tc>
                  <a:txBody>
                    <a:bodyPr>
                      <a:noAutofit/>
                    </a:bodyPr>
                    <a:lstStyle/>
                    <a:p>
                      <a:pPr indent="0" lvl="0" marL="0" rtl="0" algn="ctr">
                        <a:spcBef>
                          <a:spcPts val="0"/>
                        </a:spcBef>
                        <a:spcAft>
                          <a:spcPts val="0"/>
                        </a:spcAft>
                        <a:buNone/>
                      </a:pPr>
                      <a:r>
                        <a:rPr lang="en" sz="1200"/>
                        <a:t>ROUGE-2</a:t>
                      </a:r>
                      <a:endParaRPr sz="1200"/>
                    </a:p>
                  </a:txBody>
                  <a:tcPr marT="91425" marB="91425" marR="91425" marL="91425"/>
                </a:tc>
                <a:tc>
                  <a:txBody>
                    <a:bodyPr>
                      <a:noAutofit/>
                    </a:bodyPr>
                    <a:lstStyle/>
                    <a:p>
                      <a:pPr indent="0" lvl="0" marL="0" rtl="0" algn="ctr">
                        <a:spcBef>
                          <a:spcPts val="0"/>
                        </a:spcBef>
                        <a:spcAft>
                          <a:spcPts val="0"/>
                        </a:spcAft>
                        <a:buNone/>
                      </a:pPr>
                      <a:r>
                        <a:rPr lang="en" sz="1200"/>
                        <a:t>ROUGE-1</a:t>
                      </a:r>
                      <a:endParaRPr sz="1200"/>
                    </a:p>
                  </a:txBody>
                  <a:tcPr marT="91425" marB="91425" marR="91425" marL="91425"/>
                </a:tc>
                <a:tc>
                  <a:txBody>
                    <a:bodyPr>
                      <a:noAutofit/>
                    </a:bodyPr>
                    <a:lstStyle/>
                    <a:p>
                      <a:pPr indent="0" lvl="0" marL="0" rtl="0" algn="ctr">
                        <a:spcBef>
                          <a:spcPts val="0"/>
                        </a:spcBef>
                        <a:spcAft>
                          <a:spcPts val="0"/>
                        </a:spcAft>
                        <a:buNone/>
                      </a:pPr>
                      <a:r>
                        <a:rPr lang="en" sz="1200"/>
                        <a:t>ROUGE-2</a:t>
                      </a:r>
                      <a:endParaRPr sz="1200"/>
                    </a:p>
                  </a:txBody>
                  <a:tcPr marT="91425" marB="91425" marR="91425" marL="91425"/>
                </a:tc>
                <a:tc>
                  <a:txBody>
                    <a:bodyPr>
                      <a:noAutofit/>
                    </a:bodyPr>
                    <a:lstStyle/>
                    <a:p>
                      <a:pPr indent="0" lvl="0" marL="0" rtl="0" algn="ctr">
                        <a:spcBef>
                          <a:spcPts val="0"/>
                        </a:spcBef>
                        <a:spcAft>
                          <a:spcPts val="0"/>
                        </a:spcAft>
                        <a:buNone/>
                      </a:pPr>
                      <a:r>
                        <a:rPr lang="en" sz="1200"/>
                        <a:t>ROUGE-1</a:t>
                      </a:r>
                      <a:endParaRPr sz="1200"/>
                    </a:p>
                  </a:txBody>
                  <a:tcPr marT="91425" marB="91425" marR="91425" marL="91425"/>
                </a:tc>
              </a:tr>
              <a:tr h="381000">
                <a:tc>
                  <a:txBody>
                    <a:bodyPr>
                      <a:noAutofit/>
                    </a:bodyPr>
                    <a:lstStyle/>
                    <a:p>
                      <a:pPr indent="0" lvl="0" marL="0" rtl="0" algn="ctr">
                        <a:spcBef>
                          <a:spcPts val="0"/>
                        </a:spcBef>
                        <a:spcAft>
                          <a:spcPts val="0"/>
                        </a:spcAft>
                        <a:buNone/>
                      </a:pPr>
                      <a:r>
                        <a:rPr lang="en" sz="1200"/>
                        <a:t>0.08537</a:t>
                      </a:r>
                      <a:endParaRPr sz="1200"/>
                    </a:p>
                  </a:txBody>
                  <a:tcPr marT="91425" marB="91425" marR="91425" marL="91425"/>
                </a:tc>
                <a:tc>
                  <a:txBody>
                    <a:bodyPr>
                      <a:noAutofit/>
                    </a:bodyPr>
                    <a:lstStyle/>
                    <a:p>
                      <a:pPr indent="0" lvl="0" marL="0" rtl="0" algn="ctr">
                        <a:spcBef>
                          <a:spcPts val="0"/>
                        </a:spcBef>
                        <a:spcAft>
                          <a:spcPts val="0"/>
                        </a:spcAft>
                        <a:buNone/>
                      </a:pPr>
                      <a:r>
                        <a:rPr lang="en" sz="1200"/>
                        <a:t>0.26667</a:t>
                      </a:r>
                      <a:endParaRPr sz="1200"/>
                    </a:p>
                  </a:txBody>
                  <a:tcPr marT="91425" marB="91425" marR="91425" marL="91425"/>
                </a:tc>
                <a:tc>
                  <a:txBody>
                    <a:bodyPr>
                      <a:noAutofit/>
                    </a:bodyPr>
                    <a:lstStyle/>
                    <a:p>
                      <a:pPr indent="0" lvl="0" marL="0" rtl="0" algn="ctr">
                        <a:spcBef>
                          <a:spcPts val="0"/>
                        </a:spcBef>
                        <a:spcAft>
                          <a:spcPts val="0"/>
                        </a:spcAft>
                        <a:buNone/>
                      </a:pPr>
                      <a:r>
                        <a:rPr lang="en" sz="1200"/>
                        <a:t>0.</a:t>
                      </a:r>
                      <a:r>
                        <a:rPr lang="en" sz="1200"/>
                        <a:t>06897</a:t>
                      </a:r>
                      <a:endParaRPr sz="1200"/>
                    </a:p>
                  </a:txBody>
                  <a:tcPr marT="91425" marB="91425" marR="91425" marL="91425"/>
                </a:tc>
                <a:tc>
                  <a:txBody>
                    <a:bodyPr>
                      <a:noAutofit/>
                    </a:bodyPr>
                    <a:lstStyle/>
                    <a:p>
                      <a:pPr indent="0" lvl="0" marL="0" rtl="0" algn="ctr">
                        <a:spcBef>
                          <a:spcPts val="0"/>
                        </a:spcBef>
                        <a:spcAft>
                          <a:spcPts val="0"/>
                        </a:spcAft>
                        <a:buNone/>
                      </a:pPr>
                      <a:r>
                        <a:rPr lang="en" sz="1200"/>
                        <a:t>0.26667</a:t>
                      </a:r>
                      <a:endParaRPr sz="1200"/>
                    </a:p>
                  </a:txBody>
                  <a:tcPr marT="91425" marB="91425" marR="91425" marL="91425"/>
                </a:tc>
                <a:tc>
                  <a:txBody>
                    <a:bodyPr>
                      <a:noAutofit/>
                    </a:bodyPr>
                    <a:lstStyle/>
                    <a:p>
                      <a:pPr indent="0" lvl="0" marL="0" rtl="0" algn="ctr">
                        <a:spcBef>
                          <a:spcPts val="0"/>
                        </a:spcBef>
                        <a:spcAft>
                          <a:spcPts val="0"/>
                        </a:spcAft>
                        <a:buNone/>
                      </a:pPr>
                      <a:r>
                        <a:rPr lang="en" sz="1200"/>
                        <a:t>0.25000</a:t>
                      </a:r>
                      <a:endParaRPr sz="1200"/>
                    </a:p>
                  </a:txBody>
                  <a:tcPr marT="91425" marB="91425" marR="91425" marL="91425"/>
                </a:tc>
                <a:tc>
                  <a:txBody>
                    <a:bodyPr>
                      <a:noAutofit/>
                    </a:bodyPr>
                    <a:lstStyle/>
                    <a:p>
                      <a:pPr indent="0" lvl="0" marL="0" rtl="0" algn="ctr">
                        <a:spcBef>
                          <a:spcPts val="0"/>
                        </a:spcBef>
                        <a:spcAft>
                          <a:spcPts val="0"/>
                        </a:spcAft>
                        <a:buNone/>
                      </a:pPr>
                      <a:r>
                        <a:rPr lang="en" sz="1200"/>
                        <a:t> 0.50000</a:t>
                      </a:r>
                      <a:endParaRPr sz="1200"/>
                    </a:p>
                  </a:txBody>
                  <a:tcPr marT="91425" marB="91425" marR="91425" marL="91425"/>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 name="Shape 171"/>
        <p:cNvGrpSpPr/>
        <p:nvPr/>
      </p:nvGrpSpPr>
      <p:grpSpPr>
        <a:xfrm>
          <a:off x="0" y="0"/>
          <a:ext cx="0" cy="0"/>
          <a:chOff x="0" y="0"/>
          <a:chExt cx="0" cy="0"/>
        </a:xfrm>
      </p:grpSpPr>
      <p:sp>
        <p:nvSpPr>
          <p:cNvPr id="172" name="Google Shape;172;p27"/>
          <p:cNvSpPr txBox="1"/>
          <p:nvPr>
            <p:ph type="title"/>
          </p:nvPr>
        </p:nvSpPr>
        <p:spPr>
          <a:xfrm>
            <a:off x="1031425" y="750150"/>
            <a:ext cx="7081200" cy="539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Lessons Learned / Challenges</a:t>
            </a:r>
            <a:endParaRPr/>
          </a:p>
        </p:txBody>
      </p:sp>
      <p:sp>
        <p:nvSpPr>
          <p:cNvPr id="173" name="Google Shape;173;p27"/>
          <p:cNvSpPr txBox="1"/>
          <p:nvPr>
            <p:ph idx="1" type="body"/>
          </p:nvPr>
        </p:nvSpPr>
        <p:spPr>
          <a:xfrm>
            <a:off x="815025" y="1165275"/>
            <a:ext cx="7533600" cy="3648000"/>
          </a:xfrm>
          <a:prstGeom prst="rect">
            <a:avLst/>
          </a:prstGeom>
        </p:spPr>
        <p:txBody>
          <a:bodyPr anchorCtr="0" anchor="t" bIns="91425" lIns="91425" spcFirstLastPara="1" rIns="91425" wrap="square" tIns="91425">
            <a:noAutofit/>
          </a:bodyPr>
          <a:lstStyle/>
          <a:p>
            <a:pPr indent="-342900" lvl="0" marL="457200" rtl="0" algn="l">
              <a:spcBef>
                <a:spcPts val="600"/>
              </a:spcBef>
              <a:spcAft>
                <a:spcPts val="0"/>
              </a:spcAft>
              <a:buSzPts val="1800"/>
              <a:buChar char="◈"/>
            </a:pPr>
            <a:r>
              <a:rPr lang="en" sz="1800"/>
              <a:t>Extractive and abstractive summaries contained too much irrelevant information</a:t>
            </a:r>
            <a:endParaRPr sz="1800"/>
          </a:p>
          <a:p>
            <a:pPr indent="-342900" lvl="1" marL="914400" rtl="0" algn="l">
              <a:spcBef>
                <a:spcPts val="0"/>
              </a:spcBef>
              <a:spcAft>
                <a:spcPts val="0"/>
              </a:spcAft>
              <a:buSzPts val="1800"/>
              <a:buChar char="⬥"/>
            </a:pPr>
            <a:r>
              <a:rPr lang="en" sz="1800"/>
              <a:t>Need better ways to clean our data</a:t>
            </a:r>
            <a:endParaRPr sz="1800"/>
          </a:p>
          <a:p>
            <a:pPr indent="-342900" lvl="0" marL="457200" rtl="0" algn="l">
              <a:spcBef>
                <a:spcPts val="0"/>
              </a:spcBef>
              <a:spcAft>
                <a:spcPts val="0"/>
              </a:spcAft>
              <a:buSzPts val="1800"/>
              <a:buChar char="◈"/>
            </a:pPr>
            <a:r>
              <a:rPr lang="en" sz="1800"/>
              <a:t>Extractive and abstractive summaries had poor flow/cohesion</a:t>
            </a:r>
            <a:endParaRPr sz="1800"/>
          </a:p>
          <a:p>
            <a:pPr indent="-342900" lvl="1" marL="914400" rtl="0" algn="l">
              <a:spcBef>
                <a:spcPts val="0"/>
              </a:spcBef>
              <a:spcAft>
                <a:spcPts val="0"/>
              </a:spcAft>
              <a:buSzPts val="1800"/>
              <a:buChar char="⬥"/>
            </a:pPr>
            <a:r>
              <a:rPr lang="en" sz="1800"/>
              <a:t>Could sort articles by date</a:t>
            </a:r>
            <a:endParaRPr sz="1800"/>
          </a:p>
          <a:p>
            <a:pPr indent="-342900" lvl="0" marL="457200" rtl="0" algn="l">
              <a:spcBef>
                <a:spcPts val="0"/>
              </a:spcBef>
              <a:spcAft>
                <a:spcPts val="0"/>
              </a:spcAft>
              <a:buSzPts val="1800"/>
              <a:buChar char="◈"/>
            </a:pPr>
            <a:r>
              <a:rPr lang="en" sz="1800"/>
              <a:t>Summaries contained duplicate information</a:t>
            </a:r>
            <a:endParaRPr sz="1800"/>
          </a:p>
          <a:p>
            <a:pPr indent="-342900" lvl="1" marL="914400" rtl="0" algn="l">
              <a:spcBef>
                <a:spcPts val="0"/>
              </a:spcBef>
              <a:spcAft>
                <a:spcPts val="0"/>
              </a:spcAft>
              <a:buSzPts val="1800"/>
              <a:buChar char="⬥"/>
            </a:pPr>
            <a:r>
              <a:rPr lang="en" sz="1800"/>
              <a:t>Find a way to remove duplicates</a:t>
            </a:r>
            <a:endParaRPr sz="1800"/>
          </a:p>
          <a:p>
            <a:pPr indent="-342900" lvl="0" marL="457200" rtl="0" algn="l">
              <a:spcBef>
                <a:spcPts val="0"/>
              </a:spcBef>
              <a:spcAft>
                <a:spcPts val="0"/>
              </a:spcAft>
              <a:buSzPts val="1800"/>
              <a:buChar char="◈"/>
            </a:pPr>
            <a:r>
              <a:rPr lang="en" sz="1800"/>
              <a:t>Hard to analyze clustering results</a:t>
            </a:r>
            <a:endParaRPr sz="1800"/>
          </a:p>
          <a:p>
            <a:pPr indent="-342900" lvl="1" marL="914400" rtl="0" algn="l">
              <a:spcBef>
                <a:spcPts val="0"/>
              </a:spcBef>
              <a:spcAft>
                <a:spcPts val="0"/>
              </a:spcAft>
              <a:buSzPts val="1800"/>
              <a:buChar char="⬥"/>
            </a:pPr>
            <a:r>
              <a:rPr lang="en" sz="1800"/>
              <a:t>Need a common metric between LDA and K-Means</a:t>
            </a:r>
            <a:endParaRPr sz="1800"/>
          </a:p>
          <a:p>
            <a:pPr indent="-342900" lvl="0" marL="457200" rtl="0" algn="l">
              <a:spcBef>
                <a:spcPts val="0"/>
              </a:spcBef>
              <a:spcAft>
                <a:spcPts val="0"/>
              </a:spcAft>
              <a:buSzPts val="1800"/>
              <a:buChar char="◈"/>
            </a:pPr>
            <a:r>
              <a:rPr lang="en" sz="1800"/>
              <a:t>Lots of time spent debugging PySpark errors</a:t>
            </a:r>
            <a:endParaRPr sz="1800"/>
          </a:p>
          <a:p>
            <a:pPr indent="-342900" lvl="1" marL="914400" rtl="0" algn="l">
              <a:spcBef>
                <a:spcPts val="0"/>
              </a:spcBef>
              <a:spcAft>
                <a:spcPts val="0"/>
              </a:spcAft>
              <a:buSzPts val="1800"/>
              <a:buChar char="⬥"/>
            </a:pPr>
            <a:r>
              <a:rPr lang="en" sz="1800"/>
              <a:t>Should have gone through some PySpark tutorials</a:t>
            </a:r>
            <a:endParaRPr sz="1800"/>
          </a:p>
        </p:txBody>
      </p:sp>
      <p:sp>
        <p:nvSpPr>
          <p:cNvPr id="174" name="Google Shape;174;p27"/>
          <p:cNvSpPr txBox="1"/>
          <p:nvPr>
            <p:ph idx="12" type="sldNum"/>
          </p:nvPr>
        </p:nvSpPr>
        <p:spPr>
          <a:xfrm>
            <a:off x="-125" y="4813400"/>
            <a:ext cx="9144000" cy="3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8" name="Shape 178"/>
        <p:cNvGrpSpPr/>
        <p:nvPr/>
      </p:nvGrpSpPr>
      <p:grpSpPr>
        <a:xfrm>
          <a:off x="0" y="0"/>
          <a:ext cx="0" cy="0"/>
          <a:chOff x="0" y="0"/>
          <a:chExt cx="0" cy="0"/>
        </a:xfrm>
      </p:grpSpPr>
      <p:sp>
        <p:nvSpPr>
          <p:cNvPr id="179" name="Google Shape;179;p28"/>
          <p:cNvSpPr txBox="1"/>
          <p:nvPr>
            <p:ph type="title"/>
          </p:nvPr>
        </p:nvSpPr>
        <p:spPr>
          <a:xfrm>
            <a:off x="1031425" y="750150"/>
            <a:ext cx="7081200" cy="539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Acknowledgements &amp; Sponsor</a:t>
            </a:r>
            <a:endParaRPr/>
          </a:p>
        </p:txBody>
      </p:sp>
      <p:sp>
        <p:nvSpPr>
          <p:cNvPr id="180" name="Google Shape;180;p28"/>
          <p:cNvSpPr txBox="1"/>
          <p:nvPr>
            <p:ph idx="1" type="body"/>
          </p:nvPr>
        </p:nvSpPr>
        <p:spPr>
          <a:xfrm>
            <a:off x="784100" y="1289250"/>
            <a:ext cx="3677100" cy="3472200"/>
          </a:xfrm>
          <a:prstGeom prst="rect">
            <a:avLst/>
          </a:prstGeom>
        </p:spPr>
        <p:txBody>
          <a:bodyPr anchorCtr="0" anchor="t" bIns="91425" lIns="91425" spcFirstLastPara="1" rIns="91425" wrap="square" tIns="91425">
            <a:noAutofit/>
          </a:bodyPr>
          <a:lstStyle/>
          <a:p>
            <a:pPr indent="-304800" lvl="0" marL="457200" rtl="0" algn="l">
              <a:spcBef>
                <a:spcPts val="600"/>
              </a:spcBef>
              <a:spcAft>
                <a:spcPts val="0"/>
              </a:spcAft>
              <a:buSzPts val="1200"/>
              <a:buChar char="◈"/>
            </a:pPr>
            <a:r>
              <a:rPr lang="en" sz="1200"/>
              <a:t>Team 7</a:t>
            </a:r>
            <a:endParaRPr sz="1200"/>
          </a:p>
          <a:p>
            <a:pPr indent="-304800" lvl="1" marL="914400" rtl="0" algn="l">
              <a:spcBef>
                <a:spcPts val="0"/>
              </a:spcBef>
              <a:spcAft>
                <a:spcPts val="0"/>
              </a:spcAft>
              <a:buSzPts val="1200"/>
              <a:buChar char="⬥"/>
            </a:pPr>
            <a:r>
              <a:rPr lang="en" sz="1200"/>
              <a:t>For their help with the pointer-generator network</a:t>
            </a:r>
            <a:endParaRPr sz="1200"/>
          </a:p>
          <a:p>
            <a:pPr indent="-304800" lvl="0" marL="457200" rtl="0" algn="l">
              <a:spcBef>
                <a:spcPts val="0"/>
              </a:spcBef>
              <a:spcAft>
                <a:spcPts val="0"/>
              </a:spcAft>
              <a:buSzPts val="1200"/>
              <a:buChar char="◈"/>
            </a:pPr>
            <a:r>
              <a:rPr lang="en" sz="1200"/>
              <a:t>Team 9</a:t>
            </a:r>
            <a:endParaRPr sz="1200"/>
          </a:p>
          <a:p>
            <a:pPr indent="-304800" lvl="1" marL="914400" rtl="0" algn="l">
              <a:spcBef>
                <a:spcPts val="0"/>
              </a:spcBef>
              <a:spcAft>
                <a:spcPts val="0"/>
              </a:spcAft>
              <a:buSzPts val="1200"/>
              <a:buChar char="⬥"/>
            </a:pPr>
            <a:r>
              <a:rPr lang="en" sz="1200"/>
              <a:t>For generating a Golden Standard Summary</a:t>
            </a:r>
            <a:endParaRPr sz="1200"/>
          </a:p>
          <a:p>
            <a:pPr indent="-304800" lvl="0" marL="457200" rtl="0" algn="l">
              <a:spcBef>
                <a:spcPts val="0"/>
              </a:spcBef>
              <a:spcAft>
                <a:spcPts val="0"/>
              </a:spcAft>
              <a:buSzPts val="1200"/>
              <a:buChar char="◈"/>
            </a:pPr>
            <a:r>
              <a:rPr lang="en" sz="1200"/>
              <a:t>Michael Horning</a:t>
            </a:r>
            <a:endParaRPr sz="1200"/>
          </a:p>
          <a:p>
            <a:pPr indent="-304800" lvl="1" marL="914400" rtl="0" algn="l">
              <a:spcBef>
                <a:spcPts val="0"/>
              </a:spcBef>
              <a:spcAft>
                <a:spcPts val="0"/>
              </a:spcAft>
              <a:buSzPts val="1200"/>
              <a:buChar char="⬥"/>
            </a:pPr>
            <a:r>
              <a:rPr lang="en" sz="1200"/>
              <a:t>For his help with the Golden Standard Summary</a:t>
            </a:r>
            <a:endParaRPr sz="1200"/>
          </a:p>
          <a:p>
            <a:pPr indent="-304800" lvl="0" marL="457200" rtl="0" algn="l">
              <a:spcBef>
                <a:spcPts val="0"/>
              </a:spcBef>
              <a:spcAft>
                <a:spcPts val="0"/>
              </a:spcAft>
              <a:buSzPts val="1200"/>
              <a:buChar char="◈"/>
            </a:pPr>
            <a:r>
              <a:rPr lang="en" sz="1200"/>
              <a:t>James Xie, Lei Xu</a:t>
            </a:r>
            <a:endParaRPr sz="1200"/>
          </a:p>
          <a:p>
            <a:pPr indent="-304800" lvl="1" marL="914400" rtl="0" algn="l">
              <a:spcBef>
                <a:spcPts val="0"/>
              </a:spcBef>
              <a:spcAft>
                <a:spcPts val="0"/>
              </a:spcAft>
              <a:buSzPts val="1200"/>
              <a:buChar char="⬥"/>
            </a:pPr>
            <a:r>
              <a:rPr lang="en" sz="1200"/>
              <a:t>For making their sequence-to-sequence model available on GitHub</a:t>
            </a:r>
            <a:endParaRPr sz="1200">
              <a:solidFill>
                <a:schemeClr val="dk1"/>
              </a:solidFill>
            </a:endParaRPr>
          </a:p>
          <a:p>
            <a:pPr indent="-304800" lvl="0" marL="457200" rtl="0" algn="l">
              <a:spcBef>
                <a:spcPts val="0"/>
              </a:spcBef>
              <a:spcAft>
                <a:spcPts val="0"/>
              </a:spcAft>
              <a:buSzPts val="1200"/>
              <a:buChar char="◈"/>
            </a:pPr>
            <a:r>
              <a:rPr lang="en" sz="1200">
                <a:solidFill>
                  <a:schemeClr val="dk1"/>
                </a:solidFill>
              </a:rPr>
              <a:t>Abigail See</a:t>
            </a:r>
            <a:endParaRPr sz="1200">
              <a:solidFill>
                <a:schemeClr val="dk1"/>
              </a:solidFill>
            </a:endParaRPr>
          </a:p>
          <a:p>
            <a:pPr indent="-304800" lvl="1" marL="914400" rtl="0" algn="l">
              <a:spcBef>
                <a:spcPts val="0"/>
              </a:spcBef>
              <a:spcAft>
                <a:spcPts val="0"/>
              </a:spcAft>
              <a:buSzPts val="1200"/>
              <a:buChar char="⬥"/>
            </a:pPr>
            <a:r>
              <a:rPr lang="en" sz="1200">
                <a:solidFill>
                  <a:schemeClr val="dk1"/>
                </a:solidFill>
              </a:rPr>
              <a:t>For making the Pointer-Generator model available on GitHub</a:t>
            </a:r>
            <a:endParaRPr sz="1200"/>
          </a:p>
        </p:txBody>
      </p:sp>
      <p:sp>
        <p:nvSpPr>
          <p:cNvPr id="181" name="Google Shape;181;p28"/>
          <p:cNvSpPr txBox="1"/>
          <p:nvPr>
            <p:ph idx="12" type="sldNum"/>
          </p:nvPr>
        </p:nvSpPr>
        <p:spPr>
          <a:xfrm>
            <a:off x="-125" y="4813400"/>
            <a:ext cx="9144000" cy="3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fld id="{00000000-1234-1234-1234-123412341234}" type="slidenum">
              <a:rPr lang="en"/>
              <a:t>‹#›</a:t>
            </a:fld>
            <a:endParaRPr/>
          </a:p>
        </p:txBody>
      </p:sp>
      <p:sp>
        <p:nvSpPr>
          <p:cNvPr id="182" name="Google Shape;182;p28"/>
          <p:cNvSpPr txBox="1"/>
          <p:nvPr>
            <p:ph idx="2" type="body"/>
          </p:nvPr>
        </p:nvSpPr>
        <p:spPr>
          <a:xfrm>
            <a:off x="4672768" y="1289250"/>
            <a:ext cx="3677100" cy="3472200"/>
          </a:xfrm>
          <a:prstGeom prst="rect">
            <a:avLst/>
          </a:prstGeom>
        </p:spPr>
        <p:txBody>
          <a:bodyPr anchorCtr="0" anchor="t" bIns="91425" lIns="91425" spcFirstLastPara="1" rIns="91425" wrap="square" tIns="91425">
            <a:noAutofit/>
          </a:bodyPr>
          <a:lstStyle/>
          <a:p>
            <a:pPr indent="-304800" lvl="0" marL="457200" rtl="0" algn="l">
              <a:spcBef>
                <a:spcPts val="600"/>
              </a:spcBef>
              <a:spcAft>
                <a:spcPts val="0"/>
              </a:spcAft>
              <a:buClr>
                <a:srgbClr val="CC0000"/>
              </a:buClr>
              <a:buSzPts val="1200"/>
              <a:buChar char="◈"/>
            </a:pPr>
            <a:r>
              <a:rPr lang="en" sz="1200">
                <a:solidFill>
                  <a:schemeClr val="dk1"/>
                </a:solidFill>
              </a:rPr>
              <a:t>Xiao Hu</a:t>
            </a:r>
            <a:endParaRPr sz="1200">
              <a:solidFill>
                <a:schemeClr val="dk1"/>
              </a:solidFill>
            </a:endParaRPr>
          </a:p>
          <a:p>
            <a:pPr indent="-304800" lvl="1" marL="914400" rtl="0" algn="l">
              <a:spcBef>
                <a:spcPts val="0"/>
              </a:spcBef>
              <a:spcAft>
                <a:spcPts val="0"/>
              </a:spcAft>
              <a:buClr>
                <a:srgbClr val="CC0000"/>
              </a:buClr>
              <a:buSzPts val="1200"/>
              <a:buChar char="⬥"/>
            </a:pPr>
            <a:r>
              <a:rPr lang="en" sz="1200">
                <a:solidFill>
                  <a:schemeClr val="dk1"/>
                </a:solidFill>
              </a:rPr>
              <a:t>For adapting TextTeaser into a Python library</a:t>
            </a:r>
            <a:endParaRPr sz="1200">
              <a:solidFill>
                <a:schemeClr val="dk1"/>
              </a:solidFill>
            </a:endParaRPr>
          </a:p>
          <a:p>
            <a:pPr indent="-304800" lvl="0" marL="457200" rtl="0" algn="l">
              <a:spcBef>
                <a:spcPts val="0"/>
              </a:spcBef>
              <a:spcAft>
                <a:spcPts val="0"/>
              </a:spcAft>
              <a:buClr>
                <a:srgbClr val="CC0000"/>
              </a:buClr>
              <a:buSzPts val="1200"/>
              <a:buChar char="◈"/>
            </a:pPr>
            <a:r>
              <a:rPr lang="en" sz="1200">
                <a:solidFill>
                  <a:schemeClr val="dk1"/>
                </a:solidFill>
              </a:rPr>
              <a:t>Jolo Balbin</a:t>
            </a:r>
            <a:endParaRPr sz="1200">
              <a:solidFill>
                <a:schemeClr val="dk1"/>
              </a:solidFill>
            </a:endParaRPr>
          </a:p>
          <a:p>
            <a:pPr indent="-304800" lvl="1" marL="914400" rtl="0" algn="l">
              <a:spcBef>
                <a:spcPts val="0"/>
              </a:spcBef>
              <a:spcAft>
                <a:spcPts val="0"/>
              </a:spcAft>
              <a:buClr>
                <a:srgbClr val="CC0000"/>
              </a:buClr>
              <a:buSzPts val="1200"/>
              <a:buChar char="⬥"/>
            </a:pPr>
            <a:r>
              <a:rPr lang="en" sz="1200">
                <a:solidFill>
                  <a:schemeClr val="dk1"/>
                </a:solidFill>
              </a:rPr>
              <a:t>For releasing the original TextTeaser API</a:t>
            </a:r>
            <a:endParaRPr sz="1200">
              <a:solidFill>
                <a:schemeClr val="dk1"/>
              </a:solidFill>
            </a:endParaRPr>
          </a:p>
          <a:p>
            <a:pPr indent="-304800" lvl="0" marL="457200" rtl="0" algn="l">
              <a:spcBef>
                <a:spcPts val="0"/>
              </a:spcBef>
              <a:spcAft>
                <a:spcPts val="0"/>
              </a:spcAft>
              <a:buClr>
                <a:srgbClr val="CC0000"/>
              </a:buClr>
              <a:buSzPts val="1200"/>
              <a:buChar char="◈"/>
            </a:pPr>
            <a:r>
              <a:rPr lang="en" sz="1200">
                <a:solidFill>
                  <a:schemeClr val="dk1"/>
                </a:solidFill>
              </a:rPr>
              <a:t>Liuqing Li</a:t>
            </a:r>
            <a:endParaRPr sz="1200">
              <a:solidFill>
                <a:schemeClr val="dk1"/>
              </a:solidFill>
            </a:endParaRPr>
          </a:p>
          <a:p>
            <a:pPr indent="-304800" lvl="1" marL="914400" rtl="0" algn="l">
              <a:spcBef>
                <a:spcPts val="0"/>
              </a:spcBef>
              <a:spcAft>
                <a:spcPts val="0"/>
              </a:spcAft>
              <a:buClr>
                <a:srgbClr val="CC0000"/>
              </a:buClr>
              <a:buSzPts val="1200"/>
              <a:buChar char="⬥"/>
            </a:pPr>
            <a:r>
              <a:rPr lang="en" sz="1200">
                <a:solidFill>
                  <a:schemeClr val="dk1"/>
                </a:solidFill>
              </a:rPr>
              <a:t>The GTA for the course</a:t>
            </a:r>
            <a:endParaRPr sz="1200">
              <a:solidFill>
                <a:schemeClr val="dk1"/>
              </a:solidFill>
            </a:endParaRPr>
          </a:p>
          <a:p>
            <a:pPr indent="-304800" lvl="0" marL="457200" rtl="0" algn="l">
              <a:spcBef>
                <a:spcPts val="0"/>
              </a:spcBef>
              <a:spcAft>
                <a:spcPts val="0"/>
              </a:spcAft>
              <a:buClr>
                <a:srgbClr val="CC0000"/>
              </a:buClr>
              <a:buSzPts val="1200"/>
              <a:buChar char="◈"/>
            </a:pPr>
            <a:r>
              <a:rPr lang="en" sz="1200">
                <a:solidFill>
                  <a:schemeClr val="dk1"/>
                </a:solidFill>
              </a:rPr>
              <a:t>Dr. Edward Fox</a:t>
            </a:r>
            <a:endParaRPr sz="1200">
              <a:solidFill>
                <a:schemeClr val="dk1"/>
              </a:solidFill>
            </a:endParaRPr>
          </a:p>
          <a:p>
            <a:pPr indent="-304800" lvl="1" marL="914400" rtl="0" algn="l">
              <a:spcBef>
                <a:spcPts val="0"/>
              </a:spcBef>
              <a:spcAft>
                <a:spcPts val="0"/>
              </a:spcAft>
              <a:buClr>
                <a:srgbClr val="CC0000"/>
              </a:buClr>
              <a:buSzPts val="1200"/>
              <a:buChar char="⬥"/>
            </a:pPr>
            <a:r>
              <a:rPr lang="en" sz="1200">
                <a:solidFill>
                  <a:schemeClr val="dk1"/>
                </a:solidFill>
              </a:rPr>
              <a:t>The instructor for CS 4984/5984</a:t>
            </a:r>
            <a:endParaRPr sz="1200">
              <a:solidFill>
                <a:schemeClr val="dk1"/>
              </a:solidFill>
            </a:endParaRPr>
          </a:p>
          <a:p>
            <a:pPr indent="-304800" lvl="0" marL="457200" rtl="0" algn="l">
              <a:spcBef>
                <a:spcPts val="0"/>
              </a:spcBef>
              <a:spcAft>
                <a:spcPts val="0"/>
              </a:spcAft>
              <a:buClr>
                <a:srgbClr val="CC0000"/>
              </a:buClr>
              <a:buSzPts val="1200"/>
              <a:buChar char="◈"/>
            </a:pPr>
            <a:r>
              <a:rPr lang="en" sz="1200">
                <a:solidFill>
                  <a:schemeClr val="dk1"/>
                </a:solidFill>
              </a:rPr>
              <a:t>The SummaNLP organization</a:t>
            </a:r>
            <a:endParaRPr sz="1200">
              <a:solidFill>
                <a:schemeClr val="dk1"/>
              </a:solidFill>
            </a:endParaRPr>
          </a:p>
          <a:p>
            <a:pPr indent="-304800" lvl="1" marL="914400" rtl="0" algn="l">
              <a:spcBef>
                <a:spcPts val="0"/>
              </a:spcBef>
              <a:spcAft>
                <a:spcPts val="0"/>
              </a:spcAft>
              <a:buClr>
                <a:srgbClr val="CC0000"/>
              </a:buClr>
              <a:buSzPts val="1200"/>
              <a:buChar char="⬥"/>
            </a:pPr>
            <a:r>
              <a:rPr lang="en" sz="1200">
                <a:solidFill>
                  <a:schemeClr val="dk1"/>
                </a:solidFill>
              </a:rPr>
              <a:t>For making the Summa library available on GitHub</a:t>
            </a:r>
            <a:endParaRPr sz="1200">
              <a:solidFill>
                <a:schemeClr val="dk1"/>
              </a:solidFill>
            </a:endParaRPr>
          </a:p>
          <a:p>
            <a:pPr indent="-304800" lvl="0" marL="457200" rtl="0" algn="l">
              <a:spcBef>
                <a:spcPts val="0"/>
              </a:spcBef>
              <a:spcAft>
                <a:spcPts val="0"/>
              </a:spcAft>
              <a:buClr>
                <a:srgbClr val="CC0000"/>
              </a:buClr>
              <a:buSzPts val="1200"/>
              <a:buChar char="◈"/>
            </a:pPr>
            <a:r>
              <a:rPr lang="en" sz="1200">
                <a:solidFill>
                  <a:schemeClr val="dk1"/>
                </a:solidFill>
              </a:rPr>
              <a:t>Funding</a:t>
            </a:r>
            <a:endParaRPr sz="1200">
              <a:solidFill>
                <a:schemeClr val="dk1"/>
              </a:solidFill>
            </a:endParaRPr>
          </a:p>
          <a:p>
            <a:pPr indent="-304800" lvl="1" marL="914400" rtl="0" algn="l">
              <a:spcBef>
                <a:spcPts val="0"/>
              </a:spcBef>
              <a:spcAft>
                <a:spcPts val="0"/>
              </a:spcAft>
              <a:buClr>
                <a:srgbClr val="CC0000"/>
              </a:buClr>
              <a:buSzPts val="1200"/>
              <a:buChar char="⬥"/>
            </a:pPr>
            <a:r>
              <a:rPr lang="en" sz="1200">
                <a:solidFill>
                  <a:schemeClr val="dk1"/>
                </a:solidFill>
              </a:rPr>
              <a:t>NSF Grant No. IIS-1619028.</a:t>
            </a:r>
            <a:endParaRPr sz="1200">
              <a:solidFill>
                <a:schemeClr val="dk1"/>
              </a:solidFill>
            </a:endParaRPr>
          </a:p>
          <a:p>
            <a:pPr indent="0" lvl="0" marL="0" rtl="0" algn="l">
              <a:spcBef>
                <a:spcPts val="600"/>
              </a:spcBef>
              <a:spcAft>
                <a:spcPts val="0"/>
              </a:spcAft>
              <a:buNone/>
            </a:pPr>
            <a:r>
              <a:t/>
            </a:r>
            <a:endParaRPr sz="12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6" name="Shape 186"/>
        <p:cNvGrpSpPr/>
        <p:nvPr/>
      </p:nvGrpSpPr>
      <p:grpSpPr>
        <a:xfrm>
          <a:off x="0" y="0"/>
          <a:ext cx="0" cy="0"/>
          <a:chOff x="0" y="0"/>
          <a:chExt cx="0" cy="0"/>
        </a:xfrm>
      </p:grpSpPr>
      <p:sp>
        <p:nvSpPr>
          <p:cNvPr id="187" name="Google Shape;187;p29"/>
          <p:cNvSpPr txBox="1"/>
          <p:nvPr>
            <p:ph type="title"/>
          </p:nvPr>
        </p:nvSpPr>
        <p:spPr>
          <a:xfrm>
            <a:off x="1031400" y="689925"/>
            <a:ext cx="7081200" cy="539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References</a:t>
            </a:r>
            <a:endParaRPr/>
          </a:p>
        </p:txBody>
      </p:sp>
      <p:sp>
        <p:nvSpPr>
          <p:cNvPr id="188" name="Google Shape;188;p29"/>
          <p:cNvSpPr txBox="1"/>
          <p:nvPr>
            <p:ph idx="1" type="body"/>
          </p:nvPr>
        </p:nvSpPr>
        <p:spPr>
          <a:xfrm>
            <a:off x="1031275" y="1082425"/>
            <a:ext cx="7081200" cy="3530100"/>
          </a:xfrm>
          <a:prstGeom prst="rect">
            <a:avLst/>
          </a:prstGeom>
        </p:spPr>
        <p:txBody>
          <a:bodyPr anchorCtr="0" anchor="t" bIns="91425" lIns="91425" spcFirstLastPara="1" rIns="91425" wrap="square" tIns="91425">
            <a:noAutofit/>
          </a:bodyPr>
          <a:lstStyle/>
          <a:p>
            <a:pPr indent="-406400" lvl="0" marL="406400" rtl="0" algn="l">
              <a:spcBef>
                <a:spcPts val="0"/>
              </a:spcBef>
              <a:spcAft>
                <a:spcPts val="0"/>
              </a:spcAft>
              <a:buClr>
                <a:schemeClr val="dk1"/>
              </a:buClr>
              <a:buSzPts val="1100"/>
              <a:buFont typeface="Arial"/>
              <a:buNone/>
            </a:pPr>
            <a:r>
              <a:rPr lang="en" sz="1100">
                <a:solidFill>
                  <a:schemeClr val="dk1"/>
                </a:solidFill>
                <a:latin typeface="Arial"/>
                <a:ea typeface="Arial"/>
                <a:cs typeface="Arial"/>
                <a:sym typeface="Arial"/>
              </a:rPr>
              <a:t>[1]    	Federico Barrios, Federico López, Luis Argerich, and Rosita Wachenchauzer. 2015. Variations of the Similarity Function of TextRank for Automated Summarization. In </a:t>
            </a:r>
            <a:r>
              <a:rPr i="1" lang="en" sz="1100">
                <a:solidFill>
                  <a:schemeClr val="dk1"/>
                </a:solidFill>
                <a:latin typeface="Arial"/>
                <a:ea typeface="Arial"/>
                <a:cs typeface="Arial"/>
                <a:sym typeface="Arial"/>
              </a:rPr>
              <a:t>Proceedings of Argentine Symposium on Artificial Intelligence</a:t>
            </a:r>
            <a:r>
              <a:rPr lang="en" sz="1100">
                <a:solidFill>
                  <a:schemeClr val="dk1"/>
                </a:solidFill>
                <a:latin typeface="Arial"/>
                <a:ea typeface="Arial"/>
                <a:cs typeface="Arial"/>
                <a:sym typeface="Arial"/>
              </a:rPr>
              <a:t>, 65–72. Retrieved December 3, 2018 from http://sedici.unlp.edu.ar/handle/10915/52082</a:t>
            </a:r>
            <a:endParaRPr sz="1100">
              <a:solidFill>
                <a:schemeClr val="dk1"/>
              </a:solidFill>
              <a:latin typeface="Arial"/>
              <a:ea typeface="Arial"/>
              <a:cs typeface="Arial"/>
              <a:sym typeface="Arial"/>
            </a:endParaRPr>
          </a:p>
          <a:p>
            <a:pPr indent="-406400" lvl="0" marL="406400" rtl="0" algn="l">
              <a:spcBef>
                <a:spcPts val="0"/>
              </a:spcBef>
              <a:spcAft>
                <a:spcPts val="0"/>
              </a:spcAft>
              <a:buClr>
                <a:schemeClr val="dk1"/>
              </a:buClr>
              <a:buSzPts val="1100"/>
              <a:buFont typeface="Arial"/>
              <a:buNone/>
            </a:pPr>
            <a:r>
              <a:rPr lang="en" sz="1100">
                <a:solidFill>
                  <a:schemeClr val="dk1"/>
                </a:solidFill>
                <a:latin typeface="Arial"/>
                <a:ea typeface="Arial"/>
                <a:cs typeface="Arial"/>
                <a:sym typeface="Arial"/>
              </a:rPr>
              <a:t>[2]    	Steven Bird, Ewan Klein, and Edward Loper. 2009. </a:t>
            </a:r>
            <a:r>
              <a:rPr i="1" lang="en" sz="1100">
                <a:solidFill>
                  <a:schemeClr val="dk1"/>
                </a:solidFill>
                <a:latin typeface="Arial"/>
                <a:ea typeface="Arial"/>
                <a:cs typeface="Arial"/>
                <a:sym typeface="Arial"/>
              </a:rPr>
              <a:t>Natural Language Processing with Python</a:t>
            </a:r>
            <a:r>
              <a:rPr lang="en" sz="1100">
                <a:solidFill>
                  <a:schemeClr val="dk1"/>
                </a:solidFill>
                <a:latin typeface="Arial"/>
                <a:ea typeface="Arial"/>
                <a:cs typeface="Arial"/>
                <a:sym typeface="Arial"/>
              </a:rPr>
              <a:t>. O’Reilly Media. Retrieved October 7, 2018 from http://www.nltk.org/book_1ed/</a:t>
            </a:r>
            <a:endParaRPr sz="1100">
              <a:solidFill>
                <a:schemeClr val="dk1"/>
              </a:solidFill>
              <a:latin typeface="Arial"/>
              <a:ea typeface="Arial"/>
              <a:cs typeface="Arial"/>
              <a:sym typeface="Arial"/>
            </a:endParaRPr>
          </a:p>
          <a:p>
            <a:pPr indent="-406400" lvl="0" marL="406400" rtl="0" algn="l">
              <a:spcBef>
                <a:spcPts val="0"/>
              </a:spcBef>
              <a:spcAft>
                <a:spcPts val="0"/>
              </a:spcAft>
              <a:buClr>
                <a:schemeClr val="dk1"/>
              </a:buClr>
              <a:buSzPts val="1100"/>
              <a:buFont typeface="Arial"/>
              <a:buNone/>
            </a:pPr>
            <a:r>
              <a:rPr lang="en" sz="1100">
                <a:solidFill>
                  <a:schemeClr val="dk1"/>
                </a:solidFill>
                <a:latin typeface="Arial"/>
                <a:ea typeface="Arial"/>
                <a:cs typeface="Arial"/>
                <a:sym typeface="Arial"/>
              </a:rPr>
              <a:t>[3]    	W. A. Hollingsworth. 2008. Using lexical chains to characterise scientific text. University of Cambridge. Retrieved November 28, 2018 from https://ethos.bl.uk/OrderDetails.do;jsessionid=0D6EA59350E32781968819AF3DDB5D5F?uin=uk.bl.ethos.604174</a:t>
            </a:r>
            <a:endParaRPr sz="1100">
              <a:solidFill>
                <a:schemeClr val="dk1"/>
              </a:solidFill>
              <a:latin typeface="Arial"/>
              <a:ea typeface="Arial"/>
              <a:cs typeface="Arial"/>
              <a:sym typeface="Arial"/>
            </a:endParaRPr>
          </a:p>
          <a:p>
            <a:pPr indent="-406400" lvl="0" marL="406400" rtl="0" algn="l">
              <a:spcBef>
                <a:spcPts val="0"/>
              </a:spcBef>
              <a:spcAft>
                <a:spcPts val="0"/>
              </a:spcAft>
              <a:buClr>
                <a:schemeClr val="dk1"/>
              </a:buClr>
              <a:buSzPts val="1100"/>
              <a:buFont typeface="Arial"/>
              <a:buNone/>
            </a:pPr>
            <a:r>
              <a:rPr lang="en" sz="1100">
                <a:solidFill>
                  <a:schemeClr val="dk1"/>
                </a:solidFill>
                <a:latin typeface="Arial"/>
                <a:ea typeface="Arial"/>
                <a:cs typeface="Arial"/>
                <a:sym typeface="Arial"/>
              </a:rPr>
              <a:t>[4]    	William Hollingsworth. Accessible Learning - With Artificial Intelligence. </a:t>
            </a:r>
            <a:r>
              <a:rPr i="1" lang="en" sz="1100">
                <a:solidFill>
                  <a:schemeClr val="dk1"/>
                </a:solidFill>
                <a:latin typeface="Arial"/>
                <a:ea typeface="Arial"/>
                <a:cs typeface="Arial"/>
                <a:sym typeface="Arial"/>
              </a:rPr>
              <a:t>Accessible Learning</a:t>
            </a:r>
            <a:r>
              <a:rPr lang="en" sz="1100">
                <a:solidFill>
                  <a:schemeClr val="dk1"/>
                </a:solidFill>
                <a:latin typeface="Arial"/>
                <a:ea typeface="Arial"/>
                <a:cs typeface="Arial"/>
                <a:sym typeface="Arial"/>
              </a:rPr>
              <a:t>. Retrieved November 28, 2018 from http://accessible.blog/</a:t>
            </a:r>
            <a:endParaRPr sz="1100">
              <a:solidFill>
                <a:schemeClr val="dk1"/>
              </a:solidFill>
              <a:latin typeface="Arial"/>
              <a:ea typeface="Arial"/>
              <a:cs typeface="Arial"/>
              <a:sym typeface="Arial"/>
            </a:endParaRPr>
          </a:p>
          <a:p>
            <a:pPr indent="-406400" lvl="0" marL="406400" rtl="0" algn="l">
              <a:spcBef>
                <a:spcPts val="0"/>
              </a:spcBef>
              <a:spcAft>
                <a:spcPts val="0"/>
              </a:spcAft>
              <a:buClr>
                <a:schemeClr val="dk1"/>
              </a:buClr>
              <a:buSzPts val="1100"/>
              <a:buFont typeface="Arial"/>
              <a:buNone/>
            </a:pPr>
            <a:r>
              <a:rPr lang="en" sz="1100">
                <a:solidFill>
                  <a:schemeClr val="dk1"/>
                </a:solidFill>
                <a:latin typeface="Arial"/>
                <a:ea typeface="Arial"/>
                <a:cs typeface="Arial"/>
                <a:sym typeface="Arial"/>
              </a:rPr>
              <a:t>[5]    	William Hollingsworth. 2007. US8676567B2 - Automatic text skimming using lexical chains - Google Patents. Retrieved November 28, 2018 from https://patents.google.com/patent/US8676567</a:t>
            </a:r>
            <a:endParaRPr sz="1100">
              <a:solidFill>
                <a:schemeClr val="dk1"/>
              </a:solidFill>
              <a:latin typeface="Arial"/>
              <a:ea typeface="Arial"/>
              <a:cs typeface="Arial"/>
              <a:sym typeface="Arial"/>
            </a:endParaRPr>
          </a:p>
          <a:p>
            <a:pPr indent="-406400" lvl="0" marL="406400" rtl="0" algn="l">
              <a:spcBef>
                <a:spcPts val="0"/>
              </a:spcBef>
              <a:spcAft>
                <a:spcPts val="0"/>
              </a:spcAft>
              <a:buClr>
                <a:schemeClr val="dk1"/>
              </a:buClr>
              <a:buSzPts val="1100"/>
              <a:buFont typeface="Arial"/>
              <a:buNone/>
            </a:pPr>
            <a:r>
              <a:rPr lang="en" sz="1100">
                <a:solidFill>
                  <a:schemeClr val="dk1"/>
                </a:solidFill>
                <a:latin typeface="Arial"/>
                <a:ea typeface="Arial"/>
                <a:cs typeface="Arial"/>
                <a:sym typeface="Arial"/>
              </a:rPr>
              <a:t>[6]    	Rada Mihalcea and Paul Tarau. 2004. TextRank: Bringing Order into Text. In </a:t>
            </a:r>
            <a:r>
              <a:rPr i="1" lang="en" sz="1100">
                <a:solidFill>
                  <a:schemeClr val="dk1"/>
                </a:solidFill>
                <a:latin typeface="Arial"/>
                <a:ea typeface="Arial"/>
                <a:cs typeface="Arial"/>
                <a:sym typeface="Arial"/>
              </a:rPr>
              <a:t>Proceedings of EMNLP</a:t>
            </a:r>
            <a:r>
              <a:rPr lang="en" sz="1100">
                <a:solidFill>
                  <a:schemeClr val="dk1"/>
                </a:solidFill>
                <a:latin typeface="Arial"/>
                <a:ea typeface="Arial"/>
                <a:cs typeface="Arial"/>
                <a:sym typeface="Arial"/>
              </a:rPr>
              <a:t>, 404–411. Retrieved December 3, 2018 from http://aclweb.org/anthology/W04-3252</a:t>
            </a:r>
            <a:endParaRPr sz="1100">
              <a:solidFill>
                <a:schemeClr val="dk1"/>
              </a:solidFill>
              <a:latin typeface="Arial"/>
              <a:ea typeface="Arial"/>
              <a:cs typeface="Arial"/>
              <a:sym typeface="Arial"/>
            </a:endParaRPr>
          </a:p>
          <a:p>
            <a:pPr indent="-406400" lvl="0" marL="406400" rtl="0" algn="l">
              <a:spcBef>
                <a:spcPts val="0"/>
              </a:spcBef>
              <a:spcAft>
                <a:spcPts val="0"/>
              </a:spcAft>
              <a:buClr>
                <a:schemeClr val="dk1"/>
              </a:buClr>
              <a:buSzPts val="1100"/>
              <a:buFont typeface="Arial"/>
              <a:buNone/>
            </a:pPr>
            <a:r>
              <a:rPr lang="en" sz="1100">
                <a:solidFill>
                  <a:schemeClr val="dk1"/>
                </a:solidFill>
                <a:latin typeface="Arial"/>
                <a:ea typeface="Arial"/>
                <a:cs typeface="Arial"/>
                <a:sym typeface="Arial"/>
              </a:rPr>
              <a:t>[7]    	Abigail See, Peter J. Liu, and Christopher D. Manning. 2017. Get To The Point: Summarization with Pointer-Generator Networks. In </a:t>
            </a:r>
            <a:r>
              <a:rPr i="1" lang="en" sz="1100">
                <a:solidFill>
                  <a:schemeClr val="dk1"/>
                </a:solidFill>
                <a:latin typeface="Arial"/>
                <a:ea typeface="Arial"/>
                <a:cs typeface="Arial"/>
                <a:sym typeface="Arial"/>
              </a:rPr>
              <a:t>Association for Computational Linguistics</a:t>
            </a:r>
            <a:r>
              <a:rPr lang="en" sz="1100">
                <a:solidFill>
                  <a:schemeClr val="dk1"/>
                </a:solidFill>
                <a:latin typeface="Arial"/>
                <a:ea typeface="Arial"/>
                <a:cs typeface="Arial"/>
                <a:sym typeface="Arial"/>
              </a:rPr>
              <a:t>, 1073–1083. DOI:https://doi.org/10.18653/v1/P17-1099</a:t>
            </a:r>
            <a:endParaRPr sz="1100">
              <a:solidFill>
                <a:schemeClr val="dk1"/>
              </a:solidFill>
              <a:latin typeface="Arial"/>
              <a:ea typeface="Arial"/>
              <a:cs typeface="Arial"/>
              <a:sym typeface="Arial"/>
            </a:endParaRPr>
          </a:p>
          <a:p>
            <a:pPr indent="0" lvl="0" marL="0" rtl="0" algn="l">
              <a:spcBef>
                <a:spcPts val="600"/>
              </a:spcBef>
              <a:spcAft>
                <a:spcPts val="0"/>
              </a:spcAft>
              <a:buNone/>
            </a:pPr>
            <a:r>
              <a:t/>
            </a:r>
            <a:endParaRPr sz="600">
              <a:solidFill>
                <a:schemeClr val="dk1"/>
              </a:solidFill>
              <a:latin typeface="Arial"/>
              <a:ea typeface="Arial"/>
              <a:cs typeface="Arial"/>
              <a:sym typeface="Arial"/>
            </a:endParaRPr>
          </a:p>
        </p:txBody>
      </p:sp>
      <p:sp>
        <p:nvSpPr>
          <p:cNvPr id="189" name="Google Shape;189;p29"/>
          <p:cNvSpPr txBox="1"/>
          <p:nvPr>
            <p:ph idx="12" type="sldNum"/>
          </p:nvPr>
        </p:nvSpPr>
        <p:spPr>
          <a:xfrm>
            <a:off x="-125" y="4813400"/>
            <a:ext cx="9144000" cy="3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fld id="{00000000-1234-1234-1234-123412341234}" type="slidenum">
              <a:rPr lang="en"/>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 name="Shape 74"/>
        <p:cNvGrpSpPr/>
        <p:nvPr/>
      </p:nvGrpSpPr>
      <p:grpSpPr>
        <a:xfrm>
          <a:off x="0" y="0"/>
          <a:ext cx="0" cy="0"/>
          <a:chOff x="0" y="0"/>
          <a:chExt cx="0" cy="0"/>
        </a:xfrm>
      </p:grpSpPr>
      <p:sp>
        <p:nvSpPr>
          <p:cNvPr id="75" name="Google Shape;75;p14"/>
          <p:cNvSpPr txBox="1"/>
          <p:nvPr>
            <p:ph type="title"/>
          </p:nvPr>
        </p:nvSpPr>
        <p:spPr>
          <a:xfrm>
            <a:off x="1031425" y="750150"/>
            <a:ext cx="7081200" cy="539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Introduction</a:t>
            </a:r>
            <a:endParaRPr/>
          </a:p>
        </p:txBody>
      </p:sp>
      <p:sp>
        <p:nvSpPr>
          <p:cNvPr id="76" name="Google Shape;76;p14"/>
          <p:cNvSpPr txBox="1"/>
          <p:nvPr>
            <p:ph idx="1" type="body"/>
          </p:nvPr>
        </p:nvSpPr>
        <p:spPr>
          <a:xfrm>
            <a:off x="1031425" y="1126575"/>
            <a:ext cx="7081200" cy="3686700"/>
          </a:xfrm>
          <a:prstGeom prst="rect">
            <a:avLst/>
          </a:prstGeom>
        </p:spPr>
        <p:txBody>
          <a:bodyPr anchorCtr="0" anchor="t" bIns="91425" lIns="91425" spcFirstLastPara="1" rIns="91425" wrap="square" tIns="91425">
            <a:noAutofit/>
          </a:bodyPr>
          <a:lstStyle/>
          <a:p>
            <a:pPr indent="-342900" lvl="0" marL="457200" marR="0" rtl="0" algn="l">
              <a:lnSpc>
                <a:spcPct val="115000"/>
              </a:lnSpc>
              <a:spcBef>
                <a:spcPts val="600"/>
              </a:spcBef>
              <a:spcAft>
                <a:spcPts val="0"/>
              </a:spcAft>
              <a:buClr>
                <a:srgbClr val="CC0000"/>
              </a:buClr>
              <a:buSzPts val="1800"/>
              <a:buFont typeface="Lora"/>
              <a:buChar char="●"/>
            </a:pPr>
            <a:r>
              <a:rPr lang="en" sz="1800"/>
              <a:t>Hurricane Florence dataset - 10948 Records</a:t>
            </a:r>
            <a:endParaRPr sz="1800"/>
          </a:p>
          <a:p>
            <a:pPr indent="-342900" lvl="0" marL="457200" marR="0" rtl="0" algn="l">
              <a:lnSpc>
                <a:spcPct val="115000"/>
              </a:lnSpc>
              <a:spcBef>
                <a:spcPts val="0"/>
              </a:spcBef>
              <a:spcAft>
                <a:spcPts val="0"/>
              </a:spcAft>
              <a:buSzPts val="1800"/>
              <a:buChar char="●"/>
            </a:pPr>
            <a:r>
              <a:rPr lang="en" sz="1800"/>
              <a:t>Followed 10-step approach</a:t>
            </a:r>
            <a:endParaRPr sz="1800"/>
          </a:p>
          <a:p>
            <a:pPr indent="-342900" lvl="0" marL="457200" marR="0" rtl="0" algn="l">
              <a:lnSpc>
                <a:spcPct val="115000"/>
              </a:lnSpc>
              <a:spcBef>
                <a:spcPts val="0"/>
              </a:spcBef>
              <a:spcAft>
                <a:spcPts val="0"/>
              </a:spcAft>
              <a:buSzPts val="1800"/>
              <a:buChar char="●"/>
            </a:pPr>
            <a:r>
              <a:rPr lang="en" sz="1800"/>
              <a:t>Included steps to familiarize ourselves with NLP</a:t>
            </a:r>
            <a:endParaRPr sz="1800"/>
          </a:p>
          <a:p>
            <a:pPr indent="-342900" lvl="1" marL="914400" marR="0" rtl="0" algn="l">
              <a:lnSpc>
                <a:spcPct val="115000"/>
              </a:lnSpc>
              <a:spcBef>
                <a:spcPts val="0"/>
              </a:spcBef>
              <a:spcAft>
                <a:spcPts val="0"/>
              </a:spcAft>
              <a:buSzPts val="1800"/>
              <a:buChar char="○"/>
            </a:pPr>
            <a:r>
              <a:rPr lang="en" sz="1800"/>
              <a:t>WARC to JSON conversion</a:t>
            </a:r>
            <a:endParaRPr sz="1800"/>
          </a:p>
          <a:p>
            <a:pPr indent="-342900" lvl="1" marL="914400" marR="0" rtl="0" algn="l">
              <a:lnSpc>
                <a:spcPct val="115000"/>
              </a:lnSpc>
              <a:spcBef>
                <a:spcPts val="0"/>
              </a:spcBef>
              <a:spcAft>
                <a:spcPts val="0"/>
              </a:spcAft>
              <a:buSzPts val="1800"/>
              <a:buChar char="○"/>
            </a:pPr>
            <a:r>
              <a:rPr lang="en" sz="1800"/>
              <a:t>Finding frequent words</a:t>
            </a:r>
            <a:endParaRPr sz="1800"/>
          </a:p>
          <a:p>
            <a:pPr indent="-342900" lvl="1" marL="914400" marR="0" rtl="0" algn="l">
              <a:lnSpc>
                <a:spcPct val="115000"/>
              </a:lnSpc>
              <a:spcBef>
                <a:spcPts val="0"/>
              </a:spcBef>
              <a:spcAft>
                <a:spcPts val="0"/>
              </a:spcAft>
              <a:buSzPts val="1800"/>
              <a:buChar char="○"/>
            </a:pPr>
            <a:r>
              <a:rPr lang="en" sz="1800"/>
              <a:t>Finding important words, collocations, named entities</a:t>
            </a:r>
            <a:endParaRPr sz="1800"/>
          </a:p>
          <a:p>
            <a:pPr indent="-342900" lvl="1" marL="914400" marR="0" rtl="0" algn="l">
              <a:lnSpc>
                <a:spcPct val="115000"/>
              </a:lnSpc>
              <a:spcBef>
                <a:spcPts val="0"/>
              </a:spcBef>
              <a:spcAft>
                <a:spcPts val="0"/>
              </a:spcAft>
              <a:buSzPts val="1800"/>
              <a:buChar char="○"/>
            </a:pPr>
            <a:r>
              <a:rPr lang="en" sz="1800"/>
              <a:t>LDA</a:t>
            </a:r>
            <a:endParaRPr sz="1800"/>
          </a:p>
          <a:p>
            <a:pPr indent="-342900" lvl="1" marL="914400" marR="0" rtl="0" algn="l">
              <a:lnSpc>
                <a:spcPct val="115000"/>
              </a:lnSpc>
              <a:spcBef>
                <a:spcPts val="0"/>
              </a:spcBef>
              <a:spcAft>
                <a:spcPts val="0"/>
              </a:spcAft>
              <a:buSzPts val="1800"/>
              <a:buChar char="○"/>
            </a:pPr>
            <a:r>
              <a:rPr lang="en" sz="1800"/>
              <a:t>Part-of-speech tagging</a:t>
            </a:r>
            <a:endParaRPr sz="1800"/>
          </a:p>
          <a:p>
            <a:pPr indent="-342900" lvl="0" marL="457200" marR="0" rtl="0" algn="l">
              <a:lnSpc>
                <a:spcPct val="115000"/>
              </a:lnSpc>
              <a:spcBef>
                <a:spcPts val="0"/>
              </a:spcBef>
              <a:spcAft>
                <a:spcPts val="0"/>
              </a:spcAft>
              <a:buSzPts val="1800"/>
              <a:buChar char="●"/>
            </a:pPr>
            <a:r>
              <a:rPr lang="en" sz="1800"/>
              <a:t>Tools used</a:t>
            </a:r>
            <a:endParaRPr sz="1800"/>
          </a:p>
          <a:p>
            <a:pPr indent="-342900" lvl="1" marL="914400" marR="0" rtl="0" algn="l">
              <a:lnSpc>
                <a:spcPct val="115000"/>
              </a:lnSpc>
              <a:spcBef>
                <a:spcPts val="0"/>
              </a:spcBef>
              <a:spcAft>
                <a:spcPts val="0"/>
              </a:spcAft>
              <a:buSzPts val="1800"/>
              <a:buChar char="○"/>
            </a:pPr>
            <a:r>
              <a:rPr lang="en" sz="1800"/>
              <a:t>PySpark, TensorFlow, Python, Hadoop cluster, Anaconda, Gensim, NLTK</a:t>
            </a:r>
            <a:r>
              <a:rPr baseline="30000" lang="en" sz="1800"/>
              <a:t>[2]</a:t>
            </a:r>
            <a:r>
              <a:rPr lang="en" sz="1800"/>
              <a:t>, Solr, Screen</a:t>
            </a:r>
            <a:endParaRPr sz="1800"/>
          </a:p>
        </p:txBody>
      </p:sp>
      <p:sp>
        <p:nvSpPr>
          <p:cNvPr id="77" name="Google Shape;77;p14"/>
          <p:cNvSpPr txBox="1"/>
          <p:nvPr>
            <p:ph idx="12" type="sldNum"/>
          </p:nvPr>
        </p:nvSpPr>
        <p:spPr>
          <a:xfrm>
            <a:off x="-125" y="4813400"/>
            <a:ext cx="9144000" cy="3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1" name="Shape 81"/>
        <p:cNvGrpSpPr/>
        <p:nvPr/>
      </p:nvGrpSpPr>
      <p:grpSpPr>
        <a:xfrm>
          <a:off x="0" y="0"/>
          <a:ext cx="0" cy="0"/>
          <a:chOff x="0" y="0"/>
          <a:chExt cx="0" cy="0"/>
        </a:xfrm>
      </p:grpSpPr>
      <p:sp>
        <p:nvSpPr>
          <p:cNvPr id="82" name="Google Shape;82;p15"/>
          <p:cNvSpPr txBox="1"/>
          <p:nvPr>
            <p:ph type="title"/>
          </p:nvPr>
        </p:nvSpPr>
        <p:spPr>
          <a:xfrm>
            <a:off x="1031400" y="706100"/>
            <a:ext cx="7081200" cy="539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Identifying Discriminating Features</a:t>
            </a:r>
            <a:endParaRPr/>
          </a:p>
        </p:txBody>
      </p:sp>
      <p:sp>
        <p:nvSpPr>
          <p:cNvPr id="83" name="Google Shape;83;p15"/>
          <p:cNvSpPr txBox="1"/>
          <p:nvPr>
            <p:ph idx="12" type="sldNum"/>
          </p:nvPr>
        </p:nvSpPr>
        <p:spPr>
          <a:xfrm>
            <a:off x="-125" y="4813400"/>
            <a:ext cx="9144000" cy="3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fld id="{00000000-1234-1234-1234-123412341234}" type="slidenum">
              <a:rPr lang="en"/>
              <a:t>‹#›</a:t>
            </a:fld>
            <a:endParaRPr/>
          </a:p>
        </p:txBody>
      </p:sp>
      <p:pic>
        <p:nvPicPr>
          <p:cNvPr id="84" name="Google Shape;84;p15"/>
          <p:cNvPicPr preferRelativeResize="0"/>
          <p:nvPr/>
        </p:nvPicPr>
        <p:blipFill rotWithShape="1">
          <a:blip r:embed="rId3">
            <a:alphaModFix/>
          </a:blip>
          <a:srcRect b="0" l="0" r="0" t="0"/>
          <a:stretch/>
        </p:blipFill>
        <p:spPr>
          <a:xfrm>
            <a:off x="2101487" y="1124511"/>
            <a:ext cx="4940774" cy="368888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 name="Shape 88"/>
        <p:cNvGrpSpPr/>
        <p:nvPr/>
      </p:nvGrpSpPr>
      <p:grpSpPr>
        <a:xfrm>
          <a:off x="0" y="0"/>
          <a:ext cx="0" cy="0"/>
          <a:chOff x="0" y="0"/>
          <a:chExt cx="0" cy="0"/>
        </a:xfrm>
      </p:grpSpPr>
      <p:sp>
        <p:nvSpPr>
          <p:cNvPr id="89" name="Google Shape;89;p16"/>
          <p:cNvSpPr txBox="1"/>
          <p:nvPr>
            <p:ph type="title"/>
          </p:nvPr>
        </p:nvSpPr>
        <p:spPr>
          <a:xfrm>
            <a:off x="784100" y="750150"/>
            <a:ext cx="3677100" cy="539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Sample Labeling</a:t>
            </a:r>
            <a:endParaRPr/>
          </a:p>
        </p:txBody>
      </p:sp>
      <p:sp>
        <p:nvSpPr>
          <p:cNvPr id="90" name="Google Shape;90;p16"/>
          <p:cNvSpPr txBox="1"/>
          <p:nvPr>
            <p:ph idx="1" type="body"/>
          </p:nvPr>
        </p:nvSpPr>
        <p:spPr>
          <a:xfrm>
            <a:off x="784100" y="1289250"/>
            <a:ext cx="3677100" cy="1288500"/>
          </a:xfrm>
          <a:prstGeom prst="rect">
            <a:avLst/>
          </a:prstGeom>
        </p:spPr>
        <p:txBody>
          <a:bodyPr anchorCtr="0" anchor="t" bIns="91425" lIns="91425" spcFirstLastPara="1" rIns="91425" wrap="square" tIns="91425">
            <a:noAutofit/>
          </a:bodyPr>
          <a:lstStyle/>
          <a:p>
            <a:pPr indent="-317500" lvl="0" marL="457200" rtl="0" algn="l">
              <a:spcBef>
                <a:spcPts val="600"/>
              </a:spcBef>
              <a:spcAft>
                <a:spcPts val="0"/>
              </a:spcAft>
              <a:buSzPts val="1400"/>
              <a:buChar char="◈"/>
            </a:pPr>
            <a:r>
              <a:rPr lang="en" sz="1400"/>
              <a:t>Based on number of features present</a:t>
            </a:r>
            <a:endParaRPr sz="1400"/>
          </a:p>
          <a:p>
            <a:pPr indent="-317500" lvl="0" marL="457200" rtl="0" algn="l">
              <a:spcBef>
                <a:spcPts val="0"/>
              </a:spcBef>
              <a:spcAft>
                <a:spcPts val="0"/>
              </a:spcAft>
              <a:buSzPts val="1400"/>
              <a:buChar char="◈"/>
            </a:pPr>
            <a:r>
              <a:rPr lang="en" sz="1400"/>
              <a:t>Use hard rules to label more irrelevant records</a:t>
            </a:r>
            <a:endParaRPr sz="1400"/>
          </a:p>
        </p:txBody>
      </p:sp>
      <p:sp>
        <p:nvSpPr>
          <p:cNvPr id="91" name="Google Shape;91;p16"/>
          <p:cNvSpPr txBox="1"/>
          <p:nvPr>
            <p:ph idx="12" type="sldNum"/>
          </p:nvPr>
        </p:nvSpPr>
        <p:spPr>
          <a:xfrm>
            <a:off x="-125" y="4813400"/>
            <a:ext cx="9144000" cy="3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fld id="{00000000-1234-1234-1234-123412341234}" type="slidenum">
              <a:rPr lang="en"/>
              <a:t>‹#›</a:t>
            </a:fld>
            <a:endParaRPr/>
          </a:p>
        </p:txBody>
      </p:sp>
      <p:sp>
        <p:nvSpPr>
          <p:cNvPr id="92" name="Google Shape;92;p16"/>
          <p:cNvSpPr txBox="1"/>
          <p:nvPr>
            <p:ph idx="2" type="body"/>
          </p:nvPr>
        </p:nvSpPr>
        <p:spPr>
          <a:xfrm>
            <a:off x="4682725" y="1289225"/>
            <a:ext cx="3677100" cy="3636600"/>
          </a:xfrm>
          <a:prstGeom prst="rect">
            <a:avLst/>
          </a:prstGeom>
        </p:spPr>
        <p:txBody>
          <a:bodyPr anchorCtr="0" anchor="t" bIns="91425" lIns="91425" spcFirstLastPara="1" rIns="91425" wrap="square" tIns="91425">
            <a:noAutofit/>
          </a:bodyPr>
          <a:lstStyle/>
          <a:p>
            <a:pPr indent="-317500" lvl="0" marL="457200" rtl="0" algn="l">
              <a:spcBef>
                <a:spcPts val="600"/>
              </a:spcBef>
              <a:spcAft>
                <a:spcPts val="0"/>
              </a:spcAft>
              <a:buSzPts val="1400"/>
              <a:buChar char="◈"/>
            </a:pPr>
            <a:r>
              <a:rPr lang="en" sz="1400"/>
              <a:t>Labeled sample split into train and test set with 7:3 ratio</a:t>
            </a:r>
            <a:endParaRPr sz="1400"/>
          </a:p>
          <a:p>
            <a:pPr indent="-317500" lvl="0" marL="457200" rtl="0" algn="l">
              <a:spcBef>
                <a:spcPts val="0"/>
              </a:spcBef>
              <a:spcAft>
                <a:spcPts val="0"/>
              </a:spcAft>
              <a:buSzPts val="1400"/>
              <a:buChar char="◈"/>
            </a:pPr>
            <a:r>
              <a:rPr lang="en" sz="1400"/>
              <a:t>Train set imbalanced (more irrelevant records than relevant ones)</a:t>
            </a:r>
            <a:endParaRPr sz="1400"/>
          </a:p>
          <a:p>
            <a:pPr indent="-317500" lvl="1" marL="914400" rtl="0" algn="l">
              <a:spcBef>
                <a:spcPts val="0"/>
              </a:spcBef>
              <a:spcAft>
                <a:spcPts val="0"/>
              </a:spcAft>
              <a:buSzPts val="1400"/>
              <a:buChar char="⬥"/>
            </a:pPr>
            <a:r>
              <a:rPr lang="en" sz="1400"/>
              <a:t>Undersampling</a:t>
            </a:r>
            <a:endParaRPr sz="1400"/>
          </a:p>
          <a:p>
            <a:pPr indent="-317500" lvl="1" marL="914400" rtl="0" algn="l">
              <a:spcBef>
                <a:spcPts val="0"/>
              </a:spcBef>
              <a:spcAft>
                <a:spcPts val="0"/>
              </a:spcAft>
              <a:buSzPts val="1400"/>
              <a:buChar char="⬥"/>
            </a:pPr>
            <a:r>
              <a:rPr lang="en" sz="1400"/>
              <a:t>Add remainder of records to test set</a:t>
            </a:r>
            <a:endParaRPr sz="1400"/>
          </a:p>
          <a:p>
            <a:pPr indent="-317500" lvl="0" marL="457200" rtl="0" algn="l">
              <a:spcBef>
                <a:spcPts val="0"/>
              </a:spcBef>
              <a:spcAft>
                <a:spcPts val="0"/>
              </a:spcAft>
              <a:buSzPts val="1400"/>
              <a:buChar char="◈"/>
            </a:pPr>
            <a:r>
              <a:rPr lang="en" sz="1400"/>
              <a:t>Final results:</a:t>
            </a:r>
            <a:endParaRPr sz="1400"/>
          </a:p>
          <a:p>
            <a:pPr indent="-317500" lvl="1" marL="914400" rtl="0" algn="l">
              <a:spcBef>
                <a:spcPts val="0"/>
              </a:spcBef>
              <a:spcAft>
                <a:spcPts val="0"/>
              </a:spcAft>
              <a:buSzPts val="1400"/>
              <a:buChar char="⬥"/>
            </a:pPr>
            <a:r>
              <a:rPr lang="en" sz="1400"/>
              <a:t>42,017 relevant sentences</a:t>
            </a:r>
            <a:endParaRPr sz="1400"/>
          </a:p>
          <a:p>
            <a:pPr indent="-317500" lvl="1" marL="914400" rtl="0" algn="l">
              <a:spcBef>
                <a:spcPts val="0"/>
              </a:spcBef>
              <a:spcAft>
                <a:spcPts val="0"/>
              </a:spcAft>
              <a:buSzPts val="1400"/>
              <a:buChar char="⬥"/>
            </a:pPr>
            <a:r>
              <a:rPr lang="en" sz="1400"/>
              <a:t>2,465 relevant records</a:t>
            </a:r>
            <a:endParaRPr sz="1400"/>
          </a:p>
        </p:txBody>
      </p:sp>
      <p:sp>
        <p:nvSpPr>
          <p:cNvPr id="93" name="Google Shape;93;p16"/>
          <p:cNvSpPr txBox="1"/>
          <p:nvPr>
            <p:ph type="title"/>
          </p:nvPr>
        </p:nvSpPr>
        <p:spPr>
          <a:xfrm>
            <a:off x="4682725" y="750150"/>
            <a:ext cx="3677100" cy="539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Multi-layer Perceptron Classifier</a:t>
            </a:r>
            <a:endParaRPr/>
          </a:p>
        </p:txBody>
      </p:sp>
      <p:pic>
        <p:nvPicPr>
          <p:cNvPr id="94" name="Google Shape;94;p16"/>
          <p:cNvPicPr preferRelativeResize="0"/>
          <p:nvPr/>
        </p:nvPicPr>
        <p:blipFill>
          <a:blip r:embed="rId3">
            <a:alphaModFix/>
          </a:blip>
          <a:stretch>
            <a:fillRect/>
          </a:stretch>
        </p:blipFill>
        <p:spPr>
          <a:xfrm>
            <a:off x="963513" y="2577694"/>
            <a:ext cx="3318274" cy="248870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 name="Shape 98"/>
        <p:cNvGrpSpPr/>
        <p:nvPr/>
      </p:nvGrpSpPr>
      <p:grpSpPr>
        <a:xfrm>
          <a:off x="0" y="0"/>
          <a:ext cx="0" cy="0"/>
          <a:chOff x="0" y="0"/>
          <a:chExt cx="0" cy="0"/>
        </a:xfrm>
      </p:grpSpPr>
      <p:sp>
        <p:nvSpPr>
          <p:cNvPr id="99" name="Google Shape;99;p17"/>
          <p:cNvSpPr txBox="1"/>
          <p:nvPr>
            <p:ph type="title"/>
          </p:nvPr>
        </p:nvSpPr>
        <p:spPr>
          <a:xfrm>
            <a:off x="1031425" y="750150"/>
            <a:ext cx="7081200" cy="539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Template Summary Simple Questions</a:t>
            </a:r>
            <a:endParaRPr/>
          </a:p>
        </p:txBody>
      </p:sp>
      <p:sp>
        <p:nvSpPr>
          <p:cNvPr id="100" name="Google Shape;100;p17"/>
          <p:cNvSpPr txBox="1"/>
          <p:nvPr>
            <p:ph idx="1" type="body"/>
          </p:nvPr>
        </p:nvSpPr>
        <p:spPr>
          <a:xfrm>
            <a:off x="1031425" y="1351100"/>
            <a:ext cx="7081200" cy="3462300"/>
          </a:xfrm>
          <a:prstGeom prst="rect">
            <a:avLst/>
          </a:prstGeom>
        </p:spPr>
        <p:txBody>
          <a:bodyPr anchorCtr="0" anchor="t" bIns="91425" lIns="91425" spcFirstLastPara="1" rIns="91425" wrap="square" tIns="91425">
            <a:noAutofit/>
          </a:bodyPr>
          <a:lstStyle/>
          <a:p>
            <a:pPr indent="-317500" lvl="0" marL="457200" rtl="0" algn="l">
              <a:spcBef>
                <a:spcPts val="600"/>
              </a:spcBef>
              <a:spcAft>
                <a:spcPts val="0"/>
              </a:spcAft>
              <a:buSzPts val="1400"/>
              <a:buChar char="◈"/>
            </a:pPr>
            <a:r>
              <a:rPr lang="en" sz="1400"/>
              <a:t>Questions based on Hurricane Metadata page</a:t>
            </a:r>
            <a:endParaRPr sz="1400"/>
          </a:p>
          <a:p>
            <a:pPr indent="-317500" lvl="0" marL="457200" rtl="0" algn="l">
              <a:spcBef>
                <a:spcPts val="0"/>
              </a:spcBef>
              <a:spcAft>
                <a:spcPts val="0"/>
              </a:spcAft>
              <a:buSzPts val="1400"/>
              <a:buChar char="◈"/>
            </a:pPr>
            <a:r>
              <a:rPr lang="en" sz="1400"/>
              <a:t>First approach was to use exclusively regular expressions</a:t>
            </a:r>
            <a:endParaRPr sz="1400"/>
          </a:p>
          <a:p>
            <a:pPr indent="-317500" lvl="1" marL="914400" rtl="0" algn="l">
              <a:lnSpc>
                <a:spcPct val="100000"/>
              </a:lnSpc>
              <a:spcBef>
                <a:spcPts val="0"/>
              </a:spcBef>
              <a:spcAft>
                <a:spcPts val="0"/>
              </a:spcAft>
              <a:buSzPts val="1400"/>
              <a:buChar char="⬥"/>
            </a:pPr>
            <a:r>
              <a:rPr lang="en" sz="1400"/>
              <a:t>’Hurricane ([A-Z][a-z]+)’</a:t>
            </a:r>
            <a:endParaRPr sz="1400"/>
          </a:p>
          <a:p>
            <a:pPr indent="-317500" lvl="1" marL="914400" rtl="0" algn="l">
              <a:lnSpc>
                <a:spcPct val="100000"/>
              </a:lnSpc>
              <a:spcBef>
                <a:spcPts val="0"/>
              </a:spcBef>
              <a:spcAft>
                <a:spcPts val="0"/>
              </a:spcAft>
              <a:buSzPts val="1400"/>
              <a:buChar char="⬥"/>
            </a:pPr>
            <a:r>
              <a:rPr lang="en" sz="1400"/>
              <a:t>Frequency count </a:t>
            </a:r>
            <a:r>
              <a:rPr lang="en" sz="1400"/>
              <a:t>/</a:t>
            </a:r>
            <a:r>
              <a:rPr lang="en" sz="1400"/>
              <a:t> numerical analysis</a:t>
            </a:r>
            <a:endParaRPr sz="1400"/>
          </a:p>
          <a:p>
            <a:pPr indent="-317500" lvl="0" marL="457200" rtl="0" algn="l">
              <a:lnSpc>
                <a:spcPct val="100000"/>
              </a:lnSpc>
              <a:spcBef>
                <a:spcPts val="0"/>
              </a:spcBef>
              <a:spcAft>
                <a:spcPts val="0"/>
              </a:spcAft>
              <a:buSzPts val="1400"/>
              <a:buChar char="◈"/>
            </a:pPr>
            <a:r>
              <a:rPr lang="en" sz="1400"/>
              <a:t>Pros</a:t>
            </a:r>
            <a:endParaRPr sz="1400"/>
          </a:p>
          <a:p>
            <a:pPr indent="-317500" lvl="1" marL="914400" rtl="0" algn="l">
              <a:lnSpc>
                <a:spcPct val="100000"/>
              </a:lnSpc>
              <a:spcBef>
                <a:spcPts val="0"/>
              </a:spcBef>
              <a:spcAft>
                <a:spcPts val="0"/>
              </a:spcAft>
              <a:buSzPts val="1400"/>
              <a:buChar char="⬥"/>
            </a:pPr>
            <a:r>
              <a:rPr lang="en" sz="1400"/>
              <a:t>Very accurate results</a:t>
            </a:r>
            <a:endParaRPr sz="1400"/>
          </a:p>
          <a:p>
            <a:pPr indent="-317500" lvl="0" marL="457200" rtl="0" algn="l">
              <a:lnSpc>
                <a:spcPct val="100000"/>
              </a:lnSpc>
              <a:spcBef>
                <a:spcPts val="0"/>
              </a:spcBef>
              <a:spcAft>
                <a:spcPts val="0"/>
              </a:spcAft>
              <a:buSzPts val="1400"/>
              <a:buChar char="◈"/>
            </a:pPr>
            <a:r>
              <a:rPr lang="en" sz="1400"/>
              <a:t>Cons</a:t>
            </a:r>
            <a:endParaRPr sz="1400"/>
          </a:p>
          <a:p>
            <a:pPr indent="-317500" lvl="1" marL="914400" rtl="0" algn="l">
              <a:lnSpc>
                <a:spcPct val="100000"/>
              </a:lnSpc>
              <a:spcBef>
                <a:spcPts val="0"/>
              </a:spcBef>
              <a:spcAft>
                <a:spcPts val="0"/>
              </a:spcAft>
              <a:buSzPts val="1400"/>
              <a:buChar char="⬥"/>
            </a:pPr>
            <a:r>
              <a:rPr lang="en" sz="1400"/>
              <a:t>Difficulty in regular expression generation</a:t>
            </a:r>
            <a:endParaRPr sz="1400"/>
          </a:p>
          <a:p>
            <a:pPr indent="-317500" lvl="1" marL="914400" rtl="0" algn="l">
              <a:lnSpc>
                <a:spcPct val="100000"/>
              </a:lnSpc>
              <a:spcBef>
                <a:spcPts val="0"/>
              </a:spcBef>
              <a:spcAft>
                <a:spcPts val="0"/>
              </a:spcAft>
              <a:buSzPts val="1400"/>
              <a:buChar char="⬥"/>
            </a:pPr>
            <a:r>
              <a:rPr lang="en" sz="1400"/>
              <a:t>Too few results</a:t>
            </a:r>
            <a:endParaRPr sz="1400"/>
          </a:p>
          <a:p>
            <a:pPr indent="0" lvl="0" marL="457200" rtl="0" algn="l">
              <a:lnSpc>
                <a:spcPct val="100000"/>
              </a:lnSpc>
              <a:spcBef>
                <a:spcPts val="0"/>
              </a:spcBef>
              <a:spcAft>
                <a:spcPts val="0"/>
              </a:spcAft>
              <a:buNone/>
            </a:pPr>
            <a:r>
              <a:t/>
            </a:r>
            <a:endParaRPr sz="1400"/>
          </a:p>
          <a:p>
            <a:pPr indent="-317500" lvl="0" marL="457200" rtl="0" algn="l">
              <a:lnSpc>
                <a:spcPct val="100000"/>
              </a:lnSpc>
              <a:spcBef>
                <a:spcPts val="0"/>
              </a:spcBef>
              <a:spcAft>
                <a:spcPts val="0"/>
              </a:spcAft>
              <a:buSzPts val="1400"/>
              <a:buChar char="◈"/>
            </a:pPr>
            <a:r>
              <a:rPr lang="en" sz="1400"/>
              <a:t>Looked to spaCy to help extract specific values.</a:t>
            </a:r>
            <a:endParaRPr sz="1400"/>
          </a:p>
        </p:txBody>
      </p:sp>
      <p:sp>
        <p:nvSpPr>
          <p:cNvPr id="101" name="Google Shape;101;p17"/>
          <p:cNvSpPr txBox="1"/>
          <p:nvPr>
            <p:ph idx="12" type="sldNum"/>
          </p:nvPr>
        </p:nvSpPr>
        <p:spPr>
          <a:xfrm>
            <a:off x="-125" y="4813400"/>
            <a:ext cx="9144000" cy="3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 name="Shape 105"/>
        <p:cNvGrpSpPr/>
        <p:nvPr/>
      </p:nvGrpSpPr>
      <p:grpSpPr>
        <a:xfrm>
          <a:off x="0" y="0"/>
          <a:ext cx="0" cy="0"/>
          <a:chOff x="0" y="0"/>
          <a:chExt cx="0" cy="0"/>
        </a:xfrm>
      </p:grpSpPr>
      <p:sp>
        <p:nvSpPr>
          <p:cNvPr id="106" name="Google Shape;106;p18"/>
          <p:cNvSpPr txBox="1"/>
          <p:nvPr>
            <p:ph type="title"/>
          </p:nvPr>
        </p:nvSpPr>
        <p:spPr>
          <a:xfrm>
            <a:off x="1031425" y="750150"/>
            <a:ext cx="7081200" cy="539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Template Summary Remaining Holes</a:t>
            </a:r>
            <a:endParaRPr/>
          </a:p>
        </p:txBody>
      </p:sp>
      <p:sp>
        <p:nvSpPr>
          <p:cNvPr id="107" name="Google Shape;107;p18"/>
          <p:cNvSpPr txBox="1"/>
          <p:nvPr>
            <p:ph idx="1" type="body"/>
          </p:nvPr>
        </p:nvSpPr>
        <p:spPr>
          <a:xfrm>
            <a:off x="1031425" y="1351100"/>
            <a:ext cx="7081200" cy="3462300"/>
          </a:xfrm>
          <a:prstGeom prst="rect">
            <a:avLst/>
          </a:prstGeom>
        </p:spPr>
        <p:txBody>
          <a:bodyPr anchorCtr="0" anchor="t" bIns="91425" lIns="91425" spcFirstLastPara="1" rIns="91425" wrap="square" tIns="91425">
            <a:noAutofit/>
          </a:bodyPr>
          <a:lstStyle/>
          <a:p>
            <a:pPr indent="-317500" lvl="0" marL="457200" rtl="0" algn="l">
              <a:spcBef>
                <a:spcPts val="600"/>
              </a:spcBef>
              <a:spcAft>
                <a:spcPts val="0"/>
              </a:spcAft>
              <a:buSzPts val="1400"/>
              <a:buChar char="◈"/>
            </a:pPr>
            <a:r>
              <a:rPr lang="en" sz="1400"/>
              <a:t>Basic sentence filtering to a certain subject</a:t>
            </a:r>
            <a:endParaRPr sz="1400"/>
          </a:p>
          <a:p>
            <a:pPr indent="-317500" lvl="1" marL="914400" rtl="0" algn="l">
              <a:spcBef>
                <a:spcPts val="0"/>
              </a:spcBef>
              <a:spcAft>
                <a:spcPts val="0"/>
              </a:spcAft>
              <a:buSzPts val="1400"/>
              <a:buChar char="⬥"/>
            </a:pPr>
            <a:r>
              <a:rPr lang="en" sz="1400"/>
              <a:t>Filter to all sentences with the word ‘landfall’</a:t>
            </a:r>
            <a:endParaRPr sz="1400"/>
          </a:p>
          <a:p>
            <a:pPr indent="-317500" lvl="0" marL="457200" rtl="0" algn="l">
              <a:spcBef>
                <a:spcPts val="0"/>
              </a:spcBef>
              <a:spcAft>
                <a:spcPts val="0"/>
              </a:spcAft>
              <a:buSzPts val="1400"/>
              <a:buChar char="◈"/>
            </a:pPr>
            <a:r>
              <a:rPr lang="en" sz="1400"/>
              <a:t>spaCy tag all entities in the sentences</a:t>
            </a:r>
            <a:endParaRPr sz="1400"/>
          </a:p>
          <a:p>
            <a:pPr indent="-317500" lvl="1" marL="914400" rtl="0" algn="l">
              <a:spcBef>
                <a:spcPts val="0"/>
              </a:spcBef>
              <a:spcAft>
                <a:spcPts val="0"/>
              </a:spcAft>
              <a:buSzPts val="1400"/>
              <a:buChar char="⬥"/>
            </a:pPr>
            <a:r>
              <a:rPr lang="en" sz="1400"/>
              <a:t>Now look at ‘DATE’, ‘QUANTITY’, and ‘GPE’ tags separately</a:t>
            </a:r>
            <a:endParaRPr sz="1400"/>
          </a:p>
          <a:p>
            <a:pPr indent="-317500" lvl="0" marL="457200" rtl="0" algn="l">
              <a:spcBef>
                <a:spcPts val="0"/>
              </a:spcBef>
              <a:spcAft>
                <a:spcPts val="0"/>
              </a:spcAft>
              <a:buSzPts val="1400"/>
              <a:buChar char="◈"/>
            </a:pPr>
            <a:r>
              <a:rPr lang="en" sz="1400"/>
              <a:t>Filter to relevant entities</a:t>
            </a:r>
            <a:endParaRPr sz="1400"/>
          </a:p>
          <a:p>
            <a:pPr indent="-317500" lvl="1" marL="914400" rtl="0" algn="l">
              <a:spcBef>
                <a:spcPts val="0"/>
              </a:spcBef>
              <a:spcAft>
                <a:spcPts val="0"/>
              </a:spcAft>
              <a:buSzPts val="1400"/>
              <a:buChar char="⬥"/>
            </a:pPr>
            <a:r>
              <a:rPr lang="en" sz="1400"/>
              <a:t>Only look at ‘DATE’ entities</a:t>
            </a:r>
            <a:endParaRPr sz="1400"/>
          </a:p>
          <a:p>
            <a:pPr indent="-317500" lvl="0" marL="457200" rtl="0" algn="l">
              <a:spcBef>
                <a:spcPts val="0"/>
              </a:spcBef>
              <a:spcAft>
                <a:spcPts val="0"/>
              </a:spcAft>
              <a:buSzPts val="1400"/>
              <a:buChar char="◈"/>
            </a:pPr>
            <a:r>
              <a:rPr lang="en" sz="1400"/>
              <a:t>Numerical</a:t>
            </a:r>
            <a:r>
              <a:rPr lang="en" sz="1400"/>
              <a:t> analysis, regex matching, and unit conversions</a:t>
            </a:r>
            <a:endParaRPr sz="1400"/>
          </a:p>
          <a:p>
            <a:pPr indent="-317500" lvl="1" marL="914400" rtl="0" algn="l">
              <a:spcBef>
                <a:spcPts val="0"/>
              </a:spcBef>
              <a:spcAft>
                <a:spcPts val="0"/>
              </a:spcAft>
              <a:buSzPts val="1400"/>
              <a:buChar char="⬥"/>
            </a:pPr>
            <a:r>
              <a:rPr lang="en" sz="1400"/>
              <a:t>Find the most common year, then the most common month in that year, then the most common day in that month</a:t>
            </a:r>
            <a:endParaRPr sz="1400"/>
          </a:p>
          <a:p>
            <a:pPr indent="-317500" lvl="0" marL="457200" rtl="0" algn="l">
              <a:spcBef>
                <a:spcPts val="0"/>
              </a:spcBef>
              <a:spcAft>
                <a:spcPts val="0"/>
              </a:spcAft>
              <a:buSzPts val="1400"/>
              <a:buChar char="◈"/>
            </a:pPr>
            <a:r>
              <a:rPr lang="en" sz="1400"/>
              <a:t>Repeat for other entities / other information</a:t>
            </a:r>
            <a:endParaRPr sz="1400"/>
          </a:p>
          <a:p>
            <a:pPr indent="-317500" lvl="1" marL="914400" rtl="0" algn="l">
              <a:spcBef>
                <a:spcPts val="0"/>
              </a:spcBef>
              <a:spcAft>
                <a:spcPts val="0"/>
              </a:spcAft>
              <a:buSzPts val="1400"/>
              <a:buChar char="⬥"/>
            </a:pPr>
            <a:r>
              <a:rPr lang="en" sz="1400"/>
              <a:t>‘GPE’ for what states the storm hit</a:t>
            </a:r>
            <a:endParaRPr sz="1400"/>
          </a:p>
          <a:p>
            <a:pPr indent="-317500" lvl="1" marL="914400" rtl="0" algn="l">
              <a:spcBef>
                <a:spcPts val="0"/>
              </a:spcBef>
              <a:spcAft>
                <a:spcPts val="0"/>
              </a:spcAft>
              <a:buSzPts val="1400"/>
              <a:buChar char="⬥"/>
            </a:pPr>
            <a:r>
              <a:rPr lang="en" sz="1400"/>
              <a:t>‘QUANTITY’ for measurements at time of landfall’</a:t>
            </a:r>
            <a:endParaRPr sz="1400"/>
          </a:p>
          <a:p>
            <a:pPr indent="-317500" lvl="1" marL="914400" rtl="0" algn="l">
              <a:spcBef>
                <a:spcPts val="0"/>
              </a:spcBef>
              <a:spcAft>
                <a:spcPts val="0"/>
              </a:spcAft>
              <a:buSzPts val="1400"/>
              <a:buChar char="⬥"/>
            </a:pPr>
            <a:r>
              <a:rPr lang="en" sz="1400"/>
              <a:t>Regex for category of storm at landfall</a:t>
            </a:r>
            <a:endParaRPr sz="1400"/>
          </a:p>
        </p:txBody>
      </p:sp>
      <p:sp>
        <p:nvSpPr>
          <p:cNvPr id="108" name="Google Shape;108;p18"/>
          <p:cNvSpPr txBox="1"/>
          <p:nvPr>
            <p:ph idx="12" type="sldNum"/>
          </p:nvPr>
        </p:nvSpPr>
        <p:spPr>
          <a:xfrm>
            <a:off x="-125" y="4813400"/>
            <a:ext cx="9144000" cy="3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2" name="Shape 112"/>
        <p:cNvGrpSpPr/>
        <p:nvPr/>
      </p:nvGrpSpPr>
      <p:grpSpPr>
        <a:xfrm>
          <a:off x="0" y="0"/>
          <a:ext cx="0" cy="0"/>
          <a:chOff x="0" y="0"/>
          <a:chExt cx="0" cy="0"/>
        </a:xfrm>
      </p:grpSpPr>
      <p:sp>
        <p:nvSpPr>
          <p:cNvPr id="113" name="Google Shape;113;p19"/>
          <p:cNvSpPr txBox="1"/>
          <p:nvPr>
            <p:ph type="title"/>
          </p:nvPr>
        </p:nvSpPr>
        <p:spPr>
          <a:xfrm>
            <a:off x="1031425" y="750150"/>
            <a:ext cx="7081200" cy="539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Template Summary Results</a:t>
            </a:r>
            <a:endParaRPr/>
          </a:p>
        </p:txBody>
      </p:sp>
      <p:sp>
        <p:nvSpPr>
          <p:cNvPr id="114" name="Google Shape;114;p19"/>
          <p:cNvSpPr txBox="1"/>
          <p:nvPr>
            <p:ph idx="1" type="body"/>
          </p:nvPr>
        </p:nvSpPr>
        <p:spPr>
          <a:xfrm>
            <a:off x="-125" y="1065825"/>
            <a:ext cx="9039000" cy="2412000"/>
          </a:xfrm>
          <a:prstGeom prst="rect">
            <a:avLst/>
          </a:prstGeom>
        </p:spPr>
        <p:txBody>
          <a:bodyPr anchorCtr="0" anchor="t" bIns="91425" lIns="91425" spcFirstLastPara="1" rIns="91425" wrap="square" tIns="91425">
            <a:noAutofit/>
          </a:bodyPr>
          <a:lstStyle/>
          <a:p>
            <a:pPr indent="0" lvl="0" marL="457200" marR="0" rtl="0" algn="l">
              <a:lnSpc>
                <a:spcPct val="115000"/>
              </a:lnSpc>
              <a:spcBef>
                <a:spcPts val="600"/>
              </a:spcBef>
              <a:spcAft>
                <a:spcPts val="0"/>
              </a:spcAft>
              <a:buNone/>
            </a:pPr>
            <a:r>
              <a:rPr lang="en" sz="1100"/>
              <a:t>Hurricane Florence was a huge storm occurring during the month of September 2018 which peaked as a Category 4 hurricane. The storm was first detected around September 9, 2018 when it was known as Tropical Storm Florence and the storm grew in size and ferocity until it become known as a hurricane. As the storm progressed, wind speeds were seen to be ranging from as low as 79 miles per hour to an astounding 139 miles per hour at the peak of the storm. Most areas that were affected by the storm had winds of 109 miles per hour on average when the storm hit them. For rainfall, some areas experienced as much as 32 inches of rain, however other areas on the fringes of the storm only got 5 inches. On average however, most areas affected by the storm had 18 inches of rainfall. During the storm's lifetime, it averaged a diameter of 400 miles across and at its peak reached over 470 miles.</a:t>
            </a:r>
            <a:endParaRPr sz="1100"/>
          </a:p>
          <a:p>
            <a:pPr indent="0" lvl="0" marL="457200" marR="0" rtl="0" algn="l">
              <a:lnSpc>
                <a:spcPct val="115000"/>
              </a:lnSpc>
              <a:spcBef>
                <a:spcPts val="600"/>
              </a:spcBef>
              <a:spcAft>
                <a:spcPts val="0"/>
              </a:spcAft>
              <a:buNone/>
            </a:pPr>
            <a:r>
              <a:rPr lang="en" sz="1100"/>
              <a:t>In preparation for the storm's approach, evacuation was determined necessary in South Carolina, Virginia, and North Carolina. About 1.5 million people were evacuated in total over this area and have moved out of the storms primary path. Hurricane Florence made landfall as a Category 1 hurricane on September 12, 2018. The storm landed in both North Carolina and South Carolina. Throughout it's vicious path, Hurricane Florence killed 55 people and caused billions of dollars in damages.</a:t>
            </a:r>
            <a:endParaRPr sz="1100"/>
          </a:p>
          <a:p>
            <a:pPr indent="0" lvl="0" marL="914400" marR="0" rtl="0" algn="l">
              <a:lnSpc>
                <a:spcPct val="115000"/>
              </a:lnSpc>
              <a:spcBef>
                <a:spcPts val="600"/>
              </a:spcBef>
              <a:spcAft>
                <a:spcPts val="0"/>
              </a:spcAft>
              <a:buNone/>
            </a:pPr>
            <a:r>
              <a:t/>
            </a:r>
            <a:endParaRPr sz="800"/>
          </a:p>
        </p:txBody>
      </p:sp>
      <p:sp>
        <p:nvSpPr>
          <p:cNvPr id="115" name="Google Shape;115;p19"/>
          <p:cNvSpPr txBox="1"/>
          <p:nvPr>
            <p:ph idx="12" type="sldNum"/>
          </p:nvPr>
        </p:nvSpPr>
        <p:spPr>
          <a:xfrm>
            <a:off x="-125" y="4813400"/>
            <a:ext cx="9144000" cy="3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graphicFrame>
        <p:nvGraphicFramePr>
          <p:cNvPr id="116" name="Google Shape;116;p19"/>
          <p:cNvGraphicFramePr/>
          <p:nvPr/>
        </p:nvGraphicFramePr>
        <p:xfrm>
          <a:off x="784225" y="3763200"/>
          <a:ext cx="3000000" cy="3000000"/>
        </p:xfrm>
        <a:graphic>
          <a:graphicData uri="http://schemas.openxmlformats.org/drawingml/2006/table">
            <a:tbl>
              <a:tblPr>
                <a:noFill/>
                <a:tableStyleId>{0C427ABD-4C69-4F01-A7BD-9F46FD32F8B3}</a:tableStyleId>
              </a:tblPr>
              <a:tblGrid>
                <a:gridCol w="1262600"/>
                <a:gridCol w="1262600"/>
                <a:gridCol w="1262600"/>
                <a:gridCol w="1262600"/>
                <a:gridCol w="1262600"/>
                <a:gridCol w="1262600"/>
              </a:tblGrid>
              <a:tr h="381000">
                <a:tc gridSpan="4">
                  <a:txBody>
                    <a:bodyPr>
                      <a:noAutofit/>
                    </a:bodyPr>
                    <a:lstStyle/>
                    <a:p>
                      <a:pPr indent="0" lvl="0" marL="0" rtl="0" algn="ctr">
                        <a:spcBef>
                          <a:spcPts val="0"/>
                        </a:spcBef>
                        <a:spcAft>
                          <a:spcPts val="0"/>
                        </a:spcAft>
                        <a:buNone/>
                      </a:pPr>
                      <a:r>
                        <a:rPr b="1" lang="en" sz="1200"/>
                        <a:t>Paragraphs</a:t>
                      </a:r>
                      <a:endParaRPr b="1" sz="1200"/>
                    </a:p>
                  </a:txBody>
                  <a:tcPr marT="91425" marB="91425" marR="91425" marL="91425"/>
                </a:tc>
                <a:tc hMerge="1"/>
                <a:tc hMerge="1"/>
                <a:tc hMerge="1"/>
                <a:tc gridSpan="2">
                  <a:txBody>
                    <a:bodyPr>
                      <a:noAutofit/>
                    </a:bodyPr>
                    <a:lstStyle/>
                    <a:p>
                      <a:pPr indent="0" lvl="0" marL="0" rtl="0" algn="ctr">
                        <a:spcBef>
                          <a:spcPts val="0"/>
                        </a:spcBef>
                        <a:spcAft>
                          <a:spcPts val="0"/>
                        </a:spcAft>
                        <a:buNone/>
                      </a:pPr>
                      <a:r>
                        <a:rPr b="1" lang="en" sz="1200"/>
                        <a:t>Sentences</a:t>
                      </a:r>
                      <a:endParaRPr b="1" sz="1200"/>
                    </a:p>
                  </a:txBody>
                  <a:tcPr marT="91425" marB="91425" marR="91425" marL="91425"/>
                </a:tc>
                <a:tc hMerge="1"/>
              </a:tr>
              <a:tr h="381000">
                <a:tc>
                  <a:txBody>
                    <a:bodyPr>
                      <a:noAutofit/>
                    </a:bodyPr>
                    <a:lstStyle/>
                    <a:p>
                      <a:pPr indent="0" lvl="0" marL="0" rtl="0" algn="ctr">
                        <a:spcBef>
                          <a:spcPts val="0"/>
                        </a:spcBef>
                        <a:spcAft>
                          <a:spcPts val="0"/>
                        </a:spcAft>
                        <a:buNone/>
                      </a:pPr>
                      <a:r>
                        <a:rPr lang="en" sz="1200"/>
                        <a:t>ROUGE-SU4</a:t>
                      </a:r>
                      <a:endParaRPr sz="1200"/>
                    </a:p>
                  </a:txBody>
                  <a:tcPr marT="91425" marB="91425" marR="91425" marL="91425"/>
                </a:tc>
                <a:tc>
                  <a:txBody>
                    <a:bodyPr>
                      <a:noAutofit/>
                    </a:bodyPr>
                    <a:lstStyle/>
                    <a:p>
                      <a:pPr indent="0" lvl="0" marL="0" rtl="0" algn="ctr">
                        <a:spcBef>
                          <a:spcPts val="0"/>
                        </a:spcBef>
                        <a:spcAft>
                          <a:spcPts val="0"/>
                        </a:spcAft>
                        <a:buNone/>
                      </a:pPr>
                      <a:r>
                        <a:rPr lang="en" sz="1200"/>
                        <a:t>ROUGE-L</a:t>
                      </a:r>
                      <a:endParaRPr sz="1200"/>
                    </a:p>
                  </a:txBody>
                  <a:tcPr marT="91425" marB="91425" marR="91425" marL="91425"/>
                </a:tc>
                <a:tc>
                  <a:txBody>
                    <a:bodyPr>
                      <a:noAutofit/>
                    </a:bodyPr>
                    <a:lstStyle/>
                    <a:p>
                      <a:pPr indent="0" lvl="0" marL="0" rtl="0" algn="ctr">
                        <a:spcBef>
                          <a:spcPts val="0"/>
                        </a:spcBef>
                        <a:spcAft>
                          <a:spcPts val="0"/>
                        </a:spcAft>
                        <a:buNone/>
                      </a:pPr>
                      <a:r>
                        <a:rPr lang="en" sz="1200"/>
                        <a:t>ROUGE-2</a:t>
                      </a:r>
                      <a:endParaRPr sz="1200"/>
                    </a:p>
                  </a:txBody>
                  <a:tcPr marT="91425" marB="91425" marR="91425" marL="91425"/>
                </a:tc>
                <a:tc>
                  <a:txBody>
                    <a:bodyPr>
                      <a:noAutofit/>
                    </a:bodyPr>
                    <a:lstStyle/>
                    <a:p>
                      <a:pPr indent="0" lvl="0" marL="0" rtl="0" algn="ctr">
                        <a:spcBef>
                          <a:spcPts val="0"/>
                        </a:spcBef>
                        <a:spcAft>
                          <a:spcPts val="0"/>
                        </a:spcAft>
                        <a:buNone/>
                      </a:pPr>
                      <a:r>
                        <a:rPr lang="en" sz="1200"/>
                        <a:t>ROUGE-1</a:t>
                      </a:r>
                      <a:endParaRPr sz="1200"/>
                    </a:p>
                  </a:txBody>
                  <a:tcPr marT="91425" marB="91425" marR="91425" marL="91425"/>
                </a:tc>
                <a:tc>
                  <a:txBody>
                    <a:bodyPr>
                      <a:noAutofit/>
                    </a:bodyPr>
                    <a:lstStyle/>
                    <a:p>
                      <a:pPr indent="0" lvl="0" marL="0" rtl="0" algn="ctr">
                        <a:spcBef>
                          <a:spcPts val="0"/>
                        </a:spcBef>
                        <a:spcAft>
                          <a:spcPts val="0"/>
                        </a:spcAft>
                        <a:buNone/>
                      </a:pPr>
                      <a:r>
                        <a:rPr lang="en" sz="1200"/>
                        <a:t>ROUGE-2</a:t>
                      </a:r>
                      <a:endParaRPr sz="1200"/>
                    </a:p>
                  </a:txBody>
                  <a:tcPr marT="91425" marB="91425" marR="91425" marL="91425"/>
                </a:tc>
                <a:tc>
                  <a:txBody>
                    <a:bodyPr>
                      <a:noAutofit/>
                    </a:bodyPr>
                    <a:lstStyle/>
                    <a:p>
                      <a:pPr indent="0" lvl="0" marL="0" rtl="0" algn="ctr">
                        <a:spcBef>
                          <a:spcPts val="0"/>
                        </a:spcBef>
                        <a:spcAft>
                          <a:spcPts val="0"/>
                        </a:spcAft>
                        <a:buNone/>
                      </a:pPr>
                      <a:r>
                        <a:rPr lang="en" sz="1200"/>
                        <a:t>ROUGE-1</a:t>
                      </a:r>
                      <a:endParaRPr sz="1200"/>
                    </a:p>
                  </a:txBody>
                  <a:tcPr marT="91425" marB="91425" marR="91425" marL="91425"/>
                </a:tc>
              </a:tr>
              <a:tr h="381000">
                <a:tc>
                  <a:txBody>
                    <a:bodyPr>
                      <a:noAutofit/>
                    </a:bodyPr>
                    <a:lstStyle/>
                    <a:p>
                      <a:pPr indent="0" lvl="0" marL="0" rtl="0" algn="ctr">
                        <a:spcBef>
                          <a:spcPts val="0"/>
                        </a:spcBef>
                        <a:spcAft>
                          <a:spcPts val="0"/>
                        </a:spcAft>
                        <a:buNone/>
                      </a:pPr>
                      <a:r>
                        <a:rPr lang="en" sz="1200"/>
                        <a:t>0.08537</a:t>
                      </a:r>
                      <a:endParaRPr sz="1200"/>
                    </a:p>
                  </a:txBody>
                  <a:tcPr marT="91425" marB="91425" marR="91425" marL="91425"/>
                </a:tc>
                <a:tc>
                  <a:txBody>
                    <a:bodyPr>
                      <a:noAutofit/>
                    </a:bodyPr>
                    <a:lstStyle/>
                    <a:p>
                      <a:pPr indent="0" lvl="0" marL="0" rtl="0" algn="ctr">
                        <a:spcBef>
                          <a:spcPts val="0"/>
                        </a:spcBef>
                        <a:spcAft>
                          <a:spcPts val="0"/>
                        </a:spcAft>
                        <a:buNone/>
                      </a:pPr>
                      <a:r>
                        <a:rPr lang="en" sz="1200"/>
                        <a:t>0.2</a:t>
                      </a:r>
                      <a:endParaRPr sz="1200"/>
                    </a:p>
                  </a:txBody>
                  <a:tcPr marT="91425" marB="91425" marR="91425" marL="91425"/>
                </a:tc>
                <a:tc>
                  <a:txBody>
                    <a:bodyPr>
                      <a:noAutofit/>
                    </a:bodyPr>
                    <a:lstStyle/>
                    <a:p>
                      <a:pPr indent="0" lvl="0" marL="0" rtl="0" algn="ctr">
                        <a:spcBef>
                          <a:spcPts val="0"/>
                        </a:spcBef>
                        <a:spcAft>
                          <a:spcPts val="0"/>
                        </a:spcAft>
                        <a:buNone/>
                      </a:pPr>
                      <a:r>
                        <a:rPr lang="en" sz="1200"/>
                        <a:t>0.03448</a:t>
                      </a:r>
                      <a:endParaRPr sz="1200"/>
                    </a:p>
                  </a:txBody>
                  <a:tcPr marT="91425" marB="91425" marR="91425" marL="91425"/>
                </a:tc>
                <a:tc>
                  <a:txBody>
                    <a:bodyPr>
                      <a:noAutofit/>
                    </a:bodyPr>
                    <a:lstStyle/>
                    <a:p>
                      <a:pPr indent="0" lvl="0" marL="0" rtl="0" algn="ctr">
                        <a:spcBef>
                          <a:spcPts val="0"/>
                        </a:spcBef>
                        <a:spcAft>
                          <a:spcPts val="0"/>
                        </a:spcAft>
                        <a:buNone/>
                      </a:pPr>
                      <a:r>
                        <a:rPr lang="en" sz="1200"/>
                        <a:t>0.23333</a:t>
                      </a:r>
                      <a:endParaRPr sz="1200"/>
                    </a:p>
                  </a:txBody>
                  <a:tcPr marT="91425" marB="91425" marR="91425" marL="91425"/>
                </a:tc>
                <a:tc>
                  <a:txBody>
                    <a:bodyPr>
                      <a:noAutofit/>
                    </a:bodyPr>
                    <a:lstStyle/>
                    <a:p>
                      <a:pPr indent="0" lvl="0" marL="0" rtl="0" algn="ctr">
                        <a:spcBef>
                          <a:spcPts val="0"/>
                        </a:spcBef>
                        <a:spcAft>
                          <a:spcPts val="0"/>
                        </a:spcAft>
                        <a:buNone/>
                      </a:pPr>
                      <a:r>
                        <a:rPr lang="en" sz="1200"/>
                        <a:t>0.42857</a:t>
                      </a:r>
                      <a:endParaRPr sz="1200"/>
                    </a:p>
                  </a:txBody>
                  <a:tcPr marT="91425" marB="91425" marR="91425" marL="91425"/>
                </a:tc>
                <a:tc>
                  <a:txBody>
                    <a:bodyPr>
                      <a:noAutofit/>
                    </a:bodyPr>
                    <a:lstStyle/>
                    <a:p>
                      <a:pPr indent="0" lvl="0" marL="0" rtl="0" algn="ctr">
                        <a:spcBef>
                          <a:spcPts val="0"/>
                        </a:spcBef>
                        <a:spcAft>
                          <a:spcPts val="0"/>
                        </a:spcAft>
                        <a:buNone/>
                      </a:pPr>
                      <a:r>
                        <a:rPr lang="en" sz="1200"/>
                        <a:t>0.66667</a:t>
                      </a:r>
                      <a:endParaRPr sz="1200"/>
                    </a:p>
                  </a:txBody>
                  <a:tcPr marT="91425" marB="91425" marR="91425" marL="91425"/>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0" name="Shape 120"/>
        <p:cNvGrpSpPr/>
        <p:nvPr/>
      </p:nvGrpSpPr>
      <p:grpSpPr>
        <a:xfrm>
          <a:off x="0" y="0"/>
          <a:ext cx="0" cy="0"/>
          <a:chOff x="0" y="0"/>
          <a:chExt cx="0" cy="0"/>
        </a:xfrm>
      </p:grpSpPr>
      <p:sp>
        <p:nvSpPr>
          <p:cNvPr id="121" name="Google Shape;121;p20"/>
          <p:cNvSpPr txBox="1"/>
          <p:nvPr>
            <p:ph idx="12" type="sldNum"/>
          </p:nvPr>
        </p:nvSpPr>
        <p:spPr>
          <a:xfrm>
            <a:off x="-125" y="4813400"/>
            <a:ext cx="9144000" cy="3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sp>
        <p:nvSpPr>
          <p:cNvPr id="122" name="Google Shape;122;p20"/>
          <p:cNvSpPr txBox="1"/>
          <p:nvPr>
            <p:ph idx="1" type="body"/>
          </p:nvPr>
        </p:nvSpPr>
        <p:spPr>
          <a:xfrm>
            <a:off x="1031275" y="1299300"/>
            <a:ext cx="7081200" cy="3462300"/>
          </a:xfrm>
          <a:prstGeom prst="rect">
            <a:avLst/>
          </a:prstGeom>
        </p:spPr>
        <p:txBody>
          <a:bodyPr anchorCtr="0" anchor="t" bIns="91425" lIns="91425" spcFirstLastPara="1" rIns="91425" wrap="square" tIns="91425">
            <a:noAutofit/>
          </a:bodyPr>
          <a:lstStyle/>
          <a:p>
            <a:pPr indent="-304800" lvl="0" marL="457200" marR="0" rtl="0" algn="l">
              <a:lnSpc>
                <a:spcPct val="115000"/>
              </a:lnSpc>
              <a:spcBef>
                <a:spcPts val="0"/>
              </a:spcBef>
              <a:spcAft>
                <a:spcPts val="0"/>
              </a:spcAft>
              <a:buClr>
                <a:srgbClr val="CC0000"/>
              </a:buClr>
              <a:buSzPts val="1200"/>
              <a:buFont typeface="Lora"/>
              <a:buChar char="◈"/>
            </a:pPr>
            <a:r>
              <a:rPr b="1" lang="en" sz="1200"/>
              <a:t>PyTeaser</a:t>
            </a:r>
            <a:r>
              <a:rPr lang="en" sz="1200"/>
              <a:t>: Python port of TextTeaser </a:t>
            </a:r>
            <a:endParaRPr sz="1200"/>
          </a:p>
          <a:p>
            <a:pPr indent="-304800" lvl="1" marL="914400" marR="0" rtl="0" algn="l">
              <a:lnSpc>
                <a:spcPct val="115000"/>
              </a:lnSpc>
              <a:spcBef>
                <a:spcPts val="0"/>
              </a:spcBef>
              <a:spcAft>
                <a:spcPts val="0"/>
              </a:spcAft>
              <a:buClr>
                <a:srgbClr val="FF0000"/>
              </a:buClr>
              <a:buSzPts val="1200"/>
              <a:buChar char="⬥"/>
            </a:pPr>
            <a:r>
              <a:rPr lang="en" sz="1200"/>
              <a:t>Needs URL to scan webpage</a:t>
            </a:r>
            <a:endParaRPr sz="1200"/>
          </a:p>
          <a:p>
            <a:pPr indent="-304800" lvl="1" marL="914400" marR="0" rtl="0" algn="l">
              <a:lnSpc>
                <a:spcPct val="115000"/>
              </a:lnSpc>
              <a:spcBef>
                <a:spcPts val="0"/>
              </a:spcBef>
              <a:spcAft>
                <a:spcPts val="0"/>
              </a:spcAft>
              <a:buClr>
                <a:srgbClr val="FF0000"/>
              </a:buClr>
              <a:buSzPts val="1200"/>
              <a:buChar char="⬥"/>
            </a:pPr>
            <a:r>
              <a:rPr lang="en" sz="1200"/>
              <a:t>Scores sentence with regards to title, sentence length, position, and keyword frequency</a:t>
            </a:r>
            <a:endParaRPr sz="1200"/>
          </a:p>
          <a:p>
            <a:pPr indent="-304800" lvl="1" marL="914400" marR="0" rtl="0" algn="l">
              <a:lnSpc>
                <a:spcPct val="115000"/>
              </a:lnSpc>
              <a:spcBef>
                <a:spcPts val="0"/>
              </a:spcBef>
              <a:spcAft>
                <a:spcPts val="0"/>
              </a:spcAft>
              <a:buClr>
                <a:srgbClr val="FF0000"/>
              </a:buClr>
              <a:buSzPts val="1200"/>
              <a:buChar char="⬥"/>
            </a:pPr>
            <a:r>
              <a:rPr lang="en" sz="1200"/>
              <a:t>Preprocessing/filtering issues </a:t>
            </a:r>
            <a:endParaRPr sz="1200"/>
          </a:p>
          <a:p>
            <a:pPr indent="-304800" lvl="0" marL="457200" marR="0" rtl="0" algn="l">
              <a:lnSpc>
                <a:spcPct val="115000"/>
              </a:lnSpc>
              <a:spcBef>
                <a:spcPts val="0"/>
              </a:spcBef>
              <a:spcAft>
                <a:spcPts val="0"/>
              </a:spcAft>
              <a:buClr>
                <a:srgbClr val="CC0000"/>
              </a:buClr>
              <a:buSzPts val="1200"/>
              <a:buChar char="◈"/>
            </a:pPr>
            <a:r>
              <a:rPr b="1" lang="en" sz="1200"/>
              <a:t>Summa</a:t>
            </a:r>
            <a:r>
              <a:rPr lang="en" sz="1200"/>
              <a:t>: Implementation of TextRank</a:t>
            </a:r>
            <a:r>
              <a:rPr baseline="30000" lang="en" sz="1200"/>
              <a:t>[1,6]</a:t>
            </a:r>
            <a:endParaRPr baseline="30000" sz="1200"/>
          </a:p>
          <a:p>
            <a:pPr indent="-304800" lvl="1" marL="914400" marR="0" rtl="0" algn="l">
              <a:lnSpc>
                <a:spcPct val="115000"/>
              </a:lnSpc>
              <a:spcBef>
                <a:spcPts val="0"/>
              </a:spcBef>
              <a:spcAft>
                <a:spcPts val="0"/>
              </a:spcAft>
              <a:buClr>
                <a:srgbClr val="FF0000"/>
              </a:buClr>
              <a:buSzPts val="1200"/>
              <a:buChar char="⬥"/>
            </a:pPr>
            <a:r>
              <a:rPr lang="en" sz="1200"/>
              <a:t>Does not need URLs </a:t>
            </a:r>
            <a:endParaRPr sz="1200"/>
          </a:p>
          <a:p>
            <a:pPr indent="-304800" lvl="1" marL="914400" marR="0" rtl="0" algn="l">
              <a:lnSpc>
                <a:spcPct val="115000"/>
              </a:lnSpc>
              <a:spcBef>
                <a:spcPts val="0"/>
              </a:spcBef>
              <a:spcAft>
                <a:spcPts val="0"/>
              </a:spcAft>
              <a:buClr>
                <a:srgbClr val="FF0000"/>
              </a:buClr>
              <a:buSzPts val="1200"/>
              <a:buChar char="⬥"/>
            </a:pPr>
            <a:r>
              <a:rPr lang="en" sz="1200"/>
              <a:t>Faster than PyTeaser  </a:t>
            </a:r>
            <a:endParaRPr sz="1200"/>
          </a:p>
          <a:p>
            <a:pPr indent="-304800" lvl="0" marL="457200" marR="0" rtl="0" algn="l">
              <a:lnSpc>
                <a:spcPct val="115000"/>
              </a:lnSpc>
              <a:spcBef>
                <a:spcPts val="0"/>
              </a:spcBef>
              <a:spcAft>
                <a:spcPts val="0"/>
              </a:spcAft>
              <a:buClr>
                <a:srgbClr val="CC0000"/>
              </a:buClr>
              <a:buSzPts val="1200"/>
              <a:buChar char="◈"/>
            </a:pPr>
            <a:r>
              <a:rPr b="1" lang="en" sz="1200"/>
              <a:t>Lexical Chains</a:t>
            </a:r>
            <a:r>
              <a:rPr lang="en" sz="1200"/>
              <a:t>: Attempted method following Dr. Hollingsworth of University of Georgia’s patent</a:t>
            </a:r>
            <a:r>
              <a:rPr baseline="30000" lang="en" sz="1200"/>
              <a:t>[3–5]</a:t>
            </a:r>
            <a:endParaRPr baseline="30000" sz="1200"/>
          </a:p>
          <a:p>
            <a:pPr indent="-304800" lvl="1" marL="914400" marR="0" rtl="0" algn="l">
              <a:lnSpc>
                <a:spcPct val="115000"/>
              </a:lnSpc>
              <a:spcBef>
                <a:spcPts val="0"/>
              </a:spcBef>
              <a:spcAft>
                <a:spcPts val="0"/>
              </a:spcAft>
              <a:buClr>
                <a:srgbClr val="FF0000"/>
              </a:buClr>
              <a:buSzPts val="1200"/>
              <a:buChar char="⬥"/>
            </a:pPr>
            <a:r>
              <a:rPr lang="en" sz="1200"/>
              <a:t>Used Skimcast to test summarize randomly selected records that were concatenated together and generated a cohesive summary </a:t>
            </a:r>
            <a:endParaRPr sz="1200"/>
          </a:p>
          <a:p>
            <a:pPr indent="-304800" lvl="1" marL="914400" marR="0" rtl="0" algn="l">
              <a:lnSpc>
                <a:spcPct val="115000"/>
              </a:lnSpc>
              <a:spcBef>
                <a:spcPts val="0"/>
              </a:spcBef>
              <a:spcAft>
                <a:spcPts val="0"/>
              </a:spcAft>
              <a:buClr>
                <a:srgbClr val="FF0000"/>
              </a:buClr>
              <a:buSzPts val="1200"/>
              <a:buChar char="⬥"/>
            </a:pPr>
            <a:r>
              <a:rPr lang="en" sz="1200"/>
              <a:t>Generated extractive summary seemed more personal </a:t>
            </a:r>
            <a:endParaRPr sz="1200"/>
          </a:p>
          <a:p>
            <a:pPr indent="0" lvl="0" marL="457200" marR="0" rtl="0" algn="l">
              <a:lnSpc>
                <a:spcPct val="115000"/>
              </a:lnSpc>
              <a:spcBef>
                <a:spcPts val="0"/>
              </a:spcBef>
              <a:spcAft>
                <a:spcPts val="0"/>
              </a:spcAft>
              <a:buNone/>
            </a:pPr>
            <a:r>
              <a:rPr lang="en" sz="1200"/>
              <a:t>	</a:t>
            </a:r>
            <a:endParaRPr i="1" sz="1200"/>
          </a:p>
          <a:p>
            <a:pPr indent="0" lvl="0" marL="457200" marR="0" rtl="0" algn="l">
              <a:lnSpc>
                <a:spcPct val="115000"/>
              </a:lnSpc>
              <a:spcBef>
                <a:spcPts val="0"/>
              </a:spcBef>
              <a:spcAft>
                <a:spcPts val="0"/>
              </a:spcAft>
              <a:buNone/>
            </a:pPr>
            <a:r>
              <a:t/>
            </a:r>
            <a:endParaRPr i="1" sz="1200"/>
          </a:p>
        </p:txBody>
      </p:sp>
      <p:sp>
        <p:nvSpPr>
          <p:cNvPr id="123" name="Google Shape;123;p20"/>
          <p:cNvSpPr txBox="1"/>
          <p:nvPr>
            <p:ph type="title"/>
          </p:nvPr>
        </p:nvSpPr>
        <p:spPr>
          <a:xfrm>
            <a:off x="1031425" y="760200"/>
            <a:ext cx="7081200" cy="539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Extractive Summary</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 name="Shape 127"/>
        <p:cNvGrpSpPr/>
        <p:nvPr/>
      </p:nvGrpSpPr>
      <p:grpSpPr>
        <a:xfrm>
          <a:off x="0" y="0"/>
          <a:ext cx="0" cy="0"/>
          <a:chOff x="0" y="0"/>
          <a:chExt cx="0" cy="0"/>
        </a:xfrm>
      </p:grpSpPr>
      <p:sp>
        <p:nvSpPr>
          <p:cNvPr id="128" name="Google Shape;128;p21"/>
          <p:cNvSpPr txBox="1"/>
          <p:nvPr>
            <p:ph type="title"/>
          </p:nvPr>
        </p:nvSpPr>
        <p:spPr>
          <a:xfrm>
            <a:off x="1031425" y="750150"/>
            <a:ext cx="7081200" cy="539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900"/>
              <a:t>Extractive Summary - Implementation</a:t>
            </a:r>
            <a:endParaRPr sz="1900"/>
          </a:p>
        </p:txBody>
      </p:sp>
      <p:sp>
        <p:nvSpPr>
          <p:cNvPr id="129" name="Google Shape;129;p21"/>
          <p:cNvSpPr txBox="1"/>
          <p:nvPr>
            <p:ph idx="1" type="body"/>
          </p:nvPr>
        </p:nvSpPr>
        <p:spPr>
          <a:xfrm>
            <a:off x="1031425" y="1351100"/>
            <a:ext cx="7081200" cy="3462300"/>
          </a:xfrm>
          <a:prstGeom prst="rect">
            <a:avLst/>
          </a:prstGeom>
        </p:spPr>
        <p:txBody>
          <a:bodyPr anchorCtr="0" anchor="t" bIns="91425" lIns="91425" spcFirstLastPara="1" rIns="91425" wrap="square" tIns="91425">
            <a:noAutofit/>
          </a:bodyPr>
          <a:lstStyle/>
          <a:p>
            <a:pPr indent="-336550" lvl="0" marL="457200" rtl="0" algn="l">
              <a:spcBef>
                <a:spcPts val="600"/>
              </a:spcBef>
              <a:spcAft>
                <a:spcPts val="0"/>
              </a:spcAft>
              <a:buSzPts val="1700"/>
              <a:buChar char="●"/>
            </a:pPr>
            <a:r>
              <a:rPr lang="en" sz="1700"/>
              <a:t>Clean the dataset</a:t>
            </a:r>
            <a:endParaRPr sz="1700"/>
          </a:p>
          <a:p>
            <a:pPr indent="-336550" lvl="0" marL="457200" rtl="0" algn="l">
              <a:spcBef>
                <a:spcPts val="0"/>
              </a:spcBef>
              <a:spcAft>
                <a:spcPts val="0"/>
              </a:spcAft>
              <a:buSzPts val="1700"/>
              <a:buChar char="●"/>
            </a:pPr>
            <a:r>
              <a:rPr lang="en" sz="1700"/>
              <a:t>From the JSONs iteratively extract the URLs and get the summary from text in the corresponding webpage</a:t>
            </a:r>
            <a:endParaRPr sz="1700"/>
          </a:p>
          <a:p>
            <a:pPr indent="-336550" lvl="0" marL="457200" rtl="0" algn="l">
              <a:spcBef>
                <a:spcPts val="0"/>
              </a:spcBef>
              <a:spcAft>
                <a:spcPts val="0"/>
              </a:spcAft>
              <a:buSzPts val="1700"/>
              <a:buChar char="●"/>
            </a:pPr>
            <a:r>
              <a:rPr lang="en" sz="1700"/>
              <a:t>Append the summaries in a list and then concatenate 20 such summaries to a single string that has 100 sentences</a:t>
            </a:r>
            <a:endParaRPr sz="1700"/>
          </a:p>
          <a:p>
            <a:pPr indent="-336550" lvl="0" marL="457200" rtl="0" algn="l">
              <a:spcBef>
                <a:spcPts val="0"/>
              </a:spcBef>
              <a:spcAft>
                <a:spcPts val="0"/>
              </a:spcAft>
              <a:buSzPts val="1700"/>
              <a:buChar char="●"/>
            </a:pPr>
            <a:r>
              <a:rPr lang="en" sz="1700"/>
              <a:t>Repeat until final summary is generated ( ~1 page/20 sentences)</a:t>
            </a:r>
            <a:endParaRPr sz="1700"/>
          </a:p>
          <a:p>
            <a:pPr indent="-336550" lvl="0" marL="457200" rtl="0" algn="l">
              <a:spcBef>
                <a:spcPts val="0"/>
              </a:spcBef>
              <a:spcAft>
                <a:spcPts val="0"/>
              </a:spcAft>
              <a:buSzPts val="1700"/>
              <a:buChar char="●"/>
            </a:pPr>
            <a:r>
              <a:rPr lang="en" sz="1700"/>
              <a:t>Manually clean summary </a:t>
            </a:r>
            <a:endParaRPr sz="1700"/>
          </a:p>
        </p:txBody>
      </p:sp>
      <p:sp>
        <p:nvSpPr>
          <p:cNvPr id="130" name="Google Shape;130;p21"/>
          <p:cNvSpPr txBox="1"/>
          <p:nvPr>
            <p:ph idx="12" type="sldNum"/>
          </p:nvPr>
        </p:nvSpPr>
        <p:spPr>
          <a:xfrm>
            <a:off x="-125" y="4813400"/>
            <a:ext cx="9144000" cy="3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fld id="{00000000-1234-1234-1234-123412341234}" type="slidenum">
              <a:rPr lang="en"/>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Yorick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