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.xml" ContentType="application/vnd.openxmlformats-officedocument.presentationml.tags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tags/tag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4.xml" ContentType="application/vnd.openxmlformats-officedocument.presentationml.tags+xml"/>
  <Override PartName="/ppt/notesSlides/notesSlide22.xml" ContentType="application/vnd.openxmlformats-officedocument.presentationml.notesSlide+xml"/>
  <Override PartName="/ppt/tags/tag5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9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6.xml" ContentType="application/vnd.openxmlformats-officedocument.presentationml.tags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5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0"/>
  </p:notesMasterIdLst>
  <p:sldIdLst>
    <p:sldId id="256" r:id="rId2"/>
    <p:sldId id="319" r:id="rId3"/>
    <p:sldId id="320" r:id="rId4"/>
    <p:sldId id="353" r:id="rId5"/>
    <p:sldId id="359" r:id="rId6"/>
    <p:sldId id="368" r:id="rId7"/>
    <p:sldId id="257" r:id="rId8"/>
    <p:sldId id="362" r:id="rId9"/>
    <p:sldId id="259" r:id="rId10"/>
    <p:sldId id="260" r:id="rId11"/>
    <p:sldId id="331" r:id="rId12"/>
    <p:sldId id="332" r:id="rId13"/>
    <p:sldId id="363" r:id="rId14"/>
    <p:sldId id="335" r:id="rId15"/>
    <p:sldId id="373" r:id="rId16"/>
    <p:sldId id="374" r:id="rId17"/>
    <p:sldId id="375" r:id="rId18"/>
    <p:sldId id="376" r:id="rId19"/>
    <p:sldId id="377" r:id="rId20"/>
    <p:sldId id="378" r:id="rId21"/>
    <p:sldId id="379" r:id="rId22"/>
    <p:sldId id="380" r:id="rId23"/>
    <p:sldId id="336" r:id="rId24"/>
    <p:sldId id="337" r:id="rId25"/>
    <p:sldId id="338" r:id="rId26"/>
    <p:sldId id="381" r:id="rId27"/>
    <p:sldId id="382" r:id="rId28"/>
    <p:sldId id="383" r:id="rId29"/>
    <p:sldId id="384" r:id="rId30"/>
    <p:sldId id="366" r:id="rId31"/>
    <p:sldId id="318" r:id="rId32"/>
    <p:sldId id="324" r:id="rId33"/>
    <p:sldId id="325" r:id="rId34"/>
    <p:sldId id="327" r:id="rId35"/>
    <p:sldId id="328" r:id="rId36"/>
    <p:sldId id="329" r:id="rId37"/>
    <p:sldId id="330" r:id="rId38"/>
    <p:sldId id="339" r:id="rId39"/>
    <p:sldId id="425" r:id="rId40"/>
    <p:sldId id="346" r:id="rId41"/>
    <p:sldId id="424" r:id="rId42"/>
    <p:sldId id="355" r:id="rId43"/>
    <p:sldId id="367" r:id="rId44"/>
    <p:sldId id="344" r:id="rId45"/>
    <p:sldId id="369" r:id="rId46"/>
    <p:sldId id="345" r:id="rId47"/>
    <p:sldId id="356" r:id="rId48"/>
    <p:sldId id="348" r:id="rId49"/>
    <p:sldId id="349" r:id="rId50"/>
    <p:sldId id="360" r:id="rId51"/>
    <p:sldId id="386" r:id="rId52"/>
    <p:sldId id="387" r:id="rId53"/>
    <p:sldId id="388" r:id="rId54"/>
    <p:sldId id="389" r:id="rId55"/>
    <p:sldId id="390" r:id="rId56"/>
    <p:sldId id="391" r:id="rId57"/>
    <p:sldId id="392" r:id="rId58"/>
    <p:sldId id="393" r:id="rId59"/>
    <p:sldId id="394" r:id="rId60"/>
    <p:sldId id="395" r:id="rId61"/>
    <p:sldId id="411" r:id="rId62"/>
    <p:sldId id="396" r:id="rId63"/>
    <p:sldId id="397" r:id="rId64"/>
    <p:sldId id="398" r:id="rId65"/>
    <p:sldId id="399" r:id="rId66"/>
    <p:sldId id="400" r:id="rId67"/>
    <p:sldId id="401" r:id="rId68"/>
    <p:sldId id="402" r:id="rId69"/>
    <p:sldId id="403" r:id="rId70"/>
    <p:sldId id="404" r:id="rId71"/>
    <p:sldId id="412" r:id="rId72"/>
    <p:sldId id="405" r:id="rId73"/>
    <p:sldId id="413" r:id="rId74"/>
    <p:sldId id="414" r:id="rId75"/>
    <p:sldId id="415" r:id="rId76"/>
    <p:sldId id="406" r:id="rId77"/>
    <p:sldId id="408" r:id="rId78"/>
    <p:sldId id="409" r:id="rId79"/>
    <p:sldId id="410" r:id="rId80"/>
    <p:sldId id="407" r:id="rId81"/>
    <p:sldId id="417" r:id="rId82"/>
    <p:sldId id="333" r:id="rId83"/>
    <p:sldId id="358" r:id="rId84"/>
    <p:sldId id="371" r:id="rId85"/>
    <p:sldId id="418" r:id="rId86"/>
    <p:sldId id="419" r:id="rId87"/>
    <p:sldId id="420" r:id="rId88"/>
    <p:sldId id="421" r:id="rId89"/>
    <p:sldId id="422" r:id="rId90"/>
    <p:sldId id="423" r:id="rId91"/>
    <p:sldId id="385" r:id="rId92"/>
    <p:sldId id="426" r:id="rId93"/>
    <p:sldId id="427" r:id="rId94"/>
    <p:sldId id="428" r:id="rId95"/>
    <p:sldId id="429" r:id="rId96"/>
    <p:sldId id="430" r:id="rId97"/>
    <p:sldId id="431" r:id="rId98"/>
    <p:sldId id="432" r:id="rId9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556D0FB-D2C2-E84A-98BB-FD56FA8C3CE9}">
          <p14:sldIdLst>
            <p14:sldId id="256"/>
            <p14:sldId id="319"/>
            <p14:sldId id="320"/>
            <p14:sldId id="353"/>
            <p14:sldId id="359"/>
            <p14:sldId id="368"/>
            <p14:sldId id="257"/>
            <p14:sldId id="362"/>
            <p14:sldId id="259"/>
            <p14:sldId id="260"/>
            <p14:sldId id="331"/>
            <p14:sldId id="332"/>
            <p14:sldId id="363"/>
            <p14:sldId id="335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36"/>
            <p14:sldId id="337"/>
            <p14:sldId id="338"/>
            <p14:sldId id="381"/>
            <p14:sldId id="382"/>
            <p14:sldId id="383"/>
            <p14:sldId id="384"/>
            <p14:sldId id="366"/>
            <p14:sldId id="318"/>
            <p14:sldId id="324"/>
            <p14:sldId id="325"/>
            <p14:sldId id="327"/>
            <p14:sldId id="328"/>
            <p14:sldId id="329"/>
            <p14:sldId id="330"/>
            <p14:sldId id="339"/>
            <p14:sldId id="425"/>
            <p14:sldId id="346"/>
            <p14:sldId id="424"/>
            <p14:sldId id="355"/>
            <p14:sldId id="367"/>
            <p14:sldId id="344"/>
            <p14:sldId id="369"/>
            <p14:sldId id="345"/>
            <p14:sldId id="356"/>
            <p14:sldId id="348"/>
            <p14:sldId id="349"/>
            <p14:sldId id="360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4"/>
            <p14:sldId id="395"/>
            <p14:sldId id="411"/>
            <p14:sldId id="396"/>
            <p14:sldId id="397"/>
            <p14:sldId id="398"/>
            <p14:sldId id="399"/>
            <p14:sldId id="400"/>
            <p14:sldId id="401"/>
            <p14:sldId id="402"/>
            <p14:sldId id="403"/>
            <p14:sldId id="404"/>
            <p14:sldId id="412"/>
            <p14:sldId id="405"/>
            <p14:sldId id="413"/>
            <p14:sldId id="414"/>
            <p14:sldId id="415"/>
            <p14:sldId id="406"/>
            <p14:sldId id="408"/>
            <p14:sldId id="409"/>
            <p14:sldId id="410"/>
            <p14:sldId id="407"/>
            <p14:sldId id="417"/>
            <p14:sldId id="333"/>
            <p14:sldId id="358"/>
            <p14:sldId id="371"/>
            <p14:sldId id="418"/>
            <p14:sldId id="419"/>
            <p14:sldId id="420"/>
            <p14:sldId id="421"/>
            <p14:sldId id="422"/>
            <p14:sldId id="423"/>
            <p14:sldId id="385"/>
            <p14:sldId id="426"/>
            <p14:sldId id="427"/>
            <p14:sldId id="428"/>
            <p14:sldId id="429"/>
            <p14:sldId id="430"/>
            <p14:sldId id="431"/>
            <p14:sldId id="4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46"/>
    <p:restoredTop sz="83422"/>
  </p:normalViewPr>
  <p:slideViewPr>
    <p:cSldViewPr snapToGrid="0" snapToObjects="1" showGuides="1">
      <p:cViewPr>
        <p:scale>
          <a:sx n="90" d="100"/>
          <a:sy n="90" d="100"/>
        </p:scale>
        <p:origin x="2440" y="6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presProps" Target="presProps.xml"/><Relationship Id="rId102" Type="http://schemas.openxmlformats.org/officeDocument/2006/relationships/viewProps" Target="viewProps.xml"/><Relationship Id="rId103" Type="http://schemas.openxmlformats.org/officeDocument/2006/relationships/theme" Target="theme/theme1.xml"/><Relationship Id="rId10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slide" Target="slides/slide95.xml"/><Relationship Id="rId97" Type="http://schemas.openxmlformats.org/officeDocument/2006/relationships/slide" Target="slides/slide96.xml"/><Relationship Id="rId98" Type="http://schemas.openxmlformats.org/officeDocument/2006/relationships/slide" Target="slides/slide97.xml"/><Relationship Id="rId99" Type="http://schemas.openxmlformats.org/officeDocument/2006/relationships/slide" Target="slides/slide9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notesMaster" Target="notesMasters/notesMaster1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C875DC67-A2C5-3C48-826C-1F7CBC07DEF6}" type="presOf" srcId="{06ED8320-4EBA-AD44-BBE1-C66D1714617E}" destId="{289A7F78-2C41-244E-AAB4-B70FA351CFD6}" srcOrd="0" destOrd="0" presId="urn:microsoft.com/office/officeart/2005/8/layout/cycle2"/>
    <dgm:cxn modelId="{0E2622F2-6CAC-1845-9ABB-C0A742FC8BC3}" type="presOf" srcId="{A08295FA-BDFE-2A4D-8D97-D93E06A4A63C}" destId="{9945D0F5-1361-E940-B793-E2BBB543815D}" srcOrd="1" destOrd="0" presId="urn:microsoft.com/office/officeart/2005/8/layout/cycle2"/>
    <dgm:cxn modelId="{51FEF8D6-8FF2-A242-B995-628272193E33}" type="presOf" srcId="{8932C50D-6E43-6148-B18A-BF31241AA7BC}" destId="{420BDDC4-76B4-3740-88A9-0B4BA62D3BE7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6BF61691-A031-1440-8620-099C15A1D040}" type="presOf" srcId="{C6658D10-5F02-4D45-86FA-357B5F681608}" destId="{BCEA074B-3984-A94A-9C92-83CEE994FDE6}" srcOrd="0" destOrd="0" presId="urn:microsoft.com/office/officeart/2005/8/layout/cycle2"/>
    <dgm:cxn modelId="{49D444AA-F25C-3441-9665-F6FCA121FA87}" type="presOf" srcId="{A95D94AD-1741-DE4B-A19C-8CF46E10A05D}" destId="{F0A97B06-57BB-5143-A59A-B23D87EB749A}" srcOrd="0" destOrd="0" presId="urn:microsoft.com/office/officeart/2005/8/layout/cycle2"/>
    <dgm:cxn modelId="{BA0A1125-C41A-E347-B27C-D92E9F0E9434}" type="presOf" srcId="{06ED8320-4EBA-AD44-BBE1-C66D1714617E}" destId="{407B5A76-FA47-4A4E-A425-AFA1C6B2BA4A}" srcOrd="1" destOrd="0" presId="urn:microsoft.com/office/officeart/2005/8/layout/cycle2"/>
    <dgm:cxn modelId="{DC0B41BB-A02E-0847-BABB-102773EACFD9}" type="presOf" srcId="{C6658D10-5F02-4D45-86FA-357B5F681608}" destId="{437127E5-AC48-D047-84BA-1B2D4DA143F6}" srcOrd="1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A180164A-78D2-854C-A78C-1C8B643874F4}" type="presOf" srcId="{9ABADB21-8DF8-604A-AE7D-576935054493}" destId="{78218586-FF81-7848-AA7E-2A0463AF6914}" srcOrd="0" destOrd="0" presId="urn:microsoft.com/office/officeart/2005/8/layout/cycle2"/>
    <dgm:cxn modelId="{8161EADF-3B37-3C47-BDB6-3E270E9001F0}" type="presOf" srcId="{3BB94EED-661E-9F49-9752-AD556D656989}" destId="{F9DF822F-1FC5-4B4C-93AB-E8B4C1306FEE}" srcOrd="1" destOrd="0" presId="urn:microsoft.com/office/officeart/2005/8/layout/cycle2"/>
    <dgm:cxn modelId="{2D64C122-3DE0-F04C-8303-D2E3E34608C5}" type="presOf" srcId="{15EEA9D7-CA1D-C549-96FF-860E6499E853}" destId="{EFDA1A6E-1B3E-5B4E-9EFE-9E95D348EEF4}" srcOrd="1" destOrd="0" presId="urn:microsoft.com/office/officeart/2005/8/layout/cycle2"/>
    <dgm:cxn modelId="{0962F640-9FA7-D04C-8BBF-77EFDCDC0DC8}" type="presOf" srcId="{A08295FA-BDFE-2A4D-8D97-D93E06A4A63C}" destId="{FF355FD8-BEF4-8142-89F2-C6F504781414}" srcOrd="0" destOrd="0" presId="urn:microsoft.com/office/officeart/2005/8/layout/cycle2"/>
    <dgm:cxn modelId="{EE13D246-17C6-E643-90EA-769DA088CE54}" type="presOf" srcId="{ECB4D247-7E7D-5340-85C0-2D3DD8C2C434}" destId="{39B3797F-051A-D746-9B97-E1AEB7FA7D43}" srcOrd="1" destOrd="0" presId="urn:microsoft.com/office/officeart/2005/8/layout/cycle2"/>
    <dgm:cxn modelId="{72ABF413-7CE4-A94B-80B3-68014278BA96}" type="presOf" srcId="{94B9AADA-5E20-E145-BCE8-2F6BE6F09D25}" destId="{C43177C5-E097-F54E-A436-4E96E7950AAD}" srcOrd="0" destOrd="0" presId="urn:microsoft.com/office/officeart/2005/8/layout/cycle2"/>
    <dgm:cxn modelId="{58A1F20B-3499-D241-9DC3-7012A613896F}" type="presOf" srcId="{ECB4D247-7E7D-5340-85C0-2D3DD8C2C434}" destId="{72D91C5A-A2AF-6C4A-9004-3C3890BA4560}" srcOrd="0" destOrd="0" presId="urn:microsoft.com/office/officeart/2005/8/layout/cycle2"/>
    <dgm:cxn modelId="{3C1205BA-8E64-C343-8A9A-E721B4FDD92F}" type="presOf" srcId="{15EEA9D7-CA1D-C549-96FF-860E6499E853}" destId="{3371E0A3-9259-5A45-AA2D-D35714865E35}" srcOrd="0" destOrd="0" presId="urn:microsoft.com/office/officeart/2005/8/layout/cycle2"/>
    <dgm:cxn modelId="{AC6C9485-6263-9D44-8E01-D0E0D7169505}" type="presOf" srcId="{94B9AADA-5E20-E145-BCE8-2F6BE6F09D25}" destId="{F651D444-2B5E-9E4D-9B93-5944D00FFDC4}" srcOrd="1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F92B5046-6466-1A47-8261-B96DAF6FDC22}" type="presOf" srcId="{0B648616-E38A-0744-A6CF-68CE11F1E262}" destId="{98DDBB1F-31E6-2E40-8434-AE1A7D4E2C20}" srcOrd="0" destOrd="0" presId="urn:microsoft.com/office/officeart/2005/8/layout/cycle2"/>
    <dgm:cxn modelId="{B5A2FFFE-7E2D-1D48-AF46-30E33D303017}" type="presOf" srcId="{3540BBC3-DA6B-4545-8485-651B41DF3A7C}" destId="{88E3BFB5-FC56-7A41-B68E-B7E1F658714E}" srcOrd="0" destOrd="0" presId="urn:microsoft.com/office/officeart/2005/8/layout/cycle2"/>
    <dgm:cxn modelId="{9C54C991-EC75-714D-A1F9-F3658B400AD5}" type="presOf" srcId="{39E9C173-7CC7-114D-BCCA-F08139E81CE2}" destId="{8DC8C63F-A649-0941-9417-3E3A6B16BC12}" srcOrd="0" destOrd="0" presId="urn:microsoft.com/office/officeart/2005/8/layout/cycle2"/>
    <dgm:cxn modelId="{F35D1DC9-BE62-1A44-ACFB-40395DE788FB}" type="presOf" srcId="{1D60719F-D0A7-ED43-9003-08B64B9C2908}" destId="{CD43E395-4617-9345-95E6-A342F23AB351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0127FDE2-1D18-3649-A0FF-34A830DDD686}" type="presOf" srcId="{3B6C4D2C-E006-0A40-A4EF-27DD1721C01F}" destId="{4CC6A0EF-2065-734E-995B-C3EF53395271}" srcOrd="0" destOrd="0" presId="urn:microsoft.com/office/officeart/2005/8/layout/cycle2"/>
    <dgm:cxn modelId="{4D05671D-3AF7-3041-ACEA-75D2CF872434}" type="presOf" srcId="{4B63E2C2-3010-BA43-B79E-689DE10F4EA2}" destId="{03CBD181-5CCE-3540-A277-98FBB461EEA1}" srcOrd="0" destOrd="0" presId="urn:microsoft.com/office/officeart/2005/8/layout/cycle2"/>
    <dgm:cxn modelId="{2CF90ED3-3B75-A346-A810-89F394D1EF41}" type="presOf" srcId="{BE7969E9-B3A3-9045-AF4D-E457FAF7F53B}" destId="{9D33C7DA-2D9F-A54C-AF19-0A8BF34E8614}" srcOrd="0" destOrd="0" presId="urn:microsoft.com/office/officeart/2005/8/layout/cycle2"/>
    <dgm:cxn modelId="{EA53673E-8E7D-F742-B0B7-0B4147B365F5}" type="presOf" srcId="{3B6C4D2C-E006-0A40-A4EF-27DD1721C01F}" destId="{95A88AA1-12CE-1344-B3F4-B69166FC9033}" srcOrd="1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A59820A6-27A7-694D-9E37-F54BDD4B5781}" type="presOf" srcId="{3BB94EED-661E-9F49-9752-AD556D656989}" destId="{109FCCAB-A9E3-FC40-954D-BE7FB80FF15D}" srcOrd="0" destOrd="0" presId="urn:microsoft.com/office/officeart/2005/8/layout/cycle2"/>
    <dgm:cxn modelId="{5CF6F746-ADBD-8C4B-941D-EDFA57E23616}" type="presParOf" srcId="{78218586-FF81-7848-AA7E-2A0463AF6914}" destId="{420BDDC4-76B4-3740-88A9-0B4BA62D3BE7}" srcOrd="0" destOrd="0" presId="urn:microsoft.com/office/officeart/2005/8/layout/cycle2"/>
    <dgm:cxn modelId="{83547387-6537-3046-AB90-B626FB50FA47}" type="presParOf" srcId="{78218586-FF81-7848-AA7E-2A0463AF6914}" destId="{4CC6A0EF-2065-734E-995B-C3EF53395271}" srcOrd="1" destOrd="0" presId="urn:microsoft.com/office/officeart/2005/8/layout/cycle2"/>
    <dgm:cxn modelId="{CC1BEE73-D687-F24A-82F4-4BEFE8F55FF7}" type="presParOf" srcId="{4CC6A0EF-2065-734E-995B-C3EF53395271}" destId="{95A88AA1-12CE-1344-B3F4-B69166FC9033}" srcOrd="0" destOrd="0" presId="urn:microsoft.com/office/officeart/2005/8/layout/cycle2"/>
    <dgm:cxn modelId="{B49B5676-6D3B-EC4F-8039-848588AB559A}" type="presParOf" srcId="{78218586-FF81-7848-AA7E-2A0463AF6914}" destId="{03CBD181-5CCE-3540-A277-98FBB461EEA1}" srcOrd="2" destOrd="0" presId="urn:microsoft.com/office/officeart/2005/8/layout/cycle2"/>
    <dgm:cxn modelId="{C832F347-E146-9F4B-BDD6-605BE1EF918C}" type="presParOf" srcId="{78218586-FF81-7848-AA7E-2A0463AF6914}" destId="{3371E0A3-9259-5A45-AA2D-D35714865E35}" srcOrd="3" destOrd="0" presId="urn:microsoft.com/office/officeart/2005/8/layout/cycle2"/>
    <dgm:cxn modelId="{C84EDD3F-2C7C-7946-9996-52C8BD018434}" type="presParOf" srcId="{3371E0A3-9259-5A45-AA2D-D35714865E35}" destId="{EFDA1A6E-1B3E-5B4E-9EFE-9E95D348EEF4}" srcOrd="0" destOrd="0" presId="urn:microsoft.com/office/officeart/2005/8/layout/cycle2"/>
    <dgm:cxn modelId="{95846FC2-0EFF-864B-B924-4F19EC0BE5B5}" type="presParOf" srcId="{78218586-FF81-7848-AA7E-2A0463AF6914}" destId="{98DDBB1F-31E6-2E40-8434-AE1A7D4E2C20}" srcOrd="4" destOrd="0" presId="urn:microsoft.com/office/officeart/2005/8/layout/cycle2"/>
    <dgm:cxn modelId="{46078B94-461D-EC41-BA35-0F3D6555730D}" type="presParOf" srcId="{78218586-FF81-7848-AA7E-2A0463AF6914}" destId="{C43177C5-E097-F54E-A436-4E96E7950AAD}" srcOrd="5" destOrd="0" presId="urn:microsoft.com/office/officeart/2005/8/layout/cycle2"/>
    <dgm:cxn modelId="{08B6239E-ECB1-B942-837D-3BE821DE4C03}" type="presParOf" srcId="{C43177C5-E097-F54E-A436-4E96E7950AAD}" destId="{F651D444-2B5E-9E4D-9B93-5944D00FFDC4}" srcOrd="0" destOrd="0" presId="urn:microsoft.com/office/officeart/2005/8/layout/cycle2"/>
    <dgm:cxn modelId="{F53CE119-476A-BF42-B60F-878CCFB60395}" type="presParOf" srcId="{78218586-FF81-7848-AA7E-2A0463AF6914}" destId="{F0A97B06-57BB-5143-A59A-B23D87EB749A}" srcOrd="6" destOrd="0" presId="urn:microsoft.com/office/officeart/2005/8/layout/cycle2"/>
    <dgm:cxn modelId="{EDE03908-C2C6-5943-AC86-C765F65DD0C7}" type="presParOf" srcId="{78218586-FF81-7848-AA7E-2A0463AF6914}" destId="{109FCCAB-A9E3-FC40-954D-BE7FB80FF15D}" srcOrd="7" destOrd="0" presId="urn:microsoft.com/office/officeart/2005/8/layout/cycle2"/>
    <dgm:cxn modelId="{F77F0B55-375A-8049-9348-0134AEB9E91A}" type="presParOf" srcId="{109FCCAB-A9E3-FC40-954D-BE7FB80FF15D}" destId="{F9DF822F-1FC5-4B4C-93AB-E8B4C1306FEE}" srcOrd="0" destOrd="0" presId="urn:microsoft.com/office/officeart/2005/8/layout/cycle2"/>
    <dgm:cxn modelId="{41D7DE20-238C-6A4C-A1BE-4C321639704D}" type="presParOf" srcId="{78218586-FF81-7848-AA7E-2A0463AF6914}" destId="{CD43E395-4617-9345-95E6-A342F23AB351}" srcOrd="8" destOrd="0" presId="urn:microsoft.com/office/officeart/2005/8/layout/cycle2"/>
    <dgm:cxn modelId="{BA8E08D7-5304-ED4A-B187-23EB591B5C2E}" type="presParOf" srcId="{78218586-FF81-7848-AA7E-2A0463AF6914}" destId="{289A7F78-2C41-244E-AAB4-B70FA351CFD6}" srcOrd="9" destOrd="0" presId="urn:microsoft.com/office/officeart/2005/8/layout/cycle2"/>
    <dgm:cxn modelId="{74A5247B-2C4C-8440-8878-B57CE5F663B7}" type="presParOf" srcId="{289A7F78-2C41-244E-AAB4-B70FA351CFD6}" destId="{407B5A76-FA47-4A4E-A425-AFA1C6B2BA4A}" srcOrd="0" destOrd="0" presId="urn:microsoft.com/office/officeart/2005/8/layout/cycle2"/>
    <dgm:cxn modelId="{D4D99D03-E89D-3748-A2F6-5AD030F73F21}" type="presParOf" srcId="{78218586-FF81-7848-AA7E-2A0463AF6914}" destId="{8DC8C63F-A649-0941-9417-3E3A6B16BC12}" srcOrd="10" destOrd="0" presId="urn:microsoft.com/office/officeart/2005/8/layout/cycle2"/>
    <dgm:cxn modelId="{0492E566-F7F8-AB4C-8CF6-A14F82F2CC33}" type="presParOf" srcId="{78218586-FF81-7848-AA7E-2A0463AF6914}" destId="{FF355FD8-BEF4-8142-89F2-C6F504781414}" srcOrd="11" destOrd="0" presId="urn:microsoft.com/office/officeart/2005/8/layout/cycle2"/>
    <dgm:cxn modelId="{6A2A7527-43B0-F64B-AA89-46BA88D118C0}" type="presParOf" srcId="{FF355FD8-BEF4-8142-89F2-C6F504781414}" destId="{9945D0F5-1361-E940-B793-E2BBB543815D}" srcOrd="0" destOrd="0" presId="urn:microsoft.com/office/officeart/2005/8/layout/cycle2"/>
    <dgm:cxn modelId="{5ADBB775-DA7D-1749-8C86-86B37F5C8BA0}" type="presParOf" srcId="{78218586-FF81-7848-AA7E-2A0463AF6914}" destId="{9D33C7DA-2D9F-A54C-AF19-0A8BF34E8614}" srcOrd="12" destOrd="0" presId="urn:microsoft.com/office/officeart/2005/8/layout/cycle2"/>
    <dgm:cxn modelId="{BD4ACF18-758E-1A4A-8BC1-67004AF9607A}" type="presParOf" srcId="{78218586-FF81-7848-AA7E-2A0463AF6914}" destId="{72D91C5A-A2AF-6C4A-9004-3C3890BA4560}" srcOrd="13" destOrd="0" presId="urn:microsoft.com/office/officeart/2005/8/layout/cycle2"/>
    <dgm:cxn modelId="{5D5164B6-70A9-4B41-873E-830153C03568}" type="presParOf" srcId="{72D91C5A-A2AF-6C4A-9004-3C3890BA4560}" destId="{39B3797F-051A-D746-9B97-E1AEB7FA7D43}" srcOrd="0" destOrd="0" presId="urn:microsoft.com/office/officeart/2005/8/layout/cycle2"/>
    <dgm:cxn modelId="{9C357DDB-EEE5-FD4C-AD35-F7975AB7882D}" type="presParOf" srcId="{78218586-FF81-7848-AA7E-2A0463AF6914}" destId="{88E3BFB5-FC56-7A41-B68E-B7E1F658714E}" srcOrd="14" destOrd="0" presId="urn:microsoft.com/office/officeart/2005/8/layout/cycle2"/>
    <dgm:cxn modelId="{64B388D8-F2F4-3F40-834A-E051CE8B6BB1}" type="presParOf" srcId="{78218586-FF81-7848-AA7E-2A0463AF6914}" destId="{BCEA074B-3984-A94A-9C92-83CEE994FDE6}" srcOrd="15" destOrd="0" presId="urn:microsoft.com/office/officeart/2005/8/layout/cycle2"/>
    <dgm:cxn modelId="{94062A78-F221-C541-8729-6C3FEE778466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Publish Report</a:t>
          </a:r>
          <a:endParaRPr lang="en-US" sz="9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900" dirty="0" smtClean="0">
              <a:latin typeface="Open Sans"/>
              <a:cs typeface="Open Sans"/>
            </a:rPr>
            <a:t>Search / Discovery</a:t>
          </a:r>
          <a:endParaRPr lang="en-US" sz="9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Store Data</a:t>
          </a:r>
          <a:endParaRPr lang="en-US" sz="9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Analyze Data</a:t>
          </a:r>
          <a:endParaRPr lang="en-US" sz="9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Write Report</a:t>
          </a:r>
          <a:endParaRPr lang="en-US" sz="9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Collect Data</a:t>
          </a:r>
          <a:endParaRPr lang="en-US" sz="9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Develop Idea</a:t>
          </a:r>
          <a:endParaRPr lang="en-US" sz="9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Design Study</a:t>
          </a:r>
          <a:endParaRPr lang="en-US" sz="9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6D3B86D1-6C9D-9049-A283-106A667788EF}" type="presOf" srcId="{94B9AADA-5E20-E145-BCE8-2F6BE6F09D25}" destId="{C43177C5-E097-F54E-A436-4E96E7950AAD}" srcOrd="0" destOrd="0" presId="urn:microsoft.com/office/officeart/2005/8/layout/cycle2"/>
    <dgm:cxn modelId="{B79164E0-1958-8743-85E4-2CE26ABF5524}" type="presOf" srcId="{9ABADB21-8DF8-604A-AE7D-576935054493}" destId="{78218586-FF81-7848-AA7E-2A0463AF6914}" srcOrd="0" destOrd="0" presId="urn:microsoft.com/office/officeart/2005/8/layout/cycle2"/>
    <dgm:cxn modelId="{083AF247-6573-5145-8C6E-5548CD40E7F5}" type="presOf" srcId="{06ED8320-4EBA-AD44-BBE1-C66D1714617E}" destId="{289A7F78-2C41-244E-AAB4-B70FA351CFD6}" srcOrd="0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6D7A6DF6-A00C-1741-9051-68D26C20201E}" type="presOf" srcId="{15EEA9D7-CA1D-C549-96FF-860E6499E853}" destId="{3371E0A3-9259-5A45-AA2D-D35714865E35}" srcOrd="0" destOrd="0" presId="urn:microsoft.com/office/officeart/2005/8/layout/cycle2"/>
    <dgm:cxn modelId="{9A6EE539-2565-BA4B-9F7B-5BF681103D5B}" type="presOf" srcId="{ECB4D247-7E7D-5340-85C0-2D3DD8C2C434}" destId="{39B3797F-051A-D746-9B97-E1AEB7FA7D43}" srcOrd="1" destOrd="0" presId="urn:microsoft.com/office/officeart/2005/8/layout/cycle2"/>
    <dgm:cxn modelId="{55BD43E4-745A-4645-8B66-A983A3723380}" type="presOf" srcId="{1D60719F-D0A7-ED43-9003-08B64B9C2908}" destId="{CD43E395-4617-9345-95E6-A342F23AB351}" srcOrd="0" destOrd="0" presId="urn:microsoft.com/office/officeart/2005/8/layout/cycle2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F7D395E-A090-F14A-83AC-87991F27599D}" type="presOf" srcId="{A95D94AD-1741-DE4B-A19C-8CF46E10A05D}" destId="{F0A97B06-57BB-5143-A59A-B23D87EB749A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B203725F-9E4C-8B40-B9D8-02AC553628C3}" type="presOf" srcId="{8932C50D-6E43-6148-B18A-BF31241AA7BC}" destId="{420BDDC4-76B4-3740-88A9-0B4BA62D3BE7}" srcOrd="0" destOrd="0" presId="urn:microsoft.com/office/officeart/2005/8/layout/cycle2"/>
    <dgm:cxn modelId="{AEE58BCF-46AA-594E-A981-06EB836CA204}" type="presOf" srcId="{39E9C173-7CC7-114D-BCCA-F08139E81CE2}" destId="{8DC8C63F-A649-0941-9417-3E3A6B16BC12}" srcOrd="0" destOrd="0" presId="urn:microsoft.com/office/officeart/2005/8/layout/cycle2"/>
    <dgm:cxn modelId="{FAD895E3-26FF-214A-ADDC-A4E79237DA42}" type="presOf" srcId="{C6658D10-5F02-4D45-86FA-357B5F681608}" destId="{BCEA074B-3984-A94A-9C92-83CEE994FDE6}" srcOrd="0" destOrd="0" presId="urn:microsoft.com/office/officeart/2005/8/layout/cycle2"/>
    <dgm:cxn modelId="{AE26DCDE-A9AF-9740-8848-4CB402A6A55D}" type="presOf" srcId="{3B6C4D2C-E006-0A40-A4EF-27DD1721C01F}" destId="{95A88AA1-12CE-1344-B3F4-B69166FC9033}" srcOrd="1" destOrd="0" presId="urn:microsoft.com/office/officeart/2005/8/layout/cycle2"/>
    <dgm:cxn modelId="{4F5576FB-C208-604D-AF1A-B358CAE09FD7}" type="presOf" srcId="{3540BBC3-DA6B-4545-8485-651B41DF3A7C}" destId="{88E3BFB5-FC56-7A41-B68E-B7E1F658714E}" srcOrd="0" destOrd="0" presId="urn:microsoft.com/office/officeart/2005/8/layout/cycle2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4BF15365-A8E3-E946-9E26-8A2D446DB16F}" type="presOf" srcId="{0B648616-E38A-0744-A6CF-68CE11F1E262}" destId="{98DDBB1F-31E6-2E40-8434-AE1A7D4E2C20}" srcOrd="0" destOrd="0" presId="urn:microsoft.com/office/officeart/2005/8/layout/cycle2"/>
    <dgm:cxn modelId="{A7424547-8C82-8546-AD03-240F63B184EB}" type="presOf" srcId="{A08295FA-BDFE-2A4D-8D97-D93E06A4A63C}" destId="{FF355FD8-BEF4-8142-89F2-C6F504781414}" srcOrd="0" destOrd="0" presId="urn:microsoft.com/office/officeart/2005/8/layout/cycle2"/>
    <dgm:cxn modelId="{CFD8C3CB-4B31-564C-BDEA-EFC5EBA31DF7}" type="presOf" srcId="{A08295FA-BDFE-2A4D-8D97-D93E06A4A63C}" destId="{9945D0F5-1361-E940-B793-E2BBB543815D}" srcOrd="1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55B5A05C-8AA2-A346-AB7C-CCD82D7D9FF4}" type="presOf" srcId="{BE7969E9-B3A3-9045-AF4D-E457FAF7F53B}" destId="{9D33C7DA-2D9F-A54C-AF19-0A8BF34E8614}" srcOrd="0" destOrd="0" presId="urn:microsoft.com/office/officeart/2005/8/layout/cycle2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3438141A-CC91-CC4A-B0D1-32E85AEB0190}" type="presOf" srcId="{C6658D10-5F02-4D45-86FA-357B5F681608}" destId="{437127E5-AC48-D047-84BA-1B2D4DA143F6}" srcOrd="1" destOrd="0" presId="urn:microsoft.com/office/officeart/2005/8/layout/cycle2"/>
    <dgm:cxn modelId="{C5E2F473-603A-AF40-841E-1881977788DE}" type="presOf" srcId="{3BB94EED-661E-9F49-9752-AD556D656989}" destId="{F9DF822F-1FC5-4B4C-93AB-E8B4C1306FEE}" srcOrd="1" destOrd="0" presId="urn:microsoft.com/office/officeart/2005/8/layout/cycle2"/>
    <dgm:cxn modelId="{E58EB59E-C958-4843-B4CF-7042AA295657}" type="presOf" srcId="{15EEA9D7-CA1D-C549-96FF-860E6499E853}" destId="{EFDA1A6E-1B3E-5B4E-9EFE-9E95D348EEF4}" srcOrd="1" destOrd="0" presId="urn:microsoft.com/office/officeart/2005/8/layout/cycle2"/>
    <dgm:cxn modelId="{91DC450D-5A36-CD4C-B9C3-E5494D500825}" type="presOf" srcId="{ECB4D247-7E7D-5340-85C0-2D3DD8C2C434}" destId="{72D91C5A-A2AF-6C4A-9004-3C3890BA4560}" srcOrd="0" destOrd="0" presId="urn:microsoft.com/office/officeart/2005/8/layout/cycle2"/>
    <dgm:cxn modelId="{EEADD3D7-6472-E24D-8C8D-2238B81C244E}" type="presOf" srcId="{3B6C4D2C-E006-0A40-A4EF-27DD1721C01F}" destId="{4CC6A0EF-2065-734E-995B-C3EF53395271}" srcOrd="0" destOrd="0" presId="urn:microsoft.com/office/officeart/2005/8/layout/cycle2"/>
    <dgm:cxn modelId="{67111C16-D023-334D-A2E1-DB26D9654792}" type="presOf" srcId="{4B63E2C2-3010-BA43-B79E-689DE10F4EA2}" destId="{03CBD181-5CCE-3540-A277-98FBB461EEA1}" srcOrd="0" destOrd="0" presId="urn:microsoft.com/office/officeart/2005/8/layout/cycle2"/>
    <dgm:cxn modelId="{A5F23CC6-EFF8-2240-B58D-E77A25E662B2}" type="presOf" srcId="{94B9AADA-5E20-E145-BCE8-2F6BE6F09D25}" destId="{F651D444-2B5E-9E4D-9B93-5944D00FFDC4}" srcOrd="1" destOrd="0" presId="urn:microsoft.com/office/officeart/2005/8/layout/cycle2"/>
    <dgm:cxn modelId="{0549A395-213D-7A4B-B25C-5CC81172EF4E}" type="presOf" srcId="{3BB94EED-661E-9F49-9752-AD556D656989}" destId="{109FCCAB-A9E3-FC40-954D-BE7FB80FF15D}" srcOrd="0" destOrd="0" presId="urn:microsoft.com/office/officeart/2005/8/layout/cycle2"/>
    <dgm:cxn modelId="{B9028B25-52B4-B943-AD15-6F3993F0C7C6}" type="presOf" srcId="{06ED8320-4EBA-AD44-BBE1-C66D1714617E}" destId="{407B5A76-FA47-4A4E-A425-AFA1C6B2BA4A}" srcOrd="1" destOrd="0" presId="urn:microsoft.com/office/officeart/2005/8/layout/cycle2"/>
    <dgm:cxn modelId="{1673F71D-AAFA-5642-B828-74ADFA8E2D7F}" type="presParOf" srcId="{78218586-FF81-7848-AA7E-2A0463AF6914}" destId="{420BDDC4-76B4-3740-88A9-0B4BA62D3BE7}" srcOrd="0" destOrd="0" presId="urn:microsoft.com/office/officeart/2005/8/layout/cycle2"/>
    <dgm:cxn modelId="{791EC82D-85B6-9F4C-9B59-27F03754ED91}" type="presParOf" srcId="{78218586-FF81-7848-AA7E-2A0463AF6914}" destId="{4CC6A0EF-2065-734E-995B-C3EF53395271}" srcOrd="1" destOrd="0" presId="urn:microsoft.com/office/officeart/2005/8/layout/cycle2"/>
    <dgm:cxn modelId="{85928B2D-92BC-D046-A091-C7B862ACE37C}" type="presParOf" srcId="{4CC6A0EF-2065-734E-995B-C3EF53395271}" destId="{95A88AA1-12CE-1344-B3F4-B69166FC9033}" srcOrd="0" destOrd="0" presId="urn:microsoft.com/office/officeart/2005/8/layout/cycle2"/>
    <dgm:cxn modelId="{EAB49103-75C7-5348-917D-B676EAD5B479}" type="presParOf" srcId="{78218586-FF81-7848-AA7E-2A0463AF6914}" destId="{03CBD181-5CCE-3540-A277-98FBB461EEA1}" srcOrd="2" destOrd="0" presId="urn:microsoft.com/office/officeart/2005/8/layout/cycle2"/>
    <dgm:cxn modelId="{1CD6F95F-319D-0847-A8AA-7C0716C137EE}" type="presParOf" srcId="{78218586-FF81-7848-AA7E-2A0463AF6914}" destId="{3371E0A3-9259-5A45-AA2D-D35714865E35}" srcOrd="3" destOrd="0" presId="urn:microsoft.com/office/officeart/2005/8/layout/cycle2"/>
    <dgm:cxn modelId="{9FCA45EC-06A2-4C49-887C-E2E8D843D6A4}" type="presParOf" srcId="{3371E0A3-9259-5A45-AA2D-D35714865E35}" destId="{EFDA1A6E-1B3E-5B4E-9EFE-9E95D348EEF4}" srcOrd="0" destOrd="0" presId="urn:microsoft.com/office/officeart/2005/8/layout/cycle2"/>
    <dgm:cxn modelId="{F5410CFD-330E-1041-8A93-F3098EF8931A}" type="presParOf" srcId="{78218586-FF81-7848-AA7E-2A0463AF6914}" destId="{98DDBB1F-31E6-2E40-8434-AE1A7D4E2C20}" srcOrd="4" destOrd="0" presId="urn:microsoft.com/office/officeart/2005/8/layout/cycle2"/>
    <dgm:cxn modelId="{D8DAF907-564E-1543-85BC-1D69F870CEC2}" type="presParOf" srcId="{78218586-FF81-7848-AA7E-2A0463AF6914}" destId="{C43177C5-E097-F54E-A436-4E96E7950AAD}" srcOrd="5" destOrd="0" presId="urn:microsoft.com/office/officeart/2005/8/layout/cycle2"/>
    <dgm:cxn modelId="{E5628D8A-59F6-6D4C-9CB0-FC21F1152436}" type="presParOf" srcId="{C43177C5-E097-F54E-A436-4E96E7950AAD}" destId="{F651D444-2B5E-9E4D-9B93-5944D00FFDC4}" srcOrd="0" destOrd="0" presId="urn:microsoft.com/office/officeart/2005/8/layout/cycle2"/>
    <dgm:cxn modelId="{F5B0FB52-21AA-CF4D-B630-CC5D24979B82}" type="presParOf" srcId="{78218586-FF81-7848-AA7E-2A0463AF6914}" destId="{F0A97B06-57BB-5143-A59A-B23D87EB749A}" srcOrd="6" destOrd="0" presId="urn:microsoft.com/office/officeart/2005/8/layout/cycle2"/>
    <dgm:cxn modelId="{8ED49A2E-0F8C-5740-B098-D916BC570B36}" type="presParOf" srcId="{78218586-FF81-7848-AA7E-2A0463AF6914}" destId="{109FCCAB-A9E3-FC40-954D-BE7FB80FF15D}" srcOrd="7" destOrd="0" presId="urn:microsoft.com/office/officeart/2005/8/layout/cycle2"/>
    <dgm:cxn modelId="{CF0A6ED4-32E9-DA47-B937-4B1A7AB77C87}" type="presParOf" srcId="{109FCCAB-A9E3-FC40-954D-BE7FB80FF15D}" destId="{F9DF822F-1FC5-4B4C-93AB-E8B4C1306FEE}" srcOrd="0" destOrd="0" presId="urn:microsoft.com/office/officeart/2005/8/layout/cycle2"/>
    <dgm:cxn modelId="{D0FF64B5-AFFB-0846-99B2-90ED5235D1CC}" type="presParOf" srcId="{78218586-FF81-7848-AA7E-2A0463AF6914}" destId="{CD43E395-4617-9345-95E6-A342F23AB351}" srcOrd="8" destOrd="0" presId="urn:microsoft.com/office/officeart/2005/8/layout/cycle2"/>
    <dgm:cxn modelId="{CB4806B9-2690-044E-A0EA-C5BA635EFF3F}" type="presParOf" srcId="{78218586-FF81-7848-AA7E-2A0463AF6914}" destId="{289A7F78-2C41-244E-AAB4-B70FA351CFD6}" srcOrd="9" destOrd="0" presId="urn:microsoft.com/office/officeart/2005/8/layout/cycle2"/>
    <dgm:cxn modelId="{00017657-5751-034E-9F2C-B247FF331E6A}" type="presParOf" srcId="{289A7F78-2C41-244E-AAB4-B70FA351CFD6}" destId="{407B5A76-FA47-4A4E-A425-AFA1C6B2BA4A}" srcOrd="0" destOrd="0" presId="urn:microsoft.com/office/officeart/2005/8/layout/cycle2"/>
    <dgm:cxn modelId="{160296E0-4304-4244-A07F-FDDB74A4F556}" type="presParOf" srcId="{78218586-FF81-7848-AA7E-2A0463AF6914}" destId="{8DC8C63F-A649-0941-9417-3E3A6B16BC12}" srcOrd="10" destOrd="0" presId="urn:microsoft.com/office/officeart/2005/8/layout/cycle2"/>
    <dgm:cxn modelId="{5B0319E2-9E12-E74E-B68D-B9D8DE09D73B}" type="presParOf" srcId="{78218586-FF81-7848-AA7E-2A0463AF6914}" destId="{FF355FD8-BEF4-8142-89F2-C6F504781414}" srcOrd="11" destOrd="0" presId="urn:microsoft.com/office/officeart/2005/8/layout/cycle2"/>
    <dgm:cxn modelId="{344BE6DF-AE4F-6041-9B43-3FF0F5A57486}" type="presParOf" srcId="{FF355FD8-BEF4-8142-89F2-C6F504781414}" destId="{9945D0F5-1361-E940-B793-E2BBB543815D}" srcOrd="0" destOrd="0" presId="urn:microsoft.com/office/officeart/2005/8/layout/cycle2"/>
    <dgm:cxn modelId="{9C144C33-E232-B643-AC99-B7ACFE93F99D}" type="presParOf" srcId="{78218586-FF81-7848-AA7E-2A0463AF6914}" destId="{9D33C7DA-2D9F-A54C-AF19-0A8BF34E8614}" srcOrd="12" destOrd="0" presId="urn:microsoft.com/office/officeart/2005/8/layout/cycle2"/>
    <dgm:cxn modelId="{2F3E8666-C995-0946-AFCD-2B8B6B7F328D}" type="presParOf" srcId="{78218586-FF81-7848-AA7E-2A0463AF6914}" destId="{72D91C5A-A2AF-6C4A-9004-3C3890BA4560}" srcOrd="13" destOrd="0" presId="urn:microsoft.com/office/officeart/2005/8/layout/cycle2"/>
    <dgm:cxn modelId="{1DF42FC0-3724-2B48-BFA8-E68FAF22420C}" type="presParOf" srcId="{72D91C5A-A2AF-6C4A-9004-3C3890BA4560}" destId="{39B3797F-051A-D746-9B97-E1AEB7FA7D43}" srcOrd="0" destOrd="0" presId="urn:microsoft.com/office/officeart/2005/8/layout/cycle2"/>
    <dgm:cxn modelId="{353C0A2E-71E6-3349-B691-6031DE71F8F9}" type="presParOf" srcId="{78218586-FF81-7848-AA7E-2A0463AF6914}" destId="{88E3BFB5-FC56-7A41-B68E-B7E1F658714E}" srcOrd="14" destOrd="0" presId="urn:microsoft.com/office/officeart/2005/8/layout/cycle2"/>
    <dgm:cxn modelId="{3E5FD5A6-2968-B746-B220-173EAD61A03C}" type="presParOf" srcId="{78218586-FF81-7848-AA7E-2A0463AF6914}" destId="{BCEA074B-3984-A94A-9C92-83CEE994FDE6}" srcOrd="15" destOrd="0" presId="urn:microsoft.com/office/officeart/2005/8/layout/cycle2"/>
    <dgm:cxn modelId="{9384FE04-2DE5-8B45-A6DD-F67DFE48A6D7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Publish Report</a:t>
          </a:r>
          <a:endParaRPr lang="en-US" sz="9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900" dirty="0" smtClean="0">
              <a:latin typeface="Open Sans"/>
              <a:cs typeface="Open Sans"/>
            </a:rPr>
            <a:t>Search / Discovery</a:t>
          </a:r>
          <a:endParaRPr lang="en-US" sz="9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Store Data</a:t>
          </a:r>
          <a:endParaRPr lang="en-US" sz="9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Analyze Data</a:t>
          </a:r>
          <a:endParaRPr lang="en-US" sz="9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Write Report</a:t>
          </a:r>
          <a:endParaRPr lang="en-US" sz="9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Collect Data</a:t>
          </a:r>
          <a:endParaRPr lang="en-US" sz="9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Develop Idea</a:t>
          </a:r>
          <a:endParaRPr lang="en-US" sz="9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Design Study</a:t>
          </a:r>
          <a:endParaRPr lang="en-US" sz="9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09F4E106-D24E-9B40-BAE8-4ADB6F3F3A4C}" type="presOf" srcId="{9ABADB21-8DF8-604A-AE7D-576935054493}" destId="{78218586-FF81-7848-AA7E-2A0463AF6914}" srcOrd="0" destOrd="0" presId="urn:microsoft.com/office/officeart/2005/8/layout/cycle2"/>
    <dgm:cxn modelId="{A3C81C20-3381-3C4A-9D38-1D0A783D48E8}" type="presOf" srcId="{C6658D10-5F02-4D45-86FA-357B5F681608}" destId="{437127E5-AC48-D047-84BA-1B2D4DA143F6}" srcOrd="1" destOrd="0" presId="urn:microsoft.com/office/officeart/2005/8/layout/cycle2"/>
    <dgm:cxn modelId="{BAAF9F1C-A27E-574C-B3E6-AE8FB62B1487}" type="presOf" srcId="{06ED8320-4EBA-AD44-BBE1-C66D1714617E}" destId="{407B5A76-FA47-4A4E-A425-AFA1C6B2BA4A}" srcOrd="1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6C366E04-6B10-BA46-B797-6FEFDED9CBDD}" type="presOf" srcId="{15EEA9D7-CA1D-C549-96FF-860E6499E853}" destId="{EFDA1A6E-1B3E-5B4E-9EFE-9E95D348EEF4}" srcOrd="1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03FD85B3-9B1C-D448-98C3-C097E361FB79}" type="presOf" srcId="{ECB4D247-7E7D-5340-85C0-2D3DD8C2C434}" destId="{39B3797F-051A-D746-9B97-E1AEB7FA7D43}" srcOrd="1" destOrd="0" presId="urn:microsoft.com/office/officeart/2005/8/layout/cycle2"/>
    <dgm:cxn modelId="{CE9471E9-11AF-1F47-B71B-5962C25E5BD6}" type="presOf" srcId="{15EEA9D7-CA1D-C549-96FF-860E6499E853}" destId="{3371E0A3-9259-5A45-AA2D-D35714865E35}" srcOrd="0" destOrd="0" presId="urn:microsoft.com/office/officeart/2005/8/layout/cycle2"/>
    <dgm:cxn modelId="{5B84A7E4-970F-E64C-B854-21A6FA081F2F}" type="presOf" srcId="{94B9AADA-5E20-E145-BCE8-2F6BE6F09D25}" destId="{C43177C5-E097-F54E-A436-4E96E7950AAD}" srcOrd="0" destOrd="0" presId="urn:microsoft.com/office/officeart/2005/8/layout/cycle2"/>
    <dgm:cxn modelId="{8A6EDC30-B09A-7F40-9EAF-568B42DE0752}" type="presOf" srcId="{94B9AADA-5E20-E145-BCE8-2F6BE6F09D25}" destId="{F651D444-2B5E-9E4D-9B93-5944D00FFDC4}" srcOrd="1" destOrd="0" presId="urn:microsoft.com/office/officeart/2005/8/layout/cycle2"/>
    <dgm:cxn modelId="{3A697A2B-8ED3-B446-B8BE-45F7D80C56FE}" type="presOf" srcId="{A08295FA-BDFE-2A4D-8D97-D93E06A4A63C}" destId="{9945D0F5-1361-E940-B793-E2BBB543815D}" srcOrd="1" destOrd="0" presId="urn:microsoft.com/office/officeart/2005/8/layout/cycle2"/>
    <dgm:cxn modelId="{23A3B863-D6EA-4A47-8AD9-06F9FB5CFE83}" type="presOf" srcId="{ECB4D247-7E7D-5340-85C0-2D3DD8C2C434}" destId="{72D91C5A-A2AF-6C4A-9004-3C3890BA4560}" srcOrd="0" destOrd="0" presId="urn:microsoft.com/office/officeart/2005/8/layout/cycle2"/>
    <dgm:cxn modelId="{ECA36830-5349-2D4A-8D07-095340CE824B}" type="presOf" srcId="{3B6C4D2C-E006-0A40-A4EF-27DD1721C01F}" destId="{4CC6A0EF-2065-734E-995B-C3EF53395271}" srcOrd="0" destOrd="0" presId="urn:microsoft.com/office/officeart/2005/8/layout/cycle2"/>
    <dgm:cxn modelId="{306D0ED8-4237-3548-BD8D-53FBBFF988B2}" type="presOf" srcId="{06ED8320-4EBA-AD44-BBE1-C66D1714617E}" destId="{289A7F78-2C41-244E-AAB4-B70FA351CFD6}" srcOrd="0" destOrd="0" presId="urn:microsoft.com/office/officeart/2005/8/layout/cycle2"/>
    <dgm:cxn modelId="{4D0D4BFB-E6BF-EF4E-AE08-FC62925E6DB5}" type="presOf" srcId="{4B63E2C2-3010-BA43-B79E-689DE10F4EA2}" destId="{03CBD181-5CCE-3540-A277-98FBB461EEA1}" srcOrd="0" destOrd="0" presId="urn:microsoft.com/office/officeart/2005/8/layout/cycle2"/>
    <dgm:cxn modelId="{72CAD19C-8AF8-3D47-BD32-06D7A9C1EE88}" type="presOf" srcId="{BE7969E9-B3A3-9045-AF4D-E457FAF7F53B}" destId="{9D33C7DA-2D9F-A54C-AF19-0A8BF34E8614}" srcOrd="0" destOrd="0" presId="urn:microsoft.com/office/officeart/2005/8/layout/cycle2"/>
    <dgm:cxn modelId="{64EEAD8D-8224-3C4D-BE28-0F6BAF718CA1}" type="presOf" srcId="{C6658D10-5F02-4D45-86FA-357B5F681608}" destId="{BCEA074B-3984-A94A-9C92-83CEE994FDE6}" srcOrd="0" destOrd="0" presId="urn:microsoft.com/office/officeart/2005/8/layout/cycle2"/>
    <dgm:cxn modelId="{2472AA60-3E9C-7C41-9F93-D0507FD7EBBC}" type="presOf" srcId="{3BB94EED-661E-9F49-9752-AD556D656989}" destId="{F9DF822F-1FC5-4B4C-93AB-E8B4C1306FEE}" srcOrd="1" destOrd="0" presId="urn:microsoft.com/office/officeart/2005/8/layout/cycle2"/>
    <dgm:cxn modelId="{D15E4D55-85D8-694B-8D0B-667750FAABCF}" type="presOf" srcId="{1D60719F-D0A7-ED43-9003-08B64B9C2908}" destId="{CD43E395-4617-9345-95E6-A342F23AB351}" srcOrd="0" destOrd="0" presId="urn:microsoft.com/office/officeart/2005/8/layout/cycle2"/>
    <dgm:cxn modelId="{B07316B9-4734-394A-BDAF-222008F181CB}" type="presOf" srcId="{3B6C4D2C-E006-0A40-A4EF-27DD1721C01F}" destId="{95A88AA1-12CE-1344-B3F4-B69166FC9033}" srcOrd="1" destOrd="0" presId="urn:microsoft.com/office/officeart/2005/8/layout/cycle2"/>
    <dgm:cxn modelId="{90336CA8-8B9C-1D40-AA3F-A30C4292B0A6}" type="presOf" srcId="{39E9C173-7CC7-114D-BCCA-F08139E81CE2}" destId="{8DC8C63F-A649-0941-9417-3E3A6B16BC12}" srcOrd="0" destOrd="0" presId="urn:microsoft.com/office/officeart/2005/8/layout/cycle2"/>
    <dgm:cxn modelId="{3D0E2227-4D57-7042-A108-C71799F40714}" type="presOf" srcId="{3540BBC3-DA6B-4545-8485-651B41DF3A7C}" destId="{88E3BFB5-FC56-7A41-B68E-B7E1F658714E}" srcOrd="0" destOrd="0" presId="urn:microsoft.com/office/officeart/2005/8/layout/cycle2"/>
    <dgm:cxn modelId="{3E24D48F-F3E9-D349-8BAF-6AB5B10E3DC3}" type="presOf" srcId="{3BB94EED-661E-9F49-9752-AD556D656989}" destId="{109FCCAB-A9E3-FC40-954D-BE7FB80FF15D}" srcOrd="0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58A25376-571B-AE48-9B37-F9A6C2770676}" type="presOf" srcId="{0B648616-E38A-0744-A6CF-68CE11F1E262}" destId="{98DDBB1F-31E6-2E40-8434-AE1A7D4E2C20}" srcOrd="0" destOrd="0" presId="urn:microsoft.com/office/officeart/2005/8/layout/cycle2"/>
    <dgm:cxn modelId="{D73F7FB0-14D4-844D-A7C3-7212F9971FBB}" type="presOf" srcId="{8932C50D-6E43-6148-B18A-BF31241AA7BC}" destId="{420BDDC4-76B4-3740-88A9-0B4BA62D3BE7}" srcOrd="0" destOrd="0" presId="urn:microsoft.com/office/officeart/2005/8/layout/cycle2"/>
    <dgm:cxn modelId="{81885B6D-371F-D946-B340-D231426A18E8}" type="presOf" srcId="{A95D94AD-1741-DE4B-A19C-8CF46E10A05D}" destId="{F0A97B06-57BB-5143-A59A-B23D87EB749A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CA4889CE-8BE2-DD4B-9FCC-214E9ADC671B}" type="presOf" srcId="{A08295FA-BDFE-2A4D-8D97-D93E06A4A63C}" destId="{FF355FD8-BEF4-8142-89F2-C6F504781414}" srcOrd="0" destOrd="0" presId="urn:microsoft.com/office/officeart/2005/8/layout/cycle2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A5D67874-AA3B-A142-8C64-07699F2AE712}" type="presParOf" srcId="{78218586-FF81-7848-AA7E-2A0463AF6914}" destId="{420BDDC4-76B4-3740-88A9-0B4BA62D3BE7}" srcOrd="0" destOrd="0" presId="urn:microsoft.com/office/officeart/2005/8/layout/cycle2"/>
    <dgm:cxn modelId="{C80B119D-1080-8941-9BC3-C6AD959D8D88}" type="presParOf" srcId="{78218586-FF81-7848-AA7E-2A0463AF6914}" destId="{4CC6A0EF-2065-734E-995B-C3EF53395271}" srcOrd="1" destOrd="0" presId="urn:microsoft.com/office/officeart/2005/8/layout/cycle2"/>
    <dgm:cxn modelId="{188D1E99-A508-D24C-91A4-871B58A3C9D6}" type="presParOf" srcId="{4CC6A0EF-2065-734E-995B-C3EF53395271}" destId="{95A88AA1-12CE-1344-B3F4-B69166FC9033}" srcOrd="0" destOrd="0" presId="urn:microsoft.com/office/officeart/2005/8/layout/cycle2"/>
    <dgm:cxn modelId="{4485DB15-6B97-F74D-86B0-8E35936CA0A6}" type="presParOf" srcId="{78218586-FF81-7848-AA7E-2A0463AF6914}" destId="{03CBD181-5CCE-3540-A277-98FBB461EEA1}" srcOrd="2" destOrd="0" presId="urn:microsoft.com/office/officeart/2005/8/layout/cycle2"/>
    <dgm:cxn modelId="{26F7C085-FBA7-654A-B99A-2EF1F9EA1E3E}" type="presParOf" srcId="{78218586-FF81-7848-AA7E-2A0463AF6914}" destId="{3371E0A3-9259-5A45-AA2D-D35714865E35}" srcOrd="3" destOrd="0" presId="urn:microsoft.com/office/officeart/2005/8/layout/cycle2"/>
    <dgm:cxn modelId="{5A87CF94-2E80-0641-95A9-865E2F4B18DE}" type="presParOf" srcId="{3371E0A3-9259-5A45-AA2D-D35714865E35}" destId="{EFDA1A6E-1B3E-5B4E-9EFE-9E95D348EEF4}" srcOrd="0" destOrd="0" presId="urn:microsoft.com/office/officeart/2005/8/layout/cycle2"/>
    <dgm:cxn modelId="{9D70BA81-724B-0343-B3F1-1D90631DD5BE}" type="presParOf" srcId="{78218586-FF81-7848-AA7E-2A0463AF6914}" destId="{98DDBB1F-31E6-2E40-8434-AE1A7D4E2C20}" srcOrd="4" destOrd="0" presId="urn:microsoft.com/office/officeart/2005/8/layout/cycle2"/>
    <dgm:cxn modelId="{B67DE87B-0B73-C843-8D17-FAF2E15E0FEF}" type="presParOf" srcId="{78218586-FF81-7848-AA7E-2A0463AF6914}" destId="{C43177C5-E097-F54E-A436-4E96E7950AAD}" srcOrd="5" destOrd="0" presId="urn:microsoft.com/office/officeart/2005/8/layout/cycle2"/>
    <dgm:cxn modelId="{893939F4-6D3C-294A-9F18-05DE751EA2D1}" type="presParOf" srcId="{C43177C5-E097-F54E-A436-4E96E7950AAD}" destId="{F651D444-2B5E-9E4D-9B93-5944D00FFDC4}" srcOrd="0" destOrd="0" presId="urn:microsoft.com/office/officeart/2005/8/layout/cycle2"/>
    <dgm:cxn modelId="{C5378E9F-5D47-D342-BB53-26C6226AB446}" type="presParOf" srcId="{78218586-FF81-7848-AA7E-2A0463AF6914}" destId="{F0A97B06-57BB-5143-A59A-B23D87EB749A}" srcOrd="6" destOrd="0" presId="urn:microsoft.com/office/officeart/2005/8/layout/cycle2"/>
    <dgm:cxn modelId="{4FB04A59-F5A6-8045-A198-788CF00755C3}" type="presParOf" srcId="{78218586-FF81-7848-AA7E-2A0463AF6914}" destId="{109FCCAB-A9E3-FC40-954D-BE7FB80FF15D}" srcOrd="7" destOrd="0" presId="urn:microsoft.com/office/officeart/2005/8/layout/cycle2"/>
    <dgm:cxn modelId="{4CE90720-D057-C141-9309-44ADA8F01EC2}" type="presParOf" srcId="{109FCCAB-A9E3-FC40-954D-BE7FB80FF15D}" destId="{F9DF822F-1FC5-4B4C-93AB-E8B4C1306FEE}" srcOrd="0" destOrd="0" presId="urn:microsoft.com/office/officeart/2005/8/layout/cycle2"/>
    <dgm:cxn modelId="{92933F63-32AD-EB47-9A8D-2789E8FB08A8}" type="presParOf" srcId="{78218586-FF81-7848-AA7E-2A0463AF6914}" destId="{CD43E395-4617-9345-95E6-A342F23AB351}" srcOrd="8" destOrd="0" presId="urn:microsoft.com/office/officeart/2005/8/layout/cycle2"/>
    <dgm:cxn modelId="{50E0E276-CABF-9742-A254-5020FD0D82D7}" type="presParOf" srcId="{78218586-FF81-7848-AA7E-2A0463AF6914}" destId="{289A7F78-2C41-244E-AAB4-B70FA351CFD6}" srcOrd="9" destOrd="0" presId="urn:microsoft.com/office/officeart/2005/8/layout/cycle2"/>
    <dgm:cxn modelId="{A9AC1186-E4BB-0442-9726-EEE8FCDAE5A1}" type="presParOf" srcId="{289A7F78-2C41-244E-AAB4-B70FA351CFD6}" destId="{407B5A76-FA47-4A4E-A425-AFA1C6B2BA4A}" srcOrd="0" destOrd="0" presId="urn:microsoft.com/office/officeart/2005/8/layout/cycle2"/>
    <dgm:cxn modelId="{698EFE7E-4084-E647-9D3E-D8A75778D8D0}" type="presParOf" srcId="{78218586-FF81-7848-AA7E-2A0463AF6914}" destId="{8DC8C63F-A649-0941-9417-3E3A6B16BC12}" srcOrd="10" destOrd="0" presId="urn:microsoft.com/office/officeart/2005/8/layout/cycle2"/>
    <dgm:cxn modelId="{05667499-AD25-0941-B5B7-E53887C288F0}" type="presParOf" srcId="{78218586-FF81-7848-AA7E-2A0463AF6914}" destId="{FF355FD8-BEF4-8142-89F2-C6F504781414}" srcOrd="11" destOrd="0" presId="urn:microsoft.com/office/officeart/2005/8/layout/cycle2"/>
    <dgm:cxn modelId="{A77FB250-2276-A34C-8EDA-0E932A6E4AB7}" type="presParOf" srcId="{FF355FD8-BEF4-8142-89F2-C6F504781414}" destId="{9945D0F5-1361-E940-B793-E2BBB543815D}" srcOrd="0" destOrd="0" presId="urn:microsoft.com/office/officeart/2005/8/layout/cycle2"/>
    <dgm:cxn modelId="{436D53C4-A6F8-094C-8DF5-4CB5280F9E98}" type="presParOf" srcId="{78218586-FF81-7848-AA7E-2A0463AF6914}" destId="{9D33C7DA-2D9F-A54C-AF19-0A8BF34E8614}" srcOrd="12" destOrd="0" presId="urn:microsoft.com/office/officeart/2005/8/layout/cycle2"/>
    <dgm:cxn modelId="{A042E500-364A-904C-BF55-817B2EA61982}" type="presParOf" srcId="{78218586-FF81-7848-AA7E-2A0463AF6914}" destId="{72D91C5A-A2AF-6C4A-9004-3C3890BA4560}" srcOrd="13" destOrd="0" presId="urn:microsoft.com/office/officeart/2005/8/layout/cycle2"/>
    <dgm:cxn modelId="{216DD175-F878-644F-AD33-AD6AA2AE9FDB}" type="presParOf" srcId="{72D91C5A-A2AF-6C4A-9004-3C3890BA4560}" destId="{39B3797F-051A-D746-9B97-E1AEB7FA7D43}" srcOrd="0" destOrd="0" presId="urn:microsoft.com/office/officeart/2005/8/layout/cycle2"/>
    <dgm:cxn modelId="{1EAA302B-6DD2-7745-A62B-85845C9909E0}" type="presParOf" srcId="{78218586-FF81-7848-AA7E-2A0463AF6914}" destId="{88E3BFB5-FC56-7A41-B68E-B7E1F658714E}" srcOrd="14" destOrd="0" presId="urn:microsoft.com/office/officeart/2005/8/layout/cycle2"/>
    <dgm:cxn modelId="{01CE5911-C0A2-524B-91CF-D93C0C741964}" type="presParOf" srcId="{78218586-FF81-7848-AA7E-2A0463AF6914}" destId="{BCEA074B-3984-A94A-9C92-83CEE994FDE6}" srcOrd="15" destOrd="0" presId="urn:microsoft.com/office/officeart/2005/8/layout/cycle2"/>
    <dgm:cxn modelId="{514E671B-6355-0B47-9196-DE32C627F92A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0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Publish Report</a:t>
          </a:r>
          <a:endParaRPr lang="en-US" sz="16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 sz="4000"/>
        </a:p>
      </dgm:t>
    </dgm:pt>
    <dgm:pt modelId="{3B6C4D2C-E006-0A40-A4EF-27DD1721C01F}" type="sibTrans" cxnId="{E4FE3ADC-6486-464F-B8C1-34EB7F5BC492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 sz="4000"/>
        </a:p>
      </dgm:t>
    </dgm:pt>
    <dgm:pt modelId="{15EEA9D7-CA1D-C549-96FF-860E6499E853}" type="sibTrans" cxnId="{A595A4AD-F54C-A84A-B034-72D9D0811DF8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Store Data</a:t>
          </a:r>
          <a:endParaRPr lang="en-US" sz="16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 sz="4000"/>
        </a:p>
      </dgm:t>
    </dgm:pt>
    <dgm:pt modelId="{A08295FA-BDFE-2A4D-8D97-D93E06A4A63C}" type="sibTrans" cxnId="{1CD26A0C-1637-E14C-8AAB-56F02F08822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Analyze Data</a:t>
          </a:r>
          <a:endParaRPr lang="en-US" sz="16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 sz="4000"/>
        </a:p>
      </dgm:t>
    </dgm:pt>
    <dgm:pt modelId="{ECB4D247-7E7D-5340-85C0-2D3DD8C2C434}" type="sibTrans" cxnId="{E72851F1-E803-E842-B98D-17D03C80C52D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Write Report</a:t>
          </a:r>
          <a:endParaRPr lang="en-US" sz="16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 sz="4000"/>
        </a:p>
      </dgm:t>
    </dgm:pt>
    <dgm:pt modelId="{C6658D10-5F02-4D45-86FA-357B5F681608}" type="sibTrans" cxnId="{0F835B49-8E16-2C47-91C4-B5F9F085C8F6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Collect Data</a:t>
          </a:r>
          <a:endParaRPr lang="en-US" sz="16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 sz="4000"/>
        </a:p>
      </dgm:t>
    </dgm:pt>
    <dgm:pt modelId="{06ED8320-4EBA-AD44-BBE1-C66D1714617E}" type="sibTrans" cxnId="{8E0CB7A3-4EDB-D643-97C6-FBB06688601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Develop Idea</a:t>
          </a:r>
          <a:endParaRPr lang="en-US" sz="16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 sz="4000"/>
        </a:p>
      </dgm:t>
    </dgm:pt>
    <dgm:pt modelId="{94B9AADA-5E20-E145-BCE8-2F6BE6F09D25}" type="sibTrans" cxnId="{A3A30A6C-3DD8-EF46-BE07-61DFDC498CF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600" dirty="0" smtClean="0">
              <a:latin typeface="Open Sans"/>
              <a:cs typeface="Open Sans"/>
            </a:rPr>
            <a:t>Design Study</a:t>
          </a:r>
          <a:endParaRPr lang="en-US" sz="16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 sz="4000"/>
        </a:p>
      </dgm:t>
    </dgm:pt>
    <dgm:pt modelId="{3BB94EED-661E-9F49-9752-AD556D656989}" type="sibTrans" cxnId="{449EB1F9-7434-554C-8484-C778332F19E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1050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A2C8989A-939D-8A45-883A-84B7CD7849F0}" type="presOf" srcId="{C6658D10-5F02-4D45-86FA-357B5F681608}" destId="{437127E5-AC48-D047-84BA-1B2D4DA143F6}" srcOrd="1" destOrd="0" presId="urn:microsoft.com/office/officeart/2005/8/layout/cycle2"/>
    <dgm:cxn modelId="{20571CA1-4114-8E47-906A-96BF751E8677}" type="presOf" srcId="{4B63E2C2-3010-BA43-B79E-689DE10F4EA2}" destId="{03CBD181-5CCE-3540-A277-98FBB461EEA1}" srcOrd="0" destOrd="0" presId="urn:microsoft.com/office/officeart/2005/8/layout/cycle2"/>
    <dgm:cxn modelId="{DC55AA80-28D1-2840-B89B-D678C072BF2A}" type="presOf" srcId="{0B648616-E38A-0744-A6CF-68CE11F1E262}" destId="{98DDBB1F-31E6-2E40-8434-AE1A7D4E2C20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3110978C-0070-FE43-A1AD-78EF15C62A51}" type="presOf" srcId="{C6658D10-5F02-4D45-86FA-357B5F681608}" destId="{BCEA074B-3984-A94A-9C92-83CEE994FDE6}" srcOrd="0" destOrd="0" presId="urn:microsoft.com/office/officeart/2005/8/layout/cycle2"/>
    <dgm:cxn modelId="{58764493-8F73-934C-B7AF-F9762E369AB8}" type="presOf" srcId="{3BB94EED-661E-9F49-9752-AD556D656989}" destId="{F9DF822F-1FC5-4B4C-93AB-E8B4C1306FEE}" srcOrd="1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C784840C-99ED-684C-866F-068CF3C772B6}" type="presOf" srcId="{9ABADB21-8DF8-604A-AE7D-576935054493}" destId="{78218586-FF81-7848-AA7E-2A0463AF6914}" srcOrd="0" destOrd="0" presId="urn:microsoft.com/office/officeart/2005/8/layout/cycle2"/>
    <dgm:cxn modelId="{BF52524F-8EB0-C340-B791-F141CE329652}" type="presOf" srcId="{BE7969E9-B3A3-9045-AF4D-E457FAF7F53B}" destId="{9D33C7DA-2D9F-A54C-AF19-0A8BF34E8614}" srcOrd="0" destOrd="0" presId="urn:microsoft.com/office/officeart/2005/8/layout/cycle2"/>
    <dgm:cxn modelId="{4544EB7F-B87C-044F-9594-15DDC0706C6A}" type="presOf" srcId="{1D60719F-D0A7-ED43-9003-08B64B9C2908}" destId="{CD43E395-4617-9345-95E6-A342F23AB351}" srcOrd="0" destOrd="0" presId="urn:microsoft.com/office/officeart/2005/8/layout/cycle2"/>
    <dgm:cxn modelId="{5BC41A48-9E27-144D-B581-94730AB3E35D}" type="presOf" srcId="{06ED8320-4EBA-AD44-BBE1-C66D1714617E}" destId="{289A7F78-2C41-244E-AAB4-B70FA351CFD6}" srcOrd="0" destOrd="0" presId="urn:microsoft.com/office/officeart/2005/8/layout/cycle2"/>
    <dgm:cxn modelId="{462CE7F6-4AD7-8943-B4F9-6C697E39734A}" type="presOf" srcId="{3B6C4D2C-E006-0A40-A4EF-27DD1721C01F}" destId="{4CC6A0EF-2065-734E-995B-C3EF53395271}" srcOrd="0" destOrd="0" presId="urn:microsoft.com/office/officeart/2005/8/layout/cycle2"/>
    <dgm:cxn modelId="{63081A69-8139-8E40-9D63-4B97D424780D}" type="presOf" srcId="{94B9AADA-5E20-E145-BCE8-2F6BE6F09D25}" destId="{F651D444-2B5E-9E4D-9B93-5944D00FFDC4}" srcOrd="1" destOrd="0" presId="urn:microsoft.com/office/officeart/2005/8/layout/cycle2"/>
    <dgm:cxn modelId="{4BB2E973-C8A2-F240-8B86-152D2C1E29AC}" type="presOf" srcId="{3BB94EED-661E-9F49-9752-AD556D656989}" destId="{109FCCAB-A9E3-FC40-954D-BE7FB80FF15D}" srcOrd="0" destOrd="0" presId="urn:microsoft.com/office/officeart/2005/8/layout/cycle2"/>
    <dgm:cxn modelId="{FA8458F9-8068-8C43-B914-70933988A050}" type="presOf" srcId="{A08295FA-BDFE-2A4D-8D97-D93E06A4A63C}" destId="{FF355FD8-BEF4-8142-89F2-C6F504781414}" srcOrd="0" destOrd="0" presId="urn:microsoft.com/office/officeart/2005/8/layout/cycle2"/>
    <dgm:cxn modelId="{963A8506-98DE-B74F-BA4F-2F5332DDA15F}" type="presOf" srcId="{A08295FA-BDFE-2A4D-8D97-D93E06A4A63C}" destId="{9945D0F5-1361-E940-B793-E2BBB543815D}" srcOrd="1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C0C8048B-0944-7F43-893E-F7C877043441}" type="presOf" srcId="{8932C50D-6E43-6148-B18A-BF31241AA7BC}" destId="{420BDDC4-76B4-3740-88A9-0B4BA62D3BE7}" srcOrd="0" destOrd="0" presId="urn:microsoft.com/office/officeart/2005/8/layout/cycle2"/>
    <dgm:cxn modelId="{3CDAB2BE-238E-B049-AFEA-1CCF91F16098}" type="presOf" srcId="{94B9AADA-5E20-E145-BCE8-2F6BE6F09D25}" destId="{C43177C5-E097-F54E-A436-4E96E7950AAD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8E7C7A7C-0A25-EA4B-9547-7461380214A3}" type="presOf" srcId="{15EEA9D7-CA1D-C549-96FF-860E6499E853}" destId="{3371E0A3-9259-5A45-AA2D-D35714865E35}" srcOrd="0" destOrd="0" presId="urn:microsoft.com/office/officeart/2005/8/layout/cycle2"/>
    <dgm:cxn modelId="{3560A646-91C1-1F42-9985-05EC19DF95C4}" type="presOf" srcId="{3B6C4D2C-E006-0A40-A4EF-27DD1721C01F}" destId="{95A88AA1-12CE-1344-B3F4-B69166FC9033}" srcOrd="1" destOrd="0" presId="urn:microsoft.com/office/officeart/2005/8/layout/cycle2"/>
    <dgm:cxn modelId="{7AA018CF-BF9B-0A44-B654-6D77AF811058}" type="presOf" srcId="{06ED8320-4EBA-AD44-BBE1-C66D1714617E}" destId="{407B5A76-FA47-4A4E-A425-AFA1C6B2BA4A}" srcOrd="1" destOrd="0" presId="urn:microsoft.com/office/officeart/2005/8/layout/cycle2"/>
    <dgm:cxn modelId="{A3D119C5-EC5D-F34C-B5A8-D31BDEA42143}" type="presOf" srcId="{3540BBC3-DA6B-4545-8485-651B41DF3A7C}" destId="{88E3BFB5-FC56-7A41-B68E-B7E1F658714E}" srcOrd="0" destOrd="0" presId="urn:microsoft.com/office/officeart/2005/8/layout/cycle2"/>
    <dgm:cxn modelId="{1A96C283-8023-E548-A2DD-5A084076C1EB}" type="presOf" srcId="{A95D94AD-1741-DE4B-A19C-8CF46E10A05D}" destId="{F0A97B06-57BB-5143-A59A-B23D87EB749A}" srcOrd="0" destOrd="0" presId="urn:microsoft.com/office/officeart/2005/8/layout/cycle2"/>
    <dgm:cxn modelId="{71D92E29-22AF-2342-9643-A24275A2D5CB}" type="presOf" srcId="{ECB4D247-7E7D-5340-85C0-2D3DD8C2C434}" destId="{72D91C5A-A2AF-6C4A-9004-3C3890BA4560}" srcOrd="0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9F2415C8-BB4F-A94E-B404-A5CEFEEDCF6F}" type="presOf" srcId="{ECB4D247-7E7D-5340-85C0-2D3DD8C2C434}" destId="{39B3797F-051A-D746-9B97-E1AEB7FA7D43}" srcOrd="1" destOrd="0" presId="urn:microsoft.com/office/officeart/2005/8/layout/cycle2"/>
    <dgm:cxn modelId="{27BA0012-89A5-8B49-A8E9-BEFD709F7DF8}" type="presOf" srcId="{15EEA9D7-CA1D-C549-96FF-860E6499E853}" destId="{EFDA1A6E-1B3E-5B4E-9EFE-9E95D348EEF4}" srcOrd="1" destOrd="0" presId="urn:microsoft.com/office/officeart/2005/8/layout/cycle2"/>
    <dgm:cxn modelId="{19A57F77-4E7A-B04A-B85D-3874E80A7E0E}" type="presOf" srcId="{39E9C173-7CC7-114D-BCCA-F08139E81CE2}" destId="{8DC8C63F-A649-0941-9417-3E3A6B16BC12}" srcOrd="0" destOrd="0" presId="urn:microsoft.com/office/officeart/2005/8/layout/cycle2"/>
    <dgm:cxn modelId="{6020643C-A1C0-AF4C-8ED2-E8FD9F9FEB19}" type="presParOf" srcId="{78218586-FF81-7848-AA7E-2A0463AF6914}" destId="{420BDDC4-76B4-3740-88A9-0B4BA62D3BE7}" srcOrd="0" destOrd="0" presId="urn:microsoft.com/office/officeart/2005/8/layout/cycle2"/>
    <dgm:cxn modelId="{050C94C1-3B1F-5040-A854-5FD784CD4307}" type="presParOf" srcId="{78218586-FF81-7848-AA7E-2A0463AF6914}" destId="{4CC6A0EF-2065-734E-995B-C3EF53395271}" srcOrd="1" destOrd="0" presId="urn:microsoft.com/office/officeart/2005/8/layout/cycle2"/>
    <dgm:cxn modelId="{33EAE941-97C5-0E40-BA9E-7B2C48BE8DE7}" type="presParOf" srcId="{4CC6A0EF-2065-734E-995B-C3EF53395271}" destId="{95A88AA1-12CE-1344-B3F4-B69166FC9033}" srcOrd="0" destOrd="0" presId="urn:microsoft.com/office/officeart/2005/8/layout/cycle2"/>
    <dgm:cxn modelId="{79264AD4-05B5-B64D-B6B0-CF3BAFE69976}" type="presParOf" srcId="{78218586-FF81-7848-AA7E-2A0463AF6914}" destId="{03CBD181-5CCE-3540-A277-98FBB461EEA1}" srcOrd="2" destOrd="0" presId="urn:microsoft.com/office/officeart/2005/8/layout/cycle2"/>
    <dgm:cxn modelId="{7DB1C38E-F5E4-BB44-AFB8-E0DE29D640B7}" type="presParOf" srcId="{78218586-FF81-7848-AA7E-2A0463AF6914}" destId="{3371E0A3-9259-5A45-AA2D-D35714865E35}" srcOrd="3" destOrd="0" presId="urn:microsoft.com/office/officeart/2005/8/layout/cycle2"/>
    <dgm:cxn modelId="{C24E6101-7A25-5545-8D5C-CC6FB1709B69}" type="presParOf" srcId="{3371E0A3-9259-5A45-AA2D-D35714865E35}" destId="{EFDA1A6E-1B3E-5B4E-9EFE-9E95D348EEF4}" srcOrd="0" destOrd="0" presId="urn:microsoft.com/office/officeart/2005/8/layout/cycle2"/>
    <dgm:cxn modelId="{44E81764-356D-9647-8D0B-E5DC59F02F70}" type="presParOf" srcId="{78218586-FF81-7848-AA7E-2A0463AF6914}" destId="{98DDBB1F-31E6-2E40-8434-AE1A7D4E2C20}" srcOrd="4" destOrd="0" presId="urn:microsoft.com/office/officeart/2005/8/layout/cycle2"/>
    <dgm:cxn modelId="{B123484C-E7E4-0D4D-B708-492953232617}" type="presParOf" srcId="{78218586-FF81-7848-AA7E-2A0463AF6914}" destId="{C43177C5-E097-F54E-A436-4E96E7950AAD}" srcOrd="5" destOrd="0" presId="urn:microsoft.com/office/officeart/2005/8/layout/cycle2"/>
    <dgm:cxn modelId="{A560A4D8-46C1-8247-B26D-180C5C9BC6FA}" type="presParOf" srcId="{C43177C5-E097-F54E-A436-4E96E7950AAD}" destId="{F651D444-2B5E-9E4D-9B93-5944D00FFDC4}" srcOrd="0" destOrd="0" presId="urn:microsoft.com/office/officeart/2005/8/layout/cycle2"/>
    <dgm:cxn modelId="{D0FE2736-2250-B047-8274-FFEA5EB45197}" type="presParOf" srcId="{78218586-FF81-7848-AA7E-2A0463AF6914}" destId="{F0A97B06-57BB-5143-A59A-B23D87EB749A}" srcOrd="6" destOrd="0" presId="urn:microsoft.com/office/officeart/2005/8/layout/cycle2"/>
    <dgm:cxn modelId="{D4015E51-5506-1B45-8552-2964F8EB5593}" type="presParOf" srcId="{78218586-FF81-7848-AA7E-2A0463AF6914}" destId="{109FCCAB-A9E3-FC40-954D-BE7FB80FF15D}" srcOrd="7" destOrd="0" presId="urn:microsoft.com/office/officeart/2005/8/layout/cycle2"/>
    <dgm:cxn modelId="{E6329FE7-D05F-8E47-840A-37995A4DBCE3}" type="presParOf" srcId="{109FCCAB-A9E3-FC40-954D-BE7FB80FF15D}" destId="{F9DF822F-1FC5-4B4C-93AB-E8B4C1306FEE}" srcOrd="0" destOrd="0" presId="urn:microsoft.com/office/officeart/2005/8/layout/cycle2"/>
    <dgm:cxn modelId="{10D51156-B3C8-7740-B819-CD167DAD6575}" type="presParOf" srcId="{78218586-FF81-7848-AA7E-2A0463AF6914}" destId="{CD43E395-4617-9345-95E6-A342F23AB351}" srcOrd="8" destOrd="0" presId="urn:microsoft.com/office/officeart/2005/8/layout/cycle2"/>
    <dgm:cxn modelId="{DC9789EC-6ADD-BD44-B8E1-85574D369A14}" type="presParOf" srcId="{78218586-FF81-7848-AA7E-2A0463AF6914}" destId="{289A7F78-2C41-244E-AAB4-B70FA351CFD6}" srcOrd="9" destOrd="0" presId="urn:microsoft.com/office/officeart/2005/8/layout/cycle2"/>
    <dgm:cxn modelId="{43A868DC-08CA-8E40-88F0-FD3714B31E4D}" type="presParOf" srcId="{289A7F78-2C41-244E-AAB4-B70FA351CFD6}" destId="{407B5A76-FA47-4A4E-A425-AFA1C6B2BA4A}" srcOrd="0" destOrd="0" presId="urn:microsoft.com/office/officeart/2005/8/layout/cycle2"/>
    <dgm:cxn modelId="{A10BA0A8-F323-184E-B389-FF3612ADD0DF}" type="presParOf" srcId="{78218586-FF81-7848-AA7E-2A0463AF6914}" destId="{8DC8C63F-A649-0941-9417-3E3A6B16BC12}" srcOrd="10" destOrd="0" presId="urn:microsoft.com/office/officeart/2005/8/layout/cycle2"/>
    <dgm:cxn modelId="{2FA1A339-F13D-7643-857A-D3A7C9235A62}" type="presParOf" srcId="{78218586-FF81-7848-AA7E-2A0463AF6914}" destId="{FF355FD8-BEF4-8142-89F2-C6F504781414}" srcOrd="11" destOrd="0" presId="urn:microsoft.com/office/officeart/2005/8/layout/cycle2"/>
    <dgm:cxn modelId="{1BA648E2-D311-ED4C-9C3B-C9CF46ED4071}" type="presParOf" srcId="{FF355FD8-BEF4-8142-89F2-C6F504781414}" destId="{9945D0F5-1361-E940-B793-E2BBB543815D}" srcOrd="0" destOrd="0" presId="urn:microsoft.com/office/officeart/2005/8/layout/cycle2"/>
    <dgm:cxn modelId="{12B2EFF2-C727-664E-BBDD-DDAF0C17B5B3}" type="presParOf" srcId="{78218586-FF81-7848-AA7E-2A0463AF6914}" destId="{9D33C7DA-2D9F-A54C-AF19-0A8BF34E8614}" srcOrd="12" destOrd="0" presId="urn:microsoft.com/office/officeart/2005/8/layout/cycle2"/>
    <dgm:cxn modelId="{3A662E3A-49F9-B04D-ACFA-1EE14D4E92CE}" type="presParOf" srcId="{78218586-FF81-7848-AA7E-2A0463AF6914}" destId="{72D91C5A-A2AF-6C4A-9004-3C3890BA4560}" srcOrd="13" destOrd="0" presId="urn:microsoft.com/office/officeart/2005/8/layout/cycle2"/>
    <dgm:cxn modelId="{7D1A05A6-D919-2746-A049-AF6B7FCD4274}" type="presParOf" srcId="{72D91C5A-A2AF-6C4A-9004-3C3890BA4560}" destId="{39B3797F-051A-D746-9B97-E1AEB7FA7D43}" srcOrd="0" destOrd="0" presId="urn:microsoft.com/office/officeart/2005/8/layout/cycle2"/>
    <dgm:cxn modelId="{6FC755BA-27A3-2846-8211-9CD45FC4B0C4}" type="presParOf" srcId="{78218586-FF81-7848-AA7E-2A0463AF6914}" destId="{88E3BFB5-FC56-7A41-B68E-B7E1F658714E}" srcOrd="14" destOrd="0" presId="urn:microsoft.com/office/officeart/2005/8/layout/cycle2"/>
    <dgm:cxn modelId="{B0036707-817C-9148-958F-57C327FBAEC2}" type="presParOf" srcId="{78218586-FF81-7848-AA7E-2A0463AF6914}" destId="{BCEA074B-3984-A94A-9C92-83CEE994FDE6}" srcOrd="15" destOrd="0" presId="urn:microsoft.com/office/officeart/2005/8/layout/cycle2"/>
    <dgm:cxn modelId="{0A451103-C3D5-574A-B765-564D2C9D3D9D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F48BAF85-9687-E64E-AA78-54206A872BE9}" type="presOf" srcId="{0B648616-E38A-0744-A6CF-68CE11F1E262}" destId="{98DDBB1F-31E6-2E40-8434-AE1A7D4E2C20}" srcOrd="0" destOrd="0" presId="urn:microsoft.com/office/officeart/2005/8/layout/cycle2"/>
    <dgm:cxn modelId="{7E1B919A-AD10-7F41-98CA-49B18A915345}" type="presOf" srcId="{3BB94EED-661E-9F49-9752-AD556D656989}" destId="{109FCCAB-A9E3-FC40-954D-BE7FB80FF15D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A478CCB7-DD8E-8B42-B19C-01A17F9B122D}" type="presOf" srcId="{C6658D10-5F02-4D45-86FA-357B5F681608}" destId="{BCEA074B-3984-A94A-9C92-83CEE994FDE6}" srcOrd="0" destOrd="0" presId="urn:microsoft.com/office/officeart/2005/8/layout/cycle2"/>
    <dgm:cxn modelId="{7250C445-B92B-5A49-8B25-86B3F5314DB4}" type="presOf" srcId="{8932C50D-6E43-6148-B18A-BF31241AA7BC}" destId="{420BDDC4-76B4-3740-88A9-0B4BA62D3BE7}" srcOrd="0" destOrd="0" presId="urn:microsoft.com/office/officeart/2005/8/layout/cycle2"/>
    <dgm:cxn modelId="{01A759AC-79F1-4948-9AF1-E234AF8E5147}" type="presOf" srcId="{A95D94AD-1741-DE4B-A19C-8CF46E10A05D}" destId="{F0A97B06-57BB-5143-A59A-B23D87EB749A}" srcOrd="0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9D00CD3A-F066-C84A-97AD-8E4972311157}" type="presOf" srcId="{06ED8320-4EBA-AD44-BBE1-C66D1714617E}" destId="{289A7F78-2C41-244E-AAB4-B70FA351CFD6}" srcOrd="0" destOrd="0" presId="urn:microsoft.com/office/officeart/2005/8/layout/cycle2"/>
    <dgm:cxn modelId="{C15C5C8C-EFC9-9C43-82CB-9CA08000C917}" type="presOf" srcId="{1D60719F-D0A7-ED43-9003-08B64B9C2908}" destId="{CD43E395-4617-9345-95E6-A342F23AB351}" srcOrd="0" destOrd="0" presId="urn:microsoft.com/office/officeart/2005/8/layout/cycle2"/>
    <dgm:cxn modelId="{6DA1AFF8-CE6E-8145-9C89-997A6E3CD6BC}" type="presOf" srcId="{94B9AADA-5E20-E145-BCE8-2F6BE6F09D25}" destId="{C43177C5-E097-F54E-A436-4E96E7950AAD}" srcOrd="0" destOrd="0" presId="urn:microsoft.com/office/officeart/2005/8/layout/cycle2"/>
    <dgm:cxn modelId="{2BEBA3BB-E6D0-0740-A361-B4BF043C68E4}" type="presOf" srcId="{A08295FA-BDFE-2A4D-8D97-D93E06A4A63C}" destId="{9945D0F5-1361-E940-B793-E2BBB543815D}" srcOrd="1" destOrd="0" presId="urn:microsoft.com/office/officeart/2005/8/layout/cycle2"/>
    <dgm:cxn modelId="{BA292ECC-9BE1-984E-9115-E060EF148140}" type="presOf" srcId="{3B6C4D2C-E006-0A40-A4EF-27DD1721C01F}" destId="{4CC6A0EF-2065-734E-995B-C3EF53395271}" srcOrd="0" destOrd="0" presId="urn:microsoft.com/office/officeart/2005/8/layout/cycle2"/>
    <dgm:cxn modelId="{CB3AD3AC-16D6-624A-B42A-4DD0DB2FBDED}" type="presOf" srcId="{06ED8320-4EBA-AD44-BBE1-C66D1714617E}" destId="{407B5A76-FA47-4A4E-A425-AFA1C6B2BA4A}" srcOrd="1" destOrd="0" presId="urn:microsoft.com/office/officeart/2005/8/layout/cycle2"/>
    <dgm:cxn modelId="{83F84DF0-E9E6-9645-98A7-B4B7814378C9}" type="presOf" srcId="{A08295FA-BDFE-2A4D-8D97-D93E06A4A63C}" destId="{FF355FD8-BEF4-8142-89F2-C6F504781414}" srcOrd="0" destOrd="0" presId="urn:microsoft.com/office/officeart/2005/8/layout/cycle2"/>
    <dgm:cxn modelId="{7AAD0ED9-37A2-FC44-9D80-AE74CE344FD0}" type="presOf" srcId="{BE7969E9-B3A3-9045-AF4D-E457FAF7F53B}" destId="{9D33C7DA-2D9F-A54C-AF19-0A8BF34E8614}" srcOrd="0" destOrd="0" presId="urn:microsoft.com/office/officeart/2005/8/layout/cycle2"/>
    <dgm:cxn modelId="{6ED022E8-E576-A14C-9980-AF0A60D5F49F}" type="presOf" srcId="{15EEA9D7-CA1D-C549-96FF-860E6499E853}" destId="{3371E0A3-9259-5A45-AA2D-D35714865E35}" srcOrd="0" destOrd="0" presId="urn:microsoft.com/office/officeart/2005/8/layout/cycle2"/>
    <dgm:cxn modelId="{07673942-9B2C-FC4B-910C-3C22AFB25E1D}" type="presOf" srcId="{39E9C173-7CC7-114D-BCCA-F08139E81CE2}" destId="{8DC8C63F-A649-0941-9417-3E3A6B16BC12}" srcOrd="0" destOrd="0" presId="urn:microsoft.com/office/officeart/2005/8/layout/cycle2"/>
    <dgm:cxn modelId="{3354BA76-05FC-7E40-B47E-70A28DAE0871}" type="presOf" srcId="{C6658D10-5F02-4D45-86FA-357B5F681608}" destId="{437127E5-AC48-D047-84BA-1B2D4DA143F6}" srcOrd="1" destOrd="0" presId="urn:microsoft.com/office/officeart/2005/8/layout/cycle2"/>
    <dgm:cxn modelId="{3174DD3C-DD02-324A-B2F2-1A738F99FBD2}" type="presOf" srcId="{3B6C4D2C-E006-0A40-A4EF-27DD1721C01F}" destId="{95A88AA1-12CE-1344-B3F4-B69166FC9033}" srcOrd="1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2597D815-3918-1A43-93A2-4D8DF4845DC5}" type="presOf" srcId="{94B9AADA-5E20-E145-BCE8-2F6BE6F09D25}" destId="{F651D444-2B5E-9E4D-9B93-5944D00FFDC4}" srcOrd="1" destOrd="0" presId="urn:microsoft.com/office/officeart/2005/8/layout/cycle2"/>
    <dgm:cxn modelId="{E3E91C23-3359-D64B-A018-D27D80F9457A}" type="presOf" srcId="{3540BBC3-DA6B-4545-8485-651B41DF3A7C}" destId="{88E3BFB5-FC56-7A41-B68E-B7E1F658714E}" srcOrd="0" destOrd="0" presId="urn:microsoft.com/office/officeart/2005/8/layout/cycle2"/>
    <dgm:cxn modelId="{F403FC77-FD06-F34E-AF71-31F4B0A106A7}" type="presOf" srcId="{3BB94EED-661E-9F49-9752-AD556D656989}" destId="{F9DF822F-1FC5-4B4C-93AB-E8B4C1306FEE}" srcOrd="1" destOrd="0" presId="urn:microsoft.com/office/officeart/2005/8/layout/cycle2"/>
    <dgm:cxn modelId="{6A2C8917-580C-6A44-93E3-B87FBFAD4FA9}" type="presOf" srcId="{ECB4D247-7E7D-5340-85C0-2D3DD8C2C434}" destId="{39B3797F-051A-D746-9B97-E1AEB7FA7D43}" srcOrd="1" destOrd="0" presId="urn:microsoft.com/office/officeart/2005/8/layout/cycle2"/>
    <dgm:cxn modelId="{A6C2A594-B7D9-EC4D-AD94-8DEC9B13E7AB}" type="presOf" srcId="{4B63E2C2-3010-BA43-B79E-689DE10F4EA2}" destId="{03CBD181-5CCE-3540-A277-98FBB461EEA1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13532C9A-66DA-8F49-8A84-93141FD1EED6}" type="presOf" srcId="{15EEA9D7-CA1D-C549-96FF-860E6499E853}" destId="{EFDA1A6E-1B3E-5B4E-9EFE-9E95D348EEF4}" srcOrd="1" destOrd="0" presId="urn:microsoft.com/office/officeart/2005/8/layout/cycle2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D9F39550-C02B-F349-BE9E-28EF2A7B1BFE}" type="presOf" srcId="{ECB4D247-7E7D-5340-85C0-2D3DD8C2C434}" destId="{72D91C5A-A2AF-6C4A-9004-3C3890BA4560}" srcOrd="0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E4A95B1F-BB81-744C-B103-9D8D934A5E1A}" type="presOf" srcId="{9ABADB21-8DF8-604A-AE7D-576935054493}" destId="{78218586-FF81-7848-AA7E-2A0463AF6914}" srcOrd="0" destOrd="0" presId="urn:microsoft.com/office/officeart/2005/8/layout/cycle2"/>
    <dgm:cxn modelId="{A7A71EDC-80D8-B849-8075-96717909A9AE}" type="presParOf" srcId="{78218586-FF81-7848-AA7E-2A0463AF6914}" destId="{420BDDC4-76B4-3740-88A9-0B4BA62D3BE7}" srcOrd="0" destOrd="0" presId="urn:microsoft.com/office/officeart/2005/8/layout/cycle2"/>
    <dgm:cxn modelId="{A1863926-765B-0B4E-BC82-EA786648B05A}" type="presParOf" srcId="{78218586-FF81-7848-AA7E-2A0463AF6914}" destId="{4CC6A0EF-2065-734E-995B-C3EF53395271}" srcOrd="1" destOrd="0" presId="urn:microsoft.com/office/officeart/2005/8/layout/cycle2"/>
    <dgm:cxn modelId="{63B8BD68-3B4F-5B42-8052-CDEDD33C7687}" type="presParOf" srcId="{4CC6A0EF-2065-734E-995B-C3EF53395271}" destId="{95A88AA1-12CE-1344-B3F4-B69166FC9033}" srcOrd="0" destOrd="0" presId="urn:microsoft.com/office/officeart/2005/8/layout/cycle2"/>
    <dgm:cxn modelId="{DB8A494B-4247-1640-889C-3709B9CC12BE}" type="presParOf" srcId="{78218586-FF81-7848-AA7E-2A0463AF6914}" destId="{03CBD181-5CCE-3540-A277-98FBB461EEA1}" srcOrd="2" destOrd="0" presId="urn:microsoft.com/office/officeart/2005/8/layout/cycle2"/>
    <dgm:cxn modelId="{8996E5E2-D70F-624A-8688-99C65C8A2D3E}" type="presParOf" srcId="{78218586-FF81-7848-AA7E-2A0463AF6914}" destId="{3371E0A3-9259-5A45-AA2D-D35714865E35}" srcOrd="3" destOrd="0" presId="urn:microsoft.com/office/officeart/2005/8/layout/cycle2"/>
    <dgm:cxn modelId="{FAC6E990-D402-8C46-8ABB-A0DEE81FFDA1}" type="presParOf" srcId="{3371E0A3-9259-5A45-AA2D-D35714865E35}" destId="{EFDA1A6E-1B3E-5B4E-9EFE-9E95D348EEF4}" srcOrd="0" destOrd="0" presId="urn:microsoft.com/office/officeart/2005/8/layout/cycle2"/>
    <dgm:cxn modelId="{CB3975D8-AEA1-3D45-A1B5-4784774F020F}" type="presParOf" srcId="{78218586-FF81-7848-AA7E-2A0463AF6914}" destId="{98DDBB1F-31E6-2E40-8434-AE1A7D4E2C20}" srcOrd="4" destOrd="0" presId="urn:microsoft.com/office/officeart/2005/8/layout/cycle2"/>
    <dgm:cxn modelId="{7566A761-2027-FB41-9B65-6CBEAD70EEC2}" type="presParOf" srcId="{78218586-FF81-7848-AA7E-2A0463AF6914}" destId="{C43177C5-E097-F54E-A436-4E96E7950AAD}" srcOrd="5" destOrd="0" presId="urn:microsoft.com/office/officeart/2005/8/layout/cycle2"/>
    <dgm:cxn modelId="{7017A994-0FC2-734A-944D-1541C1288D84}" type="presParOf" srcId="{C43177C5-E097-F54E-A436-4E96E7950AAD}" destId="{F651D444-2B5E-9E4D-9B93-5944D00FFDC4}" srcOrd="0" destOrd="0" presId="urn:microsoft.com/office/officeart/2005/8/layout/cycle2"/>
    <dgm:cxn modelId="{27EB62BE-600F-FB43-A384-B0B98C7C9E45}" type="presParOf" srcId="{78218586-FF81-7848-AA7E-2A0463AF6914}" destId="{F0A97B06-57BB-5143-A59A-B23D87EB749A}" srcOrd="6" destOrd="0" presId="urn:microsoft.com/office/officeart/2005/8/layout/cycle2"/>
    <dgm:cxn modelId="{545233F0-6E6C-0B45-BD4D-11C04F0B7FA5}" type="presParOf" srcId="{78218586-FF81-7848-AA7E-2A0463AF6914}" destId="{109FCCAB-A9E3-FC40-954D-BE7FB80FF15D}" srcOrd="7" destOrd="0" presId="urn:microsoft.com/office/officeart/2005/8/layout/cycle2"/>
    <dgm:cxn modelId="{8ECE5F90-A2CF-8C49-A70C-B6E782A8DCF5}" type="presParOf" srcId="{109FCCAB-A9E3-FC40-954D-BE7FB80FF15D}" destId="{F9DF822F-1FC5-4B4C-93AB-E8B4C1306FEE}" srcOrd="0" destOrd="0" presId="urn:microsoft.com/office/officeart/2005/8/layout/cycle2"/>
    <dgm:cxn modelId="{97F2882F-CEF0-9F46-92E6-F7F35552FF9D}" type="presParOf" srcId="{78218586-FF81-7848-AA7E-2A0463AF6914}" destId="{CD43E395-4617-9345-95E6-A342F23AB351}" srcOrd="8" destOrd="0" presId="urn:microsoft.com/office/officeart/2005/8/layout/cycle2"/>
    <dgm:cxn modelId="{EB7A02FF-A789-A24B-B9FF-0EC13FAE8C73}" type="presParOf" srcId="{78218586-FF81-7848-AA7E-2A0463AF6914}" destId="{289A7F78-2C41-244E-AAB4-B70FA351CFD6}" srcOrd="9" destOrd="0" presId="urn:microsoft.com/office/officeart/2005/8/layout/cycle2"/>
    <dgm:cxn modelId="{A6B0C1DD-7809-0944-A579-DCBECABD3959}" type="presParOf" srcId="{289A7F78-2C41-244E-AAB4-B70FA351CFD6}" destId="{407B5A76-FA47-4A4E-A425-AFA1C6B2BA4A}" srcOrd="0" destOrd="0" presId="urn:microsoft.com/office/officeart/2005/8/layout/cycle2"/>
    <dgm:cxn modelId="{88356874-B371-4D46-9DAF-2E1DBB370FAC}" type="presParOf" srcId="{78218586-FF81-7848-AA7E-2A0463AF6914}" destId="{8DC8C63F-A649-0941-9417-3E3A6B16BC12}" srcOrd="10" destOrd="0" presId="urn:microsoft.com/office/officeart/2005/8/layout/cycle2"/>
    <dgm:cxn modelId="{4887EB4E-A263-DA46-A197-259D762F6461}" type="presParOf" srcId="{78218586-FF81-7848-AA7E-2A0463AF6914}" destId="{FF355FD8-BEF4-8142-89F2-C6F504781414}" srcOrd="11" destOrd="0" presId="urn:microsoft.com/office/officeart/2005/8/layout/cycle2"/>
    <dgm:cxn modelId="{0E58AE70-8871-C54B-887D-5487BBFF9578}" type="presParOf" srcId="{FF355FD8-BEF4-8142-89F2-C6F504781414}" destId="{9945D0F5-1361-E940-B793-E2BBB543815D}" srcOrd="0" destOrd="0" presId="urn:microsoft.com/office/officeart/2005/8/layout/cycle2"/>
    <dgm:cxn modelId="{37D6051D-F978-0C4D-BA69-B8110744A65F}" type="presParOf" srcId="{78218586-FF81-7848-AA7E-2A0463AF6914}" destId="{9D33C7DA-2D9F-A54C-AF19-0A8BF34E8614}" srcOrd="12" destOrd="0" presId="urn:microsoft.com/office/officeart/2005/8/layout/cycle2"/>
    <dgm:cxn modelId="{D793C6C7-8C95-4B49-A900-A817476FB6B8}" type="presParOf" srcId="{78218586-FF81-7848-AA7E-2A0463AF6914}" destId="{72D91C5A-A2AF-6C4A-9004-3C3890BA4560}" srcOrd="13" destOrd="0" presId="urn:microsoft.com/office/officeart/2005/8/layout/cycle2"/>
    <dgm:cxn modelId="{BB213796-9E82-454D-9349-5445B934192A}" type="presParOf" srcId="{72D91C5A-A2AF-6C4A-9004-3C3890BA4560}" destId="{39B3797F-051A-D746-9B97-E1AEB7FA7D43}" srcOrd="0" destOrd="0" presId="urn:microsoft.com/office/officeart/2005/8/layout/cycle2"/>
    <dgm:cxn modelId="{7AB312A6-CEC3-9648-A0B4-CE8806EA833F}" type="presParOf" srcId="{78218586-FF81-7848-AA7E-2A0463AF6914}" destId="{88E3BFB5-FC56-7A41-B68E-B7E1F658714E}" srcOrd="14" destOrd="0" presId="urn:microsoft.com/office/officeart/2005/8/layout/cycle2"/>
    <dgm:cxn modelId="{2B998469-1B26-B243-A504-C5AF48A1C4B7}" type="presParOf" srcId="{78218586-FF81-7848-AA7E-2A0463AF6914}" destId="{BCEA074B-3984-A94A-9C92-83CEE994FDE6}" srcOrd="15" destOrd="0" presId="urn:microsoft.com/office/officeart/2005/8/layout/cycle2"/>
    <dgm:cxn modelId="{60F4520D-BB51-3143-8C32-EC758072A20B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0AFE44D2-0F2E-7E45-ADFE-367B19BFCC7D}" type="presOf" srcId="{06ED8320-4EBA-AD44-BBE1-C66D1714617E}" destId="{407B5A76-FA47-4A4E-A425-AFA1C6B2BA4A}" srcOrd="1" destOrd="0" presId="urn:microsoft.com/office/officeart/2005/8/layout/cycle2"/>
    <dgm:cxn modelId="{F695185A-C800-3A4B-8A82-7579502B77AE}" type="presOf" srcId="{3B6C4D2C-E006-0A40-A4EF-27DD1721C01F}" destId="{4CC6A0EF-2065-734E-995B-C3EF53395271}" srcOrd="0" destOrd="0" presId="urn:microsoft.com/office/officeart/2005/8/layout/cycle2"/>
    <dgm:cxn modelId="{354420B4-51AD-CE4F-8C50-A13777EE0C58}" type="presOf" srcId="{ECB4D247-7E7D-5340-85C0-2D3DD8C2C434}" destId="{72D91C5A-A2AF-6C4A-9004-3C3890BA4560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CDDBAB85-9AAA-9E45-8013-01E5EBE2496C}" type="presOf" srcId="{1D60719F-D0A7-ED43-9003-08B64B9C2908}" destId="{CD43E395-4617-9345-95E6-A342F23AB351}" srcOrd="0" destOrd="0" presId="urn:microsoft.com/office/officeart/2005/8/layout/cycle2"/>
    <dgm:cxn modelId="{9C7F3C02-5175-4441-A943-1AD6EEAF84A6}" type="presOf" srcId="{06ED8320-4EBA-AD44-BBE1-C66D1714617E}" destId="{289A7F78-2C41-244E-AAB4-B70FA351CFD6}" srcOrd="0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75FE2527-1910-1844-9A53-1FAF833FB904}" type="presOf" srcId="{94B9AADA-5E20-E145-BCE8-2F6BE6F09D25}" destId="{C43177C5-E097-F54E-A436-4E96E7950AAD}" srcOrd="0" destOrd="0" presId="urn:microsoft.com/office/officeart/2005/8/layout/cycle2"/>
    <dgm:cxn modelId="{7BE91559-AED4-E94F-A044-6F4AD3139563}" type="presOf" srcId="{A08295FA-BDFE-2A4D-8D97-D93E06A4A63C}" destId="{9945D0F5-1361-E940-B793-E2BBB543815D}" srcOrd="1" destOrd="0" presId="urn:microsoft.com/office/officeart/2005/8/layout/cycle2"/>
    <dgm:cxn modelId="{DC68E5B8-07EE-8D4F-87B6-E7000B19CCBA}" type="presOf" srcId="{4B63E2C2-3010-BA43-B79E-689DE10F4EA2}" destId="{03CBD181-5CCE-3540-A277-98FBB461EEA1}" srcOrd="0" destOrd="0" presId="urn:microsoft.com/office/officeart/2005/8/layout/cycle2"/>
    <dgm:cxn modelId="{E6F2D7DD-83C2-F549-8E95-780BF5744896}" type="presOf" srcId="{A95D94AD-1741-DE4B-A19C-8CF46E10A05D}" destId="{F0A97B06-57BB-5143-A59A-B23D87EB749A}" srcOrd="0" destOrd="0" presId="urn:microsoft.com/office/officeart/2005/8/layout/cycle2"/>
    <dgm:cxn modelId="{046C5F06-C9BF-2B4F-A5BF-D91F5C4B806C}" type="presOf" srcId="{15EEA9D7-CA1D-C549-96FF-860E6499E853}" destId="{3371E0A3-9259-5A45-AA2D-D35714865E35}" srcOrd="0" destOrd="0" presId="urn:microsoft.com/office/officeart/2005/8/layout/cycle2"/>
    <dgm:cxn modelId="{4774AEE6-BF4A-7949-9A03-24AAE3774DA4}" type="presOf" srcId="{BE7969E9-B3A3-9045-AF4D-E457FAF7F53B}" destId="{9D33C7DA-2D9F-A54C-AF19-0A8BF34E8614}" srcOrd="0" destOrd="0" presId="urn:microsoft.com/office/officeart/2005/8/layout/cycle2"/>
    <dgm:cxn modelId="{86BD9F82-B275-8D41-9AB7-416A882F90F5}" type="presOf" srcId="{8932C50D-6E43-6148-B18A-BF31241AA7BC}" destId="{420BDDC4-76B4-3740-88A9-0B4BA62D3BE7}" srcOrd="0" destOrd="0" presId="urn:microsoft.com/office/officeart/2005/8/layout/cycle2"/>
    <dgm:cxn modelId="{54F6C6BD-C32A-D845-9BD2-612E3C17F658}" type="presOf" srcId="{3BB94EED-661E-9F49-9752-AD556D656989}" destId="{109FCCAB-A9E3-FC40-954D-BE7FB80FF15D}" srcOrd="0" destOrd="0" presId="urn:microsoft.com/office/officeart/2005/8/layout/cycle2"/>
    <dgm:cxn modelId="{6ECCB143-F603-804C-AED1-10EFE5D986AB}" type="presOf" srcId="{39E9C173-7CC7-114D-BCCA-F08139E81CE2}" destId="{8DC8C63F-A649-0941-9417-3E3A6B16BC12}" srcOrd="0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781F66FA-5843-2C45-9CC4-5993635E3738}" type="presOf" srcId="{3BB94EED-661E-9F49-9752-AD556D656989}" destId="{F9DF822F-1FC5-4B4C-93AB-E8B4C1306FEE}" srcOrd="1" destOrd="0" presId="urn:microsoft.com/office/officeart/2005/8/layout/cycle2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EA258D6C-8045-B948-9089-7B2AA082BAEC}" type="presOf" srcId="{94B9AADA-5E20-E145-BCE8-2F6BE6F09D25}" destId="{F651D444-2B5E-9E4D-9B93-5944D00FFDC4}" srcOrd="1" destOrd="0" presId="urn:microsoft.com/office/officeart/2005/8/layout/cycle2"/>
    <dgm:cxn modelId="{7012EA31-5B01-1D47-A5E2-C26E9786F407}" type="presOf" srcId="{3540BBC3-DA6B-4545-8485-651B41DF3A7C}" destId="{88E3BFB5-FC56-7A41-B68E-B7E1F658714E}" srcOrd="0" destOrd="0" presId="urn:microsoft.com/office/officeart/2005/8/layout/cycle2"/>
    <dgm:cxn modelId="{1AEB20DD-746F-1749-A881-26BE9BC42004}" type="presOf" srcId="{C6658D10-5F02-4D45-86FA-357B5F681608}" destId="{BCEA074B-3984-A94A-9C92-83CEE994FDE6}" srcOrd="0" destOrd="0" presId="urn:microsoft.com/office/officeart/2005/8/layout/cycle2"/>
    <dgm:cxn modelId="{03284919-DFFB-DE40-9D36-279FE964D5D6}" type="presOf" srcId="{0B648616-E38A-0744-A6CF-68CE11F1E262}" destId="{98DDBB1F-31E6-2E40-8434-AE1A7D4E2C20}" srcOrd="0" destOrd="0" presId="urn:microsoft.com/office/officeart/2005/8/layout/cycle2"/>
    <dgm:cxn modelId="{0E78D62D-47C6-264D-813C-EF8C7FCB8C7C}" type="presOf" srcId="{ECB4D247-7E7D-5340-85C0-2D3DD8C2C434}" destId="{39B3797F-051A-D746-9B97-E1AEB7FA7D43}" srcOrd="1" destOrd="0" presId="urn:microsoft.com/office/officeart/2005/8/layout/cycle2"/>
    <dgm:cxn modelId="{A5B30ED4-15A7-7345-94E6-EA8B8DBF1796}" type="presOf" srcId="{C6658D10-5F02-4D45-86FA-357B5F681608}" destId="{437127E5-AC48-D047-84BA-1B2D4DA143F6}" srcOrd="1" destOrd="0" presId="urn:microsoft.com/office/officeart/2005/8/layout/cycle2"/>
    <dgm:cxn modelId="{91DD0282-DF46-C847-A54A-DE4B5934E862}" type="presOf" srcId="{15EEA9D7-CA1D-C549-96FF-860E6499E853}" destId="{EFDA1A6E-1B3E-5B4E-9EFE-9E95D348EEF4}" srcOrd="1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9F5560E8-F8A5-8440-B2F8-ADF5BEC4B5FC}" type="presOf" srcId="{3B6C4D2C-E006-0A40-A4EF-27DD1721C01F}" destId="{95A88AA1-12CE-1344-B3F4-B69166FC9033}" srcOrd="1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381612A8-911D-1C45-AC79-9EBCCF5AD43A}" type="presOf" srcId="{A08295FA-BDFE-2A4D-8D97-D93E06A4A63C}" destId="{FF355FD8-BEF4-8142-89F2-C6F504781414}" srcOrd="0" destOrd="0" presId="urn:microsoft.com/office/officeart/2005/8/layout/cycle2"/>
    <dgm:cxn modelId="{E18D4B39-A5E6-0F49-9D1E-6DEEF11FDED6}" type="presOf" srcId="{9ABADB21-8DF8-604A-AE7D-576935054493}" destId="{78218586-FF81-7848-AA7E-2A0463AF6914}" srcOrd="0" destOrd="0" presId="urn:microsoft.com/office/officeart/2005/8/layout/cycle2"/>
    <dgm:cxn modelId="{6A4EDFB9-54E5-2648-A0B5-8E4BBCEEE1CB}" type="presParOf" srcId="{78218586-FF81-7848-AA7E-2A0463AF6914}" destId="{420BDDC4-76B4-3740-88A9-0B4BA62D3BE7}" srcOrd="0" destOrd="0" presId="urn:microsoft.com/office/officeart/2005/8/layout/cycle2"/>
    <dgm:cxn modelId="{7DF712CE-B5AA-1A48-AA42-D5F9C7462D19}" type="presParOf" srcId="{78218586-FF81-7848-AA7E-2A0463AF6914}" destId="{4CC6A0EF-2065-734E-995B-C3EF53395271}" srcOrd="1" destOrd="0" presId="urn:microsoft.com/office/officeart/2005/8/layout/cycle2"/>
    <dgm:cxn modelId="{E2FEC45A-FB06-A34D-A99C-596479057769}" type="presParOf" srcId="{4CC6A0EF-2065-734E-995B-C3EF53395271}" destId="{95A88AA1-12CE-1344-B3F4-B69166FC9033}" srcOrd="0" destOrd="0" presId="urn:microsoft.com/office/officeart/2005/8/layout/cycle2"/>
    <dgm:cxn modelId="{3B067FAC-818A-CD44-A93F-09C1CAE0CAC9}" type="presParOf" srcId="{78218586-FF81-7848-AA7E-2A0463AF6914}" destId="{03CBD181-5CCE-3540-A277-98FBB461EEA1}" srcOrd="2" destOrd="0" presId="urn:microsoft.com/office/officeart/2005/8/layout/cycle2"/>
    <dgm:cxn modelId="{AA0E1D10-40E1-0D45-8593-C2908E917DD7}" type="presParOf" srcId="{78218586-FF81-7848-AA7E-2A0463AF6914}" destId="{3371E0A3-9259-5A45-AA2D-D35714865E35}" srcOrd="3" destOrd="0" presId="urn:microsoft.com/office/officeart/2005/8/layout/cycle2"/>
    <dgm:cxn modelId="{0AEE7D1F-8B99-1941-A791-6FA10835607A}" type="presParOf" srcId="{3371E0A3-9259-5A45-AA2D-D35714865E35}" destId="{EFDA1A6E-1B3E-5B4E-9EFE-9E95D348EEF4}" srcOrd="0" destOrd="0" presId="urn:microsoft.com/office/officeart/2005/8/layout/cycle2"/>
    <dgm:cxn modelId="{32754146-4535-EF48-86EF-A9537576369C}" type="presParOf" srcId="{78218586-FF81-7848-AA7E-2A0463AF6914}" destId="{98DDBB1F-31E6-2E40-8434-AE1A7D4E2C20}" srcOrd="4" destOrd="0" presId="urn:microsoft.com/office/officeart/2005/8/layout/cycle2"/>
    <dgm:cxn modelId="{DEB673DE-1395-D24C-96B2-6E934942B420}" type="presParOf" srcId="{78218586-FF81-7848-AA7E-2A0463AF6914}" destId="{C43177C5-E097-F54E-A436-4E96E7950AAD}" srcOrd="5" destOrd="0" presId="urn:microsoft.com/office/officeart/2005/8/layout/cycle2"/>
    <dgm:cxn modelId="{961047FE-26D1-FD47-8797-CB4DAF3AA120}" type="presParOf" srcId="{C43177C5-E097-F54E-A436-4E96E7950AAD}" destId="{F651D444-2B5E-9E4D-9B93-5944D00FFDC4}" srcOrd="0" destOrd="0" presId="urn:microsoft.com/office/officeart/2005/8/layout/cycle2"/>
    <dgm:cxn modelId="{E87BF15F-3B68-564F-937C-52F3FC8EBBDF}" type="presParOf" srcId="{78218586-FF81-7848-AA7E-2A0463AF6914}" destId="{F0A97B06-57BB-5143-A59A-B23D87EB749A}" srcOrd="6" destOrd="0" presId="urn:microsoft.com/office/officeart/2005/8/layout/cycle2"/>
    <dgm:cxn modelId="{7B3AFC42-6E52-5843-8AA8-76E107599C11}" type="presParOf" srcId="{78218586-FF81-7848-AA7E-2A0463AF6914}" destId="{109FCCAB-A9E3-FC40-954D-BE7FB80FF15D}" srcOrd="7" destOrd="0" presId="urn:microsoft.com/office/officeart/2005/8/layout/cycle2"/>
    <dgm:cxn modelId="{F8DE84BE-5E23-734E-9B61-8EDE928C758D}" type="presParOf" srcId="{109FCCAB-A9E3-FC40-954D-BE7FB80FF15D}" destId="{F9DF822F-1FC5-4B4C-93AB-E8B4C1306FEE}" srcOrd="0" destOrd="0" presId="urn:microsoft.com/office/officeart/2005/8/layout/cycle2"/>
    <dgm:cxn modelId="{7F9F7D28-783C-AE4C-86FD-B29D58361161}" type="presParOf" srcId="{78218586-FF81-7848-AA7E-2A0463AF6914}" destId="{CD43E395-4617-9345-95E6-A342F23AB351}" srcOrd="8" destOrd="0" presId="urn:microsoft.com/office/officeart/2005/8/layout/cycle2"/>
    <dgm:cxn modelId="{097CF7A1-6B47-114F-8E7A-A2E5B0FF9244}" type="presParOf" srcId="{78218586-FF81-7848-AA7E-2A0463AF6914}" destId="{289A7F78-2C41-244E-AAB4-B70FA351CFD6}" srcOrd="9" destOrd="0" presId="urn:microsoft.com/office/officeart/2005/8/layout/cycle2"/>
    <dgm:cxn modelId="{07212AAC-4A35-A744-A70E-53417F917B16}" type="presParOf" srcId="{289A7F78-2C41-244E-AAB4-B70FA351CFD6}" destId="{407B5A76-FA47-4A4E-A425-AFA1C6B2BA4A}" srcOrd="0" destOrd="0" presId="urn:microsoft.com/office/officeart/2005/8/layout/cycle2"/>
    <dgm:cxn modelId="{F436CB75-86DE-4F45-887E-7ACB610978B7}" type="presParOf" srcId="{78218586-FF81-7848-AA7E-2A0463AF6914}" destId="{8DC8C63F-A649-0941-9417-3E3A6B16BC12}" srcOrd="10" destOrd="0" presId="urn:microsoft.com/office/officeart/2005/8/layout/cycle2"/>
    <dgm:cxn modelId="{A75E1F70-D95C-9547-834B-BE62CC7B23D5}" type="presParOf" srcId="{78218586-FF81-7848-AA7E-2A0463AF6914}" destId="{FF355FD8-BEF4-8142-89F2-C6F504781414}" srcOrd="11" destOrd="0" presId="urn:microsoft.com/office/officeart/2005/8/layout/cycle2"/>
    <dgm:cxn modelId="{5F5FF13C-115B-7142-BA1F-C6A299028E54}" type="presParOf" srcId="{FF355FD8-BEF4-8142-89F2-C6F504781414}" destId="{9945D0F5-1361-E940-B793-E2BBB543815D}" srcOrd="0" destOrd="0" presId="urn:microsoft.com/office/officeart/2005/8/layout/cycle2"/>
    <dgm:cxn modelId="{6713C69B-8559-224A-9132-8617E7DE06C7}" type="presParOf" srcId="{78218586-FF81-7848-AA7E-2A0463AF6914}" destId="{9D33C7DA-2D9F-A54C-AF19-0A8BF34E8614}" srcOrd="12" destOrd="0" presId="urn:microsoft.com/office/officeart/2005/8/layout/cycle2"/>
    <dgm:cxn modelId="{D99572B5-76F0-1646-99B1-ACBFA57A3668}" type="presParOf" srcId="{78218586-FF81-7848-AA7E-2A0463AF6914}" destId="{72D91C5A-A2AF-6C4A-9004-3C3890BA4560}" srcOrd="13" destOrd="0" presId="urn:microsoft.com/office/officeart/2005/8/layout/cycle2"/>
    <dgm:cxn modelId="{951D1FE6-5A32-B942-B9A7-88C2249F94BB}" type="presParOf" srcId="{72D91C5A-A2AF-6C4A-9004-3C3890BA4560}" destId="{39B3797F-051A-D746-9B97-E1AEB7FA7D43}" srcOrd="0" destOrd="0" presId="urn:microsoft.com/office/officeart/2005/8/layout/cycle2"/>
    <dgm:cxn modelId="{B6317113-A818-C44E-9AC9-A1EF862A2BE7}" type="presParOf" srcId="{78218586-FF81-7848-AA7E-2A0463AF6914}" destId="{88E3BFB5-FC56-7A41-B68E-B7E1F658714E}" srcOrd="14" destOrd="0" presId="urn:microsoft.com/office/officeart/2005/8/layout/cycle2"/>
    <dgm:cxn modelId="{01148DBA-B158-B548-8085-8A180315FFD6}" type="presParOf" srcId="{78218586-FF81-7848-AA7E-2A0463AF6914}" destId="{BCEA074B-3984-A94A-9C92-83CEE994FDE6}" srcOrd="15" destOrd="0" presId="urn:microsoft.com/office/officeart/2005/8/layout/cycle2"/>
    <dgm:cxn modelId="{78DDFBA1-E1C4-6643-AE11-FE03DA2F2B91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F124F795-1E59-B44A-B9D2-E7B67168D0C5}" type="presOf" srcId="{3BB94EED-661E-9F49-9752-AD556D656989}" destId="{F9DF822F-1FC5-4B4C-93AB-E8B4C1306FEE}" srcOrd="1" destOrd="0" presId="urn:microsoft.com/office/officeart/2005/8/layout/cycle2"/>
    <dgm:cxn modelId="{FEA8427D-56AB-DB45-97F0-857458A14201}" type="presOf" srcId="{9ABADB21-8DF8-604A-AE7D-576935054493}" destId="{78218586-FF81-7848-AA7E-2A0463AF6914}" srcOrd="0" destOrd="0" presId="urn:microsoft.com/office/officeart/2005/8/layout/cycle2"/>
    <dgm:cxn modelId="{B58E531D-A613-3D48-B140-58F63F1E2DC8}" type="presOf" srcId="{C6658D10-5F02-4D45-86FA-357B5F681608}" destId="{437127E5-AC48-D047-84BA-1B2D4DA143F6}" srcOrd="1" destOrd="0" presId="urn:microsoft.com/office/officeart/2005/8/layout/cycle2"/>
    <dgm:cxn modelId="{D7474337-AD0C-8940-8F8E-B6F429C500E1}" type="presOf" srcId="{3B6C4D2C-E006-0A40-A4EF-27DD1721C01F}" destId="{95A88AA1-12CE-1344-B3F4-B69166FC9033}" srcOrd="1" destOrd="0" presId="urn:microsoft.com/office/officeart/2005/8/layout/cycle2"/>
    <dgm:cxn modelId="{BEC9375B-74CA-F14C-9786-6669C83F9ADB}" type="presOf" srcId="{A95D94AD-1741-DE4B-A19C-8CF46E10A05D}" destId="{F0A97B06-57BB-5143-A59A-B23D87EB749A}" srcOrd="0" destOrd="0" presId="urn:microsoft.com/office/officeart/2005/8/layout/cycle2"/>
    <dgm:cxn modelId="{ECC5E53D-EABE-004F-85A5-E8766E46EEE2}" type="presOf" srcId="{15EEA9D7-CA1D-C549-96FF-860E6499E853}" destId="{3371E0A3-9259-5A45-AA2D-D35714865E35}" srcOrd="0" destOrd="0" presId="urn:microsoft.com/office/officeart/2005/8/layout/cycle2"/>
    <dgm:cxn modelId="{9176D703-BC10-274B-B8DC-B7280BF43399}" type="presOf" srcId="{ECB4D247-7E7D-5340-85C0-2D3DD8C2C434}" destId="{72D91C5A-A2AF-6C4A-9004-3C3890BA4560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16E3E5DC-05E4-A043-A0B3-64191B749A76}" type="presOf" srcId="{06ED8320-4EBA-AD44-BBE1-C66D1714617E}" destId="{407B5A76-FA47-4A4E-A425-AFA1C6B2BA4A}" srcOrd="1" destOrd="0" presId="urn:microsoft.com/office/officeart/2005/8/layout/cycle2"/>
    <dgm:cxn modelId="{EE3BBD6E-1945-2B4E-A53B-0842F6D7255B}" type="presOf" srcId="{C6658D10-5F02-4D45-86FA-357B5F681608}" destId="{BCEA074B-3984-A94A-9C92-83CEE994FDE6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355F8A1F-10EE-5444-A511-00448002B047}" type="presOf" srcId="{94B9AADA-5E20-E145-BCE8-2F6BE6F09D25}" destId="{F651D444-2B5E-9E4D-9B93-5944D00FFDC4}" srcOrd="1" destOrd="0" presId="urn:microsoft.com/office/officeart/2005/8/layout/cycle2"/>
    <dgm:cxn modelId="{15AEFC69-20E5-5A43-BA58-554D03CF512D}" type="presOf" srcId="{39E9C173-7CC7-114D-BCCA-F08139E81CE2}" destId="{8DC8C63F-A649-0941-9417-3E3A6B16BC12}" srcOrd="0" destOrd="0" presId="urn:microsoft.com/office/officeart/2005/8/layout/cycle2"/>
    <dgm:cxn modelId="{EF864E30-97D2-7E46-8C8A-697FC0A4C1EB}" type="presOf" srcId="{15EEA9D7-CA1D-C549-96FF-860E6499E853}" destId="{EFDA1A6E-1B3E-5B4E-9EFE-9E95D348EEF4}" srcOrd="1" destOrd="0" presId="urn:microsoft.com/office/officeart/2005/8/layout/cycle2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9EB0BBFA-59E6-0145-9DB1-FD0286E26451}" type="presOf" srcId="{ECB4D247-7E7D-5340-85C0-2D3DD8C2C434}" destId="{39B3797F-051A-D746-9B97-E1AEB7FA7D43}" srcOrd="1" destOrd="0" presId="urn:microsoft.com/office/officeart/2005/8/layout/cycle2"/>
    <dgm:cxn modelId="{CA059A69-F7DD-2748-BF16-CD1023ACB1CA}" type="presOf" srcId="{3540BBC3-DA6B-4545-8485-651B41DF3A7C}" destId="{88E3BFB5-FC56-7A41-B68E-B7E1F658714E}" srcOrd="0" destOrd="0" presId="urn:microsoft.com/office/officeart/2005/8/layout/cycle2"/>
    <dgm:cxn modelId="{692A6B6C-5398-2B49-8D24-4CBFD77B14EF}" type="presOf" srcId="{1D60719F-D0A7-ED43-9003-08B64B9C2908}" destId="{CD43E395-4617-9345-95E6-A342F23AB351}" srcOrd="0" destOrd="0" presId="urn:microsoft.com/office/officeart/2005/8/layout/cycle2"/>
    <dgm:cxn modelId="{50D798CC-A0DE-2D42-BF1C-C90F543D165E}" type="presOf" srcId="{94B9AADA-5E20-E145-BCE8-2F6BE6F09D25}" destId="{C43177C5-E097-F54E-A436-4E96E7950AAD}" srcOrd="0" destOrd="0" presId="urn:microsoft.com/office/officeart/2005/8/layout/cycle2"/>
    <dgm:cxn modelId="{2BBDA224-48FF-C94F-9251-9D30362215D8}" type="presOf" srcId="{06ED8320-4EBA-AD44-BBE1-C66D1714617E}" destId="{289A7F78-2C41-244E-AAB4-B70FA351CFD6}" srcOrd="0" destOrd="0" presId="urn:microsoft.com/office/officeart/2005/8/layout/cycle2"/>
    <dgm:cxn modelId="{F20D18FA-48C0-214E-A168-428A32C60896}" type="presOf" srcId="{3BB94EED-661E-9F49-9752-AD556D656989}" destId="{109FCCAB-A9E3-FC40-954D-BE7FB80FF15D}" srcOrd="0" destOrd="0" presId="urn:microsoft.com/office/officeart/2005/8/layout/cycle2"/>
    <dgm:cxn modelId="{F0C18016-F2A7-7C4E-B14E-0A3EBC14FE5F}" type="presOf" srcId="{A08295FA-BDFE-2A4D-8D97-D93E06A4A63C}" destId="{FF355FD8-BEF4-8142-89F2-C6F504781414}" srcOrd="0" destOrd="0" presId="urn:microsoft.com/office/officeart/2005/8/layout/cycle2"/>
    <dgm:cxn modelId="{F7BEC7FD-A37B-AE43-9824-1926D9D742B7}" type="presOf" srcId="{8932C50D-6E43-6148-B18A-BF31241AA7BC}" destId="{420BDDC4-76B4-3740-88A9-0B4BA62D3BE7}" srcOrd="0" destOrd="0" presId="urn:microsoft.com/office/officeart/2005/8/layout/cycle2"/>
    <dgm:cxn modelId="{34FD5A55-3CD2-0B44-BAF0-AA33D8D6BBD2}" type="presOf" srcId="{4B63E2C2-3010-BA43-B79E-689DE10F4EA2}" destId="{03CBD181-5CCE-3540-A277-98FBB461EEA1}" srcOrd="0" destOrd="0" presId="urn:microsoft.com/office/officeart/2005/8/layout/cycle2"/>
    <dgm:cxn modelId="{B6478C3D-8FF0-2544-9866-C2C4B18899B0}" type="presOf" srcId="{3B6C4D2C-E006-0A40-A4EF-27DD1721C01F}" destId="{4CC6A0EF-2065-734E-995B-C3EF53395271}" srcOrd="0" destOrd="0" presId="urn:microsoft.com/office/officeart/2005/8/layout/cycle2"/>
    <dgm:cxn modelId="{B1661A83-37B7-6A48-A49B-101DC1760E86}" type="presOf" srcId="{0B648616-E38A-0744-A6CF-68CE11F1E262}" destId="{98DDBB1F-31E6-2E40-8434-AE1A7D4E2C20}" srcOrd="0" destOrd="0" presId="urn:microsoft.com/office/officeart/2005/8/layout/cycle2"/>
    <dgm:cxn modelId="{39130850-01FC-1E4B-8A83-3BDAB031CF30}" type="presOf" srcId="{A08295FA-BDFE-2A4D-8D97-D93E06A4A63C}" destId="{9945D0F5-1361-E940-B793-E2BBB543815D}" srcOrd="1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431155CC-4975-5049-BF25-7079810A65D4}" type="presOf" srcId="{BE7969E9-B3A3-9045-AF4D-E457FAF7F53B}" destId="{9D33C7DA-2D9F-A54C-AF19-0A8BF34E8614}" srcOrd="0" destOrd="0" presId="urn:microsoft.com/office/officeart/2005/8/layout/cycle2"/>
    <dgm:cxn modelId="{50BFBE16-7762-3147-AD67-D3AB695A913D}" type="presParOf" srcId="{78218586-FF81-7848-AA7E-2A0463AF6914}" destId="{420BDDC4-76B4-3740-88A9-0B4BA62D3BE7}" srcOrd="0" destOrd="0" presId="urn:microsoft.com/office/officeart/2005/8/layout/cycle2"/>
    <dgm:cxn modelId="{35F7C918-A2AA-2246-8C77-DA5E5CC0CF86}" type="presParOf" srcId="{78218586-FF81-7848-AA7E-2A0463AF6914}" destId="{4CC6A0EF-2065-734E-995B-C3EF53395271}" srcOrd="1" destOrd="0" presId="urn:microsoft.com/office/officeart/2005/8/layout/cycle2"/>
    <dgm:cxn modelId="{74DF4BA1-D215-4447-9F07-0321A2371D0B}" type="presParOf" srcId="{4CC6A0EF-2065-734E-995B-C3EF53395271}" destId="{95A88AA1-12CE-1344-B3F4-B69166FC9033}" srcOrd="0" destOrd="0" presId="urn:microsoft.com/office/officeart/2005/8/layout/cycle2"/>
    <dgm:cxn modelId="{4D29E200-5B83-D942-A88D-E9F696E3ECCD}" type="presParOf" srcId="{78218586-FF81-7848-AA7E-2A0463AF6914}" destId="{03CBD181-5CCE-3540-A277-98FBB461EEA1}" srcOrd="2" destOrd="0" presId="urn:microsoft.com/office/officeart/2005/8/layout/cycle2"/>
    <dgm:cxn modelId="{B855192E-68C3-A848-8897-6097F02DC395}" type="presParOf" srcId="{78218586-FF81-7848-AA7E-2A0463AF6914}" destId="{3371E0A3-9259-5A45-AA2D-D35714865E35}" srcOrd="3" destOrd="0" presId="urn:microsoft.com/office/officeart/2005/8/layout/cycle2"/>
    <dgm:cxn modelId="{44304745-3E5C-0F4C-BB8A-1C6D8B334460}" type="presParOf" srcId="{3371E0A3-9259-5A45-AA2D-D35714865E35}" destId="{EFDA1A6E-1B3E-5B4E-9EFE-9E95D348EEF4}" srcOrd="0" destOrd="0" presId="urn:microsoft.com/office/officeart/2005/8/layout/cycle2"/>
    <dgm:cxn modelId="{9216B336-098D-484E-A330-F1F387740BDA}" type="presParOf" srcId="{78218586-FF81-7848-AA7E-2A0463AF6914}" destId="{98DDBB1F-31E6-2E40-8434-AE1A7D4E2C20}" srcOrd="4" destOrd="0" presId="urn:microsoft.com/office/officeart/2005/8/layout/cycle2"/>
    <dgm:cxn modelId="{C3B33B03-B562-1C4B-8489-9FB96D82791B}" type="presParOf" srcId="{78218586-FF81-7848-AA7E-2A0463AF6914}" destId="{C43177C5-E097-F54E-A436-4E96E7950AAD}" srcOrd="5" destOrd="0" presId="urn:microsoft.com/office/officeart/2005/8/layout/cycle2"/>
    <dgm:cxn modelId="{C67DCE12-10D0-3B43-AEC7-7E06CE5B794A}" type="presParOf" srcId="{C43177C5-E097-F54E-A436-4E96E7950AAD}" destId="{F651D444-2B5E-9E4D-9B93-5944D00FFDC4}" srcOrd="0" destOrd="0" presId="urn:microsoft.com/office/officeart/2005/8/layout/cycle2"/>
    <dgm:cxn modelId="{483A8604-B42B-BC40-A5B8-BD7ABB361F4E}" type="presParOf" srcId="{78218586-FF81-7848-AA7E-2A0463AF6914}" destId="{F0A97B06-57BB-5143-A59A-B23D87EB749A}" srcOrd="6" destOrd="0" presId="urn:microsoft.com/office/officeart/2005/8/layout/cycle2"/>
    <dgm:cxn modelId="{65B33210-A02D-7748-8C70-EBDAB5891929}" type="presParOf" srcId="{78218586-FF81-7848-AA7E-2A0463AF6914}" destId="{109FCCAB-A9E3-FC40-954D-BE7FB80FF15D}" srcOrd="7" destOrd="0" presId="urn:microsoft.com/office/officeart/2005/8/layout/cycle2"/>
    <dgm:cxn modelId="{9B188F75-10F7-084A-9990-F2C0983A022A}" type="presParOf" srcId="{109FCCAB-A9E3-FC40-954D-BE7FB80FF15D}" destId="{F9DF822F-1FC5-4B4C-93AB-E8B4C1306FEE}" srcOrd="0" destOrd="0" presId="urn:microsoft.com/office/officeart/2005/8/layout/cycle2"/>
    <dgm:cxn modelId="{AE6DE659-4D6E-E742-ABBF-DF424AFD7BEC}" type="presParOf" srcId="{78218586-FF81-7848-AA7E-2A0463AF6914}" destId="{CD43E395-4617-9345-95E6-A342F23AB351}" srcOrd="8" destOrd="0" presId="urn:microsoft.com/office/officeart/2005/8/layout/cycle2"/>
    <dgm:cxn modelId="{F8427009-92BF-8A48-81C5-4C829AEDE71E}" type="presParOf" srcId="{78218586-FF81-7848-AA7E-2A0463AF6914}" destId="{289A7F78-2C41-244E-AAB4-B70FA351CFD6}" srcOrd="9" destOrd="0" presId="urn:microsoft.com/office/officeart/2005/8/layout/cycle2"/>
    <dgm:cxn modelId="{7611FE26-40E5-5C46-B662-E1685B6AB3AC}" type="presParOf" srcId="{289A7F78-2C41-244E-AAB4-B70FA351CFD6}" destId="{407B5A76-FA47-4A4E-A425-AFA1C6B2BA4A}" srcOrd="0" destOrd="0" presId="urn:microsoft.com/office/officeart/2005/8/layout/cycle2"/>
    <dgm:cxn modelId="{0A0CC7B1-7E08-6841-9957-7D57069BDBC3}" type="presParOf" srcId="{78218586-FF81-7848-AA7E-2A0463AF6914}" destId="{8DC8C63F-A649-0941-9417-3E3A6B16BC12}" srcOrd="10" destOrd="0" presId="urn:microsoft.com/office/officeart/2005/8/layout/cycle2"/>
    <dgm:cxn modelId="{3D9B5547-5482-E148-AF2B-213EA7AF0A99}" type="presParOf" srcId="{78218586-FF81-7848-AA7E-2A0463AF6914}" destId="{FF355FD8-BEF4-8142-89F2-C6F504781414}" srcOrd="11" destOrd="0" presId="urn:microsoft.com/office/officeart/2005/8/layout/cycle2"/>
    <dgm:cxn modelId="{9AEC76D1-AD3D-7544-98F1-23DD265ED307}" type="presParOf" srcId="{FF355FD8-BEF4-8142-89F2-C6F504781414}" destId="{9945D0F5-1361-E940-B793-E2BBB543815D}" srcOrd="0" destOrd="0" presId="urn:microsoft.com/office/officeart/2005/8/layout/cycle2"/>
    <dgm:cxn modelId="{A4125DC9-65AD-4D44-A04D-DA5CC182EF28}" type="presParOf" srcId="{78218586-FF81-7848-AA7E-2A0463AF6914}" destId="{9D33C7DA-2D9F-A54C-AF19-0A8BF34E8614}" srcOrd="12" destOrd="0" presId="urn:microsoft.com/office/officeart/2005/8/layout/cycle2"/>
    <dgm:cxn modelId="{369EDEE1-6FF1-5946-8A1E-D655EE5E5926}" type="presParOf" srcId="{78218586-FF81-7848-AA7E-2A0463AF6914}" destId="{72D91C5A-A2AF-6C4A-9004-3C3890BA4560}" srcOrd="13" destOrd="0" presId="urn:microsoft.com/office/officeart/2005/8/layout/cycle2"/>
    <dgm:cxn modelId="{FBDC605D-C908-6F49-9C3C-7F02EB5D6E97}" type="presParOf" srcId="{72D91C5A-A2AF-6C4A-9004-3C3890BA4560}" destId="{39B3797F-051A-D746-9B97-E1AEB7FA7D43}" srcOrd="0" destOrd="0" presId="urn:microsoft.com/office/officeart/2005/8/layout/cycle2"/>
    <dgm:cxn modelId="{A4361DB8-1962-8946-B3B8-7095434C7F8E}" type="presParOf" srcId="{78218586-FF81-7848-AA7E-2A0463AF6914}" destId="{88E3BFB5-FC56-7A41-B68E-B7E1F658714E}" srcOrd="14" destOrd="0" presId="urn:microsoft.com/office/officeart/2005/8/layout/cycle2"/>
    <dgm:cxn modelId="{ABFE101E-E13F-7A47-A41F-AC8013CEDE97}" type="presParOf" srcId="{78218586-FF81-7848-AA7E-2A0463AF6914}" destId="{BCEA074B-3984-A94A-9C92-83CEE994FDE6}" srcOrd="15" destOrd="0" presId="urn:microsoft.com/office/officeart/2005/8/layout/cycle2"/>
    <dgm:cxn modelId="{F8DEA164-736E-7447-B9BB-D1BE4A2404BD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A3F6BB04-3592-9D46-BDD6-2F417FE58D59}" type="presOf" srcId="{ECB4D247-7E7D-5340-85C0-2D3DD8C2C434}" destId="{72D91C5A-A2AF-6C4A-9004-3C3890BA4560}" srcOrd="0" destOrd="0" presId="urn:microsoft.com/office/officeart/2005/8/layout/cycle2"/>
    <dgm:cxn modelId="{5CD26AAA-3D43-1A42-8091-5CC30F501094}" type="presOf" srcId="{9ABADB21-8DF8-604A-AE7D-576935054493}" destId="{78218586-FF81-7848-AA7E-2A0463AF6914}" srcOrd="0" destOrd="0" presId="urn:microsoft.com/office/officeart/2005/8/layout/cycle2"/>
    <dgm:cxn modelId="{D3584824-C27F-EA4A-AB15-AB1F88594304}" type="presOf" srcId="{3BB94EED-661E-9F49-9752-AD556D656989}" destId="{F9DF822F-1FC5-4B4C-93AB-E8B4C1306FEE}" srcOrd="1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C1D6B04F-F11D-2C4A-AB03-A90B50235DF6}" type="presOf" srcId="{4B63E2C2-3010-BA43-B79E-689DE10F4EA2}" destId="{03CBD181-5CCE-3540-A277-98FBB461EEA1}" srcOrd="0" destOrd="0" presId="urn:microsoft.com/office/officeart/2005/8/layout/cycle2"/>
    <dgm:cxn modelId="{37F9249A-DBF5-A543-85EB-03F5F4C74282}" type="presOf" srcId="{C6658D10-5F02-4D45-86FA-357B5F681608}" destId="{437127E5-AC48-D047-84BA-1B2D4DA143F6}" srcOrd="1" destOrd="0" presId="urn:microsoft.com/office/officeart/2005/8/layout/cycle2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8C1F98D8-E441-F146-948A-AF67D91A4FE9}" type="presOf" srcId="{15EEA9D7-CA1D-C549-96FF-860E6499E853}" destId="{EFDA1A6E-1B3E-5B4E-9EFE-9E95D348EEF4}" srcOrd="1" destOrd="0" presId="urn:microsoft.com/office/officeart/2005/8/layout/cycle2"/>
    <dgm:cxn modelId="{A1210659-B394-FC4A-9A8A-BD7D493CB641}" type="presOf" srcId="{06ED8320-4EBA-AD44-BBE1-C66D1714617E}" destId="{407B5A76-FA47-4A4E-A425-AFA1C6B2BA4A}" srcOrd="1" destOrd="0" presId="urn:microsoft.com/office/officeart/2005/8/layout/cycle2"/>
    <dgm:cxn modelId="{0B80E416-AA3D-5442-BF0D-9B1FE2E27F9F}" type="presOf" srcId="{1D60719F-D0A7-ED43-9003-08B64B9C2908}" destId="{CD43E395-4617-9345-95E6-A342F23AB351}" srcOrd="0" destOrd="0" presId="urn:microsoft.com/office/officeart/2005/8/layout/cycle2"/>
    <dgm:cxn modelId="{EA0CCBB6-FF60-564A-8C3A-F643A2354760}" type="presOf" srcId="{3B6C4D2C-E006-0A40-A4EF-27DD1721C01F}" destId="{95A88AA1-12CE-1344-B3F4-B69166FC9033}" srcOrd="1" destOrd="0" presId="urn:microsoft.com/office/officeart/2005/8/layout/cycle2"/>
    <dgm:cxn modelId="{E96EFBB1-16AD-774E-B3B0-38A2D1340D04}" type="presOf" srcId="{06ED8320-4EBA-AD44-BBE1-C66D1714617E}" destId="{289A7F78-2C41-244E-AAB4-B70FA351CFD6}" srcOrd="0" destOrd="0" presId="urn:microsoft.com/office/officeart/2005/8/layout/cycle2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C8DA70F9-BA79-D14F-9072-AB9480FDDA5A}" type="presOf" srcId="{A08295FA-BDFE-2A4D-8D97-D93E06A4A63C}" destId="{FF355FD8-BEF4-8142-89F2-C6F504781414}" srcOrd="0" destOrd="0" presId="urn:microsoft.com/office/officeart/2005/8/layout/cycle2"/>
    <dgm:cxn modelId="{5A9CBD36-E0F7-CF43-822A-3B0F1B004AFA}" type="presOf" srcId="{ECB4D247-7E7D-5340-85C0-2D3DD8C2C434}" destId="{39B3797F-051A-D746-9B97-E1AEB7FA7D43}" srcOrd="1" destOrd="0" presId="urn:microsoft.com/office/officeart/2005/8/layout/cycle2"/>
    <dgm:cxn modelId="{77EF2421-FB0B-9F4F-9235-36B61AB65E14}" type="presOf" srcId="{A95D94AD-1741-DE4B-A19C-8CF46E10A05D}" destId="{F0A97B06-57BB-5143-A59A-B23D87EB749A}" srcOrd="0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CBB18345-4601-2340-BB32-B170EEEAD991}" type="presOf" srcId="{3540BBC3-DA6B-4545-8485-651B41DF3A7C}" destId="{88E3BFB5-FC56-7A41-B68E-B7E1F658714E}" srcOrd="0" destOrd="0" presId="urn:microsoft.com/office/officeart/2005/8/layout/cycle2"/>
    <dgm:cxn modelId="{B1A90FBD-7D78-B44E-AC5F-A3CEFEA3F945}" type="presOf" srcId="{BE7969E9-B3A3-9045-AF4D-E457FAF7F53B}" destId="{9D33C7DA-2D9F-A54C-AF19-0A8BF34E8614}" srcOrd="0" destOrd="0" presId="urn:microsoft.com/office/officeart/2005/8/layout/cycle2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9181603E-1942-EF49-A905-E8226B8EE8C1}" type="presOf" srcId="{8932C50D-6E43-6148-B18A-BF31241AA7BC}" destId="{420BDDC4-76B4-3740-88A9-0B4BA62D3BE7}" srcOrd="0" destOrd="0" presId="urn:microsoft.com/office/officeart/2005/8/layout/cycle2"/>
    <dgm:cxn modelId="{441A260A-C708-524E-9D6A-B005107E1952}" type="presOf" srcId="{0B648616-E38A-0744-A6CF-68CE11F1E262}" destId="{98DDBB1F-31E6-2E40-8434-AE1A7D4E2C20}" srcOrd="0" destOrd="0" presId="urn:microsoft.com/office/officeart/2005/8/layout/cycle2"/>
    <dgm:cxn modelId="{58881864-2F1B-E14A-ACFA-F117B3784A27}" type="presOf" srcId="{C6658D10-5F02-4D45-86FA-357B5F681608}" destId="{BCEA074B-3984-A94A-9C92-83CEE994FDE6}" srcOrd="0" destOrd="0" presId="urn:microsoft.com/office/officeart/2005/8/layout/cycle2"/>
    <dgm:cxn modelId="{BC042278-7256-8044-AA6B-39112F2F50AC}" type="presOf" srcId="{3BB94EED-661E-9F49-9752-AD556D656989}" destId="{109FCCAB-A9E3-FC40-954D-BE7FB80FF15D}" srcOrd="0" destOrd="0" presId="urn:microsoft.com/office/officeart/2005/8/layout/cycle2"/>
    <dgm:cxn modelId="{0A28D03C-E021-EA45-B818-1202962C4A5A}" type="presOf" srcId="{94B9AADA-5E20-E145-BCE8-2F6BE6F09D25}" destId="{F651D444-2B5E-9E4D-9B93-5944D00FFDC4}" srcOrd="1" destOrd="0" presId="urn:microsoft.com/office/officeart/2005/8/layout/cycle2"/>
    <dgm:cxn modelId="{77A1663B-6CB0-A24E-8BD3-1A26AD772E6C}" type="presOf" srcId="{3B6C4D2C-E006-0A40-A4EF-27DD1721C01F}" destId="{4CC6A0EF-2065-734E-995B-C3EF53395271}" srcOrd="0" destOrd="0" presId="urn:microsoft.com/office/officeart/2005/8/layout/cycle2"/>
    <dgm:cxn modelId="{912A9E52-33A2-0A42-A267-79428CBF18C8}" type="presOf" srcId="{15EEA9D7-CA1D-C549-96FF-860E6499E853}" destId="{3371E0A3-9259-5A45-AA2D-D35714865E35}" srcOrd="0" destOrd="0" presId="urn:microsoft.com/office/officeart/2005/8/layout/cycle2"/>
    <dgm:cxn modelId="{635BA7FD-4E5B-4B4A-B074-19391C41BF19}" type="presOf" srcId="{94B9AADA-5E20-E145-BCE8-2F6BE6F09D25}" destId="{C43177C5-E097-F54E-A436-4E96E7950AAD}" srcOrd="0" destOrd="0" presId="urn:microsoft.com/office/officeart/2005/8/layout/cycle2"/>
    <dgm:cxn modelId="{2CD71004-A914-E44E-9336-6FF3546DCD90}" type="presOf" srcId="{39E9C173-7CC7-114D-BCCA-F08139E81CE2}" destId="{8DC8C63F-A649-0941-9417-3E3A6B16BC12}" srcOrd="0" destOrd="0" presId="urn:microsoft.com/office/officeart/2005/8/layout/cycle2"/>
    <dgm:cxn modelId="{BE94A93A-CB9A-A14D-B91A-715E51A97FDE}" type="presOf" srcId="{A08295FA-BDFE-2A4D-8D97-D93E06A4A63C}" destId="{9945D0F5-1361-E940-B793-E2BBB543815D}" srcOrd="1" destOrd="0" presId="urn:microsoft.com/office/officeart/2005/8/layout/cycle2"/>
    <dgm:cxn modelId="{807F775F-159F-BD48-A755-5F2885E07F7D}" type="presParOf" srcId="{78218586-FF81-7848-AA7E-2A0463AF6914}" destId="{420BDDC4-76B4-3740-88A9-0B4BA62D3BE7}" srcOrd="0" destOrd="0" presId="urn:microsoft.com/office/officeart/2005/8/layout/cycle2"/>
    <dgm:cxn modelId="{5AE1239A-56BB-9D40-9A00-5E914ED7E2AD}" type="presParOf" srcId="{78218586-FF81-7848-AA7E-2A0463AF6914}" destId="{4CC6A0EF-2065-734E-995B-C3EF53395271}" srcOrd="1" destOrd="0" presId="urn:microsoft.com/office/officeart/2005/8/layout/cycle2"/>
    <dgm:cxn modelId="{C724A2BA-0E34-1247-8D79-0AE05DF7C83F}" type="presParOf" srcId="{4CC6A0EF-2065-734E-995B-C3EF53395271}" destId="{95A88AA1-12CE-1344-B3F4-B69166FC9033}" srcOrd="0" destOrd="0" presId="urn:microsoft.com/office/officeart/2005/8/layout/cycle2"/>
    <dgm:cxn modelId="{3B5374A0-7600-3045-8C33-07B02BC7D793}" type="presParOf" srcId="{78218586-FF81-7848-AA7E-2A0463AF6914}" destId="{03CBD181-5CCE-3540-A277-98FBB461EEA1}" srcOrd="2" destOrd="0" presId="urn:microsoft.com/office/officeart/2005/8/layout/cycle2"/>
    <dgm:cxn modelId="{D2093D8A-FD2E-BA49-B49C-58CFB87D63D6}" type="presParOf" srcId="{78218586-FF81-7848-AA7E-2A0463AF6914}" destId="{3371E0A3-9259-5A45-AA2D-D35714865E35}" srcOrd="3" destOrd="0" presId="urn:microsoft.com/office/officeart/2005/8/layout/cycle2"/>
    <dgm:cxn modelId="{3281B866-861A-6543-941F-F35D15E6CA02}" type="presParOf" srcId="{3371E0A3-9259-5A45-AA2D-D35714865E35}" destId="{EFDA1A6E-1B3E-5B4E-9EFE-9E95D348EEF4}" srcOrd="0" destOrd="0" presId="urn:microsoft.com/office/officeart/2005/8/layout/cycle2"/>
    <dgm:cxn modelId="{958EB13B-0618-5E48-BF85-3D5975A0F6C4}" type="presParOf" srcId="{78218586-FF81-7848-AA7E-2A0463AF6914}" destId="{98DDBB1F-31E6-2E40-8434-AE1A7D4E2C20}" srcOrd="4" destOrd="0" presId="urn:microsoft.com/office/officeart/2005/8/layout/cycle2"/>
    <dgm:cxn modelId="{606AA715-0FE9-5D41-A16D-32C7AE60BC99}" type="presParOf" srcId="{78218586-FF81-7848-AA7E-2A0463AF6914}" destId="{C43177C5-E097-F54E-A436-4E96E7950AAD}" srcOrd="5" destOrd="0" presId="urn:microsoft.com/office/officeart/2005/8/layout/cycle2"/>
    <dgm:cxn modelId="{F37C7FA3-A41D-B945-B1E5-F285DF810FF8}" type="presParOf" srcId="{C43177C5-E097-F54E-A436-4E96E7950AAD}" destId="{F651D444-2B5E-9E4D-9B93-5944D00FFDC4}" srcOrd="0" destOrd="0" presId="urn:microsoft.com/office/officeart/2005/8/layout/cycle2"/>
    <dgm:cxn modelId="{2549DEF1-EDDB-0F43-BC5A-8CBD1F04BE01}" type="presParOf" srcId="{78218586-FF81-7848-AA7E-2A0463AF6914}" destId="{F0A97B06-57BB-5143-A59A-B23D87EB749A}" srcOrd="6" destOrd="0" presId="urn:microsoft.com/office/officeart/2005/8/layout/cycle2"/>
    <dgm:cxn modelId="{67C77D06-CAB5-8D4D-A8CE-00590E8984EF}" type="presParOf" srcId="{78218586-FF81-7848-AA7E-2A0463AF6914}" destId="{109FCCAB-A9E3-FC40-954D-BE7FB80FF15D}" srcOrd="7" destOrd="0" presId="urn:microsoft.com/office/officeart/2005/8/layout/cycle2"/>
    <dgm:cxn modelId="{D06110DA-7CB8-2B45-B5D9-70297563CF7C}" type="presParOf" srcId="{109FCCAB-A9E3-FC40-954D-BE7FB80FF15D}" destId="{F9DF822F-1FC5-4B4C-93AB-E8B4C1306FEE}" srcOrd="0" destOrd="0" presId="urn:microsoft.com/office/officeart/2005/8/layout/cycle2"/>
    <dgm:cxn modelId="{385C2DC8-3D6B-3242-98F9-8CD477C994D5}" type="presParOf" srcId="{78218586-FF81-7848-AA7E-2A0463AF6914}" destId="{CD43E395-4617-9345-95E6-A342F23AB351}" srcOrd="8" destOrd="0" presId="urn:microsoft.com/office/officeart/2005/8/layout/cycle2"/>
    <dgm:cxn modelId="{975529A9-B729-0E4E-9FCB-0192303B879E}" type="presParOf" srcId="{78218586-FF81-7848-AA7E-2A0463AF6914}" destId="{289A7F78-2C41-244E-AAB4-B70FA351CFD6}" srcOrd="9" destOrd="0" presId="urn:microsoft.com/office/officeart/2005/8/layout/cycle2"/>
    <dgm:cxn modelId="{ED8D35F5-A03A-4047-B357-B9851731C913}" type="presParOf" srcId="{289A7F78-2C41-244E-AAB4-B70FA351CFD6}" destId="{407B5A76-FA47-4A4E-A425-AFA1C6B2BA4A}" srcOrd="0" destOrd="0" presId="urn:microsoft.com/office/officeart/2005/8/layout/cycle2"/>
    <dgm:cxn modelId="{321031ED-9260-FC43-AB99-D7FC241D8BB0}" type="presParOf" srcId="{78218586-FF81-7848-AA7E-2A0463AF6914}" destId="{8DC8C63F-A649-0941-9417-3E3A6B16BC12}" srcOrd="10" destOrd="0" presId="urn:microsoft.com/office/officeart/2005/8/layout/cycle2"/>
    <dgm:cxn modelId="{BE34CAE2-6EE2-F14E-86A3-874448E85B9D}" type="presParOf" srcId="{78218586-FF81-7848-AA7E-2A0463AF6914}" destId="{FF355FD8-BEF4-8142-89F2-C6F504781414}" srcOrd="11" destOrd="0" presId="urn:microsoft.com/office/officeart/2005/8/layout/cycle2"/>
    <dgm:cxn modelId="{A909E04A-68EA-FF40-8102-22D72260658F}" type="presParOf" srcId="{FF355FD8-BEF4-8142-89F2-C6F504781414}" destId="{9945D0F5-1361-E940-B793-E2BBB543815D}" srcOrd="0" destOrd="0" presId="urn:microsoft.com/office/officeart/2005/8/layout/cycle2"/>
    <dgm:cxn modelId="{2F4B587B-9FF6-E443-AFAF-13ED7125EAEE}" type="presParOf" srcId="{78218586-FF81-7848-AA7E-2A0463AF6914}" destId="{9D33C7DA-2D9F-A54C-AF19-0A8BF34E8614}" srcOrd="12" destOrd="0" presId="urn:microsoft.com/office/officeart/2005/8/layout/cycle2"/>
    <dgm:cxn modelId="{C2AC317A-F84E-354D-8366-523237AAC5B0}" type="presParOf" srcId="{78218586-FF81-7848-AA7E-2A0463AF6914}" destId="{72D91C5A-A2AF-6C4A-9004-3C3890BA4560}" srcOrd="13" destOrd="0" presId="urn:microsoft.com/office/officeart/2005/8/layout/cycle2"/>
    <dgm:cxn modelId="{E3CE74E4-A55A-0A45-BA6F-21C607B6D5B0}" type="presParOf" srcId="{72D91C5A-A2AF-6C4A-9004-3C3890BA4560}" destId="{39B3797F-051A-D746-9B97-E1AEB7FA7D43}" srcOrd="0" destOrd="0" presId="urn:microsoft.com/office/officeart/2005/8/layout/cycle2"/>
    <dgm:cxn modelId="{20020FE9-579A-7448-9CE4-FAABDCA24FA0}" type="presParOf" srcId="{78218586-FF81-7848-AA7E-2A0463AF6914}" destId="{88E3BFB5-FC56-7A41-B68E-B7E1F658714E}" srcOrd="14" destOrd="0" presId="urn:microsoft.com/office/officeart/2005/8/layout/cycle2"/>
    <dgm:cxn modelId="{636F8EBB-4347-604D-8DBC-229A2608B1EA}" type="presParOf" srcId="{78218586-FF81-7848-AA7E-2A0463AF6914}" destId="{BCEA074B-3984-A94A-9C92-83CEE994FDE6}" srcOrd="15" destOrd="0" presId="urn:microsoft.com/office/officeart/2005/8/layout/cycle2"/>
    <dgm:cxn modelId="{504F3DA1-946E-2944-906A-81404C2179AE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AB4632BF-CAE7-574E-A048-BBECE1554A79}" type="presOf" srcId="{3B6C4D2C-E006-0A40-A4EF-27DD1721C01F}" destId="{4CC6A0EF-2065-734E-995B-C3EF53395271}" srcOrd="0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3B7FF425-8EA6-6745-8329-AE54E636A2C3}" type="presOf" srcId="{3BB94EED-661E-9F49-9752-AD556D656989}" destId="{F9DF822F-1FC5-4B4C-93AB-E8B4C1306FEE}" srcOrd="1" destOrd="0" presId="urn:microsoft.com/office/officeart/2005/8/layout/cycle2"/>
    <dgm:cxn modelId="{0BE96DAB-BA46-E74A-A804-5A520DF88B69}" type="presOf" srcId="{C6658D10-5F02-4D45-86FA-357B5F681608}" destId="{BCEA074B-3984-A94A-9C92-83CEE994FDE6}" srcOrd="0" destOrd="0" presId="urn:microsoft.com/office/officeart/2005/8/layout/cycle2"/>
    <dgm:cxn modelId="{9EBC03BC-7635-204E-95BD-10AAFE70BE03}" type="presOf" srcId="{BE7969E9-B3A3-9045-AF4D-E457FAF7F53B}" destId="{9D33C7DA-2D9F-A54C-AF19-0A8BF34E8614}" srcOrd="0" destOrd="0" presId="urn:microsoft.com/office/officeart/2005/8/layout/cycle2"/>
    <dgm:cxn modelId="{6196670E-01ED-9D4C-9E3D-D6B90B3765EF}" type="presOf" srcId="{15EEA9D7-CA1D-C549-96FF-860E6499E853}" destId="{EFDA1A6E-1B3E-5B4E-9EFE-9E95D348EEF4}" srcOrd="1" destOrd="0" presId="urn:microsoft.com/office/officeart/2005/8/layout/cycle2"/>
    <dgm:cxn modelId="{BC3A58B9-F09E-EE45-A017-F22092B721AC}" type="presOf" srcId="{39E9C173-7CC7-114D-BCCA-F08139E81CE2}" destId="{8DC8C63F-A649-0941-9417-3E3A6B16BC12}" srcOrd="0" destOrd="0" presId="urn:microsoft.com/office/officeart/2005/8/layout/cycle2"/>
    <dgm:cxn modelId="{A12D54E7-B8DA-254B-9791-17F18CC6703F}" type="presOf" srcId="{ECB4D247-7E7D-5340-85C0-2D3DD8C2C434}" destId="{39B3797F-051A-D746-9B97-E1AEB7FA7D43}" srcOrd="1" destOrd="0" presId="urn:microsoft.com/office/officeart/2005/8/layout/cycle2"/>
    <dgm:cxn modelId="{E4DBB256-7AD8-5E47-8391-6398D1C7194A}" type="presOf" srcId="{3B6C4D2C-E006-0A40-A4EF-27DD1721C01F}" destId="{95A88AA1-12CE-1344-B3F4-B69166FC9033}" srcOrd="1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BE550F01-1F7E-024A-AF11-E248FAD008E0}" type="presOf" srcId="{9ABADB21-8DF8-604A-AE7D-576935054493}" destId="{78218586-FF81-7848-AA7E-2A0463AF6914}" srcOrd="0" destOrd="0" presId="urn:microsoft.com/office/officeart/2005/8/layout/cycle2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DFB48432-9EEB-544B-AE6A-47B1CC773572}" type="presOf" srcId="{C6658D10-5F02-4D45-86FA-357B5F681608}" destId="{437127E5-AC48-D047-84BA-1B2D4DA143F6}" srcOrd="1" destOrd="0" presId="urn:microsoft.com/office/officeart/2005/8/layout/cycle2"/>
    <dgm:cxn modelId="{46521CC2-0C6D-7448-9D24-4E299772E004}" type="presOf" srcId="{A95D94AD-1741-DE4B-A19C-8CF46E10A05D}" destId="{F0A97B06-57BB-5143-A59A-B23D87EB749A}" srcOrd="0" destOrd="0" presId="urn:microsoft.com/office/officeart/2005/8/layout/cycle2"/>
    <dgm:cxn modelId="{89479FA6-7ACD-0D45-BE95-E8C0EAA55C33}" type="presOf" srcId="{3540BBC3-DA6B-4545-8485-651B41DF3A7C}" destId="{88E3BFB5-FC56-7A41-B68E-B7E1F658714E}" srcOrd="0" destOrd="0" presId="urn:microsoft.com/office/officeart/2005/8/layout/cycle2"/>
    <dgm:cxn modelId="{62D20299-D4BA-A04D-9CAD-F02A13A15350}" type="presOf" srcId="{A08295FA-BDFE-2A4D-8D97-D93E06A4A63C}" destId="{9945D0F5-1361-E940-B793-E2BBB543815D}" srcOrd="1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76DDF2C7-3044-BD4A-92CE-6670D0A7577D}" type="presOf" srcId="{15EEA9D7-CA1D-C549-96FF-860E6499E853}" destId="{3371E0A3-9259-5A45-AA2D-D35714865E35}" srcOrd="0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66743A40-3FB4-3644-A619-E66E4848DC7D}" type="presOf" srcId="{3BB94EED-661E-9F49-9752-AD556D656989}" destId="{109FCCAB-A9E3-FC40-954D-BE7FB80FF15D}" srcOrd="0" destOrd="0" presId="urn:microsoft.com/office/officeart/2005/8/layout/cycle2"/>
    <dgm:cxn modelId="{76E0119E-DC4F-0549-86B0-FC7C06CA6833}" type="presOf" srcId="{8932C50D-6E43-6148-B18A-BF31241AA7BC}" destId="{420BDDC4-76B4-3740-88A9-0B4BA62D3BE7}" srcOrd="0" destOrd="0" presId="urn:microsoft.com/office/officeart/2005/8/layout/cycle2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AAC0D028-03A3-EC45-92D4-F633495B7BB6}" type="presOf" srcId="{0B648616-E38A-0744-A6CF-68CE11F1E262}" destId="{98DDBB1F-31E6-2E40-8434-AE1A7D4E2C20}" srcOrd="0" destOrd="0" presId="urn:microsoft.com/office/officeart/2005/8/layout/cycle2"/>
    <dgm:cxn modelId="{FDE0C3F9-1546-694C-9A62-CF63EF836BA3}" type="presOf" srcId="{A08295FA-BDFE-2A4D-8D97-D93E06A4A63C}" destId="{FF355FD8-BEF4-8142-89F2-C6F504781414}" srcOrd="0" destOrd="0" presId="urn:microsoft.com/office/officeart/2005/8/layout/cycle2"/>
    <dgm:cxn modelId="{0CB399FF-7A37-BC4E-8497-29289CF60989}" type="presOf" srcId="{1D60719F-D0A7-ED43-9003-08B64B9C2908}" destId="{CD43E395-4617-9345-95E6-A342F23AB351}" srcOrd="0" destOrd="0" presId="urn:microsoft.com/office/officeart/2005/8/layout/cycle2"/>
    <dgm:cxn modelId="{F62A54B8-7314-2349-B9DD-6D133234D718}" type="presOf" srcId="{06ED8320-4EBA-AD44-BBE1-C66D1714617E}" destId="{289A7F78-2C41-244E-AAB4-B70FA351CFD6}" srcOrd="0" destOrd="0" presId="urn:microsoft.com/office/officeart/2005/8/layout/cycle2"/>
    <dgm:cxn modelId="{E4ABF54D-A805-2648-B527-8B64A7A76DBE}" type="presOf" srcId="{94B9AADA-5E20-E145-BCE8-2F6BE6F09D25}" destId="{C43177C5-E097-F54E-A436-4E96E7950AAD}" srcOrd="0" destOrd="0" presId="urn:microsoft.com/office/officeart/2005/8/layout/cycle2"/>
    <dgm:cxn modelId="{B038B093-8AE7-B642-89C1-36982DD4ADB5}" type="presOf" srcId="{ECB4D247-7E7D-5340-85C0-2D3DD8C2C434}" destId="{72D91C5A-A2AF-6C4A-9004-3C3890BA4560}" srcOrd="0" destOrd="0" presId="urn:microsoft.com/office/officeart/2005/8/layout/cycle2"/>
    <dgm:cxn modelId="{8391DA58-1725-E843-858B-D3E056CE32A6}" type="presOf" srcId="{4B63E2C2-3010-BA43-B79E-689DE10F4EA2}" destId="{03CBD181-5CCE-3540-A277-98FBB461EEA1}" srcOrd="0" destOrd="0" presId="urn:microsoft.com/office/officeart/2005/8/layout/cycle2"/>
    <dgm:cxn modelId="{FA5702FE-5D0E-A34F-BA93-80D5A308C623}" type="presOf" srcId="{94B9AADA-5E20-E145-BCE8-2F6BE6F09D25}" destId="{F651D444-2B5E-9E4D-9B93-5944D00FFDC4}" srcOrd="1" destOrd="0" presId="urn:microsoft.com/office/officeart/2005/8/layout/cycle2"/>
    <dgm:cxn modelId="{5A546C07-C0AF-5644-83CB-728629484444}" type="presOf" srcId="{06ED8320-4EBA-AD44-BBE1-C66D1714617E}" destId="{407B5A76-FA47-4A4E-A425-AFA1C6B2BA4A}" srcOrd="1" destOrd="0" presId="urn:microsoft.com/office/officeart/2005/8/layout/cycle2"/>
    <dgm:cxn modelId="{3747A369-BC00-C54A-8787-9B844CB88F90}" type="presParOf" srcId="{78218586-FF81-7848-AA7E-2A0463AF6914}" destId="{420BDDC4-76B4-3740-88A9-0B4BA62D3BE7}" srcOrd="0" destOrd="0" presId="urn:microsoft.com/office/officeart/2005/8/layout/cycle2"/>
    <dgm:cxn modelId="{84C518CD-184B-0C4B-A432-5CA73AB5AC0B}" type="presParOf" srcId="{78218586-FF81-7848-AA7E-2A0463AF6914}" destId="{4CC6A0EF-2065-734E-995B-C3EF53395271}" srcOrd="1" destOrd="0" presId="urn:microsoft.com/office/officeart/2005/8/layout/cycle2"/>
    <dgm:cxn modelId="{3C05791A-86B7-FC40-A202-EFA11A65C44C}" type="presParOf" srcId="{4CC6A0EF-2065-734E-995B-C3EF53395271}" destId="{95A88AA1-12CE-1344-B3F4-B69166FC9033}" srcOrd="0" destOrd="0" presId="urn:microsoft.com/office/officeart/2005/8/layout/cycle2"/>
    <dgm:cxn modelId="{E87417B2-CB46-594A-A160-343223272E51}" type="presParOf" srcId="{78218586-FF81-7848-AA7E-2A0463AF6914}" destId="{03CBD181-5CCE-3540-A277-98FBB461EEA1}" srcOrd="2" destOrd="0" presId="urn:microsoft.com/office/officeart/2005/8/layout/cycle2"/>
    <dgm:cxn modelId="{2754BAD7-7D92-5C4F-8160-92122E6F7960}" type="presParOf" srcId="{78218586-FF81-7848-AA7E-2A0463AF6914}" destId="{3371E0A3-9259-5A45-AA2D-D35714865E35}" srcOrd="3" destOrd="0" presId="urn:microsoft.com/office/officeart/2005/8/layout/cycle2"/>
    <dgm:cxn modelId="{90E23435-640C-0746-A005-76C39731CA51}" type="presParOf" srcId="{3371E0A3-9259-5A45-AA2D-D35714865E35}" destId="{EFDA1A6E-1B3E-5B4E-9EFE-9E95D348EEF4}" srcOrd="0" destOrd="0" presId="urn:microsoft.com/office/officeart/2005/8/layout/cycle2"/>
    <dgm:cxn modelId="{E5429B2C-D3F6-174C-96C3-CF7EE77B128D}" type="presParOf" srcId="{78218586-FF81-7848-AA7E-2A0463AF6914}" destId="{98DDBB1F-31E6-2E40-8434-AE1A7D4E2C20}" srcOrd="4" destOrd="0" presId="urn:microsoft.com/office/officeart/2005/8/layout/cycle2"/>
    <dgm:cxn modelId="{CB3B5292-D79D-E545-A871-A9634C0EBF41}" type="presParOf" srcId="{78218586-FF81-7848-AA7E-2A0463AF6914}" destId="{C43177C5-E097-F54E-A436-4E96E7950AAD}" srcOrd="5" destOrd="0" presId="urn:microsoft.com/office/officeart/2005/8/layout/cycle2"/>
    <dgm:cxn modelId="{FE30A0B2-7032-2E4D-A423-9C73A587A6E4}" type="presParOf" srcId="{C43177C5-E097-F54E-A436-4E96E7950AAD}" destId="{F651D444-2B5E-9E4D-9B93-5944D00FFDC4}" srcOrd="0" destOrd="0" presId="urn:microsoft.com/office/officeart/2005/8/layout/cycle2"/>
    <dgm:cxn modelId="{28856FEC-FE74-374A-8AE9-234D2DB27F94}" type="presParOf" srcId="{78218586-FF81-7848-AA7E-2A0463AF6914}" destId="{F0A97B06-57BB-5143-A59A-B23D87EB749A}" srcOrd="6" destOrd="0" presId="urn:microsoft.com/office/officeart/2005/8/layout/cycle2"/>
    <dgm:cxn modelId="{0C05FAE8-D399-4947-946C-D04D7AC4D335}" type="presParOf" srcId="{78218586-FF81-7848-AA7E-2A0463AF6914}" destId="{109FCCAB-A9E3-FC40-954D-BE7FB80FF15D}" srcOrd="7" destOrd="0" presId="urn:microsoft.com/office/officeart/2005/8/layout/cycle2"/>
    <dgm:cxn modelId="{D2B4D27C-99D3-EC4C-90AD-133938152187}" type="presParOf" srcId="{109FCCAB-A9E3-FC40-954D-BE7FB80FF15D}" destId="{F9DF822F-1FC5-4B4C-93AB-E8B4C1306FEE}" srcOrd="0" destOrd="0" presId="urn:microsoft.com/office/officeart/2005/8/layout/cycle2"/>
    <dgm:cxn modelId="{37DD6976-8BAE-2944-AE24-D80371E29105}" type="presParOf" srcId="{78218586-FF81-7848-AA7E-2A0463AF6914}" destId="{CD43E395-4617-9345-95E6-A342F23AB351}" srcOrd="8" destOrd="0" presId="urn:microsoft.com/office/officeart/2005/8/layout/cycle2"/>
    <dgm:cxn modelId="{E91DCB02-7C88-9C42-8412-3C57CE9481FE}" type="presParOf" srcId="{78218586-FF81-7848-AA7E-2A0463AF6914}" destId="{289A7F78-2C41-244E-AAB4-B70FA351CFD6}" srcOrd="9" destOrd="0" presId="urn:microsoft.com/office/officeart/2005/8/layout/cycle2"/>
    <dgm:cxn modelId="{5BEAE422-95EC-414A-81C1-3A53E6B9D560}" type="presParOf" srcId="{289A7F78-2C41-244E-AAB4-B70FA351CFD6}" destId="{407B5A76-FA47-4A4E-A425-AFA1C6B2BA4A}" srcOrd="0" destOrd="0" presId="urn:microsoft.com/office/officeart/2005/8/layout/cycle2"/>
    <dgm:cxn modelId="{CEA8B336-DA69-C447-A292-190B6672F217}" type="presParOf" srcId="{78218586-FF81-7848-AA7E-2A0463AF6914}" destId="{8DC8C63F-A649-0941-9417-3E3A6B16BC12}" srcOrd="10" destOrd="0" presId="urn:microsoft.com/office/officeart/2005/8/layout/cycle2"/>
    <dgm:cxn modelId="{DA6D21E6-5545-0A4E-94B4-E35A1F19546B}" type="presParOf" srcId="{78218586-FF81-7848-AA7E-2A0463AF6914}" destId="{FF355FD8-BEF4-8142-89F2-C6F504781414}" srcOrd="11" destOrd="0" presId="urn:microsoft.com/office/officeart/2005/8/layout/cycle2"/>
    <dgm:cxn modelId="{BD0F9F77-8E2F-3C44-A7FD-5BEFD8EABC19}" type="presParOf" srcId="{FF355FD8-BEF4-8142-89F2-C6F504781414}" destId="{9945D0F5-1361-E940-B793-E2BBB543815D}" srcOrd="0" destOrd="0" presId="urn:microsoft.com/office/officeart/2005/8/layout/cycle2"/>
    <dgm:cxn modelId="{BBDED3F2-65E9-C84A-8788-F74B53DB687C}" type="presParOf" srcId="{78218586-FF81-7848-AA7E-2A0463AF6914}" destId="{9D33C7DA-2D9F-A54C-AF19-0A8BF34E8614}" srcOrd="12" destOrd="0" presId="urn:microsoft.com/office/officeart/2005/8/layout/cycle2"/>
    <dgm:cxn modelId="{C5E31C86-273E-9B47-8BDD-741C763368F6}" type="presParOf" srcId="{78218586-FF81-7848-AA7E-2A0463AF6914}" destId="{72D91C5A-A2AF-6C4A-9004-3C3890BA4560}" srcOrd="13" destOrd="0" presId="urn:microsoft.com/office/officeart/2005/8/layout/cycle2"/>
    <dgm:cxn modelId="{C11593C1-2DF2-614D-B569-4499DC0D24BD}" type="presParOf" srcId="{72D91C5A-A2AF-6C4A-9004-3C3890BA4560}" destId="{39B3797F-051A-D746-9B97-E1AEB7FA7D43}" srcOrd="0" destOrd="0" presId="urn:microsoft.com/office/officeart/2005/8/layout/cycle2"/>
    <dgm:cxn modelId="{664F1AAC-EB48-3749-A83B-4FC5426CC7C5}" type="presParOf" srcId="{78218586-FF81-7848-AA7E-2A0463AF6914}" destId="{88E3BFB5-FC56-7A41-B68E-B7E1F658714E}" srcOrd="14" destOrd="0" presId="urn:microsoft.com/office/officeart/2005/8/layout/cycle2"/>
    <dgm:cxn modelId="{85E18921-FB5A-6A44-8DBF-F86E8B2F628C}" type="presParOf" srcId="{78218586-FF81-7848-AA7E-2A0463AF6914}" destId="{BCEA074B-3984-A94A-9C92-83CEE994FDE6}" srcOrd="15" destOrd="0" presId="urn:microsoft.com/office/officeart/2005/8/layout/cycle2"/>
    <dgm:cxn modelId="{24DC9BE0-EA42-424D-8888-EA5B2C38AA54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F7A2B60B-FDBB-744B-AFD8-AEDE6007002E}" type="presOf" srcId="{3BB94EED-661E-9F49-9752-AD556D656989}" destId="{109FCCAB-A9E3-FC40-954D-BE7FB80FF15D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7B98E718-F4B1-C240-BF90-25D6666FE9E8}" type="presOf" srcId="{3B6C4D2C-E006-0A40-A4EF-27DD1721C01F}" destId="{4CC6A0EF-2065-734E-995B-C3EF53395271}" srcOrd="0" destOrd="0" presId="urn:microsoft.com/office/officeart/2005/8/layout/cycle2"/>
    <dgm:cxn modelId="{B85E8DF7-0AB6-9F41-9380-FFA59649B13A}" type="presOf" srcId="{06ED8320-4EBA-AD44-BBE1-C66D1714617E}" destId="{289A7F78-2C41-244E-AAB4-B70FA351CFD6}" srcOrd="0" destOrd="0" presId="urn:microsoft.com/office/officeart/2005/8/layout/cycle2"/>
    <dgm:cxn modelId="{0B143866-24AC-FA4C-A6D7-D8F93EC04324}" type="presOf" srcId="{3B6C4D2C-E006-0A40-A4EF-27DD1721C01F}" destId="{95A88AA1-12CE-1344-B3F4-B69166FC9033}" srcOrd="1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195DEF51-C991-F544-A2E3-7B4DC1B4958D}" type="presOf" srcId="{4B63E2C2-3010-BA43-B79E-689DE10F4EA2}" destId="{03CBD181-5CCE-3540-A277-98FBB461EEA1}" srcOrd="0" destOrd="0" presId="urn:microsoft.com/office/officeart/2005/8/layout/cycle2"/>
    <dgm:cxn modelId="{811F56B3-BA39-884B-B576-3BDDD8E11462}" type="presOf" srcId="{A08295FA-BDFE-2A4D-8D97-D93E06A4A63C}" destId="{FF355FD8-BEF4-8142-89F2-C6F504781414}" srcOrd="0" destOrd="0" presId="urn:microsoft.com/office/officeart/2005/8/layout/cycle2"/>
    <dgm:cxn modelId="{90D67DD1-2D42-BE4A-9BED-37A2577EC492}" type="presOf" srcId="{3BB94EED-661E-9F49-9752-AD556D656989}" destId="{F9DF822F-1FC5-4B4C-93AB-E8B4C1306FEE}" srcOrd="1" destOrd="0" presId="urn:microsoft.com/office/officeart/2005/8/layout/cycle2"/>
    <dgm:cxn modelId="{DCF1ED87-014D-584C-9FDB-BAA6CED4AD97}" type="presOf" srcId="{15EEA9D7-CA1D-C549-96FF-860E6499E853}" destId="{3371E0A3-9259-5A45-AA2D-D35714865E35}" srcOrd="0" destOrd="0" presId="urn:microsoft.com/office/officeart/2005/8/layout/cycle2"/>
    <dgm:cxn modelId="{AF002B5F-8A45-0D4D-976C-A989BF64623A}" type="presOf" srcId="{A95D94AD-1741-DE4B-A19C-8CF46E10A05D}" destId="{F0A97B06-57BB-5143-A59A-B23D87EB749A}" srcOrd="0" destOrd="0" presId="urn:microsoft.com/office/officeart/2005/8/layout/cycle2"/>
    <dgm:cxn modelId="{2C0E2C15-E9B0-2743-A33B-14104CC5990A}" type="presOf" srcId="{94B9AADA-5E20-E145-BCE8-2F6BE6F09D25}" destId="{C43177C5-E097-F54E-A436-4E96E7950AAD}" srcOrd="0" destOrd="0" presId="urn:microsoft.com/office/officeart/2005/8/layout/cycle2"/>
    <dgm:cxn modelId="{F6F9C417-B30D-5548-8C9A-EB85A71BD3E8}" type="presOf" srcId="{94B9AADA-5E20-E145-BCE8-2F6BE6F09D25}" destId="{F651D444-2B5E-9E4D-9B93-5944D00FFDC4}" srcOrd="1" destOrd="0" presId="urn:microsoft.com/office/officeart/2005/8/layout/cycle2"/>
    <dgm:cxn modelId="{63B303EB-C64B-AA47-BB67-3267DB68DDDF}" type="presOf" srcId="{9ABADB21-8DF8-604A-AE7D-576935054493}" destId="{78218586-FF81-7848-AA7E-2A0463AF6914}" srcOrd="0" destOrd="0" presId="urn:microsoft.com/office/officeart/2005/8/layout/cycle2"/>
    <dgm:cxn modelId="{607A5335-F7CB-9E4D-AF52-3E501A90018E}" type="presOf" srcId="{8932C50D-6E43-6148-B18A-BF31241AA7BC}" destId="{420BDDC4-76B4-3740-88A9-0B4BA62D3BE7}" srcOrd="0" destOrd="0" presId="urn:microsoft.com/office/officeart/2005/8/layout/cycle2"/>
    <dgm:cxn modelId="{D26DF92E-BEFD-714C-A4DC-AEB819F67A1C}" type="presOf" srcId="{15EEA9D7-CA1D-C549-96FF-860E6499E853}" destId="{EFDA1A6E-1B3E-5B4E-9EFE-9E95D348EEF4}" srcOrd="1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0632331-D098-8749-A583-3F01708D2D17}" type="presOf" srcId="{ECB4D247-7E7D-5340-85C0-2D3DD8C2C434}" destId="{72D91C5A-A2AF-6C4A-9004-3C3890BA4560}" srcOrd="0" destOrd="0" presId="urn:microsoft.com/office/officeart/2005/8/layout/cycle2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9B8CB407-B9FF-DE45-B2E1-D82E77600B2B}" type="presOf" srcId="{BE7969E9-B3A3-9045-AF4D-E457FAF7F53B}" destId="{9D33C7DA-2D9F-A54C-AF19-0A8BF34E8614}" srcOrd="0" destOrd="0" presId="urn:microsoft.com/office/officeart/2005/8/layout/cycle2"/>
    <dgm:cxn modelId="{0BF8D365-4E7A-1240-891A-B93FD52B435A}" type="presOf" srcId="{1D60719F-D0A7-ED43-9003-08B64B9C2908}" destId="{CD43E395-4617-9345-95E6-A342F23AB351}" srcOrd="0" destOrd="0" presId="urn:microsoft.com/office/officeart/2005/8/layout/cycle2"/>
    <dgm:cxn modelId="{F7A1D7CE-6E34-DF46-9C0F-0193CDF96D68}" type="presOf" srcId="{A08295FA-BDFE-2A4D-8D97-D93E06A4A63C}" destId="{9945D0F5-1361-E940-B793-E2BBB543815D}" srcOrd="1" destOrd="0" presId="urn:microsoft.com/office/officeart/2005/8/layout/cycle2"/>
    <dgm:cxn modelId="{23438158-853B-0B49-8CDD-61F01AD2AE0B}" type="presOf" srcId="{0B648616-E38A-0744-A6CF-68CE11F1E262}" destId="{98DDBB1F-31E6-2E40-8434-AE1A7D4E2C20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FE715E77-8126-C14B-B9EA-426B56650AD2}" type="presOf" srcId="{3540BBC3-DA6B-4545-8485-651B41DF3A7C}" destId="{88E3BFB5-FC56-7A41-B68E-B7E1F658714E}" srcOrd="0" destOrd="0" presId="urn:microsoft.com/office/officeart/2005/8/layout/cycle2"/>
    <dgm:cxn modelId="{6C8FBBAB-2C43-3C41-AFC2-2E94942B0CCA}" type="presOf" srcId="{ECB4D247-7E7D-5340-85C0-2D3DD8C2C434}" destId="{39B3797F-051A-D746-9B97-E1AEB7FA7D43}" srcOrd="1" destOrd="0" presId="urn:microsoft.com/office/officeart/2005/8/layout/cycle2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345D2CCC-5318-F14B-A020-8BC7896FC6DA}" type="presOf" srcId="{39E9C173-7CC7-114D-BCCA-F08139E81CE2}" destId="{8DC8C63F-A649-0941-9417-3E3A6B16BC12}" srcOrd="0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D22DAE08-5C0F-3449-A927-02A9366AD73B}" type="presOf" srcId="{C6658D10-5F02-4D45-86FA-357B5F681608}" destId="{BCEA074B-3984-A94A-9C92-83CEE994FDE6}" srcOrd="0" destOrd="0" presId="urn:microsoft.com/office/officeart/2005/8/layout/cycle2"/>
    <dgm:cxn modelId="{C0431A27-E7EF-6A4B-BF55-1B9BB056F4BA}" type="presOf" srcId="{C6658D10-5F02-4D45-86FA-357B5F681608}" destId="{437127E5-AC48-D047-84BA-1B2D4DA143F6}" srcOrd="1" destOrd="0" presId="urn:microsoft.com/office/officeart/2005/8/layout/cycle2"/>
    <dgm:cxn modelId="{28E79D68-E4DA-6144-9F48-62FB33793245}" type="presOf" srcId="{06ED8320-4EBA-AD44-BBE1-C66D1714617E}" destId="{407B5A76-FA47-4A4E-A425-AFA1C6B2BA4A}" srcOrd="1" destOrd="0" presId="urn:microsoft.com/office/officeart/2005/8/layout/cycle2"/>
    <dgm:cxn modelId="{F6985CD1-9D31-A24C-A013-822C0D3FCDEC}" type="presParOf" srcId="{78218586-FF81-7848-AA7E-2A0463AF6914}" destId="{420BDDC4-76B4-3740-88A9-0B4BA62D3BE7}" srcOrd="0" destOrd="0" presId="urn:microsoft.com/office/officeart/2005/8/layout/cycle2"/>
    <dgm:cxn modelId="{315CCFDD-B5CB-1045-8409-7FA3CD73040B}" type="presParOf" srcId="{78218586-FF81-7848-AA7E-2A0463AF6914}" destId="{4CC6A0EF-2065-734E-995B-C3EF53395271}" srcOrd="1" destOrd="0" presId="urn:microsoft.com/office/officeart/2005/8/layout/cycle2"/>
    <dgm:cxn modelId="{4749A32D-6A4C-5B4F-AB05-A05890DDF856}" type="presParOf" srcId="{4CC6A0EF-2065-734E-995B-C3EF53395271}" destId="{95A88AA1-12CE-1344-B3F4-B69166FC9033}" srcOrd="0" destOrd="0" presId="urn:microsoft.com/office/officeart/2005/8/layout/cycle2"/>
    <dgm:cxn modelId="{B28C23BF-E481-2A41-AE5E-DCC1E350F556}" type="presParOf" srcId="{78218586-FF81-7848-AA7E-2A0463AF6914}" destId="{03CBD181-5CCE-3540-A277-98FBB461EEA1}" srcOrd="2" destOrd="0" presId="urn:microsoft.com/office/officeart/2005/8/layout/cycle2"/>
    <dgm:cxn modelId="{055B64D2-FF80-924D-8955-8A0E39CF77FC}" type="presParOf" srcId="{78218586-FF81-7848-AA7E-2A0463AF6914}" destId="{3371E0A3-9259-5A45-AA2D-D35714865E35}" srcOrd="3" destOrd="0" presId="urn:microsoft.com/office/officeart/2005/8/layout/cycle2"/>
    <dgm:cxn modelId="{278AB17F-70E6-6F46-9F2E-8087B4524FBB}" type="presParOf" srcId="{3371E0A3-9259-5A45-AA2D-D35714865E35}" destId="{EFDA1A6E-1B3E-5B4E-9EFE-9E95D348EEF4}" srcOrd="0" destOrd="0" presId="urn:microsoft.com/office/officeart/2005/8/layout/cycle2"/>
    <dgm:cxn modelId="{06B099B8-15ED-F04F-AC07-20950120C7BF}" type="presParOf" srcId="{78218586-FF81-7848-AA7E-2A0463AF6914}" destId="{98DDBB1F-31E6-2E40-8434-AE1A7D4E2C20}" srcOrd="4" destOrd="0" presId="urn:microsoft.com/office/officeart/2005/8/layout/cycle2"/>
    <dgm:cxn modelId="{1FAB0F3C-D086-274D-BADD-6C8DE5CC5211}" type="presParOf" srcId="{78218586-FF81-7848-AA7E-2A0463AF6914}" destId="{C43177C5-E097-F54E-A436-4E96E7950AAD}" srcOrd="5" destOrd="0" presId="urn:microsoft.com/office/officeart/2005/8/layout/cycle2"/>
    <dgm:cxn modelId="{A8057529-CD5E-BF49-979C-8EBC29C908A7}" type="presParOf" srcId="{C43177C5-E097-F54E-A436-4E96E7950AAD}" destId="{F651D444-2B5E-9E4D-9B93-5944D00FFDC4}" srcOrd="0" destOrd="0" presId="urn:microsoft.com/office/officeart/2005/8/layout/cycle2"/>
    <dgm:cxn modelId="{D1AF9247-0BDF-5848-951E-C79C15EC86F1}" type="presParOf" srcId="{78218586-FF81-7848-AA7E-2A0463AF6914}" destId="{F0A97B06-57BB-5143-A59A-B23D87EB749A}" srcOrd="6" destOrd="0" presId="urn:microsoft.com/office/officeart/2005/8/layout/cycle2"/>
    <dgm:cxn modelId="{7CFD9D13-FD9D-EE40-A7EB-9E14E6DE735F}" type="presParOf" srcId="{78218586-FF81-7848-AA7E-2A0463AF6914}" destId="{109FCCAB-A9E3-FC40-954D-BE7FB80FF15D}" srcOrd="7" destOrd="0" presId="urn:microsoft.com/office/officeart/2005/8/layout/cycle2"/>
    <dgm:cxn modelId="{CF7ACA6C-D0B9-8344-AED4-1F757FA830F6}" type="presParOf" srcId="{109FCCAB-A9E3-FC40-954D-BE7FB80FF15D}" destId="{F9DF822F-1FC5-4B4C-93AB-E8B4C1306FEE}" srcOrd="0" destOrd="0" presId="urn:microsoft.com/office/officeart/2005/8/layout/cycle2"/>
    <dgm:cxn modelId="{844D50F1-C564-7240-9018-74F8F3B61369}" type="presParOf" srcId="{78218586-FF81-7848-AA7E-2A0463AF6914}" destId="{CD43E395-4617-9345-95E6-A342F23AB351}" srcOrd="8" destOrd="0" presId="urn:microsoft.com/office/officeart/2005/8/layout/cycle2"/>
    <dgm:cxn modelId="{1ACFFE2E-7491-594D-8118-6A3318EEDB66}" type="presParOf" srcId="{78218586-FF81-7848-AA7E-2A0463AF6914}" destId="{289A7F78-2C41-244E-AAB4-B70FA351CFD6}" srcOrd="9" destOrd="0" presId="urn:microsoft.com/office/officeart/2005/8/layout/cycle2"/>
    <dgm:cxn modelId="{6820E505-B71C-F644-BD7A-0EEFDD370EF5}" type="presParOf" srcId="{289A7F78-2C41-244E-AAB4-B70FA351CFD6}" destId="{407B5A76-FA47-4A4E-A425-AFA1C6B2BA4A}" srcOrd="0" destOrd="0" presId="urn:microsoft.com/office/officeart/2005/8/layout/cycle2"/>
    <dgm:cxn modelId="{35C6F26F-2B66-BD47-97BA-9D83477B6F25}" type="presParOf" srcId="{78218586-FF81-7848-AA7E-2A0463AF6914}" destId="{8DC8C63F-A649-0941-9417-3E3A6B16BC12}" srcOrd="10" destOrd="0" presId="urn:microsoft.com/office/officeart/2005/8/layout/cycle2"/>
    <dgm:cxn modelId="{28C36DDB-E9BB-B84F-A3D4-1409535CF7E1}" type="presParOf" srcId="{78218586-FF81-7848-AA7E-2A0463AF6914}" destId="{FF355FD8-BEF4-8142-89F2-C6F504781414}" srcOrd="11" destOrd="0" presId="urn:microsoft.com/office/officeart/2005/8/layout/cycle2"/>
    <dgm:cxn modelId="{65C9E548-3CC6-ED47-BD2F-20F4776023CB}" type="presParOf" srcId="{FF355FD8-BEF4-8142-89F2-C6F504781414}" destId="{9945D0F5-1361-E940-B793-E2BBB543815D}" srcOrd="0" destOrd="0" presId="urn:microsoft.com/office/officeart/2005/8/layout/cycle2"/>
    <dgm:cxn modelId="{AFD572A8-D9A2-7C41-8E9E-EFD3AE9DD0A8}" type="presParOf" srcId="{78218586-FF81-7848-AA7E-2A0463AF6914}" destId="{9D33C7DA-2D9F-A54C-AF19-0A8BF34E8614}" srcOrd="12" destOrd="0" presId="urn:microsoft.com/office/officeart/2005/8/layout/cycle2"/>
    <dgm:cxn modelId="{0AE8F6BB-172A-BB40-96AA-F27EB34CFD50}" type="presParOf" srcId="{78218586-FF81-7848-AA7E-2A0463AF6914}" destId="{72D91C5A-A2AF-6C4A-9004-3C3890BA4560}" srcOrd="13" destOrd="0" presId="urn:microsoft.com/office/officeart/2005/8/layout/cycle2"/>
    <dgm:cxn modelId="{BF903970-9471-9A48-A432-0262F65267B9}" type="presParOf" srcId="{72D91C5A-A2AF-6C4A-9004-3C3890BA4560}" destId="{39B3797F-051A-D746-9B97-E1AEB7FA7D43}" srcOrd="0" destOrd="0" presId="urn:microsoft.com/office/officeart/2005/8/layout/cycle2"/>
    <dgm:cxn modelId="{5C424A5E-4B91-DB41-B4F4-BCFB341EE7C1}" type="presParOf" srcId="{78218586-FF81-7848-AA7E-2A0463AF6914}" destId="{88E3BFB5-FC56-7A41-B68E-B7E1F658714E}" srcOrd="14" destOrd="0" presId="urn:microsoft.com/office/officeart/2005/8/layout/cycle2"/>
    <dgm:cxn modelId="{BFF70515-0CCE-4A4E-B5B9-0749F4048A73}" type="presParOf" srcId="{78218586-FF81-7848-AA7E-2A0463AF6914}" destId="{BCEA074B-3984-A94A-9C92-83CEE994FDE6}" srcOrd="15" destOrd="0" presId="urn:microsoft.com/office/officeart/2005/8/layout/cycle2"/>
    <dgm:cxn modelId="{A60712B8-7CD9-924A-8E9C-583577AA4D93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Publish Report</a:t>
          </a:r>
          <a:endParaRPr lang="en-US" sz="14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Search / Discovery</a:t>
          </a:r>
          <a:endParaRPr lang="en-US" sz="14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Store Data</a:t>
          </a:r>
          <a:endParaRPr lang="en-US" sz="14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Analyze Data</a:t>
          </a:r>
          <a:endParaRPr lang="en-US" sz="14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Write Report</a:t>
          </a:r>
          <a:endParaRPr lang="en-US" sz="14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Collect Data</a:t>
          </a:r>
          <a:endParaRPr lang="en-US" sz="14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Develop Idea</a:t>
          </a:r>
          <a:endParaRPr lang="en-US" sz="14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1400" dirty="0" smtClean="0">
              <a:latin typeface="Open Sans"/>
              <a:cs typeface="Open Sans"/>
            </a:rPr>
            <a:t>Design Study</a:t>
          </a:r>
          <a:endParaRPr lang="en-US" sz="14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/>
      <dgm:spPr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endParaRPr lang="en-US">
            <a:latin typeface="Open Sans"/>
            <a:cs typeface="Open Sans"/>
          </a:endParaRPr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8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8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1" presStyleCnt="8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1" presStyleCnt="8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2" presStyleCnt="8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2" presStyleCnt="8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3" presStyleCnt="8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3" presStyleCnt="8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4" presStyleCnt="8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4" presStyleCnt="8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5" presStyleCnt="8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5" presStyleCnt="8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6" presStyleCnt="8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6" presStyleCnt="8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7" presStyleCnt="8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7" presStyleCnt="8"/>
      <dgm:spPr/>
      <dgm:t>
        <a:bodyPr/>
        <a:lstStyle/>
        <a:p>
          <a:endParaRPr lang="en-US"/>
        </a:p>
      </dgm:t>
    </dgm:pt>
  </dgm:ptLst>
  <dgm:cxnLst>
    <dgm:cxn modelId="{B6E34CC8-E71A-B547-ACF7-44838942447A}" type="presOf" srcId="{4B63E2C2-3010-BA43-B79E-689DE10F4EA2}" destId="{03CBD181-5CCE-3540-A277-98FBB461EEA1}" srcOrd="0" destOrd="0" presId="urn:microsoft.com/office/officeart/2005/8/layout/cycle2"/>
    <dgm:cxn modelId="{1CD26A0C-1637-E14C-8AAB-56F02F08822E}" srcId="{9ABADB21-8DF8-604A-AE7D-576935054493}" destId="{39E9C173-7CC7-114D-BCCA-F08139E81CE2}" srcOrd="5" destOrd="0" parTransId="{1B18FBC4-0BD0-4E4A-8665-7BC795E38881}" sibTransId="{A08295FA-BDFE-2A4D-8D97-D93E06A4A63C}"/>
    <dgm:cxn modelId="{06DA6B10-8DD9-B34A-8C59-76CAE42A5EA3}" type="presOf" srcId="{39E9C173-7CC7-114D-BCCA-F08139E81CE2}" destId="{8DC8C63F-A649-0941-9417-3E3A6B16BC12}" srcOrd="0" destOrd="0" presId="urn:microsoft.com/office/officeart/2005/8/layout/cycle2"/>
    <dgm:cxn modelId="{842F1CAB-894F-3E44-9B1D-53B94EA2C4DF}" type="presOf" srcId="{15EEA9D7-CA1D-C549-96FF-860E6499E853}" destId="{3371E0A3-9259-5A45-AA2D-D35714865E35}" srcOrd="0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F1F4E2E4-37C3-164E-8DAA-7010E0681E20}" type="presOf" srcId="{ECB4D247-7E7D-5340-85C0-2D3DD8C2C434}" destId="{72D91C5A-A2AF-6C4A-9004-3C3890BA4560}" srcOrd="0" destOrd="0" presId="urn:microsoft.com/office/officeart/2005/8/layout/cycle2"/>
    <dgm:cxn modelId="{0F206906-6E63-1049-80E8-3EC10CCEA889}" type="presOf" srcId="{06ED8320-4EBA-AD44-BBE1-C66D1714617E}" destId="{407B5A76-FA47-4A4E-A425-AFA1C6B2BA4A}" srcOrd="1" destOrd="0" presId="urn:microsoft.com/office/officeart/2005/8/layout/cycle2"/>
    <dgm:cxn modelId="{D4F22E4A-EC68-9F4A-BC0E-47B2D0CA7DDB}" type="presOf" srcId="{C6658D10-5F02-4D45-86FA-357B5F681608}" destId="{BCEA074B-3984-A94A-9C92-83CEE994FDE6}" srcOrd="0" destOrd="0" presId="urn:microsoft.com/office/officeart/2005/8/layout/cycle2"/>
    <dgm:cxn modelId="{3D067637-B636-F349-AB9E-33F8671DED61}" type="presOf" srcId="{9ABADB21-8DF8-604A-AE7D-576935054493}" destId="{78218586-FF81-7848-AA7E-2A0463AF6914}" srcOrd="0" destOrd="0" presId="urn:microsoft.com/office/officeart/2005/8/layout/cycle2"/>
    <dgm:cxn modelId="{6301CBB2-3522-2C43-B942-22CC5247712E}" type="presOf" srcId="{0B648616-E38A-0744-A6CF-68CE11F1E262}" destId="{98DDBB1F-31E6-2E40-8434-AE1A7D4E2C20}" srcOrd="0" destOrd="0" presId="urn:microsoft.com/office/officeart/2005/8/layout/cycle2"/>
    <dgm:cxn modelId="{70501EEE-F0A9-B84B-9834-1CAED5EBD7F6}" type="presOf" srcId="{3BB94EED-661E-9F49-9752-AD556D656989}" destId="{F9DF822F-1FC5-4B4C-93AB-E8B4C1306FEE}" srcOrd="1" destOrd="0" presId="urn:microsoft.com/office/officeart/2005/8/layout/cycle2"/>
    <dgm:cxn modelId="{EB010F18-FB29-C44B-A16C-4A9C022EF878}" type="presOf" srcId="{94B9AADA-5E20-E145-BCE8-2F6BE6F09D25}" destId="{F651D444-2B5E-9E4D-9B93-5944D00FFDC4}" srcOrd="1" destOrd="0" presId="urn:microsoft.com/office/officeart/2005/8/layout/cycle2"/>
    <dgm:cxn modelId="{8EDDE022-FBBE-654A-ACF1-E74C428A2900}" type="presOf" srcId="{94B9AADA-5E20-E145-BCE8-2F6BE6F09D25}" destId="{C43177C5-E097-F54E-A436-4E96E7950AAD}" srcOrd="0" destOrd="0" presId="urn:microsoft.com/office/officeart/2005/8/layout/cycle2"/>
    <dgm:cxn modelId="{A3A30A6C-3DD8-EF46-BE07-61DFDC498CFA}" srcId="{9ABADB21-8DF8-604A-AE7D-576935054493}" destId="{0B648616-E38A-0744-A6CF-68CE11F1E262}" srcOrd="2" destOrd="0" parTransId="{22174839-712F-364A-9D95-446EF88DCAF3}" sibTransId="{94B9AADA-5E20-E145-BCE8-2F6BE6F09D25}"/>
    <dgm:cxn modelId="{8E0CB7A3-4EDB-D643-97C6-FBB06688601A}" srcId="{9ABADB21-8DF8-604A-AE7D-576935054493}" destId="{1D60719F-D0A7-ED43-9003-08B64B9C2908}" srcOrd="4" destOrd="0" parTransId="{50C68CD6-7E6C-2F4D-A0D4-F126C330393C}" sibTransId="{06ED8320-4EBA-AD44-BBE1-C66D1714617E}"/>
    <dgm:cxn modelId="{F91B51D8-63AC-B44C-86D5-0A3CA5EDE89D}" type="presOf" srcId="{3BB94EED-661E-9F49-9752-AD556D656989}" destId="{109FCCAB-A9E3-FC40-954D-BE7FB80FF15D}" srcOrd="0" destOrd="0" presId="urn:microsoft.com/office/officeart/2005/8/layout/cycle2"/>
    <dgm:cxn modelId="{00684B3B-F5AD-DF41-985F-241547B8E763}" type="presOf" srcId="{A95D94AD-1741-DE4B-A19C-8CF46E10A05D}" destId="{F0A97B06-57BB-5143-A59A-B23D87EB749A}" srcOrd="0" destOrd="0" presId="urn:microsoft.com/office/officeart/2005/8/layout/cycle2"/>
    <dgm:cxn modelId="{13400331-FD13-C249-8E40-99244847DBBA}" type="presOf" srcId="{3B6C4D2C-E006-0A40-A4EF-27DD1721C01F}" destId="{95A88AA1-12CE-1344-B3F4-B69166FC9033}" srcOrd="1" destOrd="0" presId="urn:microsoft.com/office/officeart/2005/8/layout/cycle2"/>
    <dgm:cxn modelId="{57E63304-9B78-DE47-A746-31A140E198E0}" type="presOf" srcId="{ECB4D247-7E7D-5340-85C0-2D3DD8C2C434}" destId="{39B3797F-051A-D746-9B97-E1AEB7FA7D43}" srcOrd="1" destOrd="0" presId="urn:microsoft.com/office/officeart/2005/8/layout/cycle2"/>
    <dgm:cxn modelId="{1F7339DA-B7FF-474F-8451-D96353F2FFD1}" type="presOf" srcId="{C6658D10-5F02-4D45-86FA-357B5F681608}" destId="{437127E5-AC48-D047-84BA-1B2D4DA143F6}" srcOrd="1" destOrd="0" presId="urn:microsoft.com/office/officeart/2005/8/layout/cycle2"/>
    <dgm:cxn modelId="{1831AE7C-EA46-9547-9B50-28D03720BE7D}" type="presOf" srcId="{1D60719F-D0A7-ED43-9003-08B64B9C2908}" destId="{CD43E395-4617-9345-95E6-A342F23AB351}" srcOrd="0" destOrd="0" presId="urn:microsoft.com/office/officeart/2005/8/layout/cycle2"/>
    <dgm:cxn modelId="{A236E37A-E463-A042-B021-C195345658FF}" type="presOf" srcId="{A08295FA-BDFE-2A4D-8D97-D93E06A4A63C}" destId="{9945D0F5-1361-E940-B793-E2BBB543815D}" srcOrd="1" destOrd="0" presId="urn:microsoft.com/office/officeart/2005/8/layout/cycle2"/>
    <dgm:cxn modelId="{2298835B-2EFC-0648-B60D-DCB1ED739384}" type="presOf" srcId="{8932C50D-6E43-6148-B18A-BF31241AA7BC}" destId="{420BDDC4-76B4-3740-88A9-0B4BA62D3BE7}" srcOrd="0" destOrd="0" presId="urn:microsoft.com/office/officeart/2005/8/layout/cycle2"/>
    <dgm:cxn modelId="{A595A4AD-F54C-A84A-B034-72D9D0811DF8}" srcId="{9ABADB21-8DF8-604A-AE7D-576935054493}" destId="{4B63E2C2-3010-BA43-B79E-689DE10F4EA2}" srcOrd="1" destOrd="0" parTransId="{66954500-0B50-CB45-966D-94AACB6C5786}" sibTransId="{15EEA9D7-CA1D-C549-96FF-860E6499E853}"/>
    <dgm:cxn modelId="{E72851F1-E803-E842-B98D-17D03C80C52D}" srcId="{9ABADB21-8DF8-604A-AE7D-576935054493}" destId="{BE7969E9-B3A3-9045-AF4D-E457FAF7F53B}" srcOrd="6" destOrd="0" parTransId="{1B9C633F-C3E6-0D4E-A154-F7DF729DB31C}" sibTransId="{ECB4D247-7E7D-5340-85C0-2D3DD8C2C434}"/>
    <dgm:cxn modelId="{BDD257CE-AEBF-8A47-BCC2-5741368A154F}" type="presOf" srcId="{3540BBC3-DA6B-4545-8485-651B41DF3A7C}" destId="{88E3BFB5-FC56-7A41-B68E-B7E1F658714E}" srcOrd="0" destOrd="0" presId="urn:microsoft.com/office/officeart/2005/8/layout/cycle2"/>
    <dgm:cxn modelId="{A51F2E88-C3BB-314C-A053-077A4F4E16B7}" type="presOf" srcId="{BE7969E9-B3A3-9045-AF4D-E457FAF7F53B}" destId="{9D33C7DA-2D9F-A54C-AF19-0A8BF34E8614}" srcOrd="0" destOrd="0" presId="urn:microsoft.com/office/officeart/2005/8/layout/cycle2"/>
    <dgm:cxn modelId="{75FF8165-9C81-2145-9527-03776DDCC306}" type="presOf" srcId="{A08295FA-BDFE-2A4D-8D97-D93E06A4A63C}" destId="{FF355FD8-BEF4-8142-89F2-C6F504781414}" srcOrd="0" destOrd="0" presId="urn:microsoft.com/office/officeart/2005/8/layout/cycle2"/>
    <dgm:cxn modelId="{343C2215-B936-694F-B226-C3872AD41300}" type="presOf" srcId="{15EEA9D7-CA1D-C549-96FF-860E6499E853}" destId="{EFDA1A6E-1B3E-5B4E-9EFE-9E95D348EEF4}" srcOrd="1" destOrd="0" presId="urn:microsoft.com/office/officeart/2005/8/layout/cycle2"/>
    <dgm:cxn modelId="{6BA9CDE3-5E38-E147-B31C-3DADE372C07B}" type="presOf" srcId="{06ED8320-4EBA-AD44-BBE1-C66D1714617E}" destId="{289A7F78-2C41-244E-AAB4-B70FA351CFD6}" srcOrd="0" destOrd="0" presId="urn:microsoft.com/office/officeart/2005/8/layout/cycle2"/>
    <dgm:cxn modelId="{449EB1F9-7434-554C-8484-C778332F19EE}" srcId="{9ABADB21-8DF8-604A-AE7D-576935054493}" destId="{A95D94AD-1741-DE4B-A19C-8CF46E10A05D}" srcOrd="3" destOrd="0" parTransId="{7D6A4B75-70B1-2B45-B2B1-6BA2AC84D037}" sibTransId="{3BB94EED-661E-9F49-9752-AD556D656989}"/>
    <dgm:cxn modelId="{0F835B49-8E16-2C47-91C4-B5F9F085C8F6}" srcId="{9ABADB21-8DF8-604A-AE7D-576935054493}" destId="{3540BBC3-DA6B-4545-8485-651B41DF3A7C}" srcOrd="7" destOrd="0" parTransId="{72E059F5-09DA-6641-BA91-101A4EEAAE58}" sibTransId="{C6658D10-5F02-4D45-86FA-357B5F681608}"/>
    <dgm:cxn modelId="{F751045F-BF93-3540-843A-7FC0A5865794}" type="presOf" srcId="{3B6C4D2C-E006-0A40-A4EF-27DD1721C01F}" destId="{4CC6A0EF-2065-734E-995B-C3EF53395271}" srcOrd="0" destOrd="0" presId="urn:microsoft.com/office/officeart/2005/8/layout/cycle2"/>
    <dgm:cxn modelId="{44A79BB0-5D8E-7240-AC99-F267D734FF45}" type="presParOf" srcId="{78218586-FF81-7848-AA7E-2A0463AF6914}" destId="{420BDDC4-76B4-3740-88A9-0B4BA62D3BE7}" srcOrd="0" destOrd="0" presId="urn:microsoft.com/office/officeart/2005/8/layout/cycle2"/>
    <dgm:cxn modelId="{F705CC4B-952A-3645-9DEC-A7904A5A6FFE}" type="presParOf" srcId="{78218586-FF81-7848-AA7E-2A0463AF6914}" destId="{4CC6A0EF-2065-734E-995B-C3EF53395271}" srcOrd="1" destOrd="0" presId="urn:microsoft.com/office/officeart/2005/8/layout/cycle2"/>
    <dgm:cxn modelId="{AEEDAFAA-4586-CB49-ACE2-74D786C3C8E5}" type="presParOf" srcId="{4CC6A0EF-2065-734E-995B-C3EF53395271}" destId="{95A88AA1-12CE-1344-B3F4-B69166FC9033}" srcOrd="0" destOrd="0" presId="urn:microsoft.com/office/officeart/2005/8/layout/cycle2"/>
    <dgm:cxn modelId="{57F61FB3-816B-8844-94E6-57999A0EE591}" type="presParOf" srcId="{78218586-FF81-7848-AA7E-2A0463AF6914}" destId="{03CBD181-5CCE-3540-A277-98FBB461EEA1}" srcOrd="2" destOrd="0" presId="urn:microsoft.com/office/officeart/2005/8/layout/cycle2"/>
    <dgm:cxn modelId="{3B398158-13E6-9845-8BEA-315D68E94E05}" type="presParOf" srcId="{78218586-FF81-7848-AA7E-2A0463AF6914}" destId="{3371E0A3-9259-5A45-AA2D-D35714865E35}" srcOrd="3" destOrd="0" presId="urn:microsoft.com/office/officeart/2005/8/layout/cycle2"/>
    <dgm:cxn modelId="{9469C8CF-94DD-C149-9C30-B66632B365D5}" type="presParOf" srcId="{3371E0A3-9259-5A45-AA2D-D35714865E35}" destId="{EFDA1A6E-1B3E-5B4E-9EFE-9E95D348EEF4}" srcOrd="0" destOrd="0" presId="urn:microsoft.com/office/officeart/2005/8/layout/cycle2"/>
    <dgm:cxn modelId="{BBBA8026-B54F-DF4A-BED2-EB75C2043DDC}" type="presParOf" srcId="{78218586-FF81-7848-AA7E-2A0463AF6914}" destId="{98DDBB1F-31E6-2E40-8434-AE1A7D4E2C20}" srcOrd="4" destOrd="0" presId="urn:microsoft.com/office/officeart/2005/8/layout/cycle2"/>
    <dgm:cxn modelId="{20B6A61F-604F-4B4B-9586-E91BB81F8B4F}" type="presParOf" srcId="{78218586-FF81-7848-AA7E-2A0463AF6914}" destId="{C43177C5-E097-F54E-A436-4E96E7950AAD}" srcOrd="5" destOrd="0" presId="urn:microsoft.com/office/officeart/2005/8/layout/cycle2"/>
    <dgm:cxn modelId="{EDC561EC-2B71-0A4B-99CC-65754B005639}" type="presParOf" srcId="{C43177C5-E097-F54E-A436-4E96E7950AAD}" destId="{F651D444-2B5E-9E4D-9B93-5944D00FFDC4}" srcOrd="0" destOrd="0" presId="urn:microsoft.com/office/officeart/2005/8/layout/cycle2"/>
    <dgm:cxn modelId="{74F476D9-D14A-444C-9CD9-A835EF44E8C6}" type="presParOf" srcId="{78218586-FF81-7848-AA7E-2A0463AF6914}" destId="{F0A97B06-57BB-5143-A59A-B23D87EB749A}" srcOrd="6" destOrd="0" presId="urn:microsoft.com/office/officeart/2005/8/layout/cycle2"/>
    <dgm:cxn modelId="{44045AC0-28DC-5749-B4DD-0F2B0413F884}" type="presParOf" srcId="{78218586-FF81-7848-AA7E-2A0463AF6914}" destId="{109FCCAB-A9E3-FC40-954D-BE7FB80FF15D}" srcOrd="7" destOrd="0" presId="urn:microsoft.com/office/officeart/2005/8/layout/cycle2"/>
    <dgm:cxn modelId="{B6BFDB84-7541-C544-B9F8-893B96E049EF}" type="presParOf" srcId="{109FCCAB-A9E3-FC40-954D-BE7FB80FF15D}" destId="{F9DF822F-1FC5-4B4C-93AB-E8B4C1306FEE}" srcOrd="0" destOrd="0" presId="urn:microsoft.com/office/officeart/2005/8/layout/cycle2"/>
    <dgm:cxn modelId="{0332C8A3-7CC4-3E4E-968B-0C6E675193FE}" type="presParOf" srcId="{78218586-FF81-7848-AA7E-2A0463AF6914}" destId="{CD43E395-4617-9345-95E6-A342F23AB351}" srcOrd="8" destOrd="0" presId="urn:microsoft.com/office/officeart/2005/8/layout/cycle2"/>
    <dgm:cxn modelId="{83CF29EE-738B-9F40-AF67-0820FCE4E178}" type="presParOf" srcId="{78218586-FF81-7848-AA7E-2A0463AF6914}" destId="{289A7F78-2C41-244E-AAB4-B70FA351CFD6}" srcOrd="9" destOrd="0" presId="urn:microsoft.com/office/officeart/2005/8/layout/cycle2"/>
    <dgm:cxn modelId="{E9438EA6-9631-554C-A873-26E916F5AA32}" type="presParOf" srcId="{289A7F78-2C41-244E-AAB4-B70FA351CFD6}" destId="{407B5A76-FA47-4A4E-A425-AFA1C6B2BA4A}" srcOrd="0" destOrd="0" presId="urn:microsoft.com/office/officeart/2005/8/layout/cycle2"/>
    <dgm:cxn modelId="{60BE41B9-998D-484C-A09F-B7167A639C36}" type="presParOf" srcId="{78218586-FF81-7848-AA7E-2A0463AF6914}" destId="{8DC8C63F-A649-0941-9417-3E3A6B16BC12}" srcOrd="10" destOrd="0" presId="urn:microsoft.com/office/officeart/2005/8/layout/cycle2"/>
    <dgm:cxn modelId="{BC81635D-5191-294B-8469-E25CA11BB013}" type="presParOf" srcId="{78218586-FF81-7848-AA7E-2A0463AF6914}" destId="{FF355FD8-BEF4-8142-89F2-C6F504781414}" srcOrd="11" destOrd="0" presId="urn:microsoft.com/office/officeart/2005/8/layout/cycle2"/>
    <dgm:cxn modelId="{F6157D32-6489-CC46-92A7-F24AD60404A4}" type="presParOf" srcId="{FF355FD8-BEF4-8142-89F2-C6F504781414}" destId="{9945D0F5-1361-E940-B793-E2BBB543815D}" srcOrd="0" destOrd="0" presId="urn:microsoft.com/office/officeart/2005/8/layout/cycle2"/>
    <dgm:cxn modelId="{EEB4D931-E4C9-6941-A63B-4B17ED6F6DD6}" type="presParOf" srcId="{78218586-FF81-7848-AA7E-2A0463AF6914}" destId="{9D33C7DA-2D9F-A54C-AF19-0A8BF34E8614}" srcOrd="12" destOrd="0" presId="urn:microsoft.com/office/officeart/2005/8/layout/cycle2"/>
    <dgm:cxn modelId="{69CC2945-5B59-2E4B-B64A-A608A5E754BE}" type="presParOf" srcId="{78218586-FF81-7848-AA7E-2A0463AF6914}" destId="{72D91C5A-A2AF-6C4A-9004-3C3890BA4560}" srcOrd="13" destOrd="0" presId="urn:microsoft.com/office/officeart/2005/8/layout/cycle2"/>
    <dgm:cxn modelId="{305AA31A-A2E4-DA45-8BF1-F7963A321973}" type="presParOf" srcId="{72D91C5A-A2AF-6C4A-9004-3C3890BA4560}" destId="{39B3797F-051A-D746-9B97-E1AEB7FA7D43}" srcOrd="0" destOrd="0" presId="urn:microsoft.com/office/officeart/2005/8/layout/cycle2"/>
    <dgm:cxn modelId="{FC2A0CB3-6C5E-1740-B50D-96FB7F689567}" type="presParOf" srcId="{78218586-FF81-7848-AA7E-2A0463AF6914}" destId="{88E3BFB5-FC56-7A41-B68E-B7E1F658714E}" srcOrd="14" destOrd="0" presId="urn:microsoft.com/office/officeart/2005/8/layout/cycle2"/>
    <dgm:cxn modelId="{5784BD1D-5560-8E4F-ACC6-7AEEBE796C91}" type="presParOf" srcId="{78218586-FF81-7848-AA7E-2A0463AF6914}" destId="{BCEA074B-3984-A94A-9C92-83CEE994FDE6}" srcOrd="15" destOrd="0" presId="urn:microsoft.com/office/officeart/2005/8/layout/cycle2"/>
    <dgm:cxn modelId="{C411DDAB-616E-E946-8AAC-10BB41A43C20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ABADB21-8DF8-604A-AE7D-576935054493}" type="doc">
      <dgm:prSet loTypeId="urn:microsoft.com/office/officeart/2005/8/layout/cycle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932C50D-6E43-6148-B18A-BF31241AA7B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Publish Report</a:t>
          </a:r>
          <a:endParaRPr lang="en-US" sz="900" dirty="0">
            <a:latin typeface="Open Sans"/>
            <a:cs typeface="Open Sans"/>
          </a:endParaRPr>
        </a:p>
      </dgm:t>
    </dgm:pt>
    <dgm:pt modelId="{A6DDDF56-E426-B548-B9C5-EF2D6A3D47D2}" type="parTrans" cxnId="{E4FE3ADC-6486-464F-B8C1-34EB7F5BC492}">
      <dgm:prSet/>
      <dgm:spPr/>
      <dgm:t>
        <a:bodyPr/>
        <a:lstStyle/>
        <a:p>
          <a:endParaRPr lang="en-US"/>
        </a:p>
      </dgm:t>
    </dgm:pt>
    <dgm:pt modelId="{3B6C4D2C-E006-0A40-A4EF-27DD1721C01F}" type="sibTrans" cxnId="{E4FE3ADC-6486-464F-B8C1-34EB7F5BC492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4B63E2C2-3010-BA43-B79E-689DE10F4EA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en-US" sz="800" dirty="0" smtClean="0">
              <a:latin typeface="Open Sans"/>
              <a:cs typeface="Open Sans"/>
            </a:rPr>
            <a:t>Search / Discovery</a:t>
          </a:r>
          <a:endParaRPr lang="en-US" sz="800" dirty="0">
            <a:latin typeface="Open Sans"/>
            <a:cs typeface="Open Sans"/>
          </a:endParaRPr>
        </a:p>
      </dgm:t>
    </dgm:pt>
    <dgm:pt modelId="{66954500-0B50-CB45-966D-94AACB6C5786}" type="parTrans" cxnId="{A595A4AD-F54C-A84A-B034-72D9D0811DF8}">
      <dgm:prSet/>
      <dgm:spPr/>
      <dgm:t>
        <a:bodyPr/>
        <a:lstStyle/>
        <a:p>
          <a:endParaRPr lang="en-US"/>
        </a:p>
      </dgm:t>
    </dgm:pt>
    <dgm:pt modelId="{15EEA9D7-CA1D-C549-96FF-860E6499E853}" type="sibTrans" cxnId="{A595A4AD-F54C-A84A-B034-72D9D0811DF8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9E9C173-7CC7-114D-BCCA-F08139E81CE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Store Data</a:t>
          </a:r>
          <a:endParaRPr lang="en-US" sz="900" dirty="0">
            <a:latin typeface="Open Sans"/>
            <a:cs typeface="Open Sans"/>
          </a:endParaRPr>
        </a:p>
      </dgm:t>
    </dgm:pt>
    <dgm:pt modelId="{1B18FBC4-0BD0-4E4A-8665-7BC795E38881}" type="parTrans" cxnId="{1CD26A0C-1637-E14C-8AAB-56F02F08822E}">
      <dgm:prSet/>
      <dgm:spPr/>
      <dgm:t>
        <a:bodyPr/>
        <a:lstStyle/>
        <a:p>
          <a:endParaRPr lang="en-US"/>
        </a:p>
      </dgm:t>
    </dgm:pt>
    <dgm:pt modelId="{A08295FA-BDFE-2A4D-8D97-D93E06A4A63C}" type="sibTrans" cxnId="{1CD26A0C-1637-E14C-8AAB-56F02F08822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BE7969E9-B3A3-9045-AF4D-E457FAF7F53B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Analyze Data</a:t>
          </a:r>
          <a:endParaRPr lang="en-US" sz="900" dirty="0">
            <a:latin typeface="Open Sans"/>
            <a:cs typeface="Open Sans"/>
          </a:endParaRPr>
        </a:p>
      </dgm:t>
    </dgm:pt>
    <dgm:pt modelId="{1B9C633F-C3E6-0D4E-A154-F7DF729DB31C}" type="parTrans" cxnId="{E72851F1-E803-E842-B98D-17D03C80C52D}">
      <dgm:prSet/>
      <dgm:spPr/>
      <dgm:t>
        <a:bodyPr/>
        <a:lstStyle/>
        <a:p>
          <a:endParaRPr lang="en-US"/>
        </a:p>
      </dgm:t>
    </dgm:pt>
    <dgm:pt modelId="{ECB4D247-7E7D-5340-85C0-2D3DD8C2C434}" type="sibTrans" cxnId="{E72851F1-E803-E842-B98D-17D03C80C52D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3540BBC3-DA6B-4545-8485-651B41DF3A7C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Write Report</a:t>
          </a:r>
          <a:endParaRPr lang="en-US" sz="900" dirty="0">
            <a:latin typeface="Open Sans"/>
            <a:cs typeface="Open Sans"/>
          </a:endParaRPr>
        </a:p>
      </dgm:t>
    </dgm:pt>
    <dgm:pt modelId="{72E059F5-09DA-6641-BA91-101A4EEAAE58}" type="parTrans" cxnId="{0F835B49-8E16-2C47-91C4-B5F9F085C8F6}">
      <dgm:prSet/>
      <dgm:spPr/>
      <dgm:t>
        <a:bodyPr/>
        <a:lstStyle/>
        <a:p>
          <a:endParaRPr lang="en-US"/>
        </a:p>
      </dgm:t>
    </dgm:pt>
    <dgm:pt modelId="{C6658D10-5F02-4D45-86FA-357B5F681608}" type="sibTrans" cxnId="{0F835B49-8E16-2C47-91C4-B5F9F085C8F6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1D60719F-D0A7-ED43-9003-08B64B9C2908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Collect Data</a:t>
          </a:r>
          <a:endParaRPr lang="en-US" sz="900" dirty="0">
            <a:latin typeface="Open Sans"/>
            <a:cs typeface="Open Sans"/>
          </a:endParaRPr>
        </a:p>
      </dgm:t>
    </dgm:pt>
    <dgm:pt modelId="{50C68CD6-7E6C-2F4D-A0D4-F126C330393C}" type="parTrans" cxnId="{8E0CB7A3-4EDB-D643-97C6-FBB06688601A}">
      <dgm:prSet/>
      <dgm:spPr/>
      <dgm:t>
        <a:bodyPr/>
        <a:lstStyle/>
        <a:p>
          <a:endParaRPr lang="en-US"/>
        </a:p>
      </dgm:t>
    </dgm:pt>
    <dgm:pt modelId="{06ED8320-4EBA-AD44-BBE1-C66D1714617E}" type="sibTrans" cxnId="{8E0CB7A3-4EDB-D643-97C6-FBB06688601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0B648616-E38A-0744-A6CF-68CE11F1E262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Develop Idea</a:t>
          </a:r>
          <a:endParaRPr lang="en-US" sz="900" dirty="0">
            <a:latin typeface="Open Sans"/>
            <a:cs typeface="Open Sans"/>
          </a:endParaRPr>
        </a:p>
      </dgm:t>
    </dgm:pt>
    <dgm:pt modelId="{22174839-712F-364A-9D95-446EF88DCAF3}" type="parTrans" cxnId="{A3A30A6C-3DD8-EF46-BE07-61DFDC498CFA}">
      <dgm:prSet/>
      <dgm:spPr/>
      <dgm:t>
        <a:bodyPr/>
        <a:lstStyle/>
        <a:p>
          <a:endParaRPr lang="en-US"/>
        </a:p>
      </dgm:t>
    </dgm:pt>
    <dgm:pt modelId="{94B9AADA-5E20-E145-BCE8-2F6BE6F09D25}" type="sibTrans" cxnId="{A3A30A6C-3DD8-EF46-BE07-61DFDC498CFA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A95D94AD-1741-DE4B-A19C-8CF46E10A05D}">
      <dgm:prSet phldrT="[Text]" custT="1"/>
      <dgm:spPr>
        <a:solidFill>
          <a:srgbClr val="2B2829"/>
        </a:solidFill>
        <a:ln>
          <a:solidFill>
            <a:srgbClr val="2B2829"/>
          </a:solidFill>
        </a:ln>
      </dgm:spPr>
      <dgm:t>
        <a:bodyPr/>
        <a:lstStyle/>
        <a:p>
          <a:r>
            <a:rPr lang="en-US" sz="900" dirty="0" smtClean="0">
              <a:latin typeface="Open Sans"/>
              <a:cs typeface="Open Sans"/>
            </a:rPr>
            <a:t>Design Study</a:t>
          </a:r>
          <a:endParaRPr lang="en-US" sz="900" dirty="0">
            <a:latin typeface="Open Sans"/>
            <a:cs typeface="Open Sans"/>
          </a:endParaRPr>
        </a:p>
      </dgm:t>
    </dgm:pt>
    <dgm:pt modelId="{7D6A4B75-70B1-2B45-B2B1-6BA2AC84D037}" type="parTrans" cxnId="{449EB1F9-7434-554C-8484-C778332F19EE}">
      <dgm:prSet/>
      <dgm:spPr/>
      <dgm:t>
        <a:bodyPr/>
        <a:lstStyle/>
        <a:p>
          <a:endParaRPr lang="en-US"/>
        </a:p>
      </dgm:t>
    </dgm:pt>
    <dgm:pt modelId="{3BB94EED-661E-9F49-9752-AD556D656989}" type="sibTrans" cxnId="{449EB1F9-7434-554C-8484-C778332F19EE}">
      <dgm:prSet custT="1"/>
      <dgm:spPr>
        <a:solidFill>
          <a:srgbClr val="29ACF0"/>
        </a:solidFill>
        <a:ln>
          <a:solidFill>
            <a:srgbClr val="29ACF0"/>
          </a:solidFill>
        </a:ln>
      </dgm:spPr>
      <dgm:t>
        <a:bodyPr/>
        <a:lstStyle/>
        <a:p>
          <a:endParaRPr lang="en-US" sz="500">
            <a:latin typeface="Open Sans"/>
            <a:cs typeface="Open Sans"/>
          </a:endParaRPr>
        </a:p>
      </dgm:t>
    </dgm:pt>
    <dgm:pt modelId="{0D9E2088-72AD-414E-B808-0BB94027E992}">
      <dgm:prSet/>
      <dgm:spPr>
        <a:solidFill>
          <a:srgbClr val="FF0000"/>
        </a:solidFill>
      </dgm:spPr>
      <dgm:t>
        <a:bodyPr/>
        <a:lstStyle/>
        <a:p>
          <a:endParaRPr lang="en-US" dirty="0"/>
        </a:p>
      </dgm:t>
    </dgm:pt>
    <dgm:pt modelId="{9FE848FB-2ABA-6344-9A3C-C6245EFD783F}" type="parTrans" cxnId="{CE5438F1-9EF7-7548-B2A2-7FA98203E096}">
      <dgm:prSet/>
      <dgm:spPr/>
      <dgm:t>
        <a:bodyPr/>
        <a:lstStyle/>
        <a:p>
          <a:endParaRPr lang="en-US"/>
        </a:p>
      </dgm:t>
    </dgm:pt>
    <dgm:pt modelId="{90C7130A-9C8F-0F47-A38C-D4C5694AFDF8}" type="sibTrans" cxnId="{CE5438F1-9EF7-7548-B2A2-7FA98203E096}">
      <dgm:prSet/>
      <dgm:spPr>
        <a:solidFill>
          <a:srgbClr val="29ACF0"/>
        </a:solidFill>
      </dgm:spPr>
      <dgm:t>
        <a:bodyPr/>
        <a:lstStyle/>
        <a:p>
          <a:endParaRPr lang="en-US"/>
        </a:p>
      </dgm:t>
    </dgm:pt>
    <dgm:pt modelId="{665FF974-21C3-EF43-A19E-953F99D02C64}">
      <dgm:prSet/>
      <dgm:spPr>
        <a:solidFill>
          <a:srgbClr val="FF0000"/>
        </a:solidFill>
      </dgm:spPr>
      <dgm:t>
        <a:bodyPr/>
        <a:lstStyle/>
        <a:p>
          <a:endParaRPr lang="en-US" dirty="0"/>
        </a:p>
      </dgm:t>
    </dgm:pt>
    <dgm:pt modelId="{41C5D458-D677-0543-89B4-318B9B11E758}" type="sibTrans" cxnId="{9B392D18-2FC2-3B42-96B1-21241EDAB46A}">
      <dgm:prSet/>
      <dgm:spPr>
        <a:solidFill>
          <a:srgbClr val="29ACF0"/>
        </a:solidFill>
      </dgm:spPr>
      <dgm:t>
        <a:bodyPr/>
        <a:lstStyle/>
        <a:p>
          <a:endParaRPr lang="en-US"/>
        </a:p>
      </dgm:t>
    </dgm:pt>
    <dgm:pt modelId="{7C9ED19D-16A9-4441-B187-AE81E7AB11B4}" type="parTrans" cxnId="{9B392D18-2FC2-3B42-96B1-21241EDAB46A}">
      <dgm:prSet/>
      <dgm:spPr/>
      <dgm:t>
        <a:bodyPr/>
        <a:lstStyle/>
        <a:p>
          <a:endParaRPr lang="en-US"/>
        </a:p>
      </dgm:t>
    </dgm:pt>
    <dgm:pt modelId="{78218586-FF81-7848-AA7E-2A0463AF6914}" type="pres">
      <dgm:prSet presAssocID="{9ABADB21-8DF8-604A-AE7D-5769350544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0BDDC4-76B4-3740-88A9-0B4BA62D3BE7}" type="pres">
      <dgm:prSet presAssocID="{8932C50D-6E43-6148-B18A-BF31241AA7BC}" presName="node" presStyleLbl="node1" presStyleIdx="0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6A0EF-2065-734E-995B-C3EF53395271}" type="pres">
      <dgm:prSet presAssocID="{3B6C4D2C-E006-0A40-A4EF-27DD1721C01F}" presName="sibTrans" presStyleLbl="sibTrans2D1" presStyleIdx="0" presStyleCnt="10"/>
      <dgm:spPr/>
      <dgm:t>
        <a:bodyPr/>
        <a:lstStyle/>
        <a:p>
          <a:endParaRPr lang="en-US"/>
        </a:p>
      </dgm:t>
    </dgm:pt>
    <dgm:pt modelId="{95A88AA1-12CE-1344-B3F4-B69166FC9033}" type="pres">
      <dgm:prSet presAssocID="{3B6C4D2C-E006-0A40-A4EF-27DD1721C01F}" presName="connectorText" presStyleLbl="sibTrans2D1" presStyleIdx="0" presStyleCnt="10"/>
      <dgm:spPr/>
      <dgm:t>
        <a:bodyPr/>
        <a:lstStyle/>
        <a:p>
          <a:endParaRPr lang="en-US"/>
        </a:p>
      </dgm:t>
    </dgm:pt>
    <dgm:pt modelId="{20031EA1-70DC-1646-BE1F-96677E21F157}" type="pres">
      <dgm:prSet presAssocID="{665FF974-21C3-EF43-A19E-953F99D02C64}" presName="node" presStyleLbl="node1" presStyleIdx="1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543859-A4A1-6A4A-91EB-D010CA6C2D32}" type="pres">
      <dgm:prSet presAssocID="{41C5D458-D677-0543-89B4-318B9B11E758}" presName="sibTrans" presStyleLbl="sibTrans2D1" presStyleIdx="1" presStyleCnt="10"/>
      <dgm:spPr/>
      <dgm:t>
        <a:bodyPr/>
        <a:lstStyle/>
        <a:p>
          <a:endParaRPr lang="en-US"/>
        </a:p>
      </dgm:t>
    </dgm:pt>
    <dgm:pt modelId="{9F9ECE8C-B97D-3944-BA7F-B50EB0286C1B}" type="pres">
      <dgm:prSet presAssocID="{41C5D458-D677-0543-89B4-318B9B11E758}" presName="connectorText" presStyleLbl="sibTrans2D1" presStyleIdx="1" presStyleCnt="10"/>
      <dgm:spPr/>
      <dgm:t>
        <a:bodyPr/>
        <a:lstStyle/>
        <a:p>
          <a:endParaRPr lang="en-US"/>
        </a:p>
      </dgm:t>
    </dgm:pt>
    <dgm:pt modelId="{03CBD181-5CCE-3540-A277-98FBB461EEA1}" type="pres">
      <dgm:prSet presAssocID="{4B63E2C2-3010-BA43-B79E-689DE10F4EA2}" presName="node" presStyleLbl="node1" presStyleIdx="2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71E0A3-9259-5A45-AA2D-D35714865E35}" type="pres">
      <dgm:prSet presAssocID="{15EEA9D7-CA1D-C549-96FF-860E6499E853}" presName="sibTrans" presStyleLbl="sibTrans2D1" presStyleIdx="2" presStyleCnt="10"/>
      <dgm:spPr/>
      <dgm:t>
        <a:bodyPr/>
        <a:lstStyle/>
        <a:p>
          <a:endParaRPr lang="en-US"/>
        </a:p>
      </dgm:t>
    </dgm:pt>
    <dgm:pt modelId="{EFDA1A6E-1B3E-5B4E-9EFE-9E95D348EEF4}" type="pres">
      <dgm:prSet presAssocID="{15EEA9D7-CA1D-C549-96FF-860E6499E853}" presName="connectorText" presStyleLbl="sibTrans2D1" presStyleIdx="2" presStyleCnt="10"/>
      <dgm:spPr/>
      <dgm:t>
        <a:bodyPr/>
        <a:lstStyle/>
        <a:p>
          <a:endParaRPr lang="en-US"/>
        </a:p>
      </dgm:t>
    </dgm:pt>
    <dgm:pt modelId="{98DDBB1F-31E6-2E40-8434-AE1A7D4E2C20}" type="pres">
      <dgm:prSet presAssocID="{0B648616-E38A-0744-A6CF-68CE11F1E262}" presName="node" presStyleLbl="node1" presStyleIdx="3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3177C5-E097-F54E-A436-4E96E7950AAD}" type="pres">
      <dgm:prSet presAssocID="{94B9AADA-5E20-E145-BCE8-2F6BE6F09D25}" presName="sibTrans" presStyleLbl="sibTrans2D1" presStyleIdx="3" presStyleCnt="10"/>
      <dgm:spPr/>
      <dgm:t>
        <a:bodyPr/>
        <a:lstStyle/>
        <a:p>
          <a:endParaRPr lang="en-US"/>
        </a:p>
      </dgm:t>
    </dgm:pt>
    <dgm:pt modelId="{F651D444-2B5E-9E4D-9B93-5944D00FFDC4}" type="pres">
      <dgm:prSet presAssocID="{94B9AADA-5E20-E145-BCE8-2F6BE6F09D25}" presName="connectorText" presStyleLbl="sibTrans2D1" presStyleIdx="3" presStyleCnt="10"/>
      <dgm:spPr/>
      <dgm:t>
        <a:bodyPr/>
        <a:lstStyle/>
        <a:p>
          <a:endParaRPr lang="en-US"/>
        </a:p>
      </dgm:t>
    </dgm:pt>
    <dgm:pt modelId="{F0A97B06-57BB-5143-A59A-B23D87EB749A}" type="pres">
      <dgm:prSet presAssocID="{A95D94AD-1741-DE4B-A19C-8CF46E10A05D}" presName="node" presStyleLbl="node1" presStyleIdx="4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CCAB-A9E3-FC40-954D-BE7FB80FF15D}" type="pres">
      <dgm:prSet presAssocID="{3BB94EED-661E-9F49-9752-AD556D656989}" presName="sibTrans" presStyleLbl="sibTrans2D1" presStyleIdx="4" presStyleCnt="10"/>
      <dgm:spPr/>
      <dgm:t>
        <a:bodyPr/>
        <a:lstStyle/>
        <a:p>
          <a:endParaRPr lang="en-US"/>
        </a:p>
      </dgm:t>
    </dgm:pt>
    <dgm:pt modelId="{F9DF822F-1FC5-4B4C-93AB-E8B4C1306FEE}" type="pres">
      <dgm:prSet presAssocID="{3BB94EED-661E-9F49-9752-AD556D656989}" presName="connectorText" presStyleLbl="sibTrans2D1" presStyleIdx="4" presStyleCnt="10"/>
      <dgm:spPr/>
      <dgm:t>
        <a:bodyPr/>
        <a:lstStyle/>
        <a:p>
          <a:endParaRPr lang="en-US"/>
        </a:p>
      </dgm:t>
    </dgm:pt>
    <dgm:pt modelId="{CD43E395-4617-9345-95E6-A342F23AB351}" type="pres">
      <dgm:prSet presAssocID="{1D60719F-D0A7-ED43-9003-08B64B9C2908}" presName="node" presStyleLbl="node1" presStyleIdx="5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A7F78-2C41-244E-AAB4-B70FA351CFD6}" type="pres">
      <dgm:prSet presAssocID="{06ED8320-4EBA-AD44-BBE1-C66D1714617E}" presName="sibTrans" presStyleLbl="sibTrans2D1" presStyleIdx="5" presStyleCnt="10"/>
      <dgm:spPr/>
      <dgm:t>
        <a:bodyPr/>
        <a:lstStyle/>
        <a:p>
          <a:endParaRPr lang="en-US"/>
        </a:p>
      </dgm:t>
    </dgm:pt>
    <dgm:pt modelId="{407B5A76-FA47-4A4E-A425-AFA1C6B2BA4A}" type="pres">
      <dgm:prSet presAssocID="{06ED8320-4EBA-AD44-BBE1-C66D1714617E}" presName="connectorText" presStyleLbl="sibTrans2D1" presStyleIdx="5" presStyleCnt="10"/>
      <dgm:spPr/>
      <dgm:t>
        <a:bodyPr/>
        <a:lstStyle/>
        <a:p>
          <a:endParaRPr lang="en-US"/>
        </a:p>
      </dgm:t>
    </dgm:pt>
    <dgm:pt modelId="{8DC8C63F-A649-0941-9417-3E3A6B16BC12}" type="pres">
      <dgm:prSet presAssocID="{39E9C173-7CC7-114D-BCCA-F08139E81CE2}" presName="node" presStyleLbl="node1" presStyleIdx="6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355FD8-BEF4-8142-89F2-C6F504781414}" type="pres">
      <dgm:prSet presAssocID="{A08295FA-BDFE-2A4D-8D97-D93E06A4A63C}" presName="sibTrans" presStyleLbl="sibTrans2D1" presStyleIdx="6" presStyleCnt="10"/>
      <dgm:spPr/>
      <dgm:t>
        <a:bodyPr/>
        <a:lstStyle/>
        <a:p>
          <a:endParaRPr lang="en-US"/>
        </a:p>
      </dgm:t>
    </dgm:pt>
    <dgm:pt modelId="{9945D0F5-1361-E940-B793-E2BBB543815D}" type="pres">
      <dgm:prSet presAssocID="{A08295FA-BDFE-2A4D-8D97-D93E06A4A63C}" presName="connectorText" presStyleLbl="sibTrans2D1" presStyleIdx="6" presStyleCnt="10"/>
      <dgm:spPr/>
      <dgm:t>
        <a:bodyPr/>
        <a:lstStyle/>
        <a:p>
          <a:endParaRPr lang="en-US"/>
        </a:p>
      </dgm:t>
    </dgm:pt>
    <dgm:pt modelId="{E2AEDBC2-DCC7-9443-875F-135B81FC57BE}" type="pres">
      <dgm:prSet presAssocID="{0D9E2088-72AD-414E-B808-0BB94027E992}" presName="node" presStyleLbl="node1" presStyleIdx="7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386442-3321-444A-9031-1E9AB2AE1AB3}" type="pres">
      <dgm:prSet presAssocID="{90C7130A-9C8F-0F47-A38C-D4C5694AFDF8}" presName="sibTrans" presStyleLbl="sibTrans2D1" presStyleIdx="7" presStyleCnt="10"/>
      <dgm:spPr/>
      <dgm:t>
        <a:bodyPr/>
        <a:lstStyle/>
        <a:p>
          <a:endParaRPr lang="en-US"/>
        </a:p>
      </dgm:t>
    </dgm:pt>
    <dgm:pt modelId="{4B625745-ECCF-2845-BB58-17D91FC31E51}" type="pres">
      <dgm:prSet presAssocID="{90C7130A-9C8F-0F47-A38C-D4C5694AFDF8}" presName="connectorText" presStyleLbl="sibTrans2D1" presStyleIdx="7" presStyleCnt="10"/>
      <dgm:spPr/>
      <dgm:t>
        <a:bodyPr/>
        <a:lstStyle/>
        <a:p>
          <a:endParaRPr lang="en-US"/>
        </a:p>
      </dgm:t>
    </dgm:pt>
    <dgm:pt modelId="{9D33C7DA-2D9F-A54C-AF19-0A8BF34E8614}" type="pres">
      <dgm:prSet presAssocID="{BE7969E9-B3A3-9045-AF4D-E457FAF7F53B}" presName="node" presStyleLbl="node1" presStyleIdx="8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D91C5A-A2AF-6C4A-9004-3C3890BA4560}" type="pres">
      <dgm:prSet presAssocID="{ECB4D247-7E7D-5340-85C0-2D3DD8C2C434}" presName="sibTrans" presStyleLbl="sibTrans2D1" presStyleIdx="8" presStyleCnt="10"/>
      <dgm:spPr/>
      <dgm:t>
        <a:bodyPr/>
        <a:lstStyle/>
        <a:p>
          <a:endParaRPr lang="en-US"/>
        </a:p>
      </dgm:t>
    </dgm:pt>
    <dgm:pt modelId="{39B3797F-051A-D746-9B97-E1AEB7FA7D43}" type="pres">
      <dgm:prSet presAssocID="{ECB4D247-7E7D-5340-85C0-2D3DD8C2C434}" presName="connectorText" presStyleLbl="sibTrans2D1" presStyleIdx="8" presStyleCnt="10"/>
      <dgm:spPr/>
      <dgm:t>
        <a:bodyPr/>
        <a:lstStyle/>
        <a:p>
          <a:endParaRPr lang="en-US"/>
        </a:p>
      </dgm:t>
    </dgm:pt>
    <dgm:pt modelId="{88E3BFB5-FC56-7A41-B68E-B7E1F658714E}" type="pres">
      <dgm:prSet presAssocID="{3540BBC3-DA6B-4545-8485-651B41DF3A7C}" presName="node" presStyleLbl="node1" presStyleIdx="9" presStyleCnt="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EA074B-3984-A94A-9C92-83CEE994FDE6}" type="pres">
      <dgm:prSet presAssocID="{C6658D10-5F02-4D45-86FA-357B5F681608}" presName="sibTrans" presStyleLbl="sibTrans2D1" presStyleIdx="9" presStyleCnt="10"/>
      <dgm:spPr/>
      <dgm:t>
        <a:bodyPr/>
        <a:lstStyle/>
        <a:p>
          <a:endParaRPr lang="en-US"/>
        </a:p>
      </dgm:t>
    </dgm:pt>
    <dgm:pt modelId="{437127E5-AC48-D047-84BA-1B2D4DA143F6}" type="pres">
      <dgm:prSet presAssocID="{C6658D10-5F02-4D45-86FA-357B5F681608}" presName="connectorText" presStyleLbl="sibTrans2D1" presStyleIdx="9" presStyleCnt="10"/>
      <dgm:spPr/>
      <dgm:t>
        <a:bodyPr/>
        <a:lstStyle/>
        <a:p>
          <a:endParaRPr lang="en-US"/>
        </a:p>
      </dgm:t>
    </dgm:pt>
  </dgm:ptLst>
  <dgm:cxnLst>
    <dgm:cxn modelId="{F602BF62-C9A5-C84D-AC9E-58D68C717E6F}" type="presOf" srcId="{9ABADB21-8DF8-604A-AE7D-576935054493}" destId="{78218586-FF81-7848-AA7E-2A0463AF6914}" srcOrd="0" destOrd="0" presId="urn:microsoft.com/office/officeart/2005/8/layout/cycle2"/>
    <dgm:cxn modelId="{E4FE3ADC-6486-464F-B8C1-34EB7F5BC492}" srcId="{9ABADB21-8DF8-604A-AE7D-576935054493}" destId="{8932C50D-6E43-6148-B18A-BF31241AA7BC}" srcOrd="0" destOrd="0" parTransId="{A6DDDF56-E426-B548-B9C5-EF2D6A3D47D2}" sibTransId="{3B6C4D2C-E006-0A40-A4EF-27DD1721C01F}"/>
    <dgm:cxn modelId="{357306D6-3297-BB4A-AF8A-C14FD4A6F636}" type="presOf" srcId="{0D9E2088-72AD-414E-B808-0BB94027E992}" destId="{E2AEDBC2-DCC7-9443-875F-135B81FC57BE}" srcOrd="0" destOrd="0" presId="urn:microsoft.com/office/officeart/2005/8/layout/cycle2"/>
    <dgm:cxn modelId="{6563F371-64C4-B248-8D0E-829878F4C40A}" type="presOf" srcId="{39E9C173-7CC7-114D-BCCA-F08139E81CE2}" destId="{8DC8C63F-A649-0941-9417-3E3A6B16BC12}" srcOrd="0" destOrd="0" presId="urn:microsoft.com/office/officeart/2005/8/layout/cycle2"/>
    <dgm:cxn modelId="{4E9AB8D2-A3D9-2C4B-828C-0E824B9E54A0}" type="presOf" srcId="{3B6C4D2C-E006-0A40-A4EF-27DD1721C01F}" destId="{4CC6A0EF-2065-734E-995B-C3EF53395271}" srcOrd="0" destOrd="0" presId="urn:microsoft.com/office/officeart/2005/8/layout/cycle2"/>
    <dgm:cxn modelId="{227ACB12-24AC-5242-AED6-FD85B8F25504}" type="presOf" srcId="{A08295FA-BDFE-2A4D-8D97-D93E06A4A63C}" destId="{FF355FD8-BEF4-8142-89F2-C6F504781414}" srcOrd="0" destOrd="0" presId="urn:microsoft.com/office/officeart/2005/8/layout/cycle2"/>
    <dgm:cxn modelId="{A3A30A6C-3DD8-EF46-BE07-61DFDC498CFA}" srcId="{9ABADB21-8DF8-604A-AE7D-576935054493}" destId="{0B648616-E38A-0744-A6CF-68CE11F1E262}" srcOrd="3" destOrd="0" parTransId="{22174839-712F-364A-9D95-446EF88DCAF3}" sibTransId="{94B9AADA-5E20-E145-BCE8-2F6BE6F09D25}"/>
    <dgm:cxn modelId="{6A94A926-93E1-3B42-8229-E879E2671B8E}" type="presOf" srcId="{3540BBC3-DA6B-4545-8485-651B41DF3A7C}" destId="{88E3BFB5-FC56-7A41-B68E-B7E1F658714E}" srcOrd="0" destOrd="0" presId="urn:microsoft.com/office/officeart/2005/8/layout/cycle2"/>
    <dgm:cxn modelId="{0F835B49-8E16-2C47-91C4-B5F9F085C8F6}" srcId="{9ABADB21-8DF8-604A-AE7D-576935054493}" destId="{3540BBC3-DA6B-4545-8485-651B41DF3A7C}" srcOrd="9" destOrd="0" parTransId="{72E059F5-09DA-6641-BA91-101A4EEAAE58}" sibTransId="{C6658D10-5F02-4D45-86FA-357B5F681608}"/>
    <dgm:cxn modelId="{9EEEAA5E-F505-6847-8056-4881F50D4DAE}" type="presOf" srcId="{4B63E2C2-3010-BA43-B79E-689DE10F4EA2}" destId="{03CBD181-5CCE-3540-A277-98FBB461EEA1}" srcOrd="0" destOrd="0" presId="urn:microsoft.com/office/officeart/2005/8/layout/cycle2"/>
    <dgm:cxn modelId="{A595A4AD-F54C-A84A-B034-72D9D0811DF8}" srcId="{9ABADB21-8DF8-604A-AE7D-576935054493}" destId="{4B63E2C2-3010-BA43-B79E-689DE10F4EA2}" srcOrd="2" destOrd="0" parTransId="{66954500-0B50-CB45-966D-94AACB6C5786}" sibTransId="{15EEA9D7-CA1D-C549-96FF-860E6499E853}"/>
    <dgm:cxn modelId="{51BE3DB4-BA05-0447-BE2F-87D669007A99}" type="presOf" srcId="{3BB94EED-661E-9F49-9752-AD556D656989}" destId="{109FCCAB-A9E3-FC40-954D-BE7FB80FF15D}" srcOrd="0" destOrd="0" presId="urn:microsoft.com/office/officeart/2005/8/layout/cycle2"/>
    <dgm:cxn modelId="{809E1759-0165-4847-BEE0-8A7E1197F5E7}" type="presOf" srcId="{1D60719F-D0A7-ED43-9003-08B64B9C2908}" destId="{CD43E395-4617-9345-95E6-A342F23AB351}" srcOrd="0" destOrd="0" presId="urn:microsoft.com/office/officeart/2005/8/layout/cycle2"/>
    <dgm:cxn modelId="{1CD26A0C-1637-E14C-8AAB-56F02F08822E}" srcId="{9ABADB21-8DF8-604A-AE7D-576935054493}" destId="{39E9C173-7CC7-114D-BCCA-F08139E81CE2}" srcOrd="6" destOrd="0" parTransId="{1B18FBC4-0BD0-4E4A-8665-7BC795E38881}" sibTransId="{A08295FA-BDFE-2A4D-8D97-D93E06A4A63C}"/>
    <dgm:cxn modelId="{05EDBF74-1EEC-A245-832A-E352E7A6B9F5}" type="presOf" srcId="{90C7130A-9C8F-0F47-A38C-D4C5694AFDF8}" destId="{6C386442-3321-444A-9031-1E9AB2AE1AB3}" srcOrd="0" destOrd="0" presId="urn:microsoft.com/office/officeart/2005/8/layout/cycle2"/>
    <dgm:cxn modelId="{9B392D18-2FC2-3B42-96B1-21241EDAB46A}" srcId="{9ABADB21-8DF8-604A-AE7D-576935054493}" destId="{665FF974-21C3-EF43-A19E-953F99D02C64}" srcOrd="1" destOrd="0" parTransId="{7C9ED19D-16A9-4441-B187-AE81E7AB11B4}" sibTransId="{41C5D458-D677-0543-89B4-318B9B11E758}"/>
    <dgm:cxn modelId="{D1B52423-E20F-C04E-AF4A-EDE666950F2F}" type="presOf" srcId="{ECB4D247-7E7D-5340-85C0-2D3DD8C2C434}" destId="{39B3797F-051A-D746-9B97-E1AEB7FA7D43}" srcOrd="1" destOrd="0" presId="urn:microsoft.com/office/officeart/2005/8/layout/cycle2"/>
    <dgm:cxn modelId="{A9E1C799-F186-3F41-B168-0AE156349AC8}" type="presOf" srcId="{8932C50D-6E43-6148-B18A-BF31241AA7BC}" destId="{420BDDC4-76B4-3740-88A9-0B4BA62D3BE7}" srcOrd="0" destOrd="0" presId="urn:microsoft.com/office/officeart/2005/8/layout/cycle2"/>
    <dgm:cxn modelId="{ACD38E2A-60A1-8342-A4CB-3E9B7FFF9DAA}" type="presOf" srcId="{90C7130A-9C8F-0F47-A38C-D4C5694AFDF8}" destId="{4B625745-ECCF-2845-BB58-17D91FC31E51}" srcOrd="1" destOrd="0" presId="urn:microsoft.com/office/officeart/2005/8/layout/cycle2"/>
    <dgm:cxn modelId="{DEB0BB84-841C-8942-820E-BA9B0C97EA29}" type="presOf" srcId="{94B9AADA-5E20-E145-BCE8-2F6BE6F09D25}" destId="{F651D444-2B5E-9E4D-9B93-5944D00FFDC4}" srcOrd="1" destOrd="0" presId="urn:microsoft.com/office/officeart/2005/8/layout/cycle2"/>
    <dgm:cxn modelId="{E72851F1-E803-E842-B98D-17D03C80C52D}" srcId="{9ABADB21-8DF8-604A-AE7D-576935054493}" destId="{BE7969E9-B3A3-9045-AF4D-E457FAF7F53B}" srcOrd="8" destOrd="0" parTransId="{1B9C633F-C3E6-0D4E-A154-F7DF729DB31C}" sibTransId="{ECB4D247-7E7D-5340-85C0-2D3DD8C2C434}"/>
    <dgm:cxn modelId="{47D6926A-C359-5D48-83FA-E257F9BC1E8F}" type="presOf" srcId="{A95D94AD-1741-DE4B-A19C-8CF46E10A05D}" destId="{F0A97B06-57BB-5143-A59A-B23D87EB749A}" srcOrd="0" destOrd="0" presId="urn:microsoft.com/office/officeart/2005/8/layout/cycle2"/>
    <dgm:cxn modelId="{AA10CD28-3F90-DA42-B523-3FE8C5464022}" type="presOf" srcId="{15EEA9D7-CA1D-C549-96FF-860E6499E853}" destId="{EFDA1A6E-1B3E-5B4E-9EFE-9E95D348EEF4}" srcOrd="1" destOrd="0" presId="urn:microsoft.com/office/officeart/2005/8/layout/cycle2"/>
    <dgm:cxn modelId="{1362F1A0-896B-4741-9D6A-14A10A4D695D}" type="presOf" srcId="{665FF974-21C3-EF43-A19E-953F99D02C64}" destId="{20031EA1-70DC-1646-BE1F-96677E21F157}" srcOrd="0" destOrd="0" presId="urn:microsoft.com/office/officeart/2005/8/layout/cycle2"/>
    <dgm:cxn modelId="{449EB1F9-7434-554C-8484-C778332F19EE}" srcId="{9ABADB21-8DF8-604A-AE7D-576935054493}" destId="{A95D94AD-1741-DE4B-A19C-8CF46E10A05D}" srcOrd="4" destOrd="0" parTransId="{7D6A4B75-70B1-2B45-B2B1-6BA2AC84D037}" sibTransId="{3BB94EED-661E-9F49-9752-AD556D656989}"/>
    <dgm:cxn modelId="{336AF7E3-DDE4-DB46-B18D-CFBC26E29B33}" type="presOf" srcId="{41C5D458-D677-0543-89B4-318B9B11E758}" destId="{9F9ECE8C-B97D-3944-BA7F-B50EB0286C1B}" srcOrd="1" destOrd="0" presId="urn:microsoft.com/office/officeart/2005/8/layout/cycle2"/>
    <dgm:cxn modelId="{A057F0F4-06C8-DE44-A39E-CA38A3B3D087}" type="presOf" srcId="{3B6C4D2C-E006-0A40-A4EF-27DD1721C01F}" destId="{95A88AA1-12CE-1344-B3F4-B69166FC9033}" srcOrd="1" destOrd="0" presId="urn:microsoft.com/office/officeart/2005/8/layout/cycle2"/>
    <dgm:cxn modelId="{F3B28F6D-2067-9240-8322-B52560F2C2AF}" type="presOf" srcId="{06ED8320-4EBA-AD44-BBE1-C66D1714617E}" destId="{407B5A76-FA47-4A4E-A425-AFA1C6B2BA4A}" srcOrd="1" destOrd="0" presId="urn:microsoft.com/office/officeart/2005/8/layout/cycle2"/>
    <dgm:cxn modelId="{8E0CB7A3-4EDB-D643-97C6-FBB06688601A}" srcId="{9ABADB21-8DF8-604A-AE7D-576935054493}" destId="{1D60719F-D0A7-ED43-9003-08B64B9C2908}" srcOrd="5" destOrd="0" parTransId="{50C68CD6-7E6C-2F4D-A0D4-F126C330393C}" sibTransId="{06ED8320-4EBA-AD44-BBE1-C66D1714617E}"/>
    <dgm:cxn modelId="{89E1F626-1EC3-4E48-A81B-02EB71A275F7}" type="presOf" srcId="{BE7969E9-B3A3-9045-AF4D-E457FAF7F53B}" destId="{9D33C7DA-2D9F-A54C-AF19-0A8BF34E8614}" srcOrd="0" destOrd="0" presId="urn:microsoft.com/office/officeart/2005/8/layout/cycle2"/>
    <dgm:cxn modelId="{FF28EB08-40C0-FB49-83E8-0FA97CB3EBC2}" type="presOf" srcId="{ECB4D247-7E7D-5340-85C0-2D3DD8C2C434}" destId="{72D91C5A-A2AF-6C4A-9004-3C3890BA4560}" srcOrd="0" destOrd="0" presId="urn:microsoft.com/office/officeart/2005/8/layout/cycle2"/>
    <dgm:cxn modelId="{0C5FFDF1-08A2-B74F-9E37-2E5A84D0B40C}" type="presOf" srcId="{C6658D10-5F02-4D45-86FA-357B5F681608}" destId="{BCEA074B-3984-A94A-9C92-83CEE994FDE6}" srcOrd="0" destOrd="0" presId="urn:microsoft.com/office/officeart/2005/8/layout/cycle2"/>
    <dgm:cxn modelId="{DBAC39B2-212C-1F45-B970-7294B42A6203}" type="presOf" srcId="{06ED8320-4EBA-AD44-BBE1-C66D1714617E}" destId="{289A7F78-2C41-244E-AAB4-B70FA351CFD6}" srcOrd="0" destOrd="0" presId="urn:microsoft.com/office/officeart/2005/8/layout/cycle2"/>
    <dgm:cxn modelId="{483C5AAA-29D6-1445-B39C-FEF099C3A13A}" type="presOf" srcId="{3BB94EED-661E-9F49-9752-AD556D656989}" destId="{F9DF822F-1FC5-4B4C-93AB-E8B4C1306FEE}" srcOrd="1" destOrd="0" presId="urn:microsoft.com/office/officeart/2005/8/layout/cycle2"/>
    <dgm:cxn modelId="{96A669E3-D0FF-DC4F-9301-89FFB3449A4F}" type="presOf" srcId="{94B9AADA-5E20-E145-BCE8-2F6BE6F09D25}" destId="{C43177C5-E097-F54E-A436-4E96E7950AAD}" srcOrd="0" destOrd="0" presId="urn:microsoft.com/office/officeart/2005/8/layout/cycle2"/>
    <dgm:cxn modelId="{F9DBD1CC-79DF-2343-A408-C0F0C90A507C}" type="presOf" srcId="{C6658D10-5F02-4D45-86FA-357B5F681608}" destId="{437127E5-AC48-D047-84BA-1B2D4DA143F6}" srcOrd="1" destOrd="0" presId="urn:microsoft.com/office/officeart/2005/8/layout/cycle2"/>
    <dgm:cxn modelId="{CE5438F1-9EF7-7548-B2A2-7FA98203E096}" srcId="{9ABADB21-8DF8-604A-AE7D-576935054493}" destId="{0D9E2088-72AD-414E-B808-0BB94027E992}" srcOrd="7" destOrd="0" parTransId="{9FE848FB-2ABA-6344-9A3C-C6245EFD783F}" sibTransId="{90C7130A-9C8F-0F47-A38C-D4C5694AFDF8}"/>
    <dgm:cxn modelId="{69345A01-9CBB-5C4A-B77E-8FE2D2DB8AE5}" type="presOf" srcId="{15EEA9D7-CA1D-C549-96FF-860E6499E853}" destId="{3371E0A3-9259-5A45-AA2D-D35714865E35}" srcOrd="0" destOrd="0" presId="urn:microsoft.com/office/officeart/2005/8/layout/cycle2"/>
    <dgm:cxn modelId="{D611E836-22DE-8849-AE90-E8FDB6E88AA3}" type="presOf" srcId="{41C5D458-D677-0543-89B4-318B9B11E758}" destId="{C7543859-A4A1-6A4A-91EB-D010CA6C2D32}" srcOrd="0" destOrd="0" presId="urn:microsoft.com/office/officeart/2005/8/layout/cycle2"/>
    <dgm:cxn modelId="{9ABE28A7-FAC3-3842-940A-BE6199273133}" type="presOf" srcId="{A08295FA-BDFE-2A4D-8D97-D93E06A4A63C}" destId="{9945D0F5-1361-E940-B793-E2BBB543815D}" srcOrd="1" destOrd="0" presId="urn:microsoft.com/office/officeart/2005/8/layout/cycle2"/>
    <dgm:cxn modelId="{CB0E580F-DBAB-D248-95CA-8DDC218BC333}" type="presOf" srcId="{0B648616-E38A-0744-A6CF-68CE11F1E262}" destId="{98DDBB1F-31E6-2E40-8434-AE1A7D4E2C20}" srcOrd="0" destOrd="0" presId="urn:microsoft.com/office/officeart/2005/8/layout/cycle2"/>
    <dgm:cxn modelId="{BB2B608B-4BFF-5546-858C-499B31BFBB35}" type="presParOf" srcId="{78218586-FF81-7848-AA7E-2A0463AF6914}" destId="{420BDDC4-76B4-3740-88A9-0B4BA62D3BE7}" srcOrd="0" destOrd="0" presId="urn:microsoft.com/office/officeart/2005/8/layout/cycle2"/>
    <dgm:cxn modelId="{DF5379AA-5182-9F4C-9EF0-3329872175A3}" type="presParOf" srcId="{78218586-FF81-7848-AA7E-2A0463AF6914}" destId="{4CC6A0EF-2065-734E-995B-C3EF53395271}" srcOrd="1" destOrd="0" presId="urn:microsoft.com/office/officeart/2005/8/layout/cycle2"/>
    <dgm:cxn modelId="{E8445C74-F957-A843-A86F-B46C5713B592}" type="presParOf" srcId="{4CC6A0EF-2065-734E-995B-C3EF53395271}" destId="{95A88AA1-12CE-1344-B3F4-B69166FC9033}" srcOrd="0" destOrd="0" presId="urn:microsoft.com/office/officeart/2005/8/layout/cycle2"/>
    <dgm:cxn modelId="{6D8F4495-ED2C-FD4F-8446-9F47C3C49B9C}" type="presParOf" srcId="{78218586-FF81-7848-AA7E-2A0463AF6914}" destId="{20031EA1-70DC-1646-BE1F-96677E21F157}" srcOrd="2" destOrd="0" presId="urn:microsoft.com/office/officeart/2005/8/layout/cycle2"/>
    <dgm:cxn modelId="{D715A44B-D2B6-CF48-B32B-ABC03318A104}" type="presParOf" srcId="{78218586-FF81-7848-AA7E-2A0463AF6914}" destId="{C7543859-A4A1-6A4A-91EB-D010CA6C2D32}" srcOrd="3" destOrd="0" presId="urn:microsoft.com/office/officeart/2005/8/layout/cycle2"/>
    <dgm:cxn modelId="{5C1B11BE-FDED-D44C-9E2B-8846BE851723}" type="presParOf" srcId="{C7543859-A4A1-6A4A-91EB-D010CA6C2D32}" destId="{9F9ECE8C-B97D-3944-BA7F-B50EB0286C1B}" srcOrd="0" destOrd="0" presId="urn:microsoft.com/office/officeart/2005/8/layout/cycle2"/>
    <dgm:cxn modelId="{203DE447-B856-D24E-A924-24A4EBBA5416}" type="presParOf" srcId="{78218586-FF81-7848-AA7E-2A0463AF6914}" destId="{03CBD181-5CCE-3540-A277-98FBB461EEA1}" srcOrd="4" destOrd="0" presId="urn:microsoft.com/office/officeart/2005/8/layout/cycle2"/>
    <dgm:cxn modelId="{8286516C-B395-4A44-AB6C-65336594AD53}" type="presParOf" srcId="{78218586-FF81-7848-AA7E-2A0463AF6914}" destId="{3371E0A3-9259-5A45-AA2D-D35714865E35}" srcOrd="5" destOrd="0" presId="urn:microsoft.com/office/officeart/2005/8/layout/cycle2"/>
    <dgm:cxn modelId="{D8FDB88B-7740-164C-B016-2823697C571B}" type="presParOf" srcId="{3371E0A3-9259-5A45-AA2D-D35714865E35}" destId="{EFDA1A6E-1B3E-5B4E-9EFE-9E95D348EEF4}" srcOrd="0" destOrd="0" presId="urn:microsoft.com/office/officeart/2005/8/layout/cycle2"/>
    <dgm:cxn modelId="{378FA5EB-5C55-E046-A250-1738D30FF696}" type="presParOf" srcId="{78218586-FF81-7848-AA7E-2A0463AF6914}" destId="{98DDBB1F-31E6-2E40-8434-AE1A7D4E2C20}" srcOrd="6" destOrd="0" presId="urn:microsoft.com/office/officeart/2005/8/layout/cycle2"/>
    <dgm:cxn modelId="{A4CC6C64-7873-204E-A81B-B4028D72414A}" type="presParOf" srcId="{78218586-FF81-7848-AA7E-2A0463AF6914}" destId="{C43177C5-E097-F54E-A436-4E96E7950AAD}" srcOrd="7" destOrd="0" presId="urn:microsoft.com/office/officeart/2005/8/layout/cycle2"/>
    <dgm:cxn modelId="{FE1E9F7C-6AB9-494B-B23E-5AF4096485CB}" type="presParOf" srcId="{C43177C5-E097-F54E-A436-4E96E7950AAD}" destId="{F651D444-2B5E-9E4D-9B93-5944D00FFDC4}" srcOrd="0" destOrd="0" presId="urn:microsoft.com/office/officeart/2005/8/layout/cycle2"/>
    <dgm:cxn modelId="{6EE05A54-2949-9541-BA81-C815E881D16B}" type="presParOf" srcId="{78218586-FF81-7848-AA7E-2A0463AF6914}" destId="{F0A97B06-57BB-5143-A59A-B23D87EB749A}" srcOrd="8" destOrd="0" presId="urn:microsoft.com/office/officeart/2005/8/layout/cycle2"/>
    <dgm:cxn modelId="{49DC4323-2909-6F4F-A084-35B7EA34B64F}" type="presParOf" srcId="{78218586-FF81-7848-AA7E-2A0463AF6914}" destId="{109FCCAB-A9E3-FC40-954D-BE7FB80FF15D}" srcOrd="9" destOrd="0" presId="urn:microsoft.com/office/officeart/2005/8/layout/cycle2"/>
    <dgm:cxn modelId="{F0620060-BA26-3843-A29F-FA17B747097D}" type="presParOf" srcId="{109FCCAB-A9E3-FC40-954D-BE7FB80FF15D}" destId="{F9DF822F-1FC5-4B4C-93AB-E8B4C1306FEE}" srcOrd="0" destOrd="0" presId="urn:microsoft.com/office/officeart/2005/8/layout/cycle2"/>
    <dgm:cxn modelId="{B87FA315-346C-A44F-9C0D-C6306F39AD14}" type="presParOf" srcId="{78218586-FF81-7848-AA7E-2A0463AF6914}" destId="{CD43E395-4617-9345-95E6-A342F23AB351}" srcOrd="10" destOrd="0" presId="urn:microsoft.com/office/officeart/2005/8/layout/cycle2"/>
    <dgm:cxn modelId="{214E67D3-8F85-3548-8C64-55E154DF91E7}" type="presParOf" srcId="{78218586-FF81-7848-AA7E-2A0463AF6914}" destId="{289A7F78-2C41-244E-AAB4-B70FA351CFD6}" srcOrd="11" destOrd="0" presId="urn:microsoft.com/office/officeart/2005/8/layout/cycle2"/>
    <dgm:cxn modelId="{81EEDB67-A5D2-C744-89D1-00AD6545C10B}" type="presParOf" srcId="{289A7F78-2C41-244E-AAB4-B70FA351CFD6}" destId="{407B5A76-FA47-4A4E-A425-AFA1C6B2BA4A}" srcOrd="0" destOrd="0" presId="urn:microsoft.com/office/officeart/2005/8/layout/cycle2"/>
    <dgm:cxn modelId="{A88866F8-F343-E34A-9193-77D34F9E64ED}" type="presParOf" srcId="{78218586-FF81-7848-AA7E-2A0463AF6914}" destId="{8DC8C63F-A649-0941-9417-3E3A6B16BC12}" srcOrd="12" destOrd="0" presId="urn:microsoft.com/office/officeart/2005/8/layout/cycle2"/>
    <dgm:cxn modelId="{61420075-7ACF-8846-9796-B9182A798266}" type="presParOf" srcId="{78218586-FF81-7848-AA7E-2A0463AF6914}" destId="{FF355FD8-BEF4-8142-89F2-C6F504781414}" srcOrd="13" destOrd="0" presId="urn:microsoft.com/office/officeart/2005/8/layout/cycle2"/>
    <dgm:cxn modelId="{00352617-8BDA-6B43-9CAA-0B6EF1BE76C2}" type="presParOf" srcId="{FF355FD8-BEF4-8142-89F2-C6F504781414}" destId="{9945D0F5-1361-E940-B793-E2BBB543815D}" srcOrd="0" destOrd="0" presId="urn:microsoft.com/office/officeart/2005/8/layout/cycle2"/>
    <dgm:cxn modelId="{D29ABCF3-7BB3-F145-9B47-C28426F50BEB}" type="presParOf" srcId="{78218586-FF81-7848-AA7E-2A0463AF6914}" destId="{E2AEDBC2-DCC7-9443-875F-135B81FC57BE}" srcOrd="14" destOrd="0" presId="urn:microsoft.com/office/officeart/2005/8/layout/cycle2"/>
    <dgm:cxn modelId="{68C4B798-C734-7747-89FF-B0065F4C3DAD}" type="presParOf" srcId="{78218586-FF81-7848-AA7E-2A0463AF6914}" destId="{6C386442-3321-444A-9031-1E9AB2AE1AB3}" srcOrd="15" destOrd="0" presId="urn:microsoft.com/office/officeart/2005/8/layout/cycle2"/>
    <dgm:cxn modelId="{5E1572DC-326F-734C-89C7-5F00502D343F}" type="presParOf" srcId="{6C386442-3321-444A-9031-1E9AB2AE1AB3}" destId="{4B625745-ECCF-2845-BB58-17D91FC31E51}" srcOrd="0" destOrd="0" presId="urn:microsoft.com/office/officeart/2005/8/layout/cycle2"/>
    <dgm:cxn modelId="{49D63FC8-6D56-7D4B-85BB-97D68969F2DA}" type="presParOf" srcId="{78218586-FF81-7848-AA7E-2A0463AF6914}" destId="{9D33C7DA-2D9F-A54C-AF19-0A8BF34E8614}" srcOrd="16" destOrd="0" presId="urn:microsoft.com/office/officeart/2005/8/layout/cycle2"/>
    <dgm:cxn modelId="{9887D094-18EB-A946-960B-F9D9157F384F}" type="presParOf" srcId="{78218586-FF81-7848-AA7E-2A0463AF6914}" destId="{72D91C5A-A2AF-6C4A-9004-3C3890BA4560}" srcOrd="17" destOrd="0" presId="urn:microsoft.com/office/officeart/2005/8/layout/cycle2"/>
    <dgm:cxn modelId="{A88C3949-A6C3-2F44-802C-53C7BDA2FFAB}" type="presParOf" srcId="{72D91C5A-A2AF-6C4A-9004-3C3890BA4560}" destId="{39B3797F-051A-D746-9B97-E1AEB7FA7D43}" srcOrd="0" destOrd="0" presId="urn:microsoft.com/office/officeart/2005/8/layout/cycle2"/>
    <dgm:cxn modelId="{23E455BD-93DB-354B-8DB7-7AB384A50E9B}" type="presParOf" srcId="{78218586-FF81-7848-AA7E-2A0463AF6914}" destId="{88E3BFB5-FC56-7A41-B68E-B7E1F658714E}" srcOrd="18" destOrd="0" presId="urn:microsoft.com/office/officeart/2005/8/layout/cycle2"/>
    <dgm:cxn modelId="{0B2771C0-FADB-574F-84A8-5B1AEB7A0F41}" type="presParOf" srcId="{78218586-FF81-7848-AA7E-2A0463AF6914}" destId="{BCEA074B-3984-A94A-9C92-83CEE994FDE6}" srcOrd="19" destOrd="0" presId="urn:microsoft.com/office/officeart/2005/8/layout/cycle2"/>
    <dgm:cxn modelId="{2C6238F1-D0F1-B64A-8490-5207BF0381A9}" type="presParOf" srcId="{BCEA074B-3984-A94A-9C92-83CEE994FDE6}" destId="{437127E5-AC48-D047-84BA-1B2D4DA143F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2262238" y="42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Publish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2381322" y="119126"/>
        <a:ext cx="574986" cy="574986"/>
      </dsp:txXfrm>
    </dsp:sp>
    <dsp:sp modelId="{4CC6A0EF-2065-734E-995B-C3EF53395271}">
      <dsp:nvSpPr>
        <dsp:cNvPr id="0" name=""/>
        <dsp:cNvSpPr/>
      </dsp:nvSpPr>
      <dsp:spPr>
        <a:xfrm rot="1350000">
          <a:off x="3119067" y="500641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3121534" y="543129"/>
        <a:ext cx="151219" cy="164663"/>
      </dsp:txXfrm>
    </dsp:sp>
    <dsp:sp modelId="{03CBD181-5CCE-3540-A277-98FBB461EEA1}">
      <dsp:nvSpPr>
        <dsp:cNvPr id="0" name=""/>
        <dsp:cNvSpPr/>
      </dsp:nvSpPr>
      <dsp:spPr>
        <a:xfrm>
          <a:off x="3390067" y="46720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Search / Discovery</a:t>
          </a:r>
          <a:endParaRPr lang="en-US" sz="900" kern="1200" dirty="0">
            <a:latin typeface="Open Sans"/>
            <a:cs typeface="Open Sans"/>
          </a:endParaRPr>
        </a:p>
      </dsp:txBody>
      <dsp:txXfrm>
        <a:off x="3509151" y="586288"/>
        <a:ext cx="574986" cy="574986"/>
      </dsp:txXfrm>
    </dsp:sp>
    <dsp:sp modelId="{3371E0A3-9259-5A45-AA2D-D35714865E35}">
      <dsp:nvSpPr>
        <dsp:cNvPr id="0" name=""/>
        <dsp:cNvSpPr/>
      </dsp:nvSpPr>
      <dsp:spPr>
        <a:xfrm rot="4050000">
          <a:off x="3919872" y="1294828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3939876" y="1319779"/>
        <a:ext cx="151219" cy="164663"/>
      </dsp:txXfrm>
    </dsp:sp>
    <dsp:sp modelId="{98DDBB1F-31E6-2E40-8434-AE1A7D4E2C20}">
      <dsp:nvSpPr>
        <dsp:cNvPr id="0" name=""/>
        <dsp:cNvSpPr/>
      </dsp:nvSpPr>
      <dsp:spPr>
        <a:xfrm>
          <a:off x="3857229" y="159503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Develop Idea</a:t>
          </a:r>
          <a:endParaRPr lang="en-US" sz="900" kern="1200" dirty="0">
            <a:latin typeface="Open Sans"/>
            <a:cs typeface="Open Sans"/>
          </a:endParaRPr>
        </a:p>
      </dsp:txBody>
      <dsp:txXfrm>
        <a:off x="3976313" y="1714118"/>
        <a:ext cx="574986" cy="574986"/>
      </dsp:txXfrm>
    </dsp:sp>
    <dsp:sp modelId="{C43177C5-E097-F54E-A436-4E96E7950AAD}">
      <dsp:nvSpPr>
        <dsp:cNvPr id="0" name=""/>
        <dsp:cNvSpPr/>
      </dsp:nvSpPr>
      <dsp:spPr>
        <a:xfrm rot="6750000">
          <a:off x="3924552" y="2422657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3969356" y="2447608"/>
        <a:ext cx="151219" cy="164663"/>
      </dsp:txXfrm>
    </dsp:sp>
    <dsp:sp modelId="{F0A97B06-57BB-5143-A59A-B23D87EB749A}">
      <dsp:nvSpPr>
        <dsp:cNvPr id="0" name=""/>
        <dsp:cNvSpPr/>
      </dsp:nvSpPr>
      <dsp:spPr>
        <a:xfrm>
          <a:off x="3390067" y="2722863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Design Study</a:t>
          </a:r>
          <a:endParaRPr lang="en-US" sz="900" kern="1200" dirty="0">
            <a:latin typeface="Open Sans"/>
            <a:cs typeface="Open Sans"/>
          </a:endParaRPr>
        </a:p>
      </dsp:txBody>
      <dsp:txXfrm>
        <a:off x="3509151" y="2841947"/>
        <a:ext cx="574986" cy="574986"/>
      </dsp:txXfrm>
    </dsp:sp>
    <dsp:sp modelId="{109FCCAB-A9E3-FC40-954D-BE7FB80FF15D}">
      <dsp:nvSpPr>
        <dsp:cNvPr id="0" name=""/>
        <dsp:cNvSpPr/>
      </dsp:nvSpPr>
      <dsp:spPr>
        <a:xfrm rot="9450000">
          <a:off x="3130365" y="3223462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3192706" y="3265950"/>
        <a:ext cx="151219" cy="164663"/>
      </dsp:txXfrm>
    </dsp:sp>
    <dsp:sp modelId="{CD43E395-4617-9345-95E6-A342F23AB351}">
      <dsp:nvSpPr>
        <dsp:cNvPr id="0" name=""/>
        <dsp:cNvSpPr/>
      </dsp:nvSpPr>
      <dsp:spPr>
        <a:xfrm>
          <a:off x="2262238" y="3190025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Collect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2381322" y="3309109"/>
        <a:ext cx="574986" cy="574986"/>
      </dsp:txXfrm>
    </dsp:sp>
    <dsp:sp modelId="{289A7F78-2C41-244E-AAB4-B70FA351CFD6}">
      <dsp:nvSpPr>
        <dsp:cNvPr id="0" name=""/>
        <dsp:cNvSpPr/>
      </dsp:nvSpPr>
      <dsp:spPr>
        <a:xfrm rot="12150000">
          <a:off x="2002535" y="3228142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2064876" y="3295430"/>
        <a:ext cx="151219" cy="164663"/>
      </dsp:txXfrm>
    </dsp:sp>
    <dsp:sp modelId="{8DC8C63F-A649-0941-9417-3E3A6B16BC12}">
      <dsp:nvSpPr>
        <dsp:cNvPr id="0" name=""/>
        <dsp:cNvSpPr/>
      </dsp:nvSpPr>
      <dsp:spPr>
        <a:xfrm>
          <a:off x="1134408" y="2722863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Store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1253492" y="2841947"/>
        <a:ext cx="574986" cy="574986"/>
      </dsp:txXfrm>
    </dsp:sp>
    <dsp:sp modelId="{FF355FD8-BEF4-8142-89F2-C6F504781414}">
      <dsp:nvSpPr>
        <dsp:cNvPr id="0" name=""/>
        <dsp:cNvSpPr/>
      </dsp:nvSpPr>
      <dsp:spPr>
        <a:xfrm rot="14850000">
          <a:off x="1201730" y="2433955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1246534" y="2518780"/>
        <a:ext cx="151219" cy="164663"/>
      </dsp:txXfrm>
    </dsp:sp>
    <dsp:sp modelId="{9D33C7DA-2D9F-A54C-AF19-0A8BF34E8614}">
      <dsp:nvSpPr>
        <dsp:cNvPr id="0" name=""/>
        <dsp:cNvSpPr/>
      </dsp:nvSpPr>
      <dsp:spPr>
        <a:xfrm>
          <a:off x="667246" y="159503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Analyze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786330" y="1714118"/>
        <a:ext cx="574986" cy="574986"/>
      </dsp:txXfrm>
    </dsp:sp>
    <dsp:sp modelId="{72D91C5A-A2AF-6C4A-9004-3C3890BA4560}">
      <dsp:nvSpPr>
        <dsp:cNvPr id="0" name=""/>
        <dsp:cNvSpPr/>
      </dsp:nvSpPr>
      <dsp:spPr>
        <a:xfrm rot="17550000">
          <a:off x="1197051" y="1306125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1217055" y="1390950"/>
        <a:ext cx="151219" cy="164663"/>
      </dsp:txXfrm>
    </dsp:sp>
    <dsp:sp modelId="{88E3BFB5-FC56-7A41-B68E-B7E1F658714E}">
      <dsp:nvSpPr>
        <dsp:cNvPr id="0" name=""/>
        <dsp:cNvSpPr/>
      </dsp:nvSpPr>
      <dsp:spPr>
        <a:xfrm>
          <a:off x="1134408" y="46720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Write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1253492" y="586288"/>
        <a:ext cx="574986" cy="574986"/>
      </dsp:txXfrm>
    </dsp:sp>
    <dsp:sp modelId="{BCEA074B-3984-A94A-9C92-83CEE994FDE6}">
      <dsp:nvSpPr>
        <dsp:cNvPr id="0" name=""/>
        <dsp:cNvSpPr/>
      </dsp:nvSpPr>
      <dsp:spPr>
        <a:xfrm rot="20250000">
          <a:off x="1991238" y="505320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1993705" y="572608"/>
        <a:ext cx="151219" cy="16466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2262238" y="42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Publish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2381322" y="119126"/>
        <a:ext cx="574986" cy="574986"/>
      </dsp:txXfrm>
    </dsp:sp>
    <dsp:sp modelId="{4CC6A0EF-2065-734E-995B-C3EF53395271}">
      <dsp:nvSpPr>
        <dsp:cNvPr id="0" name=""/>
        <dsp:cNvSpPr/>
      </dsp:nvSpPr>
      <dsp:spPr>
        <a:xfrm rot="1350000">
          <a:off x="3119067" y="500641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3121534" y="543129"/>
        <a:ext cx="151219" cy="164663"/>
      </dsp:txXfrm>
    </dsp:sp>
    <dsp:sp modelId="{03CBD181-5CCE-3540-A277-98FBB461EEA1}">
      <dsp:nvSpPr>
        <dsp:cNvPr id="0" name=""/>
        <dsp:cNvSpPr/>
      </dsp:nvSpPr>
      <dsp:spPr>
        <a:xfrm>
          <a:off x="3390067" y="46720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Search / Discovery</a:t>
          </a:r>
          <a:endParaRPr lang="en-US" sz="900" kern="1200" dirty="0">
            <a:latin typeface="Open Sans"/>
            <a:cs typeface="Open Sans"/>
          </a:endParaRPr>
        </a:p>
      </dsp:txBody>
      <dsp:txXfrm>
        <a:off x="3509151" y="586288"/>
        <a:ext cx="574986" cy="574986"/>
      </dsp:txXfrm>
    </dsp:sp>
    <dsp:sp modelId="{3371E0A3-9259-5A45-AA2D-D35714865E35}">
      <dsp:nvSpPr>
        <dsp:cNvPr id="0" name=""/>
        <dsp:cNvSpPr/>
      </dsp:nvSpPr>
      <dsp:spPr>
        <a:xfrm rot="4050000">
          <a:off x="3919872" y="1294828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3939876" y="1319779"/>
        <a:ext cx="151219" cy="164663"/>
      </dsp:txXfrm>
    </dsp:sp>
    <dsp:sp modelId="{98DDBB1F-31E6-2E40-8434-AE1A7D4E2C20}">
      <dsp:nvSpPr>
        <dsp:cNvPr id="0" name=""/>
        <dsp:cNvSpPr/>
      </dsp:nvSpPr>
      <dsp:spPr>
        <a:xfrm>
          <a:off x="3857229" y="159503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Develop Idea</a:t>
          </a:r>
          <a:endParaRPr lang="en-US" sz="900" kern="1200" dirty="0">
            <a:latin typeface="Open Sans"/>
            <a:cs typeface="Open Sans"/>
          </a:endParaRPr>
        </a:p>
      </dsp:txBody>
      <dsp:txXfrm>
        <a:off x="3976313" y="1714118"/>
        <a:ext cx="574986" cy="574986"/>
      </dsp:txXfrm>
    </dsp:sp>
    <dsp:sp modelId="{C43177C5-E097-F54E-A436-4E96E7950AAD}">
      <dsp:nvSpPr>
        <dsp:cNvPr id="0" name=""/>
        <dsp:cNvSpPr/>
      </dsp:nvSpPr>
      <dsp:spPr>
        <a:xfrm rot="6750000">
          <a:off x="3924552" y="2422657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3969356" y="2447608"/>
        <a:ext cx="151219" cy="164663"/>
      </dsp:txXfrm>
    </dsp:sp>
    <dsp:sp modelId="{F0A97B06-57BB-5143-A59A-B23D87EB749A}">
      <dsp:nvSpPr>
        <dsp:cNvPr id="0" name=""/>
        <dsp:cNvSpPr/>
      </dsp:nvSpPr>
      <dsp:spPr>
        <a:xfrm>
          <a:off x="3390067" y="2722863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Design Study</a:t>
          </a:r>
          <a:endParaRPr lang="en-US" sz="900" kern="1200" dirty="0">
            <a:latin typeface="Open Sans"/>
            <a:cs typeface="Open Sans"/>
          </a:endParaRPr>
        </a:p>
      </dsp:txBody>
      <dsp:txXfrm>
        <a:off x="3509151" y="2841947"/>
        <a:ext cx="574986" cy="574986"/>
      </dsp:txXfrm>
    </dsp:sp>
    <dsp:sp modelId="{109FCCAB-A9E3-FC40-954D-BE7FB80FF15D}">
      <dsp:nvSpPr>
        <dsp:cNvPr id="0" name=""/>
        <dsp:cNvSpPr/>
      </dsp:nvSpPr>
      <dsp:spPr>
        <a:xfrm rot="9450000">
          <a:off x="3130365" y="3223462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3192706" y="3265950"/>
        <a:ext cx="151219" cy="164663"/>
      </dsp:txXfrm>
    </dsp:sp>
    <dsp:sp modelId="{CD43E395-4617-9345-95E6-A342F23AB351}">
      <dsp:nvSpPr>
        <dsp:cNvPr id="0" name=""/>
        <dsp:cNvSpPr/>
      </dsp:nvSpPr>
      <dsp:spPr>
        <a:xfrm>
          <a:off x="2262238" y="3190025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Collect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2381322" y="3309109"/>
        <a:ext cx="574986" cy="574986"/>
      </dsp:txXfrm>
    </dsp:sp>
    <dsp:sp modelId="{289A7F78-2C41-244E-AAB4-B70FA351CFD6}">
      <dsp:nvSpPr>
        <dsp:cNvPr id="0" name=""/>
        <dsp:cNvSpPr/>
      </dsp:nvSpPr>
      <dsp:spPr>
        <a:xfrm rot="12150000">
          <a:off x="2002535" y="3228142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2064876" y="3295430"/>
        <a:ext cx="151219" cy="164663"/>
      </dsp:txXfrm>
    </dsp:sp>
    <dsp:sp modelId="{8DC8C63F-A649-0941-9417-3E3A6B16BC12}">
      <dsp:nvSpPr>
        <dsp:cNvPr id="0" name=""/>
        <dsp:cNvSpPr/>
      </dsp:nvSpPr>
      <dsp:spPr>
        <a:xfrm>
          <a:off x="1134408" y="2722863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Store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1253492" y="2841947"/>
        <a:ext cx="574986" cy="574986"/>
      </dsp:txXfrm>
    </dsp:sp>
    <dsp:sp modelId="{FF355FD8-BEF4-8142-89F2-C6F504781414}">
      <dsp:nvSpPr>
        <dsp:cNvPr id="0" name=""/>
        <dsp:cNvSpPr/>
      </dsp:nvSpPr>
      <dsp:spPr>
        <a:xfrm rot="14850000">
          <a:off x="1201730" y="2433955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1246534" y="2518780"/>
        <a:ext cx="151219" cy="164663"/>
      </dsp:txXfrm>
    </dsp:sp>
    <dsp:sp modelId="{9D33C7DA-2D9F-A54C-AF19-0A8BF34E8614}">
      <dsp:nvSpPr>
        <dsp:cNvPr id="0" name=""/>
        <dsp:cNvSpPr/>
      </dsp:nvSpPr>
      <dsp:spPr>
        <a:xfrm>
          <a:off x="667246" y="159503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Analyze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786330" y="1714118"/>
        <a:ext cx="574986" cy="574986"/>
      </dsp:txXfrm>
    </dsp:sp>
    <dsp:sp modelId="{72D91C5A-A2AF-6C4A-9004-3C3890BA4560}">
      <dsp:nvSpPr>
        <dsp:cNvPr id="0" name=""/>
        <dsp:cNvSpPr/>
      </dsp:nvSpPr>
      <dsp:spPr>
        <a:xfrm rot="17550000">
          <a:off x="1197051" y="1306125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1217055" y="1390950"/>
        <a:ext cx="151219" cy="164663"/>
      </dsp:txXfrm>
    </dsp:sp>
    <dsp:sp modelId="{88E3BFB5-FC56-7A41-B68E-B7E1F658714E}">
      <dsp:nvSpPr>
        <dsp:cNvPr id="0" name=""/>
        <dsp:cNvSpPr/>
      </dsp:nvSpPr>
      <dsp:spPr>
        <a:xfrm>
          <a:off x="1134408" y="467204"/>
          <a:ext cx="813154" cy="813154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Write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1253492" y="586288"/>
        <a:ext cx="574986" cy="574986"/>
      </dsp:txXfrm>
    </dsp:sp>
    <dsp:sp modelId="{BCEA074B-3984-A94A-9C92-83CEE994FDE6}">
      <dsp:nvSpPr>
        <dsp:cNvPr id="0" name=""/>
        <dsp:cNvSpPr/>
      </dsp:nvSpPr>
      <dsp:spPr>
        <a:xfrm rot="20250000">
          <a:off x="1991238" y="505320"/>
          <a:ext cx="216027" cy="274439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1993705" y="572608"/>
        <a:ext cx="151219" cy="1646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525692" y="866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Publish Report</a:t>
          </a:r>
          <a:endParaRPr lang="en-US" sz="1600" kern="1200" dirty="0">
            <a:latin typeface="Open Sans"/>
            <a:cs typeface="Open Sans"/>
          </a:endParaRPr>
        </a:p>
      </dsp:txBody>
      <dsp:txXfrm>
        <a:off x="3709882" y="185056"/>
        <a:ext cx="889346" cy="889346"/>
      </dsp:txXfrm>
    </dsp:sp>
    <dsp:sp modelId="{4CC6A0EF-2065-734E-995B-C3EF53395271}">
      <dsp:nvSpPr>
        <dsp:cNvPr id="0" name=""/>
        <dsp:cNvSpPr/>
      </dsp:nvSpPr>
      <dsp:spPr>
        <a:xfrm rot="1350000">
          <a:off x="4851097" y="775281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>
        <a:off x="4854916" y="840976"/>
        <a:ext cx="234147" cy="254690"/>
      </dsp:txXfrm>
    </dsp:sp>
    <dsp:sp modelId="{03CBD181-5CCE-3540-A277-98FBB461EEA1}">
      <dsp:nvSpPr>
        <dsp:cNvPr id="0" name=""/>
        <dsp:cNvSpPr/>
      </dsp:nvSpPr>
      <dsp:spPr>
        <a:xfrm>
          <a:off x="5270763" y="723698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454953" y="907888"/>
        <a:ext cx="889346" cy="889346"/>
      </dsp:txXfrm>
    </dsp:sp>
    <dsp:sp modelId="{3371E0A3-9259-5A45-AA2D-D35714865E35}">
      <dsp:nvSpPr>
        <dsp:cNvPr id="0" name=""/>
        <dsp:cNvSpPr/>
      </dsp:nvSpPr>
      <dsp:spPr>
        <a:xfrm rot="4050000">
          <a:off x="6090172" y="2004109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>
        <a:off x="6121145" y="2042650"/>
        <a:ext cx="234147" cy="254690"/>
      </dsp:txXfrm>
    </dsp:sp>
    <dsp:sp modelId="{98DDBB1F-31E6-2E40-8434-AE1A7D4E2C20}">
      <dsp:nvSpPr>
        <dsp:cNvPr id="0" name=""/>
        <dsp:cNvSpPr/>
      </dsp:nvSpPr>
      <dsp:spPr>
        <a:xfrm>
          <a:off x="5993595" y="2468769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Develop Idea</a:t>
          </a:r>
          <a:endParaRPr lang="en-US" sz="1600" kern="1200" dirty="0">
            <a:latin typeface="Open Sans"/>
            <a:cs typeface="Open Sans"/>
          </a:endParaRPr>
        </a:p>
      </dsp:txBody>
      <dsp:txXfrm>
        <a:off x="6177785" y="2652959"/>
        <a:ext cx="889346" cy="889346"/>
      </dsp:txXfrm>
    </dsp:sp>
    <dsp:sp modelId="{C43177C5-E097-F54E-A436-4E96E7950AAD}">
      <dsp:nvSpPr>
        <dsp:cNvPr id="0" name=""/>
        <dsp:cNvSpPr/>
      </dsp:nvSpPr>
      <dsp:spPr>
        <a:xfrm rot="6750000">
          <a:off x="6097417" y="3749180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 rot="10800000">
        <a:off x="6166792" y="3787721"/>
        <a:ext cx="234147" cy="254690"/>
      </dsp:txXfrm>
    </dsp:sp>
    <dsp:sp modelId="{F0A97B06-57BB-5143-A59A-B23D87EB749A}">
      <dsp:nvSpPr>
        <dsp:cNvPr id="0" name=""/>
        <dsp:cNvSpPr/>
      </dsp:nvSpPr>
      <dsp:spPr>
        <a:xfrm>
          <a:off x="5270763" y="4213839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Design Study</a:t>
          </a:r>
          <a:endParaRPr lang="en-US" sz="1600" kern="1200" dirty="0">
            <a:latin typeface="Open Sans"/>
            <a:cs typeface="Open Sans"/>
          </a:endParaRPr>
        </a:p>
      </dsp:txBody>
      <dsp:txXfrm>
        <a:off x="5454953" y="4398029"/>
        <a:ext cx="889346" cy="889346"/>
      </dsp:txXfrm>
    </dsp:sp>
    <dsp:sp modelId="{109FCCAB-A9E3-FC40-954D-BE7FB80FF15D}">
      <dsp:nvSpPr>
        <dsp:cNvPr id="0" name=""/>
        <dsp:cNvSpPr/>
      </dsp:nvSpPr>
      <dsp:spPr>
        <a:xfrm rot="9450000">
          <a:off x="4868589" y="4988255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 rot="10800000">
        <a:off x="4965118" y="5053950"/>
        <a:ext cx="234147" cy="254690"/>
      </dsp:txXfrm>
    </dsp:sp>
    <dsp:sp modelId="{CD43E395-4617-9345-95E6-A342F23AB351}">
      <dsp:nvSpPr>
        <dsp:cNvPr id="0" name=""/>
        <dsp:cNvSpPr/>
      </dsp:nvSpPr>
      <dsp:spPr>
        <a:xfrm>
          <a:off x="3525692" y="4936671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Collect Data</a:t>
          </a:r>
          <a:endParaRPr lang="en-US" sz="1600" kern="1200" dirty="0">
            <a:latin typeface="Open Sans"/>
            <a:cs typeface="Open Sans"/>
          </a:endParaRPr>
        </a:p>
      </dsp:txBody>
      <dsp:txXfrm>
        <a:off x="3709882" y="5120861"/>
        <a:ext cx="889346" cy="889346"/>
      </dsp:txXfrm>
    </dsp:sp>
    <dsp:sp modelId="{289A7F78-2C41-244E-AAB4-B70FA351CFD6}">
      <dsp:nvSpPr>
        <dsp:cNvPr id="0" name=""/>
        <dsp:cNvSpPr/>
      </dsp:nvSpPr>
      <dsp:spPr>
        <a:xfrm rot="12150000">
          <a:off x="3123518" y="4995500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 rot="10800000">
        <a:off x="3220047" y="5099597"/>
        <a:ext cx="234147" cy="254690"/>
      </dsp:txXfrm>
    </dsp:sp>
    <dsp:sp modelId="{8DC8C63F-A649-0941-9417-3E3A6B16BC12}">
      <dsp:nvSpPr>
        <dsp:cNvPr id="0" name=""/>
        <dsp:cNvSpPr/>
      </dsp:nvSpPr>
      <dsp:spPr>
        <a:xfrm>
          <a:off x="1780621" y="4213839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Store Data</a:t>
          </a:r>
          <a:endParaRPr lang="en-US" sz="1600" kern="1200" dirty="0">
            <a:latin typeface="Open Sans"/>
            <a:cs typeface="Open Sans"/>
          </a:endParaRPr>
        </a:p>
      </dsp:txBody>
      <dsp:txXfrm>
        <a:off x="1964811" y="4398029"/>
        <a:ext cx="889346" cy="889346"/>
      </dsp:txXfrm>
    </dsp:sp>
    <dsp:sp modelId="{FF355FD8-BEF4-8142-89F2-C6F504781414}">
      <dsp:nvSpPr>
        <dsp:cNvPr id="0" name=""/>
        <dsp:cNvSpPr/>
      </dsp:nvSpPr>
      <dsp:spPr>
        <a:xfrm rot="14850000">
          <a:off x="1884444" y="3766672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 rot="10800000">
        <a:off x="1953819" y="3897923"/>
        <a:ext cx="234147" cy="254690"/>
      </dsp:txXfrm>
    </dsp:sp>
    <dsp:sp modelId="{9D33C7DA-2D9F-A54C-AF19-0A8BF34E8614}">
      <dsp:nvSpPr>
        <dsp:cNvPr id="0" name=""/>
        <dsp:cNvSpPr/>
      </dsp:nvSpPr>
      <dsp:spPr>
        <a:xfrm>
          <a:off x="1057789" y="2468769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Analyze Data</a:t>
          </a:r>
          <a:endParaRPr lang="en-US" sz="1600" kern="1200" dirty="0">
            <a:latin typeface="Open Sans"/>
            <a:cs typeface="Open Sans"/>
          </a:endParaRPr>
        </a:p>
      </dsp:txBody>
      <dsp:txXfrm>
        <a:off x="1241979" y="2652959"/>
        <a:ext cx="889346" cy="889346"/>
      </dsp:txXfrm>
    </dsp:sp>
    <dsp:sp modelId="{72D91C5A-A2AF-6C4A-9004-3C3890BA4560}">
      <dsp:nvSpPr>
        <dsp:cNvPr id="0" name=""/>
        <dsp:cNvSpPr/>
      </dsp:nvSpPr>
      <dsp:spPr>
        <a:xfrm rot="17550000">
          <a:off x="1877198" y="2021601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>
        <a:off x="1908171" y="2152852"/>
        <a:ext cx="234147" cy="254690"/>
      </dsp:txXfrm>
    </dsp:sp>
    <dsp:sp modelId="{88E3BFB5-FC56-7A41-B68E-B7E1F658714E}">
      <dsp:nvSpPr>
        <dsp:cNvPr id="0" name=""/>
        <dsp:cNvSpPr/>
      </dsp:nvSpPr>
      <dsp:spPr>
        <a:xfrm>
          <a:off x="1780621" y="723698"/>
          <a:ext cx="1257726" cy="125772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latin typeface="Open Sans"/>
              <a:cs typeface="Open Sans"/>
            </a:rPr>
            <a:t>Write Report</a:t>
          </a:r>
          <a:endParaRPr lang="en-US" sz="1600" kern="1200" dirty="0">
            <a:latin typeface="Open Sans"/>
            <a:cs typeface="Open Sans"/>
          </a:endParaRPr>
        </a:p>
      </dsp:txBody>
      <dsp:txXfrm>
        <a:off x="1964811" y="907888"/>
        <a:ext cx="889346" cy="889346"/>
      </dsp:txXfrm>
    </dsp:sp>
    <dsp:sp modelId="{BCEA074B-3984-A94A-9C92-83CEE994FDE6}">
      <dsp:nvSpPr>
        <dsp:cNvPr id="0" name=""/>
        <dsp:cNvSpPr/>
      </dsp:nvSpPr>
      <dsp:spPr>
        <a:xfrm rot="20250000">
          <a:off x="3106026" y="782527"/>
          <a:ext cx="334495" cy="42448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50" kern="1200">
            <a:latin typeface="Open Sans"/>
            <a:cs typeface="Open Sans"/>
          </a:endParaRPr>
        </a:p>
      </dsp:txBody>
      <dsp:txXfrm>
        <a:off x="3109845" y="886624"/>
        <a:ext cx="234147" cy="2546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297754" y="61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Publish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173654"/>
        <a:ext cx="838182" cy="838182"/>
      </dsp:txXfrm>
    </dsp:sp>
    <dsp:sp modelId="{4CC6A0EF-2065-734E-995B-C3EF53395271}">
      <dsp:nvSpPr>
        <dsp:cNvPr id="0" name=""/>
        <dsp:cNvSpPr/>
      </dsp:nvSpPr>
      <dsp:spPr>
        <a:xfrm rot="1350000">
          <a:off x="4546789" y="72980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4550385" y="791739"/>
        <a:ext cx="220438" cy="240037"/>
      </dsp:txXfrm>
    </dsp:sp>
    <dsp:sp modelId="{03CBD181-5CCE-3540-A277-98FBB461EEA1}">
      <dsp:nvSpPr>
        <dsp:cNvPr id="0" name=""/>
        <dsp:cNvSpPr/>
      </dsp:nvSpPr>
      <dsp:spPr>
        <a:xfrm>
          <a:off x="4941837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Search / Discovery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854655"/>
        <a:ext cx="838182" cy="838182"/>
      </dsp:txXfrm>
    </dsp:sp>
    <dsp:sp modelId="{3371E0A3-9259-5A45-AA2D-D35714865E35}">
      <dsp:nvSpPr>
        <dsp:cNvPr id="0" name=""/>
        <dsp:cNvSpPr/>
      </dsp:nvSpPr>
      <dsp:spPr>
        <a:xfrm rot="4050000">
          <a:off x="5714155" y="1887523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5743315" y="1923894"/>
        <a:ext cx="220438" cy="240037"/>
      </dsp:txXfrm>
    </dsp:sp>
    <dsp:sp modelId="{98DDBB1F-31E6-2E40-8434-AE1A7D4E2C20}">
      <dsp:nvSpPr>
        <dsp:cNvPr id="0" name=""/>
        <dsp:cNvSpPr/>
      </dsp:nvSpPr>
      <dsp:spPr>
        <a:xfrm>
          <a:off x="5622838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Develop Idea</a:t>
          </a:r>
          <a:endParaRPr lang="en-US" sz="1400" kern="1200" dirty="0">
            <a:latin typeface="Open Sans"/>
            <a:cs typeface="Open Sans"/>
          </a:endParaRPr>
        </a:p>
      </dsp:txBody>
      <dsp:txXfrm>
        <a:off x="5796431" y="2498738"/>
        <a:ext cx="838182" cy="838182"/>
      </dsp:txXfrm>
    </dsp:sp>
    <dsp:sp modelId="{C43177C5-E097-F54E-A436-4E96E7950AAD}">
      <dsp:nvSpPr>
        <dsp:cNvPr id="0" name=""/>
        <dsp:cNvSpPr/>
      </dsp:nvSpPr>
      <dsp:spPr>
        <a:xfrm rot="6750000">
          <a:off x="5720976" y="3531605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5786290" y="3567976"/>
        <a:ext cx="220438" cy="240037"/>
      </dsp:txXfrm>
    </dsp:sp>
    <dsp:sp modelId="{F0A97B06-57BB-5143-A59A-B23D87EB749A}">
      <dsp:nvSpPr>
        <dsp:cNvPr id="0" name=""/>
        <dsp:cNvSpPr/>
      </dsp:nvSpPr>
      <dsp:spPr>
        <a:xfrm>
          <a:off x="4941837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Design Study</a:t>
          </a:r>
          <a:endParaRPr lang="en-US" sz="1400" kern="1200" dirty="0">
            <a:latin typeface="Open Sans"/>
            <a:cs typeface="Open Sans"/>
          </a:endParaRPr>
        </a:p>
      </dsp:txBody>
      <dsp:txXfrm>
        <a:off x="5115430" y="4142820"/>
        <a:ext cx="838182" cy="838182"/>
      </dsp:txXfrm>
    </dsp:sp>
    <dsp:sp modelId="{109FCCAB-A9E3-FC40-954D-BE7FB80FF15D}">
      <dsp:nvSpPr>
        <dsp:cNvPr id="0" name=""/>
        <dsp:cNvSpPr/>
      </dsp:nvSpPr>
      <dsp:spPr>
        <a:xfrm rot="9450000">
          <a:off x="4563258" y="4698970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4654136" y="4760905"/>
        <a:ext cx="220438" cy="240037"/>
      </dsp:txXfrm>
    </dsp:sp>
    <dsp:sp modelId="{CD43E395-4617-9345-95E6-A342F23AB351}">
      <dsp:nvSpPr>
        <dsp:cNvPr id="0" name=""/>
        <dsp:cNvSpPr/>
      </dsp:nvSpPr>
      <dsp:spPr>
        <a:xfrm>
          <a:off x="3297754" y="4650229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Collect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3471347" y="4823822"/>
        <a:ext cx="838182" cy="838182"/>
      </dsp:txXfrm>
    </dsp:sp>
    <dsp:sp modelId="{289A7F78-2C41-244E-AAB4-B70FA351CFD6}">
      <dsp:nvSpPr>
        <dsp:cNvPr id="0" name=""/>
        <dsp:cNvSpPr/>
      </dsp:nvSpPr>
      <dsp:spPr>
        <a:xfrm rot="12150000">
          <a:off x="2919175" y="4705792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3010053" y="4803881"/>
        <a:ext cx="220438" cy="240037"/>
      </dsp:txXfrm>
    </dsp:sp>
    <dsp:sp modelId="{8DC8C63F-A649-0941-9417-3E3A6B16BC12}">
      <dsp:nvSpPr>
        <dsp:cNvPr id="0" name=""/>
        <dsp:cNvSpPr/>
      </dsp:nvSpPr>
      <dsp:spPr>
        <a:xfrm>
          <a:off x="1653672" y="3969227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Store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4142820"/>
        <a:ext cx="838182" cy="838182"/>
      </dsp:txXfrm>
    </dsp:sp>
    <dsp:sp modelId="{FF355FD8-BEF4-8142-89F2-C6F504781414}">
      <dsp:nvSpPr>
        <dsp:cNvPr id="0" name=""/>
        <dsp:cNvSpPr/>
      </dsp:nvSpPr>
      <dsp:spPr>
        <a:xfrm rot="14850000">
          <a:off x="1751810" y="3548074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 rot="10800000">
        <a:off x="1817124" y="3671727"/>
        <a:ext cx="220438" cy="240037"/>
      </dsp:txXfrm>
    </dsp:sp>
    <dsp:sp modelId="{9D33C7DA-2D9F-A54C-AF19-0A8BF34E8614}">
      <dsp:nvSpPr>
        <dsp:cNvPr id="0" name=""/>
        <dsp:cNvSpPr/>
      </dsp:nvSpPr>
      <dsp:spPr>
        <a:xfrm>
          <a:off x="972671" y="2325145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Analyze Data</a:t>
          </a:r>
          <a:endParaRPr lang="en-US" sz="1400" kern="1200" dirty="0">
            <a:latin typeface="Open Sans"/>
            <a:cs typeface="Open Sans"/>
          </a:endParaRPr>
        </a:p>
      </dsp:txBody>
      <dsp:txXfrm>
        <a:off x="1146264" y="2498738"/>
        <a:ext cx="838182" cy="838182"/>
      </dsp:txXfrm>
    </dsp:sp>
    <dsp:sp modelId="{72D91C5A-A2AF-6C4A-9004-3C3890BA4560}">
      <dsp:nvSpPr>
        <dsp:cNvPr id="0" name=""/>
        <dsp:cNvSpPr/>
      </dsp:nvSpPr>
      <dsp:spPr>
        <a:xfrm rot="17550000">
          <a:off x="1744989" y="1903991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1774149" y="2027644"/>
        <a:ext cx="220438" cy="240037"/>
      </dsp:txXfrm>
    </dsp:sp>
    <dsp:sp modelId="{88E3BFB5-FC56-7A41-B68E-B7E1F658714E}">
      <dsp:nvSpPr>
        <dsp:cNvPr id="0" name=""/>
        <dsp:cNvSpPr/>
      </dsp:nvSpPr>
      <dsp:spPr>
        <a:xfrm>
          <a:off x="1653672" y="681062"/>
          <a:ext cx="1185368" cy="1185368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Open Sans"/>
              <a:cs typeface="Open Sans"/>
            </a:rPr>
            <a:t>Write Report</a:t>
          </a:r>
          <a:endParaRPr lang="en-US" sz="1400" kern="1200" dirty="0">
            <a:latin typeface="Open Sans"/>
            <a:cs typeface="Open Sans"/>
          </a:endParaRPr>
        </a:p>
      </dsp:txBody>
      <dsp:txXfrm>
        <a:off x="1827265" y="854655"/>
        <a:ext cx="838182" cy="838182"/>
      </dsp:txXfrm>
    </dsp:sp>
    <dsp:sp modelId="{BCEA074B-3984-A94A-9C92-83CEE994FDE6}">
      <dsp:nvSpPr>
        <dsp:cNvPr id="0" name=""/>
        <dsp:cNvSpPr/>
      </dsp:nvSpPr>
      <dsp:spPr>
        <a:xfrm rot="20250000">
          <a:off x="2902707" y="736626"/>
          <a:ext cx="314912" cy="400061"/>
        </a:xfrm>
        <a:prstGeom prst="rightArrow">
          <a:avLst>
            <a:gd name="adj1" fmla="val 60000"/>
            <a:gd name="adj2" fmla="val 50000"/>
          </a:avLst>
        </a:prstGeom>
        <a:solidFill>
          <a:schemeClr val="tx1">
            <a:lumMod val="50000"/>
            <a:lumOff val="50000"/>
          </a:schemeClr>
        </a:solidFill>
        <a:ln>
          <a:solidFill>
            <a:schemeClr val="tx1">
              <a:lumMod val="50000"/>
              <a:lumOff val="50000"/>
            </a:schemeClr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>
            <a:latin typeface="Open Sans"/>
            <a:cs typeface="Open Sans"/>
          </a:endParaRPr>
        </a:p>
      </dsp:txBody>
      <dsp:txXfrm>
        <a:off x="2906303" y="834715"/>
        <a:ext cx="220438" cy="24003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0BDDC4-76B4-3740-88A9-0B4BA62D3BE7}">
      <dsp:nvSpPr>
        <dsp:cNvPr id="0" name=""/>
        <dsp:cNvSpPr/>
      </dsp:nvSpPr>
      <dsp:spPr>
        <a:xfrm>
          <a:off x="3626107" y="1917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Publish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3780886" y="156696"/>
        <a:ext cx="747338" cy="747338"/>
      </dsp:txXfrm>
    </dsp:sp>
    <dsp:sp modelId="{4CC6A0EF-2065-734E-995B-C3EF53395271}">
      <dsp:nvSpPr>
        <dsp:cNvPr id="0" name=""/>
        <dsp:cNvSpPr/>
      </dsp:nvSpPr>
      <dsp:spPr>
        <a:xfrm rot="1080000">
          <a:off x="4761112" y="594711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4763173" y="653036"/>
        <a:ext cx="196541" cy="214022"/>
      </dsp:txXfrm>
    </dsp:sp>
    <dsp:sp modelId="{20031EA1-70DC-1646-BE1F-96677E21F157}">
      <dsp:nvSpPr>
        <dsp:cNvPr id="0" name=""/>
        <dsp:cNvSpPr/>
      </dsp:nvSpPr>
      <dsp:spPr>
        <a:xfrm>
          <a:off x="5135109" y="492221"/>
          <a:ext cx="1056896" cy="1056896"/>
        </a:xfrm>
        <a:prstGeom prst="ellipse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5289888" y="647000"/>
        <a:ext cx="747338" cy="747338"/>
      </dsp:txXfrm>
    </dsp:sp>
    <dsp:sp modelId="{C7543859-A4A1-6A4A-91EB-D010CA6C2D32}">
      <dsp:nvSpPr>
        <dsp:cNvPr id="0" name=""/>
        <dsp:cNvSpPr/>
      </dsp:nvSpPr>
      <dsp:spPr>
        <a:xfrm rot="3240000">
          <a:off x="5984806" y="1477706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6002167" y="1514973"/>
        <a:ext cx="196541" cy="214022"/>
      </dsp:txXfrm>
    </dsp:sp>
    <dsp:sp modelId="{03CBD181-5CCE-3540-A277-98FBB461EEA1}">
      <dsp:nvSpPr>
        <dsp:cNvPr id="0" name=""/>
        <dsp:cNvSpPr/>
      </dsp:nvSpPr>
      <dsp:spPr>
        <a:xfrm>
          <a:off x="6067723" y="1775855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>
              <a:latin typeface="Open Sans"/>
              <a:cs typeface="Open Sans"/>
            </a:rPr>
            <a:t>Search / Discovery</a:t>
          </a:r>
          <a:endParaRPr lang="en-US" sz="800" kern="1200" dirty="0">
            <a:latin typeface="Open Sans"/>
            <a:cs typeface="Open Sans"/>
          </a:endParaRPr>
        </a:p>
      </dsp:txBody>
      <dsp:txXfrm>
        <a:off x="6222502" y="1930634"/>
        <a:ext cx="747338" cy="747338"/>
      </dsp:txXfrm>
    </dsp:sp>
    <dsp:sp modelId="{3371E0A3-9259-5A45-AA2D-D35714865E35}">
      <dsp:nvSpPr>
        <dsp:cNvPr id="0" name=""/>
        <dsp:cNvSpPr/>
      </dsp:nvSpPr>
      <dsp:spPr>
        <a:xfrm rot="5400000">
          <a:off x="6455784" y="2911334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6497900" y="2940558"/>
        <a:ext cx="196541" cy="214022"/>
      </dsp:txXfrm>
    </dsp:sp>
    <dsp:sp modelId="{98DDBB1F-31E6-2E40-8434-AE1A7D4E2C20}">
      <dsp:nvSpPr>
        <dsp:cNvPr id="0" name=""/>
        <dsp:cNvSpPr/>
      </dsp:nvSpPr>
      <dsp:spPr>
        <a:xfrm>
          <a:off x="6067723" y="3362513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Develop Idea</a:t>
          </a:r>
          <a:endParaRPr lang="en-US" sz="900" kern="1200" dirty="0">
            <a:latin typeface="Open Sans"/>
            <a:cs typeface="Open Sans"/>
          </a:endParaRPr>
        </a:p>
      </dsp:txBody>
      <dsp:txXfrm>
        <a:off x="6222502" y="3517292"/>
        <a:ext cx="747338" cy="747338"/>
      </dsp:txXfrm>
    </dsp:sp>
    <dsp:sp modelId="{C43177C5-E097-F54E-A436-4E96E7950AAD}">
      <dsp:nvSpPr>
        <dsp:cNvPr id="0" name=""/>
        <dsp:cNvSpPr/>
      </dsp:nvSpPr>
      <dsp:spPr>
        <a:xfrm rot="7560000">
          <a:off x="5994148" y="4347998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6061019" y="4385265"/>
        <a:ext cx="196541" cy="214022"/>
      </dsp:txXfrm>
    </dsp:sp>
    <dsp:sp modelId="{F0A97B06-57BB-5143-A59A-B23D87EB749A}">
      <dsp:nvSpPr>
        <dsp:cNvPr id="0" name=""/>
        <dsp:cNvSpPr/>
      </dsp:nvSpPr>
      <dsp:spPr>
        <a:xfrm>
          <a:off x="5135109" y="4646146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Design Study</a:t>
          </a:r>
          <a:endParaRPr lang="en-US" sz="900" kern="1200" dirty="0">
            <a:latin typeface="Open Sans"/>
            <a:cs typeface="Open Sans"/>
          </a:endParaRPr>
        </a:p>
      </dsp:txBody>
      <dsp:txXfrm>
        <a:off x="5289888" y="4800925"/>
        <a:ext cx="747338" cy="747338"/>
      </dsp:txXfrm>
    </dsp:sp>
    <dsp:sp modelId="{109FCCAB-A9E3-FC40-954D-BE7FB80FF15D}">
      <dsp:nvSpPr>
        <dsp:cNvPr id="0" name=""/>
        <dsp:cNvSpPr/>
      </dsp:nvSpPr>
      <dsp:spPr>
        <a:xfrm rot="9720000">
          <a:off x="4776227" y="5238940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4858398" y="5297265"/>
        <a:ext cx="196541" cy="214022"/>
      </dsp:txXfrm>
    </dsp:sp>
    <dsp:sp modelId="{CD43E395-4617-9345-95E6-A342F23AB351}">
      <dsp:nvSpPr>
        <dsp:cNvPr id="0" name=""/>
        <dsp:cNvSpPr/>
      </dsp:nvSpPr>
      <dsp:spPr>
        <a:xfrm>
          <a:off x="3626107" y="5136451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Collect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3780886" y="5291230"/>
        <a:ext cx="747338" cy="747338"/>
      </dsp:txXfrm>
    </dsp:sp>
    <dsp:sp modelId="{289A7F78-2C41-244E-AAB4-B70FA351CFD6}">
      <dsp:nvSpPr>
        <dsp:cNvPr id="0" name=""/>
        <dsp:cNvSpPr/>
      </dsp:nvSpPr>
      <dsp:spPr>
        <a:xfrm rot="11880000">
          <a:off x="3267225" y="5243851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3349396" y="5328206"/>
        <a:ext cx="196541" cy="214022"/>
      </dsp:txXfrm>
    </dsp:sp>
    <dsp:sp modelId="{8DC8C63F-A649-0941-9417-3E3A6B16BC12}">
      <dsp:nvSpPr>
        <dsp:cNvPr id="0" name=""/>
        <dsp:cNvSpPr/>
      </dsp:nvSpPr>
      <dsp:spPr>
        <a:xfrm>
          <a:off x="2117106" y="4646146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Store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2271885" y="4800925"/>
        <a:ext cx="747338" cy="747338"/>
      </dsp:txXfrm>
    </dsp:sp>
    <dsp:sp modelId="{FF355FD8-BEF4-8142-89F2-C6F504781414}">
      <dsp:nvSpPr>
        <dsp:cNvPr id="0" name=""/>
        <dsp:cNvSpPr/>
      </dsp:nvSpPr>
      <dsp:spPr>
        <a:xfrm rot="14040000">
          <a:off x="2043531" y="4360855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 rot="10800000">
        <a:off x="2110402" y="4466268"/>
        <a:ext cx="196541" cy="214022"/>
      </dsp:txXfrm>
    </dsp:sp>
    <dsp:sp modelId="{E2AEDBC2-DCC7-9443-875F-135B81FC57BE}">
      <dsp:nvSpPr>
        <dsp:cNvPr id="0" name=""/>
        <dsp:cNvSpPr/>
      </dsp:nvSpPr>
      <dsp:spPr>
        <a:xfrm>
          <a:off x="1184492" y="3362513"/>
          <a:ext cx="1056896" cy="1056896"/>
        </a:xfrm>
        <a:prstGeom prst="ellipse">
          <a:avLst/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500" kern="1200" dirty="0"/>
        </a:p>
      </dsp:txBody>
      <dsp:txXfrm>
        <a:off x="1339271" y="3517292"/>
        <a:ext cx="747338" cy="747338"/>
      </dsp:txXfrm>
    </dsp:sp>
    <dsp:sp modelId="{6C386442-3321-444A-9031-1E9AB2AE1AB3}">
      <dsp:nvSpPr>
        <dsp:cNvPr id="0" name=""/>
        <dsp:cNvSpPr/>
      </dsp:nvSpPr>
      <dsp:spPr>
        <a:xfrm rot="16200000">
          <a:off x="1572553" y="2927227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614669" y="3040683"/>
        <a:ext cx="196541" cy="214022"/>
      </dsp:txXfrm>
    </dsp:sp>
    <dsp:sp modelId="{9D33C7DA-2D9F-A54C-AF19-0A8BF34E8614}">
      <dsp:nvSpPr>
        <dsp:cNvPr id="0" name=""/>
        <dsp:cNvSpPr/>
      </dsp:nvSpPr>
      <dsp:spPr>
        <a:xfrm>
          <a:off x="1184492" y="1775855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Analyze Data</a:t>
          </a:r>
          <a:endParaRPr lang="en-US" sz="900" kern="1200" dirty="0">
            <a:latin typeface="Open Sans"/>
            <a:cs typeface="Open Sans"/>
          </a:endParaRPr>
        </a:p>
      </dsp:txBody>
      <dsp:txXfrm>
        <a:off x="1339271" y="1930634"/>
        <a:ext cx="747338" cy="747338"/>
      </dsp:txXfrm>
    </dsp:sp>
    <dsp:sp modelId="{72D91C5A-A2AF-6C4A-9004-3C3890BA4560}">
      <dsp:nvSpPr>
        <dsp:cNvPr id="0" name=""/>
        <dsp:cNvSpPr/>
      </dsp:nvSpPr>
      <dsp:spPr>
        <a:xfrm rot="18360000">
          <a:off x="2034189" y="1490564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2051550" y="1595977"/>
        <a:ext cx="196541" cy="214022"/>
      </dsp:txXfrm>
    </dsp:sp>
    <dsp:sp modelId="{88E3BFB5-FC56-7A41-B68E-B7E1F658714E}">
      <dsp:nvSpPr>
        <dsp:cNvPr id="0" name=""/>
        <dsp:cNvSpPr/>
      </dsp:nvSpPr>
      <dsp:spPr>
        <a:xfrm>
          <a:off x="2117106" y="492221"/>
          <a:ext cx="1056896" cy="1056896"/>
        </a:xfrm>
        <a:prstGeom prst="ellipse">
          <a:avLst/>
        </a:prstGeom>
        <a:solidFill>
          <a:srgbClr val="2B2829"/>
        </a:solidFill>
        <a:ln>
          <a:solidFill>
            <a:srgbClr val="2B2829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>
              <a:latin typeface="Open Sans"/>
              <a:cs typeface="Open Sans"/>
            </a:rPr>
            <a:t>Write Report</a:t>
          </a:r>
          <a:endParaRPr lang="en-US" sz="900" kern="1200" dirty="0">
            <a:latin typeface="Open Sans"/>
            <a:cs typeface="Open Sans"/>
          </a:endParaRPr>
        </a:p>
      </dsp:txBody>
      <dsp:txXfrm>
        <a:off x="2271885" y="647000"/>
        <a:ext cx="747338" cy="747338"/>
      </dsp:txXfrm>
    </dsp:sp>
    <dsp:sp modelId="{BCEA074B-3984-A94A-9C92-83CEE994FDE6}">
      <dsp:nvSpPr>
        <dsp:cNvPr id="0" name=""/>
        <dsp:cNvSpPr/>
      </dsp:nvSpPr>
      <dsp:spPr>
        <a:xfrm rot="20520000">
          <a:off x="3252110" y="599622"/>
          <a:ext cx="280773" cy="356702"/>
        </a:xfrm>
        <a:prstGeom prst="rightArrow">
          <a:avLst>
            <a:gd name="adj1" fmla="val 60000"/>
            <a:gd name="adj2" fmla="val 50000"/>
          </a:avLst>
        </a:prstGeom>
        <a:solidFill>
          <a:srgbClr val="29ACF0"/>
        </a:solidFill>
        <a:ln>
          <a:solidFill>
            <a:srgbClr val="29ACF0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Open Sans"/>
            <a:cs typeface="Open Sans"/>
          </a:endParaRPr>
        </a:p>
      </dsp:txBody>
      <dsp:txXfrm>
        <a:off x="3254171" y="683977"/>
        <a:ext cx="196541" cy="214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256BF-6FBE-7B41-A3FC-13AB86343FFF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682800-C03C-3D42-9E1D-529854D15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4203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7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5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9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0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2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3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6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7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42173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9556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52353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785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Here’s a great study by Anderson</a:t>
            </a:r>
            <a:r>
              <a:rPr lang="en-US" baseline="0" dirty="0" smtClean="0"/>
              <a:t> et al. really driving home how bad this problem is.</a:t>
            </a:r>
          </a:p>
          <a:p>
            <a:r>
              <a:rPr lang="en-US" baseline="0" dirty="0" smtClean="0"/>
              <a:t>They laid out norms and counter norms as follows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87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879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941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33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 they asked researchers to endors</a:t>
            </a:r>
            <a:r>
              <a:rPr lang="en-US" baseline="0" dirty="0" smtClean="0"/>
              <a:t>e either the norm or the counter norm. Here’s what they found</a:t>
            </a:r>
            <a:r>
              <a:rPr lang="is-IS" baseline="0" dirty="0" smtClean="0"/>
              <a:t>….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976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asking them what they subscribed to—what</a:t>
            </a:r>
            <a:r>
              <a:rPr lang="en-US" baseline="0" dirty="0" smtClean="0"/>
              <a:t> they believed—the majority endorsed more norms than counter norms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353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However, when asked how</a:t>
            </a:r>
            <a:r>
              <a:rPr lang="en-US" baseline="0" dirty="0" smtClean="0"/>
              <a:t> they behaved, the story changed a bit—more people endorsed the same number of counter norms as norms or even more counter norms. And then the kicker</a:t>
            </a:r>
            <a:r>
              <a:rPr lang="is-IS" baseline="0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77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46654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 asked what others did:</a:t>
            </a:r>
            <a:r>
              <a:rPr lang="en-US" baseline="0" dirty="0" smtClean="0"/>
              <a:t> they lie, cheat, and steal.</a:t>
            </a:r>
          </a:p>
          <a:p>
            <a:r>
              <a:rPr lang="en-US" baseline="0" dirty="0" smtClean="0"/>
              <a:t>So what are researchers supposed to do? Incentives are skewed and everyone else is doing the counter normative behavior. They’re probably going to slip.</a:t>
            </a:r>
          </a:p>
          <a:p>
            <a:r>
              <a:rPr lang="en-US" baseline="0" dirty="0" smtClean="0"/>
              <a:t>A lot of psychology to back this up: motivated reasoning, minimal accountability, people are busy.</a:t>
            </a:r>
          </a:p>
        </p:txBody>
      </p:sp>
    </p:spTree>
    <p:extLst>
      <p:ext uri="{BB962C8B-B14F-4D97-AF65-F5344CB8AC3E}">
        <p14:creationId xmlns:p14="http://schemas.microsoft.com/office/powerpoint/2010/main" val="20174895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-Project volunteers produced a list of feasible studies from the 2008 issues of 3 prominent journals (PSCI, JEPLMC, &amp; JPSP)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-The 2008 issue was chosen because it’s recent enough that original authors should still have materials, but old enough to have impact metrics to use as predictors of reproducibility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-Replicators chose a study to replicate from this list.</a:t>
            </a:r>
          </a:p>
          <a:p>
            <a:pPr lvl="0" rtl="0">
              <a:spcBef>
                <a:spcPts val="0"/>
              </a:spcBef>
              <a:buNone/>
            </a:pPr>
            <a:r>
              <a:rPr lang="en" dirty="0" smtClean="0"/>
              <a:t>-In the case of multi-study articles, the last study was the key target of replication unless it was not feasible, in which case the before last study was selected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03DC0250-2BA5-489B-A667-5A2BADBAB9CE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5597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Lots</a:t>
            </a:r>
            <a:r>
              <a:rPr lang="en-US" baseline="0" dirty="0" smtClean="0"/>
              <a:t> of commentary; one of the virtues of open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Biomedical:</a:t>
            </a:r>
          </a:p>
          <a:p>
            <a:endParaRPr lang="en-US" dirty="0" smtClean="0"/>
          </a:p>
          <a:p>
            <a:r>
              <a:rPr lang="en-US" dirty="0" smtClean="0"/>
              <a:t>Amgen:</a:t>
            </a:r>
            <a:r>
              <a:rPr lang="en-US" baseline="0" dirty="0" smtClean="0"/>
              <a:t> 11, Bayer 21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9203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Doesn’t tell us much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 fraud</a:t>
            </a:r>
            <a:r>
              <a:rPr lang="en-US" baseline="0" dirty="0" smtClean="0"/>
              <a:t>-–other issues: human psychology and incentives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Demonstration that science is working correctly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87930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28756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Psychological Science </a:t>
            </a:r>
            <a:r>
              <a:rPr lang="en-US" dirty="0" smtClean="0"/>
              <a:t>(Jan 2014)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12EE43D5-14E0-4B7B-8CF2-1E0EC9FB802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6765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10x increase</a:t>
            </a:r>
            <a:r>
              <a:rPr lang="en-US" baseline="0" dirty="0" smtClean="0"/>
              <a:t> from 2013 to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233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we moving fast enough?</a:t>
            </a: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They call it grand challenges</a:t>
            </a:r>
            <a:r>
              <a:rPr lang="is-I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….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68107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algn="l"/>
            <a:r>
              <a:rPr lang="en-US" dirty="0" smtClean="0"/>
              <a:t>A lot of people dealing with stuff on a day to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0368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2716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9958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.5 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60213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Evidence based policy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1201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publication process</a:t>
            </a:r>
          </a:p>
          <a:p>
            <a:endParaRPr lang="en-US" dirty="0" smtClean="0"/>
          </a:p>
          <a:p>
            <a:r>
              <a:rPr lang="en-US" dirty="0" smtClean="0"/>
              <a:t>CC-BY-SA</a:t>
            </a:r>
          </a:p>
          <a:p>
            <a:endParaRPr lang="en-US" dirty="0" smtClean="0"/>
          </a:p>
          <a:p>
            <a:r>
              <a:rPr lang="en-US" dirty="0" smtClean="0"/>
              <a:t>https://</a:t>
            </a:r>
            <a:r>
              <a:rPr lang="en-US" dirty="0" err="1" smtClean="0"/>
              <a:t>en.wikipedia.org</a:t>
            </a:r>
            <a:r>
              <a:rPr lang="en-US" dirty="0" smtClean="0"/>
              <a:t>/wiki/Migrants%27_African_routes#/media/File:Carte_des_routes_d%27immigration_africaine_vers_l%27Europe.svg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82482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Real problems.</a:t>
            </a:r>
          </a:p>
          <a:p>
            <a:r>
              <a:rPr lang="en-US" dirty="0" smtClean="0"/>
              <a:t>I went to a fancy hotel in Washington DC,</a:t>
            </a:r>
            <a:r>
              <a:rPr lang="en-US" baseline="0" dirty="0" smtClean="0"/>
              <a:t> ate great meals, some at museums we rented out after-hours, </a:t>
            </a:r>
            <a:r>
              <a:rPr lang="en-US" dirty="0" smtClean="0"/>
              <a:t>and I feel</a:t>
            </a:r>
            <a:r>
              <a:rPr lang="en-US" baseline="0" dirty="0" smtClean="0"/>
              <a:t> this way</a:t>
            </a:r>
          </a:p>
          <a:p>
            <a:r>
              <a:rPr lang="en-US" baseline="0" dirty="0" smtClean="0"/>
              <a:t>We are slowing things down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2242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886048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32268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How much</a:t>
            </a:r>
            <a:r>
              <a:rPr lang="en-US" baseline="0" dirty="0" smtClean="0"/>
              <a:t> is a publication worth?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5961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100 </a:t>
            </a:r>
            <a:r>
              <a:rPr lang="en-US" dirty="0" err="1" smtClean="0"/>
              <a:t>univerisites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dirty="0" smtClean="0"/>
              <a:t>Up to 165k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Avg</a:t>
            </a:r>
            <a:r>
              <a:rPr lang="en-US" baseline="0" dirty="0" smtClean="0"/>
              <a:t> basic salary of a prof </a:t>
            </a:r>
            <a:r>
              <a:rPr lang="en-US" dirty="0" smtClean="0"/>
              <a:t>8,600 USD/3100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 just china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Not</a:t>
            </a:r>
            <a:r>
              <a:rPr lang="en-US" baseline="0" dirty="0" smtClean="0"/>
              <a:t> just bonuses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0639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14341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230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2268202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701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729438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African lives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366710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of this in mind,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there’s a more basic problem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057079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Day</a:t>
            </a:r>
            <a:r>
              <a:rPr lang="en-US" baseline="0" dirty="0" smtClean="0"/>
              <a:t> to day success</a:t>
            </a:r>
          </a:p>
          <a:p>
            <a:r>
              <a:rPr lang="en-US" baseline="0" dirty="0" smtClean="0"/>
              <a:t>Custom to the individual</a:t>
            </a:r>
          </a:p>
          <a:p>
            <a:r>
              <a:rPr lang="en-US" baseline="0" dirty="0" err="1" smtClean="0"/>
              <a:t>Resistent</a:t>
            </a:r>
            <a:r>
              <a:rPr lang="en-US" baseline="0" dirty="0" smtClean="0"/>
              <a:t> to change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699331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Try to append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Low quality-not</a:t>
            </a:r>
            <a:r>
              <a:rPr lang="en-US" baseline="0" dirty="0" smtClean="0"/>
              <a:t> going to happen at all</a:t>
            </a:r>
            <a:endParaRPr lang="en-US" dirty="0" smtClean="0"/>
          </a:p>
          <a:p>
            <a:r>
              <a:rPr lang="en-US" dirty="0" smtClean="0"/>
              <a:t>There’s integration costs,</a:t>
            </a:r>
          </a:p>
          <a:p>
            <a:r>
              <a:rPr lang="en-US" dirty="0" smtClean="0"/>
              <a:t>Learning costs,</a:t>
            </a:r>
          </a:p>
          <a:p>
            <a:r>
              <a:rPr lang="en-US" dirty="0" smtClean="0"/>
              <a:t>Transition</a:t>
            </a:r>
            <a:r>
              <a:rPr lang="en-US" baseline="0" dirty="0" smtClean="0"/>
              <a:t> costs</a:t>
            </a:r>
          </a:p>
        </p:txBody>
      </p:sp>
    </p:spTree>
    <p:extLst>
      <p:ext uri="{BB962C8B-B14F-4D97-AF65-F5344CB8AC3E}">
        <p14:creationId xmlns:p14="http://schemas.microsoft.com/office/powerpoint/2010/main" val="9391478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you try to append something</a:t>
            </a:r>
            <a:r>
              <a:rPr lang="en-US" baseline="0" dirty="0" smtClean="0"/>
              <a:t> to that workflow, it’s either going to done with low quality or ignored</a:t>
            </a:r>
            <a:endParaRPr lang="en-US" dirty="0" smtClean="0"/>
          </a:p>
          <a:p>
            <a:r>
              <a:rPr lang="en-US" dirty="0" smtClean="0"/>
              <a:t>There’s integration costs,</a:t>
            </a:r>
          </a:p>
          <a:p>
            <a:r>
              <a:rPr lang="en-US" dirty="0" smtClean="0"/>
              <a:t>Learning costs,</a:t>
            </a:r>
          </a:p>
          <a:p>
            <a:r>
              <a:rPr lang="en-US" dirty="0" smtClean="0"/>
              <a:t>Transition</a:t>
            </a:r>
            <a:r>
              <a:rPr lang="en-US" baseline="0" dirty="0" smtClean="0"/>
              <a:t> costs</a:t>
            </a:r>
          </a:p>
          <a:p>
            <a:r>
              <a:rPr lang="en-US" baseline="0" dirty="0" smtClean="0"/>
              <a:t>Ask me to open data after </a:t>
            </a:r>
            <a:r>
              <a:rPr lang="en-US" baseline="0" dirty="0" err="1" smtClean="0"/>
              <a:t>publicaiton</a:t>
            </a:r>
            <a:r>
              <a:rPr lang="is-IS" baseline="0" dirty="0" smtClean="0"/>
              <a:t>….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745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763414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3743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527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682800-C03C-3D42-9E1D-529854D156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190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43475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b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470340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of this in mind,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there’s a more basic problem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61966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This is where change happens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90734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Integrate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compliance</a:t>
            </a:r>
            <a:endParaRPr lang="en"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0396693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/>
            <a:r>
              <a:rPr lang="en-US" sz="11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the user, it’s easy backup—drag and drop version control. </a:t>
            </a:r>
            <a:endParaRPr lang="en-US" sz="1200" b="0" dirty="0" smtClean="0">
              <a:effectLst/>
            </a:endParaRPr>
          </a:p>
          <a:p>
            <a:pPr rtl="0"/>
            <a:r>
              <a:rPr lang="en-US" sz="11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the ideals, it’s important provenance.</a:t>
            </a:r>
            <a:endParaRPr lang="en-US" sz="1200" b="0" dirty="0" smtClean="0">
              <a:effectLst/>
            </a:endParaRPr>
          </a:p>
          <a:p>
            <a:r>
              <a:rPr lang="en-US" sz="1200" dirty="0" smtClean="0"/>
              <a:t/>
            </a:r>
            <a:br>
              <a:rPr lang="en-US" sz="1200" dirty="0" smtClean="0"/>
            </a:b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9298081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en-US" sz="11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Workflow is very custom—we can’t please everyone—so we try to connect to many services. </a:t>
            </a:r>
            <a:endParaRPr lang="en-US" b="0" dirty="0" smtClean="0">
              <a:effectLst/>
            </a:endParaRPr>
          </a:p>
          <a:p>
            <a:pPr rtl="0"/>
            <a:r>
              <a:rPr lang="en-US" sz="11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also don’t want to reinvent the wheel--if there’s a good third-party option, researchers should use it.</a:t>
            </a:r>
            <a:endParaRPr lang="en-US" b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7150250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/>
            <a:endParaRPr lang="en-US" b="0" dirty="0" smtClean="0">
              <a:effectLst/>
            </a:endParaRPr>
          </a:p>
          <a:p>
            <a:pPr rtl="0"/>
            <a:r>
              <a:rPr lang="en-US" b="0" dirty="0" smtClean="0">
                <a:effectLst/>
              </a:rPr>
              <a:t>Meet users where</a:t>
            </a:r>
            <a:r>
              <a:rPr lang="en-US" b="0" baseline="0" dirty="0" smtClean="0">
                <a:effectLst/>
              </a:rPr>
              <a:t> they are</a:t>
            </a:r>
          </a:p>
          <a:p>
            <a:pPr rtl="0"/>
            <a:r>
              <a:rPr lang="en-US" b="0" baseline="0" dirty="0" smtClean="0">
                <a:effectLst/>
              </a:rPr>
              <a:t>Increase adoption</a:t>
            </a:r>
          </a:p>
          <a:p>
            <a:pPr rtl="0"/>
            <a:r>
              <a:rPr lang="en-US" b="0" baseline="0" dirty="0" smtClean="0">
                <a:effectLst/>
              </a:rPr>
              <a:t>Extend that ease of adoption to new tools</a:t>
            </a:r>
          </a:p>
        </p:txBody>
      </p:sp>
    </p:spTree>
    <p:extLst>
      <p:ext uri="{BB962C8B-B14F-4D97-AF65-F5344CB8AC3E}">
        <p14:creationId xmlns:p14="http://schemas.microsoft.com/office/powerpoint/2010/main" val="192417873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"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523456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 of this in mind,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there’s a more basic problem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43065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Non-profit in Charlottesville, VA</a:t>
            </a: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mission</a:t>
            </a:r>
            <a:r>
              <a:rPr lang="is-I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lang="en-US" sz="11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785708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57515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8456102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834143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Shape 4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01" name="Shape 4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"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8449514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7934109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22720699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Aggregator: 5 non</a:t>
            </a:r>
            <a:r>
              <a:rPr lang="en-US" baseline="0" dirty="0" smtClean="0"/>
              <a:t>-COS sites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0426984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48828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9921050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348C9E74-9B5F-664C-9839-2B82DA09A257}" type="slidenum">
              <a:rPr lang="en-US" smtClean="0"/>
              <a:t>91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3056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03735165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DB2FEF-94C8-654A-98E6-EA19F5BDB441}" type="slidenum">
              <a:rPr lang="en-US" sz="1200" b="0">
                <a:latin typeface="Times New Roman" charset="0"/>
              </a:rPr>
              <a:pPr eaLnBrk="1" hangingPunct="1"/>
              <a:t>92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19"/>
            <a:ext cx="5486400" cy="4114243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Times New Roman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Times New Roman" charset="0"/>
              </a:rPr>
              <a:t>Would you say the squares where A and B sit</a:t>
            </a:r>
            <a:r>
              <a:rPr lang="en-US" baseline="0" dirty="0" smtClean="0">
                <a:latin typeface="Times New Roman" charset="0"/>
              </a:rPr>
              <a:t> are </a:t>
            </a:r>
            <a:r>
              <a:rPr lang="en-US" dirty="0" smtClean="0">
                <a:latin typeface="Times New Roman" charset="0"/>
              </a:rPr>
              <a:t>different colors?</a:t>
            </a:r>
            <a:r>
              <a:rPr lang="en-US" baseline="0" dirty="0" smtClean="0">
                <a:latin typeface="Times New Roman" charset="0"/>
              </a:rPr>
              <a:t>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latin typeface="Times New Roman" charset="0"/>
              </a:rPr>
              <a:t>I certainly would. But if I connect these squares</a:t>
            </a:r>
            <a:r>
              <a:rPr lang="is-IS" baseline="0" dirty="0" smtClean="0">
                <a:latin typeface="Times New Roman" charset="0"/>
              </a:rPr>
              <a:t>….</a:t>
            </a:r>
            <a:endParaRPr lang="en-US" dirty="0" smtClean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30968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1DB2FEF-94C8-654A-98E6-EA19F5BDB441}" type="slidenum">
              <a:rPr lang="en-US" sz="1200" b="0">
                <a:latin typeface="Times New Roman" charset="0"/>
              </a:rPr>
              <a:pPr eaLnBrk="1" hangingPunct="1"/>
              <a:t>93</a:t>
            </a:fld>
            <a:endParaRPr lang="en-US" sz="1200" b="0">
              <a:latin typeface="Times New Roman" charset="0"/>
            </a:endParaRPr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519"/>
            <a:ext cx="5486400" cy="4114243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Times New Roman" charset="0"/>
            </a:endParaRPr>
          </a:p>
          <a:p>
            <a:pPr eaLnBrk="1" hangingPunct="1"/>
            <a:r>
              <a:rPr lang="en-US" dirty="0" smtClean="0">
                <a:latin typeface="Times New Roman" charset="0"/>
              </a:rPr>
              <a:t>They’re the same. What’s happening</a:t>
            </a:r>
            <a:r>
              <a:rPr lang="en-US" baseline="0" dirty="0" smtClean="0">
                <a:latin typeface="Times New Roman" charset="0"/>
              </a:rPr>
              <a:t> here? Your brain is doing exactly what it should be doing.</a:t>
            </a:r>
          </a:p>
          <a:p>
            <a:pPr eaLnBrk="1" hangingPunct="1"/>
            <a:r>
              <a:rPr lang="en-US" baseline="0" dirty="0" smtClean="0">
                <a:latin typeface="Times New Roman" charset="0"/>
              </a:rPr>
              <a:t>It’s </a:t>
            </a:r>
            <a:r>
              <a:rPr lang="en-US" b="1" baseline="0" dirty="0" smtClean="0">
                <a:latin typeface="Times New Roman" charset="0"/>
              </a:rPr>
              <a:t>interpreting</a:t>
            </a:r>
            <a:r>
              <a:rPr lang="en-US" baseline="0" dirty="0" smtClean="0">
                <a:latin typeface="Times New Roman" charset="0"/>
              </a:rPr>
              <a:t> the scene based on our knowledge and assumptions about the world.</a:t>
            </a:r>
          </a:p>
          <a:p>
            <a:pPr eaLnBrk="1" hangingPunct="1"/>
            <a:r>
              <a:rPr lang="en-US" b="1" baseline="0" dirty="0" smtClean="0">
                <a:latin typeface="Times New Roman" charset="0"/>
              </a:rPr>
              <a:t>L</a:t>
            </a:r>
            <a:r>
              <a:rPr lang="en-US" b="1" dirty="0" smtClean="0">
                <a:latin typeface="Times New Roman" charset="0"/>
              </a:rPr>
              <a:t>ocal contrast in the grid</a:t>
            </a:r>
            <a:r>
              <a:rPr lang="en-US" dirty="0" smtClean="0">
                <a:latin typeface="Times New Roman" charset="0"/>
              </a:rPr>
              <a:t>, there’s a </a:t>
            </a:r>
            <a:r>
              <a:rPr lang="en-US" b="1" dirty="0" smtClean="0">
                <a:latin typeface="Times New Roman" charset="0"/>
              </a:rPr>
              <a:t>3d column</a:t>
            </a:r>
            <a:r>
              <a:rPr lang="en-US" dirty="0" smtClean="0">
                <a:latin typeface="Times New Roman" charset="0"/>
              </a:rPr>
              <a:t> with a right </a:t>
            </a:r>
            <a:r>
              <a:rPr lang="en-US" b="1" dirty="0" smtClean="0">
                <a:latin typeface="Times New Roman" charset="0"/>
              </a:rPr>
              <a:t>floating light source </a:t>
            </a:r>
            <a:r>
              <a:rPr lang="en-US" dirty="0" smtClean="0">
                <a:latin typeface="Times New Roman" charset="0"/>
              </a:rPr>
              <a:t>that is throwing a shadow on B—</a:t>
            </a:r>
          </a:p>
          <a:p>
            <a:pPr eaLnBrk="1" hangingPunct="1"/>
            <a:r>
              <a:rPr lang="en-US" dirty="0" smtClean="0">
                <a:latin typeface="Times New Roman" charset="0"/>
              </a:rPr>
              <a:t>the </a:t>
            </a:r>
            <a:r>
              <a:rPr lang="en-US" b="1" dirty="0" smtClean="0">
                <a:latin typeface="Times New Roman" charset="0"/>
              </a:rPr>
              <a:t>soft edges suggest </a:t>
            </a:r>
            <a:r>
              <a:rPr lang="en-US" dirty="0" smtClean="0">
                <a:latin typeface="Times New Roman" charset="0"/>
              </a:rPr>
              <a:t>it</a:t>
            </a:r>
            <a:r>
              <a:rPr lang="en-US" baseline="0" dirty="0" smtClean="0">
                <a:latin typeface="Times New Roman" charset="0"/>
              </a:rPr>
              <a:t> is a shadow.</a:t>
            </a:r>
          </a:p>
          <a:p>
            <a:pPr eaLnBrk="1" hangingPunct="1"/>
            <a:r>
              <a:rPr lang="en-US" baseline="0" dirty="0" smtClean="0">
                <a:latin typeface="Times New Roman" charset="0"/>
              </a:rPr>
              <a:t>There are </a:t>
            </a:r>
            <a:r>
              <a:rPr lang="en-US" b="1" baseline="0" dirty="0" smtClean="0">
                <a:latin typeface="Times New Roman" charset="0"/>
              </a:rPr>
              <a:t>X junctions </a:t>
            </a:r>
            <a:r>
              <a:rPr lang="en-US" baseline="0" dirty="0" smtClean="0">
                <a:latin typeface="Times New Roman" charset="0"/>
              </a:rPr>
              <a:t>suggesting changes at edges should be </a:t>
            </a:r>
            <a:r>
              <a:rPr lang="en-US" b="1" baseline="0" dirty="0" smtClean="0">
                <a:latin typeface="Times New Roman" charset="0"/>
              </a:rPr>
              <a:t>changes in surface color</a:t>
            </a:r>
            <a:r>
              <a:rPr lang="en-US" baseline="0" dirty="0" smtClean="0">
                <a:latin typeface="Times New Roman" charset="0"/>
              </a:rPr>
              <a:t>.</a:t>
            </a:r>
          </a:p>
          <a:p>
            <a:pPr eaLnBrk="1" hangingPunct="1"/>
            <a:r>
              <a:rPr lang="en-US" baseline="0" dirty="0" smtClean="0">
                <a:latin typeface="Times New Roman" charset="0"/>
              </a:rPr>
              <a:t>In everything we do, we process and interpret the world with assumptions, knowledge, and experience</a:t>
            </a:r>
          </a:p>
        </p:txBody>
      </p:sp>
    </p:spTree>
    <p:extLst>
      <p:ext uri="{BB962C8B-B14F-4D97-AF65-F5344CB8AC3E}">
        <p14:creationId xmlns:p14="http://schemas.microsoft.com/office/powerpoint/2010/main" val="1114690349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animal do you see?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7121517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Sometimes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see different things.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127685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29 statisticians,</a:t>
            </a:r>
            <a:r>
              <a:rPr lang="en-US" baseline="0" dirty="0" smtClean="0"/>
              <a:t> were refs more l </a:t>
            </a:r>
            <a:r>
              <a:rPr lang="en-US" baseline="0" dirty="0" err="1" smtClean="0"/>
              <a:t>ikely</a:t>
            </a:r>
            <a:r>
              <a:rPr lang="en-US" baseline="0" dirty="0" smtClean="0"/>
              <a:t> to give </a:t>
            </a:r>
            <a:r>
              <a:rPr lang="en-US" dirty="0" smtClean="0"/>
              <a:t>Red cards</a:t>
            </a:r>
          </a:p>
          <a:p>
            <a:r>
              <a:rPr lang="en-US" dirty="0" smtClean="0"/>
              <a:t>Many decisions</a:t>
            </a:r>
          </a:p>
          <a:p>
            <a:r>
              <a:rPr lang="en-US" dirty="0" smtClean="0"/>
              <a:t>This</a:t>
            </a:r>
            <a:r>
              <a:rPr lang="en-US" baseline="0" dirty="0" smtClean="0"/>
              <a:t> isn’t art! Not engineered to trick us.</a:t>
            </a:r>
            <a:endParaRPr lang="en-US" dirty="0" smtClean="0"/>
          </a:p>
          <a:p>
            <a:r>
              <a:rPr lang="en-US" dirty="0" smtClean="0"/>
              <a:t>Perspective, Perceptions, motivations, and biases</a:t>
            </a:r>
          </a:p>
          <a:p>
            <a:r>
              <a:rPr lang="en-US" dirty="0" smtClean="0"/>
              <a:t>Knowledge and experience we bring</a:t>
            </a:r>
          </a:p>
          <a:p>
            <a:r>
              <a:rPr lang="en-US" dirty="0" smtClean="0"/>
              <a:t>That</a:t>
            </a:r>
            <a:r>
              <a:rPr lang="en-US" baseline="0" dirty="0" smtClean="0"/>
              <a:t> can lead us –even from our values</a:t>
            </a:r>
          </a:p>
          <a:p>
            <a:r>
              <a:rPr lang="en-US" dirty="0" smtClean="0"/>
              <a:t>Subtle—may</a:t>
            </a:r>
            <a:r>
              <a:rPr lang="en-US" baseline="0" dirty="0" smtClean="0"/>
              <a:t> not even know it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98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lang="en-US" sz="11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None/>
            </a:pPr>
            <a:r>
              <a:rPr lang="en-US" sz="11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Entirely grant an</a:t>
            </a:r>
            <a:r>
              <a:rPr lang="en-US" sz="1100" b="0" i="0" u="none" strike="noStrike" cap="none" baseline="0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 foundation funded</a:t>
            </a: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44221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1674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/>
            </a:lvl2pPr>
            <a:lvl3pPr marL="0" marR="0" lvl="2" indent="0" algn="l" rtl="0">
              <a:spcBef>
                <a:spcPts val="0"/>
              </a:spcBef>
              <a:buNone/>
              <a:defRPr sz="1800"/>
            </a:lvl3pPr>
            <a:lvl4pPr marL="0" marR="0" lvl="3" indent="0" algn="l" rtl="0">
              <a:spcBef>
                <a:spcPts val="0"/>
              </a:spcBef>
              <a:buNone/>
              <a:defRPr sz="1800"/>
            </a:lvl4pPr>
            <a:lvl5pPr marL="0" marR="0" lvl="4" indent="0" algn="l" rtl="0">
              <a:spcBef>
                <a:spcPts val="0"/>
              </a:spcBef>
              <a:buNone/>
              <a:defRPr sz="1800"/>
            </a:lvl5pPr>
            <a:lvl6pPr marL="0" marR="0" lvl="5" indent="0" algn="l" rtl="0">
              <a:spcBef>
                <a:spcPts val="0"/>
              </a:spcBef>
              <a:buNone/>
              <a:defRPr sz="1800"/>
            </a:lvl6pPr>
            <a:lvl7pPr marL="0" marR="0" lvl="6" indent="0" algn="l" rtl="0">
              <a:spcBef>
                <a:spcPts val="0"/>
              </a:spcBef>
              <a:buNone/>
              <a:defRPr sz="1800"/>
            </a:lvl7pPr>
            <a:lvl8pPr marL="0" marR="0" lvl="7" indent="0" algn="l" rtl="0">
              <a:spcBef>
                <a:spcPts val="0"/>
              </a:spcBef>
              <a:buNone/>
              <a:defRPr sz="1800"/>
            </a:lvl8pPr>
            <a:lvl9pPr marL="0" marR="0" lvl="8" indent="0" algn="l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63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69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76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25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sldNum" idx="12"/>
          </p:nvPr>
        </p:nvSpPr>
        <p:spPr>
          <a:xfrm>
            <a:off x="8472457" y="6217621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345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DD016-B135-F442-93EC-51C1802F7F40}" type="datetimeFigureOut">
              <a:rPr lang="en-US" smtClean="0"/>
              <a:t>12/6/17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A8457A-4E83-214C-A6DF-B9EF889D92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9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g"/><Relationship Id="rId8" Type="http://schemas.openxmlformats.org/officeDocument/2006/relationships/image" Target="../media/image9.jp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4" Type="http://schemas.openxmlformats.org/officeDocument/2006/relationships/image" Target="../media/image11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image" Target="../media/image11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image" Target="../media/image11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5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image" Target="../media/image15.emf"/><Relationship Id="rId1" Type="http://schemas.openxmlformats.org/officeDocument/2006/relationships/tags" Target="../tags/tag4.xml"/><Relationship Id="rId2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image" Target="../media/image15.emf"/><Relationship Id="rId1" Type="http://schemas.openxmlformats.org/officeDocument/2006/relationships/tags" Target="../tags/tag5.x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tif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6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4" Type="http://schemas.openxmlformats.org/officeDocument/2006/relationships/image" Target="../media/image24.tiff"/><Relationship Id="rId5" Type="http://schemas.openxmlformats.org/officeDocument/2006/relationships/image" Target="../media/image31.tiff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7" Type="http://schemas.openxmlformats.org/officeDocument/2006/relationships/image" Target="../media/image34.png"/><Relationship Id="rId8" Type="http://schemas.openxmlformats.org/officeDocument/2006/relationships/image" Target="../media/image35.tiff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5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Relationship Id="rId3" Type="http://schemas.openxmlformats.org/officeDocument/2006/relationships/image" Target="../media/image36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37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39.png"/></Relationships>
</file>

<file path=ppt/slides/_rels/slide7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20" Type="http://schemas.openxmlformats.org/officeDocument/2006/relationships/image" Target="../media/image51.png"/><Relationship Id="rId21" Type="http://schemas.openxmlformats.org/officeDocument/2006/relationships/image" Target="../media/image52.png"/><Relationship Id="rId10" Type="http://schemas.openxmlformats.org/officeDocument/2006/relationships/image" Target="../media/image46.png"/><Relationship Id="rId11" Type="http://schemas.openxmlformats.org/officeDocument/2006/relationships/image" Target="../media/image47.png"/><Relationship Id="rId12" Type="http://schemas.openxmlformats.org/officeDocument/2006/relationships/diagramData" Target="../diagrams/data10.xml"/><Relationship Id="rId13" Type="http://schemas.openxmlformats.org/officeDocument/2006/relationships/diagramLayout" Target="../diagrams/layout10.xml"/><Relationship Id="rId14" Type="http://schemas.openxmlformats.org/officeDocument/2006/relationships/diagramQuickStyle" Target="../diagrams/quickStyle10.xml"/><Relationship Id="rId15" Type="http://schemas.openxmlformats.org/officeDocument/2006/relationships/diagramColors" Target="../diagrams/colors10.xml"/><Relationship Id="rId16" Type="http://schemas.microsoft.com/office/2007/relationships/diagramDrawing" Target="../diagrams/drawing10.xml"/><Relationship Id="rId17" Type="http://schemas.openxmlformats.org/officeDocument/2006/relationships/image" Target="../media/image48.png"/><Relationship Id="rId18" Type="http://schemas.openxmlformats.org/officeDocument/2006/relationships/image" Target="../media/image49.png"/><Relationship Id="rId19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34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/Relationships>
</file>

<file path=ppt/slides/_rels/slide7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60.png"/><Relationship Id="rId21" Type="http://schemas.openxmlformats.org/officeDocument/2006/relationships/image" Target="../media/image61.png"/><Relationship Id="rId22" Type="http://schemas.openxmlformats.org/officeDocument/2006/relationships/image" Target="../media/image62.png"/><Relationship Id="rId23" Type="http://schemas.openxmlformats.org/officeDocument/2006/relationships/image" Target="../media/image63.png"/><Relationship Id="rId24" Type="http://schemas.openxmlformats.org/officeDocument/2006/relationships/image" Target="../media/image64.png"/><Relationship Id="rId25" Type="http://schemas.openxmlformats.org/officeDocument/2006/relationships/image" Target="../media/image65.png"/><Relationship Id="rId26" Type="http://schemas.openxmlformats.org/officeDocument/2006/relationships/diagramData" Target="../diagrams/data11.xml"/><Relationship Id="rId27" Type="http://schemas.openxmlformats.org/officeDocument/2006/relationships/diagramLayout" Target="../diagrams/layout11.xml"/><Relationship Id="rId28" Type="http://schemas.openxmlformats.org/officeDocument/2006/relationships/diagramQuickStyle" Target="../diagrams/quickStyle11.xml"/><Relationship Id="rId29" Type="http://schemas.openxmlformats.org/officeDocument/2006/relationships/diagramColors" Target="../diagrams/colors11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3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30" Type="http://schemas.microsoft.com/office/2007/relationships/diagramDrawing" Target="../diagrams/drawing11.xml"/><Relationship Id="rId31" Type="http://schemas.openxmlformats.org/officeDocument/2006/relationships/image" Target="../media/image66.tiff"/><Relationship Id="rId32" Type="http://schemas.openxmlformats.org/officeDocument/2006/relationships/image" Target="../media/image50.png"/><Relationship Id="rId9" Type="http://schemas.openxmlformats.org/officeDocument/2006/relationships/image" Target="../media/image44.png"/><Relationship Id="rId6" Type="http://schemas.openxmlformats.org/officeDocument/2006/relationships/image" Target="../media/image42.png"/><Relationship Id="rId7" Type="http://schemas.openxmlformats.org/officeDocument/2006/relationships/image" Target="../media/image34.png"/><Relationship Id="rId8" Type="http://schemas.openxmlformats.org/officeDocument/2006/relationships/image" Target="../media/image43.png"/><Relationship Id="rId33" Type="http://schemas.openxmlformats.org/officeDocument/2006/relationships/image" Target="../media/image51.png"/><Relationship Id="rId34" Type="http://schemas.openxmlformats.org/officeDocument/2006/relationships/image" Target="../media/image52.png"/><Relationship Id="rId35" Type="http://schemas.openxmlformats.org/officeDocument/2006/relationships/image" Target="../media/image49.png"/><Relationship Id="rId10" Type="http://schemas.openxmlformats.org/officeDocument/2006/relationships/image" Target="../media/image45.png"/><Relationship Id="rId11" Type="http://schemas.openxmlformats.org/officeDocument/2006/relationships/image" Target="../media/image46.png"/><Relationship Id="rId12" Type="http://schemas.openxmlformats.org/officeDocument/2006/relationships/image" Target="../media/image47.png"/><Relationship Id="rId13" Type="http://schemas.openxmlformats.org/officeDocument/2006/relationships/image" Target="../media/image54.png"/><Relationship Id="rId14" Type="http://schemas.openxmlformats.org/officeDocument/2006/relationships/image" Target="../media/image55.png"/><Relationship Id="rId15" Type="http://schemas.openxmlformats.org/officeDocument/2006/relationships/image" Target="../media/image48.png"/><Relationship Id="rId16" Type="http://schemas.openxmlformats.org/officeDocument/2006/relationships/image" Target="../media/image56.png"/><Relationship Id="rId17" Type="http://schemas.openxmlformats.org/officeDocument/2006/relationships/image" Target="../media/image57.png"/><Relationship Id="rId18" Type="http://schemas.openxmlformats.org/officeDocument/2006/relationships/image" Target="../media/image58.png"/><Relationship Id="rId19" Type="http://schemas.openxmlformats.org/officeDocument/2006/relationships/image" Target="../media/image59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4.png"/><Relationship Id="rId3" Type="http://schemas.openxmlformats.org/officeDocument/2006/relationships/image" Target="../media/image75.tiff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hyperlink" Target="https://osf.io/" TargetMode="External"/><Relationship Id="rId4" Type="http://schemas.openxmlformats.org/officeDocument/2006/relationships/hyperlink" Target="https://osf.io/k2qv8/" TargetMode="External"/><Relationship Id="rId5" Type="http://schemas.openxmlformats.org/officeDocument/2006/relationships/image" Target="../media/image76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9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0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0.tiff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Relationship Id="rId3" Type="http://schemas.openxmlformats.org/officeDocument/2006/relationships/image" Target="../media/image82.jpg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Relationship Id="rId3" Type="http://schemas.openxmlformats.org/officeDocument/2006/relationships/image" Target="../media/image82.jpg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4.xml"/><Relationship Id="rId3" Type="http://schemas.openxmlformats.org/officeDocument/2006/relationships/image" Target="../media/image8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witter-bird-blue-on-white.png"/>
          <p:cNvPicPr>
            <a:picLocks/>
          </p:cNvPicPr>
          <p:nvPr/>
        </p:nvPicPr>
        <p:blipFill>
          <a:blip r:embed="rId2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781" y="4930140"/>
            <a:ext cx="1449596" cy="1296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28257"/>
            <a:ext cx="7772400" cy="2387600"/>
          </a:xfrm>
        </p:spPr>
        <p:txBody>
          <a:bodyPr>
            <a:noAutofit/>
          </a:bodyPr>
          <a:lstStyle/>
          <a:p>
            <a:r>
              <a:rPr lang="en-US" dirty="0">
                <a:latin typeface="+mn-lt"/>
              </a:rPr>
              <a:t>An O</a:t>
            </a:r>
            <a:r>
              <a:rPr lang="en-US" dirty="0" smtClean="0">
                <a:latin typeface="+mn-lt"/>
              </a:rPr>
              <a:t>pen Solution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for Urgent Problems</a:t>
            </a:r>
            <a:endParaRPr lang="en-US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31266"/>
            <a:ext cx="6858000" cy="1188977"/>
          </a:xfrm>
        </p:spPr>
        <p:txBody>
          <a:bodyPr>
            <a:normAutofit/>
          </a:bodyPr>
          <a:lstStyle/>
          <a:p>
            <a:r>
              <a:rPr lang="en-US" sz="3200" dirty="0"/>
              <a:t>I</a:t>
            </a:r>
            <a:r>
              <a:rPr lang="en-US" sz="3200" dirty="0" smtClean="0"/>
              <a:t>ncreasing Research Quality</a:t>
            </a:r>
            <a:r>
              <a:rPr lang="en-US" sz="3200" dirty="0"/>
              <a:t>, </a:t>
            </a:r>
            <a:endParaRPr lang="en-US" sz="3200" dirty="0" smtClean="0"/>
          </a:p>
          <a:p>
            <a:r>
              <a:rPr lang="en-US" sz="3200" dirty="0" smtClean="0"/>
              <a:t>Reproducibility</a:t>
            </a:r>
            <a:r>
              <a:rPr lang="en-US" sz="3200" dirty="0"/>
              <a:t>, and </a:t>
            </a:r>
            <a:r>
              <a:rPr lang="en-US" sz="3200" dirty="0" smtClean="0"/>
              <a:t>Diversity</a:t>
            </a:r>
            <a:endParaRPr lang="en-US" sz="3200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143000" y="4699322"/>
            <a:ext cx="6858000" cy="1827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Jeffrey Spies</a:t>
            </a:r>
          </a:p>
          <a:p>
            <a:r>
              <a:rPr lang="en-US" sz="4000" dirty="0" smtClean="0"/>
              <a:t>@</a:t>
            </a:r>
            <a:r>
              <a:rPr lang="en-US" sz="4000" dirty="0" err="1" smtClean="0"/>
              <a:t>jeffspies</a:t>
            </a:r>
            <a:endParaRPr lang="en-US" sz="40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342147" y="6519446"/>
            <a:ext cx="6801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ea typeface="Open Sans" charset="0"/>
                <a:cs typeface="Open Sans" charset="0"/>
              </a:rPr>
              <a:t>Presented </a:t>
            </a:r>
            <a:r>
              <a:rPr lang="en-US" sz="1600" smtClean="0">
                <a:ea typeface="Open Sans" charset="0"/>
                <a:cs typeface="Open Sans" charset="0"/>
              </a:rPr>
              <a:t>at Virginia Tech, </a:t>
            </a:r>
            <a:r>
              <a:rPr lang="en-US" sz="1600" dirty="0" smtClean="0">
                <a:ea typeface="Open Sans" charset="0"/>
                <a:cs typeface="Open Sans" charset="0"/>
              </a:rPr>
              <a:t>2017/10/18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601700" y="-8572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8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-1" y="5311121"/>
            <a:ext cx="9144001" cy="14654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38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44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50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12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38137" indent="0" algn="ctr">
              <a:buNone/>
            </a:pPr>
            <a:r>
              <a:rPr lang="en-US" sz="3600" dirty="0" smtClean="0">
                <a:latin typeface="Open Sans" charset="0"/>
                <a:ea typeface="Open Sans" charset="0"/>
                <a:cs typeface="Open Sans" charset="0"/>
              </a:rPr>
              <a:t>More at</a:t>
            </a:r>
          </a:p>
          <a:p>
            <a:pPr marL="338137" indent="0" algn="ctr">
              <a:buNone/>
            </a:pPr>
            <a:r>
              <a:rPr lang="en-US" sz="3600" b="1" dirty="0" smtClean="0">
                <a:latin typeface="Open Sans" charset="0"/>
                <a:ea typeface="Open Sans" charset="0"/>
                <a:cs typeface="Open Sans" charset="0"/>
              </a:rPr>
              <a:t>http://</a:t>
            </a:r>
            <a:r>
              <a:rPr lang="en-US" sz="3600" b="1" dirty="0" err="1" smtClean="0">
                <a:latin typeface="Open Sans" charset="0"/>
                <a:ea typeface="Open Sans" charset="0"/>
                <a:cs typeface="Open Sans" charset="0"/>
              </a:rPr>
              <a:t>cos.io</a:t>
            </a:r>
            <a:r>
              <a:rPr lang="en-US" sz="3600" b="1" dirty="0" smtClean="0">
                <a:latin typeface="Open Sans" charset="0"/>
                <a:ea typeface="Open Sans" charset="0"/>
                <a:cs typeface="Open Sans" charset="0"/>
              </a:rPr>
              <a:t>/about/our-sponsors</a:t>
            </a:r>
          </a:p>
        </p:txBody>
      </p:sp>
      <p:pic>
        <p:nvPicPr>
          <p:cNvPr id="7" name="Shape 27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9533" y="83565"/>
            <a:ext cx="2013177" cy="2013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53673" y="233751"/>
            <a:ext cx="1574691" cy="16690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28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94512" y="4021557"/>
            <a:ext cx="3218154" cy="705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28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61825" y="3815320"/>
            <a:ext cx="2480386" cy="961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28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774276" y="2096742"/>
            <a:ext cx="1387294" cy="1387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28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55599" y="1903285"/>
            <a:ext cx="1521900" cy="152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Shape 28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78612" y="2242702"/>
            <a:ext cx="2143125" cy="1095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8860" y="392375"/>
            <a:ext cx="3343806" cy="124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303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418"/>
    </mc:Choice>
    <mc:Fallback xmlns="">
      <p:transition advTm="10418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latin typeface="Open Sans"/>
                <a:ea typeface="Arvo"/>
                <a:cs typeface="Open Sans"/>
                <a:sym typeface="Arvo"/>
              </a:rPr>
              <a:t>Problem</a:t>
            </a:r>
            <a:r>
              <a:rPr lang="en-US" sz="3600" dirty="0">
                <a:latin typeface="Open Sans"/>
                <a:ea typeface="Arvo"/>
                <a:cs typeface="Open Sans"/>
                <a:sym typeface="Arvo"/>
              </a:rPr>
              <a:t/>
            </a:r>
            <a:br>
              <a:rPr lang="en-US" sz="3600" dirty="0">
                <a:latin typeface="Open Sans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T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h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e gap between scholarly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values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 and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practices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.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58082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Incentives for individual success are focused on </a:t>
            </a:r>
            <a:r>
              <a:rPr lang="en-US" b="1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getting it published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, </a:t>
            </a:r>
            <a:r>
              <a:rPr lang="en-US" b="1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not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 </a:t>
            </a:r>
            <a:r>
              <a:rPr lang="en-US" b="1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getting it right</a:t>
            </a: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.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3192" y="6359264"/>
            <a:ext cx="41185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Open Sans"/>
                <a:cs typeface="Open Sans"/>
              </a:rPr>
              <a:t>Nosek, Spies, &amp; Motyl, 2012</a:t>
            </a:r>
            <a:endParaRPr lang="en-US" sz="2400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72388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260"/>
    </mc:Choice>
    <mc:Fallback xmlns="">
      <p:transition advTm="426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287612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is-IS" sz="3600" b="1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…not focused on</a:t>
            </a:r>
            <a:r>
              <a:rPr lang="en-US" sz="3600" b="1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/>
            </a:r>
            <a:br>
              <a:rPr lang="en-US" sz="3600" b="1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</a:b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Rigor, reproducibility, replicability, reuse, and extension.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2420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260"/>
    </mc:Choice>
    <mc:Fallback xmlns="">
      <p:transition advTm="426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137" y="1471311"/>
            <a:ext cx="8229725" cy="6399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What </a:t>
            </a:r>
            <a:r>
              <a:rPr lang="en-US" sz="3200" dirty="0"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s published?</a:t>
            </a:r>
            <a:r>
              <a:rPr lang="en-US" sz="3600" dirty="0" smtClean="0">
                <a:latin typeface="Calibri" charset="0"/>
                <a:ea typeface="Calibri" charset="0"/>
                <a:cs typeface="Calibri" charset="0"/>
              </a:rPr>
              <a:t>            What is not?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sz="half" idx="2"/>
          </p:nvPr>
        </p:nvSpPr>
        <p:spPr>
          <a:xfrm>
            <a:off x="457137" y="2111074"/>
            <a:ext cx="4040099" cy="39513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Novel results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Positive results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Clean results</a:t>
            </a:r>
            <a:endParaRPr lang="en-US" sz="36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902137" y="2111074"/>
            <a:ext cx="4041900" cy="3951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latin typeface="Calibri" charset="0"/>
                <a:ea typeface="Calibri" charset="0"/>
                <a:cs typeface="Calibri" charset="0"/>
              </a:rPr>
              <a:t>Replications</a:t>
            </a:r>
          </a:p>
          <a:p>
            <a:pPr marL="0" indent="0">
              <a:buNone/>
            </a:pPr>
            <a:r>
              <a:rPr lang="en-US" sz="3600" dirty="0" smtClean="0">
                <a:latin typeface="Calibri" charset="0"/>
                <a:ea typeface="Calibri" charset="0"/>
                <a:cs typeface="Calibri" charset="0"/>
              </a:rPr>
              <a:t>Negative/Nulls</a:t>
            </a:r>
          </a:p>
          <a:p>
            <a:pPr marL="0" indent="0">
              <a:buNone/>
            </a:pPr>
            <a:r>
              <a:rPr lang="en-US" sz="3600" dirty="0" smtClean="0">
                <a:latin typeface="Calibri" charset="0"/>
                <a:ea typeface="Calibri" charset="0"/>
                <a:cs typeface="Calibri" charset="0"/>
              </a:rPr>
              <a:t>Mixed evidence</a:t>
            </a:r>
            <a:endParaRPr lang="en-US" sz="3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42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624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/>
                <a:cs typeface="Open Sans"/>
              </a:rPr>
              <a:t>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77963"/>
            <a:ext cx="4267200" cy="5075237"/>
          </a:xfrm>
        </p:spPr>
        <p:txBody>
          <a:bodyPr>
            <a:normAutofit/>
          </a:bodyPr>
          <a:lstStyle/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latin typeface="Open Sans"/>
                <a:cs typeface="Open Sans"/>
              </a:rPr>
              <a:t>Communality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latin typeface="Open Sans"/>
                <a:cs typeface="Open Sans"/>
              </a:rPr>
              <a:t>Open sharing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524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Open Sans"/>
                <a:cs typeface="Open Sans"/>
              </a:rPr>
              <a:t>Counternorms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77963"/>
            <a:ext cx="4267200" cy="507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>
                <a:latin typeface="Open Sans"/>
                <a:cs typeface="Open Sans"/>
              </a:rPr>
              <a:t>Secrecy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Open Sans"/>
                <a:cs typeface="Open Sans"/>
              </a:rPr>
              <a:t>Closed</a:t>
            </a:r>
          </a:p>
        </p:txBody>
      </p:sp>
      <p:sp>
        <p:nvSpPr>
          <p:cNvPr id="7" name="Rectangle 6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72661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624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/>
                <a:cs typeface="Open Sans"/>
              </a:rPr>
              <a:t>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77963"/>
            <a:ext cx="4267200" cy="5075237"/>
          </a:xfrm>
        </p:spPr>
        <p:txBody>
          <a:bodyPr>
            <a:normAutofit/>
          </a:bodyPr>
          <a:lstStyle/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Open Sans"/>
                <a:cs typeface="Open Sans"/>
              </a:rPr>
              <a:t>Communality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Open Sans"/>
                <a:cs typeface="Open Sans"/>
              </a:rPr>
              <a:t>Open sharing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latin typeface="Open Sans"/>
                <a:cs typeface="Open Sans"/>
              </a:rPr>
              <a:t>Universalism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latin typeface="Open Sans"/>
                <a:cs typeface="Open Sans"/>
              </a:rPr>
              <a:t>Evaluate research on own merit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524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Open Sans"/>
                <a:cs typeface="Open Sans"/>
              </a:rPr>
              <a:t>Counternorms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77963"/>
            <a:ext cx="4267200" cy="507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Secrecy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Closed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err="1" smtClean="0">
                <a:latin typeface="Open Sans"/>
                <a:cs typeface="Open Sans"/>
              </a:rPr>
              <a:t>Particularlism</a:t>
            </a:r>
            <a:endParaRPr lang="en-US" b="1" dirty="0" smtClean="0">
              <a:latin typeface="Open Sans"/>
              <a:cs typeface="Open San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Open Sans"/>
                <a:cs typeface="Open Sans"/>
              </a:rPr>
              <a:t>Evaluate research by reputation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40196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624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/>
                <a:cs typeface="Open Sans"/>
              </a:rPr>
              <a:t>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77963"/>
            <a:ext cx="4267200" cy="5075237"/>
          </a:xfrm>
        </p:spPr>
        <p:txBody>
          <a:bodyPr>
            <a:normAutofit/>
          </a:bodyPr>
          <a:lstStyle/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Communality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Open sharing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Universalism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on own merit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latin typeface="Open Sans"/>
                <a:cs typeface="Open Sans"/>
              </a:rPr>
              <a:t>Disinterestedness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latin typeface="Open Sans"/>
                <a:cs typeface="Open Sans"/>
              </a:rPr>
              <a:t>Motivated </a:t>
            </a:r>
            <a:r>
              <a:rPr lang="en-US" sz="2000" dirty="0">
                <a:latin typeface="Open Sans"/>
                <a:cs typeface="Open Sans"/>
              </a:rPr>
              <a:t>by knowledge and </a:t>
            </a:r>
            <a:r>
              <a:rPr lang="en-US" sz="2000" dirty="0" smtClean="0">
                <a:latin typeface="Open Sans"/>
                <a:cs typeface="Open Sans"/>
              </a:rPr>
              <a:t>discovery</a:t>
            </a:r>
            <a:endParaRPr lang="en-US" sz="2000" dirty="0">
              <a:latin typeface="Open Sans"/>
              <a:cs typeface="Open San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524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Open Sans"/>
                <a:cs typeface="Open Sans"/>
              </a:rPr>
              <a:t>Counternorms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77963"/>
            <a:ext cx="4267200" cy="507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Secrecy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Closed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err="1" smtClean="0">
                <a:solidFill>
                  <a:srgbClr val="7F7F7F"/>
                </a:solidFill>
                <a:latin typeface="Open Sans"/>
                <a:cs typeface="Open Sans"/>
              </a:rPr>
              <a:t>Particularlism</a:t>
            </a:r>
            <a:endParaRPr lang="en-US" b="1" dirty="0" smtClean="0">
              <a:solidFill>
                <a:srgbClr val="7F7F7F"/>
              </a:solidFill>
              <a:latin typeface="Open Sans"/>
              <a:cs typeface="Open Sans"/>
            </a:endParaRP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by reputation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latin typeface="Open Sans"/>
                <a:cs typeface="Open Sans"/>
              </a:rPr>
              <a:t>Self-interestedness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Open Sans"/>
                <a:cs typeface="Open Sans"/>
              </a:rPr>
              <a:t>Treat science as a competition 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52162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624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/>
                <a:cs typeface="Open Sans"/>
              </a:rPr>
              <a:t>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77963"/>
            <a:ext cx="4267200" cy="5075237"/>
          </a:xfrm>
        </p:spPr>
        <p:txBody>
          <a:bodyPr>
            <a:normAutofit/>
          </a:bodyPr>
          <a:lstStyle/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Communality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Open sharing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Universalism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on own merit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Disinterestedness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Motivated </a:t>
            </a:r>
            <a:r>
              <a:rPr lang="en-US" sz="2000" dirty="0">
                <a:solidFill>
                  <a:srgbClr val="7F7F7F"/>
                </a:solidFill>
                <a:latin typeface="Open Sans"/>
                <a:cs typeface="Open Sans"/>
              </a:rPr>
              <a:t>by knowledge </a:t>
            </a: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and discovery</a:t>
            </a:r>
            <a:endParaRPr lang="en-US" sz="2000" dirty="0">
              <a:solidFill>
                <a:srgbClr val="7F7F7F"/>
              </a:solidFill>
              <a:latin typeface="Open Sans"/>
              <a:cs typeface="Open Sans"/>
            </a:endParaRP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latin typeface="Open Sans"/>
                <a:cs typeface="Open Sans"/>
              </a:rPr>
              <a:t>Organized skepticism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latin typeface="Open Sans"/>
                <a:cs typeface="Open Sans"/>
              </a:rPr>
              <a:t>Consider all new evidence, even against one’s prior work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524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Open Sans"/>
                <a:cs typeface="Open Sans"/>
              </a:rPr>
              <a:t>Counternorms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77963"/>
            <a:ext cx="4267200" cy="507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Secrecy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Closed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Particularism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by reputation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Self-interestedness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Treat science as a competition </a:t>
            </a:r>
            <a:endParaRPr lang="en-US" sz="2200" b="1" dirty="0" smtClean="0">
              <a:latin typeface="Open Sans"/>
              <a:cs typeface="Open Sans"/>
            </a:endParaRP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latin typeface="Open Sans"/>
                <a:cs typeface="Open Sans"/>
              </a:rPr>
              <a:t>Organized dogmatism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latin typeface="Open Sans"/>
                <a:cs typeface="Open Sans"/>
              </a:rPr>
              <a:t>Invest career promoting one’s own theories, findings</a:t>
            </a:r>
          </a:p>
        </p:txBody>
      </p:sp>
      <p:sp>
        <p:nvSpPr>
          <p:cNvPr id="8" name="Rectangle 7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59852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39624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/>
                <a:cs typeface="Open Sans"/>
              </a:rPr>
              <a:t>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74069"/>
            <a:ext cx="4267200" cy="5075237"/>
          </a:xfrm>
        </p:spPr>
        <p:txBody>
          <a:bodyPr>
            <a:normAutofit/>
          </a:bodyPr>
          <a:lstStyle/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Communality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Open sharing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Universalism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on own merit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Disinterestedness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Motivated </a:t>
            </a:r>
            <a:r>
              <a:rPr lang="en-US" sz="2000" dirty="0">
                <a:solidFill>
                  <a:srgbClr val="7F7F7F"/>
                </a:solidFill>
                <a:latin typeface="Open Sans"/>
                <a:cs typeface="Open Sans"/>
              </a:rPr>
              <a:t>by knowledge and discovery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Organized skepticism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Consider all new evidence, even against one’s prior work</a:t>
            </a:r>
          </a:p>
          <a:p>
            <a:pPr marL="0" indent="0">
              <a:spcBef>
                <a:spcPts val="672"/>
              </a:spcBef>
              <a:buNone/>
            </a:pPr>
            <a:r>
              <a:rPr lang="en-US" b="1" dirty="0" smtClean="0">
                <a:latin typeface="Open Sans"/>
                <a:cs typeface="Open Sans"/>
              </a:rPr>
              <a:t>Quality</a:t>
            </a:r>
            <a:endParaRPr lang="en-US" b="1" dirty="0">
              <a:latin typeface="Open Sans"/>
              <a:cs typeface="Open San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48200" y="152400"/>
            <a:ext cx="396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latin typeface="Open Sans"/>
                <a:cs typeface="Open Sans"/>
              </a:rPr>
              <a:t>Counternorms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800600" y="1477963"/>
            <a:ext cx="4267200" cy="50752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Secrecy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Closed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Particularism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Evaluate research by reputation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Self-interestedness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Treat science as a competition </a:t>
            </a:r>
            <a:endParaRPr lang="en-US" sz="2200" b="1" dirty="0" smtClean="0">
              <a:solidFill>
                <a:srgbClr val="7F7F7F"/>
              </a:solidFill>
              <a:latin typeface="Open Sans"/>
              <a:cs typeface="Open Sans"/>
            </a:endParaRP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solidFill>
                  <a:srgbClr val="7F7F7F"/>
                </a:solidFill>
                <a:latin typeface="Open Sans"/>
                <a:cs typeface="Open Sans"/>
              </a:rPr>
              <a:t>Organized dogmatism</a:t>
            </a:r>
          </a:p>
          <a:p>
            <a:pPr marL="0" indent="0">
              <a:buFont typeface="Arial" pitchFamily="34" charset="0"/>
              <a:buNone/>
            </a:pPr>
            <a:r>
              <a:rPr lang="en-US" sz="2000" dirty="0" smtClean="0">
                <a:solidFill>
                  <a:srgbClr val="7F7F7F"/>
                </a:solidFill>
                <a:latin typeface="Open Sans"/>
                <a:cs typeface="Open Sans"/>
              </a:rPr>
              <a:t>Invest career promoting one’s own theories, findings</a:t>
            </a:r>
          </a:p>
          <a:p>
            <a:pPr marL="0" indent="0">
              <a:buFont typeface="Arial" pitchFamily="34" charset="0"/>
              <a:buNone/>
            </a:pPr>
            <a:r>
              <a:rPr lang="en-US" b="1" dirty="0" smtClean="0">
                <a:latin typeface="Open Sans"/>
                <a:cs typeface="Open Sans"/>
              </a:rPr>
              <a:t>Quantity</a:t>
            </a:r>
            <a:endParaRPr lang="en-US" b="1" dirty="0">
              <a:latin typeface="Open Sans"/>
              <a:cs typeface="Open San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93348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694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Background</a:t>
            </a:r>
            <a:r>
              <a:rPr lang="en-US" sz="3600" dirty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sz="3600" dirty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Computer Science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Statistics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Psychology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88477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384"/>
    </mc:Choice>
    <mc:Fallback xmlns="">
      <p:transition advTm="6384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2 at 5.09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" y="457200"/>
            <a:ext cx="9064916" cy="553468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1981200"/>
            <a:ext cx="9143999" cy="304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3505200"/>
            <a:ext cx="9143999" cy="15240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9523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2 at 5.09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" y="457200"/>
            <a:ext cx="9064916" cy="55346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3505200"/>
            <a:ext cx="9144000" cy="15240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801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02-12 at 5.09.2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4" y="457200"/>
            <a:ext cx="9064916" cy="55346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886552" y="6488668"/>
            <a:ext cx="4257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latin typeface="Open Sans"/>
                <a:cs typeface="Open Sans"/>
              </a:rPr>
              <a:t>Anderson</a:t>
            </a:r>
            <a:r>
              <a:rPr lang="en-US" dirty="0">
                <a:latin typeface="Open Sans"/>
                <a:cs typeface="Open Sans"/>
              </a:rPr>
              <a:t>, Martinson, &amp; </a:t>
            </a:r>
            <a:r>
              <a:rPr lang="en-US" dirty="0" err="1">
                <a:latin typeface="Open Sans"/>
                <a:cs typeface="Open Sans"/>
              </a:rPr>
              <a:t>DeVries</a:t>
            </a:r>
            <a:r>
              <a:rPr lang="en-US" dirty="0">
                <a:latin typeface="Open Sans"/>
                <a:cs typeface="Open Sans"/>
              </a:rPr>
              <a:t>, </a:t>
            </a:r>
            <a:r>
              <a:rPr lang="en-US" dirty="0" smtClean="0">
                <a:latin typeface="Open Sans"/>
                <a:cs typeface="Open Sans"/>
              </a:rPr>
              <a:t>2007</a:t>
            </a:r>
            <a:endParaRPr lang="en-US" dirty="0">
              <a:latin typeface="Open Sans"/>
              <a:cs typeface="Open San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63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690931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err="1" smtClean="0">
                <a:latin typeface="Open Sans" charset="0"/>
                <a:ea typeface="Open Sans" charset="0"/>
                <a:cs typeface="Open Sans" charset="0"/>
              </a:rPr>
              <a:t>Reproducibility</a:t>
            </a:r>
            <a:r>
              <a:rPr lang="de-DE" dirty="0" smtClean="0">
                <a:latin typeface="Open Sans" charset="0"/>
                <a:ea typeface="Open Sans" charset="0"/>
                <a:cs typeface="Open Sans" charset="0"/>
              </a:rPr>
              <a:t> Project: </a:t>
            </a:r>
            <a:r>
              <a:rPr lang="de-DE" dirty="0" err="1" smtClean="0">
                <a:latin typeface="Open Sans" charset="0"/>
                <a:ea typeface="Open Sans" charset="0"/>
                <a:cs typeface="Open Sans" charset="0"/>
              </a:rPr>
              <a:t>Psychology</a:t>
            </a:r>
            <a:r>
              <a:rPr lang="de-DE" sz="4900" dirty="0" smtClean="0">
                <a:latin typeface="Open Sans" charset="0"/>
                <a:ea typeface="Open Sans" charset="0"/>
                <a:cs typeface="Open Sans" charset="0"/>
              </a:rPr>
              <a:t/>
            </a:r>
            <a:br>
              <a:rPr lang="de-DE" sz="4900" dirty="0" smtClean="0">
                <a:latin typeface="Open Sans" charset="0"/>
                <a:ea typeface="Open Sans" charset="0"/>
                <a:cs typeface="Open Sans" charset="0"/>
              </a:rPr>
            </a:br>
            <a:r>
              <a:rPr lang="en-US" dirty="0">
                <a:latin typeface="Open Sans" charset="0"/>
                <a:ea typeface="Open Sans" charset="0"/>
                <a:cs typeface="Open Sans" charset="0"/>
              </a:rPr>
              <a:t>http://</a:t>
            </a:r>
            <a:r>
              <a:rPr lang="en-US" dirty="0" err="1" smtClean="0">
                <a:latin typeface="Open Sans" charset="0"/>
                <a:ea typeface="Open Sans" charset="0"/>
                <a:cs typeface="Open Sans" charset="0"/>
              </a:rPr>
              <a:t>osf.io</a:t>
            </a:r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/</a:t>
            </a:r>
            <a:r>
              <a:rPr lang="en-US" dirty="0" err="1" smtClean="0">
                <a:latin typeface="Open Sans" charset="0"/>
                <a:ea typeface="Open Sans" charset="0"/>
                <a:cs typeface="Open Sans" charset="0"/>
              </a:rPr>
              <a:t>ezcuj</a:t>
            </a:r>
            <a:endParaRPr lang="de-DE" sz="3600" dirty="0">
              <a:latin typeface="Open Sans" charset="0"/>
              <a:ea typeface="Open Sans" charset="0"/>
              <a:cs typeface="Open Sans" charset="0"/>
            </a:endParaRPr>
          </a:p>
        </p:txBody>
      </p:sp>
      <p:pic>
        <p:nvPicPr>
          <p:cNvPr id="4" name="Shape 48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3491880" y="2645086"/>
            <a:ext cx="2264071" cy="2827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Shape 49"/>
          <p:cNvPicPr preferRelativeResize="0"/>
          <p:nvPr/>
        </p:nvPicPr>
        <p:blipFill>
          <a:blip r:embed="rId4"/>
          <a:stretch>
            <a:fillRect/>
          </a:stretch>
        </p:blipFill>
        <p:spPr>
          <a:xfrm rot="21003352">
            <a:off x="477121" y="3042433"/>
            <a:ext cx="2295827" cy="2812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50"/>
          <p:cNvPicPr preferRelativeResize="0"/>
          <p:nvPr/>
        </p:nvPicPr>
        <p:blipFill>
          <a:blip r:embed="rId5"/>
          <a:stretch>
            <a:fillRect/>
          </a:stretch>
        </p:blipFill>
        <p:spPr>
          <a:xfrm rot="634318">
            <a:off x="6372200" y="3052319"/>
            <a:ext cx="2142065" cy="28275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53"/>
          <p:cNvSpPr txBox="1">
            <a:spLocks/>
          </p:cNvSpPr>
          <p:nvPr/>
        </p:nvSpPr>
        <p:spPr>
          <a:xfrm>
            <a:off x="1880978" y="5856300"/>
            <a:ext cx="1021000" cy="39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800" i="1" dirty="0" smtClean="0"/>
              <a:t>PSCI</a:t>
            </a:r>
            <a:endParaRPr lang="en" sz="2800" i="1" dirty="0"/>
          </a:p>
        </p:txBody>
      </p:sp>
      <p:sp>
        <p:nvSpPr>
          <p:cNvPr id="8" name="Shape 54"/>
          <p:cNvSpPr txBox="1">
            <a:spLocks/>
          </p:cNvSpPr>
          <p:nvPr/>
        </p:nvSpPr>
        <p:spPr>
          <a:xfrm>
            <a:off x="3850376" y="5645125"/>
            <a:ext cx="2280619" cy="38696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800" i="1" dirty="0" smtClean="0"/>
              <a:t>JEP:LMC</a:t>
            </a:r>
            <a:endParaRPr lang="en" sz="2000" i="1" dirty="0"/>
          </a:p>
        </p:txBody>
      </p:sp>
      <p:sp>
        <p:nvSpPr>
          <p:cNvPr id="9" name="Shape 55"/>
          <p:cNvSpPr txBox="1">
            <a:spLocks/>
          </p:cNvSpPr>
          <p:nvPr/>
        </p:nvSpPr>
        <p:spPr>
          <a:xfrm>
            <a:off x="6130996" y="5856300"/>
            <a:ext cx="1376562" cy="392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" sz="2800" i="1" dirty="0" smtClean="0"/>
              <a:t>JPSP</a:t>
            </a:r>
            <a:endParaRPr lang="en" sz="2000" i="1" dirty="0"/>
          </a:p>
        </p:txBody>
      </p:sp>
    </p:spTree>
    <p:extLst>
      <p:ext uri="{BB962C8B-B14F-4D97-AF65-F5344CB8AC3E}">
        <p14:creationId xmlns:p14="http://schemas.microsoft.com/office/powerpoint/2010/main" val="197976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PP_pv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1229"/>
            <a:ext cx="9042400" cy="67967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12412"/>
            <a:ext cx="990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97%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0605" y="12412"/>
            <a:ext cx="990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37%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3992" y="61229"/>
            <a:ext cx="3415231" cy="580730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62400" y="164812"/>
            <a:ext cx="1096775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    </a:t>
            </a:r>
            <a:r>
              <a:rPr lang="en-US" sz="3200" dirty="0" smtClean="0">
                <a:solidFill>
                  <a:schemeClr val="bg1"/>
                </a:solidFill>
              </a:rPr>
              <a:t>xx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605" y="6550223"/>
            <a:ext cx="366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Open Science Collaboration, 2015, </a:t>
            </a:r>
            <a:r>
              <a:rPr lang="en-US" i="1" dirty="0" smtClean="0">
                <a:latin typeface="Open Sans" charset="0"/>
                <a:ea typeface="Open Sans" charset="0"/>
                <a:cs typeface="Open Sans" charset="0"/>
              </a:rPr>
              <a:t>Science</a:t>
            </a:r>
            <a:endParaRPr lang="en-US" i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77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PP_pv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1229"/>
            <a:ext cx="9042400" cy="67967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12412"/>
            <a:ext cx="990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97%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0605" y="12412"/>
            <a:ext cx="9909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37%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164812"/>
            <a:ext cx="1096775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      </a:t>
            </a:r>
            <a:r>
              <a:rPr lang="en-US" sz="3200" dirty="0" smtClean="0">
                <a:solidFill>
                  <a:schemeClr val="bg1"/>
                </a:solidFill>
              </a:rPr>
              <a:t>xx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0605" y="6550223"/>
            <a:ext cx="36631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Open Science Collaboration, 2015, </a:t>
            </a:r>
            <a:r>
              <a:rPr lang="en-US" i="1" dirty="0" smtClean="0">
                <a:latin typeface="Open Sans" charset="0"/>
                <a:ea typeface="Open Sans" charset="0"/>
                <a:cs typeface="Open Sans" charset="0"/>
              </a:rPr>
              <a:t>Science</a:t>
            </a:r>
            <a:endParaRPr lang="en-US" i="1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5501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178594" y="2416200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Open is the solution.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We’re making progress.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78766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lh6.googleusercontent.com/L8K5MOmWFn4N4x38-wMkh-_uXoqBosbW0Ph46Xt5ksshklXX0MP5Rg_WvH_k5NRJGCfPp9rLW5kwMcDyPFMuioYgcS74zf4lyTVycjMKLIU9xKLWtJKwLg6SI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33" y="2133600"/>
            <a:ext cx="2971800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https://lh3.googleusercontent.com/Y1Eq3v24rRyGCROIEJhm3E5PXNlP4wOjN4efvQunniLPiFgeUXyJsTPq0hk7BR3nlSfwzAMTmY_-CoB9JLZRk2ggFmzMvB7B6sSGVd6E3wAMNedivTYYCVreUQ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533" y="2133600"/>
            <a:ext cx="2916521" cy="2817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https://lh6.googleusercontent.com/GuJGiJ3XNVkQn6FqHH7RkYM12dClc-6VnNznJa0DvSLqRwoK8us3A3ehsWQ-4rh4rNVZhkjvSj0BnILZuTZLQDN-3rcHrTiR7zX62-qlZn1V0scSSuAr9uLI1A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533" y="2133600"/>
            <a:ext cx="2895600" cy="28022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5715000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http://</a:t>
            </a:r>
            <a:r>
              <a:rPr lang="en-US" dirty="0" err="1" smtClean="0">
                <a:latin typeface="Open Sans" charset="0"/>
                <a:ea typeface="Open Sans" charset="0"/>
                <a:cs typeface="Open Sans" charset="0"/>
              </a:rPr>
              <a:t>cos.io</a:t>
            </a:r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/badges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Signals Make Behaviors Visible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31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s.badg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7961128" cy="800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24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ataAvailabilityPlot40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866" r="-9866"/>
          <a:stretch>
            <a:fillRect/>
          </a:stretch>
        </p:blipFill>
        <p:spPr>
          <a:xfrm>
            <a:off x="-684975" y="755911"/>
            <a:ext cx="10675653" cy="5871198"/>
          </a:xfrm>
        </p:spPr>
      </p:pic>
      <p:cxnSp>
        <p:nvCxnSpPr>
          <p:cNvPr id="7" name="Straight Connector 6"/>
          <p:cNvCxnSpPr/>
          <p:nvPr/>
        </p:nvCxnSpPr>
        <p:spPr>
          <a:xfrm>
            <a:off x="5488665" y="1073107"/>
            <a:ext cx="0" cy="544284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00" y="-118433"/>
            <a:ext cx="86868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Data Availability in </a:t>
            </a:r>
            <a:r>
              <a:rPr lang="en-US" sz="3600" i="1" dirty="0" smtClean="0"/>
              <a:t>Psychological Science</a:t>
            </a:r>
            <a:endParaRPr lang="en-US" sz="36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488665" y="2086314"/>
            <a:ext cx="680416" cy="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https://lh6.googleusercontent.com/L8K5MOmWFn4N4x38-wMkh-_uXoqBosbW0Ph46Xt5ksshklXX0MP5Rg_WvH_k5NRJGCfPp9rLW5kwMcDyPFMuioYgcS74zf4lyTVycjMKLIU9xKLWtJKwLg6SIw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592" y="1299388"/>
            <a:ext cx="605117" cy="574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https://lh3.googleusercontent.com/Y1Eq3v24rRyGCROIEJhm3E5PXNlP4wOjN4efvQunniLPiFgeUXyJsTPq0hk7BR3nlSfwzAMTmY_-CoB9JLZRk2ggFmzMvB7B6sSGVd6E3wAMNedivTYYCVreUQ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034" y="1296256"/>
            <a:ext cx="593861" cy="573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https://lh6.googleusercontent.com/GuJGiJ3XNVkQn6FqHH7RkYM12dClc-6VnNznJa0DvSLqRwoK8us3A3ehsWQ-4rh4rNVZhkjvSj0BnILZuTZLQDN-3rcHrTiR7zX62-qlZn1V0scSSuAr9uLI1A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908" y="1299388"/>
            <a:ext cx="589601" cy="570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582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694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About me</a:t>
            </a:r>
            <a:r>
              <a:rPr lang="en-US" sz="3600" dirty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sz="3600" dirty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Research Technologist and Methodologist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211723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384"/>
    </mc:Choice>
    <mc:Fallback xmlns="">
      <p:transition advTm="6384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178594" y="2416200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Grand challenges.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93268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20"/>
          <p:cNvSpPr txBox="1">
            <a:spLocks/>
          </p:cNvSpPr>
          <p:nvPr/>
        </p:nvSpPr>
        <p:spPr>
          <a:xfrm>
            <a:off x="342900" y="2694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" sz="6000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7349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846" y="3557588"/>
            <a:ext cx="2541277" cy="31575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276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5700"/>
            <a:ext cx="9144000" cy="453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858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3152"/>
            <a:ext cx="9144000" cy="6708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47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951378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Cervical Cancer in India</a:t>
            </a:r>
            <a:b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25% of all cases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74k deaths annually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1 in 53 women vs. 1 in 100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Preventable</a:t>
            </a:r>
            <a:endParaRPr lang="en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20131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343" y="388271"/>
            <a:ext cx="7465314" cy="594650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909799" y="6396335"/>
            <a:ext cx="2234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Dare et al., 2015</a:t>
            </a:r>
            <a:endParaRPr lang="en-US" sz="24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67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941" y="0"/>
            <a:ext cx="80861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1363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0"/>
            <a:ext cx="8216900" cy="687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1289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5400" y="0"/>
            <a:ext cx="40034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2281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20"/>
          <p:cNvSpPr txBox="1">
            <a:spLocks/>
          </p:cNvSpPr>
          <p:nvPr/>
        </p:nvSpPr>
        <p:spPr>
          <a:xfrm>
            <a:off x="321469" y="1401787"/>
            <a:ext cx="8501062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dirty="0" smtClean="0">
                <a:latin typeface="+mn-lt"/>
                <a:ea typeface="Arvo"/>
                <a:cs typeface="Open Sans"/>
                <a:sym typeface="Arvo"/>
              </a:rPr>
              <a:t>I want my work to be rigorous, reproducible, replicable, reusable, and extendable because of this.</a:t>
            </a:r>
          </a:p>
        </p:txBody>
      </p:sp>
    </p:spTree>
    <p:extLst>
      <p:ext uri="{BB962C8B-B14F-4D97-AF65-F5344CB8AC3E}">
        <p14:creationId xmlns:p14="http://schemas.microsoft.com/office/powerpoint/2010/main" val="146137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57188" y="1531964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I want to help people. 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I want to reduce suffering.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I want to save lives.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57450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801" y="400713"/>
            <a:ext cx="2927459" cy="283597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2151" y="400713"/>
            <a:ext cx="2925232" cy="29634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571" y="3264120"/>
            <a:ext cx="4571999" cy="33543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7383" y="398338"/>
            <a:ext cx="2767187" cy="285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15" y="3385658"/>
            <a:ext cx="4150481" cy="31543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40125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178594" y="1316062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can I help make better?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can I save?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77642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57188" y="1959000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am I alright with NOT saving?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2746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1535995"/>
            <a:ext cx="8215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Cumulative. 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Exponential. 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Longitudinal.</a:t>
            </a:r>
            <a:endParaRPr lang="en-US" sz="6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4854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00" y="1612900"/>
            <a:ext cx="8343900" cy="36195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36684" y="6334780"/>
            <a:ext cx="3307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 err="1" smtClean="0">
                <a:latin typeface="Calibri" charset="0"/>
                <a:ea typeface="Calibri" charset="0"/>
                <a:cs typeface="Calibri" charset="0"/>
              </a:rPr>
              <a:t>Quan</a:t>
            </a: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, Chen, &amp; Shu, 2017</a:t>
            </a:r>
          </a:p>
        </p:txBody>
      </p:sp>
    </p:spTree>
    <p:extLst>
      <p:ext uri="{BB962C8B-B14F-4D97-AF65-F5344CB8AC3E}">
        <p14:creationId xmlns:p14="http://schemas.microsoft.com/office/powerpoint/2010/main" val="3333757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172" y="1878894"/>
            <a:ext cx="86796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Not just China.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Not just cash bonuses.</a:t>
            </a:r>
            <a:endParaRPr lang="en-US" sz="96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11005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2172" y="607308"/>
            <a:ext cx="86796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On physicians in the UC healthcare system: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A 2.40</a:t>
            </a:r>
            <a:r>
              <a:rPr lang="en-US" sz="6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% increase in </a:t>
            </a:r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salary for every 10 publications after controlling </a:t>
            </a:r>
            <a:r>
              <a:rPr lang="en-US" sz="600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for specialty, institution, rank, and </a:t>
            </a:r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chair.</a:t>
            </a:r>
            <a:endParaRPr lang="en-US" sz="6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62671" y="6291321"/>
            <a:ext cx="29813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 err="1" smtClean="0"/>
              <a:t>Fijalkowski</a:t>
            </a:r>
            <a:r>
              <a:rPr lang="en-US" sz="2400" dirty="0" smtClean="0"/>
              <a:t> et al.,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4176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50044" y="503263"/>
            <a:ext cx="84439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is a Science or Nature publication worth? 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is 10 publications worth?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205842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1959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Malaria</a:t>
            </a:r>
            <a:b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Calibri" charset="0"/>
                <a:ea typeface="Calibri" charset="0"/>
                <a:cs typeface="Calibri" charset="0"/>
                <a:sym typeface="Arvo"/>
              </a:rPr>
              <a:t>429k deaths worldwide</a:t>
            </a:r>
            <a:br>
              <a:rPr lang="en-US" dirty="0" smtClean="0">
                <a:latin typeface="Calibri" charset="0"/>
                <a:ea typeface="Calibri" charset="0"/>
                <a:cs typeface="Calibri" charset="0"/>
                <a:sym typeface="Arvo"/>
              </a:rPr>
            </a:br>
            <a:r>
              <a:rPr lang="en-US" dirty="0" smtClean="0">
                <a:latin typeface="Calibri" charset="0"/>
                <a:ea typeface="Calibri" charset="0"/>
                <a:cs typeface="Calibri" charset="0"/>
                <a:sym typeface="Arvo"/>
              </a:rPr>
              <a:t>92% in </a:t>
            </a: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Sub-Saharan </a:t>
            </a:r>
            <a:r>
              <a:rPr lang="en-US" dirty="0">
                <a:latin typeface="Calibri" charset="0"/>
                <a:ea typeface="Calibri" charset="0"/>
                <a:cs typeface="Calibri" charset="0"/>
              </a:rPr>
              <a:t>Africa</a:t>
            </a:r>
            <a:endParaRPr lang="en" i="0" u="none" strike="noStrike" cap="none" dirty="0">
              <a:solidFill>
                <a:schemeClr val="dk1"/>
              </a:solidFill>
              <a:latin typeface="Calibri" charset="0"/>
              <a:ea typeface="Calibri" charset="0"/>
              <a:cs typeface="Calibri" charset="0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421336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71475" y="1076350"/>
            <a:ext cx="4886325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dirty="0" smtClean="0">
                <a:latin typeface="+mn-lt"/>
                <a:ea typeface="Arvo"/>
                <a:cs typeface="Open Sans"/>
                <a:sym typeface="Arvo"/>
              </a:rPr>
              <a:t>Malaria</a:t>
            </a: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429k*1%</a:t>
            </a:r>
            <a:br>
              <a:rPr lang="en-US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429k*.1%     </a:t>
            </a:r>
            <a:br>
              <a:rPr lang="en-US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429k*.01%</a:t>
            </a:r>
            <a:br>
              <a:rPr lang="en-US" b="1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429k*.001%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sp>
        <p:nvSpPr>
          <p:cNvPr id="3" name="Shape 320"/>
          <p:cNvSpPr txBox="1">
            <a:spLocks/>
          </p:cNvSpPr>
          <p:nvPr/>
        </p:nvSpPr>
        <p:spPr>
          <a:xfrm>
            <a:off x="4943475" y="2544763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-US" sz="3600" b="1" dirty="0">
              <a:latin typeface="+mn-lt"/>
              <a:ea typeface="Arvo"/>
              <a:cs typeface="Open Sans"/>
              <a:sym typeface="Arvo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sp>
        <p:nvSpPr>
          <p:cNvPr id="4" name="Shape 320"/>
          <p:cNvSpPr txBox="1">
            <a:spLocks/>
          </p:cNvSpPr>
          <p:nvPr/>
        </p:nvSpPr>
        <p:spPr>
          <a:xfrm>
            <a:off x="4943475" y="1617688"/>
            <a:ext cx="2957513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b="1" dirty="0" smtClean="0">
                <a:solidFill>
                  <a:schemeClr val="dk1"/>
                </a:solidFill>
                <a:latin typeface="+mn-lt"/>
                <a:ea typeface="Arvo"/>
                <a:cs typeface="Open Sans"/>
                <a:sym typeface="Arvo"/>
              </a:rPr>
              <a:t>= 4,290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b="1" dirty="0" smtClean="0">
                <a:solidFill>
                  <a:schemeClr val="dk1"/>
                </a:solidFill>
                <a:latin typeface="+mn-lt"/>
                <a:ea typeface="Arvo"/>
                <a:cs typeface="Open Sans"/>
                <a:sym typeface="Arvo"/>
              </a:rPr>
              <a:t>= 429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b="1" dirty="0" smtClean="0">
                <a:solidFill>
                  <a:schemeClr val="dk1"/>
                </a:solidFill>
                <a:latin typeface="+mn-lt"/>
                <a:ea typeface="Arvo"/>
                <a:cs typeface="Open Sans"/>
                <a:sym typeface="Arvo"/>
              </a:rPr>
              <a:t>= 42.9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b="1" dirty="0" smtClean="0">
                <a:solidFill>
                  <a:schemeClr val="dk1"/>
                </a:solidFill>
                <a:latin typeface="+mn-lt"/>
                <a:ea typeface="Arvo"/>
                <a:cs typeface="Open Sans"/>
                <a:sym typeface="Arvo"/>
              </a:rPr>
              <a:t>= 4.29</a:t>
            </a:r>
          </a:p>
        </p:txBody>
      </p:sp>
    </p:spTree>
    <p:extLst>
      <p:ext uri="{BB962C8B-B14F-4D97-AF65-F5344CB8AC3E}">
        <p14:creationId xmlns:p14="http://schemas.microsoft.com/office/powerpoint/2010/main" val="71315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178594" y="1316062"/>
            <a:ext cx="878681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can I help make better?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How many lives can I save?</a:t>
            </a:r>
            <a:endParaRPr lang="en" sz="96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8252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253"/>
    </mc:Choice>
    <mc:Fallback xmlns="">
      <p:transition advTm="11253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20"/>
          <p:cNvSpPr txBox="1">
            <a:spLocks/>
          </p:cNvSpPr>
          <p:nvPr/>
        </p:nvSpPr>
        <p:spPr>
          <a:xfrm>
            <a:off x="321469" y="1401787"/>
            <a:ext cx="8501062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dirty="0" smtClean="0">
                <a:latin typeface="+mn-lt"/>
                <a:ea typeface="Arvo"/>
                <a:cs typeface="Open Sans"/>
                <a:sym typeface="Arvo"/>
              </a:rPr>
              <a:t>But it’s not.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-US" sz="6000" dirty="0">
              <a:latin typeface="+mn-lt"/>
              <a:ea typeface="Arvo"/>
              <a:cs typeface="Open Sans"/>
              <a:sym typeface="Arvo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dirty="0" smtClean="0">
                <a:latin typeface="+mn-lt"/>
                <a:ea typeface="Arvo"/>
                <a:cs typeface="Open Sans"/>
                <a:sym typeface="Arvo"/>
              </a:rPr>
              <a:t>What do I do?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6000" dirty="0" smtClean="0">
                <a:latin typeface="+mn-lt"/>
                <a:ea typeface="Arvo"/>
                <a:cs typeface="Open Sans"/>
                <a:sym typeface="Arvo"/>
              </a:rPr>
              <a:t>How do I fix this?</a:t>
            </a:r>
          </a:p>
        </p:txBody>
      </p:sp>
    </p:spTree>
    <p:extLst>
      <p:ext uri="{BB962C8B-B14F-4D97-AF65-F5344CB8AC3E}">
        <p14:creationId xmlns:p14="http://schemas.microsoft.com/office/powerpoint/2010/main" val="136161194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We don’t always have the luxury of changing incentive structures.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80063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527"/>
    </mc:Choice>
    <mc:Fallback xmlns="">
      <p:transition advTm="2527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681561" y="511170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2113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65"/>
    </mc:Choice>
    <mc:Fallback xmlns="">
      <p:transition advTm="165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83564" y="858565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ight Arrow 7"/>
          <p:cNvSpPr/>
          <p:nvPr/>
        </p:nvSpPr>
        <p:spPr>
          <a:xfrm rot="19799186">
            <a:off x="4983266" y="877146"/>
            <a:ext cx="880795" cy="557158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944482" y="406029"/>
            <a:ext cx="2463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Open Sans" charset="0"/>
                <a:ea typeface="Open Sans" charset="0"/>
                <a:cs typeface="Open Sans" charset="0"/>
              </a:rPr>
              <a:t>Openness</a:t>
            </a:r>
            <a:endParaRPr lang="en-US" sz="36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330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65"/>
    </mc:Choice>
    <mc:Fallback xmlns="">
      <p:transition advTm="165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83564" y="858565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44482" y="406029"/>
            <a:ext cx="31995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Reproducibility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10" name="Right Arrow 9"/>
          <p:cNvSpPr/>
          <p:nvPr/>
        </p:nvSpPr>
        <p:spPr>
          <a:xfrm rot="19799186">
            <a:off x="4983266" y="877146"/>
            <a:ext cx="880795" cy="557158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858"/>
    </mc:Choice>
    <mc:Fallback xmlns="">
      <p:transition advTm="858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83564" y="858565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44482" y="406029"/>
            <a:ext cx="319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Open Sans" charset="0"/>
                <a:ea typeface="Open Sans" charset="0"/>
                <a:cs typeface="Open Sans" charset="0"/>
              </a:rPr>
              <a:t>Curation</a:t>
            </a:r>
            <a:endParaRPr lang="en-US" sz="3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9799186">
            <a:off x="4983266" y="877146"/>
            <a:ext cx="880795" cy="557158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71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77"/>
    </mc:Choice>
    <mc:Fallback xmlns="">
      <p:transition advTm="477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83564" y="858565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44482" y="406029"/>
            <a:ext cx="319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Open Sans" charset="0"/>
                <a:ea typeface="Open Sans" charset="0"/>
                <a:cs typeface="Open Sans" charset="0"/>
              </a:rPr>
              <a:t>Preservation</a:t>
            </a:r>
            <a:endParaRPr lang="en-US" sz="3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9799186">
            <a:off x="4983266" y="877146"/>
            <a:ext cx="880795" cy="557158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0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64"/>
    </mc:Choice>
    <mc:Fallback xmlns="">
      <p:transition advTm="1064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83564" y="858565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944482" y="406029"/>
            <a:ext cx="319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Open Sans" charset="0"/>
                <a:ea typeface="Open Sans" charset="0"/>
                <a:cs typeface="Open Sans" charset="0"/>
              </a:rPr>
              <a:t>Reporting</a:t>
            </a:r>
            <a:endParaRPr lang="en-US" sz="36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9799186">
            <a:off x="4983266" y="877146"/>
            <a:ext cx="880795" cy="557158"/>
          </a:xfrm>
          <a:prstGeom prst="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7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23"/>
    </mc:Choice>
    <mc:Fallback xmlns="">
      <p:transition advTm="223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912636" y="401368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/>
          <p:cNvSpPr/>
          <p:nvPr/>
        </p:nvSpPr>
        <p:spPr>
          <a:xfrm rot="10800000">
            <a:off x="1633328" y="2995050"/>
            <a:ext cx="1087630" cy="687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2548236">
            <a:off x="1848909" y="2044871"/>
            <a:ext cx="1087630" cy="687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Shape 40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99339" y="1823616"/>
            <a:ext cx="1350893" cy="373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1288" y="2954119"/>
            <a:ext cx="834463" cy="73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7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42"/>
    </mc:Choice>
    <mc:Fallback xmlns="">
      <p:transition advTm="542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Diagram 17"/>
          <p:cNvGraphicFramePr/>
          <p:nvPr>
            <p:extLst/>
          </p:nvPr>
        </p:nvGraphicFramePr>
        <p:xfrm>
          <a:off x="1912636" y="401368"/>
          <a:ext cx="7780878" cy="5835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ight Arrow 2"/>
          <p:cNvSpPr/>
          <p:nvPr/>
        </p:nvSpPr>
        <p:spPr>
          <a:xfrm rot="8577021">
            <a:off x="2224987" y="4463117"/>
            <a:ext cx="1087630" cy="6879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31674" y="5409314"/>
            <a:ext cx="3791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smtClean="0">
                <a:latin typeface="Open Sans" charset="0"/>
                <a:ea typeface="Open Sans" charset="0"/>
                <a:cs typeface="Open Sans" charset="0"/>
              </a:rPr>
              <a:t>Institutional Services/People</a:t>
            </a:r>
            <a:endParaRPr lang="en-US" sz="36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20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42"/>
    </mc:Choice>
    <mc:Fallback xmlns="">
      <p:transition advTm="54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1469" y="1535995"/>
            <a:ext cx="82153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Cumulative. 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Exponential. </a:t>
            </a:r>
          </a:p>
          <a:p>
            <a:r>
              <a:rPr lang="en-US" sz="6000" dirty="0" smtClean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Longitudinal.</a:t>
            </a:r>
            <a:endParaRPr lang="en-US" sz="6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82095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ight Arrow 31"/>
          <p:cNvSpPr/>
          <p:nvPr/>
        </p:nvSpPr>
        <p:spPr>
          <a:xfrm rot="20250000">
            <a:off x="3939287" y="2652026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0" name="Oval 29"/>
          <p:cNvSpPr/>
          <p:nvPr/>
        </p:nvSpPr>
        <p:spPr>
          <a:xfrm>
            <a:off x="3767328" y="2516466"/>
            <a:ext cx="576072" cy="576072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408756" y="2187250"/>
            <a:ext cx="782244" cy="783060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2103120" y="1305580"/>
            <a:ext cx="1275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Write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Report</a:t>
            </a:r>
          </a:p>
        </p:txBody>
      </p:sp>
      <p:sp>
        <p:nvSpPr>
          <p:cNvPr id="39" name="Right Arrow 38"/>
          <p:cNvSpPr/>
          <p:nvPr/>
        </p:nvSpPr>
        <p:spPr>
          <a:xfrm rot="1260000">
            <a:off x="4456265" y="2320484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Oval 40"/>
          <p:cNvSpPr/>
          <p:nvPr/>
        </p:nvSpPr>
        <p:spPr>
          <a:xfrm>
            <a:off x="4191000" y="1836147"/>
            <a:ext cx="782244" cy="786384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267200" y="2187248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3931920" y="536139"/>
            <a:ext cx="1275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Publish Report</a:t>
            </a:r>
          </a:p>
        </p:txBody>
      </p:sp>
      <p:sp>
        <p:nvSpPr>
          <p:cNvPr id="43" name="Right Arrow 42"/>
          <p:cNvSpPr/>
          <p:nvPr/>
        </p:nvSpPr>
        <p:spPr>
          <a:xfrm rot="4380000">
            <a:off x="4940642" y="2644809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Oval 44"/>
          <p:cNvSpPr/>
          <p:nvPr/>
        </p:nvSpPr>
        <p:spPr>
          <a:xfrm>
            <a:off x="4800600" y="2513461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4953000" y="2187249"/>
            <a:ext cx="782244" cy="784552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715000" y="1229380"/>
            <a:ext cx="1351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Search/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Discovery</a:t>
            </a:r>
          </a:p>
        </p:txBody>
      </p:sp>
      <p:sp>
        <p:nvSpPr>
          <p:cNvPr id="47" name="Right Arrow 46"/>
          <p:cNvSpPr/>
          <p:nvPr/>
        </p:nvSpPr>
        <p:spPr>
          <a:xfrm rot="6660000">
            <a:off x="5250114" y="3170517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Oval 48"/>
          <p:cNvSpPr/>
          <p:nvPr/>
        </p:nvSpPr>
        <p:spPr>
          <a:xfrm>
            <a:off x="5334000" y="2946113"/>
            <a:ext cx="782244" cy="787688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105400" y="3048000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6477000" y="3126939"/>
            <a:ext cx="1351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Develop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Idea</a:t>
            </a:r>
          </a:p>
        </p:txBody>
      </p:sp>
      <p:sp>
        <p:nvSpPr>
          <p:cNvPr id="51" name="Right Arrow 50"/>
          <p:cNvSpPr/>
          <p:nvPr/>
        </p:nvSpPr>
        <p:spPr>
          <a:xfrm rot="9480000">
            <a:off x="4964839" y="3769305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Oval 52"/>
          <p:cNvSpPr/>
          <p:nvPr/>
        </p:nvSpPr>
        <p:spPr>
          <a:xfrm>
            <a:off x="4800600" y="3657600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4953000" y="3733800"/>
            <a:ext cx="782244" cy="787688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5715000" y="4963180"/>
            <a:ext cx="1351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Design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Study</a:t>
            </a:r>
          </a:p>
        </p:txBody>
      </p:sp>
      <p:sp>
        <p:nvSpPr>
          <p:cNvPr id="55" name="Right Arrow 54"/>
          <p:cNvSpPr/>
          <p:nvPr/>
        </p:nvSpPr>
        <p:spPr>
          <a:xfrm rot="12360000">
            <a:off x="4476953" y="4077591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7" name="Oval 56"/>
          <p:cNvSpPr/>
          <p:nvPr/>
        </p:nvSpPr>
        <p:spPr>
          <a:xfrm>
            <a:off x="4191000" y="4114800"/>
            <a:ext cx="782244" cy="787688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4300728" y="3962400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3886200" y="5801380"/>
            <a:ext cx="1351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Collect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Data</a:t>
            </a:r>
          </a:p>
        </p:txBody>
      </p:sp>
      <p:sp>
        <p:nvSpPr>
          <p:cNvPr id="59" name="Right Arrow 58"/>
          <p:cNvSpPr/>
          <p:nvPr/>
        </p:nvSpPr>
        <p:spPr>
          <a:xfrm rot="15000000">
            <a:off x="3877434" y="3772791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0" name="Oval 59"/>
          <p:cNvSpPr/>
          <p:nvPr/>
        </p:nvSpPr>
        <p:spPr>
          <a:xfrm>
            <a:off x="3733800" y="3657600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449244" y="3726359"/>
            <a:ext cx="782244" cy="787688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086382" y="5102423"/>
            <a:ext cx="1351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Store Data</a:t>
            </a:r>
          </a:p>
        </p:txBody>
      </p:sp>
      <p:sp>
        <p:nvSpPr>
          <p:cNvPr id="63" name="Right Arrow 62"/>
          <p:cNvSpPr/>
          <p:nvPr/>
        </p:nvSpPr>
        <p:spPr>
          <a:xfrm rot="17820000">
            <a:off x="3578942" y="3160586"/>
            <a:ext cx="251713" cy="319774"/>
          </a:xfrm>
          <a:prstGeom prst="rightArrow">
            <a:avLst>
              <a:gd name="adj1" fmla="val 60000"/>
              <a:gd name="adj2" fmla="val 50000"/>
            </a:avLst>
          </a:prstGeom>
          <a:solidFill>
            <a:srgbClr val="29ACF0"/>
          </a:solidFill>
          <a:ln>
            <a:solidFill>
              <a:srgbClr val="29ACF0"/>
            </a:solidFill>
          </a:ln>
        </p:spPr>
        <p:style>
          <a:lnRef idx="0">
            <a:scrgbClr r="0" g="0" b="0"/>
          </a:lnRef>
          <a:fillRef idx="3">
            <a:scrgbClr r="0" g="0" b="0"/>
          </a:fillRef>
          <a:effectRef idx="2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5" name="Oval 64"/>
          <p:cNvSpPr/>
          <p:nvPr/>
        </p:nvSpPr>
        <p:spPr>
          <a:xfrm>
            <a:off x="3027756" y="2964359"/>
            <a:ext cx="782244" cy="787688"/>
          </a:xfrm>
          <a:prstGeom prst="ellipse">
            <a:avLst/>
          </a:prstGeom>
          <a:solidFill>
            <a:srgbClr val="2B28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3429000" y="3048000"/>
            <a:ext cx="576072" cy="579077"/>
          </a:xfrm>
          <a:prstGeom prst="ellipse">
            <a:avLst/>
          </a:prstGeom>
          <a:solidFill>
            <a:srgbClr val="29A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65"/>
          <p:cNvSpPr txBox="1"/>
          <p:nvPr/>
        </p:nvSpPr>
        <p:spPr>
          <a:xfrm>
            <a:off x="1295400" y="3116580"/>
            <a:ext cx="13513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Analyze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Data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95928" y="3008376"/>
            <a:ext cx="1133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latin typeface="Open Sans"/>
                <a:cs typeface="Open Sans"/>
              </a:rPr>
              <a:t>OSF</a:t>
            </a:r>
            <a:endParaRPr lang="en-US" sz="3600" b="1" dirty="0">
              <a:latin typeface="Open Sans"/>
              <a:cs typeface="Open San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18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48"/>
    </mc:Choice>
    <mc:Fallback xmlns="">
      <p:transition advTm="10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-0.11545 -0.15579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81" y="-780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03906 -0.23264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-116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6 L -0.04444 -0.24328 " pathEditMode="relative" rAng="0" ptsTypes="AA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2" y="-1217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33333E-6 L -0.00382 -0.21181 " pathEditMode="relative" rAng="0" ptsTypes="AA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1060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11111E-6 L 0.09358 -0.19444 " pathEditMode="relative" rAng="0" ptsTypes="AA">
                                      <p:cBhvr>
                                        <p:cTn id="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0" y="-972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0.09167 -0.19467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83" y="-974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44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0.11563 -0.15602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1" y="-780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18525 -0.053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53" y="-266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48148E-6 L 0.18577 -0.05046 " pathEditMode="relative" rAng="0" ptsTypes="AA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88" y="-2523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96296E-6 L 0.15729 0.00185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65" y="9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07407E-6 L 0.15191 0.13565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87" y="678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85185E-6 L 0.15382 0.13657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91" y="682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0.11563 0.15371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81" y="7685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0.04358 0.24676 " pathEditMode="relative" rAng="0" ptsTypes="AA">
                                      <p:cBhvr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1233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96296E-6 L 0.0434 0.24676 " pathEditMode="relative" rAng="0" ptsTypes="AA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12338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6" dur="500" fill="hold"/>
                                        <p:tgtEl>
                                          <p:spTgt spid="57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-0.00104 0.22037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1019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10174 0.20231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7" y="10116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1.11111E-6 L -0.1026 0.20486 " pathEditMode="relative" rAng="0" ptsTypes="AA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10231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61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11997 0.16598 " pathEditMode="relative" rAng="0" ptsTypes="AA">
                                      <p:cBhvr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7" y="8287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-0.18143 0.05787 " pathEditMode="relative" rAng="0" ptsTypes="AA">
                                      <p:cBhvr>
                                        <p:cTn id="9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80" y="2894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37E-7 L -0.17986 0.05995 " pathEditMode="relative" rAng="0" ptsTypes="AA">
                                      <p:cBhvr>
                                        <p:cTn id="9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93" y="298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0" dur="500" fill="hold"/>
                                        <p:tgtEl>
                                          <p:spTgt spid="5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</p:cBhvr>
                                      <p:by x="175000" y="17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-0.15711 -0.00069 " pathEditMode="relative" rAng="0" ptsTypes="AA">
                                      <p:cBhvr>
                                        <p:cTn id="10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65" y="-46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8" dur="500" fill="hold"/>
                                        <p:tgtEl>
                                          <p:spTgt spid="64"/>
                                        </p:tgtEl>
                                      </p:cBhvr>
                                      <p:by x="1000" y="1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7407E-6 L -0.14809 -0.13101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13" y="-6551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-0.14601 -0.13032 " pathEditMode="relative" rAng="0" ptsTypes="AA">
                                      <p:cBhvr>
                                        <p:cTn id="1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9" y="-6528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4" grpId="0" animBg="1"/>
      <p:bldP spid="4" grpId="1" animBg="1"/>
      <p:bldP spid="36" grpId="0"/>
      <p:bldP spid="41" grpId="0" animBg="1"/>
      <p:bldP spid="41" grpId="1" animBg="1"/>
      <p:bldP spid="40" grpId="0" animBg="1"/>
      <p:bldP spid="40" grpId="1" animBg="1"/>
      <p:bldP spid="42" grpId="0"/>
      <p:bldP spid="45" grpId="0" animBg="1"/>
      <p:bldP spid="45" grpId="1" animBg="1"/>
      <p:bldP spid="44" grpId="0" animBg="1"/>
      <p:bldP spid="44" grpId="1" animBg="1"/>
      <p:bldP spid="46" grpId="0"/>
      <p:bldP spid="49" grpId="0" animBg="1"/>
      <p:bldP spid="49" grpId="1" animBg="1"/>
      <p:bldP spid="48" grpId="0" animBg="1"/>
      <p:bldP spid="48" grpId="1" animBg="1"/>
      <p:bldP spid="50" grpId="0"/>
      <p:bldP spid="53" grpId="0" animBg="1"/>
      <p:bldP spid="53" grpId="1" animBg="1"/>
      <p:bldP spid="52" grpId="0" animBg="1"/>
      <p:bldP spid="52" grpId="1" animBg="1"/>
      <p:bldP spid="54" grpId="0"/>
      <p:bldP spid="57" grpId="0" animBg="1"/>
      <p:bldP spid="57" grpId="1" animBg="1"/>
      <p:bldP spid="56" grpId="0" animBg="1"/>
      <p:bldP spid="56" grpId="1" animBg="1"/>
      <p:bldP spid="58" grpId="0"/>
      <p:bldP spid="60" grpId="0" animBg="1"/>
      <p:bldP spid="60" grpId="1" animBg="1"/>
      <p:bldP spid="61" grpId="0" animBg="1"/>
      <p:bldP spid="61" grpId="1" animBg="1"/>
      <p:bldP spid="62" grpId="0"/>
      <p:bldP spid="65" grpId="0" animBg="1"/>
      <p:bldP spid="65" grpId="1" animBg="1"/>
      <p:bldP spid="64" grpId="0" animBg="1"/>
      <p:bldP spid="64" grpId="1" animBg="1"/>
      <p:bldP spid="66" grpId="0"/>
      <p:bldP spid="70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36168" y="150077"/>
            <a:ext cx="7179614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/>
            </a:lvl2pPr>
            <a:lvl3pPr marL="0" marR="0" lvl="2" indent="0" algn="l" rtl="0">
              <a:spcBef>
                <a:spcPts val="0"/>
              </a:spcBef>
              <a:buNone/>
              <a:defRPr sz="1800"/>
            </a:lvl3pPr>
            <a:lvl4pPr marL="0" marR="0" lvl="3" indent="0" algn="l" rtl="0">
              <a:spcBef>
                <a:spcPts val="0"/>
              </a:spcBef>
              <a:buNone/>
              <a:defRPr sz="1800"/>
            </a:lvl4pPr>
            <a:lvl5pPr marL="0" marR="0" lvl="4" indent="0" algn="l" rtl="0">
              <a:spcBef>
                <a:spcPts val="0"/>
              </a:spcBef>
              <a:buNone/>
              <a:defRPr sz="1800"/>
            </a:lvl5pPr>
            <a:lvl6pPr marL="0" marR="0" lvl="5" indent="0" algn="l" rtl="0">
              <a:spcBef>
                <a:spcPts val="0"/>
              </a:spcBef>
              <a:buNone/>
              <a:defRPr sz="1800"/>
            </a:lvl6pPr>
            <a:lvl7pPr marL="0" marR="0" lvl="6" indent="0" algn="l" rtl="0">
              <a:spcBef>
                <a:spcPts val="0"/>
              </a:spcBef>
              <a:buNone/>
              <a:defRPr sz="1800"/>
            </a:lvl7pPr>
            <a:lvl8pPr marL="0" marR="0" lvl="7" indent="0" algn="l" rtl="0">
              <a:spcBef>
                <a:spcPts val="0"/>
              </a:spcBef>
              <a:buNone/>
              <a:defRPr sz="1800"/>
            </a:lvl8pPr>
            <a:lvl9pPr marL="0" marR="0" lvl="8" indent="0" algn="l" rtl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 smtClean="0">
                <a:latin typeface="Open Sans"/>
                <a:cs typeface="Open Sans"/>
              </a:rPr>
              <a:t>http://</a:t>
            </a:r>
            <a:r>
              <a:rPr lang="en-US" dirty="0" err="1" smtClean="0">
                <a:latin typeface="Open Sans"/>
                <a:cs typeface="Open Sans"/>
              </a:rPr>
              <a:t>osf.io</a:t>
            </a:r>
            <a:endParaRPr lang="en-US" dirty="0">
              <a:latin typeface="Open Sans"/>
              <a:cs typeface="Open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22" y="1076603"/>
            <a:ext cx="8301505" cy="603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2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704"/>
    </mc:Choice>
    <mc:Fallback xmlns="">
      <p:transition advTm="4704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A Workflow Integration Approach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7665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527"/>
    </mc:Choice>
    <mc:Fallback xmlns="">
      <p:transition advTm="2527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175" y="23241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1. Meet users where they are.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63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996"/>
    </mc:Choice>
    <mc:Fallback xmlns="">
      <p:transition advTm="6996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175" y="23241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2. Respect current incentives.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684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865"/>
    </mc:Choice>
    <mc:Fallback xmlns="">
      <p:transition advTm="5865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175" y="2324100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3. Respect current workflow.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9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6319"/>
    </mc:Choice>
    <mc:Fallback xmlns="">
      <p:transition advTm="16319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53109" y="2643805"/>
            <a:ext cx="787179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demonstrate </a:t>
            </a:r>
            <a:r>
              <a:rPr lang="en-US" sz="4400" dirty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that it makes research more efficient, of higher quality, and more accessible</a:t>
            </a:r>
            <a:r>
              <a:rPr lang="en-US" sz="4400" dirty="0" smtClean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.</a:t>
            </a:r>
            <a:endParaRPr lang="en-US" sz="4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6517" y="1500805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We could . . 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48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933"/>
    </mc:Choice>
    <mc:Fallback xmlns="">
      <p:transition advTm="9933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3109" y="2663683"/>
            <a:ext cx="82908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d</a:t>
            </a:r>
            <a:r>
              <a:rPr lang="en-US" sz="4400" dirty="0" smtClean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emonstrate that researchers will get published more often.</a:t>
            </a:r>
            <a:endParaRPr lang="en-US" sz="4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7126" y="1520683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Better, we could . . 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850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332"/>
    </mc:Choice>
    <mc:Fallback xmlns="">
      <p:transition advTm="3332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3109" y="2643805"/>
            <a:ext cx="82908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m</a:t>
            </a:r>
            <a:r>
              <a:rPr lang="en-US" sz="4400" dirty="0" smtClean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ake it easy.</a:t>
            </a:r>
            <a:endParaRPr lang="en-US" sz="4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7126" y="1500805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Even better, we could . . 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86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62"/>
    </mc:Choice>
    <mc:Fallback xmlns="">
      <p:transition advTm="3662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53109" y="2643805"/>
            <a:ext cx="829089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m</a:t>
            </a:r>
            <a:r>
              <a:rPr lang="en-US" sz="4400" dirty="0" smtClean="0">
                <a:solidFill>
                  <a:srgbClr val="202729"/>
                </a:solidFill>
                <a:latin typeface="Open Sans" charset="0"/>
                <a:ea typeface="Open Sans" charset="0"/>
                <a:cs typeface="Open Sans" charset="0"/>
              </a:rPr>
              <a:t>ake it automatic.</a:t>
            </a:r>
            <a:endParaRPr lang="en-US" sz="4400" dirty="0">
              <a:latin typeface="Open Sans" charset="0"/>
              <a:ea typeface="Open Sans" charset="0"/>
              <a:cs typeface="Open Sans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97126" y="1500805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latin typeface="Open Sans" charset="0"/>
                <a:ea typeface="Open Sans" charset="0"/>
                <a:cs typeface="Open Sans" charset="0"/>
              </a:rPr>
              <a:t>Best, we could . . .</a:t>
            </a:r>
            <a:endParaRPr lang="en-US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61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881"/>
    </mc:Choice>
    <mc:Fallback xmlns="">
      <p:transition advTm="288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694000"/>
            <a:ext cx="8479372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Mission</a:t>
            </a:r>
            <a:r>
              <a:rPr lang="en-US" sz="3600" dirty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sz="3600" dirty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Increase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openness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integrity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and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reproducibility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 of scholarly research.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pic>
        <p:nvPicPr>
          <p:cNvPr id="5" name="Shape 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663" y="294591"/>
            <a:ext cx="1330609" cy="1330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3768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384"/>
    </mc:Choice>
    <mc:Fallback xmlns="">
      <p:transition advTm="6384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/>
          </p:nvPr>
        </p:nvGraphicFramePr>
        <p:xfrm>
          <a:off x="455544" y="293267"/>
          <a:ext cx="8309112" cy="6195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6990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2889"/>
    </mc:Choice>
    <mc:Fallback xmlns="">
      <p:transition advTm="22889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7" name="Shape 3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3731" y="648870"/>
            <a:ext cx="8352300" cy="5759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769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891"/>
    </mc:Choice>
    <mc:Fallback xmlns="">
      <p:transition advTm="1891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178" y="4712204"/>
            <a:ext cx="2191822" cy="2028344"/>
          </a:xfrm>
          <a:prstGeom prst="rect">
            <a:avLst/>
          </a:prstGeom>
        </p:spPr>
      </p:pic>
      <p:sp>
        <p:nvSpPr>
          <p:cNvPr id="9" name="Rectangular Callout 8"/>
          <p:cNvSpPr/>
          <p:nvPr/>
        </p:nvSpPr>
        <p:spPr>
          <a:xfrm>
            <a:off x="194872" y="299803"/>
            <a:ext cx="8754256" cy="3631939"/>
          </a:xfrm>
          <a:prstGeom prst="wedgeRectCallout">
            <a:avLst>
              <a:gd name="adj1" fmla="val 31542"/>
              <a:gd name="adj2" fmla="val 723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It looks like you’ve you uploaded a data file with social security numbers in the “id” column. </a:t>
            </a:r>
          </a:p>
          <a:p>
            <a:pPr algn="ctr"/>
            <a:endParaRPr lang="en-US" sz="2400" dirty="0"/>
          </a:p>
          <a:p>
            <a:pPr algn="ctr"/>
            <a:r>
              <a:rPr lang="en-US" sz="3200" dirty="0" smtClean="0"/>
              <a:t>How would you like to proceed?</a:t>
            </a:r>
          </a:p>
          <a:p>
            <a:pPr algn="ctr"/>
            <a:endParaRPr lang="en-US" dirty="0"/>
          </a:p>
          <a:p>
            <a:pPr algn="ctr"/>
            <a:r>
              <a:rPr lang="en-US" sz="2800" u="sng" dirty="0" err="1" smtClean="0"/>
              <a:t>Deidentify</a:t>
            </a:r>
            <a:r>
              <a:rPr lang="en-US" sz="2800" dirty="0" smtClean="0"/>
              <a:t> | </a:t>
            </a:r>
            <a:r>
              <a:rPr lang="en-US" sz="2800" u="sng" dirty="0" smtClean="0"/>
              <a:t>Warn me before sharing this</a:t>
            </a:r>
            <a:r>
              <a:rPr lang="en-US" sz="2800" dirty="0" smtClean="0"/>
              <a:t> | </a:t>
            </a:r>
            <a:r>
              <a:rPr lang="en-US" sz="2800" u="sng" dirty="0" smtClean="0"/>
              <a:t>Cancel</a:t>
            </a:r>
            <a:endParaRPr lang="en-US" sz="2800" u="sng" dirty="0"/>
          </a:p>
        </p:txBody>
      </p:sp>
    </p:spTree>
    <p:extLst>
      <p:ext uri="{BB962C8B-B14F-4D97-AF65-F5344CB8AC3E}">
        <p14:creationId xmlns:p14="http://schemas.microsoft.com/office/powerpoint/2010/main" val="184107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4-10-19 at 9.57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6584" y="0"/>
            <a:ext cx="60460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99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5581"/>
    </mc:Choice>
    <mc:Fallback xmlns="">
      <p:transition advTm="5581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" name="Shape 4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30645" y="4605680"/>
            <a:ext cx="1119900" cy="30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Shape 40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338888" y="5012772"/>
            <a:ext cx="1283194" cy="52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Shape 40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684689" y="5093832"/>
            <a:ext cx="1068600" cy="3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Shape 40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561623" y="3557188"/>
            <a:ext cx="909600" cy="25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Shape 408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554522" y="5614032"/>
            <a:ext cx="1849068" cy="369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Shape 40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053769" y="330671"/>
            <a:ext cx="1395267" cy="425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611905" y="801713"/>
            <a:ext cx="1742031" cy="632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334212" y="1063701"/>
            <a:ext cx="1561800" cy="3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Shape 412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811887" y="440125"/>
            <a:ext cx="582600" cy="582600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Shape 413"/>
          <p:cNvSpPr txBox="1"/>
          <p:nvPr/>
        </p:nvSpPr>
        <p:spPr>
          <a:xfrm>
            <a:off x="7582200" y="5863200"/>
            <a:ext cx="1561800" cy="99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Open Sans"/>
              <a:buNone/>
            </a:pPr>
            <a:r>
              <a:rPr lang="en" sz="3000" b="0" i="0" u="none" strike="noStrike" cap="none" dirty="0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Now</a:t>
            </a:r>
            <a:endParaRPr lang="en" sz="30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13" name="Diagram 12"/>
          <p:cNvGraphicFramePr/>
          <p:nvPr>
            <p:extLst/>
          </p:nvPr>
        </p:nvGraphicFramePr>
        <p:xfrm>
          <a:off x="1980485" y="969019"/>
          <a:ext cx="5337631" cy="4003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pic>
        <p:nvPicPr>
          <p:cNvPr id="14" name="Shape 43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040396" y="4439944"/>
            <a:ext cx="959379" cy="47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Shape 432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1932621" y="2706034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172" y="5240796"/>
            <a:ext cx="622404" cy="6224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072" y="2128317"/>
            <a:ext cx="684287" cy="598751"/>
          </a:xfrm>
          <a:prstGeom prst="rect">
            <a:avLst/>
          </a:prstGeom>
        </p:spPr>
      </p:pic>
      <p:pic>
        <p:nvPicPr>
          <p:cNvPr id="18" name="Shape 436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1219141" y="2995622"/>
            <a:ext cx="582600" cy="58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953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898"/>
    </mc:Choice>
    <mc:Fallback xmlns="">
      <p:transition advTm="9898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Shape 4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08891" y="294547"/>
            <a:ext cx="1010690" cy="758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Shape 40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30645" y="4605680"/>
            <a:ext cx="1119900" cy="30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5" name="Shape 40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38888" y="5012772"/>
            <a:ext cx="1283194" cy="52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6" name="Shape 40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684689" y="5093832"/>
            <a:ext cx="1068600" cy="3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Shape 40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1623" y="3557188"/>
            <a:ext cx="909600" cy="25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Shape 40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554522" y="5614032"/>
            <a:ext cx="1849068" cy="369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Shape 40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053769" y="330671"/>
            <a:ext cx="1395267" cy="425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Shape 41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611905" y="801713"/>
            <a:ext cx="1742031" cy="632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Shape 41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6334212" y="1063701"/>
            <a:ext cx="1561800" cy="37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Shape 41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5811887" y="440125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Shape 440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1912925" y="3936737"/>
            <a:ext cx="889302" cy="3163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Shape 433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411319" y="5614032"/>
            <a:ext cx="992346" cy="6140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435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1040396" y="4439944"/>
            <a:ext cx="959379" cy="476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43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313389" y="2706095"/>
            <a:ext cx="1119900" cy="31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437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6493981" y="3557188"/>
            <a:ext cx="1169937" cy="605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441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945077" y="2876028"/>
            <a:ext cx="1901870" cy="38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Shape 443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5204894" y="4718620"/>
            <a:ext cx="1601447" cy="5072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Shape 438"/>
          <p:cNvPicPr preferRelativeResize="0"/>
          <p:nvPr/>
        </p:nvPicPr>
        <p:blipFill rotWithShape="1">
          <a:blip r:embed="rId20">
            <a:alphaModFix/>
          </a:blip>
          <a:srcRect/>
          <a:stretch/>
        </p:blipFill>
        <p:spPr>
          <a:xfrm>
            <a:off x="4257450" y="61703"/>
            <a:ext cx="813600" cy="40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Shape 439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4839925" y="478289"/>
            <a:ext cx="909600" cy="3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Shape 442"/>
          <p:cNvPicPr preferRelativeResize="0"/>
          <p:nvPr/>
        </p:nvPicPr>
        <p:blipFill rotWithShape="1">
          <a:blip r:embed="rId22">
            <a:alphaModFix/>
          </a:blip>
          <a:srcRect/>
          <a:stretch/>
        </p:blipFill>
        <p:spPr>
          <a:xfrm>
            <a:off x="898662" y="147658"/>
            <a:ext cx="1215000" cy="23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Shape 444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1254636" y="427899"/>
            <a:ext cx="813600" cy="45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445"/>
          <p:cNvPicPr preferRelativeResize="0"/>
          <p:nvPr/>
        </p:nvPicPr>
        <p:blipFill rotWithShape="1">
          <a:blip r:embed="rId24">
            <a:alphaModFix/>
          </a:blip>
          <a:srcRect/>
          <a:stretch/>
        </p:blipFill>
        <p:spPr>
          <a:xfrm>
            <a:off x="361205" y="934401"/>
            <a:ext cx="1250700" cy="5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446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2197283" y="1434500"/>
            <a:ext cx="713586" cy="713586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Shape 447"/>
          <p:cNvSpPr txBox="1"/>
          <p:nvPr/>
        </p:nvSpPr>
        <p:spPr>
          <a:xfrm>
            <a:off x="7582200" y="5863200"/>
            <a:ext cx="1561800" cy="99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Open Sans"/>
              <a:buNone/>
            </a:pPr>
            <a:r>
              <a:rPr lang="en-US" sz="3000" b="0" i="0" u="none" strike="noStrike" cap="none" dirty="0" smtClean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Future</a:t>
            </a:r>
            <a:endParaRPr lang="en" sz="3000" b="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5" name="Diagram 34"/>
          <p:cNvGraphicFramePr/>
          <p:nvPr>
            <p:extLst/>
          </p:nvPr>
        </p:nvGraphicFramePr>
        <p:xfrm>
          <a:off x="1980485" y="969019"/>
          <a:ext cx="5337631" cy="4003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6" r:lo="rId27" r:qs="rId28" r:cs="rId29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10731" y="4031588"/>
            <a:ext cx="1095431" cy="3785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172" y="5240796"/>
            <a:ext cx="622404" cy="622404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072" y="2128317"/>
            <a:ext cx="684287" cy="598751"/>
          </a:xfrm>
          <a:prstGeom prst="rect">
            <a:avLst/>
          </a:prstGeom>
        </p:spPr>
      </p:pic>
      <p:pic>
        <p:nvPicPr>
          <p:cNvPr id="33" name="Shape 436"/>
          <p:cNvPicPr preferRelativeResize="0"/>
          <p:nvPr/>
        </p:nvPicPr>
        <p:blipFill rotWithShape="1">
          <a:blip r:embed="rId34">
            <a:alphaModFix/>
          </a:blip>
          <a:srcRect/>
          <a:stretch/>
        </p:blipFill>
        <p:spPr>
          <a:xfrm>
            <a:off x="1219141" y="2995622"/>
            <a:ext cx="582600" cy="5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Shape 432"/>
          <p:cNvPicPr preferRelativeResize="0"/>
          <p:nvPr/>
        </p:nvPicPr>
        <p:blipFill rotWithShape="1">
          <a:blip r:embed="rId35">
            <a:alphaModFix/>
          </a:blip>
          <a:srcRect/>
          <a:stretch/>
        </p:blipFill>
        <p:spPr>
          <a:xfrm>
            <a:off x="1932621" y="2706034"/>
            <a:ext cx="582600" cy="58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569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835"/>
    </mc:Choice>
    <mc:Fallback xmlns="">
      <p:transition advTm="3835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Research is hard. </a:t>
            </a:r>
            <a:b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</a:br>
            <a:r>
              <a:rPr lang="en-US" b="0" i="0" u="none" strike="noStrike" cap="none" dirty="0" smtClean="0">
                <a:solidFill>
                  <a:schemeClr val="dk1"/>
                </a:solidFill>
                <a:latin typeface="Open Sans"/>
                <a:ea typeface="Arvo"/>
                <a:cs typeface="Open Sans"/>
                <a:sym typeface="Arvo"/>
              </a:rPr>
              <a:t>Context is important.</a:t>
            </a:r>
            <a:endParaRPr lang="en" b="0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202517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527"/>
    </mc:Choice>
    <mc:Fallback xmlns="">
      <p:transition advTm="2527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buSzPct val="25000"/>
            </a:pP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If we seek to facilitate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reproducibility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,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replicability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,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extension,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 and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reuse</a:t>
            </a:r>
            <a:r>
              <a:rPr lang="is-IS" dirty="0" smtClean="0">
                <a:latin typeface="Open Sans"/>
                <a:ea typeface="Arvo"/>
                <a:cs typeface="Open Sans"/>
                <a:sym typeface="Arvo"/>
              </a:rPr>
              <a:t>…</a:t>
            </a:r>
            <a:endParaRPr lang="en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6419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buSzPct val="25000"/>
            </a:pP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We need to move beyond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description of outcomes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 to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description of process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 or, better, sharing </a:t>
            </a:r>
            <a:r>
              <a:rPr lang="en-US" b="1" dirty="0" smtClean="0">
                <a:latin typeface="Open Sans"/>
                <a:ea typeface="Arvo"/>
                <a:cs typeface="Open Sans"/>
                <a:sym typeface="Arvo"/>
              </a:rPr>
              <a:t>actual process</a:t>
            </a: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.</a:t>
            </a:r>
            <a:endParaRPr lang="en" b="1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01485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1" y="2150897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  <a:t>Open Access</a:t>
            </a:r>
            <a:b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  <a:t>Open Data</a:t>
            </a:r>
            <a:b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  <a:t>Open Materials</a:t>
            </a:r>
            <a:b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  <a:t>Open Data Cleaning Scripts</a:t>
            </a:r>
            <a:b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strike="sngStrike" dirty="0" smtClean="0">
                <a:latin typeface="Open Sans"/>
                <a:ea typeface="Arvo"/>
                <a:cs typeface="Open Sans"/>
                <a:sym typeface="Arvo"/>
              </a:rPr>
              <a:t>Open </a:t>
            </a:r>
            <a:r>
              <a:rPr lang="is-IS" strike="sngStrike" dirty="0" smtClean="0">
                <a:latin typeface="Open Sans"/>
                <a:ea typeface="Arvo"/>
                <a:cs typeface="Open Sans"/>
                <a:sym typeface="Arvo"/>
              </a:rPr>
              <a:t>…</a:t>
            </a:r>
            <a:endParaRPr lang="en-US" strike="sngStrike" dirty="0"/>
          </a:p>
        </p:txBody>
      </p:sp>
      <p:sp>
        <p:nvSpPr>
          <p:cNvPr id="3" name="Shape 320"/>
          <p:cNvSpPr txBox="1">
            <a:spLocks/>
          </p:cNvSpPr>
          <p:nvPr/>
        </p:nvSpPr>
        <p:spPr>
          <a:xfrm>
            <a:off x="270746" y="5139550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/>
            </a:lvl2pPr>
            <a:lvl3pPr marL="0" marR="0" lvl="2" indent="0" algn="l" rtl="0">
              <a:spcBef>
                <a:spcPts val="0"/>
              </a:spcBef>
              <a:buNone/>
              <a:defRPr sz="1800"/>
            </a:lvl3pPr>
            <a:lvl4pPr marL="0" marR="0" lvl="3" indent="0" algn="l" rtl="0">
              <a:spcBef>
                <a:spcPts val="0"/>
              </a:spcBef>
              <a:buNone/>
              <a:defRPr sz="1800"/>
            </a:lvl4pPr>
            <a:lvl5pPr marL="0" marR="0" lvl="4" indent="0" algn="l" rtl="0">
              <a:spcBef>
                <a:spcPts val="0"/>
              </a:spcBef>
              <a:buNone/>
              <a:defRPr sz="1800"/>
            </a:lvl5pPr>
            <a:lvl6pPr marL="0" marR="0" lvl="5" indent="0" algn="l" rtl="0">
              <a:spcBef>
                <a:spcPts val="0"/>
              </a:spcBef>
              <a:buNone/>
              <a:defRPr sz="1800"/>
            </a:lvl6pPr>
            <a:lvl7pPr marL="0" marR="0" lvl="6" indent="0" algn="l" rtl="0">
              <a:spcBef>
                <a:spcPts val="0"/>
              </a:spcBef>
              <a:buNone/>
              <a:defRPr sz="1800"/>
            </a:lvl7pPr>
            <a:lvl8pPr marL="0" marR="0" lvl="7" indent="0" algn="l" rtl="0">
              <a:spcBef>
                <a:spcPts val="0"/>
              </a:spcBef>
              <a:buNone/>
              <a:defRPr sz="1800"/>
            </a:lvl8pPr>
            <a:lvl9pPr marL="0" marR="0" lvl="8" indent="0" algn="l" rtl="0">
              <a:spcBef>
                <a:spcPts val="0"/>
              </a:spcBef>
              <a:buNone/>
              <a:defRPr sz="1800"/>
            </a:lvl9pPr>
          </a:lstStyle>
          <a:p>
            <a:r>
              <a:rPr lang="en-US" sz="6000" b="1" dirty="0" smtClean="0">
                <a:latin typeface="Open Sans"/>
                <a:ea typeface="Arvo"/>
                <a:cs typeface="Open Sans"/>
                <a:sym typeface="Arvo"/>
              </a:rPr>
              <a:t>Open Workflow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00409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694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is-IS" sz="3600" b="1" dirty="0" smtClean="0">
                <a:latin typeface="+mn-lt"/>
                <a:ea typeface="Arvo"/>
                <a:cs typeface="Open Sans"/>
                <a:sym typeface="Arvo"/>
              </a:rPr>
              <a:t>…i</a:t>
            </a:r>
            <a:r>
              <a:rPr lang="en-US" sz="3600" b="1" dirty="0" smtClean="0">
                <a:latin typeface="+mn-lt"/>
                <a:ea typeface="Arvo"/>
                <a:cs typeface="Open Sans"/>
                <a:sym typeface="Arvo"/>
              </a:rPr>
              <a:t>n service of</a:t>
            </a:r>
            <a:r>
              <a:rPr lang="en-US" sz="3600" dirty="0">
                <a:latin typeface="+mn-lt"/>
                <a:ea typeface="Arvo"/>
                <a:cs typeface="Open Sans"/>
                <a:sym typeface="Arvo"/>
              </a:rPr>
              <a:t/>
            </a:r>
            <a:br>
              <a:rPr lang="en-US" sz="3600" dirty="0">
                <a:latin typeface="+mn-lt"/>
                <a:ea typeface="Arvo"/>
                <a:cs typeface="Open Sans"/>
                <a:sym typeface="Arvo"/>
              </a:rPr>
            </a:br>
            <a:r>
              <a:rPr lang="en-US" dirty="0">
                <a:latin typeface="+mn-lt"/>
                <a:ea typeface="Arvo"/>
                <a:cs typeface="Open Sans"/>
                <a:sym typeface="Arvo"/>
              </a:rPr>
              <a:t>i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ncreased research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efficiency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quality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innovation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inclusion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, and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diversity.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pic>
        <p:nvPicPr>
          <p:cNvPr id="5" name="Shape 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663" y="294591"/>
            <a:ext cx="1330609" cy="1330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088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7604"/>
    </mc:Choice>
    <mc:Fallback xmlns="">
      <p:transition advTm="7604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/>
          </p:nvPr>
        </p:nvGraphicFramePr>
        <p:xfrm>
          <a:off x="455544" y="293267"/>
          <a:ext cx="8309112" cy="6195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101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2889"/>
    </mc:Choice>
    <mc:Fallback xmlns="">
      <p:transition advTm="22889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buSzPct val="25000"/>
            </a:pP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Open Workflow makes it easy to collaborate, integrate expertise, and give credit.</a:t>
            </a:r>
            <a:endParaRPr lang="en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40258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3225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Big problems require big science—big research.</a:t>
            </a:r>
            <a:endParaRPr lang="en" sz="800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37918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384"/>
    </mc:Choice>
    <mc:Fallback xmlns="">
      <p:transition advTm="6384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20"/>
          <p:cNvSpPr txBox="1">
            <a:spLocks/>
          </p:cNvSpPr>
          <p:nvPr/>
        </p:nvSpPr>
        <p:spPr>
          <a:xfrm>
            <a:off x="357188" y="1074763"/>
            <a:ext cx="8443912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" sz="9600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sp>
        <p:nvSpPr>
          <p:cNvPr id="5" name="Shape 320"/>
          <p:cNvSpPr txBox="1">
            <a:spLocks/>
          </p:cNvSpPr>
          <p:nvPr/>
        </p:nvSpPr>
        <p:spPr>
          <a:xfrm>
            <a:off x="342900" y="232252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Big like “big data”: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>
                <a:latin typeface="+mn-lt"/>
                <a:ea typeface="Arvo"/>
                <a:cs typeface="Open Sans"/>
                <a:sym typeface="Arvo"/>
              </a:rPr>
              <a:t>B</a:t>
            </a: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ecause of its size, it requires new tools, methods, and paradigms.</a:t>
            </a:r>
            <a:endParaRPr lang="en" sz="8000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98197192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320"/>
          <p:cNvSpPr txBox="1">
            <a:spLocks/>
          </p:cNvSpPr>
          <p:nvPr/>
        </p:nvSpPr>
        <p:spPr>
          <a:xfrm>
            <a:off x="357188" y="1074763"/>
            <a:ext cx="8443912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endParaRPr lang="en" sz="9600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sp>
        <p:nvSpPr>
          <p:cNvPr id="5" name="Shape 320"/>
          <p:cNvSpPr txBox="1">
            <a:spLocks/>
          </p:cNvSpPr>
          <p:nvPr/>
        </p:nvSpPr>
        <p:spPr>
          <a:xfrm>
            <a:off x="342900" y="2265375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91425" rIns="91425" bIns="91425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Team science/research.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Networked science/research.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Open science/research.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n-US" sz="4800" dirty="0" smtClean="0">
                <a:latin typeface="+mn-lt"/>
                <a:ea typeface="Arvo"/>
                <a:cs typeface="Open Sans"/>
                <a:sym typeface="Arvo"/>
              </a:rPr>
              <a:t>Urgent science/research.</a:t>
            </a:r>
            <a:endParaRPr lang="en" sz="8000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01066930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3197" y="1132764"/>
            <a:ext cx="6417606" cy="488936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36168" y="150077"/>
            <a:ext cx="7179614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/>
            </a:lvl2pPr>
            <a:lvl3pPr marL="0" marR="0" lvl="2" indent="0" algn="l" rtl="0">
              <a:spcBef>
                <a:spcPts val="0"/>
              </a:spcBef>
              <a:buNone/>
              <a:defRPr sz="1800"/>
            </a:lvl3pPr>
            <a:lvl4pPr marL="0" marR="0" lvl="3" indent="0" algn="l" rtl="0">
              <a:spcBef>
                <a:spcPts val="0"/>
              </a:spcBef>
              <a:buNone/>
              <a:defRPr sz="1800"/>
            </a:lvl4pPr>
            <a:lvl5pPr marL="0" marR="0" lvl="4" indent="0" algn="l" rtl="0">
              <a:spcBef>
                <a:spcPts val="0"/>
              </a:spcBef>
              <a:buNone/>
              <a:defRPr sz="1800"/>
            </a:lvl5pPr>
            <a:lvl6pPr marL="0" marR="0" lvl="5" indent="0" algn="l" rtl="0">
              <a:spcBef>
                <a:spcPts val="0"/>
              </a:spcBef>
              <a:buNone/>
              <a:defRPr sz="1800"/>
            </a:lvl6pPr>
            <a:lvl7pPr marL="0" marR="0" lvl="6" indent="0" algn="l" rtl="0">
              <a:spcBef>
                <a:spcPts val="0"/>
              </a:spcBef>
              <a:buNone/>
              <a:defRPr sz="1800"/>
            </a:lvl7pPr>
            <a:lvl8pPr marL="0" marR="0" lvl="7" indent="0" algn="l" rtl="0">
              <a:spcBef>
                <a:spcPts val="0"/>
              </a:spcBef>
              <a:buNone/>
              <a:defRPr sz="1800"/>
            </a:lvl8pPr>
            <a:lvl9pPr marL="0" marR="0" lvl="8" indent="0" algn="l" rtl="0">
              <a:spcBef>
                <a:spcPts val="0"/>
              </a:spcBef>
              <a:buNone/>
              <a:defRPr sz="1800"/>
            </a:lvl9pPr>
          </a:lstStyle>
          <a:p>
            <a:r>
              <a:rPr lang="en-US" dirty="0" smtClean="0">
                <a:latin typeface="Open Sans"/>
                <a:cs typeface="Open Sans"/>
              </a:rPr>
              <a:t>http://</a:t>
            </a:r>
            <a:r>
              <a:rPr lang="en-US" dirty="0" err="1" smtClean="0">
                <a:latin typeface="Open Sans"/>
                <a:cs typeface="Open Sans"/>
              </a:rPr>
              <a:t>osf.io</a:t>
            </a:r>
            <a:r>
              <a:rPr lang="en-US" dirty="0" smtClean="0">
                <a:latin typeface="Open Sans"/>
                <a:cs typeface="Open Sans"/>
              </a:rPr>
              <a:t>/preprints</a:t>
            </a:r>
            <a:endParaRPr lang="en-US" dirty="0">
              <a:latin typeface="Open Sans"/>
              <a:cs typeface="Open Sans"/>
            </a:endParaRPr>
          </a:p>
        </p:txBody>
      </p:sp>
      <p:pic>
        <p:nvPicPr>
          <p:cNvPr id="6" name="Shape 69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625975" y="5731575"/>
            <a:ext cx="1831004" cy="1126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3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59674" y="5878517"/>
            <a:ext cx="832541" cy="8325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3820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1771"/>
    </mc:Choice>
    <mc:Fallback xmlns="">
      <p:transition advTm="11771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600"/>
            <a:ext cx="9144000" cy="665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98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130"/>
    </mc:Choice>
    <mc:Fallback xmlns="">
      <p:transition advTm="1013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402" y="621374"/>
            <a:ext cx="4166198" cy="3721908"/>
          </a:xfrm>
          <a:prstGeom prst="rect">
            <a:avLst/>
          </a:prstGeom>
        </p:spPr>
      </p:pic>
      <p:pic>
        <p:nvPicPr>
          <p:cNvPr id="5" name="Shape 8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229" y="621374"/>
            <a:ext cx="4166198" cy="360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80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7750" y="2861421"/>
            <a:ext cx="4166198" cy="3606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80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3948" y="2861421"/>
            <a:ext cx="4166198" cy="3606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661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691"/>
    </mc:Choice>
    <mc:Fallback xmlns="">
      <p:transition advTm="3691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1654602"/>
            <a:ext cx="8432800" cy="3670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8450" y="2715905"/>
            <a:ext cx="1013725" cy="101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11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buSzPct val="25000"/>
            </a:pP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Support open access, open output, and open workflow policies. </a:t>
            </a:r>
            <a:br>
              <a:rPr lang="en-US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/>
            </a:r>
            <a:br>
              <a:rPr lang="en-US" dirty="0" smtClean="0">
                <a:latin typeface="Open Sans"/>
                <a:ea typeface="Arvo"/>
                <a:cs typeface="Open Sans"/>
                <a:sym typeface="Arvo"/>
              </a:rPr>
            </a:b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Stop signing away copyright, exclusive licensing agreements.</a:t>
            </a:r>
            <a:endParaRPr lang="en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1873800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42900" y="2694000"/>
            <a:ext cx="84582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Everything we do is </a:t>
            </a:r>
            <a:br>
              <a:rPr lang="en-US" dirty="0" smtClean="0">
                <a:latin typeface="+mn-lt"/>
                <a:ea typeface="Arvo"/>
                <a:cs typeface="Open Sans"/>
                <a:sym typeface="Arvo"/>
              </a:rPr>
            </a:b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free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 and </a:t>
            </a:r>
            <a:r>
              <a:rPr lang="en-US" b="1" dirty="0" smtClean="0">
                <a:latin typeface="+mn-lt"/>
                <a:ea typeface="Arvo"/>
                <a:cs typeface="Open Sans"/>
                <a:sym typeface="Arvo"/>
              </a:rPr>
              <a:t>open</a:t>
            </a:r>
            <a:r>
              <a:rPr lang="en-US" dirty="0" smtClean="0">
                <a:latin typeface="+mn-lt"/>
                <a:ea typeface="Arvo"/>
                <a:cs typeface="Open Sans"/>
                <a:sym typeface="Arvo"/>
              </a:rPr>
              <a:t>.</a:t>
            </a:r>
            <a:endParaRPr lang="en" b="0" i="0" u="none" strike="noStrike" cap="none" dirty="0">
              <a:solidFill>
                <a:schemeClr val="dk1"/>
              </a:solidFill>
              <a:latin typeface="+mn-lt"/>
              <a:ea typeface="Arvo"/>
              <a:cs typeface="Open Sans"/>
              <a:sym typeface="Arvo"/>
            </a:endParaRPr>
          </a:p>
        </p:txBody>
      </p:sp>
      <p:pic>
        <p:nvPicPr>
          <p:cNvPr id="5" name="Shape 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663" y="294591"/>
            <a:ext cx="1330609" cy="13306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47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406"/>
    </mc:Choice>
    <mc:Fallback xmlns="">
      <p:transition advTm="6406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Shape 320"/>
          <p:cNvSpPr txBox="1">
            <a:spLocks noGrp="1"/>
          </p:cNvSpPr>
          <p:nvPr>
            <p:ph type="ctrTitle"/>
          </p:nvPr>
        </p:nvSpPr>
        <p:spPr>
          <a:xfrm>
            <a:off x="364072" y="2587625"/>
            <a:ext cx="8602507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l">
              <a:buSzPct val="25000"/>
            </a:pPr>
            <a:r>
              <a:rPr lang="en-US" dirty="0" smtClean="0">
                <a:latin typeface="Open Sans"/>
                <a:ea typeface="Arvo"/>
                <a:cs typeface="Open Sans"/>
                <a:sym typeface="Arvo"/>
              </a:rPr>
              <a:t>State our values, make those statements public, and facilitate and resource practices that align with those values.</a:t>
            </a:r>
            <a:endParaRPr lang="en" i="0" u="none" strike="noStrike" cap="none" dirty="0">
              <a:solidFill>
                <a:schemeClr val="dk1"/>
              </a:solidFill>
              <a:latin typeface="Open Sans"/>
              <a:ea typeface="Arvo"/>
              <a:cs typeface="Open Sans"/>
              <a:sym typeface="Arvo"/>
            </a:endParaRPr>
          </a:p>
        </p:txBody>
      </p:sp>
    </p:spTree>
    <p:extLst>
      <p:ext uri="{BB962C8B-B14F-4D97-AF65-F5344CB8AC3E}">
        <p14:creationId xmlns:p14="http://schemas.microsoft.com/office/powerpoint/2010/main" val="25118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4991864"/>
            <a:ext cx="45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dirty="0" smtClean="0"/>
              <a:t>jeff@cos.io</a:t>
            </a:r>
          </a:p>
        </p:txBody>
      </p:sp>
      <p:sp>
        <p:nvSpPr>
          <p:cNvPr id="5" name="Shape 425"/>
          <p:cNvSpPr txBox="1"/>
          <p:nvPr/>
        </p:nvSpPr>
        <p:spPr>
          <a:xfrm>
            <a:off x="256525" y="187031"/>
            <a:ext cx="8645100" cy="16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" sz="3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Find this presentation at</a:t>
            </a:r>
          </a:p>
          <a:p>
            <a:pPr lvl="0" algn="ctr">
              <a:buClr>
                <a:srgbClr val="000000"/>
              </a:buClr>
              <a:buSzPct val="25000"/>
            </a:pPr>
            <a:r>
              <a:rPr lang="en" sz="4800" b="1" u="sng" dirty="0" smtClean="0">
                <a:solidFill>
                  <a:schemeClr val="hlink"/>
                </a:solidFill>
                <a:hlinkClick r:id="rId3"/>
              </a:rPr>
              <a:t>http</a:t>
            </a:r>
            <a:r>
              <a:rPr lang="en-US" sz="4800" b="1" u="sng" dirty="0" smtClean="0">
                <a:solidFill>
                  <a:schemeClr val="hlink"/>
                </a:solidFill>
                <a:hlinkClick r:id="rId3"/>
              </a:rPr>
              <a:t>s</a:t>
            </a:r>
            <a:r>
              <a:rPr lang="en" sz="4800" b="1" u="sng" dirty="0" smtClean="0">
                <a:solidFill>
                  <a:schemeClr val="hlink"/>
                </a:solidFill>
                <a:hlinkClick r:id="rId3"/>
              </a:rPr>
              <a:t>://osf.</a:t>
            </a:r>
            <a:r>
              <a:rPr lang="en-US" sz="4800" b="1" u="sng" dirty="0" smtClean="0">
                <a:solidFill>
                  <a:schemeClr val="hlink"/>
                </a:solidFill>
                <a:hlinkClick r:id="rId3"/>
              </a:rPr>
              <a:t>io/</a:t>
            </a:r>
            <a:r>
              <a:rPr lang="en-US" sz="4800" b="1" u="sng" dirty="0" smtClean="0">
                <a:solidFill>
                  <a:schemeClr val="hlink"/>
                </a:solidFill>
              </a:rPr>
              <a:t>9xndp</a:t>
            </a:r>
          </a:p>
          <a:p>
            <a:pPr lvl="0" algn="ctr">
              <a:buClr>
                <a:srgbClr val="000000"/>
              </a:buClr>
              <a:buSzPct val="25000"/>
            </a:pPr>
            <a:endParaRPr lang="en" sz="4800" b="1" dirty="0">
              <a:solidFill>
                <a:schemeClr val="hlink"/>
              </a:solidFill>
              <a:hlinkClick r:id="rId4"/>
            </a:endParaRPr>
          </a:p>
        </p:txBody>
      </p:sp>
      <p:pic>
        <p:nvPicPr>
          <p:cNvPr id="6" name="Picture 5" descr="Screen Shot 2016-04-08 at 2.03.2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" y="1863131"/>
            <a:ext cx="9144000" cy="31037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849621"/>
            <a:ext cx="49341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Open Sans"/>
                <a:cs typeface="Open Sans"/>
              </a:rPr>
              <a:t>20171018_vt_spies.pptx</a:t>
            </a:r>
          </a:p>
        </p:txBody>
      </p:sp>
      <p:pic>
        <p:nvPicPr>
          <p:cNvPr id="9" name="Picture 8" descr="twitter-bird-blue-on-white.png"/>
          <p:cNvPicPr>
            <a:picLocks/>
          </p:cNvPicPr>
          <p:nvPr/>
        </p:nvPicPr>
        <p:blipFill>
          <a:blip r:embed="rId6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4" y="4661140"/>
            <a:ext cx="1550966" cy="13869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5299641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800" dirty="0" smtClean="0">
                <a:latin typeface="Open Sans"/>
                <a:cs typeface="Open Sans"/>
              </a:rPr>
              <a:t>@</a:t>
            </a:r>
            <a:r>
              <a:rPr lang="en-US" sz="4800" dirty="0" err="1" smtClean="0">
                <a:latin typeface="Open Sans"/>
                <a:cs typeface="Open Sans"/>
              </a:rPr>
              <a:t>jeffspies</a:t>
            </a:r>
            <a:endParaRPr lang="en-US" sz="4800" dirty="0" smtClean="0">
              <a:latin typeface="Open Sans"/>
              <a:cs typeface="Open San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02" y="5766186"/>
            <a:ext cx="9144000" cy="952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800" dirty="0" smtClean="0"/>
              <a:t>http://</a:t>
            </a:r>
            <a:r>
              <a:rPr lang="en-US" sz="4800" dirty="0" err="1" smtClean="0"/>
              <a:t>cos.io</a:t>
            </a:r>
            <a:endParaRPr lang="en-US" sz="4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783840" y="2935706"/>
            <a:ext cx="5709920" cy="205615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875149" y="3389072"/>
            <a:ext cx="5626713" cy="14292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/>
            </a:lvl2pPr>
            <a:lvl3pPr marL="0" marR="0" lvl="2" indent="0" algn="l" rtl="0">
              <a:spcBef>
                <a:spcPts val="0"/>
              </a:spcBef>
              <a:buNone/>
              <a:defRPr sz="1800"/>
            </a:lvl3pPr>
            <a:lvl4pPr marL="0" marR="0" lvl="3" indent="0" algn="l" rtl="0">
              <a:spcBef>
                <a:spcPts val="0"/>
              </a:spcBef>
              <a:buNone/>
              <a:defRPr sz="1800"/>
            </a:lvl4pPr>
            <a:lvl5pPr marL="0" marR="0" lvl="4" indent="0" algn="l" rtl="0">
              <a:spcBef>
                <a:spcPts val="0"/>
              </a:spcBef>
              <a:buNone/>
              <a:defRPr sz="1800"/>
            </a:lvl5pPr>
            <a:lvl6pPr marL="0" marR="0" lvl="5" indent="0" algn="l" rtl="0">
              <a:spcBef>
                <a:spcPts val="0"/>
              </a:spcBef>
              <a:buNone/>
              <a:defRPr sz="1800"/>
            </a:lvl6pPr>
            <a:lvl7pPr marL="0" marR="0" lvl="6" indent="0" algn="l" rtl="0">
              <a:spcBef>
                <a:spcPts val="0"/>
              </a:spcBef>
              <a:buNone/>
              <a:defRPr sz="1800"/>
            </a:lvl7pPr>
            <a:lvl8pPr marL="0" marR="0" lvl="7" indent="0" algn="l" rtl="0">
              <a:spcBef>
                <a:spcPts val="0"/>
              </a:spcBef>
              <a:buNone/>
              <a:defRPr sz="1800"/>
            </a:lvl8pPr>
            <a:lvl9pPr marL="0" marR="0" lvl="8" indent="0" algn="l" rtl="0">
              <a:spcBef>
                <a:spcPts val="0"/>
              </a:spcBef>
              <a:buNone/>
              <a:defRPr sz="1800"/>
            </a:lvl9pPr>
          </a:lstStyle>
          <a:p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An Open Solution</a:t>
            </a:r>
          </a:p>
          <a:p>
            <a:r>
              <a:rPr lang="en-US" sz="3200" dirty="0">
                <a:latin typeface="Open Sans" charset="0"/>
                <a:ea typeface="Open Sans" charset="0"/>
                <a:cs typeface="Open Sans" charset="0"/>
              </a:rPr>
              <a:t>f</a:t>
            </a:r>
            <a:r>
              <a:rPr lang="en-US" sz="3200" dirty="0" smtClean="0">
                <a:latin typeface="Open Sans" charset="0"/>
                <a:ea typeface="Open Sans" charset="0"/>
                <a:cs typeface="Open Sans" charset="0"/>
              </a:rPr>
              <a:t>or Urgent Problems</a:t>
            </a:r>
            <a:endParaRPr lang="en-US" sz="3200" dirty="0">
              <a:latin typeface="Open Sans" charset="0"/>
              <a:ea typeface="Open Sans" charset="0"/>
              <a:cs typeface="Ope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31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661"/>
    </mc:Choice>
    <mc:Fallback xmlns="">
      <p:transition advTm="6661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heckershadow_illusion4f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7163"/>
            <a:ext cx="8466137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2" name="Group 3"/>
          <p:cNvGrpSpPr>
            <a:grpSpLocks/>
          </p:cNvGrpSpPr>
          <p:nvPr/>
        </p:nvGrpSpPr>
        <p:grpSpPr bwMode="auto">
          <a:xfrm>
            <a:off x="4327525" y="2209800"/>
            <a:ext cx="854075" cy="1836738"/>
            <a:chOff x="2735" y="1392"/>
            <a:chExt cx="538" cy="1157"/>
          </a:xfrm>
        </p:grpSpPr>
        <p:pic>
          <p:nvPicPr>
            <p:cNvPr id="30724" name="Picture 4" descr="A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" y="1392"/>
              <a:ext cx="486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5" name="Picture 5" descr="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" y="2257"/>
              <a:ext cx="49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7580313" y="6553200"/>
            <a:ext cx="1631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err="1" smtClean="0">
                <a:latin typeface="Open Sans"/>
                <a:cs typeface="Open Sans"/>
              </a:rPr>
              <a:t>Adelson</a:t>
            </a:r>
            <a:r>
              <a:rPr lang="en-US" b="0" dirty="0" smtClean="0">
                <a:latin typeface="Open Sans"/>
                <a:cs typeface="Open Sans"/>
              </a:rPr>
              <a:t>, 1995</a:t>
            </a:r>
            <a:endParaRPr lang="en-US" b="0" i="1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66101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heckershadow_illusion4fu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13" y="157163"/>
            <a:ext cx="8466137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2" name="Group 3"/>
          <p:cNvGrpSpPr>
            <a:grpSpLocks/>
          </p:cNvGrpSpPr>
          <p:nvPr/>
        </p:nvGrpSpPr>
        <p:grpSpPr bwMode="auto">
          <a:xfrm>
            <a:off x="4327525" y="2209800"/>
            <a:ext cx="854075" cy="1836738"/>
            <a:chOff x="2735" y="1392"/>
            <a:chExt cx="538" cy="1157"/>
          </a:xfrm>
        </p:grpSpPr>
        <p:pic>
          <p:nvPicPr>
            <p:cNvPr id="30724" name="Picture 4" descr="A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7" y="1392"/>
              <a:ext cx="486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25" name="Picture 5" descr="B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5" y="2257"/>
              <a:ext cx="49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7580313" y="6553200"/>
            <a:ext cx="163139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err="1" smtClean="0">
                <a:latin typeface="Open Sans"/>
                <a:cs typeface="Open Sans"/>
              </a:rPr>
              <a:t>Adelson</a:t>
            </a:r>
            <a:r>
              <a:rPr lang="en-US" b="0" dirty="0" smtClean="0">
                <a:latin typeface="Open Sans"/>
                <a:cs typeface="Open Sans"/>
              </a:rPr>
              <a:t>, 1995</a:t>
            </a:r>
            <a:endParaRPr lang="en-US" b="0" i="1" dirty="0">
              <a:latin typeface="Open Sans"/>
              <a:cs typeface="Open Sans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85876" y="2624514"/>
            <a:ext cx="914400" cy="995738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285876" y="478256"/>
            <a:ext cx="914400" cy="995738"/>
          </a:xfrm>
          <a:prstGeom prst="rect">
            <a:avLst/>
          </a:prstGeom>
          <a:solidFill>
            <a:srgbClr val="787878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989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950" y="710045"/>
            <a:ext cx="71501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84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950" y="710045"/>
            <a:ext cx="71501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og-and-Hor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549400"/>
            <a:ext cx="48768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8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rog-and-Hor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33600" y="1549400"/>
            <a:ext cx="4876800" cy="375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45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06 at 6.20.3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083"/>
            <a:ext cx="9144000" cy="5339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6496" y="6477000"/>
            <a:ext cx="201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Open Sans"/>
                <a:cs typeface="Open Sans"/>
              </a:rPr>
              <a:t>Silberzahn</a:t>
            </a:r>
            <a:r>
              <a:rPr lang="en-US" dirty="0" smtClean="0">
                <a:latin typeface="Open Sans"/>
                <a:cs typeface="Open Sans"/>
              </a:rPr>
              <a:t> et al., 2015</a:t>
            </a:r>
            <a:endParaRPr lang="en-US" dirty="0">
              <a:latin typeface="Open Sans"/>
              <a:cs typeface="Open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838200"/>
            <a:ext cx="7696200" cy="990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6477000"/>
            <a:ext cx="2568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Open Sans"/>
                <a:cs typeface="Open Sans"/>
              </a:rPr>
              <a:t>Figure by </a:t>
            </a:r>
            <a:r>
              <a:rPr lang="en-US" dirty="0" err="1" smtClean="0">
                <a:latin typeface="Open Sans"/>
                <a:cs typeface="Open Sans"/>
              </a:rPr>
              <a:t>fivethirtyeight.com</a:t>
            </a:r>
            <a:endParaRPr lang="en-US" dirty="0">
              <a:latin typeface="Open Sans"/>
              <a:cs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3172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34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3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|34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2128</TotalTime>
  <Words>1871</Words>
  <Application>Microsoft Macintosh PowerPoint</Application>
  <PresentationFormat>On-screen Show (4:3)</PresentationFormat>
  <Paragraphs>445</Paragraphs>
  <Slides>98</Slides>
  <Notes>74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98</vt:i4>
      </vt:variant>
    </vt:vector>
  </HeadingPairs>
  <TitlesOfParts>
    <vt:vector size="106" baseType="lpstr">
      <vt:lpstr>Arial</vt:lpstr>
      <vt:lpstr>Arvo</vt:lpstr>
      <vt:lpstr>Calibri</vt:lpstr>
      <vt:lpstr>Calibri Light</vt:lpstr>
      <vt:lpstr>ＭＳ Ｐゴシック</vt:lpstr>
      <vt:lpstr>Open Sans</vt:lpstr>
      <vt:lpstr>Times New Roman</vt:lpstr>
      <vt:lpstr>Office Theme</vt:lpstr>
      <vt:lpstr>An Open Solution for Urgent Problems</vt:lpstr>
      <vt:lpstr>Background Computer Science Statistics Psychology</vt:lpstr>
      <vt:lpstr>About me Research Technologist and Methodologist</vt:lpstr>
      <vt:lpstr>I want to help people.  I want to reduce suffering. I want to save lives.</vt:lpstr>
      <vt:lpstr>How many lives can I help make better?  How many lives can I save?</vt:lpstr>
      <vt:lpstr>PowerPoint Presentation</vt:lpstr>
      <vt:lpstr>Mission Increase openness, integrity, and reproducibility of scholarly research.</vt:lpstr>
      <vt:lpstr>…in service of increased research efficiency, quality,  innovation, inclusion, and diversity.</vt:lpstr>
      <vt:lpstr>Everything we do is  free and open.</vt:lpstr>
      <vt:lpstr>PowerPoint Presentation</vt:lpstr>
      <vt:lpstr>Problem The gap between scholarly values and practices.</vt:lpstr>
      <vt:lpstr>Incentives for individual success are focused on getting it published, not getting it right.</vt:lpstr>
      <vt:lpstr>…not focused on Rigor, reproducibility, replicability, reuse, and extension.</vt:lpstr>
      <vt:lpstr>PowerPoint Presentation</vt:lpstr>
      <vt:lpstr>Norms</vt:lpstr>
      <vt:lpstr>Norms</vt:lpstr>
      <vt:lpstr>Norms</vt:lpstr>
      <vt:lpstr>Norms</vt:lpstr>
      <vt:lpstr>Norms</vt:lpstr>
      <vt:lpstr>PowerPoint Presentation</vt:lpstr>
      <vt:lpstr>PowerPoint Presentation</vt:lpstr>
      <vt:lpstr>PowerPoint Presentation</vt:lpstr>
      <vt:lpstr>Reproducibility Project: Psychology http://osf.io/ezcuj</vt:lpstr>
      <vt:lpstr>PowerPoint Presentation</vt:lpstr>
      <vt:lpstr>PowerPoint Presentation</vt:lpstr>
      <vt:lpstr>Open is the solution. We’re making progress.</vt:lpstr>
      <vt:lpstr>PowerPoint Presentation</vt:lpstr>
      <vt:lpstr>PowerPoint Presentation</vt:lpstr>
      <vt:lpstr>Data Availability in Psychological Science</vt:lpstr>
      <vt:lpstr>Grand challenges.</vt:lpstr>
      <vt:lpstr>PowerPoint Presentation</vt:lpstr>
      <vt:lpstr>PowerPoint Presentation</vt:lpstr>
      <vt:lpstr>PowerPoint Presentation</vt:lpstr>
      <vt:lpstr>Cervical Cancer in India 25% of all cases 74k deaths annually 1 in 53 women vs. 1 in 100 Preventable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many lives can I help make better?  How many lives can I save?</vt:lpstr>
      <vt:lpstr>How many lives am I alright with NOT saving?</vt:lpstr>
      <vt:lpstr>PowerPoint Presentation</vt:lpstr>
      <vt:lpstr>PowerPoint Presentation</vt:lpstr>
      <vt:lpstr>PowerPoint Presentation</vt:lpstr>
      <vt:lpstr>PowerPoint Presentation</vt:lpstr>
      <vt:lpstr>How many lives is a Science or Nature publication worth?   How many lives is 10 publications worth?</vt:lpstr>
      <vt:lpstr>Malaria 429k deaths worldwide 92% in Sub-Saharan Africa</vt:lpstr>
      <vt:lpstr>Malaria 429k*1% 429k*.1%      429k*.01% 429k*.001%</vt:lpstr>
      <vt:lpstr>PowerPoint Presentation</vt:lpstr>
      <vt:lpstr>We don’t always have the luxury of changing incentive structures.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Workflow Integration Approach</vt:lpstr>
      <vt:lpstr>1. Meet users where they are.</vt:lpstr>
      <vt:lpstr>2. Respect current incentives.</vt:lpstr>
      <vt:lpstr>3. Respect current workflow.</vt:lpstr>
      <vt:lpstr>We could . . .</vt:lpstr>
      <vt:lpstr>Better, we could . . .</vt:lpstr>
      <vt:lpstr>Even better, we could . . .</vt:lpstr>
      <vt:lpstr>Best, we could . . 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Research is hard.  Context is important.</vt:lpstr>
      <vt:lpstr>If we seek to facilitate reproducibility, replicability, extension, and reuse…</vt:lpstr>
      <vt:lpstr>We need to move beyond description of outcomes to description of process or, better, sharing actual process.</vt:lpstr>
      <vt:lpstr>Open Access Open Data Open Materials Open Data Cleaning Scripts Open …</vt:lpstr>
      <vt:lpstr>PowerPoint Presentation</vt:lpstr>
      <vt:lpstr>Open Workflow makes it easy to collaborate, integrate expertise, and give credit.</vt:lpstr>
      <vt:lpstr>Big problems require big science—big research.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Support open access, open output, and open workflow policies.   Stop signing away copyright, exclusive licensing agreements.</vt:lpstr>
      <vt:lpstr>State our values, make those statements public, and facilitate and resource practices that align with those values.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Open Solution for Urgent Problems</dc:title>
  <dc:subject/>
  <dc:creator>Jeffrey Spies</dc:creator>
  <cp:keywords/>
  <dc:description/>
  <cp:lastModifiedBy>Microsoft Office User</cp:lastModifiedBy>
  <cp:revision>52</cp:revision>
  <dcterms:created xsi:type="dcterms:W3CDTF">2017-10-17T04:43:12Z</dcterms:created>
  <dcterms:modified xsi:type="dcterms:W3CDTF">2017-12-06T19:23:27Z</dcterms:modified>
  <cp:category/>
</cp:coreProperties>
</file>