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7"/>
  </p:notesMasterIdLst>
  <p:handoutMasterIdLst>
    <p:handoutMasterId r:id="rId18"/>
  </p:handoutMasterIdLst>
  <p:sldIdLst>
    <p:sldId id="305" r:id="rId5"/>
    <p:sldId id="296" r:id="rId6"/>
    <p:sldId id="306" r:id="rId7"/>
    <p:sldId id="317" r:id="rId8"/>
    <p:sldId id="320" r:id="rId9"/>
    <p:sldId id="319" r:id="rId10"/>
    <p:sldId id="318" r:id="rId11"/>
    <p:sldId id="321" r:id="rId12"/>
    <p:sldId id="259" r:id="rId13"/>
    <p:sldId id="310" r:id="rId14"/>
    <p:sldId id="316" r:id="rId15"/>
    <p:sldId id="322"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3" name="Author" initials="A" lastIdx="0"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9D7D9"/>
    <a:srgbClr val="93D3D9"/>
    <a:srgbClr val="AAD6FF"/>
    <a:srgbClr val="B2C8CD"/>
    <a:srgbClr val="CCD8D6"/>
    <a:srgbClr val="4F5945"/>
    <a:srgbClr val="73292A"/>
    <a:srgbClr val="7F867A"/>
    <a:srgbClr val="A65B3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879" autoAdjust="0"/>
  </p:normalViewPr>
  <p:slideViewPr>
    <p:cSldViewPr snapToGrid="0">
      <p:cViewPr varScale="1">
        <p:scale>
          <a:sx n="72" d="100"/>
          <a:sy n="72" d="100"/>
        </p:scale>
        <p:origin x="456" y="56"/>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showGuides="1">
      <p:cViewPr varScale="1">
        <p:scale>
          <a:sx n="82" d="100"/>
          <a:sy n="82" d="100"/>
        </p:scale>
        <p:origin x="2784" y="17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8/10/relationships/authors" Targe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A49852A6-C536-198B-0B36-808C24FAAF6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9F40B29C-E84A-E4D1-8998-1A961EC23BAC}"/>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2A5AE42-7DC1-8140-9B13-146984FDEF22}" type="datetimeFigureOut">
              <a:rPr lang="en-US" smtClean="0"/>
              <a:t>12/21/2023</a:t>
            </a:fld>
            <a:endParaRPr lang="en-US" dirty="0"/>
          </a:p>
        </p:txBody>
      </p:sp>
      <p:sp>
        <p:nvSpPr>
          <p:cNvPr id="4" name="Footer Placeholder 3">
            <a:extLst>
              <a:ext uri="{FF2B5EF4-FFF2-40B4-BE49-F238E27FC236}">
                <a16:creationId xmlns:a16="http://schemas.microsoft.com/office/drawing/2014/main" id="{FCCE4DE7-ED89-D264-F004-38F2DF4879D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CF7E8591-FF54-5A00-A703-95ABC16B78DA}"/>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7369B77-94AB-0344-9EBF-9DB9EE8D3ABC}" type="slidenum">
              <a:rPr lang="en-US" smtClean="0"/>
              <a:t>‹#›</a:t>
            </a:fld>
            <a:endParaRPr lang="en-US" dirty="0"/>
          </a:p>
        </p:txBody>
      </p:sp>
    </p:spTree>
    <p:extLst>
      <p:ext uri="{BB962C8B-B14F-4D97-AF65-F5344CB8AC3E}">
        <p14:creationId xmlns:p14="http://schemas.microsoft.com/office/powerpoint/2010/main" val="23985974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F75F72-8950-AF4F-9381-1D26FB547EA1}" type="datetimeFigureOut">
              <a:rPr lang="en-US" smtClean="0"/>
              <a:t>12/21/2023</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775476F-A808-1F46-A368-07984F6DA22E}" type="slidenum">
              <a:rPr lang="en-US" smtClean="0"/>
              <a:t>‹#›</a:t>
            </a:fld>
            <a:endParaRPr lang="en-US" dirty="0"/>
          </a:p>
        </p:txBody>
      </p:sp>
    </p:spTree>
    <p:extLst>
      <p:ext uri="{BB962C8B-B14F-4D97-AF65-F5344CB8AC3E}">
        <p14:creationId xmlns:p14="http://schemas.microsoft.com/office/powerpoint/2010/main" val="11142527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775476F-A808-1F46-A368-07984F6DA22E}" type="slidenum">
              <a:rPr lang="en-US" smtClean="0"/>
              <a:t>2</a:t>
            </a:fld>
            <a:endParaRPr lang="en-US" dirty="0"/>
          </a:p>
        </p:txBody>
      </p:sp>
    </p:spTree>
    <p:extLst>
      <p:ext uri="{BB962C8B-B14F-4D97-AF65-F5344CB8AC3E}">
        <p14:creationId xmlns:p14="http://schemas.microsoft.com/office/powerpoint/2010/main" val="32702328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775476F-A808-1F46-A368-07984F6DA22E}" type="slidenum">
              <a:rPr lang="en-US" smtClean="0"/>
              <a:t>9</a:t>
            </a:fld>
            <a:endParaRPr lang="en-US" dirty="0"/>
          </a:p>
        </p:txBody>
      </p:sp>
    </p:spTree>
    <p:extLst>
      <p:ext uri="{BB962C8B-B14F-4D97-AF65-F5344CB8AC3E}">
        <p14:creationId xmlns:p14="http://schemas.microsoft.com/office/powerpoint/2010/main" val="1242882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14.png"/></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1.xml"/><Relationship Id="rId5" Type="http://schemas.openxmlformats.org/officeDocument/2006/relationships/image" Target="../media/image12.png"/><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tx2"/>
        </a:solidFill>
        <a:effectLst/>
      </p:bgPr>
    </p:bg>
    <p:spTree>
      <p:nvGrpSpPr>
        <p:cNvPr id="1" name=""/>
        <p:cNvGrpSpPr/>
        <p:nvPr/>
      </p:nvGrpSpPr>
      <p:grpSpPr>
        <a:xfrm>
          <a:off x="0" y="0"/>
          <a:ext cx="0" cy="0"/>
          <a:chOff x="0" y="0"/>
          <a:chExt cx="0" cy="0"/>
        </a:xfrm>
      </p:grpSpPr>
      <p:pic>
        <p:nvPicPr>
          <p:cNvPr id="5" name="Picture 4" descr="A picture containing text, plant&#10;&#10;Description automatically generated">
            <a:extLst>
              <a:ext uri="{FF2B5EF4-FFF2-40B4-BE49-F238E27FC236}">
                <a16:creationId xmlns:a16="http://schemas.microsoft.com/office/drawing/2014/main" id="{A26D6E84-B5BE-5F3E-8B3F-1A46C7F307C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17210" y="0"/>
            <a:ext cx="8392026" cy="6858000"/>
          </a:xfrm>
          <a:prstGeom prst="rect">
            <a:avLst/>
          </a:prstGeom>
        </p:spPr>
      </p:pic>
      <p:sp>
        <p:nvSpPr>
          <p:cNvPr id="7" name="Oval 6">
            <a:extLst>
              <a:ext uri="{FF2B5EF4-FFF2-40B4-BE49-F238E27FC236}">
                <a16:creationId xmlns:a16="http://schemas.microsoft.com/office/drawing/2014/main" id="{F0A7E03F-5776-960D-3CA6-7CE62AC96693}"/>
              </a:ext>
            </a:extLst>
          </p:cNvPr>
          <p:cNvSpPr/>
          <p:nvPr userDrawn="1"/>
        </p:nvSpPr>
        <p:spPr>
          <a:xfrm>
            <a:off x="3300284" y="654912"/>
            <a:ext cx="5591432" cy="5591432"/>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9" name="Straight Connector 8">
            <a:extLst>
              <a:ext uri="{FF2B5EF4-FFF2-40B4-BE49-F238E27FC236}">
                <a16:creationId xmlns:a16="http://schemas.microsoft.com/office/drawing/2014/main" id="{6A7464AF-3FD6-6193-CC95-A941ECE17B9D}"/>
              </a:ext>
            </a:extLst>
          </p:cNvPr>
          <p:cNvCxnSpPr>
            <a:cxnSpLocks/>
          </p:cNvCxnSpPr>
          <p:nvPr userDrawn="1"/>
        </p:nvCxnSpPr>
        <p:spPr>
          <a:xfrm>
            <a:off x="4359876" y="4300155"/>
            <a:ext cx="3472249" cy="0"/>
          </a:xfrm>
          <a:prstGeom prst="line">
            <a:avLst/>
          </a:prstGeom>
          <a:ln w="19050">
            <a:solidFill>
              <a:schemeClr val="accent1"/>
            </a:solidFill>
          </a:ln>
        </p:spPr>
        <p:style>
          <a:lnRef idx="1">
            <a:schemeClr val="dk1"/>
          </a:lnRef>
          <a:fillRef idx="0">
            <a:schemeClr val="dk1"/>
          </a:fillRef>
          <a:effectRef idx="0">
            <a:schemeClr val="dk1"/>
          </a:effectRef>
          <a:fontRef idx="minor">
            <a:schemeClr val="tx1"/>
          </a:fontRef>
        </p:style>
      </p:cxnSp>
      <p:pic>
        <p:nvPicPr>
          <p:cNvPr id="11" name="Picture 10" descr="A picture containing text&#10;&#10;Description automatically generated">
            <a:extLst>
              <a:ext uri="{FF2B5EF4-FFF2-40B4-BE49-F238E27FC236}">
                <a16:creationId xmlns:a16="http://schemas.microsoft.com/office/drawing/2014/main" id="{E5214731-3110-8D76-56DF-633537104197}"/>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609961" y="4157464"/>
            <a:ext cx="972078" cy="285381"/>
          </a:xfrm>
          <a:prstGeom prst="rect">
            <a:avLst/>
          </a:prstGeom>
        </p:spPr>
      </p:pic>
      <p:sp>
        <p:nvSpPr>
          <p:cNvPr id="17" name="Oval 16">
            <a:extLst>
              <a:ext uri="{FF2B5EF4-FFF2-40B4-BE49-F238E27FC236}">
                <a16:creationId xmlns:a16="http://schemas.microsoft.com/office/drawing/2014/main" id="{516369FF-9501-1944-3E3F-46CBFD515D8D}"/>
              </a:ext>
            </a:extLst>
          </p:cNvPr>
          <p:cNvSpPr/>
          <p:nvPr userDrawn="1"/>
        </p:nvSpPr>
        <p:spPr>
          <a:xfrm>
            <a:off x="3447535" y="807312"/>
            <a:ext cx="5296930" cy="5296930"/>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3" name="Picture 12" descr="A picture containing ceramic ware, porcelain&#10;&#10;Description automatically generated">
            <a:extLst>
              <a:ext uri="{FF2B5EF4-FFF2-40B4-BE49-F238E27FC236}">
                <a16:creationId xmlns:a16="http://schemas.microsoft.com/office/drawing/2014/main" id="{AB1576B0-66ED-3F92-2AF8-4EF965E4E3FC}"/>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019338" y="4814449"/>
            <a:ext cx="1668775" cy="1621434"/>
          </a:xfrm>
          <a:prstGeom prst="rect">
            <a:avLst/>
          </a:prstGeom>
        </p:spPr>
      </p:pic>
      <p:pic>
        <p:nvPicPr>
          <p:cNvPr id="15" name="Picture 14">
            <a:extLst>
              <a:ext uri="{FF2B5EF4-FFF2-40B4-BE49-F238E27FC236}">
                <a16:creationId xmlns:a16="http://schemas.microsoft.com/office/drawing/2014/main" id="{9E576603-B88C-9F7F-98A5-E94BD2C23E63}"/>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3530777" y="1164252"/>
            <a:ext cx="818801" cy="845501"/>
          </a:xfrm>
          <a:prstGeom prst="rect">
            <a:avLst/>
          </a:prstGeom>
        </p:spPr>
      </p:pic>
      <p:sp>
        <p:nvSpPr>
          <p:cNvPr id="2" name="Title 1">
            <a:extLst>
              <a:ext uri="{FF2B5EF4-FFF2-40B4-BE49-F238E27FC236}">
                <a16:creationId xmlns:a16="http://schemas.microsoft.com/office/drawing/2014/main" id="{494248F2-5264-4601-AA0B-6C092F77F2DD}"/>
              </a:ext>
            </a:extLst>
          </p:cNvPr>
          <p:cNvSpPr>
            <a:spLocks noGrp="1"/>
          </p:cNvSpPr>
          <p:nvPr>
            <p:ph type="ctrTitle"/>
          </p:nvPr>
        </p:nvSpPr>
        <p:spPr>
          <a:xfrm>
            <a:off x="2749296" y="2660904"/>
            <a:ext cx="6693408" cy="1088136"/>
          </a:xfrm>
        </p:spPr>
        <p:txBody>
          <a:bodyPr anchor="b">
            <a:noAutofit/>
          </a:bodyPr>
          <a:lstStyle>
            <a:lvl1pPr algn="ctr">
              <a:defRPr sz="46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DCFB69D3-5632-4285-A209-9DCA67DA668C}"/>
              </a:ext>
            </a:extLst>
          </p:cNvPr>
          <p:cNvSpPr>
            <a:spLocks noGrp="1"/>
          </p:cNvSpPr>
          <p:nvPr>
            <p:ph type="subTitle" idx="1"/>
          </p:nvPr>
        </p:nvSpPr>
        <p:spPr>
          <a:xfrm>
            <a:off x="4596384" y="2267712"/>
            <a:ext cx="2999232" cy="43891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29164985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2_Title and Content">
    <p:bg>
      <p:bgPr>
        <a:solidFill>
          <a:schemeClr val="tx2"/>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EB05881-FB11-43E8-CCDD-8C12CDB4FE47}"/>
              </a:ext>
            </a:extLst>
          </p:cNvPr>
          <p:cNvSpPr/>
          <p:nvPr userDrawn="1"/>
        </p:nvSpPr>
        <p:spPr>
          <a:xfrm>
            <a:off x="838199" y="196052"/>
            <a:ext cx="10515601" cy="16867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Picture 8" descr="A picture containing fabric&#10;&#10;Description automatically generated">
            <a:extLst>
              <a:ext uri="{FF2B5EF4-FFF2-40B4-BE49-F238E27FC236}">
                <a16:creationId xmlns:a16="http://schemas.microsoft.com/office/drawing/2014/main" id="{A4941BBB-13FC-2ACE-1A50-C0F465531BD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5400000">
            <a:off x="5314950" y="-64113"/>
            <a:ext cx="1562100" cy="4394200"/>
          </a:xfrm>
          <a:prstGeom prst="rect">
            <a:avLst/>
          </a:prstGeom>
        </p:spPr>
      </p:pic>
      <p:sp>
        <p:nvSpPr>
          <p:cNvPr id="11" name="Rectangle 10">
            <a:extLst>
              <a:ext uri="{FF2B5EF4-FFF2-40B4-BE49-F238E27FC236}">
                <a16:creationId xmlns:a16="http://schemas.microsoft.com/office/drawing/2014/main" id="{D8BE9E36-E9D5-3FA6-EE22-A6E5CE13C462}"/>
              </a:ext>
            </a:extLst>
          </p:cNvPr>
          <p:cNvSpPr/>
          <p:nvPr userDrawn="1"/>
        </p:nvSpPr>
        <p:spPr>
          <a:xfrm>
            <a:off x="995423" y="319215"/>
            <a:ext cx="10185721" cy="1444625"/>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3" name="Picture 12" descr="A picture containing flower, plant&#10;&#10;Description automatically generated">
            <a:extLst>
              <a:ext uri="{FF2B5EF4-FFF2-40B4-BE49-F238E27FC236}">
                <a16:creationId xmlns:a16="http://schemas.microsoft.com/office/drawing/2014/main" id="{479E4054-0885-457B-35B3-A9B26ED93606}"/>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rot="5400000">
            <a:off x="4869421" y="459092"/>
            <a:ext cx="749300" cy="2755900"/>
          </a:xfrm>
          <a:prstGeom prst="rect">
            <a:avLst/>
          </a:prstGeom>
        </p:spPr>
      </p:pic>
      <p:sp>
        <p:nvSpPr>
          <p:cNvPr id="2" name="Title 1">
            <a:extLst>
              <a:ext uri="{FF2B5EF4-FFF2-40B4-BE49-F238E27FC236}">
                <a16:creationId xmlns:a16="http://schemas.microsoft.com/office/drawing/2014/main" id="{3CD97974-B93C-4C96-B3F6-F69E3D6DE6CA}"/>
              </a:ext>
            </a:extLst>
          </p:cNvPr>
          <p:cNvSpPr>
            <a:spLocks noGrp="1"/>
          </p:cNvSpPr>
          <p:nvPr>
            <p:ph type="title"/>
          </p:nvPr>
        </p:nvSpPr>
        <p:spPr>
          <a:xfrm>
            <a:off x="838200" y="484632"/>
            <a:ext cx="10515600" cy="1133856"/>
          </a:xfrm>
        </p:spPr>
        <p:txBody>
          <a:bodyPr/>
          <a:lstStyle>
            <a:lvl1pPr algn="ctr">
              <a:defRPr>
                <a:latin typeface="Baskerville" panose="02020502070401020303" pitchFamily="18" charset="0"/>
                <a:ea typeface="Baskerville" panose="02020502070401020303" pitchFamily="18"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8A6FC6F2-80B4-49A7-9448-33FE2DF0E967}"/>
              </a:ext>
            </a:extLst>
          </p:cNvPr>
          <p:cNvSpPr>
            <a:spLocks noGrp="1"/>
          </p:cNvSpPr>
          <p:nvPr>
            <p:ph idx="1"/>
          </p:nvPr>
        </p:nvSpPr>
        <p:spPr>
          <a:xfrm>
            <a:off x="838200" y="2990088"/>
            <a:ext cx="10515600" cy="3474720"/>
          </a:xfrm>
        </p:spPr>
        <p:txBody>
          <a:bodyPr/>
          <a:lstStyle>
            <a:lvl1pPr>
              <a:defRPr>
                <a:latin typeface="Gill Sans Nova Light" panose="020F0302020204030204" pitchFamily="34" charset="0"/>
                <a:cs typeface="Gill Sans Nova Light" panose="020F0302020204030204" pitchFamily="34" charset="0"/>
              </a:defRPr>
            </a:lvl1pPr>
            <a:lvl2pPr>
              <a:defRPr>
                <a:latin typeface="Gill Sans Nova Light" panose="020F0302020204030204" pitchFamily="34" charset="0"/>
                <a:cs typeface="Gill Sans Nova Light" panose="020F0302020204030204" pitchFamily="34" charset="0"/>
              </a:defRPr>
            </a:lvl2pPr>
            <a:lvl3pPr>
              <a:defRPr>
                <a:latin typeface="Gill Sans Nova Light" panose="020F0302020204030204" pitchFamily="34" charset="0"/>
                <a:cs typeface="Gill Sans Nova Light" panose="020F0302020204030204" pitchFamily="34" charset="0"/>
              </a:defRPr>
            </a:lvl3pPr>
            <a:lvl4pPr>
              <a:defRPr>
                <a:latin typeface="Gill Sans Nova Light" panose="020F0302020204030204" pitchFamily="34" charset="0"/>
                <a:cs typeface="Gill Sans Nova Light" panose="020F0302020204030204" pitchFamily="34" charset="0"/>
              </a:defRPr>
            </a:lvl4pPr>
            <a:lvl5pPr>
              <a:defRPr>
                <a:latin typeface="Gill Sans Nova Light" panose="020F0302020204030204" pitchFamily="34" charset="0"/>
                <a:cs typeface="Gill Sans Nova Light" panose="020F03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4" name="Footer Placeholder 13">
            <a:extLst>
              <a:ext uri="{FF2B5EF4-FFF2-40B4-BE49-F238E27FC236}">
                <a16:creationId xmlns:a16="http://schemas.microsoft.com/office/drawing/2014/main" id="{C6C79F3B-6B68-BA3C-6CBE-C26E339E450E}"/>
              </a:ext>
            </a:extLst>
          </p:cNvPr>
          <p:cNvSpPr>
            <a:spLocks noGrp="1"/>
          </p:cNvSpPr>
          <p:nvPr>
            <p:ph type="ftr" sz="quarter" idx="10"/>
          </p:nvPr>
        </p:nvSpPr>
        <p:spPr/>
        <p:txBody>
          <a:bodyPr/>
          <a:lstStyle/>
          <a:p>
            <a:r>
              <a:rPr lang="en-US"/>
              <a:t>Presentation title</a:t>
            </a:r>
            <a:endParaRPr lang="en-US" dirty="0"/>
          </a:p>
        </p:txBody>
      </p:sp>
      <p:sp>
        <p:nvSpPr>
          <p:cNvPr id="15" name="Slide Number Placeholder 14">
            <a:extLst>
              <a:ext uri="{FF2B5EF4-FFF2-40B4-BE49-F238E27FC236}">
                <a16:creationId xmlns:a16="http://schemas.microsoft.com/office/drawing/2014/main" id="{9D503431-982D-5D35-88BF-09474F76D65D}"/>
              </a:ext>
            </a:extLst>
          </p:cNvPr>
          <p:cNvSpPr>
            <a:spLocks noGrp="1"/>
          </p:cNvSpPr>
          <p:nvPr>
            <p:ph type="sldNum" sz="quarter" idx="11"/>
          </p:nvPr>
        </p:nvSpPr>
        <p:spPr/>
        <p:txBody>
          <a:bodyPr/>
          <a:lstStyle/>
          <a:p>
            <a:fld id="{294A09A9-5501-47C1-A89A-A340965A2BE2}" type="slidenum">
              <a:rPr lang="en-US" smtClean="0"/>
              <a:pPr/>
              <a:t>‹#›</a:t>
            </a:fld>
            <a:endParaRPr lang="en-US" dirty="0"/>
          </a:p>
        </p:txBody>
      </p:sp>
    </p:spTree>
    <p:extLst>
      <p:ext uri="{BB962C8B-B14F-4D97-AF65-F5344CB8AC3E}">
        <p14:creationId xmlns:p14="http://schemas.microsoft.com/office/powerpoint/2010/main" val="37910447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5068407D-A1C4-B842-0C34-B2DE8AD312D3}"/>
              </a:ext>
            </a:extLst>
          </p:cNvPr>
          <p:cNvSpPr/>
          <p:nvPr userDrawn="1"/>
        </p:nvSpPr>
        <p:spPr>
          <a:xfrm>
            <a:off x="4680" y="0"/>
            <a:ext cx="12191999" cy="230924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a:extLst>
              <a:ext uri="{FF2B5EF4-FFF2-40B4-BE49-F238E27FC236}">
                <a16:creationId xmlns:a16="http://schemas.microsoft.com/office/drawing/2014/main" id="{DA1AE7FB-DFC0-DCDA-47AD-6ED81A6427FA}"/>
              </a:ext>
            </a:extLst>
          </p:cNvPr>
          <p:cNvSpPr/>
          <p:nvPr userDrawn="1"/>
        </p:nvSpPr>
        <p:spPr>
          <a:xfrm>
            <a:off x="1007819" y="319215"/>
            <a:ext cx="10185721" cy="1444625"/>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 name="Picture 9" descr="A picture containing mollusk, insect&#10;&#10;Description automatically generated">
            <a:extLst>
              <a:ext uri="{FF2B5EF4-FFF2-40B4-BE49-F238E27FC236}">
                <a16:creationId xmlns:a16="http://schemas.microsoft.com/office/drawing/2014/main" id="{7A4DFCBA-879E-D6C9-9F81-B4F92254235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96902" y="1631192"/>
            <a:ext cx="1207554" cy="354511"/>
          </a:xfrm>
          <a:prstGeom prst="rect">
            <a:avLst/>
          </a:prstGeom>
        </p:spPr>
      </p:pic>
      <p:sp>
        <p:nvSpPr>
          <p:cNvPr id="2" name="Title 1">
            <a:extLst>
              <a:ext uri="{FF2B5EF4-FFF2-40B4-BE49-F238E27FC236}">
                <a16:creationId xmlns:a16="http://schemas.microsoft.com/office/drawing/2014/main" id="{B8562BF3-1BFC-6948-02E0-8A1C121C387A}"/>
              </a:ext>
            </a:extLst>
          </p:cNvPr>
          <p:cNvSpPr>
            <a:spLocks noGrp="1"/>
          </p:cNvSpPr>
          <p:nvPr>
            <p:ph type="title"/>
          </p:nvPr>
        </p:nvSpPr>
        <p:spPr>
          <a:xfrm>
            <a:off x="381000" y="381000"/>
            <a:ext cx="11430000" cy="1325563"/>
          </a:xfrm>
        </p:spPr>
        <p:txBody>
          <a:bodyPr/>
          <a:lstStyle>
            <a:lvl1pPr algn="ctr">
              <a:defRPr/>
            </a:lvl1pPr>
          </a:lstStyle>
          <a:p>
            <a:r>
              <a:rPr lang="en-US"/>
              <a:t>Click to edit Master title style</a:t>
            </a:r>
            <a:endParaRPr lang="en-US" dirty="0"/>
          </a:p>
        </p:txBody>
      </p:sp>
      <p:sp>
        <p:nvSpPr>
          <p:cNvPr id="3" name="Footer Placeholder 2">
            <a:extLst>
              <a:ext uri="{FF2B5EF4-FFF2-40B4-BE49-F238E27FC236}">
                <a16:creationId xmlns:a16="http://schemas.microsoft.com/office/drawing/2014/main" id="{E158D7F8-0920-52BA-580D-07249122876C}"/>
              </a:ext>
            </a:extLst>
          </p:cNvPr>
          <p:cNvSpPr>
            <a:spLocks noGrp="1"/>
          </p:cNvSpPr>
          <p:nvPr>
            <p:ph type="ftr" sz="quarter" idx="10"/>
          </p:nvPr>
        </p:nvSpPr>
        <p:spPr/>
        <p:txBody>
          <a:bodyPr/>
          <a:lstStyle/>
          <a:p>
            <a:r>
              <a:rPr lang="en-US"/>
              <a:t>Presentation title</a:t>
            </a:r>
            <a:endParaRPr lang="en-US" dirty="0"/>
          </a:p>
        </p:txBody>
      </p:sp>
      <p:sp>
        <p:nvSpPr>
          <p:cNvPr id="4" name="Slide Number Placeholder 3">
            <a:extLst>
              <a:ext uri="{FF2B5EF4-FFF2-40B4-BE49-F238E27FC236}">
                <a16:creationId xmlns:a16="http://schemas.microsoft.com/office/drawing/2014/main" id="{9E6611EB-89A4-4C55-4032-4D0C418398DB}"/>
              </a:ext>
            </a:extLst>
          </p:cNvPr>
          <p:cNvSpPr>
            <a:spLocks noGrp="1"/>
          </p:cNvSpPr>
          <p:nvPr>
            <p:ph type="sldNum" sz="quarter" idx="11"/>
          </p:nvPr>
        </p:nvSpPr>
        <p:spPr/>
        <p:txBody>
          <a:bodyPr/>
          <a:lstStyle/>
          <a:p>
            <a:fld id="{294A09A9-5501-47C1-A89A-A340965A2BE2}" type="slidenum">
              <a:rPr lang="en-US" smtClean="0"/>
              <a:pPr/>
              <a:t>‹#›</a:t>
            </a:fld>
            <a:endParaRPr lang="en-US" dirty="0"/>
          </a:p>
        </p:txBody>
      </p:sp>
      <p:sp>
        <p:nvSpPr>
          <p:cNvPr id="12" name="Content Placeholder 11">
            <a:extLst>
              <a:ext uri="{FF2B5EF4-FFF2-40B4-BE49-F238E27FC236}">
                <a16:creationId xmlns:a16="http://schemas.microsoft.com/office/drawing/2014/main" id="{C6963F99-41C3-5ED4-AAD8-B904145CC7EA}"/>
              </a:ext>
            </a:extLst>
          </p:cNvPr>
          <p:cNvSpPr>
            <a:spLocks noGrp="1"/>
          </p:cNvSpPr>
          <p:nvPr>
            <p:ph sz="quarter" idx="12"/>
          </p:nvPr>
        </p:nvSpPr>
        <p:spPr>
          <a:xfrm>
            <a:off x="975360" y="2615184"/>
            <a:ext cx="10241280" cy="33192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1803499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B2F7EB7A-F5B6-E308-68EE-3065E2B039A6}"/>
              </a:ext>
            </a:extLst>
          </p:cNvPr>
          <p:cNvSpPr/>
          <p:nvPr userDrawn="1"/>
        </p:nvSpPr>
        <p:spPr>
          <a:xfrm>
            <a:off x="0" y="0"/>
            <a:ext cx="4873752" cy="68695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6" name="Picture 35" descr="A close-up of a tree&#10;&#10;Description automatically generated with medium confidence">
            <a:extLst>
              <a:ext uri="{FF2B5EF4-FFF2-40B4-BE49-F238E27FC236}">
                <a16:creationId xmlns:a16="http://schemas.microsoft.com/office/drawing/2014/main" id="{FED57607-56F6-9FD5-F0A8-DE0BCFE896B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2866459" flipH="1">
            <a:off x="2282032" y="1589693"/>
            <a:ext cx="970220" cy="2236127"/>
          </a:xfrm>
          <a:prstGeom prst="rect">
            <a:avLst/>
          </a:prstGeom>
        </p:spPr>
      </p:pic>
      <p:sp>
        <p:nvSpPr>
          <p:cNvPr id="2" name="Title 1">
            <a:extLst>
              <a:ext uri="{FF2B5EF4-FFF2-40B4-BE49-F238E27FC236}">
                <a16:creationId xmlns:a16="http://schemas.microsoft.com/office/drawing/2014/main" id="{5A0D1FF5-7EF8-4250-A259-43050ABBD3B6}"/>
              </a:ext>
            </a:extLst>
          </p:cNvPr>
          <p:cNvSpPr>
            <a:spLocks noGrp="1"/>
          </p:cNvSpPr>
          <p:nvPr>
            <p:ph type="title"/>
          </p:nvPr>
        </p:nvSpPr>
        <p:spPr>
          <a:xfrm>
            <a:off x="6291072" y="978408"/>
            <a:ext cx="4974336" cy="1325880"/>
          </a:xfrm>
        </p:spPr>
        <p:txBody>
          <a:bodyPr/>
          <a:lstStyle/>
          <a:p>
            <a:r>
              <a:rPr lang="en-US"/>
              <a:t>Click to edit Master title style</a:t>
            </a:r>
            <a:endParaRPr lang="en-US" dirty="0"/>
          </a:p>
        </p:txBody>
      </p:sp>
      <p:sp>
        <p:nvSpPr>
          <p:cNvPr id="8" name="Footer Placeholder 7">
            <a:extLst>
              <a:ext uri="{FF2B5EF4-FFF2-40B4-BE49-F238E27FC236}">
                <a16:creationId xmlns:a16="http://schemas.microsoft.com/office/drawing/2014/main" id="{3A51CCCC-1589-401D-AE98-FC28716301EF}"/>
              </a:ext>
            </a:extLst>
          </p:cNvPr>
          <p:cNvSpPr>
            <a:spLocks noGrp="1"/>
          </p:cNvSpPr>
          <p:nvPr>
            <p:ph type="ftr" sz="quarter" idx="11"/>
          </p:nvPr>
        </p:nvSpPr>
        <p:spPr/>
        <p:txBody>
          <a:bodyPr/>
          <a:lstStyle/>
          <a:p>
            <a:r>
              <a:rPr lang="en-US"/>
              <a:t>Presentation title</a:t>
            </a:r>
            <a:endParaRPr lang="en-US" dirty="0"/>
          </a:p>
        </p:txBody>
      </p:sp>
      <p:sp>
        <p:nvSpPr>
          <p:cNvPr id="9" name="Slide Number Placeholder 8">
            <a:extLst>
              <a:ext uri="{FF2B5EF4-FFF2-40B4-BE49-F238E27FC236}">
                <a16:creationId xmlns:a16="http://schemas.microsoft.com/office/drawing/2014/main" id="{285D9D7D-8D9A-473E-AF0D-EF1940D793C3}"/>
              </a:ext>
            </a:extLst>
          </p:cNvPr>
          <p:cNvSpPr>
            <a:spLocks noGrp="1"/>
          </p:cNvSpPr>
          <p:nvPr>
            <p:ph type="sldNum" sz="quarter" idx="12"/>
          </p:nvPr>
        </p:nvSpPr>
        <p:spPr/>
        <p:txBody>
          <a:bodyPr/>
          <a:lstStyle/>
          <a:p>
            <a:fld id="{294A09A9-5501-47C1-A89A-A340965A2BE2}" type="slidenum">
              <a:rPr lang="en-US" smtClean="0"/>
              <a:t>‹#›</a:t>
            </a:fld>
            <a:endParaRPr lang="en-US" dirty="0"/>
          </a:p>
        </p:txBody>
      </p:sp>
      <p:sp>
        <p:nvSpPr>
          <p:cNvPr id="29" name="Text Placeholder 2">
            <a:extLst>
              <a:ext uri="{FF2B5EF4-FFF2-40B4-BE49-F238E27FC236}">
                <a16:creationId xmlns:a16="http://schemas.microsoft.com/office/drawing/2014/main" id="{DEF26CDF-94D4-BA22-7D14-8D3289040C90}"/>
              </a:ext>
            </a:extLst>
          </p:cNvPr>
          <p:cNvSpPr>
            <a:spLocks noGrp="1"/>
          </p:cNvSpPr>
          <p:nvPr>
            <p:ph type="body" idx="1"/>
          </p:nvPr>
        </p:nvSpPr>
        <p:spPr>
          <a:xfrm>
            <a:off x="6291072" y="2322576"/>
            <a:ext cx="5065776" cy="448056"/>
          </a:xfrm>
        </p:spPr>
        <p:txBody>
          <a:bodyPr anchor="b">
            <a:normAutofit/>
          </a:bodyPr>
          <a:lstStyle>
            <a:lvl1pPr marL="0" indent="0">
              <a:buFont typeface="Arial" panose="020B0604020202020204" pitchFamily="34" charset="0"/>
              <a:buNone/>
              <a:defRPr sz="20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0" name="Content Placeholder 3">
            <a:extLst>
              <a:ext uri="{FF2B5EF4-FFF2-40B4-BE49-F238E27FC236}">
                <a16:creationId xmlns:a16="http://schemas.microsoft.com/office/drawing/2014/main" id="{0017BF0C-B2B7-932F-A9AE-5BFAE4AB5C4D}"/>
              </a:ext>
            </a:extLst>
          </p:cNvPr>
          <p:cNvSpPr>
            <a:spLocks noGrp="1"/>
          </p:cNvSpPr>
          <p:nvPr>
            <p:ph sz="half" idx="2"/>
          </p:nvPr>
        </p:nvSpPr>
        <p:spPr>
          <a:xfrm>
            <a:off x="6289612" y="2770632"/>
            <a:ext cx="5065776" cy="1554480"/>
          </a:xfrm>
        </p:spPr>
        <p:txBody>
          <a:bodyPr>
            <a:normAutofit/>
          </a:bodyPr>
          <a:lstStyle>
            <a:lvl1pPr marL="228600" indent="-228600">
              <a:buClr>
                <a:srgbClr val="73292A"/>
              </a:buClr>
              <a:buFont typeface="Arial" panose="020B0604020202020204" pitchFamily="34" charset="0"/>
              <a:buChar char="•"/>
              <a:defRPr sz="1600"/>
            </a:lvl1pPr>
            <a:lvl2pPr marL="685800" indent="-228600">
              <a:buClr>
                <a:srgbClr val="73292A"/>
              </a:buClr>
              <a:buFont typeface="Arial" panose="020B0604020202020204" pitchFamily="34" charset="0"/>
              <a:buChar char="•"/>
              <a:defRPr sz="1400"/>
            </a:lvl2pPr>
            <a:lvl3pPr marL="1143000" indent="-228600">
              <a:buClr>
                <a:srgbClr val="73292A"/>
              </a:buClr>
              <a:buFont typeface="Arial" panose="020B0604020202020204" pitchFamily="34" charset="0"/>
              <a:buChar char="•"/>
              <a:defRPr sz="1200"/>
            </a:lvl3pPr>
            <a:lvl4pPr marL="1600200" indent="-228600">
              <a:buClr>
                <a:srgbClr val="73292A"/>
              </a:buClr>
              <a:buFont typeface="Arial" panose="020B0604020202020204" pitchFamily="34" charset="0"/>
              <a:buChar char="•"/>
              <a:defRPr sz="1100"/>
            </a:lvl4pPr>
            <a:lvl5pPr marL="2057400" indent="-228600">
              <a:buClr>
                <a:srgbClr val="73292A"/>
              </a:buClr>
              <a:buFont typeface="Arial" panose="020B0604020202020204" pitchFamily="34" charset="0"/>
              <a:buChar char="•"/>
              <a:defRPr sz="11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1" name="Text Placeholder 4">
            <a:extLst>
              <a:ext uri="{FF2B5EF4-FFF2-40B4-BE49-F238E27FC236}">
                <a16:creationId xmlns:a16="http://schemas.microsoft.com/office/drawing/2014/main" id="{DEAB8B47-DF86-7C9F-F027-2D4D22B2EA50}"/>
              </a:ext>
            </a:extLst>
          </p:cNvPr>
          <p:cNvSpPr>
            <a:spLocks noGrp="1"/>
          </p:cNvSpPr>
          <p:nvPr>
            <p:ph type="body" sz="quarter" idx="3"/>
          </p:nvPr>
        </p:nvSpPr>
        <p:spPr>
          <a:xfrm>
            <a:off x="6289612" y="4361688"/>
            <a:ext cx="5065776" cy="448056"/>
          </a:xfrm>
        </p:spPr>
        <p:txBody>
          <a:bodyPr anchor="b">
            <a:normAutofit/>
          </a:bodyPr>
          <a:lstStyle>
            <a:lvl1pPr marL="0" indent="0">
              <a:buFont typeface="Arial" panose="020B0604020202020204" pitchFamily="34" charset="0"/>
              <a:buNone/>
              <a:defRPr sz="20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2" name="Content Placeholder 5">
            <a:extLst>
              <a:ext uri="{FF2B5EF4-FFF2-40B4-BE49-F238E27FC236}">
                <a16:creationId xmlns:a16="http://schemas.microsoft.com/office/drawing/2014/main" id="{9BEB2D80-6263-5794-6A1A-CFF345F7A92E}"/>
              </a:ext>
            </a:extLst>
          </p:cNvPr>
          <p:cNvSpPr>
            <a:spLocks noGrp="1"/>
          </p:cNvSpPr>
          <p:nvPr>
            <p:ph sz="quarter" idx="4"/>
          </p:nvPr>
        </p:nvSpPr>
        <p:spPr>
          <a:xfrm>
            <a:off x="6289612" y="4791456"/>
            <a:ext cx="5065776" cy="1408176"/>
          </a:xfrm>
        </p:spPr>
        <p:txBody>
          <a:bodyPr>
            <a:normAutofit/>
          </a:bodyPr>
          <a:lstStyle>
            <a:lvl1pPr>
              <a:buClr>
                <a:srgbClr val="73292A"/>
              </a:buClr>
              <a:defRPr sz="1600"/>
            </a:lvl1pPr>
            <a:lvl2pPr>
              <a:buClr>
                <a:srgbClr val="73292A"/>
              </a:buClr>
              <a:defRPr sz="1400"/>
            </a:lvl2pPr>
            <a:lvl3pPr>
              <a:buClr>
                <a:srgbClr val="73292A"/>
              </a:buClr>
              <a:defRPr sz="1200"/>
            </a:lvl3pPr>
            <a:lvl4pPr>
              <a:buClr>
                <a:srgbClr val="73292A"/>
              </a:buClr>
              <a:defRPr sz="1100"/>
            </a:lvl4pPr>
            <a:lvl5pPr>
              <a:buClr>
                <a:srgbClr val="73292A"/>
              </a:buClr>
              <a:defRPr sz="11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38" name="Picture 37" descr="A group of flowers&#10;&#10;Description automatically generated with low confidence">
            <a:extLst>
              <a:ext uri="{FF2B5EF4-FFF2-40B4-BE49-F238E27FC236}">
                <a16:creationId xmlns:a16="http://schemas.microsoft.com/office/drawing/2014/main" id="{5B08C513-7071-2499-7E9D-CFD5A027C099}"/>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flipH="1">
            <a:off x="1019083" y="2260473"/>
            <a:ext cx="1245309" cy="2314810"/>
          </a:xfrm>
          <a:prstGeom prst="rect">
            <a:avLst/>
          </a:prstGeom>
        </p:spPr>
      </p:pic>
      <p:sp>
        <p:nvSpPr>
          <p:cNvPr id="34" name="Text Placeholder 33">
            <a:extLst>
              <a:ext uri="{FF2B5EF4-FFF2-40B4-BE49-F238E27FC236}">
                <a16:creationId xmlns:a16="http://schemas.microsoft.com/office/drawing/2014/main" id="{BD46E6E9-39FE-B605-0786-F7F7E656F9B0}"/>
              </a:ext>
            </a:extLst>
          </p:cNvPr>
          <p:cNvSpPr>
            <a:spLocks noGrp="1"/>
          </p:cNvSpPr>
          <p:nvPr>
            <p:ph type="body" sz="quarter" idx="13" hasCustomPrompt="1"/>
          </p:nvPr>
        </p:nvSpPr>
        <p:spPr>
          <a:xfrm>
            <a:off x="466344" y="1426464"/>
            <a:ext cx="3922776" cy="4242816"/>
          </a:xfrm>
        </p:spPr>
        <p:txBody>
          <a:bodyPr anchor="ctr">
            <a:normAutofit/>
          </a:bodyPr>
          <a:lstStyle>
            <a:lvl1pPr marL="0" indent="0" algn="ctr">
              <a:spcBef>
                <a:spcPts val="0"/>
              </a:spcBef>
              <a:buNone/>
              <a:defRPr sz="30000">
                <a:solidFill>
                  <a:schemeClr val="bg1"/>
                </a:solidFill>
                <a:latin typeface="+mj-lt"/>
              </a:defRPr>
            </a:lvl1pPr>
          </a:lstStyle>
          <a:p>
            <a:pPr lvl="0"/>
            <a:r>
              <a:rPr lang="en-US" dirty="0"/>
              <a:t>X</a:t>
            </a:r>
          </a:p>
        </p:txBody>
      </p:sp>
    </p:spTree>
    <p:extLst>
      <p:ext uri="{BB962C8B-B14F-4D97-AF65-F5344CB8AC3E}">
        <p14:creationId xmlns:p14="http://schemas.microsoft.com/office/powerpoint/2010/main" val="40624600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1_Comparison">
    <p:bg>
      <p:bgPr>
        <a:solidFill>
          <a:schemeClr val="tx2"/>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588546F5-5752-9595-980A-9978EC65B179}"/>
              </a:ext>
            </a:extLst>
          </p:cNvPr>
          <p:cNvSpPr/>
          <p:nvPr userDrawn="1"/>
        </p:nvSpPr>
        <p:spPr>
          <a:xfrm>
            <a:off x="491679" y="319214"/>
            <a:ext cx="11208641" cy="585774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2" name="Straight Connector 11">
            <a:extLst>
              <a:ext uri="{FF2B5EF4-FFF2-40B4-BE49-F238E27FC236}">
                <a16:creationId xmlns:a16="http://schemas.microsoft.com/office/drawing/2014/main" id="{788B1DFD-B7E9-D65B-0A47-8D442617B0D0}"/>
              </a:ext>
            </a:extLst>
          </p:cNvPr>
          <p:cNvCxnSpPr>
            <a:cxnSpLocks/>
          </p:cNvCxnSpPr>
          <p:nvPr userDrawn="1"/>
        </p:nvCxnSpPr>
        <p:spPr>
          <a:xfrm>
            <a:off x="837235" y="1767119"/>
            <a:ext cx="10516564"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4" name="Picture 13" descr="A picture containing mollusk, insect&#10;&#10;Description automatically generated">
            <a:extLst>
              <a:ext uri="{FF2B5EF4-FFF2-40B4-BE49-F238E27FC236}">
                <a16:creationId xmlns:a16="http://schemas.microsoft.com/office/drawing/2014/main" id="{4190CCC3-E5E8-9E96-318B-F3F62E2328D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95658" y="1631192"/>
            <a:ext cx="1207554" cy="354511"/>
          </a:xfrm>
          <a:prstGeom prst="rect">
            <a:avLst/>
          </a:prstGeom>
        </p:spPr>
      </p:pic>
      <p:sp>
        <p:nvSpPr>
          <p:cNvPr id="2" name="Title 1">
            <a:extLst>
              <a:ext uri="{FF2B5EF4-FFF2-40B4-BE49-F238E27FC236}">
                <a16:creationId xmlns:a16="http://schemas.microsoft.com/office/drawing/2014/main" id="{5A0D1FF5-7EF8-4250-A259-43050ABBD3B6}"/>
              </a:ext>
            </a:extLst>
          </p:cNvPr>
          <p:cNvSpPr>
            <a:spLocks noGrp="1"/>
          </p:cNvSpPr>
          <p:nvPr>
            <p:ph type="title"/>
          </p:nvPr>
        </p:nvSpPr>
        <p:spPr>
          <a:xfrm>
            <a:off x="839788" y="365125"/>
            <a:ext cx="10515600" cy="1325563"/>
          </a:xfrm>
        </p:spPr>
        <p:txBody>
          <a:bodyPr/>
          <a:lstStyle>
            <a:lvl1pPr algn="ctr">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673DC3A9-D4E6-42CF-91A8-F267C7C66CCB}"/>
              </a:ext>
            </a:extLst>
          </p:cNvPr>
          <p:cNvSpPr>
            <a:spLocks noGrp="1"/>
          </p:cNvSpPr>
          <p:nvPr>
            <p:ph type="body" idx="1"/>
          </p:nvPr>
        </p:nvSpPr>
        <p:spPr>
          <a:xfrm>
            <a:off x="1124712" y="2161563"/>
            <a:ext cx="3200400" cy="427797"/>
          </a:xfrm>
        </p:spPr>
        <p:txBody>
          <a:bodyPr anchor="b">
            <a:normAutofit/>
          </a:bodyPr>
          <a:lstStyle>
            <a:lvl1pPr marL="0" indent="0">
              <a:buNone/>
              <a:defRPr sz="20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752CCA9-53A3-4DA5-AD45-C2A2C12A3A6A}"/>
              </a:ext>
            </a:extLst>
          </p:cNvPr>
          <p:cNvSpPr>
            <a:spLocks noGrp="1"/>
          </p:cNvSpPr>
          <p:nvPr>
            <p:ph sz="half" idx="2"/>
          </p:nvPr>
        </p:nvSpPr>
        <p:spPr>
          <a:xfrm>
            <a:off x="1124712" y="2629116"/>
            <a:ext cx="3200400" cy="3320861"/>
          </a:xfrm>
        </p:spPr>
        <p:txBody>
          <a:bodyPr>
            <a:normAutofit/>
          </a:bodyPr>
          <a:lstStyle>
            <a:lvl1pPr marL="228600" indent="-228600">
              <a:buClr>
                <a:srgbClr val="73292A"/>
              </a:buClr>
              <a:buFont typeface="Arial" panose="020B0604020202020204" pitchFamily="34" charset="0"/>
              <a:buChar char="•"/>
              <a:defRPr sz="1600"/>
            </a:lvl1pPr>
            <a:lvl2pPr marL="685800" indent="-228600">
              <a:buClr>
                <a:srgbClr val="73292A"/>
              </a:buClr>
              <a:buFont typeface="Arial" panose="020B0604020202020204" pitchFamily="34" charset="0"/>
              <a:buChar char="•"/>
              <a:defRPr sz="1400"/>
            </a:lvl2pPr>
            <a:lvl3pPr marL="1143000" indent="-228600">
              <a:buClr>
                <a:srgbClr val="73292A"/>
              </a:buClr>
              <a:buFont typeface="Arial" panose="020B0604020202020204" pitchFamily="34" charset="0"/>
              <a:buChar char="•"/>
              <a:defRPr sz="1200"/>
            </a:lvl3pPr>
            <a:lvl4pPr marL="1600200" indent="-228600">
              <a:buClr>
                <a:srgbClr val="73292A"/>
              </a:buClr>
              <a:buFont typeface="Arial" panose="020B0604020202020204" pitchFamily="34" charset="0"/>
              <a:buChar char="•"/>
              <a:defRPr sz="1100"/>
            </a:lvl4pPr>
            <a:lvl5pPr marL="2057400" indent="-228600">
              <a:buClr>
                <a:srgbClr val="73292A"/>
              </a:buClr>
              <a:buFont typeface="Arial" panose="020B0604020202020204" pitchFamily="34" charset="0"/>
              <a:buChar char="•"/>
              <a:defRPr sz="11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2100C9C6-BD61-4D2C-9146-FB785BAE4FF3}"/>
              </a:ext>
            </a:extLst>
          </p:cNvPr>
          <p:cNvSpPr>
            <a:spLocks noGrp="1"/>
          </p:cNvSpPr>
          <p:nvPr>
            <p:ph type="body" sz="quarter" idx="3"/>
          </p:nvPr>
        </p:nvSpPr>
        <p:spPr>
          <a:xfrm>
            <a:off x="4498848" y="2161563"/>
            <a:ext cx="3200400" cy="427797"/>
          </a:xfrm>
        </p:spPr>
        <p:txBody>
          <a:bodyPr anchor="b">
            <a:normAutofit/>
          </a:bodyPr>
          <a:lstStyle>
            <a:lvl1pPr marL="0" indent="0">
              <a:buNone/>
              <a:defRPr sz="20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2E342EE-68BB-484D-98C3-48A7847549D4}"/>
              </a:ext>
            </a:extLst>
          </p:cNvPr>
          <p:cNvSpPr>
            <a:spLocks noGrp="1"/>
          </p:cNvSpPr>
          <p:nvPr>
            <p:ph sz="quarter" idx="4"/>
          </p:nvPr>
        </p:nvSpPr>
        <p:spPr>
          <a:xfrm>
            <a:off x="4498848" y="2629116"/>
            <a:ext cx="3200400" cy="3320861"/>
          </a:xfrm>
        </p:spPr>
        <p:txBody>
          <a:bodyPr>
            <a:normAutofit/>
          </a:bodyPr>
          <a:lstStyle>
            <a:lvl1pPr>
              <a:buClr>
                <a:srgbClr val="73292A"/>
              </a:buClr>
              <a:defRPr sz="1600"/>
            </a:lvl1pPr>
            <a:lvl2pPr>
              <a:buClr>
                <a:srgbClr val="73292A"/>
              </a:buClr>
              <a:defRPr sz="1400"/>
            </a:lvl2pPr>
            <a:lvl3pPr>
              <a:buClr>
                <a:srgbClr val="73292A"/>
              </a:buClr>
              <a:defRPr sz="1200"/>
            </a:lvl3pPr>
            <a:lvl4pPr>
              <a:buClr>
                <a:srgbClr val="73292A"/>
              </a:buClr>
              <a:defRPr sz="1100"/>
            </a:lvl4pPr>
            <a:lvl5pPr>
              <a:buClr>
                <a:srgbClr val="73292A"/>
              </a:buClr>
              <a:defRPr sz="11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a:extLst>
              <a:ext uri="{FF2B5EF4-FFF2-40B4-BE49-F238E27FC236}">
                <a16:creationId xmlns:a16="http://schemas.microsoft.com/office/drawing/2014/main" id="{3A51CCCC-1589-401D-AE98-FC28716301EF}"/>
              </a:ext>
            </a:extLst>
          </p:cNvPr>
          <p:cNvSpPr>
            <a:spLocks noGrp="1"/>
          </p:cNvSpPr>
          <p:nvPr>
            <p:ph type="ftr" sz="quarter" idx="11"/>
          </p:nvPr>
        </p:nvSpPr>
        <p:spPr/>
        <p:txBody>
          <a:bodyPr/>
          <a:lstStyle/>
          <a:p>
            <a:r>
              <a:rPr lang="en-US"/>
              <a:t>Presentation title</a:t>
            </a:r>
            <a:endParaRPr lang="en-US" dirty="0"/>
          </a:p>
        </p:txBody>
      </p:sp>
      <p:sp>
        <p:nvSpPr>
          <p:cNvPr id="9" name="Slide Number Placeholder 8">
            <a:extLst>
              <a:ext uri="{FF2B5EF4-FFF2-40B4-BE49-F238E27FC236}">
                <a16:creationId xmlns:a16="http://schemas.microsoft.com/office/drawing/2014/main" id="{285D9D7D-8D9A-473E-AF0D-EF1940D793C3}"/>
              </a:ext>
            </a:extLst>
          </p:cNvPr>
          <p:cNvSpPr>
            <a:spLocks noGrp="1"/>
          </p:cNvSpPr>
          <p:nvPr>
            <p:ph type="sldNum" sz="quarter" idx="12"/>
          </p:nvPr>
        </p:nvSpPr>
        <p:spPr/>
        <p:txBody>
          <a:bodyPr/>
          <a:lstStyle/>
          <a:p>
            <a:fld id="{294A09A9-5501-47C1-A89A-A340965A2BE2}" type="slidenum">
              <a:rPr lang="en-US" smtClean="0"/>
              <a:t>‹#›</a:t>
            </a:fld>
            <a:endParaRPr lang="en-US" dirty="0"/>
          </a:p>
        </p:txBody>
      </p:sp>
      <p:sp>
        <p:nvSpPr>
          <p:cNvPr id="15" name="Text Placeholder 4">
            <a:extLst>
              <a:ext uri="{FF2B5EF4-FFF2-40B4-BE49-F238E27FC236}">
                <a16:creationId xmlns:a16="http://schemas.microsoft.com/office/drawing/2014/main" id="{F270D939-D128-D431-82CE-9C15D5A7AA9A}"/>
              </a:ext>
            </a:extLst>
          </p:cNvPr>
          <p:cNvSpPr>
            <a:spLocks noGrp="1"/>
          </p:cNvSpPr>
          <p:nvPr>
            <p:ph type="body" sz="quarter" idx="13"/>
          </p:nvPr>
        </p:nvSpPr>
        <p:spPr>
          <a:xfrm>
            <a:off x="7909560" y="2161563"/>
            <a:ext cx="3200400" cy="427797"/>
          </a:xfrm>
        </p:spPr>
        <p:txBody>
          <a:bodyPr anchor="b">
            <a:normAutofit/>
          </a:bodyPr>
          <a:lstStyle>
            <a:lvl1pPr marL="0" indent="0">
              <a:buNone/>
              <a:defRPr sz="20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Content Placeholder 5">
            <a:extLst>
              <a:ext uri="{FF2B5EF4-FFF2-40B4-BE49-F238E27FC236}">
                <a16:creationId xmlns:a16="http://schemas.microsoft.com/office/drawing/2014/main" id="{4AAE69C6-BB37-BC70-8424-BC928D19C91A}"/>
              </a:ext>
            </a:extLst>
          </p:cNvPr>
          <p:cNvSpPr>
            <a:spLocks noGrp="1"/>
          </p:cNvSpPr>
          <p:nvPr>
            <p:ph sz="quarter" idx="14"/>
          </p:nvPr>
        </p:nvSpPr>
        <p:spPr>
          <a:xfrm>
            <a:off x="7909560" y="2629116"/>
            <a:ext cx="3200400" cy="3320861"/>
          </a:xfrm>
        </p:spPr>
        <p:txBody>
          <a:bodyPr>
            <a:normAutofit/>
          </a:bodyPr>
          <a:lstStyle>
            <a:lvl1pPr>
              <a:buClr>
                <a:srgbClr val="73292A"/>
              </a:buClr>
              <a:defRPr sz="1600"/>
            </a:lvl1pPr>
            <a:lvl2pPr>
              <a:buClr>
                <a:srgbClr val="73292A"/>
              </a:buClr>
              <a:defRPr sz="1400"/>
            </a:lvl2pPr>
            <a:lvl3pPr>
              <a:buClr>
                <a:srgbClr val="73292A"/>
              </a:buClr>
              <a:defRPr sz="1200"/>
            </a:lvl3pPr>
            <a:lvl4pPr>
              <a:buClr>
                <a:srgbClr val="73292A"/>
              </a:buClr>
              <a:defRPr sz="1100"/>
            </a:lvl4pPr>
            <a:lvl5pPr>
              <a:buClr>
                <a:srgbClr val="73292A"/>
              </a:buClr>
              <a:defRPr sz="11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1699083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pic>
        <p:nvPicPr>
          <p:cNvPr id="6" name="Picture 5" descr="A picture containing fabric&#10;&#10;Description automatically generated">
            <a:extLst>
              <a:ext uri="{FF2B5EF4-FFF2-40B4-BE49-F238E27FC236}">
                <a16:creationId xmlns:a16="http://schemas.microsoft.com/office/drawing/2014/main" id="{E0606CB6-3E28-F128-51B5-3786D740489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667013" y="1162701"/>
            <a:ext cx="1562100" cy="4394200"/>
          </a:xfrm>
          <a:prstGeom prst="rect">
            <a:avLst/>
          </a:prstGeom>
        </p:spPr>
      </p:pic>
      <p:sp>
        <p:nvSpPr>
          <p:cNvPr id="18" name="Rectangle 17">
            <a:extLst>
              <a:ext uri="{FF2B5EF4-FFF2-40B4-BE49-F238E27FC236}">
                <a16:creationId xmlns:a16="http://schemas.microsoft.com/office/drawing/2014/main" id="{E64BBC1B-7DD9-DA00-15CC-B446DA472005}"/>
              </a:ext>
            </a:extLst>
          </p:cNvPr>
          <p:cNvSpPr/>
          <p:nvPr userDrawn="1"/>
        </p:nvSpPr>
        <p:spPr>
          <a:xfrm>
            <a:off x="0" y="0"/>
            <a:ext cx="6096000" cy="68695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descr="A picture containing flower, plant&#10;&#10;Description automatically generated">
            <a:extLst>
              <a:ext uri="{FF2B5EF4-FFF2-40B4-BE49-F238E27FC236}">
                <a16:creationId xmlns:a16="http://schemas.microsoft.com/office/drawing/2014/main" id="{C88A03B2-8C41-A023-CB90-5F79A1F01AFF}"/>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777235" y="2476883"/>
            <a:ext cx="749300" cy="2755900"/>
          </a:xfrm>
          <a:prstGeom prst="rect">
            <a:avLst/>
          </a:prstGeom>
        </p:spPr>
      </p:pic>
      <p:pic>
        <p:nvPicPr>
          <p:cNvPr id="10" name="Picture 9" descr="A close-up of a flower&#10;&#10;Description automatically generated with low confidence">
            <a:extLst>
              <a:ext uri="{FF2B5EF4-FFF2-40B4-BE49-F238E27FC236}">
                <a16:creationId xmlns:a16="http://schemas.microsoft.com/office/drawing/2014/main" id="{9EA6110C-517A-C447-DB03-9A264F112FB0}"/>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319809" y="1695833"/>
            <a:ext cx="1155700" cy="4318000"/>
          </a:xfrm>
          <a:prstGeom prst="rect">
            <a:avLst/>
          </a:prstGeom>
        </p:spPr>
      </p:pic>
      <p:pic>
        <p:nvPicPr>
          <p:cNvPr id="12" name="Picture 11" descr="A close-up of a flower&#10;&#10;Description automatically generated with low confidence">
            <a:extLst>
              <a:ext uri="{FF2B5EF4-FFF2-40B4-BE49-F238E27FC236}">
                <a16:creationId xmlns:a16="http://schemas.microsoft.com/office/drawing/2014/main" id="{DC4249CD-2B45-A435-5B21-CFA704213867}"/>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366749" y="381916"/>
            <a:ext cx="1155700" cy="4318000"/>
          </a:xfrm>
          <a:prstGeom prst="rect">
            <a:avLst/>
          </a:prstGeom>
        </p:spPr>
      </p:pic>
      <p:sp>
        <p:nvSpPr>
          <p:cNvPr id="14" name="Rectangle 13">
            <a:extLst>
              <a:ext uri="{FF2B5EF4-FFF2-40B4-BE49-F238E27FC236}">
                <a16:creationId xmlns:a16="http://schemas.microsoft.com/office/drawing/2014/main" id="{7A7568A0-F819-551E-4780-20A651246990}"/>
              </a:ext>
            </a:extLst>
          </p:cNvPr>
          <p:cNvSpPr/>
          <p:nvPr userDrawn="1"/>
        </p:nvSpPr>
        <p:spPr>
          <a:xfrm>
            <a:off x="1024128" y="2162946"/>
            <a:ext cx="3794760" cy="25369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5711D903-56F9-B09B-0443-A76786804823}"/>
              </a:ext>
            </a:extLst>
          </p:cNvPr>
          <p:cNvSpPr/>
          <p:nvPr userDrawn="1"/>
        </p:nvSpPr>
        <p:spPr>
          <a:xfrm>
            <a:off x="1131655" y="2264499"/>
            <a:ext cx="3585549" cy="2335427"/>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D9D91551-9B41-0ACF-0BE6-9D174E6957FD}"/>
              </a:ext>
            </a:extLst>
          </p:cNvPr>
          <p:cNvSpPr>
            <a:spLocks noGrp="1"/>
          </p:cNvSpPr>
          <p:nvPr>
            <p:ph type="title"/>
          </p:nvPr>
        </p:nvSpPr>
        <p:spPr>
          <a:xfrm>
            <a:off x="1472184" y="2889504"/>
            <a:ext cx="2852928" cy="1088136"/>
          </a:xfrm>
        </p:spPr>
        <p:txBody>
          <a:bodyPr/>
          <a:lstStyle>
            <a:lvl1pPr algn="ctr">
              <a:defRPr/>
            </a:lvl1pPr>
          </a:lstStyle>
          <a:p>
            <a:r>
              <a:rPr lang="en-US"/>
              <a:t>Click to edit Master title style</a:t>
            </a:r>
          </a:p>
        </p:txBody>
      </p:sp>
      <p:sp>
        <p:nvSpPr>
          <p:cNvPr id="19" name="Content Placeholder 2">
            <a:extLst>
              <a:ext uri="{FF2B5EF4-FFF2-40B4-BE49-F238E27FC236}">
                <a16:creationId xmlns:a16="http://schemas.microsoft.com/office/drawing/2014/main" id="{545D3FB1-678F-0A9A-CCB6-435CE57DA0F6}"/>
              </a:ext>
            </a:extLst>
          </p:cNvPr>
          <p:cNvSpPr>
            <a:spLocks noGrp="1"/>
          </p:cNvSpPr>
          <p:nvPr>
            <p:ph idx="1"/>
          </p:nvPr>
        </p:nvSpPr>
        <p:spPr>
          <a:xfrm>
            <a:off x="8211312" y="2011680"/>
            <a:ext cx="2999232" cy="2843784"/>
          </a:xfrm>
        </p:spPr>
        <p:txBody>
          <a:bodyPr anchor="ctr">
            <a:normAutofit/>
          </a:bodyPr>
          <a:lstStyle>
            <a:lvl1pPr marL="0" indent="0" algn="l">
              <a:lnSpc>
                <a:spcPct val="150000"/>
              </a:lnSpc>
              <a:buNone/>
              <a:defRPr sz="2400">
                <a:latin typeface="Gill Sans Nova Light" panose="020F0302020204030204" pitchFamily="34" charset="0"/>
                <a:cs typeface="Gill Sans Nova Light" panose="020F0302020204030204" pitchFamily="34" charset="0"/>
              </a:defRPr>
            </a:lvl1pPr>
            <a:lvl2pPr algn="l">
              <a:lnSpc>
                <a:spcPct val="150000"/>
              </a:lnSpc>
              <a:defRPr sz="2000">
                <a:latin typeface="Gill Sans Nova Light" panose="020F0302020204030204" pitchFamily="34" charset="0"/>
                <a:cs typeface="Gill Sans Nova Light" panose="020F0302020204030204" pitchFamily="34" charset="0"/>
              </a:defRPr>
            </a:lvl2pPr>
            <a:lvl3pPr algn="ctr">
              <a:defRPr sz="1600">
                <a:latin typeface="Gill Sans Nova Light" panose="020F0302020204030204" pitchFamily="34" charset="0"/>
                <a:cs typeface="Gill Sans Nova Light" panose="020F0302020204030204" pitchFamily="34" charset="0"/>
              </a:defRPr>
            </a:lvl3pPr>
            <a:lvl4pPr algn="ctr">
              <a:defRPr sz="1400">
                <a:latin typeface="Gill Sans Nova Light" panose="020F0302020204030204" pitchFamily="34" charset="0"/>
                <a:cs typeface="Gill Sans Nova Light" panose="020F0302020204030204" pitchFamily="34" charset="0"/>
              </a:defRPr>
            </a:lvl4pPr>
            <a:lvl5pPr algn="ctr">
              <a:defRPr sz="1400">
                <a:latin typeface="Gill Sans Nova Light" panose="020F0302020204030204" pitchFamily="34" charset="0"/>
                <a:cs typeface="Gill Sans Nova Light" panose="020F0302020204030204" pitchFamily="34" charset="0"/>
              </a:defRPr>
            </a:lvl5p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348246698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ED362110-9E75-C1E6-F3D3-769A27CB658B}"/>
              </a:ext>
            </a:extLst>
          </p:cNvPr>
          <p:cNvSpPr/>
          <p:nvPr userDrawn="1"/>
        </p:nvSpPr>
        <p:spPr>
          <a:xfrm>
            <a:off x="4680" y="0"/>
            <a:ext cx="12191999" cy="230924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80E61109-4A99-6337-9E7D-6AE0370E2A33}"/>
              </a:ext>
            </a:extLst>
          </p:cNvPr>
          <p:cNvSpPr/>
          <p:nvPr userDrawn="1"/>
        </p:nvSpPr>
        <p:spPr>
          <a:xfrm>
            <a:off x="1007819" y="319215"/>
            <a:ext cx="10185721" cy="1444625"/>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1" name="Picture 10" descr="A picture containing mollusk, insect&#10;&#10;Description automatically generated">
            <a:extLst>
              <a:ext uri="{FF2B5EF4-FFF2-40B4-BE49-F238E27FC236}">
                <a16:creationId xmlns:a16="http://schemas.microsoft.com/office/drawing/2014/main" id="{13B4663F-72DF-CD37-DE9D-C35DFB37E8B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96902" y="1631192"/>
            <a:ext cx="1207554" cy="354511"/>
          </a:xfrm>
          <a:prstGeom prst="rect">
            <a:avLst/>
          </a:prstGeom>
        </p:spPr>
      </p:pic>
      <p:sp>
        <p:nvSpPr>
          <p:cNvPr id="12" name="Title 1">
            <a:extLst>
              <a:ext uri="{FF2B5EF4-FFF2-40B4-BE49-F238E27FC236}">
                <a16:creationId xmlns:a16="http://schemas.microsoft.com/office/drawing/2014/main" id="{C48BE494-2D3C-A618-4422-6EA9496986DA}"/>
              </a:ext>
            </a:extLst>
          </p:cNvPr>
          <p:cNvSpPr>
            <a:spLocks noGrp="1"/>
          </p:cNvSpPr>
          <p:nvPr>
            <p:ph type="title"/>
          </p:nvPr>
        </p:nvSpPr>
        <p:spPr>
          <a:xfrm>
            <a:off x="381000" y="381000"/>
            <a:ext cx="11430000" cy="1325563"/>
          </a:xfrm>
        </p:spPr>
        <p:txBody>
          <a:bodyPr/>
          <a:lstStyle>
            <a:lvl1pPr algn="ctr">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56069ADF-8CD9-4E77-BB8D-70D8824C5AE3}"/>
              </a:ext>
            </a:extLst>
          </p:cNvPr>
          <p:cNvSpPr>
            <a:spLocks noGrp="1"/>
          </p:cNvSpPr>
          <p:nvPr>
            <p:ph sz="half" idx="1"/>
          </p:nvPr>
        </p:nvSpPr>
        <p:spPr>
          <a:xfrm>
            <a:off x="838200" y="2628461"/>
            <a:ext cx="5181600" cy="35485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F75F077D-E901-4AA9-B062-1C37FF407BFD}"/>
              </a:ext>
            </a:extLst>
          </p:cNvPr>
          <p:cNvSpPr>
            <a:spLocks noGrp="1"/>
          </p:cNvSpPr>
          <p:nvPr>
            <p:ph sz="half" idx="2"/>
          </p:nvPr>
        </p:nvSpPr>
        <p:spPr>
          <a:xfrm>
            <a:off x="6172200" y="2628461"/>
            <a:ext cx="5181600" cy="35485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a:extLst>
              <a:ext uri="{FF2B5EF4-FFF2-40B4-BE49-F238E27FC236}">
                <a16:creationId xmlns:a16="http://schemas.microsoft.com/office/drawing/2014/main" id="{C119B248-9F11-0A11-E6AF-776D371E14A3}"/>
              </a:ext>
            </a:extLst>
          </p:cNvPr>
          <p:cNvSpPr>
            <a:spLocks noGrp="1"/>
          </p:cNvSpPr>
          <p:nvPr>
            <p:ph type="ftr" sz="quarter" idx="10"/>
          </p:nvPr>
        </p:nvSpPr>
        <p:spPr/>
        <p:txBody>
          <a:bodyPr/>
          <a:lstStyle/>
          <a:p>
            <a:r>
              <a:rPr lang="en-US"/>
              <a:t>Presentation title</a:t>
            </a:r>
            <a:endParaRPr lang="en-US" dirty="0"/>
          </a:p>
        </p:txBody>
      </p:sp>
      <p:sp>
        <p:nvSpPr>
          <p:cNvPr id="8" name="Slide Number Placeholder 7">
            <a:extLst>
              <a:ext uri="{FF2B5EF4-FFF2-40B4-BE49-F238E27FC236}">
                <a16:creationId xmlns:a16="http://schemas.microsoft.com/office/drawing/2014/main" id="{85EFD48A-F270-E4EE-7C35-F4304F3DDF35}"/>
              </a:ext>
            </a:extLst>
          </p:cNvPr>
          <p:cNvSpPr>
            <a:spLocks noGrp="1"/>
          </p:cNvSpPr>
          <p:nvPr>
            <p:ph type="sldNum" sz="quarter" idx="11"/>
          </p:nvPr>
        </p:nvSpPr>
        <p:spPr/>
        <p:txBody>
          <a:bodyPr/>
          <a:lstStyle/>
          <a:p>
            <a:fld id="{294A09A9-5501-47C1-A89A-A340965A2BE2}" type="slidenum">
              <a:rPr lang="en-US" smtClean="0"/>
              <a:pPr/>
              <a:t>‹#›</a:t>
            </a:fld>
            <a:endParaRPr lang="en-US" dirty="0"/>
          </a:p>
        </p:txBody>
      </p:sp>
    </p:spTree>
    <p:extLst>
      <p:ext uri="{BB962C8B-B14F-4D97-AF65-F5344CB8AC3E}">
        <p14:creationId xmlns:p14="http://schemas.microsoft.com/office/powerpoint/2010/main" val="30106943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4A7DEB86-4C56-EB31-FEEE-EC8AA99FB456}"/>
              </a:ext>
            </a:extLst>
          </p:cNvPr>
          <p:cNvSpPr/>
          <p:nvPr userDrawn="1"/>
        </p:nvSpPr>
        <p:spPr>
          <a:xfrm>
            <a:off x="4680" y="0"/>
            <a:ext cx="12191999" cy="230924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F3C19EDA-96E7-C255-DFF9-F36A187EBACD}"/>
              </a:ext>
            </a:extLst>
          </p:cNvPr>
          <p:cNvSpPr/>
          <p:nvPr userDrawn="1"/>
        </p:nvSpPr>
        <p:spPr>
          <a:xfrm>
            <a:off x="1007819" y="319215"/>
            <a:ext cx="10185721" cy="1444625"/>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Picture 6" descr="A picture containing mollusk, insect&#10;&#10;Description automatically generated">
            <a:extLst>
              <a:ext uri="{FF2B5EF4-FFF2-40B4-BE49-F238E27FC236}">
                <a16:creationId xmlns:a16="http://schemas.microsoft.com/office/drawing/2014/main" id="{FAD938FE-3B63-4832-B610-64346C069FA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96902" y="1631192"/>
            <a:ext cx="1207554" cy="354511"/>
          </a:xfrm>
          <a:prstGeom prst="rect">
            <a:avLst/>
          </a:prstGeom>
        </p:spPr>
      </p:pic>
      <p:sp>
        <p:nvSpPr>
          <p:cNvPr id="8" name="Title 1">
            <a:extLst>
              <a:ext uri="{FF2B5EF4-FFF2-40B4-BE49-F238E27FC236}">
                <a16:creationId xmlns:a16="http://schemas.microsoft.com/office/drawing/2014/main" id="{5B38128B-385C-B928-A4A8-BD98929D3DD4}"/>
              </a:ext>
            </a:extLst>
          </p:cNvPr>
          <p:cNvSpPr>
            <a:spLocks noGrp="1"/>
          </p:cNvSpPr>
          <p:nvPr>
            <p:ph type="title"/>
          </p:nvPr>
        </p:nvSpPr>
        <p:spPr>
          <a:xfrm>
            <a:off x="381000" y="381000"/>
            <a:ext cx="11430000" cy="1325563"/>
          </a:xfrm>
        </p:spPr>
        <p:txBody>
          <a:bodyPr/>
          <a:lstStyle>
            <a:lvl1pPr algn="ctr">
              <a:defRPr/>
            </a:lvl1pPr>
          </a:lstStyle>
          <a:p>
            <a:r>
              <a:rPr lang="en-US"/>
              <a:t>Click to edit Master title style</a:t>
            </a:r>
            <a:endParaRPr lang="en-US" dirty="0"/>
          </a:p>
        </p:txBody>
      </p:sp>
      <p:sp>
        <p:nvSpPr>
          <p:cNvPr id="4" name="Footer Placeholder 3">
            <a:extLst>
              <a:ext uri="{FF2B5EF4-FFF2-40B4-BE49-F238E27FC236}">
                <a16:creationId xmlns:a16="http://schemas.microsoft.com/office/drawing/2014/main" id="{96356206-85FD-45F5-A1F7-128DB34C860F}"/>
              </a:ext>
            </a:extLst>
          </p:cNvPr>
          <p:cNvSpPr>
            <a:spLocks noGrp="1"/>
          </p:cNvSpPr>
          <p:nvPr>
            <p:ph type="ftr" sz="quarter" idx="11"/>
          </p:nvPr>
        </p:nvSpPr>
        <p:spPr/>
        <p:txBody>
          <a:bodyPr/>
          <a:lstStyle/>
          <a:p>
            <a:r>
              <a:rPr lang="en-US"/>
              <a:t>Presentation title</a:t>
            </a:r>
            <a:endParaRPr lang="en-US" dirty="0"/>
          </a:p>
        </p:txBody>
      </p:sp>
      <p:sp>
        <p:nvSpPr>
          <p:cNvPr id="5" name="Slide Number Placeholder 4">
            <a:extLst>
              <a:ext uri="{FF2B5EF4-FFF2-40B4-BE49-F238E27FC236}">
                <a16:creationId xmlns:a16="http://schemas.microsoft.com/office/drawing/2014/main" id="{0203763F-C8CD-4BCB-9A0A-B10F000BC1DB}"/>
              </a:ext>
            </a:extLst>
          </p:cNvPr>
          <p:cNvSpPr>
            <a:spLocks noGrp="1"/>
          </p:cNvSpPr>
          <p:nvPr>
            <p:ph type="sldNum" sz="quarter" idx="12"/>
          </p:nvPr>
        </p:nvSpPr>
        <p:spPr/>
        <p:txBody>
          <a:bodyPr/>
          <a:lstStyle/>
          <a:p>
            <a:fld id="{294A09A9-5501-47C1-A89A-A340965A2BE2}" type="slidenum">
              <a:rPr lang="en-US" smtClean="0"/>
              <a:t>‹#›</a:t>
            </a:fld>
            <a:endParaRPr lang="en-US" dirty="0"/>
          </a:p>
        </p:txBody>
      </p:sp>
    </p:spTree>
    <p:extLst>
      <p:ext uri="{BB962C8B-B14F-4D97-AF65-F5344CB8AC3E}">
        <p14:creationId xmlns:p14="http://schemas.microsoft.com/office/powerpoint/2010/main" val="147694759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Blank">
    <p:bg>
      <p:bgPr>
        <a:solidFill>
          <a:schemeClr val="tx2"/>
        </a:solidFill>
        <a:effectLst/>
      </p:bgPr>
    </p:bg>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7AC6CA6E-C1AB-4B24-80C7-A4B12640BE6F}"/>
              </a:ext>
            </a:extLst>
          </p:cNvPr>
          <p:cNvSpPr>
            <a:spLocks noGrp="1"/>
          </p:cNvSpPr>
          <p:nvPr>
            <p:ph type="ftr" sz="quarter" idx="11"/>
          </p:nvPr>
        </p:nvSpPr>
        <p:spPr/>
        <p:txBody>
          <a:bodyPr/>
          <a:lstStyle/>
          <a:p>
            <a:r>
              <a:rPr lang="en-US"/>
              <a:t>Presentation title</a:t>
            </a:r>
            <a:endParaRPr lang="en-US" dirty="0"/>
          </a:p>
        </p:txBody>
      </p:sp>
      <p:sp>
        <p:nvSpPr>
          <p:cNvPr id="4" name="Slide Number Placeholder 3">
            <a:extLst>
              <a:ext uri="{FF2B5EF4-FFF2-40B4-BE49-F238E27FC236}">
                <a16:creationId xmlns:a16="http://schemas.microsoft.com/office/drawing/2014/main" id="{4F5EFB41-7AD3-4519-95E7-416BFA1AECAB}"/>
              </a:ext>
            </a:extLst>
          </p:cNvPr>
          <p:cNvSpPr>
            <a:spLocks noGrp="1"/>
          </p:cNvSpPr>
          <p:nvPr>
            <p:ph type="sldNum" sz="quarter" idx="12"/>
          </p:nvPr>
        </p:nvSpPr>
        <p:spPr/>
        <p:txBody>
          <a:bodyPr/>
          <a:lstStyle/>
          <a:p>
            <a:fld id="{294A09A9-5501-47C1-A89A-A340965A2BE2}" type="slidenum">
              <a:rPr lang="en-US" smtClean="0"/>
              <a:t>‹#›</a:t>
            </a:fld>
            <a:endParaRPr lang="en-US" dirty="0"/>
          </a:p>
        </p:txBody>
      </p:sp>
    </p:spTree>
    <p:extLst>
      <p:ext uri="{BB962C8B-B14F-4D97-AF65-F5344CB8AC3E}">
        <p14:creationId xmlns:p14="http://schemas.microsoft.com/office/powerpoint/2010/main" val="287510722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5BD6A3-F987-4FCC-A6EF-2EF0D33C088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C3F06A0-63CE-4272-B90E-4F20296BFBE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8467220-06E3-427A-B4D3-9B0030E09DB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6" name="Footer Placeholder 5">
            <a:extLst>
              <a:ext uri="{FF2B5EF4-FFF2-40B4-BE49-F238E27FC236}">
                <a16:creationId xmlns:a16="http://schemas.microsoft.com/office/drawing/2014/main" id="{F5AEF53B-C85C-47DB-ADE4-C1D9FA682945}"/>
              </a:ext>
            </a:extLst>
          </p:cNvPr>
          <p:cNvSpPr>
            <a:spLocks noGrp="1"/>
          </p:cNvSpPr>
          <p:nvPr>
            <p:ph type="ftr" sz="quarter" idx="11"/>
          </p:nvPr>
        </p:nvSpPr>
        <p:spPr/>
        <p:txBody>
          <a:bodyPr/>
          <a:lstStyle/>
          <a:p>
            <a:r>
              <a:rPr lang="en-US"/>
              <a:t>Presentation title</a:t>
            </a:r>
            <a:endParaRPr lang="en-US" dirty="0"/>
          </a:p>
        </p:txBody>
      </p:sp>
      <p:sp>
        <p:nvSpPr>
          <p:cNvPr id="7" name="Slide Number Placeholder 6">
            <a:extLst>
              <a:ext uri="{FF2B5EF4-FFF2-40B4-BE49-F238E27FC236}">
                <a16:creationId xmlns:a16="http://schemas.microsoft.com/office/drawing/2014/main" id="{DFD4FD38-14E5-4C36-B948-8BF3F794ED8C}"/>
              </a:ext>
            </a:extLst>
          </p:cNvPr>
          <p:cNvSpPr>
            <a:spLocks noGrp="1"/>
          </p:cNvSpPr>
          <p:nvPr>
            <p:ph type="sldNum" sz="quarter" idx="12"/>
          </p:nvPr>
        </p:nvSpPr>
        <p:spPr/>
        <p:txBody>
          <a:bodyPr/>
          <a:lstStyle/>
          <a:p>
            <a:fld id="{294A09A9-5501-47C1-A89A-A340965A2BE2}" type="slidenum">
              <a:rPr lang="en-US" smtClean="0"/>
              <a:t>‹#›</a:t>
            </a:fld>
            <a:endParaRPr lang="en-US" dirty="0"/>
          </a:p>
        </p:txBody>
      </p:sp>
    </p:spTree>
    <p:extLst>
      <p:ext uri="{BB962C8B-B14F-4D97-AF65-F5344CB8AC3E}">
        <p14:creationId xmlns:p14="http://schemas.microsoft.com/office/powerpoint/2010/main" val="79920054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308F2A-1C19-4116-80DF-E24EDDF283F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08A489A7-7CA6-4CC9-B634-FCB2E102C6B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7DF5F80D-1DB9-4E0A-8F68-924FC1C9C3B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6" name="Footer Placeholder 5">
            <a:extLst>
              <a:ext uri="{FF2B5EF4-FFF2-40B4-BE49-F238E27FC236}">
                <a16:creationId xmlns:a16="http://schemas.microsoft.com/office/drawing/2014/main" id="{08DA4DA3-10C7-48A6-9B15-38222B8CAD42}"/>
              </a:ext>
            </a:extLst>
          </p:cNvPr>
          <p:cNvSpPr>
            <a:spLocks noGrp="1"/>
          </p:cNvSpPr>
          <p:nvPr>
            <p:ph type="ftr" sz="quarter" idx="11"/>
          </p:nvPr>
        </p:nvSpPr>
        <p:spPr/>
        <p:txBody>
          <a:bodyPr/>
          <a:lstStyle/>
          <a:p>
            <a:r>
              <a:rPr lang="en-US"/>
              <a:t>Presentation title</a:t>
            </a:r>
            <a:endParaRPr lang="en-US" dirty="0"/>
          </a:p>
        </p:txBody>
      </p:sp>
      <p:sp>
        <p:nvSpPr>
          <p:cNvPr id="7" name="Slide Number Placeholder 6">
            <a:extLst>
              <a:ext uri="{FF2B5EF4-FFF2-40B4-BE49-F238E27FC236}">
                <a16:creationId xmlns:a16="http://schemas.microsoft.com/office/drawing/2014/main" id="{E584E7EE-5B3B-427E-9807-020AEF8C7662}"/>
              </a:ext>
            </a:extLst>
          </p:cNvPr>
          <p:cNvSpPr>
            <a:spLocks noGrp="1"/>
          </p:cNvSpPr>
          <p:nvPr>
            <p:ph type="sldNum" sz="quarter" idx="12"/>
          </p:nvPr>
        </p:nvSpPr>
        <p:spPr/>
        <p:txBody>
          <a:bodyPr/>
          <a:lstStyle/>
          <a:p>
            <a:fld id="{294A09A9-5501-47C1-A89A-A340965A2BE2}" type="slidenum">
              <a:rPr lang="en-US" smtClean="0"/>
              <a:t>‹#›</a:t>
            </a:fld>
            <a:endParaRPr lang="en-US" dirty="0"/>
          </a:p>
        </p:txBody>
      </p:sp>
    </p:spTree>
    <p:extLst>
      <p:ext uri="{BB962C8B-B14F-4D97-AF65-F5344CB8AC3E}">
        <p14:creationId xmlns:p14="http://schemas.microsoft.com/office/powerpoint/2010/main" val="4351659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Comparison">
    <p:spTree>
      <p:nvGrpSpPr>
        <p:cNvPr id="1" name=""/>
        <p:cNvGrpSpPr/>
        <p:nvPr/>
      </p:nvGrpSpPr>
      <p:grpSpPr>
        <a:xfrm>
          <a:off x="0" y="0"/>
          <a:ext cx="0" cy="0"/>
          <a:chOff x="0" y="0"/>
          <a:chExt cx="0" cy="0"/>
        </a:xfrm>
      </p:grpSpPr>
      <p:pic>
        <p:nvPicPr>
          <p:cNvPr id="4" name="Picture 3" descr="A picture containing fabric&#10;&#10;Description automatically generated">
            <a:extLst>
              <a:ext uri="{FF2B5EF4-FFF2-40B4-BE49-F238E27FC236}">
                <a16:creationId xmlns:a16="http://schemas.microsoft.com/office/drawing/2014/main" id="{ABAD6905-AD97-1EAF-A4A3-D0BB13B1280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667013" y="1162701"/>
            <a:ext cx="1562100" cy="4394200"/>
          </a:xfrm>
          <a:prstGeom prst="rect">
            <a:avLst/>
          </a:prstGeom>
        </p:spPr>
      </p:pic>
      <p:sp>
        <p:nvSpPr>
          <p:cNvPr id="10" name="Rectangle 9">
            <a:extLst>
              <a:ext uri="{FF2B5EF4-FFF2-40B4-BE49-F238E27FC236}">
                <a16:creationId xmlns:a16="http://schemas.microsoft.com/office/drawing/2014/main" id="{63BCB4CA-03FB-81F4-F8A2-FA9C0DBDEB11}"/>
              </a:ext>
            </a:extLst>
          </p:cNvPr>
          <p:cNvSpPr/>
          <p:nvPr userDrawn="1"/>
        </p:nvSpPr>
        <p:spPr>
          <a:xfrm>
            <a:off x="0" y="0"/>
            <a:ext cx="6096000" cy="68695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3" name="Picture 12" descr="A group of flowers&#10;&#10;Description automatically generated with low confidence">
            <a:extLst>
              <a:ext uri="{FF2B5EF4-FFF2-40B4-BE49-F238E27FC236}">
                <a16:creationId xmlns:a16="http://schemas.microsoft.com/office/drawing/2014/main" id="{138EDBF7-FA56-2BF9-ECFA-6C39FEE8F885}"/>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rot="959852" flipH="1">
            <a:off x="1760954" y="2048834"/>
            <a:ext cx="1230524" cy="2287327"/>
          </a:xfrm>
          <a:prstGeom prst="rect">
            <a:avLst/>
          </a:prstGeom>
        </p:spPr>
      </p:pic>
      <p:sp>
        <p:nvSpPr>
          <p:cNvPr id="2" name="Title 1">
            <a:extLst>
              <a:ext uri="{FF2B5EF4-FFF2-40B4-BE49-F238E27FC236}">
                <a16:creationId xmlns:a16="http://schemas.microsoft.com/office/drawing/2014/main" id="{5A0D1FF5-7EF8-4250-A259-43050ABBD3B6}"/>
              </a:ext>
            </a:extLst>
          </p:cNvPr>
          <p:cNvSpPr>
            <a:spLocks noGrp="1"/>
          </p:cNvSpPr>
          <p:nvPr>
            <p:ph type="title"/>
          </p:nvPr>
        </p:nvSpPr>
        <p:spPr>
          <a:xfrm>
            <a:off x="8183880" y="978408"/>
            <a:ext cx="3749040" cy="1325880"/>
          </a:xfrm>
        </p:spPr>
        <p:txBody>
          <a:bodyPr/>
          <a:lstStyle/>
          <a:p>
            <a:r>
              <a:rPr lang="en-US"/>
              <a:t>Click to edit Master title style</a:t>
            </a:r>
            <a:endParaRPr lang="en-US" dirty="0"/>
          </a:p>
        </p:txBody>
      </p:sp>
      <p:sp>
        <p:nvSpPr>
          <p:cNvPr id="8" name="Footer Placeholder 7">
            <a:extLst>
              <a:ext uri="{FF2B5EF4-FFF2-40B4-BE49-F238E27FC236}">
                <a16:creationId xmlns:a16="http://schemas.microsoft.com/office/drawing/2014/main" id="{3A51CCCC-1589-401D-AE98-FC28716301EF}"/>
              </a:ext>
            </a:extLst>
          </p:cNvPr>
          <p:cNvSpPr>
            <a:spLocks noGrp="1"/>
          </p:cNvSpPr>
          <p:nvPr>
            <p:ph type="ftr" sz="quarter" idx="11"/>
          </p:nvPr>
        </p:nvSpPr>
        <p:spPr/>
        <p:txBody>
          <a:bodyPr/>
          <a:lstStyle/>
          <a:p>
            <a:r>
              <a:rPr lang="en-US"/>
              <a:t>Presentation title</a:t>
            </a:r>
            <a:endParaRPr lang="en-US" dirty="0"/>
          </a:p>
        </p:txBody>
      </p:sp>
      <p:sp>
        <p:nvSpPr>
          <p:cNvPr id="9" name="Slide Number Placeholder 8">
            <a:extLst>
              <a:ext uri="{FF2B5EF4-FFF2-40B4-BE49-F238E27FC236}">
                <a16:creationId xmlns:a16="http://schemas.microsoft.com/office/drawing/2014/main" id="{285D9D7D-8D9A-473E-AF0D-EF1940D793C3}"/>
              </a:ext>
            </a:extLst>
          </p:cNvPr>
          <p:cNvSpPr>
            <a:spLocks noGrp="1"/>
          </p:cNvSpPr>
          <p:nvPr>
            <p:ph type="sldNum" sz="quarter" idx="12"/>
          </p:nvPr>
        </p:nvSpPr>
        <p:spPr/>
        <p:txBody>
          <a:bodyPr/>
          <a:lstStyle/>
          <a:p>
            <a:fld id="{294A09A9-5501-47C1-A89A-A340965A2BE2}" type="slidenum">
              <a:rPr lang="en-US" smtClean="0"/>
              <a:t>‹#›</a:t>
            </a:fld>
            <a:endParaRPr lang="en-US" dirty="0"/>
          </a:p>
        </p:txBody>
      </p:sp>
      <p:sp>
        <p:nvSpPr>
          <p:cNvPr id="32" name="Content Placeholder 5">
            <a:extLst>
              <a:ext uri="{FF2B5EF4-FFF2-40B4-BE49-F238E27FC236}">
                <a16:creationId xmlns:a16="http://schemas.microsoft.com/office/drawing/2014/main" id="{9BEB2D80-6263-5794-6A1A-CFF345F7A92E}"/>
              </a:ext>
            </a:extLst>
          </p:cNvPr>
          <p:cNvSpPr>
            <a:spLocks noGrp="1"/>
          </p:cNvSpPr>
          <p:nvPr>
            <p:ph sz="quarter" idx="4"/>
          </p:nvPr>
        </p:nvSpPr>
        <p:spPr>
          <a:xfrm>
            <a:off x="8183880" y="2194560"/>
            <a:ext cx="3749040" cy="4306824"/>
          </a:xfrm>
        </p:spPr>
        <p:txBody>
          <a:bodyPr>
            <a:normAutofit/>
          </a:bodyPr>
          <a:lstStyle>
            <a:lvl1pPr marL="0" indent="0">
              <a:lnSpc>
                <a:spcPct val="150000"/>
              </a:lnSpc>
              <a:buClr>
                <a:srgbClr val="73292A"/>
              </a:buClr>
              <a:buNone/>
              <a:defRPr sz="2400"/>
            </a:lvl1pPr>
            <a:lvl2pPr marL="228600">
              <a:buClr>
                <a:srgbClr val="73292A"/>
              </a:buClr>
              <a:defRPr sz="2000"/>
            </a:lvl2pPr>
            <a:lvl3pPr marL="685800">
              <a:buClr>
                <a:srgbClr val="73292A"/>
              </a:buClr>
              <a:defRPr sz="1800"/>
            </a:lvl3pPr>
            <a:lvl4pPr marL="1143000">
              <a:buClr>
                <a:srgbClr val="73292A"/>
              </a:buClr>
              <a:defRPr sz="1600"/>
            </a:lvl4pPr>
            <a:lvl5pPr marL="1600200">
              <a:buClr>
                <a:srgbClr val="73292A"/>
              </a:buCl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6" name="Picture 5" descr="A picture containing flower, plant&#10;&#10;Description automatically generated">
            <a:extLst>
              <a:ext uri="{FF2B5EF4-FFF2-40B4-BE49-F238E27FC236}">
                <a16:creationId xmlns:a16="http://schemas.microsoft.com/office/drawing/2014/main" id="{0FE36A83-31CF-DF76-5708-55ED9FB707EF}"/>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777235" y="2476883"/>
            <a:ext cx="749300" cy="2755900"/>
          </a:xfrm>
          <a:prstGeom prst="rect">
            <a:avLst/>
          </a:prstGeom>
        </p:spPr>
      </p:pic>
      <p:sp>
        <p:nvSpPr>
          <p:cNvPr id="11" name="Text Placeholder 33">
            <a:extLst>
              <a:ext uri="{FF2B5EF4-FFF2-40B4-BE49-F238E27FC236}">
                <a16:creationId xmlns:a16="http://schemas.microsoft.com/office/drawing/2014/main" id="{5BF6365E-74A9-6D7B-5F20-7C29F29017E5}"/>
              </a:ext>
            </a:extLst>
          </p:cNvPr>
          <p:cNvSpPr>
            <a:spLocks noGrp="1"/>
          </p:cNvSpPr>
          <p:nvPr>
            <p:ph type="body" sz="quarter" idx="13" hasCustomPrompt="1"/>
          </p:nvPr>
        </p:nvSpPr>
        <p:spPr>
          <a:xfrm>
            <a:off x="1225296" y="1426464"/>
            <a:ext cx="3922776" cy="4242816"/>
          </a:xfrm>
        </p:spPr>
        <p:txBody>
          <a:bodyPr anchor="ctr">
            <a:normAutofit/>
          </a:bodyPr>
          <a:lstStyle>
            <a:lvl1pPr marL="0" indent="0" algn="ctr">
              <a:spcBef>
                <a:spcPts val="0"/>
              </a:spcBef>
              <a:buNone/>
              <a:defRPr sz="30000">
                <a:solidFill>
                  <a:schemeClr val="bg1"/>
                </a:solidFill>
                <a:latin typeface="+mj-lt"/>
              </a:defRPr>
            </a:lvl1pPr>
          </a:lstStyle>
          <a:p>
            <a:pPr lvl="0"/>
            <a:r>
              <a:rPr lang="en-US" dirty="0"/>
              <a:t>X</a:t>
            </a:r>
          </a:p>
        </p:txBody>
      </p:sp>
    </p:spTree>
    <p:extLst>
      <p:ext uri="{BB962C8B-B14F-4D97-AF65-F5344CB8AC3E}">
        <p14:creationId xmlns:p14="http://schemas.microsoft.com/office/powerpoint/2010/main" val="9539805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bg>
      <p:bgPr>
        <a:solidFill>
          <a:schemeClr val="tx2"/>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7BB4DE27-1913-8274-9943-46641EA0DAB7}"/>
              </a:ext>
            </a:extLst>
          </p:cNvPr>
          <p:cNvSpPr/>
          <p:nvPr userDrawn="1"/>
        </p:nvSpPr>
        <p:spPr>
          <a:xfrm>
            <a:off x="1174276" y="-756"/>
            <a:ext cx="9843449" cy="56904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9" name="Rectangle 8">
            <a:extLst>
              <a:ext uri="{FF2B5EF4-FFF2-40B4-BE49-F238E27FC236}">
                <a16:creationId xmlns:a16="http://schemas.microsoft.com/office/drawing/2014/main" id="{F901AB4A-AE17-BFA4-697C-75EC6407E147}"/>
              </a:ext>
            </a:extLst>
          </p:cNvPr>
          <p:cNvSpPr/>
          <p:nvPr userDrawn="1"/>
        </p:nvSpPr>
        <p:spPr>
          <a:xfrm>
            <a:off x="1604189" y="-13446"/>
            <a:ext cx="8983623" cy="5257799"/>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1" name="Picture 10" descr="A picture containing mollusk, insect&#10;&#10;Description automatically generated">
            <a:extLst>
              <a:ext uri="{FF2B5EF4-FFF2-40B4-BE49-F238E27FC236}">
                <a16:creationId xmlns:a16="http://schemas.microsoft.com/office/drawing/2014/main" id="{1C7F01FE-99A8-35BD-05A1-6D93A2578EB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52833" y="5110810"/>
            <a:ext cx="1207554" cy="354511"/>
          </a:xfrm>
          <a:prstGeom prst="rect">
            <a:avLst/>
          </a:prstGeom>
        </p:spPr>
      </p:pic>
      <p:pic>
        <p:nvPicPr>
          <p:cNvPr id="13" name="Picture 12">
            <a:extLst>
              <a:ext uri="{FF2B5EF4-FFF2-40B4-BE49-F238E27FC236}">
                <a16:creationId xmlns:a16="http://schemas.microsoft.com/office/drawing/2014/main" id="{E66660DF-FD7A-4340-E854-B4680A6B88C6}"/>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rot="5400000">
            <a:off x="5202474" y="-1953000"/>
            <a:ext cx="1485900" cy="5372100"/>
          </a:xfrm>
          <a:prstGeom prst="rect">
            <a:avLst/>
          </a:prstGeom>
        </p:spPr>
      </p:pic>
      <p:sp>
        <p:nvSpPr>
          <p:cNvPr id="2" name="Title 1">
            <a:extLst>
              <a:ext uri="{FF2B5EF4-FFF2-40B4-BE49-F238E27FC236}">
                <a16:creationId xmlns:a16="http://schemas.microsoft.com/office/drawing/2014/main" id="{3CD97974-B93C-4C96-B3F6-F69E3D6DE6CA}"/>
              </a:ext>
            </a:extLst>
          </p:cNvPr>
          <p:cNvSpPr>
            <a:spLocks noGrp="1"/>
          </p:cNvSpPr>
          <p:nvPr>
            <p:ph type="title"/>
          </p:nvPr>
        </p:nvSpPr>
        <p:spPr>
          <a:xfrm>
            <a:off x="1748028" y="1389888"/>
            <a:ext cx="8695944" cy="1325880"/>
          </a:xfrm>
        </p:spPr>
        <p:txBody>
          <a:bodyPr/>
          <a:lstStyle>
            <a:lvl1pPr algn="ctr">
              <a:defRPr>
                <a:latin typeface="Baskerville" panose="02020502070401020303" pitchFamily="18" charset="0"/>
                <a:ea typeface="Baskerville" panose="02020502070401020303" pitchFamily="18"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8A6FC6F2-80B4-49A7-9448-33FE2DF0E967}"/>
              </a:ext>
            </a:extLst>
          </p:cNvPr>
          <p:cNvSpPr>
            <a:spLocks noGrp="1"/>
          </p:cNvSpPr>
          <p:nvPr>
            <p:ph idx="1"/>
          </p:nvPr>
        </p:nvSpPr>
        <p:spPr>
          <a:xfrm>
            <a:off x="2223516" y="2651760"/>
            <a:ext cx="7744968" cy="2697480"/>
          </a:xfrm>
        </p:spPr>
        <p:txBody>
          <a:bodyPr>
            <a:normAutofit/>
          </a:bodyPr>
          <a:lstStyle>
            <a:lvl1pPr marL="0" indent="0" algn="ctr">
              <a:lnSpc>
                <a:spcPct val="100000"/>
              </a:lnSpc>
              <a:buNone/>
              <a:defRPr sz="2000">
                <a:latin typeface="Gill Sans Nova Light" panose="020F0302020204030204" pitchFamily="34" charset="0"/>
                <a:cs typeface="Gill Sans Nova Light" panose="020F0302020204030204" pitchFamily="34" charset="0"/>
              </a:defRPr>
            </a:lvl1pPr>
            <a:lvl2pPr algn="ctr">
              <a:lnSpc>
                <a:spcPct val="100000"/>
              </a:lnSpc>
              <a:defRPr sz="1800">
                <a:latin typeface="Gill Sans Nova Light" panose="020F0302020204030204" pitchFamily="34" charset="0"/>
                <a:cs typeface="Gill Sans Nova Light" panose="020F0302020204030204" pitchFamily="34" charset="0"/>
              </a:defRPr>
            </a:lvl2pPr>
            <a:lvl3pPr algn="ctr">
              <a:defRPr sz="1600">
                <a:latin typeface="Gill Sans Nova Light" panose="020F0302020204030204" pitchFamily="34" charset="0"/>
                <a:cs typeface="Gill Sans Nova Light" panose="020F0302020204030204" pitchFamily="34" charset="0"/>
              </a:defRPr>
            </a:lvl3pPr>
            <a:lvl4pPr algn="ctr">
              <a:defRPr sz="1400">
                <a:latin typeface="Gill Sans Nova Light" panose="020F0302020204030204" pitchFamily="34" charset="0"/>
                <a:cs typeface="Gill Sans Nova Light" panose="020F0302020204030204" pitchFamily="34" charset="0"/>
              </a:defRPr>
            </a:lvl4pPr>
            <a:lvl5pPr algn="ctr">
              <a:defRPr sz="1400">
                <a:latin typeface="Gill Sans Nova Light" panose="020F0302020204030204" pitchFamily="34" charset="0"/>
                <a:cs typeface="Gill Sans Nova Light" panose="020F0302020204030204" pitchFamily="34" charset="0"/>
              </a:defRPr>
            </a:lvl5pPr>
          </a:lstStyle>
          <a:p>
            <a:pPr lvl="0"/>
            <a:r>
              <a:rPr lang="en-US"/>
              <a:t>Click to edit Master text styles</a:t>
            </a:r>
          </a:p>
          <a:p>
            <a:pPr lvl="1"/>
            <a:r>
              <a:rPr lang="en-US"/>
              <a:t>Second level</a:t>
            </a:r>
          </a:p>
        </p:txBody>
      </p:sp>
      <p:sp>
        <p:nvSpPr>
          <p:cNvPr id="14" name="Footer Placeholder 13">
            <a:extLst>
              <a:ext uri="{FF2B5EF4-FFF2-40B4-BE49-F238E27FC236}">
                <a16:creationId xmlns:a16="http://schemas.microsoft.com/office/drawing/2014/main" id="{2F05D25C-B703-1868-603E-D468EF44D794}"/>
              </a:ext>
            </a:extLst>
          </p:cNvPr>
          <p:cNvSpPr>
            <a:spLocks noGrp="1"/>
          </p:cNvSpPr>
          <p:nvPr>
            <p:ph type="ftr" sz="quarter" idx="10"/>
          </p:nvPr>
        </p:nvSpPr>
        <p:spPr/>
        <p:txBody>
          <a:bodyPr/>
          <a:lstStyle/>
          <a:p>
            <a:r>
              <a:rPr lang="en-US"/>
              <a:t>Presentation title</a:t>
            </a:r>
            <a:endParaRPr lang="en-US" dirty="0"/>
          </a:p>
        </p:txBody>
      </p:sp>
      <p:sp>
        <p:nvSpPr>
          <p:cNvPr id="15" name="Slide Number Placeholder 14">
            <a:extLst>
              <a:ext uri="{FF2B5EF4-FFF2-40B4-BE49-F238E27FC236}">
                <a16:creationId xmlns:a16="http://schemas.microsoft.com/office/drawing/2014/main" id="{D8FDB2CC-A975-BC07-042A-228D387E5165}"/>
              </a:ext>
            </a:extLst>
          </p:cNvPr>
          <p:cNvSpPr>
            <a:spLocks noGrp="1"/>
          </p:cNvSpPr>
          <p:nvPr>
            <p:ph type="sldNum" sz="quarter" idx="11"/>
          </p:nvPr>
        </p:nvSpPr>
        <p:spPr/>
        <p:txBody>
          <a:bodyPr/>
          <a:lstStyle/>
          <a:p>
            <a:fld id="{294A09A9-5501-47C1-A89A-A340965A2BE2}" type="slidenum">
              <a:rPr lang="en-US" smtClean="0"/>
              <a:pPr/>
              <a:t>‹#›</a:t>
            </a:fld>
            <a:endParaRPr lang="en-US" dirty="0"/>
          </a:p>
        </p:txBody>
      </p:sp>
    </p:spTree>
    <p:extLst>
      <p:ext uri="{BB962C8B-B14F-4D97-AF65-F5344CB8AC3E}">
        <p14:creationId xmlns:p14="http://schemas.microsoft.com/office/powerpoint/2010/main" val="11202685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tx2"/>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98ADFA29-47E3-2E16-12B7-D8031DC04C0D}"/>
              </a:ext>
            </a:extLst>
          </p:cNvPr>
          <p:cNvSpPr/>
          <p:nvPr userDrawn="1"/>
        </p:nvSpPr>
        <p:spPr>
          <a:xfrm>
            <a:off x="0" y="3377183"/>
            <a:ext cx="12192000" cy="232657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1" name="Picture 10" descr="A close up of a plant&#10;&#10;Description automatically generated with low confidence">
            <a:extLst>
              <a:ext uri="{FF2B5EF4-FFF2-40B4-BE49-F238E27FC236}">
                <a16:creationId xmlns:a16="http://schemas.microsoft.com/office/drawing/2014/main" id="{D373DB44-C887-96AC-D32D-B7656F28FB9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5400000">
            <a:off x="5387322" y="3187511"/>
            <a:ext cx="1422400" cy="5283200"/>
          </a:xfrm>
          <a:prstGeom prst="rect">
            <a:avLst/>
          </a:prstGeom>
        </p:spPr>
      </p:pic>
      <p:pic>
        <p:nvPicPr>
          <p:cNvPr id="9" name="Picture 8" descr="A picture containing bedclothes, fabric&#10;&#10;Description automatically generated">
            <a:extLst>
              <a:ext uri="{FF2B5EF4-FFF2-40B4-BE49-F238E27FC236}">
                <a16:creationId xmlns:a16="http://schemas.microsoft.com/office/drawing/2014/main" id="{6A080FF9-A96B-AA38-428D-5F2CF533D06B}"/>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rot="16200000">
            <a:off x="5400022" y="287485"/>
            <a:ext cx="1485900" cy="5372100"/>
          </a:xfrm>
          <a:prstGeom prst="rect">
            <a:avLst/>
          </a:prstGeom>
        </p:spPr>
      </p:pic>
      <p:sp>
        <p:nvSpPr>
          <p:cNvPr id="13" name="Rectangle 12">
            <a:extLst>
              <a:ext uri="{FF2B5EF4-FFF2-40B4-BE49-F238E27FC236}">
                <a16:creationId xmlns:a16="http://schemas.microsoft.com/office/drawing/2014/main" id="{25150280-02E2-686D-A130-65EBDA15EF13}"/>
              </a:ext>
            </a:extLst>
          </p:cNvPr>
          <p:cNvSpPr/>
          <p:nvPr userDrawn="1"/>
        </p:nvSpPr>
        <p:spPr>
          <a:xfrm>
            <a:off x="232651" y="3633264"/>
            <a:ext cx="11740896" cy="1789752"/>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Gill Sans Light" panose="020B0302020104020203" pitchFamily="34" charset="-79"/>
              <a:cs typeface="Gill Sans Light" panose="020B0302020104020203" pitchFamily="34" charset="-79"/>
            </a:endParaRPr>
          </a:p>
        </p:txBody>
      </p:sp>
      <p:pic>
        <p:nvPicPr>
          <p:cNvPr id="15" name="Picture 14" descr="A picture containing ceramic ware, porcelain&#10;&#10;Description automatically generated">
            <a:extLst>
              <a:ext uri="{FF2B5EF4-FFF2-40B4-BE49-F238E27FC236}">
                <a16:creationId xmlns:a16="http://schemas.microsoft.com/office/drawing/2014/main" id="{3DD4D68C-6665-333E-98E8-785116A05A7F}"/>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rot="2590193">
            <a:off x="6957396" y="5090392"/>
            <a:ext cx="856832" cy="832525"/>
          </a:xfrm>
          <a:prstGeom prst="rect">
            <a:avLst/>
          </a:prstGeom>
        </p:spPr>
      </p:pic>
      <p:pic>
        <p:nvPicPr>
          <p:cNvPr id="17" name="Picture 16" descr="A picture containing text&#10;&#10;Description automatically generated">
            <a:extLst>
              <a:ext uri="{FF2B5EF4-FFF2-40B4-BE49-F238E27FC236}">
                <a16:creationId xmlns:a16="http://schemas.microsoft.com/office/drawing/2014/main" id="{27E0939A-D971-0D79-9B6D-834913C959B2}"/>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3362979" y="3252854"/>
            <a:ext cx="1206427" cy="621355"/>
          </a:xfrm>
          <a:prstGeom prst="rect">
            <a:avLst/>
          </a:prstGeom>
        </p:spPr>
      </p:pic>
      <p:sp>
        <p:nvSpPr>
          <p:cNvPr id="2" name="Title 1">
            <a:extLst>
              <a:ext uri="{FF2B5EF4-FFF2-40B4-BE49-F238E27FC236}">
                <a16:creationId xmlns:a16="http://schemas.microsoft.com/office/drawing/2014/main" id="{A2DFA2E8-50A1-4465-AC33-6FAC0E7736E9}"/>
              </a:ext>
            </a:extLst>
          </p:cNvPr>
          <p:cNvSpPr>
            <a:spLocks noGrp="1"/>
          </p:cNvSpPr>
          <p:nvPr userDrawn="1">
            <p:ph type="title"/>
          </p:nvPr>
        </p:nvSpPr>
        <p:spPr>
          <a:xfrm>
            <a:off x="1153668" y="3977640"/>
            <a:ext cx="9884664" cy="731520"/>
          </a:xfrm>
        </p:spPr>
        <p:txBody>
          <a:bodyPr anchor="b">
            <a:normAutofit/>
          </a:bodyPr>
          <a:lstStyle>
            <a:lvl1pPr algn="ctr">
              <a:defRPr sz="44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2E65DE34-CDB7-41F7-A95A-592B99558C69}"/>
              </a:ext>
            </a:extLst>
          </p:cNvPr>
          <p:cNvSpPr>
            <a:spLocks noGrp="1"/>
          </p:cNvSpPr>
          <p:nvPr userDrawn="1">
            <p:ph type="body" idx="1"/>
          </p:nvPr>
        </p:nvSpPr>
        <p:spPr>
          <a:xfrm>
            <a:off x="1153668" y="4700016"/>
            <a:ext cx="9884664" cy="457200"/>
          </a:xfrm>
        </p:spPr>
        <p:txBody>
          <a:bodyPr anchor="ctr"/>
          <a:lstStyle>
            <a:lvl1pPr marL="0" indent="0" algn="ctr">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28026350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D97974-B93C-4C96-B3F6-F69E3D6DE6CA}"/>
              </a:ext>
            </a:extLst>
          </p:cNvPr>
          <p:cNvSpPr>
            <a:spLocks noGrp="1"/>
          </p:cNvSpPr>
          <p:nvPr>
            <p:ph type="title"/>
          </p:nvPr>
        </p:nvSpPr>
        <p:spPr>
          <a:xfrm>
            <a:off x="838200" y="380999"/>
            <a:ext cx="10515600" cy="1325880"/>
          </a:xfrm>
        </p:spPr>
        <p:txBody>
          <a:bodyPr/>
          <a:lstStyle>
            <a:lvl1pPr algn="ctr">
              <a:defRPr>
                <a:latin typeface="Baskerville" panose="02020502070401020303" pitchFamily="18" charset="0"/>
                <a:ea typeface="Baskerville" panose="02020502070401020303" pitchFamily="18"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8A6FC6F2-80B4-49A7-9448-33FE2DF0E967}"/>
              </a:ext>
            </a:extLst>
          </p:cNvPr>
          <p:cNvSpPr>
            <a:spLocks noGrp="1"/>
          </p:cNvSpPr>
          <p:nvPr>
            <p:ph idx="1"/>
          </p:nvPr>
        </p:nvSpPr>
        <p:spPr>
          <a:xfrm>
            <a:off x="838200" y="1825625"/>
            <a:ext cx="10515600" cy="4370832"/>
          </a:xfrm>
        </p:spPr>
        <p:txBody>
          <a:bodyPr/>
          <a:lstStyle>
            <a:lvl1pPr>
              <a:defRPr>
                <a:latin typeface="Gill Sans Nova Light" panose="020F0302020204030204" pitchFamily="34" charset="0"/>
                <a:cs typeface="Gill Sans Nova Light" panose="020F0302020204030204" pitchFamily="34" charset="0"/>
              </a:defRPr>
            </a:lvl1pPr>
            <a:lvl2pPr>
              <a:defRPr>
                <a:latin typeface="Gill Sans Nova Light" panose="020F0302020204030204" pitchFamily="34" charset="0"/>
                <a:cs typeface="Gill Sans Nova Light" panose="020F0302020204030204" pitchFamily="34" charset="0"/>
              </a:defRPr>
            </a:lvl2pPr>
            <a:lvl3pPr>
              <a:defRPr>
                <a:latin typeface="Gill Sans Nova Light" panose="020F0302020204030204" pitchFamily="34" charset="0"/>
                <a:cs typeface="Gill Sans Nova Light" panose="020F0302020204030204" pitchFamily="34" charset="0"/>
              </a:defRPr>
            </a:lvl3pPr>
            <a:lvl4pPr>
              <a:defRPr>
                <a:latin typeface="Gill Sans Nova Light" panose="020F0302020204030204" pitchFamily="34" charset="0"/>
                <a:cs typeface="Gill Sans Nova Light" panose="020F0302020204030204" pitchFamily="34" charset="0"/>
              </a:defRPr>
            </a:lvl4pPr>
            <a:lvl5pPr>
              <a:defRPr>
                <a:latin typeface="Gill Sans Nova Light" panose="020F0302020204030204" pitchFamily="34" charset="0"/>
                <a:cs typeface="Gill Sans Nova Light" panose="020F03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a:extLst>
              <a:ext uri="{FF2B5EF4-FFF2-40B4-BE49-F238E27FC236}">
                <a16:creationId xmlns:a16="http://schemas.microsoft.com/office/drawing/2014/main" id="{74170EA9-DC14-D6B7-054C-51C9E1FE932C}"/>
              </a:ext>
            </a:extLst>
          </p:cNvPr>
          <p:cNvSpPr>
            <a:spLocks noGrp="1"/>
          </p:cNvSpPr>
          <p:nvPr>
            <p:ph type="ftr" sz="quarter" idx="10"/>
          </p:nvPr>
        </p:nvSpPr>
        <p:spPr/>
        <p:txBody>
          <a:bodyPr/>
          <a:lstStyle/>
          <a:p>
            <a:r>
              <a:rPr lang="en-US"/>
              <a:t>Presentation title</a:t>
            </a:r>
            <a:endParaRPr lang="en-US" dirty="0"/>
          </a:p>
        </p:txBody>
      </p:sp>
      <p:sp>
        <p:nvSpPr>
          <p:cNvPr id="7" name="Slide Number Placeholder 6">
            <a:extLst>
              <a:ext uri="{FF2B5EF4-FFF2-40B4-BE49-F238E27FC236}">
                <a16:creationId xmlns:a16="http://schemas.microsoft.com/office/drawing/2014/main" id="{3F65A817-7911-6CCE-C2C4-2C8568F7F358}"/>
              </a:ext>
            </a:extLst>
          </p:cNvPr>
          <p:cNvSpPr>
            <a:spLocks noGrp="1"/>
          </p:cNvSpPr>
          <p:nvPr>
            <p:ph type="sldNum" sz="quarter" idx="11"/>
          </p:nvPr>
        </p:nvSpPr>
        <p:spPr/>
        <p:txBody>
          <a:bodyPr/>
          <a:lstStyle/>
          <a:p>
            <a:fld id="{294A09A9-5501-47C1-A89A-A340965A2BE2}" type="slidenum">
              <a:rPr lang="en-US" smtClean="0"/>
              <a:pPr/>
              <a:t>‹#›</a:t>
            </a:fld>
            <a:endParaRPr lang="en-US" dirty="0"/>
          </a:p>
        </p:txBody>
      </p:sp>
    </p:spTree>
    <p:extLst>
      <p:ext uri="{BB962C8B-B14F-4D97-AF65-F5344CB8AC3E}">
        <p14:creationId xmlns:p14="http://schemas.microsoft.com/office/powerpoint/2010/main" val="27822712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green">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D97974-B93C-4C96-B3F6-F69E3D6DE6CA}"/>
              </a:ext>
            </a:extLst>
          </p:cNvPr>
          <p:cNvSpPr>
            <a:spLocks noGrp="1"/>
          </p:cNvSpPr>
          <p:nvPr>
            <p:ph type="title"/>
          </p:nvPr>
        </p:nvSpPr>
        <p:spPr>
          <a:xfrm>
            <a:off x="838200" y="380999"/>
            <a:ext cx="10515600" cy="1325880"/>
          </a:xfrm>
        </p:spPr>
        <p:txBody>
          <a:bodyPr/>
          <a:lstStyle>
            <a:lvl1pPr algn="ctr">
              <a:defRPr>
                <a:latin typeface="Baskerville" panose="02020502070401020303" pitchFamily="18" charset="0"/>
                <a:ea typeface="Baskerville" panose="02020502070401020303" pitchFamily="18"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8A6FC6F2-80B4-49A7-9448-33FE2DF0E967}"/>
              </a:ext>
            </a:extLst>
          </p:cNvPr>
          <p:cNvSpPr>
            <a:spLocks noGrp="1"/>
          </p:cNvSpPr>
          <p:nvPr>
            <p:ph idx="1"/>
          </p:nvPr>
        </p:nvSpPr>
        <p:spPr>
          <a:xfrm>
            <a:off x="609600" y="1600200"/>
            <a:ext cx="10972800" cy="4572000"/>
          </a:xfrm>
        </p:spPr>
        <p:txBody>
          <a:bodyPr/>
          <a:lstStyle>
            <a:lvl1pPr>
              <a:defRPr>
                <a:latin typeface="Gill Sans Nova Light" panose="020F0302020204030204" pitchFamily="34" charset="0"/>
                <a:cs typeface="Gill Sans Nova Light" panose="020F0302020204030204" pitchFamily="34" charset="0"/>
              </a:defRPr>
            </a:lvl1pPr>
            <a:lvl2pPr>
              <a:defRPr>
                <a:latin typeface="Gill Sans Nova Light" panose="020F0302020204030204" pitchFamily="34" charset="0"/>
                <a:cs typeface="Gill Sans Nova Light" panose="020F0302020204030204" pitchFamily="34" charset="0"/>
              </a:defRPr>
            </a:lvl2pPr>
            <a:lvl3pPr>
              <a:defRPr>
                <a:latin typeface="Gill Sans Nova Light" panose="020F0302020204030204" pitchFamily="34" charset="0"/>
                <a:cs typeface="Gill Sans Nova Light" panose="020F0302020204030204" pitchFamily="34" charset="0"/>
              </a:defRPr>
            </a:lvl3pPr>
            <a:lvl4pPr>
              <a:defRPr>
                <a:latin typeface="Gill Sans Nova Light" panose="020F0302020204030204" pitchFamily="34" charset="0"/>
                <a:cs typeface="Gill Sans Nova Light" panose="020F0302020204030204" pitchFamily="34" charset="0"/>
              </a:defRPr>
            </a:lvl4pPr>
            <a:lvl5pPr>
              <a:defRPr>
                <a:latin typeface="Gill Sans Nova Light" panose="020F0302020204030204" pitchFamily="34" charset="0"/>
                <a:cs typeface="Gill Sans Nova Light" panose="020F03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a:extLst>
              <a:ext uri="{FF2B5EF4-FFF2-40B4-BE49-F238E27FC236}">
                <a16:creationId xmlns:a16="http://schemas.microsoft.com/office/drawing/2014/main" id="{74170EA9-DC14-D6B7-054C-51C9E1FE932C}"/>
              </a:ext>
            </a:extLst>
          </p:cNvPr>
          <p:cNvSpPr>
            <a:spLocks noGrp="1"/>
          </p:cNvSpPr>
          <p:nvPr>
            <p:ph type="ftr" sz="quarter" idx="10"/>
          </p:nvPr>
        </p:nvSpPr>
        <p:spPr/>
        <p:txBody>
          <a:bodyPr/>
          <a:lstStyle/>
          <a:p>
            <a:r>
              <a:rPr lang="en-US"/>
              <a:t>Presentation title</a:t>
            </a:r>
            <a:endParaRPr lang="en-US" dirty="0"/>
          </a:p>
        </p:txBody>
      </p:sp>
      <p:sp>
        <p:nvSpPr>
          <p:cNvPr id="7" name="Slide Number Placeholder 6">
            <a:extLst>
              <a:ext uri="{FF2B5EF4-FFF2-40B4-BE49-F238E27FC236}">
                <a16:creationId xmlns:a16="http://schemas.microsoft.com/office/drawing/2014/main" id="{3F65A817-7911-6CCE-C2C4-2C8568F7F358}"/>
              </a:ext>
            </a:extLst>
          </p:cNvPr>
          <p:cNvSpPr>
            <a:spLocks noGrp="1"/>
          </p:cNvSpPr>
          <p:nvPr>
            <p:ph type="sldNum" sz="quarter" idx="11"/>
          </p:nvPr>
        </p:nvSpPr>
        <p:spPr/>
        <p:txBody>
          <a:bodyPr/>
          <a:lstStyle/>
          <a:p>
            <a:fld id="{294A09A9-5501-47C1-A89A-A340965A2BE2}" type="slidenum">
              <a:rPr lang="en-US" smtClean="0"/>
              <a:pPr/>
              <a:t>‹#›</a:t>
            </a:fld>
            <a:endParaRPr lang="en-US" dirty="0"/>
          </a:p>
        </p:txBody>
      </p:sp>
    </p:spTree>
    <p:extLst>
      <p:ext uri="{BB962C8B-B14F-4D97-AF65-F5344CB8AC3E}">
        <p14:creationId xmlns:p14="http://schemas.microsoft.com/office/powerpoint/2010/main" val="29251094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Section Header">
    <p:bg>
      <p:bgPr>
        <a:solidFill>
          <a:schemeClr val="tx2"/>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F2F45E1C-47F6-0AF9-7468-BA613D681E1D}"/>
              </a:ext>
            </a:extLst>
          </p:cNvPr>
          <p:cNvSpPr/>
          <p:nvPr userDrawn="1"/>
        </p:nvSpPr>
        <p:spPr>
          <a:xfrm>
            <a:off x="0" y="1533950"/>
            <a:ext cx="12192000" cy="37901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descr="A picture containing fabric&#10;&#10;Description automatically generated">
            <a:extLst>
              <a:ext uri="{FF2B5EF4-FFF2-40B4-BE49-F238E27FC236}">
                <a16:creationId xmlns:a16="http://schemas.microsoft.com/office/drawing/2014/main" id="{AB9E0D8B-7031-366D-884B-EB3FABD78CA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16200000">
            <a:off x="5056236" y="-1772981"/>
            <a:ext cx="2147050" cy="6039669"/>
          </a:xfrm>
          <a:prstGeom prst="rect">
            <a:avLst/>
          </a:prstGeom>
        </p:spPr>
      </p:pic>
      <p:sp>
        <p:nvSpPr>
          <p:cNvPr id="12" name="Rectangle 11">
            <a:extLst>
              <a:ext uri="{FF2B5EF4-FFF2-40B4-BE49-F238E27FC236}">
                <a16:creationId xmlns:a16="http://schemas.microsoft.com/office/drawing/2014/main" id="{1859314F-DCEF-A5A7-C5D9-F0D39AAC9FFA}"/>
              </a:ext>
            </a:extLst>
          </p:cNvPr>
          <p:cNvSpPr/>
          <p:nvPr userDrawn="1"/>
        </p:nvSpPr>
        <p:spPr>
          <a:xfrm>
            <a:off x="225552" y="1796143"/>
            <a:ext cx="11740896" cy="3265714"/>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6" name="Picture 15" descr="A picture containing flower, plant&#10;&#10;Description automatically generated">
            <a:extLst>
              <a:ext uri="{FF2B5EF4-FFF2-40B4-BE49-F238E27FC236}">
                <a16:creationId xmlns:a16="http://schemas.microsoft.com/office/drawing/2014/main" id="{DAAE5EB8-5B6B-6FA6-E6E7-D2F58FDFB4A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rot="16200000">
            <a:off x="6307543" y="-287017"/>
            <a:ext cx="1051334" cy="3866771"/>
          </a:xfrm>
          <a:prstGeom prst="rect">
            <a:avLst/>
          </a:prstGeom>
        </p:spPr>
      </p:pic>
      <p:pic>
        <p:nvPicPr>
          <p:cNvPr id="19" name="Picture 18" descr="A picture containing mollusk, insect&#10;&#10;Description automatically generated">
            <a:extLst>
              <a:ext uri="{FF2B5EF4-FFF2-40B4-BE49-F238E27FC236}">
                <a16:creationId xmlns:a16="http://schemas.microsoft.com/office/drawing/2014/main" id="{BB1368FF-AA1B-4423-30B1-BE082E6F1913}"/>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492222" y="4923380"/>
            <a:ext cx="1207554" cy="354511"/>
          </a:xfrm>
          <a:prstGeom prst="rect">
            <a:avLst/>
          </a:prstGeom>
        </p:spPr>
      </p:pic>
      <p:sp>
        <p:nvSpPr>
          <p:cNvPr id="2" name="Title 1">
            <a:extLst>
              <a:ext uri="{FF2B5EF4-FFF2-40B4-BE49-F238E27FC236}">
                <a16:creationId xmlns:a16="http://schemas.microsoft.com/office/drawing/2014/main" id="{A2DFA2E8-50A1-4465-AC33-6FAC0E7736E9}"/>
              </a:ext>
            </a:extLst>
          </p:cNvPr>
          <p:cNvSpPr>
            <a:spLocks noGrp="1"/>
          </p:cNvSpPr>
          <p:nvPr>
            <p:ph type="title"/>
          </p:nvPr>
        </p:nvSpPr>
        <p:spPr>
          <a:xfrm>
            <a:off x="1743456" y="2404872"/>
            <a:ext cx="8705088" cy="2002536"/>
          </a:xfrm>
        </p:spPr>
        <p:txBody>
          <a:bodyPr anchor="t">
            <a:normAutofit/>
          </a:bodyPr>
          <a:lstStyle>
            <a:lvl1pPr algn="ctr">
              <a:defRPr sz="44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2E65DE34-CDB7-41F7-A95A-592B99558C69}"/>
              </a:ext>
            </a:extLst>
          </p:cNvPr>
          <p:cNvSpPr>
            <a:spLocks noGrp="1"/>
          </p:cNvSpPr>
          <p:nvPr>
            <p:ph type="body" idx="1"/>
          </p:nvPr>
        </p:nvSpPr>
        <p:spPr>
          <a:xfrm>
            <a:off x="1743454" y="3964517"/>
            <a:ext cx="8705089" cy="457200"/>
          </a:xfrm>
        </p:spPr>
        <p:txBody>
          <a:bodyPr anchor="ctr"/>
          <a:lstStyle>
            <a:lvl1pPr marL="0" indent="0" algn="ctr">
              <a:buNone/>
              <a:defRPr sz="2400">
                <a:solidFill>
                  <a:schemeClr val="accent3"/>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27" name="Text Placeholder 24">
            <a:extLst>
              <a:ext uri="{FF2B5EF4-FFF2-40B4-BE49-F238E27FC236}">
                <a16:creationId xmlns:a16="http://schemas.microsoft.com/office/drawing/2014/main" id="{F5E2B84E-B4F2-ED93-8084-ECFC3B9C380F}"/>
              </a:ext>
            </a:extLst>
          </p:cNvPr>
          <p:cNvSpPr>
            <a:spLocks noGrp="1"/>
          </p:cNvSpPr>
          <p:nvPr>
            <p:ph type="body" sz="quarter" idx="11" hasCustomPrompt="1"/>
          </p:nvPr>
        </p:nvSpPr>
        <p:spPr>
          <a:xfrm>
            <a:off x="10149667" y="3189069"/>
            <a:ext cx="945473" cy="1936750"/>
          </a:xfrm>
        </p:spPr>
        <p:txBody>
          <a:bodyPr>
            <a:noAutofit/>
          </a:bodyPr>
          <a:lstStyle>
            <a:lvl1pPr marL="0" indent="0">
              <a:buNone/>
              <a:defRPr sz="14000" b="1">
                <a:solidFill>
                  <a:schemeClr val="tx2"/>
                </a:solidFill>
                <a:latin typeface="+mj-lt"/>
              </a:defRPr>
            </a:lvl1pPr>
          </a:lstStyle>
          <a:p>
            <a:pPr lvl="0"/>
            <a:r>
              <a:rPr lang="en-US" dirty="0"/>
              <a:t>”</a:t>
            </a:r>
          </a:p>
        </p:txBody>
      </p:sp>
      <p:sp>
        <p:nvSpPr>
          <p:cNvPr id="28" name="Text Placeholder 24">
            <a:extLst>
              <a:ext uri="{FF2B5EF4-FFF2-40B4-BE49-F238E27FC236}">
                <a16:creationId xmlns:a16="http://schemas.microsoft.com/office/drawing/2014/main" id="{FDD82133-EB75-7E07-A9CE-730CB7F6CD34}"/>
              </a:ext>
            </a:extLst>
          </p:cNvPr>
          <p:cNvSpPr>
            <a:spLocks noGrp="1"/>
          </p:cNvSpPr>
          <p:nvPr>
            <p:ph type="body" sz="quarter" idx="10" hasCustomPrompt="1"/>
          </p:nvPr>
        </p:nvSpPr>
        <p:spPr>
          <a:xfrm>
            <a:off x="1033184" y="2136567"/>
            <a:ext cx="941832" cy="1936750"/>
          </a:xfrm>
        </p:spPr>
        <p:txBody>
          <a:bodyPr>
            <a:noAutofit/>
          </a:bodyPr>
          <a:lstStyle>
            <a:lvl1pPr marL="0" indent="0">
              <a:buNone/>
              <a:defRPr sz="14000" b="1">
                <a:solidFill>
                  <a:schemeClr val="tx2"/>
                </a:solidFill>
                <a:latin typeface="+mj-lt"/>
              </a:defRPr>
            </a:lvl1pPr>
          </a:lstStyle>
          <a:p>
            <a:pPr lvl="0"/>
            <a:r>
              <a:rPr lang="en-US" dirty="0"/>
              <a:t>“</a:t>
            </a:r>
          </a:p>
        </p:txBody>
      </p:sp>
    </p:spTree>
    <p:extLst>
      <p:ext uri="{BB962C8B-B14F-4D97-AF65-F5344CB8AC3E}">
        <p14:creationId xmlns:p14="http://schemas.microsoft.com/office/powerpoint/2010/main" val="31787032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ustom Layout">
    <p:bg>
      <p:bgPr>
        <a:solidFill>
          <a:schemeClr val="tx2"/>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541740FC-E682-E87B-87BB-213396FD2DF6}"/>
              </a:ext>
            </a:extLst>
          </p:cNvPr>
          <p:cNvSpPr/>
          <p:nvPr userDrawn="1"/>
        </p:nvSpPr>
        <p:spPr>
          <a:xfrm>
            <a:off x="553443" y="0"/>
            <a:ext cx="11105522" cy="624461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a:extLst>
              <a:ext uri="{FF2B5EF4-FFF2-40B4-BE49-F238E27FC236}">
                <a16:creationId xmlns:a16="http://schemas.microsoft.com/office/drawing/2014/main" id="{2AC6E25B-7977-E725-B84F-07CA54BB4973}"/>
              </a:ext>
            </a:extLst>
          </p:cNvPr>
          <p:cNvSpPr/>
          <p:nvPr userDrawn="1"/>
        </p:nvSpPr>
        <p:spPr>
          <a:xfrm>
            <a:off x="877579" y="0"/>
            <a:ext cx="10460969" cy="587278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 name="Picture 9" descr="A picture containing mollusk, insect&#10;&#10;Description automatically generated">
            <a:extLst>
              <a:ext uri="{FF2B5EF4-FFF2-40B4-BE49-F238E27FC236}">
                <a16:creationId xmlns:a16="http://schemas.microsoft.com/office/drawing/2014/main" id="{0EE757CA-B891-A6E4-F7DB-FFB1DBFDA0C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91275" y="5738220"/>
            <a:ext cx="1207554" cy="354511"/>
          </a:xfrm>
          <a:prstGeom prst="rect">
            <a:avLst/>
          </a:prstGeom>
        </p:spPr>
      </p:pic>
      <p:sp>
        <p:nvSpPr>
          <p:cNvPr id="2" name="Title 1">
            <a:extLst>
              <a:ext uri="{FF2B5EF4-FFF2-40B4-BE49-F238E27FC236}">
                <a16:creationId xmlns:a16="http://schemas.microsoft.com/office/drawing/2014/main" id="{115CA519-6BA6-FAC8-3545-2E7E3CBDE2A9}"/>
              </a:ext>
            </a:extLst>
          </p:cNvPr>
          <p:cNvSpPr>
            <a:spLocks noGrp="1"/>
          </p:cNvSpPr>
          <p:nvPr>
            <p:ph type="title"/>
          </p:nvPr>
        </p:nvSpPr>
        <p:spPr/>
        <p:txBody>
          <a:bodyPr/>
          <a:lstStyle>
            <a:lvl1pPr algn="ctr">
              <a:defRPr/>
            </a:lvl1pPr>
          </a:lstStyle>
          <a:p>
            <a:r>
              <a:rPr lang="en-US"/>
              <a:t>Click to edit Master title style</a:t>
            </a:r>
            <a:endParaRPr lang="en-US" dirty="0"/>
          </a:p>
        </p:txBody>
      </p:sp>
      <p:sp>
        <p:nvSpPr>
          <p:cNvPr id="22" name="Picture Placeholder 17">
            <a:extLst>
              <a:ext uri="{FF2B5EF4-FFF2-40B4-BE49-F238E27FC236}">
                <a16:creationId xmlns:a16="http://schemas.microsoft.com/office/drawing/2014/main" id="{6A1AC1B6-9CB9-19D8-8BDC-EDC0B6C19DBE}"/>
              </a:ext>
            </a:extLst>
          </p:cNvPr>
          <p:cNvSpPr>
            <a:spLocks noGrp="1" noChangeAspect="1"/>
          </p:cNvSpPr>
          <p:nvPr>
            <p:ph type="pic" sz="quarter" idx="12"/>
          </p:nvPr>
        </p:nvSpPr>
        <p:spPr>
          <a:xfrm>
            <a:off x="1375868" y="1797050"/>
            <a:ext cx="2057400" cy="2058988"/>
          </a:xfrm>
        </p:spPr>
        <p:txBody>
          <a:bodyPr anchor="ctr">
            <a:normAutofit/>
          </a:bodyPr>
          <a:lstStyle>
            <a:lvl1pPr marL="0" indent="0" algn="ctr">
              <a:buNone/>
              <a:defRPr sz="1800"/>
            </a:lvl1pPr>
          </a:lstStyle>
          <a:p>
            <a:r>
              <a:rPr lang="en-US"/>
              <a:t>Click icon to add picture</a:t>
            </a:r>
            <a:endParaRPr lang="en-US" dirty="0"/>
          </a:p>
        </p:txBody>
      </p:sp>
      <p:sp>
        <p:nvSpPr>
          <p:cNvPr id="20" name="Text Placeholder 19">
            <a:extLst>
              <a:ext uri="{FF2B5EF4-FFF2-40B4-BE49-F238E27FC236}">
                <a16:creationId xmlns:a16="http://schemas.microsoft.com/office/drawing/2014/main" id="{DAB2A93C-DB99-8217-D74F-D08E610FA758}"/>
              </a:ext>
            </a:extLst>
          </p:cNvPr>
          <p:cNvSpPr>
            <a:spLocks noGrp="1"/>
          </p:cNvSpPr>
          <p:nvPr>
            <p:ph type="body" sz="quarter" idx="13"/>
          </p:nvPr>
        </p:nvSpPr>
        <p:spPr>
          <a:xfrm>
            <a:off x="1326173" y="3946525"/>
            <a:ext cx="2194560" cy="355600"/>
          </a:xfrm>
        </p:spPr>
        <p:txBody>
          <a:bodyPr lIns="0" tIns="0" rIns="0" bIns="0" anchor="ctr">
            <a:noAutofit/>
          </a:bodyPr>
          <a:lstStyle>
            <a:lvl1pPr marL="0" indent="0" algn="ctr">
              <a:lnSpc>
                <a:spcPct val="100000"/>
              </a:lnSpc>
              <a:spcBef>
                <a:spcPts val="0"/>
              </a:spcBef>
              <a:buNone/>
              <a:defRPr sz="2000">
                <a:latin typeface="Gill Sans Nova" panose="020B0602020104020203" pitchFamily="34" charset="0"/>
              </a:defRPr>
            </a:lvl1pPr>
          </a:lstStyle>
          <a:p>
            <a:pPr lvl="0"/>
            <a:r>
              <a:rPr lang="en-US"/>
              <a:t>Click to edit Master text styles</a:t>
            </a:r>
          </a:p>
        </p:txBody>
      </p:sp>
      <p:sp>
        <p:nvSpPr>
          <p:cNvPr id="21" name="Text Placeholder 19">
            <a:extLst>
              <a:ext uri="{FF2B5EF4-FFF2-40B4-BE49-F238E27FC236}">
                <a16:creationId xmlns:a16="http://schemas.microsoft.com/office/drawing/2014/main" id="{61950EAA-EB4E-8768-AFC9-A0356AECFE12}"/>
              </a:ext>
            </a:extLst>
          </p:cNvPr>
          <p:cNvSpPr>
            <a:spLocks noGrp="1"/>
          </p:cNvSpPr>
          <p:nvPr>
            <p:ph type="body" sz="quarter" idx="14"/>
          </p:nvPr>
        </p:nvSpPr>
        <p:spPr>
          <a:xfrm>
            <a:off x="1328309" y="4306415"/>
            <a:ext cx="2194560" cy="274320"/>
          </a:xfrm>
        </p:spPr>
        <p:txBody>
          <a:bodyPr lIns="0" tIns="0" rIns="0" bIns="0" anchor="ctr">
            <a:noAutofit/>
          </a:bodyPr>
          <a:lstStyle>
            <a:lvl1pPr marL="0" indent="0" algn="ctr">
              <a:lnSpc>
                <a:spcPct val="100000"/>
              </a:lnSpc>
              <a:spcBef>
                <a:spcPts val="0"/>
              </a:spcBef>
              <a:buNone/>
              <a:defRPr sz="1600">
                <a:latin typeface="+mn-lt"/>
              </a:defRPr>
            </a:lvl1pPr>
          </a:lstStyle>
          <a:p>
            <a:pPr lvl="0"/>
            <a:r>
              <a:rPr lang="en-US"/>
              <a:t>Click to edit Master text styles</a:t>
            </a:r>
          </a:p>
        </p:txBody>
      </p:sp>
      <p:sp>
        <p:nvSpPr>
          <p:cNvPr id="31" name="Picture Placeholder 17">
            <a:extLst>
              <a:ext uri="{FF2B5EF4-FFF2-40B4-BE49-F238E27FC236}">
                <a16:creationId xmlns:a16="http://schemas.microsoft.com/office/drawing/2014/main" id="{E3B18CDB-3FF1-EC8E-EA8A-31E9BF81747A}"/>
              </a:ext>
            </a:extLst>
          </p:cNvPr>
          <p:cNvSpPr>
            <a:spLocks noGrp="1" noChangeAspect="1"/>
          </p:cNvSpPr>
          <p:nvPr>
            <p:ph type="pic" sz="quarter" idx="17"/>
          </p:nvPr>
        </p:nvSpPr>
        <p:spPr>
          <a:xfrm>
            <a:off x="3828270" y="1797050"/>
            <a:ext cx="2057400" cy="2058988"/>
          </a:xfrm>
        </p:spPr>
        <p:txBody>
          <a:bodyPr anchor="ctr">
            <a:normAutofit/>
          </a:bodyPr>
          <a:lstStyle>
            <a:lvl1pPr marL="0" indent="0" algn="ctr">
              <a:buNone/>
              <a:defRPr sz="1800"/>
            </a:lvl1pPr>
          </a:lstStyle>
          <a:p>
            <a:r>
              <a:rPr lang="en-US"/>
              <a:t>Click icon to add picture</a:t>
            </a:r>
            <a:endParaRPr lang="en-US" dirty="0"/>
          </a:p>
        </p:txBody>
      </p:sp>
      <p:sp>
        <p:nvSpPr>
          <p:cNvPr id="33" name="Text Placeholder 19">
            <a:extLst>
              <a:ext uri="{FF2B5EF4-FFF2-40B4-BE49-F238E27FC236}">
                <a16:creationId xmlns:a16="http://schemas.microsoft.com/office/drawing/2014/main" id="{EAB1EC17-F1C7-0781-4F52-DEE9122BBC9D}"/>
              </a:ext>
            </a:extLst>
          </p:cNvPr>
          <p:cNvSpPr>
            <a:spLocks noGrp="1"/>
          </p:cNvSpPr>
          <p:nvPr>
            <p:ph type="body" sz="quarter" idx="19"/>
          </p:nvPr>
        </p:nvSpPr>
        <p:spPr>
          <a:xfrm>
            <a:off x="3763663" y="3926721"/>
            <a:ext cx="2194560" cy="355600"/>
          </a:xfrm>
        </p:spPr>
        <p:txBody>
          <a:bodyPr lIns="0" tIns="0" rIns="0" bIns="0" anchor="ctr">
            <a:noAutofit/>
          </a:bodyPr>
          <a:lstStyle>
            <a:lvl1pPr marL="0" indent="0" algn="ctr">
              <a:lnSpc>
                <a:spcPct val="100000"/>
              </a:lnSpc>
              <a:spcBef>
                <a:spcPts val="0"/>
              </a:spcBef>
              <a:buNone/>
              <a:defRPr sz="2000">
                <a:latin typeface="Gill Sans Nova" panose="020B0602020104020203" pitchFamily="34" charset="0"/>
              </a:defRPr>
            </a:lvl1pPr>
          </a:lstStyle>
          <a:p>
            <a:pPr lvl="0"/>
            <a:r>
              <a:rPr lang="en-US"/>
              <a:t>Click to edit Master text styles</a:t>
            </a:r>
          </a:p>
        </p:txBody>
      </p:sp>
      <p:sp>
        <p:nvSpPr>
          <p:cNvPr id="32" name="Text Placeholder 19">
            <a:extLst>
              <a:ext uri="{FF2B5EF4-FFF2-40B4-BE49-F238E27FC236}">
                <a16:creationId xmlns:a16="http://schemas.microsoft.com/office/drawing/2014/main" id="{9E2E4E06-43E3-5309-A921-59117EDFEA1A}"/>
              </a:ext>
            </a:extLst>
          </p:cNvPr>
          <p:cNvSpPr>
            <a:spLocks noGrp="1"/>
          </p:cNvSpPr>
          <p:nvPr>
            <p:ph type="body" sz="quarter" idx="18"/>
          </p:nvPr>
        </p:nvSpPr>
        <p:spPr>
          <a:xfrm>
            <a:off x="3765799" y="4286611"/>
            <a:ext cx="2194560" cy="274320"/>
          </a:xfrm>
        </p:spPr>
        <p:txBody>
          <a:bodyPr lIns="0" tIns="0" rIns="0" bIns="0" anchor="ctr">
            <a:noAutofit/>
          </a:bodyPr>
          <a:lstStyle>
            <a:lvl1pPr marL="0" indent="0" algn="ctr">
              <a:lnSpc>
                <a:spcPct val="100000"/>
              </a:lnSpc>
              <a:spcBef>
                <a:spcPts val="0"/>
              </a:spcBef>
              <a:buNone/>
              <a:defRPr sz="1600">
                <a:latin typeface="+mn-lt"/>
              </a:defRPr>
            </a:lvl1pPr>
          </a:lstStyle>
          <a:p>
            <a:pPr lvl="0"/>
            <a:r>
              <a:rPr lang="en-US"/>
              <a:t>Click to edit Master text styles</a:t>
            </a:r>
          </a:p>
        </p:txBody>
      </p:sp>
      <p:sp>
        <p:nvSpPr>
          <p:cNvPr id="30" name="Picture Placeholder 17">
            <a:extLst>
              <a:ext uri="{FF2B5EF4-FFF2-40B4-BE49-F238E27FC236}">
                <a16:creationId xmlns:a16="http://schemas.microsoft.com/office/drawing/2014/main" id="{2EB018F6-8206-135F-BF16-29E6E63FD099}"/>
              </a:ext>
            </a:extLst>
          </p:cNvPr>
          <p:cNvSpPr>
            <a:spLocks noGrp="1" noChangeAspect="1"/>
          </p:cNvSpPr>
          <p:nvPr>
            <p:ph type="pic" sz="quarter" idx="16"/>
          </p:nvPr>
        </p:nvSpPr>
        <p:spPr>
          <a:xfrm>
            <a:off x="6280672" y="1797050"/>
            <a:ext cx="2057400" cy="2058988"/>
          </a:xfrm>
        </p:spPr>
        <p:txBody>
          <a:bodyPr anchor="ctr">
            <a:normAutofit/>
          </a:bodyPr>
          <a:lstStyle>
            <a:lvl1pPr marL="0" indent="0" algn="ctr">
              <a:buNone/>
              <a:defRPr sz="1800"/>
            </a:lvl1pPr>
          </a:lstStyle>
          <a:p>
            <a:r>
              <a:rPr lang="en-US"/>
              <a:t>Click icon to add picture</a:t>
            </a:r>
            <a:endParaRPr lang="en-US" dirty="0"/>
          </a:p>
        </p:txBody>
      </p:sp>
      <p:sp>
        <p:nvSpPr>
          <p:cNvPr id="35" name="Text Placeholder 19">
            <a:extLst>
              <a:ext uri="{FF2B5EF4-FFF2-40B4-BE49-F238E27FC236}">
                <a16:creationId xmlns:a16="http://schemas.microsoft.com/office/drawing/2014/main" id="{13D50A41-E904-8A4E-6F0A-F980F8D64711}"/>
              </a:ext>
            </a:extLst>
          </p:cNvPr>
          <p:cNvSpPr>
            <a:spLocks noGrp="1"/>
          </p:cNvSpPr>
          <p:nvPr>
            <p:ph type="body" sz="quarter" idx="21"/>
          </p:nvPr>
        </p:nvSpPr>
        <p:spPr>
          <a:xfrm>
            <a:off x="6216065" y="3946525"/>
            <a:ext cx="2194560" cy="355600"/>
          </a:xfrm>
        </p:spPr>
        <p:txBody>
          <a:bodyPr lIns="0" tIns="0" rIns="0" bIns="0" anchor="ctr">
            <a:noAutofit/>
          </a:bodyPr>
          <a:lstStyle>
            <a:lvl1pPr marL="0" indent="0" algn="ctr">
              <a:lnSpc>
                <a:spcPct val="100000"/>
              </a:lnSpc>
              <a:spcBef>
                <a:spcPts val="0"/>
              </a:spcBef>
              <a:buNone/>
              <a:defRPr sz="2000">
                <a:latin typeface="Gill Sans Nova" panose="020B0602020104020203" pitchFamily="34" charset="0"/>
              </a:defRPr>
            </a:lvl1pPr>
          </a:lstStyle>
          <a:p>
            <a:pPr lvl="0"/>
            <a:r>
              <a:rPr lang="en-US"/>
              <a:t>Click to edit Master text styles</a:t>
            </a:r>
          </a:p>
        </p:txBody>
      </p:sp>
      <p:sp>
        <p:nvSpPr>
          <p:cNvPr id="34" name="Text Placeholder 19">
            <a:extLst>
              <a:ext uri="{FF2B5EF4-FFF2-40B4-BE49-F238E27FC236}">
                <a16:creationId xmlns:a16="http://schemas.microsoft.com/office/drawing/2014/main" id="{D6CE30A5-8B65-384B-A8B9-6F711A521946}"/>
              </a:ext>
            </a:extLst>
          </p:cNvPr>
          <p:cNvSpPr>
            <a:spLocks noGrp="1"/>
          </p:cNvSpPr>
          <p:nvPr>
            <p:ph type="body" sz="quarter" idx="20"/>
          </p:nvPr>
        </p:nvSpPr>
        <p:spPr>
          <a:xfrm>
            <a:off x="6218201" y="4306415"/>
            <a:ext cx="2194560" cy="274320"/>
          </a:xfrm>
        </p:spPr>
        <p:txBody>
          <a:bodyPr lIns="0" tIns="0" rIns="0" bIns="0" anchor="ctr">
            <a:noAutofit/>
          </a:bodyPr>
          <a:lstStyle>
            <a:lvl1pPr marL="0" indent="0" algn="ctr">
              <a:lnSpc>
                <a:spcPct val="100000"/>
              </a:lnSpc>
              <a:spcBef>
                <a:spcPts val="0"/>
              </a:spcBef>
              <a:buNone/>
              <a:defRPr sz="1600">
                <a:latin typeface="+mn-lt"/>
              </a:defRPr>
            </a:lvl1pPr>
          </a:lstStyle>
          <a:p>
            <a:pPr lvl="0"/>
            <a:r>
              <a:rPr lang="en-US"/>
              <a:t>Click to edit Master text styles</a:t>
            </a:r>
          </a:p>
        </p:txBody>
      </p:sp>
      <p:sp>
        <p:nvSpPr>
          <p:cNvPr id="29" name="Picture Placeholder 17">
            <a:extLst>
              <a:ext uri="{FF2B5EF4-FFF2-40B4-BE49-F238E27FC236}">
                <a16:creationId xmlns:a16="http://schemas.microsoft.com/office/drawing/2014/main" id="{D1C71745-769D-8F16-2B61-EF5D4012F1E3}"/>
              </a:ext>
            </a:extLst>
          </p:cNvPr>
          <p:cNvSpPr>
            <a:spLocks noGrp="1" noChangeAspect="1"/>
          </p:cNvSpPr>
          <p:nvPr>
            <p:ph type="pic" sz="quarter" idx="15"/>
          </p:nvPr>
        </p:nvSpPr>
        <p:spPr>
          <a:xfrm>
            <a:off x="8733074" y="1797050"/>
            <a:ext cx="2057400" cy="2058988"/>
          </a:xfrm>
        </p:spPr>
        <p:txBody>
          <a:bodyPr anchor="ctr">
            <a:normAutofit/>
          </a:bodyPr>
          <a:lstStyle>
            <a:lvl1pPr marL="0" indent="0" algn="ctr">
              <a:buNone/>
              <a:defRPr sz="1800"/>
            </a:lvl1pPr>
          </a:lstStyle>
          <a:p>
            <a:r>
              <a:rPr lang="en-US"/>
              <a:t>Click icon to add picture</a:t>
            </a:r>
            <a:endParaRPr lang="en-US" dirty="0"/>
          </a:p>
        </p:txBody>
      </p:sp>
      <p:sp>
        <p:nvSpPr>
          <p:cNvPr id="37" name="Text Placeholder 19">
            <a:extLst>
              <a:ext uri="{FF2B5EF4-FFF2-40B4-BE49-F238E27FC236}">
                <a16:creationId xmlns:a16="http://schemas.microsoft.com/office/drawing/2014/main" id="{D6D40AAC-2768-6F48-97AE-FD958D89FD8E}"/>
              </a:ext>
            </a:extLst>
          </p:cNvPr>
          <p:cNvSpPr>
            <a:spLocks noGrp="1"/>
          </p:cNvSpPr>
          <p:nvPr>
            <p:ph type="body" sz="quarter" idx="23"/>
          </p:nvPr>
        </p:nvSpPr>
        <p:spPr>
          <a:xfrm>
            <a:off x="8666331" y="3946525"/>
            <a:ext cx="2194560" cy="355600"/>
          </a:xfrm>
        </p:spPr>
        <p:txBody>
          <a:bodyPr lIns="0" tIns="0" rIns="0" bIns="0" anchor="ctr">
            <a:noAutofit/>
          </a:bodyPr>
          <a:lstStyle>
            <a:lvl1pPr marL="0" indent="0" algn="ctr">
              <a:lnSpc>
                <a:spcPct val="100000"/>
              </a:lnSpc>
              <a:spcBef>
                <a:spcPts val="0"/>
              </a:spcBef>
              <a:buNone/>
              <a:defRPr sz="2000">
                <a:latin typeface="Gill Sans Nova" panose="020B0602020104020203" pitchFamily="34" charset="0"/>
              </a:defRPr>
            </a:lvl1pPr>
          </a:lstStyle>
          <a:p>
            <a:pPr lvl="0"/>
            <a:r>
              <a:rPr lang="en-US"/>
              <a:t>Click to edit Master text styles</a:t>
            </a:r>
          </a:p>
        </p:txBody>
      </p:sp>
      <p:sp>
        <p:nvSpPr>
          <p:cNvPr id="36" name="Text Placeholder 19">
            <a:extLst>
              <a:ext uri="{FF2B5EF4-FFF2-40B4-BE49-F238E27FC236}">
                <a16:creationId xmlns:a16="http://schemas.microsoft.com/office/drawing/2014/main" id="{85652007-C32E-173C-2A5F-B1C08D6140DD}"/>
              </a:ext>
            </a:extLst>
          </p:cNvPr>
          <p:cNvSpPr>
            <a:spLocks noGrp="1"/>
          </p:cNvSpPr>
          <p:nvPr>
            <p:ph type="body" sz="quarter" idx="22"/>
          </p:nvPr>
        </p:nvSpPr>
        <p:spPr>
          <a:xfrm>
            <a:off x="8668467" y="4306415"/>
            <a:ext cx="2194560" cy="274320"/>
          </a:xfrm>
        </p:spPr>
        <p:txBody>
          <a:bodyPr lIns="0" tIns="0" rIns="0" bIns="0" anchor="ctr">
            <a:noAutofit/>
          </a:bodyPr>
          <a:lstStyle>
            <a:lvl1pPr marL="0" indent="0" algn="ctr">
              <a:lnSpc>
                <a:spcPct val="100000"/>
              </a:lnSpc>
              <a:spcBef>
                <a:spcPts val="0"/>
              </a:spcBef>
              <a:buNone/>
              <a:defRPr sz="1600">
                <a:latin typeface="+mn-lt"/>
              </a:defRPr>
            </a:lvl1pPr>
          </a:lstStyle>
          <a:p>
            <a:pPr lvl="0"/>
            <a:r>
              <a:rPr lang="en-US"/>
              <a:t>Click to edit Master text styles</a:t>
            </a:r>
          </a:p>
        </p:txBody>
      </p:sp>
      <p:sp>
        <p:nvSpPr>
          <p:cNvPr id="3" name="Footer Placeholder 2">
            <a:extLst>
              <a:ext uri="{FF2B5EF4-FFF2-40B4-BE49-F238E27FC236}">
                <a16:creationId xmlns:a16="http://schemas.microsoft.com/office/drawing/2014/main" id="{08AD4DF5-3AA4-926D-00B1-1C24F968F4AD}"/>
              </a:ext>
            </a:extLst>
          </p:cNvPr>
          <p:cNvSpPr>
            <a:spLocks noGrp="1"/>
          </p:cNvSpPr>
          <p:nvPr>
            <p:ph type="ftr" sz="quarter" idx="10"/>
          </p:nvPr>
        </p:nvSpPr>
        <p:spPr/>
        <p:txBody>
          <a:bodyPr/>
          <a:lstStyle/>
          <a:p>
            <a:r>
              <a:rPr lang="en-US"/>
              <a:t>Presentation title</a:t>
            </a:r>
            <a:endParaRPr lang="en-US" dirty="0"/>
          </a:p>
        </p:txBody>
      </p:sp>
      <p:sp>
        <p:nvSpPr>
          <p:cNvPr id="4" name="Slide Number Placeholder 3">
            <a:extLst>
              <a:ext uri="{FF2B5EF4-FFF2-40B4-BE49-F238E27FC236}">
                <a16:creationId xmlns:a16="http://schemas.microsoft.com/office/drawing/2014/main" id="{CE3EC206-AFEC-E74D-0522-B0D47B2E7A6E}"/>
              </a:ext>
            </a:extLst>
          </p:cNvPr>
          <p:cNvSpPr>
            <a:spLocks noGrp="1"/>
          </p:cNvSpPr>
          <p:nvPr>
            <p:ph type="sldNum" sz="quarter" idx="11"/>
          </p:nvPr>
        </p:nvSpPr>
        <p:spPr/>
        <p:txBody>
          <a:bodyPr/>
          <a:lstStyle/>
          <a:p>
            <a:fld id="{294A09A9-5501-47C1-A89A-A340965A2BE2}" type="slidenum">
              <a:rPr lang="en-US" smtClean="0"/>
              <a:pPr/>
              <a:t>‹#›</a:t>
            </a:fld>
            <a:endParaRPr lang="en-US" dirty="0"/>
          </a:p>
        </p:txBody>
      </p:sp>
    </p:spTree>
    <p:extLst>
      <p:ext uri="{BB962C8B-B14F-4D97-AF65-F5344CB8AC3E}">
        <p14:creationId xmlns:p14="http://schemas.microsoft.com/office/powerpoint/2010/main" val="25196871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Custom Layout">
    <p:bg>
      <p:bgPr>
        <a:solidFill>
          <a:schemeClr val="tx2"/>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541740FC-E682-E87B-87BB-213396FD2DF6}"/>
              </a:ext>
            </a:extLst>
          </p:cNvPr>
          <p:cNvSpPr/>
          <p:nvPr userDrawn="1"/>
        </p:nvSpPr>
        <p:spPr>
          <a:xfrm>
            <a:off x="553443" y="0"/>
            <a:ext cx="11105522" cy="624461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a:extLst>
              <a:ext uri="{FF2B5EF4-FFF2-40B4-BE49-F238E27FC236}">
                <a16:creationId xmlns:a16="http://schemas.microsoft.com/office/drawing/2014/main" id="{2AC6E25B-7977-E725-B84F-07CA54BB4973}"/>
              </a:ext>
            </a:extLst>
          </p:cNvPr>
          <p:cNvSpPr/>
          <p:nvPr userDrawn="1"/>
        </p:nvSpPr>
        <p:spPr>
          <a:xfrm>
            <a:off x="877579" y="0"/>
            <a:ext cx="10460969" cy="587278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 name="Picture 9" descr="A picture containing mollusk, insect&#10;&#10;Description automatically generated">
            <a:extLst>
              <a:ext uri="{FF2B5EF4-FFF2-40B4-BE49-F238E27FC236}">
                <a16:creationId xmlns:a16="http://schemas.microsoft.com/office/drawing/2014/main" id="{0EE757CA-B891-A6E4-F7DB-FFB1DBFDA0C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91275" y="5738220"/>
            <a:ext cx="1207554" cy="354511"/>
          </a:xfrm>
          <a:prstGeom prst="rect">
            <a:avLst/>
          </a:prstGeom>
        </p:spPr>
      </p:pic>
      <p:sp>
        <p:nvSpPr>
          <p:cNvPr id="2" name="Title 1">
            <a:extLst>
              <a:ext uri="{FF2B5EF4-FFF2-40B4-BE49-F238E27FC236}">
                <a16:creationId xmlns:a16="http://schemas.microsoft.com/office/drawing/2014/main" id="{115CA519-6BA6-FAC8-3545-2E7E3CBDE2A9}"/>
              </a:ext>
            </a:extLst>
          </p:cNvPr>
          <p:cNvSpPr>
            <a:spLocks noGrp="1"/>
          </p:cNvSpPr>
          <p:nvPr>
            <p:ph type="title"/>
          </p:nvPr>
        </p:nvSpPr>
        <p:spPr/>
        <p:txBody>
          <a:bodyPr/>
          <a:lstStyle>
            <a:lvl1pPr algn="ctr">
              <a:defRPr/>
            </a:lvl1pPr>
          </a:lstStyle>
          <a:p>
            <a:r>
              <a:rPr lang="en-US"/>
              <a:t>Click to edit Master title style</a:t>
            </a:r>
            <a:endParaRPr lang="en-US" dirty="0"/>
          </a:p>
        </p:txBody>
      </p:sp>
      <p:sp>
        <p:nvSpPr>
          <p:cNvPr id="22" name="Picture Placeholder 17">
            <a:extLst>
              <a:ext uri="{FF2B5EF4-FFF2-40B4-BE49-F238E27FC236}">
                <a16:creationId xmlns:a16="http://schemas.microsoft.com/office/drawing/2014/main" id="{6A1AC1B6-9CB9-19D8-8BDC-EDC0B6C19DBE}"/>
              </a:ext>
            </a:extLst>
          </p:cNvPr>
          <p:cNvSpPr>
            <a:spLocks noGrp="1" noChangeAspect="1"/>
          </p:cNvSpPr>
          <p:nvPr>
            <p:ph type="pic" sz="quarter" idx="12"/>
          </p:nvPr>
        </p:nvSpPr>
        <p:spPr>
          <a:xfrm>
            <a:off x="1681364" y="1658061"/>
            <a:ext cx="1160392" cy="1161288"/>
          </a:xfrm>
        </p:spPr>
        <p:txBody>
          <a:bodyPr anchor="ctr">
            <a:normAutofit/>
          </a:bodyPr>
          <a:lstStyle>
            <a:lvl1pPr marL="0" indent="0" algn="ctr">
              <a:buNone/>
              <a:defRPr sz="1800"/>
            </a:lvl1pPr>
          </a:lstStyle>
          <a:p>
            <a:r>
              <a:rPr lang="en-US"/>
              <a:t>Click icon to add picture</a:t>
            </a:r>
            <a:endParaRPr lang="en-US" dirty="0"/>
          </a:p>
        </p:txBody>
      </p:sp>
      <p:sp>
        <p:nvSpPr>
          <p:cNvPr id="20" name="Text Placeholder 19">
            <a:extLst>
              <a:ext uri="{FF2B5EF4-FFF2-40B4-BE49-F238E27FC236}">
                <a16:creationId xmlns:a16="http://schemas.microsoft.com/office/drawing/2014/main" id="{DAB2A93C-DB99-8217-D74F-D08E610FA758}"/>
              </a:ext>
            </a:extLst>
          </p:cNvPr>
          <p:cNvSpPr>
            <a:spLocks noGrp="1"/>
          </p:cNvSpPr>
          <p:nvPr>
            <p:ph type="body" sz="quarter" idx="13"/>
          </p:nvPr>
        </p:nvSpPr>
        <p:spPr>
          <a:xfrm>
            <a:off x="1106424" y="2926080"/>
            <a:ext cx="2322576" cy="182880"/>
          </a:xfrm>
        </p:spPr>
        <p:txBody>
          <a:bodyPr anchor="ctr">
            <a:noAutofit/>
          </a:bodyPr>
          <a:lstStyle>
            <a:lvl1pPr marL="0" indent="0" algn="ctr">
              <a:lnSpc>
                <a:spcPct val="100000"/>
              </a:lnSpc>
              <a:spcBef>
                <a:spcPts val="0"/>
              </a:spcBef>
              <a:buNone/>
              <a:defRPr sz="1600" spc="20" baseline="0">
                <a:latin typeface="Gill Sans Nova" panose="020B0602020104020203" pitchFamily="34" charset="0"/>
              </a:defRPr>
            </a:lvl1pPr>
          </a:lstStyle>
          <a:p>
            <a:pPr lvl="0"/>
            <a:r>
              <a:rPr lang="en-US"/>
              <a:t>Click to edit Master text styles</a:t>
            </a:r>
          </a:p>
        </p:txBody>
      </p:sp>
      <p:sp>
        <p:nvSpPr>
          <p:cNvPr id="21" name="Text Placeholder 19">
            <a:extLst>
              <a:ext uri="{FF2B5EF4-FFF2-40B4-BE49-F238E27FC236}">
                <a16:creationId xmlns:a16="http://schemas.microsoft.com/office/drawing/2014/main" id="{61950EAA-EB4E-8768-AFC9-A0356AECFE12}"/>
              </a:ext>
            </a:extLst>
          </p:cNvPr>
          <p:cNvSpPr>
            <a:spLocks noGrp="1"/>
          </p:cNvSpPr>
          <p:nvPr>
            <p:ph type="body" sz="quarter" idx="14"/>
          </p:nvPr>
        </p:nvSpPr>
        <p:spPr>
          <a:xfrm>
            <a:off x="1106424" y="3145536"/>
            <a:ext cx="2322576" cy="265176"/>
          </a:xfrm>
        </p:spPr>
        <p:txBody>
          <a:bodyPr anchor="ctr">
            <a:noAutofit/>
          </a:bodyPr>
          <a:lstStyle>
            <a:lvl1pPr marL="0" indent="0" algn="ctr">
              <a:lnSpc>
                <a:spcPct val="100000"/>
              </a:lnSpc>
              <a:spcBef>
                <a:spcPts val="0"/>
              </a:spcBef>
              <a:buNone/>
              <a:defRPr sz="1400" spc="20" baseline="0">
                <a:latin typeface="+mn-lt"/>
              </a:defRPr>
            </a:lvl1pPr>
          </a:lstStyle>
          <a:p>
            <a:pPr lvl="0"/>
            <a:r>
              <a:rPr lang="en-US"/>
              <a:t>Click to edit Master text styles</a:t>
            </a:r>
          </a:p>
        </p:txBody>
      </p:sp>
      <p:sp>
        <p:nvSpPr>
          <p:cNvPr id="46" name="Picture Placeholder 17">
            <a:extLst>
              <a:ext uri="{FF2B5EF4-FFF2-40B4-BE49-F238E27FC236}">
                <a16:creationId xmlns:a16="http://schemas.microsoft.com/office/drawing/2014/main" id="{B23EF08B-7D0C-7D96-413D-71C22E3F74D0}"/>
              </a:ext>
            </a:extLst>
          </p:cNvPr>
          <p:cNvSpPr>
            <a:spLocks noGrp="1" noChangeAspect="1"/>
          </p:cNvSpPr>
          <p:nvPr>
            <p:ph type="pic" sz="quarter" idx="26"/>
          </p:nvPr>
        </p:nvSpPr>
        <p:spPr>
          <a:xfrm>
            <a:off x="1681364" y="3818492"/>
            <a:ext cx="1160392" cy="1161288"/>
          </a:xfrm>
        </p:spPr>
        <p:txBody>
          <a:bodyPr anchor="ctr">
            <a:normAutofit/>
          </a:bodyPr>
          <a:lstStyle>
            <a:lvl1pPr marL="0" indent="0" algn="ctr">
              <a:buNone/>
              <a:defRPr sz="1800"/>
            </a:lvl1pPr>
          </a:lstStyle>
          <a:p>
            <a:r>
              <a:rPr lang="en-US"/>
              <a:t>Click icon to add picture</a:t>
            </a:r>
            <a:endParaRPr lang="en-US" dirty="0"/>
          </a:p>
        </p:txBody>
      </p:sp>
      <p:sp>
        <p:nvSpPr>
          <p:cNvPr id="45" name="Text Placeholder 19">
            <a:extLst>
              <a:ext uri="{FF2B5EF4-FFF2-40B4-BE49-F238E27FC236}">
                <a16:creationId xmlns:a16="http://schemas.microsoft.com/office/drawing/2014/main" id="{A6866782-6675-4F37-E5D2-68CB0191C1A7}"/>
              </a:ext>
            </a:extLst>
          </p:cNvPr>
          <p:cNvSpPr>
            <a:spLocks noGrp="1"/>
          </p:cNvSpPr>
          <p:nvPr>
            <p:ph type="body" sz="quarter" idx="25"/>
          </p:nvPr>
        </p:nvSpPr>
        <p:spPr>
          <a:xfrm>
            <a:off x="1106424" y="5086511"/>
            <a:ext cx="2322576" cy="182880"/>
          </a:xfrm>
        </p:spPr>
        <p:txBody>
          <a:bodyPr anchor="ctr">
            <a:noAutofit/>
          </a:bodyPr>
          <a:lstStyle>
            <a:lvl1pPr marL="0" indent="0" algn="ctr">
              <a:lnSpc>
                <a:spcPct val="100000"/>
              </a:lnSpc>
              <a:spcBef>
                <a:spcPts val="0"/>
              </a:spcBef>
              <a:buNone/>
              <a:defRPr sz="1600" spc="20" baseline="0">
                <a:latin typeface="Gill Sans Nova" panose="020B0602020104020203" pitchFamily="34" charset="0"/>
              </a:defRPr>
            </a:lvl1pPr>
          </a:lstStyle>
          <a:p>
            <a:pPr lvl="0"/>
            <a:r>
              <a:rPr lang="en-US"/>
              <a:t>Click to edit Master text styles</a:t>
            </a:r>
          </a:p>
        </p:txBody>
      </p:sp>
      <p:sp>
        <p:nvSpPr>
          <p:cNvPr id="44" name="Text Placeholder 19">
            <a:extLst>
              <a:ext uri="{FF2B5EF4-FFF2-40B4-BE49-F238E27FC236}">
                <a16:creationId xmlns:a16="http://schemas.microsoft.com/office/drawing/2014/main" id="{9F53AB27-DDFA-AA5D-8253-546C9BBA9CE7}"/>
              </a:ext>
            </a:extLst>
          </p:cNvPr>
          <p:cNvSpPr>
            <a:spLocks noGrp="1"/>
          </p:cNvSpPr>
          <p:nvPr>
            <p:ph type="body" sz="quarter" idx="24"/>
          </p:nvPr>
        </p:nvSpPr>
        <p:spPr>
          <a:xfrm>
            <a:off x="1106424" y="5305967"/>
            <a:ext cx="2322576" cy="265176"/>
          </a:xfrm>
        </p:spPr>
        <p:txBody>
          <a:bodyPr anchor="ctr">
            <a:noAutofit/>
          </a:bodyPr>
          <a:lstStyle>
            <a:lvl1pPr marL="0" indent="0" algn="ctr">
              <a:lnSpc>
                <a:spcPct val="100000"/>
              </a:lnSpc>
              <a:spcBef>
                <a:spcPts val="0"/>
              </a:spcBef>
              <a:buNone/>
              <a:defRPr sz="1400" spc="20" baseline="0">
                <a:latin typeface="+mn-lt"/>
              </a:defRPr>
            </a:lvl1pPr>
          </a:lstStyle>
          <a:p>
            <a:pPr lvl="0"/>
            <a:r>
              <a:rPr lang="en-US"/>
              <a:t>Click to edit Master text styles</a:t>
            </a:r>
          </a:p>
        </p:txBody>
      </p:sp>
      <p:sp>
        <p:nvSpPr>
          <p:cNvPr id="31" name="Picture Placeholder 17">
            <a:extLst>
              <a:ext uri="{FF2B5EF4-FFF2-40B4-BE49-F238E27FC236}">
                <a16:creationId xmlns:a16="http://schemas.microsoft.com/office/drawing/2014/main" id="{E3B18CDB-3FF1-EC8E-EA8A-31E9BF81747A}"/>
              </a:ext>
            </a:extLst>
          </p:cNvPr>
          <p:cNvSpPr>
            <a:spLocks noGrp="1" noChangeAspect="1"/>
          </p:cNvSpPr>
          <p:nvPr>
            <p:ph type="pic" sz="quarter" idx="17"/>
          </p:nvPr>
        </p:nvSpPr>
        <p:spPr>
          <a:xfrm>
            <a:off x="4226754" y="1658061"/>
            <a:ext cx="1160392" cy="1161288"/>
          </a:xfrm>
        </p:spPr>
        <p:txBody>
          <a:bodyPr anchor="ctr">
            <a:normAutofit/>
          </a:bodyPr>
          <a:lstStyle>
            <a:lvl1pPr marL="0" indent="0" algn="ctr">
              <a:buNone/>
              <a:defRPr sz="1800"/>
            </a:lvl1pPr>
          </a:lstStyle>
          <a:p>
            <a:r>
              <a:rPr lang="en-US"/>
              <a:t>Click icon to add picture</a:t>
            </a:r>
            <a:endParaRPr lang="en-US" dirty="0"/>
          </a:p>
        </p:txBody>
      </p:sp>
      <p:sp>
        <p:nvSpPr>
          <p:cNvPr id="33" name="Text Placeholder 19">
            <a:extLst>
              <a:ext uri="{FF2B5EF4-FFF2-40B4-BE49-F238E27FC236}">
                <a16:creationId xmlns:a16="http://schemas.microsoft.com/office/drawing/2014/main" id="{EAB1EC17-F1C7-0781-4F52-DEE9122BBC9D}"/>
              </a:ext>
            </a:extLst>
          </p:cNvPr>
          <p:cNvSpPr>
            <a:spLocks noGrp="1"/>
          </p:cNvSpPr>
          <p:nvPr>
            <p:ph type="body" sz="quarter" idx="19"/>
          </p:nvPr>
        </p:nvSpPr>
        <p:spPr>
          <a:xfrm>
            <a:off x="3639312" y="2926080"/>
            <a:ext cx="2322576" cy="182880"/>
          </a:xfrm>
        </p:spPr>
        <p:txBody>
          <a:bodyPr anchor="ctr">
            <a:noAutofit/>
          </a:bodyPr>
          <a:lstStyle>
            <a:lvl1pPr marL="0" indent="0" algn="ctr">
              <a:lnSpc>
                <a:spcPct val="100000"/>
              </a:lnSpc>
              <a:spcBef>
                <a:spcPts val="0"/>
              </a:spcBef>
              <a:buNone/>
              <a:defRPr sz="1600" spc="20" baseline="0">
                <a:latin typeface="Gill Sans Nova" panose="020B0602020104020203" pitchFamily="34" charset="0"/>
              </a:defRPr>
            </a:lvl1pPr>
          </a:lstStyle>
          <a:p>
            <a:pPr lvl="0"/>
            <a:r>
              <a:rPr lang="en-US"/>
              <a:t>Click to edit Master text styles</a:t>
            </a:r>
          </a:p>
        </p:txBody>
      </p:sp>
      <p:sp>
        <p:nvSpPr>
          <p:cNvPr id="32" name="Text Placeholder 19">
            <a:extLst>
              <a:ext uri="{FF2B5EF4-FFF2-40B4-BE49-F238E27FC236}">
                <a16:creationId xmlns:a16="http://schemas.microsoft.com/office/drawing/2014/main" id="{9E2E4E06-43E3-5309-A921-59117EDFEA1A}"/>
              </a:ext>
            </a:extLst>
          </p:cNvPr>
          <p:cNvSpPr>
            <a:spLocks noGrp="1"/>
          </p:cNvSpPr>
          <p:nvPr>
            <p:ph type="body" sz="quarter" idx="18"/>
          </p:nvPr>
        </p:nvSpPr>
        <p:spPr>
          <a:xfrm>
            <a:off x="3639312" y="3145536"/>
            <a:ext cx="2322576" cy="265176"/>
          </a:xfrm>
        </p:spPr>
        <p:txBody>
          <a:bodyPr anchor="ctr">
            <a:noAutofit/>
          </a:bodyPr>
          <a:lstStyle>
            <a:lvl1pPr marL="0" indent="0" algn="ctr">
              <a:lnSpc>
                <a:spcPct val="100000"/>
              </a:lnSpc>
              <a:spcBef>
                <a:spcPts val="0"/>
              </a:spcBef>
              <a:buNone/>
              <a:defRPr sz="1400" spc="20" baseline="0">
                <a:latin typeface="+mn-lt"/>
              </a:defRPr>
            </a:lvl1pPr>
          </a:lstStyle>
          <a:p>
            <a:pPr lvl="0"/>
            <a:r>
              <a:rPr lang="en-US"/>
              <a:t>Click to edit Master text styles</a:t>
            </a:r>
          </a:p>
        </p:txBody>
      </p:sp>
      <p:sp>
        <p:nvSpPr>
          <p:cNvPr id="16" name="Picture Placeholder 17">
            <a:extLst>
              <a:ext uri="{FF2B5EF4-FFF2-40B4-BE49-F238E27FC236}">
                <a16:creationId xmlns:a16="http://schemas.microsoft.com/office/drawing/2014/main" id="{DD9CE7E9-3BC2-0321-457B-61D363708B38}"/>
              </a:ext>
            </a:extLst>
          </p:cNvPr>
          <p:cNvSpPr>
            <a:spLocks noGrp="1" noChangeAspect="1"/>
          </p:cNvSpPr>
          <p:nvPr>
            <p:ph type="pic" sz="quarter" idx="29"/>
          </p:nvPr>
        </p:nvSpPr>
        <p:spPr>
          <a:xfrm>
            <a:off x="4226754" y="3818492"/>
            <a:ext cx="1160392" cy="1161288"/>
          </a:xfrm>
        </p:spPr>
        <p:txBody>
          <a:bodyPr anchor="ctr">
            <a:normAutofit/>
          </a:bodyPr>
          <a:lstStyle>
            <a:lvl1pPr marL="0" indent="0" algn="ctr">
              <a:buNone/>
              <a:defRPr sz="1800"/>
            </a:lvl1pPr>
          </a:lstStyle>
          <a:p>
            <a:r>
              <a:rPr lang="en-US"/>
              <a:t>Click icon to add picture</a:t>
            </a:r>
            <a:endParaRPr lang="en-US" dirty="0"/>
          </a:p>
        </p:txBody>
      </p:sp>
      <p:sp>
        <p:nvSpPr>
          <p:cNvPr id="23" name="Text Placeholder 19">
            <a:extLst>
              <a:ext uri="{FF2B5EF4-FFF2-40B4-BE49-F238E27FC236}">
                <a16:creationId xmlns:a16="http://schemas.microsoft.com/office/drawing/2014/main" id="{70DD1941-A469-A457-B987-E0E2C300A8AE}"/>
              </a:ext>
            </a:extLst>
          </p:cNvPr>
          <p:cNvSpPr>
            <a:spLocks noGrp="1"/>
          </p:cNvSpPr>
          <p:nvPr>
            <p:ph type="body" sz="quarter" idx="31"/>
          </p:nvPr>
        </p:nvSpPr>
        <p:spPr>
          <a:xfrm>
            <a:off x="3639312" y="5086511"/>
            <a:ext cx="2322576" cy="182880"/>
          </a:xfrm>
        </p:spPr>
        <p:txBody>
          <a:bodyPr anchor="ctr">
            <a:noAutofit/>
          </a:bodyPr>
          <a:lstStyle>
            <a:lvl1pPr marL="0" indent="0" algn="ctr">
              <a:lnSpc>
                <a:spcPct val="100000"/>
              </a:lnSpc>
              <a:spcBef>
                <a:spcPts val="0"/>
              </a:spcBef>
              <a:buNone/>
              <a:defRPr sz="1600" spc="20" baseline="0">
                <a:latin typeface="Gill Sans Nova" panose="020B0602020104020203" pitchFamily="34" charset="0"/>
              </a:defRPr>
            </a:lvl1pPr>
          </a:lstStyle>
          <a:p>
            <a:pPr lvl="0"/>
            <a:r>
              <a:rPr lang="en-US"/>
              <a:t>Click to edit Master text styles</a:t>
            </a:r>
          </a:p>
        </p:txBody>
      </p:sp>
      <p:sp>
        <p:nvSpPr>
          <p:cNvPr id="18" name="Text Placeholder 19">
            <a:extLst>
              <a:ext uri="{FF2B5EF4-FFF2-40B4-BE49-F238E27FC236}">
                <a16:creationId xmlns:a16="http://schemas.microsoft.com/office/drawing/2014/main" id="{D6B84B7D-A7EC-6FE1-9925-F78AF0DE230F}"/>
              </a:ext>
            </a:extLst>
          </p:cNvPr>
          <p:cNvSpPr>
            <a:spLocks noGrp="1"/>
          </p:cNvSpPr>
          <p:nvPr>
            <p:ph type="body" sz="quarter" idx="30"/>
          </p:nvPr>
        </p:nvSpPr>
        <p:spPr>
          <a:xfrm>
            <a:off x="3639312" y="5305967"/>
            <a:ext cx="2322576" cy="265176"/>
          </a:xfrm>
        </p:spPr>
        <p:txBody>
          <a:bodyPr anchor="ctr">
            <a:noAutofit/>
          </a:bodyPr>
          <a:lstStyle>
            <a:lvl1pPr marL="0" indent="0" algn="ctr">
              <a:lnSpc>
                <a:spcPct val="100000"/>
              </a:lnSpc>
              <a:spcBef>
                <a:spcPts val="0"/>
              </a:spcBef>
              <a:buNone/>
              <a:defRPr sz="1400" spc="20" baseline="0">
                <a:latin typeface="+mn-lt"/>
              </a:defRPr>
            </a:lvl1pPr>
          </a:lstStyle>
          <a:p>
            <a:pPr lvl="0"/>
            <a:r>
              <a:rPr lang="en-US"/>
              <a:t>Click to edit Master text styles</a:t>
            </a:r>
          </a:p>
        </p:txBody>
      </p:sp>
      <p:sp>
        <p:nvSpPr>
          <p:cNvPr id="30" name="Picture Placeholder 17">
            <a:extLst>
              <a:ext uri="{FF2B5EF4-FFF2-40B4-BE49-F238E27FC236}">
                <a16:creationId xmlns:a16="http://schemas.microsoft.com/office/drawing/2014/main" id="{2EB018F6-8206-135F-BF16-29E6E63FD099}"/>
              </a:ext>
            </a:extLst>
          </p:cNvPr>
          <p:cNvSpPr>
            <a:spLocks noGrp="1" noChangeAspect="1"/>
          </p:cNvSpPr>
          <p:nvPr>
            <p:ph type="pic" sz="quarter" idx="16"/>
          </p:nvPr>
        </p:nvSpPr>
        <p:spPr>
          <a:xfrm>
            <a:off x="6772144" y="1658061"/>
            <a:ext cx="1160392" cy="1161288"/>
          </a:xfrm>
        </p:spPr>
        <p:txBody>
          <a:bodyPr anchor="ctr">
            <a:normAutofit/>
          </a:bodyPr>
          <a:lstStyle>
            <a:lvl1pPr marL="0" indent="0" algn="ctr">
              <a:buNone/>
              <a:defRPr sz="1800"/>
            </a:lvl1pPr>
          </a:lstStyle>
          <a:p>
            <a:r>
              <a:rPr lang="en-US"/>
              <a:t>Click icon to add picture</a:t>
            </a:r>
            <a:endParaRPr lang="en-US" dirty="0"/>
          </a:p>
        </p:txBody>
      </p:sp>
      <p:sp>
        <p:nvSpPr>
          <p:cNvPr id="35" name="Text Placeholder 19">
            <a:extLst>
              <a:ext uri="{FF2B5EF4-FFF2-40B4-BE49-F238E27FC236}">
                <a16:creationId xmlns:a16="http://schemas.microsoft.com/office/drawing/2014/main" id="{13D50A41-E904-8A4E-6F0A-F980F8D64711}"/>
              </a:ext>
            </a:extLst>
          </p:cNvPr>
          <p:cNvSpPr>
            <a:spLocks noGrp="1"/>
          </p:cNvSpPr>
          <p:nvPr>
            <p:ph type="body" sz="quarter" idx="21"/>
          </p:nvPr>
        </p:nvSpPr>
        <p:spPr>
          <a:xfrm>
            <a:off x="6172200" y="2926080"/>
            <a:ext cx="2322576" cy="182880"/>
          </a:xfrm>
        </p:spPr>
        <p:txBody>
          <a:bodyPr anchor="ctr">
            <a:noAutofit/>
          </a:bodyPr>
          <a:lstStyle>
            <a:lvl1pPr marL="0" indent="0" algn="ctr">
              <a:lnSpc>
                <a:spcPct val="100000"/>
              </a:lnSpc>
              <a:spcBef>
                <a:spcPts val="0"/>
              </a:spcBef>
              <a:buNone/>
              <a:defRPr sz="1600" spc="20" baseline="0">
                <a:latin typeface="Gill Sans Nova" panose="020B0602020104020203" pitchFamily="34" charset="0"/>
              </a:defRPr>
            </a:lvl1pPr>
          </a:lstStyle>
          <a:p>
            <a:pPr lvl="0"/>
            <a:r>
              <a:rPr lang="en-US"/>
              <a:t>Click to edit Master text styles</a:t>
            </a:r>
          </a:p>
        </p:txBody>
      </p:sp>
      <p:sp>
        <p:nvSpPr>
          <p:cNvPr id="34" name="Text Placeholder 19">
            <a:extLst>
              <a:ext uri="{FF2B5EF4-FFF2-40B4-BE49-F238E27FC236}">
                <a16:creationId xmlns:a16="http://schemas.microsoft.com/office/drawing/2014/main" id="{D6CE30A5-8B65-384B-A8B9-6F711A521946}"/>
              </a:ext>
            </a:extLst>
          </p:cNvPr>
          <p:cNvSpPr>
            <a:spLocks noGrp="1"/>
          </p:cNvSpPr>
          <p:nvPr>
            <p:ph type="body" sz="quarter" idx="20"/>
          </p:nvPr>
        </p:nvSpPr>
        <p:spPr>
          <a:xfrm>
            <a:off x="6172200" y="3145536"/>
            <a:ext cx="2322576" cy="265176"/>
          </a:xfrm>
        </p:spPr>
        <p:txBody>
          <a:bodyPr anchor="ctr">
            <a:noAutofit/>
          </a:bodyPr>
          <a:lstStyle>
            <a:lvl1pPr marL="0" indent="0" algn="ctr">
              <a:lnSpc>
                <a:spcPct val="100000"/>
              </a:lnSpc>
              <a:spcBef>
                <a:spcPts val="0"/>
              </a:spcBef>
              <a:buNone/>
              <a:defRPr sz="1400" spc="20" baseline="0">
                <a:latin typeface="+mn-lt"/>
              </a:defRPr>
            </a:lvl1pPr>
          </a:lstStyle>
          <a:p>
            <a:pPr lvl="0"/>
            <a:r>
              <a:rPr lang="en-US"/>
              <a:t>Click to edit Master text styles</a:t>
            </a:r>
          </a:p>
        </p:txBody>
      </p:sp>
      <p:sp>
        <p:nvSpPr>
          <p:cNvPr id="14" name="Picture Placeholder 17">
            <a:extLst>
              <a:ext uri="{FF2B5EF4-FFF2-40B4-BE49-F238E27FC236}">
                <a16:creationId xmlns:a16="http://schemas.microsoft.com/office/drawing/2014/main" id="{AA1AC2FE-336D-4E7F-2C86-6A8C29BA8F90}"/>
              </a:ext>
            </a:extLst>
          </p:cNvPr>
          <p:cNvSpPr>
            <a:spLocks noGrp="1" noChangeAspect="1"/>
          </p:cNvSpPr>
          <p:nvPr>
            <p:ph type="pic" sz="quarter" idx="28"/>
          </p:nvPr>
        </p:nvSpPr>
        <p:spPr>
          <a:xfrm>
            <a:off x="6772144" y="3818492"/>
            <a:ext cx="1160392" cy="1161288"/>
          </a:xfrm>
        </p:spPr>
        <p:txBody>
          <a:bodyPr anchor="ctr">
            <a:normAutofit/>
          </a:bodyPr>
          <a:lstStyle>
            <a:lvl1pPr marL="0" indent="0" algn="ctr">
              <a:buNone/>
              <a:defRPr sz="1800"/>
            </a:lvl1pPr>
          </a:lstStyle>
          <a:p>
            <a:r>
              <a:rPr lang="en-US"/>
              <a:t>Click icon to add picture</a:t>
            </a:r>
            <a:endParaRPr lang="en-US" dirty="0"/>
          </a:p>
        </p:txBody>
      </p:sp>
      <p:sp>
        <p:nvSpPr>
          <p:cNvPr id="27" name="Text Placeholder 19">
            <a:extLst>
              <a:ext uri="{FF2B5EF4-FFF2-40B4-BE49-F238E27FC236}">
                <a16:creationId xmlns:a16="http://schemas.microsoft.com/office/drawing/2014/main" id="{FA370BF1-09EC-DBE1-5118-8A92A0F90BC4}"/>
              </a:ext>
            </a:extLst>
          </p:cNvPr>
          <p:cNvSpPr>
            <a:spLocks noGrp="1"/>
          </p:cNvSpPr>
          <p:nvPr>
            <p:ph type="body" sz="quarter" idx="33"/>
          </p:nvPr>
        </p:nvSpPr>
        <p:spPr>
          <a:xfrm>
            <a:off x="6172200" y="5086511"/>
            <a:ext cx="2322576" cy="182880"/>
          </a:xfrm>
        </p:spPr>
        <p:txBody>
          <a:bodyPr anchor="ctr">
            <a:noAutofit/>
          </a:bodyPr>
          <a:lstStyle>
            <a:lvl1pPr marL="0" indent="0" algn="ctr">
              <a:lnSpc>
                <a:spcPct val="100000"/>
              </a:lnSpc>
              <a:spcBef>
                <a:spcPts val="0"/>
              </a:spcBef>
              <a:buNone/>
              <a:defRPr sz="1600" spc="20" baseline="0">
                <a:latin typeface="Gill Sans Nova" panose="020B0602020104020203" pitchFamily="34" charset="0"/>
              </a:defRPr>
            </a:lvl1pPr>
          </a:lstStyle>
          <a:p>
            <a:pPr lvl="0"/>
            <a:r>
              <a:rPr lang="en-US"/>
              <a:t>Click to edit Master text styles</a:t>
            </a:r>
          </a:p>
        </p:txBody>
      </p:sp>
      <p:sp>
        <p:nvSpPr>
          <p:cNvPr id="25" name="Text Placeholder 19">
            <a:extLst>
              <a:ext uri="{FF2B5EF4-FFF2-40B4-BE49-F238E27FC236}">
                <a16:creationId xmlns:a16="http://schemas.microsoft.com/office/drawing/2014/main" id="{5089D72C-E865-F5D3-CB1E-050AEF684453}"/>
              </a:ext>
            </a:extLst>
          </p:cNvPr>
          <p:cNvSpPr>
            <a:spLocks noGrp="1"/>
          </p:cNvSpPr>
          <p:nvPr>
            <p:ph type="body" sz="quarter" idx="32"/>
          </p:nvPr>
        </p:nvSpPr>
        <p:spPr>
          <a:xfrm>
            <a:off x="6172200" y="5305967"/>
            <a:ext cx="2322576" cy="265176"/>
          </a:xfrm>
        </p:spPr>
        <p:txBody>
          <a:bodyPr anchor="ctr">
            <a:noAutofit/>
          </a:bodyPr>
          <a:lstStyle>
            <a:lvl1pPr marL="0" indent="0" algn="ctr">
              <a:lnSpc>
                <a:spcPct val="100000"/>
              </a:lnSpc>
              <a:spcBef>
                <a:spcPts val="0"/>
              </a:spcBef>
              <a:buNone/>
              <a:defRPr sz="1400" spc="20" baseline="0">
                <a:latin typeface="+mn-lt"/>
              </a:defRPr>
            </a:lvl1pPr>
          </a:lstStyle>
          <a:p>
            <a:pPr lvl="0"/>
            <a:r>
              <a:rPr lang="en-US"/>
              <a:t>Click to edit Master text styles</a:t>
            </a:r>
          </a:p>
        </p:txBody>
      </p:sp>
      <p:sp>
        <p:nvSpPr>
          <p:cNvPr id="29" name="Picture Placeholder 17">
            <a:extLst>
              <a:ext uri="{FF2B5EF4-FFF2-40B4-BE49-F238E27FC236}">
                <a16:creationId xmlns:a16="http://schemas.microsoft.com/office/drawing/2014/main" id="{D1C71745-769D-8F16-2B61-EF5D4012F1E3}"/>
              </a:ext>
            </a:extLst>
          </p:cNvPr>
          <p:cNvSpPr>
            <a:spLocks noGrp="1" noChangeAspect="1"/>
          </p:cNvSpPr>
          <p:nvPr>
            <p:ph type="pic" sz="quarter" idx="15"/>
          </p:nvPr>
        </p:nvSpPr>
        <p:spPr>
          <a:xfrm>
            <a:off x="9317533" y="1658061"/>
            <a:ext cx="1160392" cy="1161288"/>
          </a:xfrm>
        </p:spPr>
        <p:txBody>
          <a:bodyPr anchor="ctr">
            <a:normAutofit/>
          </a:bodyPr>
          <a:lstStyle>
            <a:lvl1pPr marL="0" indent="0" algn="ctr">
              <a:buNone/>
              <a:defRPr sz="1800"/>
            </a:lvl1pPr>
          </a:lstStyle>
          <a:p>
            <a:r>
              <a:rPr lang="en-US"/>
              <a:t>Click icon to add picture</a:t>
            </a:r>
            <a:endParaRPr lang="en-US" dirty="0"/>
          </a:p>
        </p:txBody>
      </p:sp>
      <p:sp>
        <p:nvSpPr>
          <p:cNvPr id="37" name="Text Placeholder 19">
            <a:extLst>
              <a:ext uri="{FF2B5EF4-FFF2-40B4-BE49-F238E27FC236}">
                <a16:creationId xmlns:a16="http://schemas.microsoft.com/office/drawing/2014/main" id="{D6D40AAC-2768-6F48-97AE-FD958D89FD8E}"/>
              </a:ext>
            </a:extLst>
          </p:cNvPr>
          <p:cNvSpPr>
            <a:spLocks noGrp="1"/>
          </p:cNvSpPr>
          <p:nvPr>
            <p:ph type="body" sz="quarter" idx="23"/>
          </p:nvPr>
        </p:nvSpPr>
        <p:spPr>
          <a:xfrm>
            <a:off x="8705088" y="2926080"/>
            <a:ext cx="2322576" cy="182880"/>
          </a:xfrm>
        </p:spPr>
        <p:txBody>
          <a:bodyPr anchor="ctr">
            <a:noAutofit/>
          </a:bodyPr>
          <a:lstStyle>
            <a:lvl1pPr marL="0" indent="0" algn="ctr">
              <a:lnSpc>
                <a:spcPct val="100000"/>
              </a:lnSpc>
              <a:spcBef>
                <a:spcPts val="0"/>
              </a:spcBef>
              <a:buNone/>
              <a:defRPr sz="1600" spc="20" baseline="0">
                <a:latin typeface="Gill Sans Nova" panose="020B0602020104020203" pitchFamily="34" charset="0"/>
              </a:defRPr>
            </a:lvl1pPr>
          </a:lstStyle>
          <a:p>
            <a:pPr lvl="0"/>
            <a:r>
              <a:rPr lang="en-US"/>
              <a:t>Click to edit Master text styles</a:t>
            </a:r>
          </a:p>
        </p:txBody>
      </p:sp>
      <p:sp>
        <p:nvSpPr>
          <p:cNvPr id="36" name="Text Placeholder 19">
            <a:extLst>
              <a:ext uri="{FF2B5EF4-FFF2-40B4-BE49-F238E27FC236}">
                <a16:creationId xmlns:a16="http://schemas.microsoft.com/office/drawing/2014/main" id="{85652007-C32E-173C-2A5F-B1C08D6140DD}"/>
              </a:ext>
            </a:extLst>
          </p:cNvPr>
          <p:cNvSpPr>
            <a:spLocks noGrp="1"/>
          </p:cNvSpPr>
          <p:nvPr>
            <p:ph type="body" sz="quarter" idx="22"/>
          </p:nvPr>
        </p:nvSpPr>
        <p:spPr>
          <a:xfrm>
            <a:off x="8705088" y="3145536"/>
            <a:ext cx="2322576" cy="265176"/>
          </a:xfrm>
        </p:spPr>
        <p:txBody>
          <a:bodyPr anchor="ctr">
            <a:noAutofit/>
          </a:bodyPr>
          <a:lstStyle>
            <a:lvl1pPr marL="0" indent="0" algn="ctr">
              <a:lnSpc>
                <a:spcPct val="100000"/>
              </a:lnSpc>
              <a:spcBef>
                <a:spcPts val="0"/>
              </a:spcBef>
              <a:buNone/>
              <a:defRPr sz="1400" spc="20" baseline="0">
                <a:latin typeface="+mn-lt"/>
              </a:defRPr>
            </a:lvl1pPr>
          </a:lstStyle>
          <a:p>
            <a:pPr lvl="0"/>
            <a:r>
              <a:rPr lang="en-US"/>
              <a:t>Click to edit Master text styles</a:t>
            </a:r>
          </a:p>
        </p:txBody>
      </p:sp>
      <p:sp>
        <p:nvSpPr>
          <p:cNvPr id="47" name="Picture Placeholder 17">
            <a:extLst>
              <a:ext uri="{FF2B5EF4-FFF2-40B4-BE49-F238E27FC236}">
                <a16:creationId xmlns:a16="http://schemas.microsoft.com/office/drawing/2014/main" id="{4F7ECA98-24CD-8CC5-A3EC-BFF5E9B11748}"/>
              </a:ext>
            </a:extLst>
          </p:cNvPr>
          <p:cNvSpPr>
            <a:spLocks noGrp="1" noChangeAspect="1"/>
          </p:cNvSpPr>
          <p:nvPr>
            <p:ph type="pic" sz="quarter" idx="27"/>
          </p:nvPr>
        </p:nvSpPr>
        <p:spPr>
          <a:xfrm>
            <a:off x="9317533" y="3818492"/>
            <a:ext cx="1160392" cy="1161288"/>
          </a:xfrm>
        </p:spPr>
        <p:txBody>
          <a:bodyPr anchor="ctr">
            <a:normAutofit/>
          </a:bodyPr>
          <a:lstStyle>
            <a:lvl1pPr marL="0" indent="0" algn="ctr">
              <a:buNone/>
              <a:defRPr sz="1800"/>
            </a:lvl1pPr>
          </a:lstStyle>
          <a:p>
            <a:r>
              <a:rPr lang="en-US"/>
              <a:t>Click icon to add picture</a:t>
            </a:r>
            <a:endParaRPr lang="en-US" dirty="0"/>
          </a:p>
        </p:txBody>
      </p:sp>
      <p:sp>
        <p:nvSpPr>
          <p:cNvPr id="42" name="Text Placeholder 19">
            <a:extLst>
              <a:ext uri="{FF2B5EF4-FFF2-40B4-BE49-F238E27FC236}">
                <a16:creationId xmlns:a16="http://schemas.microsoft.com/office/drawing/2014/main" id="{46CBECF2-D93E-3DF9-064C-CB4A3262B691}"/>
              </a:ext>
            </a:extLst>
          </p:cNvPr>
          <p:cNvSpPr>
            <a:spLocks noGrp="1"/>
          </p:cNvSpPr>
          <p:nvPr>
            <p:ph type="body" sz="quarter" idx="35"/>
          </p:nvPr>
        </p:nvSpPr>
        <p:spPr>
          <a:xfrm>
            <a:off x="8705088" y="5086511"/>
            <a:ext cx="2322576" cy="182880"/>
          </a:xfrm>
        </p:spPr>
        <p:txBody>
          <a:bodyPr anchor="ctr">
            <a:noAutofit/>
          </a:bodyPr>
          <a:lstStyle>
            <a:lvl1pPr marL="0" indent="0" algn="ctr">
              <a:lnSpc>
                <a:spcPct val="100000"/>
              </a:lnSpc>
              <a:spcBef>
                <a:spcPts val="0"/>
              </a:spcBef>
              <a:buNone/>
              <a:defRPr sz="1600" spc="20" baseline="0">
                <a:latin typeface="Gill Sans Nova" panose="020B0602020104020203" pitchFamily="34" charset="0"/>
              </a:defRPr>
            </a:lvl1pPr>
          </a:lstStyle>
          <a:p>
            <a:pPr lvl="0"/>
            <a:r>
              <a:rPr lang="en-US"/>
              <a:t>Click to edit Master text styles</a:t>
            </a:r>
          </a:p>
        </p:txBody>
      </p:sp>
      <p:sp>
        <p:nvSpPr>
          <p:cNvPr id="41" name="Text Placeholder 19">
            <a:extLst>
              <a:ext uri="{FF2B5EF4-FFF2-40B4-BE49-F238E27FC236}">
                <a16:creationId xmlns:a16="http://schemas.microsoft.com/office/drawing/2014/main" id="{71E06E16-A083-B853-8155-7FF97AD1DE8F}"/>
              </a:ext>
            </a:extLst>
          </p:cNvPr>
          <p:cNvSpPr>
            <a:spLocks noGrp="1"/>
          </p:cNvSpPr>
          <p:nvPr>
            <p:ph type="body" sz="quarter" idx="34"/>
          </p:nvPr>
        </p:nvSpPr>
        <p:spPr>
          <a:xfrm>
            <a:off x="8705088" y="5305967"/>
            <a:ext cx="2322576" cy="265176"/>
          </a:xfrm>
        </p:spPr>
        <p:txBody>
          <a:bodyPr anchor="ctr">
            <a:noAutofit/>
          </a:bodyPr>
          <a:lstStyle>
            <a:lvl1pPr marL="0" indent="0" algn="ctr">
              <a:lnSpc>
                <a:spcPct val="100000"/>
              </a:lnSpc>
              <a:spcBef>
                <a:spcPts val="0"/>
              </a:spcBef>
              <a:buNone/>
              <a:defRPr sz="1400" spc="20" baseline="0">
                <a:latin typeface="+mn-lt"/>
              </a:defRPr>
            </a:lvl1pPr>
          </a:lstStyle>
          <a:p>
            <a:pPr lvl="0"/>
            <a:r>
              <a:rPr lang="en-US"/>
              <a:t>Click to edit Master text styles</a:t>
            </a:r>
          </a:p>
        </p:txBody>
      </p:sp>
      <p:sp>
        <p:nvSpPr>
          <p:cNvPr id="3" name="Footer Placeholder 2">
            <a:extLst>
              <a:ext uri="{FF2B5EF4-FFF2-40B4-BE49-F238E27FC236}">
                <a16:creationId xmlns:a16="http://schemas.microsoft.com/office/drawing/2014/main" id="{08AD4DF5-3AA4-926D-00B1-1C24F968F4AD}"/>
              </a:ext>
            </a:extLst>
          </p:cNvPr>
          <p:cNvSpPr>
            <a:spLocks noGrp="1"/>
          </p:cNvSpPr>
          <p:nvPr>
            <p:ph type="ftr" sz="quarter" idx="10"/>
          </p:nvPr>
        </p:nvSpPr>
        <p:spPr/>
        <p:txBody>
          <a:bodyPr/>
          <a:lstStyle/>
          <a:p>
            <a:r>
              <a:rPr lang="en-US"/>
              <a:t>Presentation title</a:t>
            </a:r>
            <a:endParaRPr lang="en-US" dirty="0"/>
          </a:p>
        </p:txBody>
      </p:sp>
      <p:sp>
        <p:nvSpPr>
          <p:cNvPr id="4" name="Slide Number Placeholder 3">
            <a:extLst>
              <a:ext uri="{FF2B5EF4-FFF2-40B4-BE49-F238E27FC236}">
                <a16:creationId xmlns:a16="http://schemas.microsoft.com/office/drawing/2014/main" id="{CE3EC206-AFEC-E74D-0522-B0D47B2E7A6E}"/>
              </a:ext>
            </a:extLst>
          </p:cNvPr>
          <p:cNvSpPr>
            <a:spLocks noGrp="1"/>
          </p:cNvSpPr>
          <p:nvPr>
            <p:ph type="sldNum" sz="quarter" idx="11"/>
          </p:nvPr>
        </p:nvSpPr>
        <p:spPr/>
        <p:txBody>
          <a:bodyPr/>
          <a:lstStyle/>
          <a:p>
            <a:fld id="{294A09A9-5501-47C1-A89A-A340965A2BE2}" type="slidenum">
              <a:rPr lang="en-US" smtClean="0"/>
              <a:pPr/>
              <a:t>‹#›</a:t>
            </a:fld>
            <a:endParaRPr lang="en-US" dirty="0"/>
          </a:p>
        </p:txBody>
      </p:sp>
    </p:spTree>
    <p:extLst>
      <p:ext uri="{BB962C8B-B14F-4D97-AF65-F5344CB8AC3E}">
        <p14:creationId xmlns:p14="http://schemas.microsoft.com/office/powerpoint/2010/main" val="3622323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198F9AA-2C87-421D-97C1-B4248DFDC2C2}"/>
              </a:ext>
            </a:extLst>
          </p:cNvPr>
          <p:cNvSpPr>
            <a:spLocks noGrp="1"/>
          </p:cNvSpPr>
          <p:nvPr>
            <p:ph type="title"/>
          </p:nvPr>
        </p:nvSpPr>
        <p:spPr>
          <a:xfrm>
            <a:off x="381000" y="381000"/>
            <a:ext cx="114300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E98FC63-C8D2-4CE6-A3F1-EE8ED24590C4}"/>
              </a:ext>
            </a:extLst>
          </p:cNvPr>
          <p:cNvSpPr>
            <a:spLocks noGrp="1"/>
          </p:cNvSpPr>
          <p:nvPr>
            <p:ph type="body" idx="1"/>
          </p:nvPr>
        </p:nvSpPr>
        <p:spPr>
          <a:xfrm>
            <a:off x="381000" y="1825625"/>
            <a:ext cx="114300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a:extLst>
              <a:ext uri="{FF2B5EF4-FFF2-40B4-BE49-F238E27FC236}">
                <a16:creationId xmlns:a16="http://schemas.microsoft.com/office/drawing/2014/main" id="{60567522-C3B6-46EB-A361-BEC2510B00CA}"/>
              </a:ext>
            </a:extLst>
          </p:cNvPr>
          <p:cNvSpPr>
            <a:spLocks noGrp="1"/>
          </p:cNvSpPr>
          <p:nvPr>
            <p:ph type="ftr" sz="quarter" idx="3"/>
          </p:nvPr>
        </p:nvSpPr>
        <p:spPr>
          <a:xfrm>
            <a:off x="228600" y="6356350"/>
            <a:ext cx="4114800" cy="365125"/>
          </a:xfrm>
          <a:prstGeom prst="rect">
            <a:avLst/>
          </a:prstGeom>
        </p:spPr>
        <p:txBody>
          <a:bodyPr vert="horz" lIns="91440" tIns="45720" rIns="91440" bIns="45720" rtlCol="0" anchor="ctr"/>
          <a:lstStyle>
            <a:lvl1pPr algn="l">
              <a:defRPr sz="1200">
                <a:solidFill>
                  <a:schemeClr val="tx1"/>
                </a:solidFill>
                <a:latin typeface="Gill Sans Nova Light" panose="020F0302020204030204" pitchFamily="34" charset="0"/>
                <a:cs typeface="Gill Sans Nova Light" panose="020F0302020204030204" pitchFamily="34" charset="0"/>
              </a:defRPr>
            </a:lvl1pPr>
          </a:lstStyle>
          <a:p>
            <a:r>
              <a:rPr lang="en-US"/>
              <a:t>Presentation title</a:t>
            </a:r>
            <a:endParaRPr lang="en-US" dirty="0"/>
          </a:p>
        </p:txBody>
      </p:sp>
      <p:sp>
        <p:nvSpPr>
          <p:cNvPr id="6" name="Slide Number Placeholder 5">
            <a:extLst>
              <a:ext uri="{FF2B5EF4-FFF2-40B4-BE49-F238E27FC236}">
                <a16:creationId xmlns:a16="http://schemas.microsoft.com/office/drawing/2014/main" id="{CDC57CF0-034F-450D-937C-718D5AF1A059}"/>
              </a:ext>
            </a:extLst>
          </p:cNvPr>
          <p:cNvSpPr>
            <a:spLocks noGrp="1"/>
          </p:cNvSpPr>
          <p:nvPr>
            <p:ph type="sldNum" sz="quarter" idx="4"/>
          </p:nvPr>
        </p:nvSpPr>
        <p:spPr>
          <a:xfrm>
            <a:off x="9208008" y="6356350"/>
            <a:ext cx="2743200" cy="365125"/>
          </a:xfrm>
          <a:prstGeom prst="rect">
            <a:avLst/>
          </a:prstGeom>
        </p:spPr>
        <p:txBody>
          <a:bodyPr vert="horz" lIns="91440" tIns="45720" rIns="91440" bIns="45720" rtlCol="0" anchor="ctr"/>
          <a:lstStyle>
            <a:lvl1pPr algn="r">
              <a:defRPr sz="1200">
                <a:solidFill>
                  <a:schemeClr val="tx1"/>
                </a:solidFill>
                <a:latin typeface="Gill Sans Nova Light" panose="020F0302020204030204" pitchFamily="34" charset="0"/>
                <a:cs typeface="Gill Sans Nova Light" panose="020F0302020204030204" pitchFamily="34" charset="0"/>
              </a:defRPr>
            </a:lvl1pPr>
          </a:lstStyle>
          <a:p>
            <a:fld id="{294A09A9-5501-47C1-A89A-A340965A2BE2}" type="slidenum">
              <a:rPr lang="en-US" smtClean="0"/>
              <a:pPr/>
              <a:t>‹#›</a:t>
            </a:fld>
            <a:endParaRPr lang="en-US" dirty="0"/>
          </a:p>
        </p:txBody>
      </p:sp>
    </p:spTree>
    <p:extLst>
      <p:ext uri="{BB962C8B-B14F-4D97-AF65-F5344CB8AC3E}">
        <p14:creationId xmlns:p14="http://schemas.microsoft.com/office/powerpoint/2010/main" val="1788353970"/>
      </p:ext>
    </p:extLst>
  </p:cSld>
  <p:clrMap bg1="lt1" tx1="dk1" bg2="lt2" tx2="dk2" accent1="accent1" accent2="accent2" accent3="accent3" accent4="accent4" accent5="accent5" accent6="accent6" hlink="hlink" folHlink="folHlink"/>
  <p:sldLayoutIdLst>
    <p:sldLayoutId id="2147483649" r:id="rId1"/>
    <p:sldLayoutId id="2147483668" r:id="rId2"/>
    <p:sldLayoutId id="2147483659" r:id="rId3"/>
    <p:sldLayoutId id="2147483651" r:id="rId4"/>
    <p:sldLayoutId id="2147483650" r:id="rId5"/>
    <p:sldLayoutId id="2147483663" r:id="rId6"/>
    <p:sldLayoutId id="2147483665" r:id="rId7"/>
    <p:sldLayoutId id="2147483660" r:id="rId8"/>
    <p:sldLayoutId id="2147483661" r:id="rId9"/>
    <p:sldLayoutId id="2147483662" r:id="rId10"/>
    <p:sldLayoutId id="2147483666" r:id="rId11"/>
    <p:sldLayoutId id="2147483653" r:id="rId12"/>
    <p:sldLayoutId id="2147483664" r:id="rId13"/>
    <p:sldLayoutId id="2147483667" r:id="rId14"/>
    <p:sldLayoutId id="2147483652" r:id="rId15"/>
    <p:sldLayoutId id="2147483654" r:id="rId16"/>
    <p:sldLayoutId id="2147483655" r:id="rId17"/>
    <p:sldLayoutId id="2147483656" r:id="rId18"/>
    <p:sldLayoutId id="2147483657" r:id="rId19"/>
  </p:sldLayoutIdLst>
  <p:hf hdr="0" dt="0"/>
  <p:txStyles>
    <p:titleStyle>
      <a:lvl1pPr algn="l" defTabSz="914400" rtl="0" eaLnBrk="1" latinLnBrk="0" hangingPunct="1">
        <a:lnSpc>
          <a:spcPct val="90000"/>
        </a:lnSpc>
        <a:spcBef>
          <a:spcPct val="0"/>
        </a:spcBef>
        <a:buNone/>
        <a:defRPr sz="4400" kern="1200">
          <a:solidFill>
            <a:schemeClr val="accent3"/>
          </a:solidFill>
          <a:latin typeface="+mj-lt"/>
          <a:ea typeface="+mj-ea"/>
          <a:cs typeface="+mj-cs"/>
        </a:defRPr>
      </a:lvl1pPr>
    </p:titleStyle>
    <p:bodyStyle>
      <a:lvl1pPr marL="228600" indent="-228600" algn="l" defTabSz="914400" rtl="0" eaLnBrk="1" latinLnBrk="0" hangingPunct="1">
        <a:lnSpc>
          <a:spcPct val="90000"/>
        </a:lnSpc>
        <a:spcBef>
          <a:spcPts val="1000"/>
        </a:spcBef>
        <a:buClr>
          <a:srgbClr val="73292A"/>
        </a:buClr>
        <a:buFont typeface="Arial" panose="020B0604020202020204" pitchFamily="34" charset="0"/>
        <a:buChar char="•"/>
        <a:defRPr sz="2800" kern="1200">
          <a:solidFill>
            <a:schemeClr val="accent3"/>
          </a:solidFill>
          <a:latin typeface="+mn-lt"/>
          <a:ea typeface="+mn-ea"/>
          <a:cs typeface="+mn-cs"/>
        </a:defRPr>
      </a:lvl1pPr>
      <a:lvl2pPr marL="685800" indent="-228600" algn="l" defTabSz="914400" rtl="0" eaLnBrk="1" latinLnBrk="0" hangingPunct="1">
        <a:lnSpc>
          <a:spcPct val="90000"/>
        </a:lnSpc>
        <a:spcBef>
          <a:spcPts val="500"/>
        </a:spcBef>
        <a:buClr>
          <a:srgbClr val="73292A"/>
        </a:buClr>
        <a:buFont typeface="Arial" panose="020B0604020202020204" pitchFamily="34" charset="0"/>
        <a:buChar char="•"/>
        <a:defRPr sz="2400" kern="1200">
          <a:solidFill>
            <a:schemeClr val="accent3"/>
          </a:solidFill>
          <a:latin typeface="+mn-lt"/>
          <a:ea typeface="+mn-ea"/>
          <a:cs typeface="+mn-cs"/>
        </a:defRPr>
      </a:lvl2pPr>
      <a:lvl3pPr marL="1143000" indent="-228600" algn="l" defTabSz="914400" rtl="0" eaLnBrk="1" latinLnBrk="0" hangingPunct="1">
        <a:lnSpc>
          <a:spcPct val="90000"/>
        </a:lnSpc>
        <a:spcBef>
          <a:spcPts val="500"/>
        </a:spcBef>
        <a:buClr>
          <a:srgbClr val="73292A"/>
        </a:buClr>
        <a:buFont typeface="Arial" panose="020B0604020202020204" pitchFamily="34" charset="0"/>
        <a:buChar char="•"/>
        <a:defRPr sz="2000" kern="1200">
          <a:solidFill>
            <a:schemeClr val="accent3"/>
          </a:solidFill>
          <a:latin typeface="+mn-lt"/>
          <a:ea typeface="+mn-ea"/>
          <a:cs typeface="+mn-cs"/>
        </a:defRPr>
      </a:lvl3pPr>
      <a:lvl4pPr marL="1600200" indent="-228600" algn="l" defTabSz="914400" rtl="0" eaLnBrk="1" latinLnBrk="0" hangingPunct="1">
        <a:lnSpc>
          <a:spcPct val="90000"/>
        </a:lnSpc>
        <a:spcBef>
          <a:spcPts val="500"/>
        </a:spcBef>
        <a:buClr>
          <a:srgbClr val="73292A"/>
        </a:buClr>
        <a:buFont typeface="Arial" panose="020B0604020202020204" pitchFamily="34" charset="0"/>
        <a:buChar char="•"/>
        <a:defRPr sz="1800" kern="1200">
          <a:solidFill>
            <a:schemeClr val="accent3"/>
          </a:solidFill>
          <a:latin typeface="+mn-lt"/>
          <a:ea typeface="+mn-ea"/>
          <a:cs typeface="+mn-cs"/>
        </a:defRPr>
      </a:lvl4pPr>
      <a:lvl5pPr marL="2057400" indent="-228600" algn="l" defTabSz="914400" rtl="0" eaLnBrk="1" latinLnBrk="0" hangingPunct="1">
        <a:lnSpc>
          <a:spcPct val="90000"/>
        </a:lnSpc>
        <a:spcBef>
          <a:spcPts val="500"/>
        </a:spcBef>
        <a:buClr>
          <a:srgbClr val="73292A"/>
        </a:buClr>
        <a:buFont typeface="Arial" panose="020B0604020202020204" pitchFamily="34" charset="0"/>
        <a:buChar char="•"/>
        <a:defRPr sz="1800" kern="1200">
          <a:solidFill>
            <a:schemeClr val="accent3"/>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A4A3A4"/>
          </p15:clr>
        </p15:guide>
        <p15:guide id="2" pos="3840" userDrawn="1">
          <p15:clr>
            <a:srgbClr val="A4A3A4"/>
          </p15:clr>
        </p15:guide>
        <p15:guide id="3" pos="240" userDrawn="1">
          <p15:clr>
            <a:srgbClr val="547EBF"/>
          </p15:clr>
        </p15:guide>
        <p15:guide id="4" orient="horz" pos="240" userDrawn="1">
          <p15:clr>
            <a:srgbClr val="547EBF"/>
          </p15:clr>
        </p15:guide>
        <p15:guide id="5" pos="7440" userDrawn="1">
          <p15:clr>
            <a:srgbClr val="547EBF"/>
          </p15:clr>
        </p15:guide>
        <p15:guide id="6" orient="horz" pos="4080" userDrawn="1">
          <p15:clr>
            <a:srgbClr val="547EBF"/>
          </p15:clr>
        </p15:guide>
        <p15:guide id="7" pos="3960" userDrawn="1">
          <p15:clr>
            <a:srgbClr val="547EBF"/>
          </p15:clr>
        </p15:guide>
        <p15:guide id="8" pos="3720" userDrawn="1">
          <p15:clr>
            <a:srgbClr val="547EBF"/>
          </p15:clr>
        </p15:guide>
        <p15:guide id="9" pos="2112" userDrawn="1">
          <p15:clr>
            <a:srgbClr val="547EBF"/>
          </p15:clr>
        </p15:guide>
        <p15:guide id="10" pos="1848" userDrawn="1">
          <p15:clr>
            <a:srgbClr val="547EBF"/>
          </p15:clr>
        </p15:guide>
        <p15:guide id="11" pos="5568" userDrawn="1">
          <p15:clr>
            <a:srgbClr val="547EBF"/>
          </p15:clr>
        </p15:guide>
        <p15:guide id="12" pos="5832" userDrawn="1">
          <p15:clr>
            <a:srgbClr val="547EBF"/>
          </p15:clr>
        </p15:guide>
        <p15:guide id="13" pos="4968" userDrawn="1">
          <p15:clr>
            <a:srgbClr val="9FCC3B"/>
          </p15:clr>
        </p15:guide>
        <p15:guide id="14" pos="5208" userDrawn="1">
          <p15:clr>
            <a:srgbClr val="9FCC3B"/>
          </p15:clr>
        </p15:guide>
        <p15:guide id="15" pos="2712" userDrawn="1">
          <p15:clr>
            <a:srgbClr val="9FCC3B"/>
          </p15:clr>
        </p15:guide>
        <p15:guide id="16" pos="2472" userDrawn="1">
          <p15:clr>
            <a:srgbClr val="9FCC3B"/>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3.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24180B-35BA-C28E-820F-59C84FBDD99A}"/>
              </a:ext>
            </a:extLst>
          </p:cNvPr>
          <p:cNvSpPr>
            <a:spLocks noGrp="1"/>
          </p:cNvSpPr>
          <p:nvPr>
            <p:ph type="ctrTitle"/>
          </p:nvPr>
        </p:nvSpPr>
        <p:spPr/>
        <p:txBody>
          <a:bodyPr/>
          <a:lstStyle/>
          <a:p>
            <a:r>
              <a:rPr lang="en-US" dirty="0"/>
              <a:t>Winter Feeding of Birds</a:t>
            </a:r>
          </a:p>
        </p:txBody>
      </p:sp>
      <p:sp>
        <p:nvSpPr>
          <p:cNvPr id="3" name="Subtitle 2">
            <a:extLst>
              <a:ext uri="{FF2B5EF4-FFF2-40B4-BE49-F238E27FC236}">
                <a16:creationId xmlns:a16="http://schemas.microsoft.com/office/drawing/2014/main" id="{626260E8-21BF-1371-4767-5E86248A7A7B}"/>
              </a:ext>
            </a:extLst>
          </p:cNvPr>
          <p:cNvSpPr>
            <a:spLocks noGrp="1"/>
          </p:cNvSpPr>
          <p:nvPr>
            <p:ph type="subTitle" idx="1"/>
          </p:nvPr>
        </p:nvSpPr>
        <p:spPr/>
        <p:txBody>
          <a:bodyPr/>
          <a:lstStyle/>
          <a:p>
            <a:r>
              <a:rPr lang="en-US" b="1" dirty="0"/>
              <a:t>Terry Abston</a:t>
            </a:r>
            <a:r>
              <a:rPr lang="en-US" dirty="0"/>
              <a:t>​</a:t>
            </a:r>
          </a:p>
        </p:txBody>
      </p:sp>
    </p:spTree>
    <p:extLst>
      <p:ext uri="{BB962C8B-B14F-4D97-AF65-F5344CB8AC3E}">
        <p14:creationId xmlns:p14="http://schemas.microsoft.com/office/powerpoint/2010/main" val="3177180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554157-869F-9BBE-CFCF-717129CA6907}"/>
              </a:ext>
            </a:extLst>
          </p:cNvPr>
          <p:cNvSpPr>
            <a:spLocks noGrp="1"/>
          </p:cNvSpPr>
          <p:nvPr>
            <p:ph type="title"/>
          </p:nvPr>
        </p:nvSpPr>
        <p:spPr>
          <a:xfrm>
            <a:off x="1748028" y="1389888"/>
            <a:ext cx="8695944" cy="1325880"/>
          </a:xfrm>
        </p:spPr>
        <p:txBody>
          <a:bodyPr/>
          <a:lstStyle/>
          <a:p>
            <a:r>
              <a:rPr lang="en-US" dirty="0">
                <a:solidFill>
                  <a:schemeClr val="accent3"/>
                </a:solidFill>
                <a:latin typeface="Baskerville Old Face" panose="02020602080505020303" pitchFamily="18" charset="77"/>
              </a:rPr>
              <a:t>Summary</a:t>
            </a:r>
            <a:r>
              <a:rPr lang="en-US" dirty="0">
                <a:solidFill>
                  <a:schemeClr val="accent3"/>
                </a:solidFill>
              </a:rPr>
              <a:t> </a:t>
            </a:r>
            <a:endParaRPr lang="en-US" dirty="0"/>
          </a:p>
        </p:txBody>
      </p:sp>
      <p:sp>
        <p:nvSpPr>
          <p:cNvPr id="3" name="Content Placeholder 2">
            <a:extLst>
              <a:ext uri="{FF2B5EF4-FFF2-40B4-BE49-F238E27FC236}">
                <a16:creationId xmlns:a16="http://schemas.microsoft.com/office/drawing/2014/main" id="{DC9AC05D-560D-1665-8879-549C0B4EDE5C}"/>
              </a:ext>
            </a:extLst>
          </p:cNvPr>
          <p:cNvSpPr>
            <a:spLocks noGrp="1"/>
          </p:cNvSpPr>
          <p:nvPr>
            <p:ph idx="1"/>
          </p:nvPr>
        </p:nvSpPr>
        <p:spPr/>
        <p:txBody>
          <a:bodyPr/>
          <a:lstStyle/>
          <a:p>
            <a:pPr marL="0" indent="0" algn="ctr">
              <a:lnSpc>
                <a:spcPct val="100000"/>
              </a:lnSpc>
              <a:buNone/>
            </a:pPr>
            <a:r>
              <a:rPr lang="en-US" sz="2000" dirty="0">
                <a:solidFill>
                  <a:schemeClr val="accent3"/>
                </a:solidFill>
                <a:latin typeface="Gill Sans Nova Light" panose="020B0302020104020203" pitchFamily="34" charset="0"/>
                <a:ea typeface="+mn-lt"/>
                <a:cs typeface="Gill Sans Light" panose="020B0302020104020203" pitchFamily="34" charset="-79"/>
              </a:rPr>
              <a:t>Attracting birds is a gratifying hobby. Learning the different species of birds and documenting their comings and goings is also fun.</a:t>
            </a:r>
          </a:p>
          <a:p>
            <a:pPr marL="0" indent="0" algn="ctr">
              <a:lnSpc>
                <a:spcPct val="100000"/>
              </a:lnSpc>
              <a:buNone/>
            </a:pPr>
            <a:r>
              <a:rPr lang="en-US" dirty="0">
                <a:latin typeface="Gill Sans Nova Light" panose="020B0302020104020203" pitchFamily="34" charset="0"/>
                <a:ea typeface="+mn-lt"/>
                <a:cs typeface="Gill Sans Light" panose="020B0302020104020203" pitchFamily="34" charset="-79"/>
              </a:rPr>
              <a:t>Conclusion, you have heard about feeds, watering, maintaining feeding stations, and attracting birds to your feeders.  Enjoy birding season.</a:t>
            </a:r>
            <a:endParaRPr lang="en-US" sz="2000" dirty="0">
              <a:solidFill>
                <a:schemeClr val="accent3"/>
              </a:solidFill>
              <a:latin typeface="Gill Sans Nova Light" panose="020B0302020104020203" pitchFamily="34" charset="0"/>
              <a:ea typeface="+mn-lt"/>
              <a:cs typeface="Gill Sans Light" panose="020B0302020104020203" pitchFamily="34" charset="-79"/>
            </a:endParaRPr>
          </a:p>
          <a:p>
            <a:pPr marL="0" indent="0">
              <a:lnSpc>
                <a:spcPct val="100000"/>
              </a:lnSpc>
              <a:buNone/>
            </a:pPr>
            <a:r>
              <a:rPr lang="en-US">
                <a:solidFill>
                  <a:schemeClr val="accent3"/>
                </a:solidFill>
                <a:cs typeface="Calibri"/>
              </a:rPr>
              <a:t>Now let’s </a:t>
            </a:r>
            <a:r>
              <a:rPr lang="en-US" dirty="0">
                <a:solidFill>
                  <a:schemeClr val="accent3"/>
                </a:solidFill>
                <a:cs typeface="Calibri"/>
              </a:rPr>
              <a:t>learn our birds!!!!!!</a:t>
            </a:r>
          </a:p>
        </p:txBody>
      </p:sp>
      <p:sp>
        <p:nvSpPr>
          <p:cNvPr id="4" name="Footer Placeholder 3">
            <a:extLst>
              <a:ext uri="{FF2B5EF4-FFF2-40B4-BE49-F238E27FC236}">
                <a16:creationId xmlns:a16="http://schemas.microsoft.com/office/drawing/2014/main" id="{8EF088D1-E89A-FD55-EB44-49411774536D}"/>
              </a:ext>
            </a:extLst>
          </p:cNvPr>
          <p:cNvSpPr>
            <a:spLocks noGrp="1"/>
          </p:cNvSpPr>
          <p:nvPr>
            <p:ph type="ftr" sz="quarter" idx="10"/>
          </p:nvPr>
        </p:nvSpPr>
        <p:spPr/>
        <p:txBody>
          <a:bodyPr/>
          <a:lstStyle/>
          <a:p>
            <a:r>
              <a:rPr lang="en-US"/>
              <a:t>Presentation title</a:t>
            </a:r>
            <a:endParaRPr lang="en-US" dirty="0"/>
          </a:p>
        </p:txBody>
      </p:sp>
      <p:sp>
        <p:nvSpPr>
          <p:cNvPr id="5" name="Slide Number Placeholder 4">
            <a:extLst>
              <a:ext uri="{FF2B5EF4-FFF2-40B4-BE49-F238E27FC236}">
                <a16:creationId xmlns:a16="http://schemas.microsoft.com/office/drawing/2014/main" id="{94026A48-6EF8-D4D0-2C6E-1F96935EA501}"/>
              </a:ext>
            </a:extLst>
          </p:cNvPr>
          <p:cNvSpPr>
            <a:spLocks noGrp="1"/>
          </p:cNvSpPr>
          <p:nvPr>
            <p:ph type="sldNum" sz="quarter" idx="11"/>
          </p:nvPr>
        </p:nvSpPr>
        <p:spPr/>
        <p:txBody>
          <a:bodyPr/>
          <a:lstStyle/>
          <a:p>
            <a:fld id="{294A09A9-5501-47C1-A89A-A340965A2BE2}" type="slidenum">
              <a:rPr lang="en-US" smtClean="0"/>
              <a:pPr/>
              <a:t>10</a:t>
            </a:fld>
            <a:endParaRPr lang="en-US" dirty="0"/>
          </a:p>
        </p:txBody>
      </p:sp>
    </p:spTree>
    <p:extLst>
      <p:ext uri="{BB962C8B-B14F-4D97-AF65-F5344CB8AC3E}">
        <p14:creationId xmlns:p14="http://schemas.microsoft.com/office/powerpoint/2010/main" val="5207005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5EB5DC-8C2B-5750-6E12-9A35C0FFBA00}"/>
              </a:ext>
            </a:extLst>
          </p:cNvPr>
          <p:cNvSpPr>
            <a:spLocks noGrp="1"/>
          </p:cNvSpPr>
          <p:nvPr>
            <p:ph type="title"/>
          </p:nvPr>
        </p:nvSpPr>
        <p:spPr/>
        <p:txBody>
          <a:bodyPr/>
          <a:lstStyle/>
          <a:p>
            <a:r>
              <a:rPr lang="en-US" dirty="0"/>
              <a:t>Thank you</a:t>
            </a:r>
          </a:p>
        </p:txBody>
      </p:sp>
      <p:sp>
        <p:nvSpPr>
          <p:cNvPr id="5" name="Content Placeholder 4">
            <a:extLst>
              <a:ext uri="{FF2B5EF4-FFF2-40B4-BE49-F238E27FC236}">
                <a16:creationId xmlns:a16="http://schemas.microsoft.com/office/drawing/2014/main" id="{AAF5CF3F-E5EF-5769-3F83-24ADB4412BBF}"/>
              </a:ext>
            </a:extLst>
          </p:cNvPr>
          <p:cNvSpPr>
            <a:spLocks noGrp="1"/>
          </p:cNvSpPr>
          <p:nvPr>
            <p:ph idx="1"/>
          </p:nvPr>
        </p:nvSpPr>
        <p:spPr/>
        <p:txBody>
          <a:bodyPr>
            <a:normAutofit lnSpcReduction="10000"/>
          </a:bodyPr>
          <a:lstStyle/>
          <a:p>
            <a:r>
              <a:rPr lang="en-US" dirty="0"/>
              <a:t>Credit:</a:t>
            </a:r>
          </a:p>
          <a:p>
            <a:r>
              <a:rPr lang="en-US" dirty="0"/>
              <a:t>Cornell lab of ornithology Bird notes number 1: Winter Bird Feeding</a:t>
            </a:r>
          </a:p>
        </p:txBody>
      </p:sp>
    </p:spTree>
    <p:extLst>
      <p:ext uri="{BB962C8B-B14F-4D97-AF65-F5344CB8AC3E}">
        <p14:creationId xmlns:p14="http://schemas.microsoft.com/office/powerpoint/2010/main" val="27902518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2F10A1-6151-4189-9E4C-FBAC562F811F}"/>
              </a:ext>
            </a:extLst>
          </p:cNvPr>
          <p:cNvSpPr>
            <a:spLocks noGrp="1"/>
          </p:cNvSpPr>
          <p:nvPr>
            <p:ph type="title"/>
          </p:nvPr>
        </p:nvSpPr>
        <p:spPr/>
        <p:txBody>
          <a:bodyPr/>
          <a:lstStyle/>
          <a:p>
            <a:r>
              <a:rPr lang="en-US" dirty="0"/>
              <a:t>Birds of Virginia</a:t>
            </a:r>
          </a:p>
        </p:txBody>
      </p:sp>
      <p:pic>
        <p:nvPicPr>
          <p:cNvPr id="7" name="Content Placeholder 6">
            <a:extLst>
              <a:ext uri="{FF2B5EF4-FFF2-40B4-BE49-F238E27FC236}">
                <a16:creationId xmlns:a16="http://schemas.microsoft.com/office/drawing/2014/main" id="{597F4348-F4EF-4BB1-8CE3-75DD7C56BCA7}"/>
              </a:ext>
            </a:extLst>
          </p:cNvPr>
          <p:cNvPicPr>
            <a:picLocks noGrp="1" noChangeAspect="1"/>
          </p:cNvPicPr>
          <p:nvPr>
            <p:ph idx="1"/>
          </p:nvPr>
        </p:nvPicPr>
        <p:blipFill>
          <a:blip r:embed="rId2"/>
          <a:stretch>
            <a:fillRect/>
          </a:stretch>
        </p:blipFill>
        <p:spPr>
          <a:xfrm>
            <a:off x="350649" y="310719"/>
            <a:ext cx="11678593" cy="6547282"/>
          </a:xfrm>
        </p:spPr>
      </p:pic>
      <p:sp>
        <p:nvSpPr>
          <p:cNvPr id="4" name="Footer Placeholder 3">
            <a:extLst>
              <a:ext uri="{FF2B5EF4-FFF2-40B4-BE49-F238E27FC236}">
                <a16:creationId xmlns:a16="http://schemas.microsoft.com/office/drawing/2014/main" id="{6295AD67-6E11-46DB-B6DB-38C7A1C5434A}"/>
              </a:ext>
            </a:extLst>
          </p:cNvPr>
          <p:cNvSpPr>
            <a:spLocks noGrp="1"/>
          </p:cNvSpPr>
          <p:nvPr>
            <p:ph type="ftr" sz="quarter" idx="10"/>
          </p:nvPr>
        </p:nvSpPr>
        <p:spPr/>
        <p:txBody>
          <a:bodyPr/>
          <a:lstStyle/>
          <a:p>
            <a:r>
              <a:rPr lang="en-US"/>
              <a:t>Presentation title</a:t>
            </a:r>
            <a:endParaRPr lang="en-US" dirty="0"/>
          </a:p>
        </p:txBody>
      </p:sp>
      <p:sp>
        <p:nvSpPr>
          <p:cNvPr id="5" name="Slide Number Placeholder 4">
            <a:extLst>
              <a:ext uri="{FF2B5EF4-FFF2-40B4-BE49-F238E27FC236}">
                <a16:creationId xmlns:a16="http://schemas.microsoft.com/office/drawing/2014/main" id="{05095708-8A46-4F77-B51F-7876E7FC1CA9}"/>
              </a:ext>
            </a:extLst>
          </p:cNvPr>
          <p:cNvSpPr>
            <a:spLocks noGrp="1"/>
          </p:cNvSpPr>
          <p:nvPr>
            <p:ph type="sldNum" sz="quarter" idx="11"/>
          </p:nvPr>
        </p:nvSpPr>
        <p:spPr/>
        <p:txBody>
          <a:bodyPr/>
          <a:lstStyle/>
          <a:p>
            <a:fld id="{294A09A9-5501-47C1-A89A-A340965A2BE2}" type="slidenum">
              <a:rPr lang="en-US" smtClean="0"/>
              <a:pPr/>
              <a:t>12</a:t>
            </a:fld>
            <a:endParaRPr lang="en-US" dirty="0"/>
          </a:p>
        </p:txBody>
      </p:sp>
    </p:spTree>
    <p:extLst>
      <p:ext uri="{BB962C8B-B14F-4D97-AF65-F5344CB8AC3E}">
        <p14:creationId xmlns:p14="http://schemas.microsoft.com/office/powerpoint/2010/main" val="8823380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2DF434-28DB-4621-A497-D62C41CE0419}"/>
              </a:ext>
            </a:extLst>
          </p:cNvPr>
          <p:cNvSpPr>
            <a:spLocks noGrp="1"/>
          </p:cNvSpPr>
          <p:nvPr>
            <p:ph type="title"/>
          </p:nvPr>
        </p:nvSpPr>
        <p:spPr/>
        <p:txBody>
          <a:bodyPr>
            <a:normAutofit/>
          </a:bodyPr>
          <a:lstStyle/>
          <a:p>
            <a:r>
              <a:rPr lang="en-US" dirty="0">
                <a:solidFill>
                  <a:schemeClr val="accent3"/>
                </a:solidFill>
                <a:latin typeface="Baskerville Old Face" panose="02020602080505020303" pitchFamily="18" charset="77"/>
                <a:cs typeface="Calibri Light"/>
              </a:rPr>
              <a:t>Agenda</a:t>
            </a:r>
            <a:endParaRPr lang="en-US" dirty="0">
              <a:solidFill>
                <a:schemeClr val="accent3"/>
              </a:solidFill>
              <a:latin typeface="Baskerville Old Face" panose="02020602080505020303" pitchFamily="18" charset="77"/>
            </a:endParaRPr>
          </a:p>
        </p:txBody>
      </p:sp>
      <p:sp>
        <p:nvSpPr>
          <p:cNvPr id="4" name="Text Placeholder 3">
            <a:extLst>
              <a:ext uri="{FF2B5EF4-FFF2-40B4-BE49-F238E27FC236}">
                <a16:creationId xmlns:a16="http://schemas.microsoft.com/office/drawing/2014/main" id="{7090AC0D-F624-B281-1AB5-687E5F6B3291}"/>
              </a:ext>
            </a:extLst>
          </p:cNvPr>
          <p:cNvSpPr>
            <a:spLocks noGrp="1"/>
          </p:cNvSpPr>
          <p:nvPr>
            <p:ph type="body" sz="quarter" idx="13"/>
          </p:nvPr>
        </p:nvSpPr>
        <p:spPr/>
        <p:txBody>
          <a:bodyPr/>
          <a:lstStyle/>
          <a:p>
            <a:r>
              <a:rPr lang="en-US" dirty="0"/>
              <a:t>A</a:t>
            </a:r>
          </a:p>
        </p:txBody>
      </p:sp>
      <p:pic>
        <p:nvPicPr>
          <p:cNvPr id="10" name="Picture 9" descr="Floral leaf accent">
            <a:extLst>
              <a:ext uri="{FF2B5EF4-FFF2-40B4-BE49-F238E27FC236}">
                <a16:creationId xmlns:a16="http://schemas.microsoft.com/office/drawing/2014/main" id="{08A3395B-5659-47E4-8F54-71340961FF2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941633" flipH="1">
            <a:off x="1654192" y="3058939"/>
            <a:ext cx="1243661" cy="790090"/>
          </a:xfrm>
          <a:prstGeom prst="rect">
            <a:avLst/>
          </a:prstGeom>
        </p:spPr>
      </p:pic>
      <p:pic>
        <p:nvPicPr>
          <p:cNvPr id="1929" name="Picture 1928" descr="Floral leaf accent">
            <a:extLst>
              <a:ext uri="{FF2B5EF4-FFF2-40B4-BE49-F238E27FC236}">
                <a16:creationId xmlns:a16="http://schemas.microsoft.com/office/drawing/2014/main" id="{CF8E7A1B-4724-55CB-6FAD-D8E7562935E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37260" y="2342954"/>
            <a:ext cx="1791038" cy="2033695"/>
          </a:xfrm>
          <a:prstGeom prst="rect">
            <a:avLst/>
          </a:prstGeom>
        </p:spPr>
      </p:pic>
      <p:sp>
        <p:nvSpPr>
          <p:cNvPr id="3" name="Content Placeholder 2">
            <a:extLst>
              <a:ext uri="{FF2B5EF4-FFF2-40B4-BE49-F238E27FC236}">
                <a16:creationId xmlns:a16="http://schemas.microsoft.com/office/drawing/2014/main" id="{22788C46-D0BC-4307-AE55-7601A139E7CB}"/>
              </a:ext>
            </a:extLst>
          </p:cNvPr>
          <p:cNvSpPr>
            <a:spLocks noGrp="1"/>
          </p:cNvSpPr>
          <p:nvPr>
            <p:ph sz="quarter" idx="4"/>
          </p:nvPr>
        </p:nvSpPr>
        <p:spPr/>
        <p:txBody>
          <a:bodyPr vert="horz" lIns="91440" tIns="45720" rIns="91440" bIns="45720" rtlCol="0" anchor="t">
            <a:normAutofit/>
          </a:bodyPr>
          <a:lstStyle/>
          <a:p>
            <a:pPr marL="0" indent="0">
              <a:lnSpc>
                <a:spcPct val="150000"/>
              </a:lnSpc>
              <a:buNone/>
            </a:pPr>
            <a:r>
              <a:rPr lang="en-US" sz="2400" dirty="0">
                <a:solidFill>
                  <a:schemeClr val="accent3"/>
                </a:solidFill>
                <a:latin typeface="Gill Sans Nova Light" panose="020B0302020104020203" pitchFamily="34" charset="0"/>
                <a:cs typeface="Gill Sans Light" panose="020B0302020104020203" pitchFamily="34" charset="-79"/>
              </a:rPr>
              <a:t>Birds needs</a:t>
            </a:r>
          </a:p>
          <a:p>
            <a:pPr marL="0" indent="0">
              <a:lnSpc>
                <a:spcPct val="150000"/>
              </a:lnSpc>
              <a:buNone/>
            </a:pPr>
            <a:r>
              <a:rPr lang="en-US" sz="2400" dirty="0">
                <a:solidFill>
                  <a:schemeClr val="accent3"/>
                </a:solidFill>
                <a:latin typeface="Gill Sans Nova Light" panose="020B0302020104020203" pitchFamily="34" charset="0"/>
                <a:cs typeface="Gill Sans Light" panose="020B0302020104020203" pitchFamily="34" charset="-79"/>
              </a:rPr>
              <a:t>Feed preferences</a:t>
            </a:r>
          </a:p>
          <a:p>
            <a:pPr marL="0" indent="0">
              <a:lnSpc>
                <a:spcPct val="150000"/>
              </a:lnSpc>
              <a:buNone/>
            </a:pPr>
            <a:r>
              <a:rPr lang="en-US" sz="2400" dirty="0">
                <a:solidFill>
                  <a:schemeClr val="accent3"/>
                </a:solidFill>
                <a:latin typeface="Gill Sans Nova Light" panose="020B0302020104020203" pitchFamily="34" charset="0"/>
                <a:cs typeface="Gill Sans Light" panose="020B0302020104020203" pitchFamily="34" charset="-79"/>
              </a:rPr>
              <a:t>Watering preference</a:t>
            </a:r>
          </a:p>
          <a:p>
            <a:pPr marL="0" indent="0">
              <a:lnSpc>
                <a:spcPct val="150000"/>
              </a:lnSpc>
              <a:buNone/>
            </a:pPr>
            <a:r>
              <a:rPr lang="en-US" dirty="0">
                <a:latin typeface="Gill Sans Nova Light" panose="020B0302020104020203" pitchFamily="34" charset="0"/>
                <a:cs typeface="Gill Sans Light" panose="020B0302020104020203" pitchFamily="34" charset="-79"/>
              </a:rPr>
              <a:t>Feeder styles</a:t>
            </a:r>
            <a:endParaRPr lang="en-US" sz="2400" dirty="0">
              <a:solidFill>
                <a:schemeClr val="accent3"/>
              </a:solidFill>
              <a:latin typeface="Gill Sans Nova Light" panose="020B0302020104020203" pitchFamily="34" charset="0"/>
              <a:cs typeface="Gill Sans Light" panose="020B0302020104020203" pitchFamily="34" charset="-79"/>
            </a:endParaRPr>
          </a:p>
          <a:p>
            <a:pPr marL="0" indent="0">
              <a:lnSpc>
                <a:spcPct val="150000"/>
              </a:lnSpc>
              <a:buNone/>
            </a:pPr>
            <a:r>
              <a:rPr lang="en-US" sz="2400" dirty="0">
                <a:solidFill>
                  <a:schemeClr val="accent3"/>
                </a:solidFill>
                <a:latin typeface="Gill Sans Nova Light" panose="020B0302020104020203" pitchFamily="34" charset="0"/>
                <a:cs typeface="Gill Sans Light" panose="020B0302020104020203" pitchFamily="34" charset="-79"/>
              </a:rPr>
              <a:t>Maintenance </a:t>
            </a:r>
          </a:p>
          <a:p>
            <a:pPr marL="0" indent="0">
              <a:lnSpc>
                <a:spcPct val="150000"/>
              </a:lnSpc>
              <a:buNone/>
            </a:pPr>
            <a:endParaRPr lang="en-US" sz="2400" dirty="0">
              <a:solidFill>
                <a:schemeClr val="accent3"/>
              </a:solidFill>
              <a:latin typeface="Gill Sans Nova Light" panose="020B0302020104020203" pitchFamily="34" charset="0"/>
              <a:cs typeface="Gill Sans Light" panose="020B0302020104020203" pitchFamily="34" charset="-79"/>
            </a:endParaRPr>
          </a:p>
          <a:p>
            <a:endParaRPr lang="en-US" dirty="0">
              <a:solidFill>
                <a:schemeClr val="accent3"/>
              </a:solidFill>
              <a:latin typeface="Gill Sans Nova Light" panose="020B0302020104020203" pitchFamily="34" charset="0"/>
              <a:cs typeface="Calibri"/>
            </a:endParaRPr>
          </a:p>
        </p:txBody>
      </p:sp>
      <p:sp>
        <p:nvSpPr>
          <p:cNvPr id="5" name="Footer Placeholder 4">
            <a:extLst>
              <a:ext uri="{FF2B5EF4-FFF2-40B4-BE49-F238E27FC236}">
                <a16:creationId xmlns:a16="http://schemas.microsoft.com/office/drawing/2014/main" id="{4A947406-5839-A735-732D-5690E6315B95}"/>
              </a:ext>
            </a:extLst>
          </p:cNvPr>
          <p:cNvSpPr>
            <a:spLocks noGrp="1"/>
          </p:cNvSpPr>
          <p:nvPr>
            <p:ph type="ftr" sz="quarter" idx="11"/>
          </p:nvPr>
        </p:nvSpPr>
        <p:spPr/>
        <p:txBody>
          <a:bodyPr/>
          <a:lstStyle/>
          <a:p>
            <a:r>
              <a:rPr lang="en-US"/>
              <a:t>Presentation title</a:t>
            </a:r>
            <a:endParaRPr lang="en-US" dirty="0"/>
          </a:p>
        </p:txBody>
      </p:sp>
      <p:sp>
        <p:nvSpPr>
          <p:cNvPr id="6" name="Slide Number Placeholder 5">
            <a:extLst>
              <a:ext uri="{FF2B5EF4-FFF2-40B4-BE49-F238E27FC236}">
                <a16:creationId xmlns:a16="http://schemas.microsoft.com/office/drawing/2014/main" id="{662884A3-BD82-0FC6-A582-54DD17DBCB4A}"/>
              </a:ext>
            </a:extLst>
          </p:cNvPr>
          <p:cNvSpPr>
            <a:spLocks noGrp="1"/>
          </p:cNvSpPr>
          <p:nvPr>
            <p:ph type="sldNum" sz="quarter" idx="12"/>
          </p:nvPr>
        </p:nvSpPr>
        <p:spPr/>
        <p:txBody>
          <a:bodyPr/>
          <a:lstStyle/>
          <a:p>
            <a:fld id="{294A09A9-5501-47C1-A89A-A340965A2BE2}" type="slidenum">
              <a:rPr lang="en-US" smtClean="0"/>
              <a:t>2</a:t>
            </a:fld>
            <a:endParaRPr lang="en-US" dirty="0"/>
          </a:p>
        </p:txBody>
      </p:sp>
    </p:spTree>
    <p:extLst>
      <p:ext uri="{BB962C8B-B14F-4D97-AF65-F5344CB8AC3E}">
        <p14:creationId xmlns:p14="http://schemas.microsoft.com/office/powerpoint/2010/main" val="18595278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002655-34DF-25F9-4640-B2CE5329AD1A}"/>
              </a:ext>
            </a:extLst>
          </p:cNvPr>
          <p:cNvSpPr>
            <a:spLocks noGrp="1"/>
          </p:cNvSpPr>
          <p:nvPr>
            <p:ph type="title"/>
          </p:nvPr>
        </p:nvSpPr>
        <p:spPr/>
        <p:txBody>
          <a:bodyPr/>
          <a:lstStyle/>
          <a:p>
            <a:r>
              <a:rPr lang="en-US" dirty="0"/>
              <a:t>Introduction</a:t>
            </a:r>
          </a:p>
        </p:txBody>
      </p:sp>
      <p:sp>
        <p:nvSpPr>
          <p:cNvPr id="3" name="Content Placeholder 2">
            <a:extLst>
              <a:ext uri="{FF2B5EF4-FFF2-40B4-BE49-F238E27FC236}">
                <a16:creationId xmlns:a16="http://schemas.microsoft.com/office/drawing/2014/main" id="{1A585715-2793-160B-269E-D9516C84D73A}"/>
              </a:ext>
            </a:extLst>
          </p:cNvPr>
          <p:cNvSpPr>
            <a:spLocks noGrp="1"/>
          </p:cNvSpPr>
          <p:nvPr>
            <p:ph idx="1"/>
          </p:nvPr>
        </p:nvSpPr>
        <p:spPr/>
        <p:txBody>
          <a:bodyPr/>
          <a:lstStyle/>
          <a:p>
            <a:r>
              <a:rPr lang="en-US" dirty="0"/>
              <a:t>Resident birds become dependent on feeding, so if you can’t make the commitment to feed through out the winter don’t.</a:t>
            </a:r>
          </a:p>
          <a:p>
            <a:r>
              <a:rPr lang="en-US" dirty="0"/>
              <a:t>Selection of feeds will depend on the variety of bird you would like to attract.</a:t>
            </a:r>
          </a:p>
          <a:p>
            <a:endParaRPr lang="en-US" dirty="0"/>
          </a:p>
          <a:p>
            <a:endParaRPr lang="en-US" dirty="0"/>
          </a:p>
        </p:txBody>
      </p:sp>
      <p:sp>
        <p:nvSpPr>
          <p:cNvPr id="4" name="Footer Placeholder 3">
            <a:extLst>
              <a:ext uri="{FF2B5EF4-FFF2-40B4-BE49-F238E27FC236}">
                <a16:creationId xmlns:a16="http://schemas.microsoft.com/office/drawing/2014/main" id="{A3609A75-5E9A-C165-5A1D-764F9E96B722}"/>
              </a:ext>
            </a:extLst>
          </p:cNvPr>
          <p:cNvSpPr>
            <a:spLocks noGrp="1"/>
          </p:cNvSpPr>
          <p:nvPr>
            <p:ph type="ftr" sz="quarter" idx="10"/>
          </p:nvPr>
        </p:nvSpPr>
        <p:spPr/>
        <p:txBody>
          <a:bodyPr/>
          <a:lstStyle/>
          <a:p>
            <a:r>
              <a:rPr lang="en-US"/>
              <a:t>Presentation title</a:t>
            </a:r>
            <a:endParaRPr lang="en-US" dirty="0"/>
          </a:p>
        </p:txBody>
      </p:sp>
      <p:sp>
        <p:nvSpPr>
          <p:cNvPr id="5" name="Slide Number Placeholder 4">
            <a:extLst>
              <a:ext uri="{FF2B5EF4-FFF2-40B4-BE49-F238E27FC236}">
                <a16:creationId xmlns:a16="http://schemas.microsoft.com/office/drawing/2014/main" id="{0108060B-6C9E-CFFF-55DE-F0D645C094DC}"/>
              </a:ext>
            </a:extLst>
          </p:cNvPr>
          <p:cNvSpPr>
            <a:spLocks noGrp="1"/>
          </p:cNvSpPr>
          <p:nvPr>
            <p:ph type="sldNum" sz="quarter" idx="11"/>
          </p:nvPr>
        </p:nvSpPr>
        <p:spPr/>
        <p:txBody>
          <a:bodyPr/>
          <a:lstStyle/>
          <a:p>
            <a:fld id="{294A09A9-5501-47C1-A89A-A340965A2BE2}" type="slidenum">
              <a:rPr lang="en-US" smtClean="0"/>
              <a:pPr/>
              <a:t>3</a:t>
            </a:fld>
            <a:endParaRPr lang="en-US" dirty="0"/>
          </a:p>
        </p:txBody>
      </p:sp>
    </p:spTree>
    <p:extLst>
      <p:ext uri="{BB962C8B-B14F-4D97-AF65-F5344CB8AC3E}">
        <p14:creationId xmlns:p14="http://schemas.microsoft.com/office/powerpoint/2010/main" val="17329994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9E4155-D399-4241-AE8D-5E1382DE3000}"/>
              </a:ext>
            </a:extLst>
          </p:cNvPr>
          <p:cNvSpPr>
            <a:spLocks noGrp="1"/>
          </p:cNvSpPr>
          <p:nvPr>
            <p:ph type="title"/>
          </p:nvPr>
        </p:nvSpPr>
        <p:spPr/>
        <p:txBody>
          <a:bodyPr/>
          <a:lstStyle/>
          <a:p>
            <a:r>
              <a:rPr lang="en-US" dirty="0"/>
              <a:t>Feeds</a:t>
            </a:r>
          </a:p>
        </p:txBody>
      </p:sp>
      <p:sp>
        <p:nvSpPr>
          <p:cNvPr id="3" name="Content Placeholder 2">
            <a:extLst>
              <a:ext uri="{FF2B5EF4-FFF2-40B4-BE49-F238E27FC236}">
                <a16:creationId xmlns:a16="http://schemas.microsoft.com/office/drawing/2014/main" id="{5285B2D4-96E7-458A-8BFF-40CF42878862}"/>
              </a:ext>
            </a:extLst>
          </p:cNvPr>
          <p:cNvSpPr>
            <a:spLocks noGrp="1"/>
          </p:cNvSpPr>
          <p:nvPr>
            <p:ph idx="1"/>
          </p:nvPr>
        </p:nvSpPr>
        <p:spPr>
          <a:xfrm>
            <a:off x="2223516" y="2286000"/>
            <a:ext cx="7744968" cy="3063240"/>
          </a:xfrm>
        </p:spPr>
        <p:txBody>
          <a:bodyPr/>
          <a:lstStyle/>
          <a:p>
            <a:r>
              <a:rPr lang="en-US" dirty="0"/>
              <a:t>In the winter birds need protein and high energy food.</a:t>
            </a:r>
          </a:p>
          <a:p>
            <a:r>
              <a:rPr lang="en-US" dirty="0"/>
              <a:t>Black oil sunflower seeds, hauled peanuts</a:t>
            </a:r>
          </a:p>
          <a:p>
            <a:r>
              <a:rPr lang="en-US" dirty="0"/>
              <a:t>Peanut butter mixed with corn meal dried fruit, suet</a:t>
            </a:r>
          </a:p>
          <a:p>
            <a:r>
              <a:rPr lang="en-US" dirty="0"/>
              <a:t>Apples or oranges</a:t>
            </a:r>
          </a:p>
          <a:p>
            <a:r>
              <a:rPr lang="en-US" dirty="0"/>
              <a:t>Pumpkin seeds or squash seeds are all great choices.</a:t>
            </a:r>
          </a:p>
        </p:txBody>
      </p:sp>
      <p:sp>
        <p:nvSpPr>
          <p:cNvPr id="4" name="Footer Placeholder 3">
            <a:extLst>
              <a:ext uri="{FF2B5EF4-FFF2-40B4-BE49-F238E27FC236}">
                <a16:creationId xmlns:a16="http://schemas.microsoft.com/office/drawing/2014/main" id="{B4288602-275B-4134-85AA-568343A709CB}"/>
              </a:ext>
            </a:extLst>
          </p:cNvPr>
          <p:cNvSpPr>
            <a:spLocks noGrp="1"/>
          </p:cNvSpPr>
          <p:nvPr>
            <p:ph type="ftr" sz="quarter" idx="10"/>
          </p:nvPr>
        </p:nvSpPr>
        <p:spPr/>
        <p:txBody>
          <a:bodyPr/>
          <a:lstStyle/>
          <a:p>
            <a:r>
              <a:rPr lang="en-US"/>
              <a:t>Presentation title</a:t>
            </a:r>
            <a:endParaRPr lang="en-US" dirty="0"/>
          </a:p>
        </p:txBody>
      </p:sp>
      <p:sp>
        <p:nvSpPr>
          <p:cNvPr id="5" name="Slide Number Placeholder 4">
            <a:extLst>
              <a:ext uri="{FF2B5EF4-FFF2-40B4-BE49-F238E27FC236}">
                <a16:creationId xmlns:a16="http://schemas.microsoft.com/office/drawing/2014/main" id="{AFF3FF55-8973-4E37-BE62-8E192913BB30}"/>
              </a:ext>
            </a:extLst>
          </p:cNvPr>
          <p:cNvSpPr>
            <a:spLocks noGrp="1"/>
          </p:cNvSpPr>
          <p:nvPr>
            <p:ph type="sldNum" sz="quarter" idx="11"/>
          </p:nvPr>
        </p:nvSpPr>
        <p:spPr/>
        <p:txBody>
          <a:bodyPr/>
          <a:lstStyle/>
          <a:p>
            <a:fld id="{294A09A9-5501-47C1-A89A-A340965A2BE2}" type="slidenum">
              <a:rPr lang="en-US" smtClean="0"/>
              <a:pPr/>
              <a:t>4</a:t>
            </a:fld>
            <a:endParaRPr lang="en-US" dirty="0"/>
          </a:p>
        </p:txBody>
      </p:sp>
    </p:spTree>
    <p:extLst>
      <p:ext uri="{BB962C8B-B14F-4D97-AF65-F5344CB8AC3E}">
        <p14:creationId xmlns:p14="http://schemas.microsoft.com/office/powerpoint/2010/main" val="4540802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8EA1AB-0065-4E30-AAA1-0DBACEB3A26A}"/>
              </a:ext>
            </a:extLst>
          </p:cNvPr>
          <p:cNvSpPr>
            <a:spLocks noGrp="1"/>
          </p:cNvSpPr>
          <p:nvPr>
            <p:ph type="title"/>
          </p:nvPr>
        </p:nvSpPr>
        <p:spPr/>
        <p:txBody>
          <a:bodyPr/>
          <a:lstStyle/>
          <a:p>
            <a:r>
              <a:rPr lang="en-US" dirty="0"/>
              <a:t>Water, water everywhere</a:t>
            </a:r>
          </a:p>
        </p:txBody>
      </p:sp>
      <p:sp>
        <p:nvSpPr>
          <p:cNvPr id="3" name="Content Placeholder 2">
            <a:extLst>
              <a:ext uri="{FF2B5EF4-FFF2-40B4-BE49-F238E27FC236}">
                <a16:creationId xmlns:a16="http://schemas.microsoft.com/office/drawing/2014/main" id="{7F111DA7-9F09-4215-992E-5A62A1CEF8CF}"/>
              </a:ext>
            </a:extLst>
          </p:cNvPr>
          <p:cNvSpPr>
            <a:spLocks noGrp="1"/>
          </p:cNvSpPr>
          <p:nvPr>
            <p:ph idx="1"/>
          </p:nvPr>
        </p:nvSpPr>
        <p:spPr/>
        <p:txBody>
          <a:bodyPr/>
          <a:lstStyle/>
          <a:p>
            <a:r>
              <a:rPr lang="en-US" sz="2800" b="1" dirty="0"/>
              <a:t>Water is a vital part of a birds diet,</a:t>
            </a:r>
          </a:p>
          <a:p>
            <a:endParaRPr lang="en-US" b="1" dirty="0"/>
          </a:p>
          <a:p>
            <a:r>
              <a:rPr lang="en-US" sz="2400" b="1" dirty="0"/>
              <a:t>Birds get easily dehydrated during extreme cold weather.  Having shallow pans, holes lined with plastic and heated bird baths are all great options.  Place water near feeders to attract your thirsty birds.</a:t>
            </a:r>
          </a:p>
          <a:p>
            <a:endParaRPr lang="en-US" dirty="0"/>
          </a:p>
        </p:txBody>
      </p:sp>
      <p:sp>
        <p:nvSpPr>
          <p:cNvPr id="4" name="Footer Placeholder 3">
            <a:extLst>
              <a:ext uri="{FF2B5EF4-FFF2-40B4-BE49-F238E27FC236}">
                <a16:creationId xmlns:a16="http://schemas.microsoft.com/office/drawing/2014/main" id="{7698F981-5DFA-4B4C-8CF7-94D668D107C8}"/>
              </a:ext>
            </a:extLst>
          </p:cNvPr>
          <p:cNvSpPr>
            <a:spLocks noGrp="1"/>
          </p:cNvSpPr>
          <p:nvPr>
            <p:ph type="ftr" sz="quarter" idx="10"/>
          </p:nvPr>
        </p:nvSpPr>
        <p:spPr/>
        <p:txBody>
          <a:bodyPr/>
          <a:lstStyle/>
          <a:p>
            <a:r>
              <a:rPr lang="en-US"/>
              <a:t>Presentation title</a:t>
            </a:r>
            <a:endParaRPr lang="en-US" dirty="0"/>
          </a:p>
        </p:txBody>
      </p:sp>
      <p:sp>
        <p:nvSpPr>
          <p:cNvPr id="5" name="Slide Number Placeholder 4">
            <a:extLst>
              <a:ext uri="{FF2B5EF4-FFF2-40B4-BE49-F238E27FC236}">
                <a16:creationId xmlns:a16="http://schemas.microsoft.com/office/drawing/2014/main" id="{8B36AE00-7A43-4952-ABC0-B1B52C80255E}"/>
              </a:ext>
            </a:extLst>
          </p:cNvPr>
          <p:cNvSpPr>
            <a:spLocks noGrp="1"/>
          </p:cNvSpPr>
          <p:nvPr>
            <p:ph type="sldNum" sz="quarter" idx="11"/>
          </p:nvPr>
        </p:nvSpPr>
        <p:spPr/>
        <p:txBody>
          <a:bodyPr/>
          <a:lstStyle/>
          <a:p>
            <a:fld id="{294A09A9-5501-47C1-A89A-A340965A2BE2}" type="slidenum">
              <a:rPr lang="en-US" smtClean="0"/>
              <a:pPr/>
              <a:t>5</a:t>
            </a:fld>
            <a:endParaRPr lang="en-US" dirty="0"/>
          </a:p>
        </p:txBody>
      </p:sp>
    </p:spTree>
    <p:extLst>
      <p:ext uri="{BB962C8B-B14F-4D97-AF65-F5344CB8AC3E}">
        <p14:creationId xmlns:p14="http://schemas.microsoft.com/office/powerpoint/2010/main" val="15656515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0CF8D5-CC68-4E64-9A9B-AD6A850398EA}"/>
              </a:ext>
            </a:extLst>
          </p:cNvPr>
          <p:cNvSpPr>
            <a:spLocks noGrp="1"/>
          </p:cNvSpPr>
          <p:nvPr>
            <p:ph type="title"/>
          </p:nvPr>
        </p:nvSpPr>
        <p:spPr/>
        <p:txBody>
          <a:bodyPr/>
          <a:lstStyle/>
          <a:p>
            <a:r>
              <a:rPr lang="en-US" dirty="0"/>
              <a:t>Types f Feeders</a:t>
            </a:r>
          </a:p>
        </p:txBody>
      </p:sp>
      <p:pic>
        <p:nvPicPr>
          <p:cNvPr id="6" name="Content Placeholder 5">
            <a:extLst>
              <a:ext uri="{FF2B5EF4-FFF2-40B4-BE49-F238E27FC236}">
                <a16:creationId xmlns:a16="http://schemas.microsoft.com/office/drawing/2014/main" id="{5BEB5582-9ACE-4183-91FE-7C61355DFF28}"/>
              </a:ext>
            </a:extLst>
          </p:cNvPr>
          <p:cNvPicPr>
            <a:picLocks noGrp="1" noChangeAspect="1"/>
          </p:cNvPicPr>
          <p:nvPr>
            <p:ph idx="1"/>
          </p:nvPr>
        </p:nvPicPr>
        <p:blipFill>
          <a:blip r:embed="rId2"/>
          <a:stretch>
            <a:fillRect/>
          </a:stretch>
        </p:blipFill>
        <p:spPr>
          <a:xfrm>
            <a:off x="1925581" y="1033273"/>
            <a:ext cx="918972" cy="1395066"/>
          </a:xfrm>
          <a:prstGeom prst="rect">
            <a:avLst/>
          </a:prstGeom>
        </p:spPr>
      </p:pic>
      <p:sp>
        <p:nvSpPr>
          <p:cNvPr id="4" name="Footer Placeholder 3">
            <a:extLst>
              <a:ext uri="{FF2B5EF4-FFF2-40B4-BE49-F238E27FC236}">
                <a16:creationId xmlns:a16="http://schemas.microsoft.com/office/drawing/2014/main" id="{0C88910F-B5C2-4B7F-9B1C-78B63405BD07}"/>
              </a:ext>
            </a:extLst>
          </p:cNvPr>
          <p:cNvSpPr>
            <a:spLocks noGrp="1"/>
          </p:cNvSpPr>
          <p:nvPr>
            <p:ph type="ftr" sz="quarter" idx="10"/>
          </p:nvPr>
        </p:nvSpPr>
        <p:spPr/>
        <p:txBody>
          <a:bodyPr/>
          <a:lstStyle/>
          <a:p>
            <a:r>
              <a:rPr lang="en-US"/>
              <a:t>Presentation title</a:t>
            </a:r>
            <a:endParaRPr lang="en-US" dirty="0"/>
          </a:p>
        </p:txBody>
      </p:sp>
      <p:sp>
        <p:nvSpPr>
          <p:cNvPr id="5" name="Slide Number Placeholder 4">
            <a:extLst>
              <a:ext uri="{FF2B5EF4-FFF2-40B4-BE49-F238E27FC236}">
                <a16:creationId xmlns:a16="http://schemas.microsoft.com/office/drawing/2014/main" id="{A3BCDE81-8F9C-4804-AAB7-48FC565A72B6}"/>
              </a:ext>
            </a:extLst>
          </p:cNvPr>
          <p:cNvSpPr>
            <a:spLocks noGrp="1"/>
          </p:cNvSpPr>
          <p:nvPr>
            <p:ph type="sldNum" sz="quarter" idx="11"/>
          </p:nvPr>
        </p:nvSpPr>
        <p:spPr/>
        <p:txBody>
          <a:bodyPr/>
          <a:lstStyle/>
          <a:p>
            <a:fld id="{294A09A9-5501-47C1-A89A-A340965A2BE2}" type="slidenum">
              <a:rPr lang="en-US" smtClean="0"/>
              <a:pPr/>
              <a:t>6</a:t>
            </a:fld>
            <a:endParaRPr lang="en-US" dirty="0"/>
          </a:p>
        </p:txBody>
      </p:sp>
      <p:pic>
        <p:nvPicPr>
          <p:cNvPr id="7" name="Picture 6">
            <a:extLst>
              <a:ext uri="{FF2B5EF4-FFF2-40B4-BE49-F238E27FC236}">
                <a16:creationId xmlns:a16="http://schemas.microsoft.com/office/drawing/2014/main" id="{B2667CB5-B40F-4CDB-AD66-9F1AE9A0FB4B}"/>
              </a:ext>
            </a:extLst>
          </p:cNvPr>
          <p:cNvPicPr>
            <a:picLocks noChangeAspect="1"/>
          </p:cNvPicPr>
          <p:nvPr/>
        </p:nvPicPr>
        <p:blipFill>
          <a:blip r:embed="rId3"/>
          <a:stretch>
            <a:fillRect/>
          </a:stretch>
        </p:blipFill>
        <p:spPr>
          <a:xfrm>
            <a:off x="1748028" y="2600027"/>
            <a:ext cx="1429636" cy="1429636"/>
          </a:xfrm>
          <a:prstGeom prst="rect">
            <a:avLst/>
          </a:prstGeom>
        </p:spPr>
      </p:pic>
      <p:pic>
        <p:nvPicPr>
          <p:cNvPr id="8" name="Picture 7">
            <a:extLst>
              <a:ext uri="{FF2B5EF4-FFF2-40B4-BE49-F238E27FC236}">
                <a16:creationId xmlns:a16="http://schemas.microsoft.com/office/drawing/2014/main" id="{D3747776-BD67-438F-BC6C-7A8BFF9AE9A6}"/>
              </a:ext>
            </a:extLst>
          </p:cNvPr>
          <p:cNvPicPr>
            <a:picLocks noChangeAspect="1"/>
          </p:cNvPicPr>
          <p:nvPr/>
        </p:nvPicPr>
        <p:blipFill>
          <a:blip r:embed="rId4"/>
          <a:stretch>
            <a:fillRect/>
          </a:stretch>
        </p:blipFill>
        <p:spPr>
          <a:xfrm>
            <a:off x="8613469" y="915212"/>
            <a:ext cx="1832490" cy="1429636"/>
          </a:xfrm>
          <a:prstGeom prst="rect">
            <a:avLst/>
          </a:prstGeom>
        </p:spPr>
      </p:pic>
      <p:pic>
        <p:nvPicPr>
          <p:cNvPr id="9" name="Picture 8">
            <a:extLst>
              <a:ext uri="{FF2B5EF4-FFF2-40B4-BE49-F238E27FC236}">
                <a16:creationId xmlns:a16="http://schemas.microsoft.com/office/drawing/2014/main" id="{062A03FB-E114-4837-9FAB-B8A8D5D4276E}"/>
              </a:ext>
            </a:extLst>
          </p:cNvPr>
          <p:cNvPicPr>
            <a:picLocks noChangeAspect="1"/>
          </p:cNvPicPr>
          <p:nvPr/>
        </p:nvPicPr>
        <p:blipFill>
          <a:blip r:embed="rId5"/>
          <a:stretch>
            <a:fillRect/>
          </a:stretch>
        </p:blipFill>
        <p:spPr>
          <a:xfrm>
            <a:off x="8735770" y="3072383"/>
            <a:ext cx="1429637" cy="1429637"/>
          </a:xfrm>
          <a:prstGeom prst="rect">
            <a:avLst/>
          </a:prstGeom>
        </p:spPr>
      </p:pic>
      <p:pic>
        <p:nvPicPr>
          <p:cNvPr id="10" name="Picture 9">
            <a:extLst>
              <a:ext uri="{FF2B5EF4-FFF2-40B4-BE49-F238E27FC236}">
                <a16:creationId xmlns:a16="http://schemas.microsoft.com/office/drawing/2014/main" id="{0B4A16F1-FD0C-4F3D-A2C7-BD18A8241C62}"/>
              </a:ext>
            </a:extLst>
          </p:cNvPr>
          <p:cNvPicPr>
            <a:picLocks noChangeAspect="1"/>
          </p:cNvPicPr>
          <p:nvPr/>
        </p:nvPicPr>
        <p:blipFill>
          <a:blip r:embed="rId6"/>
          <a:stretch>
            <a:fillRect/>
          </a:stretch>
        </p:blipFill>
        <p:spPr>
          <a:xfrm>
            <a:off x="4666364" y="2344848"/>
            <a:ext cx="2513788" cy="2513788"/>
          </a:xfrm>
          <a:prstGeom prst="rect">
            <a:avLst/>
          </a:prstGeom>
        </p:spPr>
      </p:pic>
    </p:spTree>
    <p:extLst>
      <p:ext uri="{BB962C8B-B14F-4D97-AF65-F5344CB8AC3E}">
        <p14:creationId xmlns:p14="http://schemas.microsoft.com/office/powerpoint/2010/main" val="18109466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A4345B-9A98-4D9B-B0F3-E5ED3FDE5376}"/>
              </a:ext>
            </a:extLst>
          </p:cNvPr>
          <p:cNvSpPr>
            <a:spLocks noGrp="1"/>
          </p:cNvSpPr>
          <p:nvPr>
            <p:ph type="title"/>
          </p:nvPr>
        </p:nvSpPr>
        <p:spPr/>
        <p:txBody>
          <a:bodyPr/>
          <a:lstStyle/>
          <a:p>
            <a:r>
              <a:rPr lang="en-US" dirty="0"/>
              <a:t>Feeds to avoid</a:t>
            </a:r>
          </a:p>
        </p:txBody>
      </p:sp>
      <p:sp>
        <p:nvSpPr>
          <p:cNvPr id="3" name="Content Placeholder 2">
            <a:extLst>
              <a:ext uri="{FF2B5EF4-FFF2-40B4-BE49-F238E27FC236}">
                <a16:creationId xmlns:a16="http://schemas.microsoft.com/office/drawing/2014/main" id="{3AC142FE-08E7-4C4E-B1BA-FBE234C16405}"/>
              </a:ext>
            </a:extLst>
          </p:cNvPr>
          <p:cNvSpPr>
            <a:spLocks noGrp="1"/>
          </p:cNvSpPr>
          <p:nvPr>
            <p:ph idx="1"/>
          </p:nvPr>
        </p:nvSpPr>
        <p:spPr/>
        <p:txBody>
          <a:bodyPr/>
          <a:lstStyle/>
          <a:p>
            <a:r>
              <a:rPr lang="en-US" dirty="0"/>
              <a:t>Mixed seeds with striped sunflower seeds</a:t>
            </a:r>
          </a:p>
          <a:p>
            <a:r>
              <a:rPr lang="en-US" dirty="0"/>
              <a:t>Millet, Milo</a:t>
            </a:r>
          </a:p>
          <a:p>
            <a:r>
              <a:rPr lang="en-US" dirty="0"/>
              <a:t>Table scraps</a:t>
            </a:r>
          </a:p>
          <a:p>
            <a:r>
              <a:rPr lang="en-US" dirty="0"/>
              <a:t>Bread that is molded</a:t>
            </a:r>
          </a:p>
          <a:p>
            <a:endParaRPr lang="en-US" dirty="0"/>
          </a:p>
        </p:txBody>
      </p:sp>
      <p:sp>
        <p:nvSpPr>
          <p:cNvPr id="4" name="Footer Placeholder 3">
            <a:extLst>
              <a:ext uri="{FF2B5EF4-FFF2-40B4-BE49-F238E27FC236}">
                <a16:creationId xmlns:a16="http://schemas.microsoft.com/office/drawing/2014/main" id="{038B028B-F65F-4B9E-98C1-B7F5B496C2E8}"/>
              </a:ext>
            </a:extLst>
          </p:cNvPr>
          <p:cNvSpPr>
            <a:spLocks noGrp="1"/>
          </p:cNvSpPr>
          <p:nvPr>
            <p:ph type="ftr" sz="quarter" idx="10"/>
          </p:nvPr>
        </p:nvSpPr>
        <p:spPr/>
        <p:txBody>
          <a:bodyPr/>
          <a:lstStyle/>
          <a:p>
            <a:r>
              <a:rPr lang="en-US"/>
              <a:t>Presentation title</a:t>
            </a:r>
            <a:endParaRPr lang="en-US" dirty="0"/>
          </a:p>
        </p:txBody>
      </p:sp>
      <p:sp>
        <p:nvSpPr>
          <p:cNvPr id="5" name="Slide Number Placeholder 4">
            <a:extLst>
              <a:ext uri="{FF2B5EF4-FFF2-40B4-BE49-F238E27FC236}">
                <a16:creationId xmlns:a16="http://schemas.microsoft.com/office/drawing/2014/main" id="{2E954D69-E1C8-4F89-8F61-A7F783003325}"/>
              </a:ext>
            </a:extLst>
          </p:cNvPr>
          <p:cNvSpPr>
            <a:spLocks noGrp="1"/>
          </p:cNvSpPr>
          <p:nvPr>
            <p:ph type="sldNum" sz="quarter" idx="11"/>
          </p:nvPr>
        </p:nvSpPr>
        <p:spPr/>
        <p:txBody>
          <a:bodyPr/>
          <a:lstStyle/>
          <a:p>
            <a:fld id="{294A09A9-5501-47C1-A89A-A340965A2BE2}" type="slidenum">
              <a:rPr lang="en-US" smtClean="0"/>
              <a:pPr/>
              <a:t>7</a:t>
            </a:fld>
            <a:endParaRPr lang="en-US" dirty="0"/>
          </a:p>
        </p:txBody>
      </p:sp>
    </p:spTree>
    <p:extLst>
      <p:ext uri="{BB962C8B-B14F-4D97-AF65-F5344CB8AC3E}">
        <p14:creationId xmlns:p14="http://schemas.microsoft.com/office/powerpoint/2010/main" val="28065702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177E5C-28A9-4269-9FF6-4E5204E64CB5}"/>
              </a:ext>
            </a:extLst>
          </p:cNvPr>
          <p:cNvSpPr>
            <a:spLocks noGrp="1"/>
          </p:cNvSpPr>
          <p:nvPr>
            <p:ph type="title"/>
          </p:nvPr>
        </p:nvSpPr>
        <p:spPr/>
        <p:txBody>
          <a:bodyPr/>
          <a:lstStyle/>
          <a:p>
            <a:r>
              <a:rPr lang="en-US" dirty="0"/>
              <a:t>Maintenance  </a:t>
            </a:r>
          </a:p>
        </p:txBody>
      </p:sp>
      <p:sp>
        <p:nvSpPr>
          <p:cNvPr id="3" name="Content Placeholder 2">
            <a:extLst>
              <a:ext uri="{FF2B5EF4-FFF2-40B4-BE49-F238E27FC236}">
                <a16:creationId xmlns:a16="http://schemas.microsoft.com/office/drawing/2014/main" id="{335948A9-AA4B-4423-B13E-C1BBEE0FF6DB}"/>
              </a:ext>
            </a:extLst>
          </p:cNvPr>
          <p:cNvSpPr>
            <a:spLocks noGrp="1"/>
          </p:cNvSpPr>
          <p:nvPr>
            <p:ph idx="1"/>
          </p:nvPr>
        </p:nvSpPr>
        <p:spPr/>
        <p:txBody>
          <a:bodyPr/>
          <a:lstStyle/>
          <a:p>
            <a:r>
              <a:rPr lang="en-US" dirty="0"/>
              <a:t>Except during times when temperatures remain well below freezing, clean feeders about once every two weeks. </a:t>
            </a:r>
          </a:p>
          <a:p>
            <a:r>
              <a:rPr lang="en-US" dirty="0"/>
              <a:t>Scrape out old feed use soap and a week bleach solution to kill any lingering bacteria, let dry and replace with fresh feed.  This eliminates mold growth which can compromise the birds ability to eat.</a:t>
            </a:r>
          </a:p>
        </p:txBody>
      </p:sp>
      <p:sp>
        <p:nvSpPr>
          <p:cNvPr id="4" name="Footer Placeholder 3">
            <a:extLst>
              <a:ext uri="{FF2B5EF4-FFF2-40B4-BE49-F238E27FC236}">
                <a16:creationId xmlns:a16="http://schemas.microsoft.com/office/drawing/2014/main" id="{49AB5476-F1E6-4D64-8D72-4CA31AC836EA}"/>
              </a:ext>
            </a:extLst>
          </p:cNvPr>
          <p:cNvSpPr>
            <a:spLocks noGrp="1"/>
          </p:cNvSpPr>
          <p:nvPr>
            <p:ph type="ftr" sz="quarter" idx="10"/>
          </p:nvPr>
        </p:nvSpPr>
        <p:spPr/>
        <p:txBody>
          <a:bodyPr/>
          <a:lstStyle/>
          <a:p>
            <a:r>
              <a:rPr lang="en-US"/>
              <a:t>Presentation title</a:t>
            </a:r>
            <a:endParaRPr lang="en-US" dirty="0"/>
          </a:p>
        </p:txBody>
      </p:sp>
      <p:sp>
        <p:nvSpPr>
          <p:cNvPr id="5" name="Slide Number Placeholder 4">
            <a:extLst>
              <a:ext uri="{FF2B5EF4-FFF2-40B4-BE49-F238E27FC236}">
                <a16:creationId xmlns:a16="http://schemas.microsoft.com/office/drawing/2014/main" id="{1F664C6A-C39E-4AC7-A2A3-2FE15F7E4453}"/>
              </a:ext>
            </a:extLst>
          </p:cNvPr>
          <p:cNvSpPr>
            <a:spLocks noGrp="1"/>
          </p:cNvSpPr>
          <p:nvPr>
            <p:ph type="sldNum" sz="quarter" idx="11"/>
          </p:nvPr>
        </p:nvSpPr>
        <p:spPr/>
        <p:txBody>
          <a:bodyPr/>
          <a:lstStyle/>
          <a:p>
            <a:fld id="{294A09A9-5501-47C1-A89A-A340965A2BE2}" type="slidenum">
              <a:rPr lang="en-US" smtClean="0"/>
              <a:pPr/>
              <a:t>8</a:t>
            </a:fld>
            <a:endParaRPr lang="en-US" dirty="0"/>
          </a:p>
        </p:txBody>
      </p:sp>
    </p:spTree>
    <p:extLst>
      <p:ext uri="{BB962C8B-B14F-4D97-AF65-F5344CB8AC3E}">
        <p14:creationId xmlns:p14="http://schemas.microsoft.com/office/powerpoint/2010/main" val="10646418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60295B-54B9-4937-90E3-BAB9CE69E30B}"/>
              </a:ext>
            </a:extLst>
          </p:cNvPr>
          <p:cNvSpPr>
            <a:spLocks noGrp="1"/>
          </p:cNvSpPr>
          <p:nvPr>
            <p:ph type="title"/>
          </p:nvPr>
        </p:nvSpPr>
        <p:spPr/>
        <p:txBody>
          <a:bodyPr/>
          <a:lstStyle/>
          <a:p>
            <a:r>
              <a:rPr lang="en-US" dirty="0"/>
              <a:t>Primary goals</a:t>
            </a:r>
          </a:p>
        </p:txBody>
      </p:sp>
      <p:sp>
        <p:nvSpPr>
          <p:cNvPr id="4" name="Text Placeholder 3">
            <a:extLst>
              <a:ext uri="{FF2B5EF4-FFF2-40B4-BE49-F238E27FC236}">
                <a16:creationId xmlns:a16="http://schemas.microsoft.com/office/drawing/2014/main" id="{D51A6D85-3837-435F-A342-5A3F98172B12}"/>
              </a:ext>
            </a:extLst>
          </p:cNvPr>
          <p:cNvSpPr>
            <a:spLocks noGrp="1"/>
          </p:cNvSpPr>
          <p:nvPr>
            <p:ph type="body" idx="1"/>
          </p:nvPr>
        </p:nvSpPr>
        <p:spPr/>
        <p:txBody>
          <a:bodyPr/>
          <a:lstStyle/>
          <a:p>
            <a:r>
              <a:rPr lang="en-US" dirty="0"/>
              <a:t>Healthy and happy birds for pictures and viewing all winter long.</a:t>
            </a:r>
          </a:p>
        </p:txBody>
      </p:sp>
    </p:spTree>
    <p:extLst>
      <p:ext uri="{BB962C8B-B14F-4D97-AF65-F5344CB8AC3E}">
        <p14:creationId xmlns:p14="http://schemas.microsoft.com/office/powerpoint/2010/main" val="3446797337"/>
      </p:ext>
    </p:extLst>
  </p:cSld>
  <p:clrMapOvr>
    <a:masterClrMapping/>
  </p:clrMapOvr>
</p:sld>
</file>

<file path=ppt/theme/theme1.xml><?xml version="1.0" encoding="utf-8"?>
<a:theme xmlns:a="http://schemas.openxmlformats.org/drawingml/2006/main" name="Office Theme">
  <a:themeElements>
    <a:clrScheme name="Custom 20">
      <a:dk1>
        <a:srgbClr val="000000"/>
      </a:dk1>
      <a:lt1>
        <a:srgbClr val="FFFFFF"/>
      </a:lt1>
      <a:dk2>
        <a:srgbClr val="CAD8D6"/>
      </a:dk2>
      <a:lt2>
        <a:srgbClr val="E7E6E6"/>
      </a:lt2>
      <a:accent1>
        <a:srgbClr val="7E8679"/>
      </a:accent1>
      <a:accent2>
        <a:srgbClr val="72292A"/>
      </a:accent2>
      <a:accent3>
        <a:srgbClr val="4A3A1C"/>
      </a:accent3>
      <a:accent4>
        <a:srgbClr val="E47D60"/>
      </a:accent4>
      <a:accent5>
        <a:srgbClr val="CEBBAF"/>
      </a:accent5>
      <a:accent6>
        <a:srgbClr val="E8DAC4"/>
      </a:accent6>
      <a:hlink>
        <a:srgbClr val="3968F6"/>
      </a:hlink>
      <a:folHlink>
        <a:srgbClr val="954F72"/>
      </a:folHlink>
    </a:clrScheme>
    <a:fontScheme name="Custom 23">
      <a:majorFont>
        <a:latin typeface="Baskerville Old Face"/>
        <a:ea typeface=""/>
        <a:cs typeface=""/>
      </a:majorFont>
      <a:minorFont>
        <a:latin typeface="Gill Sans Nova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loral-Flourish_Win32_CP_v8" id="{BCFB3359-BC8B-4F4E-99DD-822A55018E7C}" vid="{7DF7CEC2-9D9A-40F6-95E4-E2F6E93D64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Image xmlns="71af3243-3dd4-4a8d-8c0d-dd76da1f02a5">
      <Url xsi:nil="true"/>
      <Description xsi:nil="true"/>
    </Image>
    <Status xmlns="71af3243-3dd4-4a8d-8c0d-dd76da1f02a5">Not started</Status>
    <Background xmlns="71af3243-3dd4-4a8d-8c0d-dd76da1f02a5">false</Background>
    <_ip_UnifiedCompliancePolicyProperties xmlns="http://schemas.microsoft.com/sharepoint/v3" xsi:nil="true"/>
    <ImageTagsTaxHTField xmlns="71af3243-3dd4-4a8d-8c0d-dd76da1f02a5">
      <Terms xmlns="http://schemas.microsoft.com/office/infopath/2007/PartnerControls"/>
    </ImageTagsTaxHTField>
    <TaxCatchAll xmlns="230e9df3-be65-4c73-a93b-d1236ebd677e" xsi:nil="true"/>
    <MediaServiceKeyPoints xmlns="71af3243-3dd4-4a8d-8c0d-dd76da1f02a5"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24" ma:contentTypeDescription="Create a new document." ma:contentTypeScope="" ma:versionID="2d714a3296df14eba7a100bb665443ca">
  <xsd:schema xmlns:xsd="http://www.w3.org/2001/XMLSchema" xmlns:xs="http://www.w3.org/2001/XMLSchema" xmlns:p="http://schemas.microsoft.com/office/2006/metadata/properties" xmlns:ns1="http://schemas.microsoft.com/sharepoint/v3" xmlns:ns2="71af3243-3dd4-4a8d-8c0d-dd76da1f02a5" xmlns:ns3="16c05727-aa75-4e4a-9b5f-8a80a1165891" xmlns:ns4="230e9df3-be65-4c73-a93b-d1236ebd677e" targetNamespace="http://schemas.microsoft.com/office/2006/metadata/properties" ma:root="true" ma:fieldsID="49549bf45bfbbfb6cffed527380e77e1" ns1:_="" ns2:_="" ns3:_="" ns4:_="">
    <xsd:import namespace="http://schemas.microsoft.com/sharepoint/v3"/>
    <xsd:import namespace="71af3243-3dd4-4a8d-8c0d-dd76da1f02a5"/>
    <xsd:import namespace="16c05727-aa75-4e4a-9b5f-8a80a1165891"/>
    <xsd:import namespace="230e9df3-be65-4c73-a93b-d1236ebd677e"/>
    <xsd:element name="properties">
      <xsd:complexType>
        <xsd:sequence>
          <xsd:element name="documentManagement">
            <xsd:complexType>
              <xsd:all>
                <xsd:element ref="ns2:Status" minOccurs="0"/>
                <xsd:element ref="ns2:Image" minOccurs="0"/>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1:_ip_UnifiedCompliancePolicyProperties" minOccurs="0"/>
                <xsd:element ref="ns1:_ip_UnifiedCompliancePolicyUIAction" minOccurs="0"/>
                <xsd:element ref="ns4:TaxCatchAll" minOccurs="0"/>
                <xsd:element ref="ns2:ImageTagsTaxHTField" minOccurs="0"/>
                <xsd:element ref="ns2:MediaServiceLocation" minOccurs="0"/>
                <xsd:element ref="ns2:MediaLengthInSeconds" minOccurs="0"/>
                <xsd:element ref="ns2:Backgroun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0" nillable="true" ma:displayName="Unified Compliance Policy Properties" ma:hidden="true" ma:internalName="_ip_UnifiedCompliancePolicyProperties" ma:readOnly="false">
      <xsd:simpleType>
        <xsd:restriction base="dms:Note"/>
      </xsd:simpleType>
    </xsd:element>
    <xsd:element name="_ip_UnifiedCompliancePolicyUIAction" ma:index="21" nillable="true" ma:displayName="Unified Compliance Policy UI Action" ma:hidden="true" ma:internalName="_ip_UnifiedCompliancePolicyUIAction" ma:readOnly="fals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Status" ma:index="2" nillable="true" ma:displayName="Status" ma:default="Not started" ma:format="Dropdown" ma:internalName="Status" ma:readOnly="false">
      <xsd:simpleType>
        <xsd:restriction base="dms:Choice">
          <xsd:enumeration value="Not started"/>
          <xsd:enumeration value="In Progress"/>
          <xsd:enumeration value="Completed"/>
        </xsd:restriction>
      </xsd:simpleType>
    </xsd:element>
    <xsd:element name="Image" ma:index="3" nillable="true" ma:displayName="Image" ma:format="Image" ma:internalName="Image" ma:readOnly="false">
      <xsd:complexType>
        <xsd:complexContent>
          <xsd:extension base="dms:URL">
            <xsd:sequence>
              <xsd:element name="Url" type="dms:ValidUrl" minOccurs="0" nillable="true"/>
              <xsd:element name="Description" type="xsd:string" nillable="true"/>
            </xsd:sequence>
          </xsd:extension>
        </xsd:complexContent>
      </xsd:complexType>
    </xsd:element>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hidden="true" ma:internalName="MediaServiceOCR" ma:readOnly="true">
      <xsd:simpleType>
        <xsd:restriction base="dms:Note"/>
      </xsd:simpleType>
    </xsd:element>
    <xsd:element name="MediaServiceAutoTags" ma:index="11" nillable="true" ma:displayName="MediaServiceAutoTags" ma:hidden="true"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hidden="true" ma:internalName="MediaServiceKeyPoints" ma:readOnly="false">
      <xsd:simpleType>
        <xsd:restriction base="dms:Note"/>
      </xsd:simpleType>
    </xsd:element>
    <xsd:element name="MediaServiceDateTaken" ma:index="18" nillable="true" ma:displayName="MediaServiceDateTaken" ma:hidden="true" ma:internalName="MediaServiceDateTaken" ma:readOnly="true">
      <xsd:simpleType>
        <xsd:restriction base="dms:Text"/>
      </xsd:simpleType>
    </xsd:element>
    <xsd:element name="ImageTagsTaxHTField" ma:index="25" nillable="true" ma:taxonomy="true" ma:internalName="ImageTagsTaxHTField" ma:taxonomyFieldName="MediaServiceImageTags" ma:displayName="Image Tags" ma:readOnly="false" ma:fieldId="{5cf76f15-5ced-4ddc-b409-7134ff3c332f}" ma:taxonomyMulti="true" ma:sspId="e385fb40-52d4-4fae-9c5b-3e8ff8a5878e" ma:termSetId="09814cd3-568e-fe90-9814-8d621ff8fb84" ma:anchorId="fba54fb3-c3e1-fe81-a776-ca4b69148c4d" ma:open="true" ma:isKeyword="false">
      <xsd:complexType>
        <xsd:sequence>
          <xsd:element ref="pc:Terms" minOccurs="0" maxOccurs="1"/>
        </xsd:sequence>
      </xsd:complexType>
    </xsd:element>
    <xsd:element name="MediaServiceLocation" ma:index="26" nillable="true" ma:displayName="Location" ma:hidden="true" ma:internalName="MediaServiceLocation" ma:readOnly="true">
      <xsd:simpleType>
        <xsd:restriction base="dms:Text"/>
      </xsd:simpleType>
    </xsd:element>
    <xsd:element name="MediaLengthInSeconds" ma:index="27" nillable="true" ma:displayName="MediaLengthInSeconds" ma:hidden="true" ma:internalName="MediaLengthInSeconds" ma:readOnly="true">
      <xsd:simpleType>
        <xsd:restriction base="dms:Unknown"/>
      </xsd:simpleType>
    </xsd:element>
    <xsd:element name="Background" ma:index="28" nillable="true" ma:displayName="Background" ma:default="0" ma:format="Dropdown" ma:internalName="Background">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hidden="true"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hidden="true" ma:internalName="SharedWithDetail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3f6bfcbc-3db3-4ae6-bd76-326f0798ad28}" ma:internalName="TaxCatchAll" ma:readOnly="false" ma:showField="CatchAllData" ma:web="16c05727-aa75-4e4a-9b5f-8a80a116589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FBB2F3B-6257-41BB-8B64-5AC7494F274B}">
  <ds:schemaRefs>
    <ds:schemaRef ds:uri="http://purl.org/dc/elements/1.1/"/>
    <ds:schemaRef ds:uri="230e9df3-be65-4c73-a93b-d1236ebd677e"/>
    <ds:schemaRef ds:uri="http://schemas.microsoft.com/office/infopath/2007/PartnerControls"/>
    <ds:schemaRef ds:uri="http://schemas.microsoft.com/office/2006/metadata/properties"/>
    <ds:schemaRef ds:uri="http://purl.org/dc/terms/"/>
    <ds:schemaRef ds:uri="http://schemas.openxmlformats.org/package/2006/metadata/core-properties"/>
    <ds:schemaRef ds:uri="71af3243-3dd4-4a8d-8c0d-dd76da1f02a5"/>
    <ds:schemaRef ds:uri="16c05727-aa75-4e4a-9b5f-8a80a1165891"/>
    <ds:schemaRef ds:uri="http://schemas.microsoft.com/office/2006/documentManagement/types"/>
    <ds:schemaRef ds:uri="http://schemas.microsoft.com/sharepoint/v3"/>
    <ds:schemaRef ds:uri="http://www.w3.org/XML/1998/namespace"/>
    <ds:schemaRef ds:uri="http://purl.org/dc/dcmitype/"/>
  </ds:schemaRefs>
</ds:datastoreItem>
</file>

<file path=customXml/itemProps2.xml><?xml version="1.0" encoding="utf-8"?>
<ds:datastoreItem xmlns:ds="http://schemas.openxmlformats.org/officeDocument/2006/customXml" ds:itemID="{614EFF02-EA18-493C-972D-813DB244CB6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1af3243-3dd4-4a8d-8c0d-dd76da1f02a5"/>
    <ds:schemaRef ds:uri="16c05727-aa75-4e4a-9b5f-8a80a1165891"/>
    <ds:schemaRef ds:uri="230e9df3-be65-4c73-a93b-d1236ebd67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9ACE2AAA-C718-435C-B4E6-95A08ACAC441}">
  <ds:schemaRefs>
    <ds:schemaRef ds:uri="http://schemas.microsoft.com/sharepoint/v3/contenttype/forms"/>
  </ds:schemaRefs>
</ds:datastoreItem>
</file>

<file path=docMetadata/LabelInfo.xml><?xml version="1.0" encoding="utf-8"?>
<clbl:labelList xmlns:clbl="http://schemas.microsoft.com/office/2020/mipLabelMetadata"/>
</file>

<file path=docProps/app.xml><?xml version="1.0" encoding="utf-8"?>
<Properties xmlns="http://schemas.openxmlformats.org/officeDocument/2006/extended-properties" xmlns:vt="http://schemas.openxmlformats.org/officeDocument/2006/docPropsVTypes">
  <Template>{1CF8ED41-E218-4D1F-B809-86977657F83C}tf56410444_win32</Template>
  <TotalTime>186</TotalTime>
  <Words>344</Words>
  <Application>Microsoft Office PowerPoint</Application>
  <PresentationFormat>Widescreen</PresentationFormat>
  <Paragraphs>61</Paragraphs>
  <Slides>12</Slides>
  <Notes>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12</vt:i4>
      </vt:variant>
    </vt:vector>
  </HeadingPairs>
  <TitlesOfParts>
    <vt:vector size="20" baseType="lpstr">
      <vt:lpstr>Arial</vt:lpstr>
      <vt:lpstr>Baskerville</vt:lpstr>
      <vt:lpstr>Baskerville Old Face</vt:lpstr>
      <vt:lpstr>Calibri</vt:lpstr>
      <vt:lpstr>Gill Sans Light</vt:lpstr>
      <vt:lpstr>Gill Sans Nova</vt:lpstr>
      <vt:lpstr>Gill Sans Nova Light</vt:lpstr>
      <vt:lpstr>Office Theme</vt:lpstr>
      <vt:lpstr>Winter Feeding of Birds</vt:lpstr>
      <vt:lpstr>Agenda</vt:lpstr>
      <vt:lpstr>Introduction</vt:lpstr>
      <vt:lpstr>Feeds</vt:lpstr>
      <vt:lpstr>Water, water everywhere</vt:lpstr>
      <vt:lpstr>Types f Feeders</vt:lpstr>
      <vt:lpstr>Feeds to avoid</vt:lpstr>
      <vt:lpstr>Maintenance  </vt:lpstr>
      <vt:lpstr>Primary goals</vt:lpstr>
      <vt:lpstr>Summary </vt:lpstr>
      <vt:lpstr>Thank you</vt:lpstr>
      <vt:lpstr>Birds of Virginia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Winter Feeding of Birds</dc:title>
  <dc:creator>Abston, Terry</dc:creator>
  <cp:lastModifiedBy>Abston, Terry</cp:lastModifiedBy>
  <cp:revision>13</cp:revision>
  <dcterms:created xsi:type="dcterms:W3CDTF">2023-11-20T14:35:16Z</dcterms:created>
  <dcterms:modified xsi:type="dcterms:W3CDTF">2023-12-21T17:36:56Z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