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comments+xml" PartName="/ppt/comments/comment2.xml"/>
  <Override ContentType="application/vnd.openxmlformats-officedocument.presentationml.comments+xml" PartName="/ppt/comments/comment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Roboto"/>
      <p:regular r:id="rId20"/>
      <p:bold r:id="rId21"/>
      <p:italic r:id="rId22"/>
      <p:boldItalic r:id="rId23"/>
    </p:embeddedFont>
    <p:embeddedFont>
      <p:font typeface="Old Standard TT"/>
      <p:regular r:id="rId24"/>
      <p:bold r:id="rId25"/>
      <p: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Author clrIdx="0" id="0" initials="" lastIdx="1" name="Tim Nguyen"/>
  <p:cmAuthor clrIdx="1" id="1" initials="" lastIdx="1" name="Mahek Mehta"/>
  <p:cmAuthor clrIdx="2" id="2" initials="" lastIdx="1" name="Prateek Mishra"/>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regular.fntdata"/><Relationship Id="rId22" Type="http://schemas.openxmlformats.org/officeDocument/2006/relationships/font" Target="fonts/Roboto-italic.fntdata"/><Relationship Id="rId21" Type="http://schemas.openxmlformats.org/officeDocument/2006/relationships/font" Target="fonts/Roboto-bold.fntdata"/><Relationship Id="rId24" Type="http://schemas.openxmlformats.org/officeDocument/2006/relationships/font" Target="fonts/OldStandardTT-regular.fntdata"/><Relationship Id="rId23" Type="http://schemas.openxmlformats.org/officeDocument/2006/relationships/font" Target="fonts/Roboto-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slide" Target="slides/slide3.xml"/><Relationship Id="rId26" Type="http://schemas.openxmlformats.org/officeDocument/2006/relationships/font" Target="fonts/OldStandardTT-italic.fntdata"/><Relationship Id="rId25" Type="http://schemas.openxmlformats.org/officeDocument/2006/relationships/font" Target="fonts/OldStandardTT-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0" idx="1" dt="2020-04-23T15:19:40.923">
    <p:pos x="6000" y="0"/>
    <p:text>I'll take this slide</p:tex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1" idx="1" dt="2020-04-26T19:04:51.229">
    <p:pos x="6000" y="0"/>
    <p:text>+mahmehta@vt.edu
_Assigned to Mahek Mehta_</p:text>
  </p:cm>
</p:cmLst>
</file>

<file path=ppt/comments/comment3.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2" idx="1" dt="2020-04-23T16:14:38.849">
    <p:pos x="6000" y="0"/>
    <p:text>+prateekm@vt.edu
_Assigned to you_</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 name="Shape 55"/>
        <p:cNvGrpSpPr/>
        <p:nvPr/>
      </p:nvGrpSpPr>
      <p:grpSpPr>
        <a:xfrm>
          <a:off x="0" y="0"/>
          <a:ext cx="0" cy="0"/>
          <a:chOff x="0" y="0"/>
          <a:chExt cx="0" cy="0"/>
        </a:xfrm>
      </p:grpSpPr>
      <p:sp>
        <p:nvSpPr>
          <p:cNvPr id="56" name="Google Shape;56;g7f4d3cb1dd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7f4d3cb1dd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Zach</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Google Shape;153;g83e85e76af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83e85e76a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Kiel 8-11</a:t>
            </a:r>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 name="Shape 158"/>
        <p:cNvGrpSpPr/>
        <p:nvPr/>
      </p:nvGrpSpPr>
      <p:grpSpPr>
        <a:xfrm>
          <a:off x="0" y="0"/>
          <a:ext cx="0" cy="0"/>
          <a:chOff x="0" y="0"/>
          <a:chExt cx="0" cy="0"/>
        </a:xfrm>
      </p:grpSpPr>
      <p:sp>
        <p:nvSpPr>
          <p:cNvPr id="159" name="Google Shape;159;g83e85e76af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83e85e76af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Minh Duong, our client.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Prof Fox</a:t>
            </a:r>
            <a:endParaRPr/>
          </a:p>
          <a:p>
            <a:pPr indent="-298450" lvl="0" marL="457200" rtl="0" algn="l">
              <a:spcBef>
                <a:spcPts val="0"/>
              </a:spcBef>
              <a:spcAft>
                <a:spcPts val="0"/>
              </a:spcAft>
              <a:buSzPts val="1100"/>
              <a:buChar char="-"/>
            </a:pPr>
            <a:r>
              <a:rPr lang="en"/>
              <a:t>Assisting in the creation of a VM on the cs.vt.edu servers to </a:t>
            </a:r>
            <a:r>
              <a:rPr lang="en"/>
              <a:t>facilitate</a:t>
            </a:r>
            <a:r>
              <a:rPr lang="en"/>
              <a:t> the deployment of our website.</a:t>
            </a:r>
            <a:endParaRPr/>
          </a:p>
          <a:p>
            <a:pPr indent="-298450" lvl="0" marL="457200" rtl="0" algn="l">
              <a:spcBef>
                <a:spcPts val="0"/>
              </a:spcBef>
              <a:spcAft>
                <a:spcPts val="0"/>
              </a:spcAft>
              <a:buSzPts val="1100"/>
              <a:buChar char="-"/>
            </a:pPr>
            <a:r>
              <a:rPr lang="en"/>
              <a:t>Other guidance throughout the semester on various issues.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 name="Shape 167"/>
        <p:cNvGrpSpPr/>
        <p:nvPr/>
      </p:nvGrpSpPr>
      <p:grpSpPr>
        <a:xfrm>
          <a:off x="0" y="0"/>
          <a:ext cx="0" cy="0"/>
          <a:chOff x="0" y="0"/>
          <a:chExt cx="0" cy="0"/>
        </a:xfrm>
      </p:grpSpPr>
      <p:sp>
        <p:nvSpPr>
          <p:cNvPr id="168" name="Google Shape;168;g83e85e76af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83e85e76af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Google Shape;17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 name="Shape 61"/>
        <p:cNvGrpSpPr/>
        <p:nvPr/>
      </p:nvGrpSpPr>
      <p:grpSpPr>
        <a:xfrm>
          <a:off x="0" y="0"/>
          <a:ext cx="0" cy="0"/>
          <a:chOff x="0" y="0"/>
          <a:chExt cx="0" cy="0"/>
        </a:xfrm>
      </p:grpSpPr>
      <p:sp>
        <p:nvSpPr>
          <p:cNvPr id="62" name="Google Shape;62;g83e85e76af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83e85e76af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Google Shape;68;g83e85e76af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83e85e76af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g7708ef076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7708ef076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 name="Shape 115"/>
        <p:cNvGrpSpPr/>
        <p:nvPr/>
      </p:nvGrpSpPr>
      <p:grpSpPr>
        <a:xfrm>
          <a:off x="0" y="0"/>
          <a:ext cx="0" cy="0"/>
          <a:chOff x="0" y="0"/>
          <a:chExt cx="0" cy="0"/>
        </a:xfrm>
      </p:grpSpPr>
      <p:sp>
        <p:nvSpPr>
          <p:cNvPr id="116" name="Google Shape;116;g8498935de7_0_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g8498935de7_0_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For the current project we used the technologies listed within this slide to develop the website.</a:t>
            </a:r>
            <a:endParaRPr/>
          </a:p>
          <a:p>
            <a:pPr indent="0" lvl="0" marL="0" rtl="0" algn="l">
              <a:lnSpc>
                <a:spcPct val="100000"/>
              </a:lnSpc>
              <a:spcBef>
                <a:spcPts val="0"/>
              </a:spcBef>
              <a:spcAft>
                <a:spcPts val="0"/>
              </a:spcAft>
              <a:buSzPts val="1100"/>
              <a:buNone/>
            </a:pPr>
            <a:r>
              <a:rPr lang="en"/>
              <a:t>All these technologies were easily integratable and provided us with the needed options to customize and design the website as we wanted.</a:t>
            </a:r>
            <a:endParaRPr/>
          </a:p>
          <a:p>
            <a:pPr indent="0" lvl="0" marL="0" rtl="0" algn="l">
              <a:lnSpc>
                <a:spcPct val="100000"/>
              </a:lnSpc>
              <a:spcBef>
                <a:spcPts val="0"/>
              </a:spcBef>
              <a:spcAft>
                <a:spcPts val="0"/>
              </a:spcAft>
              <a:buSzPts val="1100"/>
              <a:buNone/>
            </a:pPr>
            <a:r>
              <a:rPr lang="en"/>
              <a:t>let me give a brief introduction of each of these technologies:</a:t>
            </a:r>
            <a:endParaRPr/>
          </a:p>
          <a:p>
            <a:pPr indent="0" lvl="0" marL="0" rtl="0" algn="l">
              <a:lnSpc>
                <a:spcPct val="100000"/>
              </a:lnSpc>
              <a:spcBef>
                <a:spcPts val="0"/>
              </a:spcBef>
              <a:spcAft>
                <a:spcPts val="0"/>
              </a:spcAft>
              <a:buSzPts val="1100"/>
              <a:buNone/>
            </a:pPr>
            <a:r>
              <a:rPr lang="en" sz="1050">
                <a:solidFill>
                  <a:srgbClr val="4D5156"/>
                </a:solidFill>
                <a:highlight>
                  <a:srgbClr val="FFFFFF"/>
                </a:highlight>
              </a:rPr>
              <a:t>Node.js is an open-source, cross-platform, JavaScript runtime environment that executes JavaScript code outside of a web browser.</a:t>
            </a:r>
            <a:endParaRPr sz="1050">
              <a:solidFill>
                <a:srgbClr val="4D5156"/>
              </a:solidFill>
              <a:highlight>
                <a:srgbClr val="FFFFFF"/>
              </a:highlight>
            </a:endParaRPr>
          </a:p>
          <a:p>
            <a:pPr indent="0" lvl="0" marL="0" rtl="0" algn="l">
              <a:lnSpc>
                <a:spcPct val="100000"/>
              </a:lnSpc>
              <a:spcBef>
                <a:spcPts val="0"/>
              </a:spcBef>
              <a:spcAft>
                <a:spcPts val="0"/>
              </a:spcAft>
              <a:buSzPts val="1100"/>
              <a:buNone/>
            </a:pPr>
            <a:r>
              <a:rPr lang="en" sz="1050">
                <a:solidFill>
                  <a:srgbClr val="4D5156"/>
                </a:solidFill>
                <a:highlight>
                  <a:srgbClr val="FFFFFF"/>
                </a:highlight>
                <a:latin typeface="Roboto"/>
                <a:ea typeface="Roboto"/>
                <a:cs typeface="Roboto"/>
                <a:sym typeface="Roboto"/>
              </a:rPr>
              <a:t>React is a JavaScript library for building user interfaces. It is maintained by Facebook and a community of individual developers and companies.</a:t>
            </a:r>
            <a:endParaRPr sz="1050">
              <a:solidFill>
                <a:srgbClr val="4D5156"/>
              </a:solidFill>
              <a:highlight>
                <a:srgbClr val="FFFFFF"/>
              </a:highlight>
              <a:latin typeface="Roboto"/>
              <a:ea typeface="Roboto"/>
              <a:cs typeface="Roboto"/>
              <a:sym typeface="Roboto"/>
            </a:endParaRPr>
          </a:p>
          <a:p>
            <a:pPr indent="0" lvl="0" marL="0" rtl="0" algn="l">
              <a:lnSpc>
                <a:spcPct val="100000"/>
              </a:lnSpc>
              <a:spcBef>
                <a:spcPts val="0"/>
              </a:spcBef>
              <a:spcAft>
                <a:spcPts val="0"/>
              </a:spcAft>
              <a:buSzPts val="1100"/>
              <a:buNone/>
            </a:pPr>
            <a:r>
              <a:rPr lang="en" sz="1050">
                <a:solidFill>
                  <a:srgbClr val="4D5156"/>
                </a:solidFill>
                <a:highlight>
                  <a:srgbClr val="FFFFFF"/>
                </a:highlight>
                <a:latin typeface="Roboto"/>
                <a:ea typeface="Roboto"/>
                <a:cs typeface="Roboto"/>
                <a:sym typeface="Roboto"/>
              </a:rPr>
              <a:t>HTML5 is a markup language used for structuring and presenting content on the World Wide Web.</a:t>
            </a:r>
            <a:endParaRPr sz="1050">
              <a:solidFill>
                <a:srgbClr val="4D5156"/>
              </a:solidFill>
              <a:highlight>
                <a:srgbClr val="FFFFFF"/>
              </a:highlight>
              <a:latin typeface="Roboto"/>
              <a:ea typeface="Roboto"/>
              <a:cs typeface="Roboto"/>
              <a:sym typeface="Roboto"/>
            </a:endParaRPr>
          </a:p>
          <a:p>
            <a:pPr indent="0" lvl="0" marL="0" rtl="0" algn="l">
              <a:lnSpc>
                <a:spcPct val="100000"/>
              </a:lnSpc>
              <a:spcBef>
                <a:spcPts val="0"/>
              </a:spcBef>
              <a:spcAft>
                <a:spcPts val="0"/>
              </a:spcAft>
              <a:buSzPts val="1100"/>
              <a:buNone/>
            </a:pPr>
            <a:r>
              <a:rPr lang="en" sz="1050">
                <a:solidFill>
                  <a:srgbClr val="4D5156"/>
                </a:solidFill>
                <a:highlight>
                  <a:srgbClr val="FFFFFF"/>
                </a:highlight>
                <a:latin typeface="Roboto"/>
                <a:ea typeface="Roboto"/>
                <a:cs typeface="Roboto"/>
                <a:sym typeface="Roboto"/>
              </a:rPr>
              <a:t>Cascading Style Sheets is a style sheet language used for describing the presentation of a document written in a markup language like HTML.</a:t>
            </a:r>
            <a:endParaRPr sz="1050">
              <a:solidFill>
                <a:srgbClr val="4D5156"/>
              </a:solidFill>
              <a:highlight>
                <a:srgbClr val="FFFFFF"/>
              </a:highlight>
              <a:latin typeface="Roboto"/>
              <a:ea typeface="Roboto"/>
              <a:cs typeface="Roboto"/>
              <a:sym typeface="Roboto"/>
            </a:endParaRPr>
          </a:p>
          <a:p>
            <a:pPr indent="0" lvl="0" marL="0" rtl="0" algn="l">
              <a:lnSpc>
                <a:spcPct val="100000"/>
              </a:lnSpc>
              <a:spcBef>
                <a:spcPts val="0"/>
              </a:spcBef>
              <a:spcAft>
                <a:spcPts val="0"/>
              </a:spcAft>
              <a:buSzPts val="1100"/>
              <a:buNone/>
            </a:pPr>
            <a:r>
              <a:t/>
            </a:r>
            <a:endParaRPr sz="1050">
              <a:solidFill>
                <a:srgbClr val="4D5156"/>
              </a:solidFill>
              <a:highlight>
                <a:srgbClr val="FFFFFF"/>
              </a:highlight>
              <a:latin typeface="Roboto"/>
              <a:ea typeface="Roboto"/>
              <a:cs typeface="Roboto"/>
              <a:sym typeface="Roboto"/>
            </a:endParaRPr>
          </a:p>
          <a:p>
            <a:pPr indent="0" lvl="0" marL="0" rtl="0" algn="l">
              <a:lnSpc>
                <a:spcPct val="100000"/>
              </a:lnSpc>
              <a:spcBef>
                <a:spcPts val="0"/>
              </a:spcBef>
              <a:spcAft>
                <a:spcPts val="0"/>
              </a:spcAft>
              <a:buSzPts val="1100"/>
              <a:buNone/>
            </a:pPr>
            <a:r>
              <a:t/>
            </a:r>
            <a:endParaRPr sz="1050">
              <a:solidFill>
                <a:srgbClr val="4D5156"/>
              </a:solidFill>
              <a:highlight>
                <a:srgbClr val="FFFFFF"/>
              </a:highligh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Google Shape;127;g8498935de7_0_6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8" name="Google Shape;128;g8498935de7_0_6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Chanaka</a:t>
            </a:r>
            <a:endParaRPr/>
          </a:p>
          <a:p>
            <a:pPr indent="0" lvl="0" marL="0" rtl="0" algn="l">
              <a:lnSpc>
                <a:spcPct val="100000"/>
              </a:lnSpc>
              <a:spcBef>
                <a:spcPts val="0"/>
              </a:spcBef>
              <a:spcAft>
                <a:spcPts val="0"/>
              </a:spcAft>
              <a:buSzPts val="1100"/>
              <a:buNone/>
            </a:pPr>
            <a:r>
              <a:rPr lang="en"/>
              <a:t>During the last presentation we talked about how we were waiting on our client to provide the tables and fields needed for the backend before starting backend development.</a:t>
            </a:r>
            <a:endParaRPr/>
          </a:p>
          <a:p>
            <a:pPr indent="0" lvl="0" marL="0" rtl="0" algn="l">
              <a:lnSpc>
                <a:spcPct val="100000"/>
              </a:lnSpc>
              <a:spcBef>
                <a:spcPts val="0"/>
              </a:spcBef>
              <a:spcAft>
                <a:spcPts val="0"/>
              </a:spcAft>
              <a:buSzPts val="1100"/>
              <a:buNone/>
            </a:pPr>
            <a:r>
              <a:rPr lang="en"/>
              <a:t>While we had thought of using postgreSQL and had a rough idea of what the backend would look like we had to change our vision of the backend as the semester progressed.</a:t>
            </a:r>
            <a:endParaRPr/>
          </a:p>
          <a:p>
            <a:pPr indent="0" lvl="0" marL="0" rtl="0" algn="l">
              <a:lnSpc>
                <a:spcPct val="100000"/>
              </a:lnSpc>
              <a:spcBef>
                <a:spcPts val="0"/>
              </a:spcBef>
              <a:spcAft>
                <a:spcPts val="0"/>
              </a:spcAft>
              <a:buSzPts val="1100"/>
              <a:buNone/>
            </a:pPr>
            <a:r>
              <a:rPr lang="en"/>
              <a:t>The ER diagram above is a representation of the current backend used to operate our website.</a:t>
            </a:r>
            <a:endParaRPr/>
          </a:p>
          <a:p>
            <a:pPr indent="0" lvl="0" marL="0" rtl="0" algn="l">
              <a:lnSpc>
                <a:spcPct val="100000"/>
              </a:lnSpc>
              <a:spcBef>
                <a:spcPts val="0"/>
              </a:spcBef>
              <a:spcAft>
                <a:spcPts val="0"/>
              </a:spcAft>
              <a:buSzPts val="1100"/>
              <a:buNone/>
            </a:pPr>
            <a:r>
              <a:rPr lang="en"/>
              <a:t>As you can see there are several entities related to surveys which was the main point of importance that our client stressed.</a:t>
            </a:r>
            <a:endParaRPr/>
          </a:p>
          <a:p>
            <a:pPr indent="0" lvl="0" marL="0" rtl="0" algn="l">
              <a:lnSpc>
                <a:spcPct val="100000"/>
              </a:lnSpc>
              <a:spcBef>
                <a:spcPts val="0"/>
              </a:spcBef>
              <a:spcAft>
                <a:spcPts val="0"/>
              </a:spcAft>
              <a:buSzPts val="1100"/>
              <a:buNone/>
            </a:pPr>
            <a:r>
              <a:rPr lang="en"/>
              <a:t>While we still provide safety information regarding agricultural produce, we have done our best to accomodate our clients’ request to integrate these surveys to our website and the ER diagram above that has three entities related to surveys reflects this.</a:t>
            </a:r>
            <a:endParaRPr/>
          </a:p>
          <a:p>
            <a:pPr indent="0" lvl="0" marL="0" rtl="0" algn="l">
              <a:lnSpc>
                <a:spcPct val="100000"/>
              </a:lnSpc>
              <a:spcBef>
                <a:spcPts val="0"/>
              </a:spcBef>
              <a:spcAft>
                <a:spcPts val="0"/>
              </a:spcAft>
              <a:buSzPts val="1100"/>
              <a:buNone/>
            </a:pPr>
            <a:r>
              <a:rPr lang="en"/>
              <a:t>We have also had to move from using postgreSQL as our database management service to mongoDB. </a:t>
            </a:r>
            <a:r>
              <a:rPr lang="en" sz="1050">
                <a:solidFill>
                  <a:srgbClr val="4D5156"/>
                </a:solidFill>
                <a:highlight>
                  <a:srgbClr val="FFFFFF"/>
                </a:highlight>
                <a:latin typeface="Roboto"/>
                <a:ea typeface="Roboto"/>
                <a:cs typeface="Roboto"/>
                <a:sym typeface="Roboto"/>
              </a:rPr>
              <a:t>MongoDB is a cross-platform document-oriented database program. Classified as a NoSQL database program, MongoDB uses JSON-like documents with schema. While MongoDB tends to use collections rather than tables we were able to integrate the database as represented above in a suitable format that supports the needed CRUD operations.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Google Shape;135;g83e85e76a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83e85e76a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g83e85e76af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83e85e76af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g83e85e76af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83e85e76af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Google Shape;10;p2"/>
          <p:cNvSpPr/>
          <p:nvPr/>
        </p:nvSpPr>
        <p:spPr>
          <a:xfrm>
            <a:off x="0" y="100"/>
            <a:ext cx="9144000" cy="1711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1" name="Google Shape;11;p2"/>
          <p:cNvCxnSpPr/>
          <p:nvPr/>
        </p:nvCxnSpPr>
        <p:spPr>
          <a:xfrm>
            <a:off x="641934" y="3597500"/>
            <a:ext cx="390300" cy="0"/>
          </a:xfrm>
          <a:prstGeom prst="straightConnector1">
            <a:avLst/>
          </a:prstGeom>
          <a:noFill/>
          <a:ln cap="flat" cmpd="sng" w="28575">
            <a:solidFill>
              <a:schemeClr val="accent1"/>
            </a:solidFill>
            <a:prstDash val="solid"/>
            <a:round/>
            <a:headEnd len="sm" w="sm" type="none"/>
            <a:tailEnd len="sm" w="sm" type="none"/>
          </a:ln>
        </p:spPr>
      </p:cxnSp>
      <p:sp>
        <p:nvSpPr>
          <p:cNvPr id="12" name="Google Shape;12;p2"/>
          <p:cNvSpPr txBox="1"/>
          <p:nvPr>
            <p:ph type="ctrTitle"/>
          </p:nvPr>
        </p:nvSpPr>
        <p:spPr>
          <a:xfrm>
            <a:off x="512700" y="1893300"/>
            <a:ext cx="8118600" cy="1522800"/>
          </a:xfrm>
          <a:prstGeom prst="rect">
            <a:avLst/>
          </a:prstGeom>
        </p:spPr>
        <p:txBody>
          <a:bodyPr anchorCtr="0" anchor="b" bIns="91425" lIns="91425" spcFirstLastPara="1" rIns="91425" wrap="square" tIns="91425">
            <a:noAutofit/>
          </a:bodyPr>
          <a:lstStyle>
            <a:lvl1pPr lvl="0">
              <a:spcBef>
                <a:spcPts val="0"/>
              </a:spcBef>
              <a:spcAft>
                <a:spcPts val="0"/>
              </a:spcAft>
              <a:buClr>
                <a:schemeClr val="accent1"/>
              </a:buClr>
              <a:buSzPts val="4200"/>
              <a:buNone/>
              <a:defRPr sz="4200">
                <a:solidFill>
                  <a:schemeClr val="accent1"/>
                </a:solidFill>
              </a:defRPr>
            </a:lvl1pPr>
            <a:lvl2pPr lvl="1">
              <a:spcBef>
                <a:spcPts val="0"/>
              </a:spcBef>
              <a:spcAft>
                <a:spcPts val="0"/>
              </a:spcAft>
              <a:buClr>
                <a:schemeClr val="accent1"/>
              </a:buClr>
              <a:buSzPts val="4200"/>
              <a:buNone/>
              <a:defRPr sz="4200">
                <a:solidFill>
                  <a:schemeClr val="accent1"/>
                </a:solidFill>
              </a:defRPr>
            </a:lvl2pPr>
            <a:lvl3pPr lvl="2">
              <a:spcBef>
                <a:spcPts val="0"/>
              </a:spcBef>
              <a:spcAft>
                <a:spcPts val="0"/>
              </a:spcAft>
              <a:buClr>
                <a:schemeClr val="accent1"/>
              </a:buClr>
              <a:buSzPts val="4200"/>
              <a:buNone/>
              <a:defRPr sz="4200">
                <a:solidFill>
                  <a:schemeClr val="accent1"/>
                </a:solidFill>
              </a:defRPr>
            </a:lvl3pPr>
            <a:lvl4pPr lvl="3">
              <a:spcBef>
                <a:spcPts val="0"/>
              </a:spcBef>
              <a:spcAft>
                <a:spcPts val="0"/>
              </a:spcAft>
              <a:buClr>
                <a:schemeClr val="accent1"/>
              </a:buClr>
              <a:buSzPts val="4200"/>
              <a:buNone/>
              <a:defRPr sz="4200">
                <a:solidFill>
                  <a:schemeClr val="accent1"/>
                </a:solidFill>
              </a:defRPr>
            </a:lvl4pPr>
            <a:lvl5pPr lvl="4">
              <a:spcBef>
                <a:spcPts val="0"/>
              </a:spcBef>
              <a:spcAft>
                <a:spcPts val="0"/>
              </a:spcAft>
              <a:buClr>
                <a:schemeClr val="accent1"/>
              </a:buClr>
              <a:buSzPts val="4200"/>
              <a:buNone/>
              <a:defRPr sz="4200">
                <a:solidFill>
                  <a:schemeClr val="accent1"/>
                </a:solidFill>
              </a:defRPr>
            </a:lvl5pPr>
            <a:lvl6pPr lvl="5">
              <a:spcBef>
                <a:spcPts val="0"/>
              </a:spcBef>
              <a:spcAft>
                <a:spcPts val="0"/>
              </a:spcAft>
              <a:buClr>
                <a:schemeClr val="accent1"/>
              </a:buClr>
              <a:buSzPts val="4200"/>
              <a:buNone/>
              <a:defRPr sz="4200">
                <a:solidFill>
                  <a:schemeClr val="accent1"/>
                </a:solidFill>
              </a:defRPr>
            </a:lvl6pPr>
            <a:lvl7pPr lvl="6">
              <a:spcBef>
                <a:spcPts val="0"/>
              </a:spcBef>
              <a:spcAft>
                <a:spcPts val="0"/>
              </a:spcAft>
              <a:buClr>
                <a:schemeClr val="accent1"/>
              </a:buClr>
              <a:buSzPts val="4200"/>
              <a:buNone/>
              <a:defRPr sz="4200">
                <a:solidFill>
                  <a:schemeClr val="accent1"/>
                </a:solidFill>
              </a:defRPr>
            </a:lvl7pPr>
            <a:lvl8pPr lvl="7">
              <a:spcBef>
                <a:spcPts val="0"/>
              </a:spcBef>
              <a:spcAft>
                <a:spcPts val="0"/>
              </a:spcAft>
              <a:buClr>
                <a:schemeClr val="accent1"/>
              </a:buClr>
              <a:buSzPts val="4200"/>
              <a:buNone/>
              <a:defRPr sz="4200">
                <a:solidFill>
                  <a:schemeClr val="accent1"/>
                </a:solidFill>
              </a:defRPr>
            </a:lvl8pPr>
            <a:lvl9pPr lvl="8">
              <a:spcBef>
                <a:spcPts val="0"/>
              </a:spcBef>
              <a:spcAft>
                <a:spcPts val="0"/>
              </a:spcAft>
              <a:buClr>
                <a:schemeClr val="accent1"/>
              </a:buClr>
              <a:buSzPts val="4200"/>
              <a:buNone/>
              <a:defRPr sz="4200">
                <a:solidFill>
                  <a:schemeClr val="accent1"/>
                </a:solidFill>
              </a:defRPr>
            </a:lvl9pPr>
          </a:lstStyle>
          <a:p/>
        </p:txBody>
      </p:sp>
      <p:sp>
        <p:nvSpPr>
          <p:cNvPr id="13" name="Google Shape;13;p2"/>
          <p:cNvSpPr txBox="1"/>
          <p:nvPr>
            <p:ph idx="1" type="subTitle"/>
          </p:nvPr>
        </p:nvSpPr>
        <p:spPr>
          <a:xfrm>
            <a:off x="512700" y="3840639"/>
            <a:ext cx="8118600" cy="7875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accent2"/>
              </a:buClr>
              <a:buSzPts val="2400"/>
              <a:buNone/>
              <a:defRPr sz="2400">
                <a:solidFill>
                  <a:schemeClr val="accent2"/>
                </a:solidFill>
              </a:defRPr>
            </a:lvl1pPr>
            <a:lvl2pPr lvl="1">
              <a:lnSpc>
                <a:spcPct val="100000"/>
              </a:lnSpc>
              <a:spcBef>
                <a:spcPts val="0"/>
              </a:spcBef>
              <a:spcAft>
                <a:spcPts val="0"/>
              </a:spcAft>
              <a:buClr>
                <a:schemeClr val="accent2"/>
              </a:buClr>
              <a:buSzPts val="2400"/>
              <a:buNone/>
              <a:defRPr sz="2400">
                <a:solidFill>
                  <a:schemeClr val="accent2"/>
                </a:solidFill>
              </a:defRPr>
            </a:lvl2pPr>
            <a:lvl3pPr lvl="2">
              <a:lnSpc>
                <a:spcPct val="100000"/>
              </a:lnSpc>
              <a:spcBef>
                <a:spcPts val="0"/>
              </a:spcBef>
              <a:spcAft>
                <a:spcPts val="0"/>
              </a:spcAft>
              <a:buClr>
                <a:schemeClr val="accent2"/>
              </a:buClr>
              <a:buSzPts val="2400"/>
              <a:buNone/>
              <a:defRPr sz="2400">
                <a:solidFill>
                  <a:schemeClr val="accent2"/>
                </a:solidFill>
              </a:defRPr>
            </a:lvl3pPr>
            <a:lvl4pPr lvl="3">
              <a:lnSpc>
                <a:spcPct val="100000"/>
              </a:lnSpc>
              <a:spcBef>
                <a:spcPts val="0"/>
              </a:spcBef>
              <a:spcAft>
                <a:spcPts val="0"/>
              </a:spcAft>
              <a:buClr>
                <a:schemeClr val="accent2"/>
              </a:buClr>
              <a:buSzPts val="2400"/>
              <a:buNone/>
              <a:defRPr sz="2400">
                <a:solidFill>
                  <a:schemeClr val="accent2"/>
                </a:solidFill>
              </a:defRPr>
            </a:lvl4pPr>
            <a:lvl5pPr lvl="4">
              <a:lnSpc>
                <a:spcPct val="100000"/>
              </a:lnSpc>
              <a:spcBef>
                <a:spcPts val="0"/>
              </a:spcBef>
              <a:spcAft>
                <a:spcPts val="0"/>
              </a:spcAft>
              <a:buClr>
                <a:schemeClr val="accent2"/>
              </a:buClr>
              <a:buSzPts val="2400"/>
              <a:buNone/>
              <a:defRPr sz="2400">
                <a:solidFill>
                  <a:schemeClr val="accent2"/>
                </a:solidFill>
              </a:defRPr>
            </a:lvl5pPr>
            <a:lvl6pPr lvl="5">
              <a:lnSpc>
                <a:spcPct val="100000"/>
              </a:lnSpc>
              <a:spcBef>
                <a:spcPts val="0"/>
              </a:spcBef>
              <a:spcAft>
                <a:spcPts val="0"/>
              </a:spcAft>
              <a:buClr>
                <a:schemeClr val="accent2"/>
              </a:buClr>
              <a:buSzPts val="2400"/>
              <a:buNone/>
              <a:defRPr sz="2400">
                <a:solidFill>
                  <a:schemeClr val="accent2"/>
                </a:solidFill>
              </a:defRPr>
            </a:lvl6pPr>
            <a:lvl7pPr lvl="6">
              <a:lnSpc>
                <a:spcPct val="100000"/>
              </a:lnSpc>
              <a:spcBef>
                <a:spcPts val="0"/>
              </a:spcBef>
              <a:spcAft>
                <a:spcPts val="0"/>
              </a:spcAft>
              <a:buClr>
                <a:schemeClr val="accent2"/>
              </a:buClr>
              <a:buSzPts val="2400"/>
              <a:buNone/>
              <a:defRPr sz="2400">
                <a:solidFill>
                  <a:schemeClr val="accent2"/>
                </a:solidFill>
              </a:defRPr>
            </a:lvl7pPr>
            <a:lvl8pPr lvl="7">
              <a:lnSpc>
                <a:spcPct val="100000"/>
              </a:lnSpc>
              <a:spcBef>
                <a:spcPts val="0"/>
              </a:spcBef>
              <a:spcAft>
                <a:spcPts val="0"/>
              </a:spcAft>
              <a:buClr>
                <a:schemeClr val="accent2"/>
              </a:buClr>
              <a:buSzPts val="2400"/>
              <a:buNone/>
              <a:defRPr sz="2400">
                <a:solidFill>
                  <a:schemeClr val="accent2"/>
                </a:solidFill>
              </a:defRPr>
            </a:lvl8pPr>
            <a:lvl9pPr lvl="8">
              <a:lnSpc>
                <a:spcPct val="100000"/>
              </a:lnSpc>
              <a:spcBef>
                <a:spcPts val="0"/>
              </a:spcBef>
              <a:spcAft>
                <a:spcPts val="0"/>
              </a:spcAft>
              <a:buClr>
                <a:schemeClr val="accent2"/>
              </a:buClr>
              <a:buSzPts val="2400"/>
              <a:buNone/>
              <a:defRPr sz="2400">
                <a:solidFill>
                  <a:schemeClr val="accent2"/>
                </a:solidFill>
              </a:defRPr>
            </a:lvl9pPr>
          </a:lstStyle>
          <a:p/>
        </p:txBody>
      </p:sp>
      <p:sp>
        <p:nvSpPr>
          <p:cNvPr id="14" name="Google Shape;14;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311700" y="1039650"/>
            <a:ext cx="8520600" cy="2106300"/>
          </a:xfrm>
          <a:prstGeom prst="rect">
            <a:avLst/>
          </a:prstGeom>
        </p:spPr>
        <p:txBody>
          <a:bodyPr anchorCtr="0" anchor="b" bIns="91425" lIns="91425" spcFirstLastPara="1" rIns="91425" wrap="square" tIns="91425">
            <a:noAutofit/>
          </a:bodyPr>
          <a:lstStyle>
            <a:lvl1pPr lvl="0" algn="ctr">
              <a:spcBef>
                <a:spcPts val="0"/>
              </a:spcBef>
              <a:spcAft>
                <a:spcPts val="0"/>
              </a:spcAft>
              <a:buSzPts val="14000"/>
              <a:buNone/>
              <a:defRPr b="1" sz="14000"/>
            </a:lvl1pPr>
            <a:lvl2pPr lvl="1" algn="ctr">
              <a:spcBef>
                <a:spcPts val="0"/>
              </a:spcBef>
              <a:spcAft>
                <a:spcPts val="0"/>
              </a:spcAft>
              <a:buSzPts val="14000"/>
              <a:buNone/>
              <a:defRPr b="1" sz="14000"/>
            </a:lvl2pPr>
            <a:lvl3pPr lvl="2" algn="ctr">
              <a:spcBef>
                <a:spcPts val="0"/>
              </a:spcBef>
              <a:spcAft>
                <a:spcPts val="0"/>
              </a:spcAft>
              <a:buSzPts val="14000"/>
              <a:buNone/>
              <a:defRPr b="1" sz="14000"/>
            </a:lvl3pPr>
            <a:lvl4pPr lvl="3" algn="ctr">
              <a:spcBef>
                <a:spcPts val="0"/>
              </a:spcBef>
              <a:spcAft>
                <a:spcPts val="0"/>
              </a:spcAft>
              <a:buSzPts val="14000"/>
              <a:buNone/>
              <a:defRPr b="1" sz="14000"/>
            </a:lvl4pPr>
            <a:lvl5pPr lvl="4" algn="ctr">
              <a:spcBef>
                <a:spcPts val="0"/>
              </a:spcBef>
              <a:spcAft>
                <a:spcPts val="0"/>
              </a:spcAft>
              <a:buSzPts val="14000"/>
              <a:buNone/>
              <a:defRPr b="1" sz="14000"/>
            </a:lvl5pPr>
            <a:lvl6pPr lvl="5" algn="ctr">
              <a:spcBef>
                <a:spcPts val="0"/>
              </a:spcBef>
              <a:spcAft>
                <a:spcPts val="0"/>
              </a:spcAft>
              <a:buSzPts val="14000"/>
              <a:buNone/>
              <a:defRPr b="1" sz="14000"/>
            </a:lvl6pPr>
            <a:lvl7pPr lvl="6" algn="ctr">
              <a:spcBef>
                <a:spcPts val="0"/>
              </a:spcBef>
              <a:spcAft>
                <a:spcPts val="0"/>
              </a:spcAft>
              <a:buSzPts val="14000"/>
              <a:buNone/>
              <a:defRPr b="1" sz="14000"/>
            </a:lvl7pPr>
            <a:lvl8pPr lvl="7" algn="ctr">
              <a:spcBef>
                <a:spcPts val="0"/>
              </a:spcBef>
              <a:spcAft>
                <a:spcPts val="0"/>
              </a:spcAft>
              <a:buSzPts val="14000"/>
              <a:buNone/>
              <a:defRPr b="1" sz="14000"/>
            </a:lvl8pPr>
            <a:lvl9pPr lvl="8" algn="ctr">
              <a:spcBef>
                <a:spcPts val="0"/>
              </a:spcBef>
              <a:spcAft>
                <a:spcPts val="0"/>
              </a:spcAft>
              <a:buSzPts val="14000"/>
              <a:buNone/>
              <a:defRPr b="1" sz="14000"/>
            </a:lvl9pPr>
          </a:lstStyle>
          <a:p>
            <a:r>
              <a:t>xx%</a:t>
            </a:r>
          </a:p>
        </p:txBody>
      </p:sp>
      <p:sp>
        <p:nvSpPr>
          <p:cNvPr id="51" name="Google Shape;51;p11"/>
          <p:cNvSpPr txBox="1"/>
          <p:nvPr>
            <p:ph idx="1" type="body"/>
          </p:nvPr>
        </p:nvSpPr>
        <p:spPr>
          <a:xfrm>
            <a:off x="311700" y="32284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dk1"/>
        </a:solidFill>
      </p:bgPr>
    </p:bg>
    <p:spTree>
      <p:nvGrpSpPr>
        <p:cNvPr id="15" name="Shape 15"/>
        <p:cNvGrpSpPr/>
        <p:nvPr/>
      </p:nvGrpSpPr>
      <p:grpSpPr>
        <a:xfrm>
          <a:off x="0" y="0"/>
          <a:ext cx="0" cy="0"/>
          <a:chOff x="0" y="0"/>
          <a:chExt cx="0" cy="0"/>
        </a:xfrm>
      </p:grpSpPr>
      <p:cxnSp>
        <p:nvCxnSpPr>
          <p:cNvPr id="16" name="Google Shape;16;p3"/>
          <p:cNvCxnSpPr/>
          <p:nvPr/>
        </p:nvCxnSpPr>
        <p:spPr>
          <a:xfrm>
            <a:off x="641934" y="3597500"/>
            <a:ext cx="390300" cy="0"/>
          </a:xfrm>
          <a:prstGeom prst="straightConnector1">
            <a:avLst/>
          </a:prstGeom>
          <a:noFill/>
          <a:ln cap="flat" cmpd="sng" w="28575">
            <a:solidFill>
              <a:schemeClr val="lt2"/>
            </a:solidFill>
            <a:prstDash val="solid"/>
            <a:round/>
            <a:headEnd len="sm" w="sm" type="none"/>
            <a:tailEnd len="sm" w="sm" type="none"/>
          </a:ln>
        </p:spPr>
      </p:cxnSp>
      <p:sp>
        <p:nvSpPr>
          <p:cNvPr id="17" name="Google Shape;17;p3"/>
          <p:cNvSpPr txBox="1"/>
          <p:nvPr>
            <p:ph type="title"/>
          </p:nvPr>
        </p:nvSpPr>
        <p:spPr>
          <a:xfrm>
            <a:off x="512700" y="1893300"/>
            <a:ext cx="8118600" cy="1522800"/>
          </a:xfrm>
          <a:prstGeom prst="rect">
            <a:avLst/>
          </a:prstGeom>
        </p:spPr>
        <p:txBody>
          <a:bodyPr anchorCtr="0" anchor="b" bIns="91425" lIns="91425" spcFirstLastPara="1" rIns="91425" wrap="square" tIns="91425">
            <a:noAutofit/>
          </a:bodyPr>
          <a:lstStyle>
            <a:lvl1pPr lvl="0">
              <a:spcBef>
                <a:spcPts val="0"/>
              </a:spcBef>
              <a:spcAft>
                <a:spcPts val="0"/>
              </a:spcAft>
              <a:buClr>
                <a:schemeClr val="accent1"/>
              </a:buClr>
              <a:buSzPts val="6000"/>
              <a:buNone/>
              <a:defRPr sz="6000">
                <a:solidFill>
                  <a:schemeClr val="accent1"/>
                </a:solidFill>
              </a:defRPr>
            </a:lvl1pPr>
            <a:lvl2pPr lvl="1">
              <a:spcBef>
                <a:spcPts val="0"/>
              </a:spcBef>
              <a:spcAft>
                <a:spcPts val="0"/>
              </a:spcAft>
              <a:buClr>
                <a:schemeClr val="accent1"/>
              </a:buClr>
              <a:buSzPts val="6000"/>
              <a:buNone/>
              <a:defRPr sz="6000">
                <a:solidFill>
                  <a:schemeClr val="accent1"/>
                </a:solidFill>
              </a:defRPr>
            </a:lvl2pPr>
            <a:lvl3pPr lvl="2">
              <a:spcBef>
                <a:spcPts val="0"/>
              </a:spcBef>
              <a:spcAft>
                <a:spcPts val="0"/>
              </a:spcAft>
              <a:buClr>
                <a:schemeClr val="accent1"/>
              </a:buClr>
              <a:buSzPts val="6000"/>
              <a:buNone/>
              <a:defRPr sz="6000">
                <a:solidFill>
                  <a:schemeClr val="accent1"/>
                </a:solidFill>
              </a:defRPr>
            </a:lvl3pPr>
            <a:lvl4pPr lvl="3">
              <a:spcBef>
                <a:spcPts val="0"/>
              </a:spcBef>
              <a:spcAft>
                <a:spcPts val="0"/>
              </a:spcAft>
              <a:buClr>
                <a:schemeClr val="accent1"/>
              </a:buClr>
              <a:buSzPts val="6000"/>
              <a:buNone/>
              <a:defRPr sz="6000">
                <a:solidFill>
                  <a:schemeClr val="accent1"/>
                </a:solidFill>
              </a:defRPr>
            </a:lvl4pPr>
            <a:lvl5pPr lvl="4">
              <a:spcBef>
                <a:spcPts val="0"/>
              </a:spcBef>
              <a:spcAft>
                <a:spcPts val="0"/>
              </a:spcAft>
              <a:buClr>
                <a:schemeClr val="accent1"/>
              </a:buClr>
              <a:buSzPts val="6000"/>
              <a:buNone/>
              <a:defRPr sz="6000">
                <a:solidFill>
                  <a:schemeClr val="accent1"/>
                </a:solidFill>
              </a:defRPr>
            </a:lvl5pPr>
            <a:lvl6pPr lvl="5">
              <a:spcBef>
                <a:spcPts val="0"/>
              </a:spcBef>
              <a:spcAft>
                <a:spcPts val="0"/>
              </a:spcAft>
              <a:buClr>
                <a:schemeClr val="accent1"/>
              </a:buClr>
              <a:buSzPts val="6000"/>
              <a:buNone/>
              <a:defRPr sz="6000">
                <a:solidFill>
                  <a:schemeClr val="accent1"/>
                </a:solidFill>
              </a:defRPr>
            </a:lvl6pPr>
            <a:lvl7pPr lvl="6">
              <a:spcBef>
                <a:spcPts val="0"/>
              </a:spcBef>
              <a:spcAft>
                <a:spcPts val="0"/>
              </a:spcAft>
              <a:buClr>
                <a:schemeClr val="accent1"/>
              </a:buClr>
              <a:buSzPts val="6000"/>
              <a:buNone/>
              <a:defRPr sz="6000">
                <a:solidFill>
                  <a:schemeClr val="accent1"/>
                </a:solidFill>
              </a:defRPr>
            </a:lvl7pPr>
            <a:lvl8pPr lvl="7">
              <a:spcBef>
                <a:spcPts val="0"/>
              </a:spcBef>
              <a:spcAft>
                <a:spcPts val="0"/>
              </a:spcAft>
              <a:buClr>
                <a:schemeClr val="accent1"/>
              </a:buClr>
              <a:buSzPts val="6000"/>
              <a:buNone/>
              <a:defRPr sz="6000">
                <a:solidFill>
                  <a:schemeClr val="accent1"/>
                </a:solidFill>
              </a:defRPr>
            </a:lvl8pPr>
            <a:lvl9pPr lvl="8">
              <a:spcBef>
                <a:spcPts val="0"/>
              </a:spcBef>
              <a:spcAft>
                <a:spcPts val="0"/>
              </a:spcAft>
              <a:buClr>
                <a:schemeClr val="accent1"/>
              </a:buClr>
              <a:buSzPts val="6000"/>
              <a:buNone/>
              <a:defRPr sz="6000">
                <a:solidFill>
                  <a:schemeClr val="accent1"/>
                </a:solidFill>
              </a:defRPr>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9" name="Shape 19"/>
        <p:cNvGrpSpPr/>
        <p:nvPr/>
      </p:nvGrpSpPr>
      <p:grpSpPr>
        <a:xfrm>
          <a:off x="0" y="0"/>
          <a:ext cx="0" cy="0"/>
          <a:chOff x="0" y="0"/>
          <a:chExt cx="0" cy="0"/>
        </a:xfrm>
      </p:grpSpPr>
      <p:sp>
        <p:nvSpPr>
          <p:cNvPr id="20" name="Google Shape;20;p4"/>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171600"/>
            <a:ext cx="8520600" cy="33972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3" name="Google Shape;23;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5"/>
          <p:cNvSpPr txBox="1"/>
          <p:nvPr>
            <p:ph idx="1" type="body"/>
          </p:nvPr>
        </p:nvSpPr>
        <p:spPr>
          <a:xfrm>
            <a:off x="311700" y="1171675"/>
            <a:ext cx="3999900" cy="33972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7" name="Google Shape;27;p5"/>
          <p:cNvSpPr txBox="1"/>
          <p:nvPr>
            <p:ph idx="2" type="body"/>
          </p:nvPr>
        </p:nvSpPr>
        <p:spPr>
          <a:xfrm>
            <a:off x="4832400" y="1171675"/>
            <a:ext cx="3999900" cy="33972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8" name="Google Shape;28;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 name="Google Shape;31;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 name="Google Shape;34;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5" name="Google Shape;35;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8"/>
          <p:cNvSpPr txBox="1"/>
          <p:nvPr>
            <p:ph type="title"/>
          </p:nvPr>
        </p:nvSpPr>
        <p:spPr>
          <a:xfrm>
            <a:off x="490250" y="526350"/>
            <a:ext cx="5604000" cy="4090800"/>
          </a:xfrm>
          <a:prstGeom prst="rect">
            <a:avLst/>
          </a:prstGeom>
        </p:spPr>
        <p:txBody>
          <a:bodyPr anchorCtr="0" anchor="ctr" bIns="91425" lIns="91425" spcFirstLastPara="1" rIns="91425" wrap="square" tIns="91425">
            <a:noAutofit/>
          </a:bodyPr>
          <a:lstStyle>
            <a:lvl1pPr lvl="0">
              <a:spcBef>
                <a:spcPts val="0"/>
              </a:spcBef>
              <a:spcAft>
                <a:spcPts val="0"/>
              </a:spcAft>
              <a:buClr>
                <a:schemeClr val="accent1"/>
              </a:buClr>
              <a:buSzPts val="5400"/>
              <a:buNone/>
              <a:defRPr sz="5400">
                <a:solidFill>
                  <a:schemeClr val="accent1"/>
                </a:solidFill>
              </a:defRPr>
            </a:lvl1pPr>
            <a:lvl2pPr lvl="1">
              <a:spcBef>
                <a:spcPts val="0"/>
              </a:spcBef>
              <a:spcAft>
                <a:spcPts val="0"/>
              </a:spcAft>
              <a:buClr>
                <a:schemeClr val="accent1"/>
              </a:buClr>
              <a:buSzPts val="5400"/>
              <a:buNone/>
              <a:defRPr sz="5400">
                <a:solidFill>
                  <a:schemeClr val="accent1"/>
                </a:solidFill>
              </a:defRPr>
            </a:lvl2pPr>
            <a:lvl3pPr lvl="2">
              <a:spcBef>
                <a:spcPts val="0"/>
              </a:spcBef>
              <a:spcAft>
                <a:spcPts val="0"/>
              </a:spcAft>
              <a:buClr>
                <a:schemeClr val="accent1"/>
              </a:buClr>
              <a:buSzPts val="5400"/>
              <a:buNone/>
              <a:defRPr sz="5400">
                <a:solidFill>
                  <a:schemeClr val="accent1"/>
                </a:solidFill>
              </a:defRPr>
            </a:lvl3pPr>
            <a:lvl4pPr lvl="3">
              <a:spcBef>
                <a:spcPts val="0"/>
              </a:spcBef>
              <a:spcAft>
                <a:spcPts val="0"/>
              </a:spcAft>
              <a:buClr>
                <a:schemeClr val="accent1"/>
              </a:buClr>
              <a:buSzPts val="5400"/>
              <a:buNone/>
              <a:defRPr sz="5400">
                <a:solidFill>
                  <a:schemeClr val="accent1"/>
                </a:solidFill>
              </a:defRPr>
            </a:lvl4pPr>
            <a:lvl5pPr lvl="4">
              <a:spcBef>
                <a:spcPts val="0"/>
              </a:spcBef>
              <a:spcAft>
                <a:spcPts val="0"/>
              </a:spcAft>
              <a:buClr>
                <a:schemeClr val="accent1"/>
              </a:buClr>
              <a:buSzPts val="5400"/>
              <a:buNone/>
              <a:defRPr sz="5400">
                <a:solidFill>
                  <a:schemeClr val="accent1"/>
                </a:solidFill>
              </a:defRPr>
            </a:lvl5pPr>
            <a:lvl6pPr lvl="5">
              <a:spcBef>
                <a:spcPts val="0"/>
              </a:spcBef>
              <a:spcAft>
                <a:spcPts val="0"/>
              </a:spcAft>
              <a:buClr>
                <a:schemeClr val="accent1"/>
              </a:buClr>
              <a:buSzPts val="5400"/>
              <a:buNone/>
              <a:defRPr sz="5400">
                <a:solidFill>
                  <a:schemeClr val="accent1"/>
                </a:solidFill>
              </a:defRPr>
            </a:lvl6pPr>
            <a:lvl7pPr lvl="6">
              <a:spcBef>
                <a:spcPts val="0"/>
              </a:spcBef>
              <a:spcAft>
                <a:spcPts val="0"/>
              </a:spcAft>
              <a:buClr>
                <a:schemeClr val="accent1"/>
              </a:buClr>
              <a:buSzPts val="5400"/>
              <a:buNone/>
              <a:defRPr sz="5400">
                <a:solidFill>
                  <a:schemeClr val="accent1"/>
                </a:solidFill>
              </a:defRPr>
            </a:lvl7pPr>
            <a:lvl8pPr lvl="7">
              <a:spcBef>
                <a:spcPts val="0"/>
              </a:spcBef>
              <a:spcAft>
                <a:spcPts val="0"/>
              </a:spcAft>
              <a:buClr>
                <a:schemeClr val="accent1"/>
              </a:buClr>
              <a:buSzPts val="5400"/>
              <a:buNone/>
              <a:defRPr sz="5400">
                <a:solidFill>
                  <a:schemeClr val="accent1"/>
                </a:solidFill>
              </a:defRPr>
            </a:lvl8pPr>
            <a:lvl9pPr lvl="8">
              <a:spcBef>
                <a:spcPts val="0"/>
              </a:spcBef>
              <a:spcAft>
                <a:spcPts val="0"/>
              </a:spcAft>
              <a:buClr>
                <a:schemeClr val="accent1"/>
              </a:buClr>
              <a:buSzPts val="5400"/>
              <a:buNone/>
              <a:defRPr sz="5400">
                <a:solidFill>
                  <a:schemeClr val="accent1"/>
                </a:solidFill>
              </a:defRPr>
            </a:lvl9pPr>
          </a:lstStyle>
          <a:p/>
        </p:txBody>
      </p:sp>
      <p:sp>
        <p:nvSpPr>
          <p:cNvPr id="38" name="Google Shape;38;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4572000" y="-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9"/>
          <p:cNvCxnSpPr/>
          <p:nvPr/>
        </p:nvCxnSpPr>
        <p:spPr>
          <a:xfrm>
            <a:off x="5029675" y="4495500"/>
            <a:ext cx="686400" cy="0"/>
          </a:xfrm>
          <a:prstGeom prst="straightConnector1">
            <a:avLst/>
          </a:prstGeom>
          <a:noFill/>
          <a:ln cap="flat" cmpd="sng" w="19050">
            <a:solidFill>
              <a:schemeClr val="lt2"/>
            </a:solidFill>
            <a:prstDash val="solid"/>
            <a:round/>
            <a:headEnd len="sm" w="sm" type="none"/>
            <a:tailEnd len="sm" w="sm" type="none"/>
          </a:ln>
        </p:spPr>
      </p:cxnSp>
      <p:sp>
        <p:nvSpPr>
          <p:cNvPr id="42" name="Google Shape;42;p9"/>
          <p:cNvSpPr txBox="1"/>
          <p:nvPr>
            <p:ph type="title"/>
          </p:nvPr>
        </p:nvSpPr>
        <p:spPr>
          <a:xfrm>
            <a:off x="265500" y="1382350"/>
            <a:ext cx="4045200" cy="13332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2"/>
              </a:buClr>
              <a:buSzPts val="4200"/>
              <a:buNone/>
              <a:defRPr sz="4200">
                <a:solidFill>
                  <a:schemeClr val="lt2"/>
                </a:solidFill>
              </a:defRPr>
            </a:lvl1pPr>
            <a:lvl2pPr lvl="1" algn="ctr">
              <a:spcBef>
                <a:spcPts val="0"/>
              </a:spcBef>
              <a:spcAft>
                <a:spcPts val="0"/>
              </a:spcAft>
              <a:buClr>
                <a:schemeClr val="lt2"/>
              </a:buClr>
              <a:buSzPts val="4200"/>
              <a:buNone/>
              <a:defRPr sz="4200">
                <a:solidFill>
                  <a:schemeClr val="lt2"/>
                </a:solidFill>
              </a:defRPr>
            </a:lvl2pPr>
            <a:lvl3pPr lvl="2" algn="ctr">
              <a:spcBef>
                <a:spcPts val="0"/>
              </a:spcBef>
              <a:spcAft>
                <a:spcPts val="0"/>
              </a:spcAft>
              <a:buClr>
                <a:schemeClr val="lt2"/>
              </a:buClr>
              <a:buSzPts val="4200"/>
              <a:buNone/>
              <a:defRPr sz="4200">
                <a:solidFill>
                  <a:schemeClr val="lt2"/>
                </a:solidFill>
              </a:defRPr>
            </a:lvl3pPr>
            <a:lvl4pPr lvl="3" algn="ctr">
              <a:spcBef>
                <a:spcPts val="0"/>
              </a:spcBef>
              <a:spcAft>
                <a:spcPts val="0"/>
              </a:spcAft>
              <a:buClr>
                <a:schemeClr val="lt2"/>
              </a:buClr>
              <a:buSzPts val="4200"/>
              <a:buNone/>
              <a:defRPr sz="4200">
                <a:solidFill>
                  <a:schemeClr val="lt2"/>
                </a:solidFill>
              </a:defRPr>
            </a:lvl4pPr>
            <a:lvl5pPr lvl="4" algn="ctr">
              <a:spcBef>
                <a:spcPts val="0"/>
              </a:spcBef>
              <a:spcAft>
                <a:spcPts val="0"/>
              </a:spcAft>
              <a:buClr>
                <a:schemeClr val="lt2"/>
              </a:buClr>
              <a:buSzPts val="4200"/>
              <a:buNone/>
              <a:defRPr sz="4200">
                <a:solidFill>
                  <a:schemeClr val="lt2"/>
                </a:solidFill>
              </a:defRPr>
            </a:lvl5pPr>
            <a:lvl6pPr lvl="5" algn="ctr">
              <a:spcBef>
                <a:spcPts val="0"/>
              </a:spcBef>
              <a:spcAft>
                <a:spcPts val="0"/>
              </a:spcAft>
              <a:buClr>
                <a:schemeClr val="lt2"/>
              </a:buClr>
              <a:buSzPts val="4200"/>
              <a:buNone/>
              <a:defRPr sz="4200">
                <a:solidFill>
                  <a:schemeClr val="lt2"/>
                </a:solidFill>
              </a:defRPr>
            </a:lvl6pPr>
            <a:lvl7pPr lvl="6" algn="ctr">
              <a:spcBef>
                <a:spcPts val="0"/>
              </a:spcBef>
              <a:spcAft>
                <a:spcPts val="0"/>
              </a:spcAft>
              <a:buClr>
                <a:schemeClr val="lt2"/>
              </a:buClr>
              <a:buSzPts val="4200"/>
              <a:buNone/>
              <a:defRPr sz="4200">
                <a:solidFill>
                  <a:schemeClr val="lt2"/>
                </a:solidFill>
              </a:defRPr>
            </a:lvl7pPr>
            <a:lvl8pPr lvl="7" algn="ctr">
              <a:spcBef>
                <a:spcPts val="0"/>
              </a:spcBef>
              <a:spcAft>
                <a:spcPts val="0"/>
              </a:spcAft>
              <a:buClr>
                <a:schemeClr val="lt2"/>
              </a:buClr>
              <a:buSzPts val="4200"/>
              <a:buNone/>
              <a:defRPr sz="4200">
                <a:solidFill>
                  <a:schemeClr val="lt2"/>
                </a:solidFill>
              </a:defRPr>
            </a:lvl8pPr>
            <a:lvl9pPr lvl="8" algn="ctr">
              <a:spcBef>
                <a:spcPts val="0"/>
              </a:spcBef>
              <a:spcAft>
                <a:spcPts val="0"/>
              </a:spcAft>
              <a:buClr>
                <a:schemeClr val="lt2"/>
              </a:buClr>
              <a:buSzPts val="4200"/>
              <a:buNone/>
              <a:defRPr sz="4200">
                <a:solidFill>
                  <a:schemeClr val="lt2"/>
                </a:solidFill>
              </a:defRPr>
            </a:lvl9pPr>
          </a:lstStyle>
          <a:p/>
        </p:txBody>
      </p:sp>
      <p:sp>
        <p:nvSpPr>
          <p:cNvPr id="43" name="Google Shape;43;p9"/>
          <p:cNvSpPr txBox="1"/>
          <p:nvPr>
            <p:ph idx="1" type="subTitle"/>
          </p:nvPr>
        </p:nvSpPr>
        <p:spPr>
          <a:xfrm>
            <a:off x="265500" y="2769001"/>
            <a:ext cx="4045200" cy="134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4" name="Google Shape;44;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accent1"/>
              </a:buClr>
              <a:buSzPts val="1800"/>
              <a:buChar char="●"/>
              <a:defRPr>
                <a:solidFill>
                  <a:schemeClr val="accent1"/>
                </a:solidFill>
              </a:defRPr>
            </a:lvl1pPr>
            <a:lvl2pPr indent="-317500" lvl="1" marL="914400">
              <a:spcBef>
                <a:spcPts val="1600"/>
              </a:spcBef>
              <a:spcAft>
                <a:spcPts val="0"/>
              </a:spcAft>
              <a:buClr>
                <a:schemeClr val="accent1"/>
              </a:buClr>
              <a:buSzPts val="1400"/>
              <a:buChar char="○"/>
              <a:defRPr>
                <a:solidFill>
                  <a:schemeClr val="accent1"/>
                </a:solidFill>
              </a:defRPr>
            </a:lvl2pPr>
            <a:lvl3pPr indent="-317500" lvl="2" marL="1371600">
              <a:spcBef>
                <a:spcPts val="1600"/>
              </a:spcBef>
              <a:spcAft>
                <a:spcPts val="0"/>
              </a:spcAft>
              <a:buClr>
                <a:schemeClr val="accent1"/>
              </a:buClr>
              <a:buSzPts val="1400"/>
              <a:buChar char="■"/>
              <a:defRPr>
                <a:solidFill>
                  <a:schemeClr val="accent1"/>
                </a:solidFill>
              </a:defRPr>
            </a:lvl3pPr>
            <a:lvl4pPr indent="-317500" lvl="3" marL="1828800">
              <a:spcBef>
                <a:spcPts val="1600"/>
              </a:spcBef>
              <a:spcAft>
                <a:spcPts val="0"/>
              </a:spcAft>
              <a:buClr>
                <a:schemeClr val="accent1"/>
              </a:buClr>
              <a:buSzPts val="1400"/>
              <a:buChar char="●"/>
              <a:defRPr>
                <a:solidFill>
                  <a:schemeClr val="accent1"/>
                </a:solidFill>
              </a:defRPr>
            </a:lvl4pPr>
            <a:lvl5pPr indent="-317500" lvl="4" marL="2286000">
              <a:spcBef>
                <a:spcPts val="1600"/>
              </a:spcBef>
              <a:spcAft>
                <a:spcPts val="0"/>
              </a:spcAft>
              <a:buClr>
                <a:schemeClr val="accent1"/>
              </a:buClr>
              <a:buSzPts val="1400"/>
              <a:buChar char="○"/>
              <a:defRPr>
                <a:solidFill>
                  <a:schemeClr val="accent1"/>
                </a:solidFill>
              </a:defRPr>
            </a:lvl5pPr>
            <a:lvl6pPr indent="-317500" lvl="5" marL="2743200">
              <a:spcBef>
                <a:spcPts val="1600"/>
              </a:spcBef>
              <a:spcAft>
                <a:spcPts val="0"/>
              </a:spcAft>
              <a:buClr>
                <a:schemeClr val="accent1"/>
              </a:buClr>
              <a:buSzPts val="1400"/>
              <a:buChar char="■"/>
              <a:defRPr>
                <a:solidFill>
                  <a:schemeClr val="accent1"/>
                </a:solidFill>
              </a:defRPr>
            </a:lvl6pPr>
            <a:lvl7pPr indent="-317500" lvl="6" marL="3200400">
              <a:spcBef>
                <a:spcPts val="1600"/>
              </a:spcBef>
              <a:spcAft>
                <a:spcPts val="0"/>
              </a:spcAft>
              <a:buClr>
                <a:schemeClr val="accent1"/>
              </a:buClr>
              <a:buSzPts val="1400"/>
              <a:buChar char="●"/>
              <a:defRPr>
                <a:solidFill>
                  <a:schemeClr val="accent1"/>
                </a:solidFill>
              </a:defRPr>
            </a:lvl7pPr>
            <a:lvl8pPr indent="-317500" lvl="7" marL="3657600">
              <a:spcBef>
                <a:spcPts val="1600"/>
              </a:spcBef>
              <a:spcAft>
                <a:spcPts val="0"/>
              </a:spcAft>
              <a:buClr>
                <a:schemeClr val="accent1"/>
              </a:buClr>
              <a:buSzPts val="1400"/>
              <a:buChar char="○"/>
              <a:defRPr>
                <a:solidFill>
                  <a:schemeClr val="accent1"/>
                </a:solidFill>
              </a:defRPr>
            </a:lvl8pPr>
            <a:lvl9pPr indent="-317500" lvl="8" marL="4114800">
              <a:spcBef>
                <a:spcPts val="1600"/>
              </a:spcBef>
              <a:spcAft>
                <a:spcPts val="1600"/>
              </a:spcAft>
              <a:buClr>
                <a:schemeClr val="accent1"/>
              </a:buClr>
              <a:buSzPts val="1400"/>
              <a:buChar char="■"/>
              <a:defRPr>
                <a:solidFill>
                  <a:schemeClr val="accent1"/>
                </a:solidFill>
              </a:defRPr>
            </a:lvl9pPr>
          </a:lstStyle>
          <a:p/>
        </p:txBody>
      </p:sp>
      <p:sp>
        <p:nvSpPr>
          <p:cNvPr id="45" name="Google Shape;45;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8" name="Google Shape;48;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paperback">
    <p:bg>
      <p:bgPr>
        <a:solidFill>
          <a:schemeClr val="accen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6132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1pPr>
            <a:lvl2pPr lvl="1">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2pPr>
            <a:lvl3pPr lvl="2">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3pPr>
            <a:lvl4pPr lvl="3">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4pPr>
            <a:lvl5pPr lvl="4">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5pPr>
            <a:lvl6pPr lvl="5">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6pPr>
            <a:lvl7pPr lvl="6">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7pPr>
            <a:lvl8pPr lvl="7">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8pPr>
            <a:lvl9pPr lvl="8">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9pPr>
          </a:lstStyle>
          <a:p/>
        </p:txBody>
      </p:sp>
      <p:sp>
        <p:nvSpPr>
          <p:cNvPr id="7" name="Google Shape;7;p1"/>
          <p:cNvSpPr txBox="1"/>
          <p:nvPr>
            <p:ph idx="1" type="body"/>
          </p:nvPr>
        </p:nvSpPr>
        <p:spPr>
          <a:xfrm>
            <a:off x="311700" y="1171600"/>
            <a:ext cx="8520600" cy="33972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1"/>
              </a:buClr>
              <a:buSzPts val="1800"/>
              <a:buFont typeface="Old Standard TT"/>
              <a:buChar char="●"/>
              <a:defRPr sz="1800">
                <a:solidFill>
                  <a:schemeClr val="dk1"/>
                </a:solidFill>
                <a:latin typeface="Old Standard TT"/>
                <a:ea typeface="Old Standard TT"/>
                <a:cs typeface="Old Standard TT"/>
                <a:sym typeface="Old Standard TT"/>
              </a:defRPr>
            </a:lvl1pPr>
            <a:lvl2pPr indent="-317500" lvl="1" marL="9144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2pPr>
            <a:lvl3pPr indent="-317500" lvl="2" marL="13716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3pPr>
            <a:lvl4pPr indent="-317500" lvl="3" marL="18288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4pPr>
            <a:lvl5pPr indent="-317500" lvl="4" marL="22860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5pPr>
            <a:lvl6pPr indent="-317500" lvl="5" marL="27432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6pPr>
            <a:lvl7pPr indent="-317500" lvl="6" marL="32004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7pPr>
            <a:lvl8pPr indent="-317500" lvl="7" marL="36576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8pPr>
            <a:lvl9pPr indent="-317500" lvl="8" marL="4114800">
              <a:lnSpc>
                <a:spcPct val="115000"/>
              </a:lnSpc>
              <a:spcBef>
                <a:spcPts val="1600"/>
              </a:spcBef>
              <a:spcAft>
                <a:spcPts val="160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1"/>
                </a:solidFill>
                <a:latin typeface="Old Standard TT"/>
                <a:ea typeface="Old Standard TT"/>
                <a:cs typeface="Old Standard TT"/>
                <a:sym typeface="Old Standard TT"/>
              </a:defRPr>
            </a:lvl1pPr>
            <a:lvl2pPr lvl="1" algn="r">
              <a:buNone/>
              <a:defRPr sz="1000">
                <a:solidFill>
                  <a:schemeClr val="dk1"/>
                </a:solidFill>
                <a:latin typeface="Old Standard TT"/>
                <a:ea typeface="Old Standard TT"/>
                <a:cs typeface="Old Standard TT"/>
                <a:sym typeface="Old Standard TT"/>
              </a:defRPr>
            </a:lvl2pPr>
            <a:lvl3pPr lvl="2" algn="r">
              <a:buNone/>
              <a:defRPr sz="1000">
                <a:solidFill>
                  <a:schemeClr val="dk1"/>
                </a:solidFill>
                <a:latin typeface="Old Standard TT"/>
                <a:ea typeface="Old Standard TT"/>
                <a:cs typeface="Old Standard TT"/>
                <a:sym typeface="Old Standard TT"/>
              </a:defRPr>
            </a:lvl3pPr>
            <a:lvl4pPr lvl="3" algn="r">
              <a:buNone/>
              <a:defRPr sz="1000">
                <a:solidFill>
                  <a:schemeClr val="dk1"/>
                </a:solidFill>
                <a:latin typeface="Old Standard TT"/>
                <a:ea typeface="Old Standard TT"/>
                <a:cs typeface="Old Standard TT"/>
                <a:sym typeface="Old Standard TT"/>
              </a:defRPr>
            </a:lvl4pPr>
            <a:lvl5pPr lvl="4" algn="r">
              <a:buNone/>
              <a:defRPr sz="1000">
                <a:solidFill>
                  <a:schemeClr val="dk1"/>
                </a:solidFill>
                <a:latin typeface="Old Standard TT"/>
                <a:ea typeface="Old Standard TT"/>
                <a:cs typeface="Old Standard TT"/>
                <a:sym typeface="Old Standard TT"/>
              </a:defRPr>
            </a:lvl5pPr>
            <a:lvl6pPr lvl="5" algn="r">
              <a:buNone/>
              <a:defRPr sz="1000">
                <a:solidFill>
                  <a:schemeClr val="dk1"/>
                </a:solidFill>
                <a:latin typeface="Old Standard TT"/>
                <a:ea typeface="Old Standard TT"/>
                <a:cs typeface="Old Standard TT"/>
                <a:sym typeface="Old Standard TT"/>
              </a:defRPr>
            </a:lvl6pPr>
            <a:lvl7pPr lvl="6" algn="r">
              <a:buNone/>
              <a:defRPr sz="1000">
                <a:solidFill>
                  <a:schemeClr val="dk1"/>
                </a:solidFill>
                <a:latin typeface="Old Standard TT"/>
                <a:ea typeface="Old Standard TT"/>
                <a:cs typeface="Old Standard TT"/>
                <a:sym typeface="Old Standard TT"/>
              </a:defRPr>
            </a:lvl7pPr>
            <a:lvl8pPr lvl="7" algn="r">
              <a:buNone/>
              <a:defRPr sz="1000">
                <a:solidFill>
                  <a:schemeClr val="dk1"/>
                </a:solidFill>
                <a:latin typeface="Old Standard TT"/>
                <a:ea typeface="Old Standard TT"/>
                <a:cs typeface="Old Standard TT"/>
                <a:sym typeface="Old Standard TT"/>
              </a:defRPr>
            </a:lvl8pPr>
            <a:lvl9pPr lvl="8" algn="r">
              <a:buNone/>
              <a:defRPr sz="1000">
                <a:solidFill>
                  <a:schemeClr val="dk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6.jp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7.png"/><Relationship Id="rId6" Type="http://schemas.openxmlformats.org/officeDocument/2006/relationships/image" Target="../media/image11.png"/><Relationship Id="rId7"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5.png"/><Relationship Id="rId5"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comments" Target="../comments/comment1.xml"/><Relationship Id="rId4" Type="http://schemas.openxmlformats.org/officeDocument/2006/relationships/hyperlink" Target="http://drive.google.com/file/d/1ILqavVUpILteUJLquiyrIlWq5KJW0gux/view" TargetMode="External"/><Relationship Id="rId5"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comments" Target="../comments/commen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comments" Target="../comments/comment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 name="Shape 58"/>
        <p:cNvGrpSpPr/>
        <p:nvPr/>
      </p:nvGrpSpPr>
      <p:grpSpPr>
        <a:xfrm>
          <a:off x="0" y="0"/>
          <a:ext cx="0" cy="0"/>
          <a:chOff x="0" y="0"/>
          <a:chExt cx="0" cy="0"/>
        </a:xfrm>
      </p:grpSpPr>
      <p:sp>
        <p:nvSpPr>
          <p:cNvPr id="59" name="Google Shape;59;p13"/>
          <p:cNvSpPr txBox="1"/>
          <p:nvPr>
            <p:ph type="ctrTitle"/>
          </p:nvPr>
        </p:nvSpPr>
        <p:spPr>
          <a:xfrm>
            <a:off x="512700" y="80125"/>
            <a:ext cx="8118600" cy="1522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Food Safety Website </a:t>
            </a:r>
            <a:endParaRPr/>
          </a:p>
          <a:p>
            <a:pPr indent="0" lvl="0" marL="0" rtl="0" algn="l">
              <a:spcBef>
                <a:spcPts val="0"/>
              </a:spcBef>
              <a:spcAft>
                <a:spcPts val="0"/>
              </a:spcAft>
              <a:buNone/>
            </a:pPr>
            <a:r>
              <a:rPr lang="en" sz="3000"/>
              <a:t>(Mobile Friendly)</a:t>
            </a:r>
            <a:endParaRPr sz="3000"/>
          </a:p>
        </p:txBody>
      </p:sp>
      <p:sp>
        <p:nvSpPr>
          <p:cNvPr id="60" name="Google Shape;60;p13"/>
          <p:cNvSpPr txBox="1"/>
          <p:nvPr>
            <p:ph idx="1" type="subTitle"/>
          </p:nvPr>
        </p:nvSpPr>
        <p:spPr>
          <a:xfrm>
            <a:off x="512700" y="2412264"/>
            <a:ext cx="8118600" cy="787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Prateek Mishra, Tim Nguyen, Mahek Mehta, Zachary Gehr, Kiel Lew, Chanaka Perera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sz="1800"/>
          </a:p>
          <a:p>
            <a:pPr indent="0" lvl="0" marL="0" rtl="0" algn="l">
              <a:spcBef>
                <a:spcPts val="0"/>
              </a:spcBef>
              <a:spcAft>
                <a:spcPts val="0"/>
              </a:spcAft>
              <a:buNone/>
            </a:pPr>
            <a:r>
              <a:rPr lang="en" sz="1800"/>
              <a:t>CS 4624: Multimedia, Hypertext, and Information Access</a:t>
            </a:r>
            <a:endParaRPr sz="1800"/>
          </a:p>
          <a:p>
            <a:pPr indent="0" lvl="0" marL="0" rtl="0" algn="l">
              <a:spcBef>
                <a:spcPts val="0"/>
              </a:spcBef>
              <a:spcAft>
                <a:spcPts val="0"/>
              </a:spcAft>
              <a:buNone/>
            </a:pPr>
            <a:r>
              <a:rPr lang="en" sz="1800"/>
              <a:t>Professor Fox</a:t>
            </a:r>
            <a:endParaRPr sz="1800"/>
          </a:p>
          <a:p>
            <a:pPr indent="0" lvl="0" marL="0" rtl="0" algn="l">
              <a:spcBef>
                <a:spcPts val="0"/>
              </a:spcBef>
              <a:spcAft>
                <a:spcPts val="0"/>
              </a:spcAft>
              <a:buNone/>
            </a:pPr>
            <a:r>
              <a:rPr lang="en" sz="1800"/>
              <a:t>Virginia Tech, Blacksburg, VA 24061</a:t>
            </a:r>
            <a:endParaRPr sz="1800"/>
          </a:p>
          <a:p>
            <a:pPr indent="0" lvl="0" marL="0" rtl="0" algn="l">
              <a:spcBef>
                <a:spcPts val="0"/>
              </a:spcBef>
              <a:spcAft>
                <a:spcPts val="0"/>
              </a:spcAft>
              <a:buNone/>
            </a:pPr>
            <a:r>
              <a:rPr lang="en" sz="1800"/>
              <a:t>April 28, 2020</a:t>
            </a:r>
            <a:endParaRPr sz="1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Google Shape;156;p22"/>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Future Ideas</a:t>
            </a:r>
            <a:endParaRPr/>
          </a:p>
        </p:txBody>
      </p:sp>
      <p:sp>
        <p:nvSpPr>
          <p:cNvPr id="157" name="Google Shape;157;p22"/>
          <p:cNvSpPr txBox="1"/>
          <p:nvPr>
            <p:ph idx="1" type="body"/>
          </p:nvPr>
        </p:nvSpPr>
        <p:spPr>
          <a:xfrm>
            <a:off x="311700" y="1171600"/>
            <a:ext cx="8520600" cy="3397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Real Time Notification System</a:t>
            </a:r>
            <a:endParaRPr/>
          </a:p>
          <a:p>
            <a:pPr indent="-342900" lvl="0" marL="457200" rtl="0" algn="l">
              <a:spcBef>
                <a:spcPts val="0"/>
              </a:spcBef>
              <a:spcAft>
                <a:spcPts val="0"/>
              </a:spcAft>
              <a:buSzPts val="1800"/>
              <a:buChar char="●"/>
            </a:pPr>
            <a:r>
              <a:rPr lang="en"/>
              <a:t>Add additional information and expand on the survey to include other </a:t>
            </a:r>
            <a:r>
              <a:rPr lang="en">
                <a:solidFill>
                  <a:srgbClr val="222222"/>
                </a:solidFill>
              </a:rPr>
              <a:t>food safety information outside of the Produce Safety Rule and Preventive Controls for Human Food Rule</a:t>
            </a:r>
            <a:endParaRPr>
              <a:solidFill>
                <a:srgbClr val="222222"/>
              </a:solidFill>
            </a:endParaRPr>
          </a:p>
          <a:p>
            <a:pPr indent="0" lvl="0" marL="457200" rtl="0" algn="l">
              <a:spcBef>
                <a:spcPts val="1600"/>
              </a:spcBef>
              <a:spcAft>
                <a:spcPts val="160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sp>
        <p:nvSpPr>
          <p:cNvPr id="162" name="Google Shape;162;p23"/>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Acknowledgements</a:t>
            </a:r>
            <a:endParaRPr/>
          </a:p>
        </p:txBody>
      </p:sp>
      <p:sp>
        <p:nvSpPr>
          <p:cNvPr id="163" name="Google Shape;163;p23"/>
          <p:cNvSpPr txBox="1"/>
          <p:nvPr>
            <p:ph idx="1" type="body"/>
          </p:nvPr>
        </p:nvSpPr>
        <p:spPr>
          <a:xfrm>
            <a:off x="311700" y="1171675"/>
            <a:ext cx="3999900" cy="3397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rPr lang="en"/>
              <a:t>Client:</a:t>
            </a:r>
            <a:r>
              <a:rPr lang="en"/>
              <a:t> Minh Duong</a:t>
            </a:r>
            <a:endParaRPr/>
          </a:p>
          <a:p>
            <a:pPr indent="0" lvl="0" marL="0" rtl="0" algn="ctr">
              <a:spcBef>
                <a:spcPts val="0"/>
              </a:spcBef>
              <a:spcAft>
                <a:spcPts val="0"/>
              </a:spcAft>
              <a:buNone/>
            </a:pPr>
            <a:r>
              <a:rPr lang="en"/>
              <a:t>Doctoral Student in Food, Science &amp; Technology</a:t>
            </a:r>
            <a:endParaRPr/>
          </a:p>
          <a:p>
            <a:pPr indent="0" lvl="0" marL="0" rtl="0" algn="ctr">
              <a:spcBef>
                <a:spcPts val="0"/>
              </a:spcBef>
              <a:spcAft>
                <a:spcPts val="0"/>
              </a:spcAft>
              <a:buNone/>
            </a:pPr>
            <a:r>
              <a:t/>
            </a:r>
            <a:endParaRPr/>
          </a:p>
        </p:txBody>
      </p:sp>
      <p:pic>
        <p:nvPicPr>
          <p:cNvPr id="164" name="Google Shape;164;p23"/>
          <p:cNvPicPr preferRelativeResize="0"/>
          <p:nvPr/>
        </p:nvPicPr>
        <p:blipFill>
          <a:blip r:embed="rId3">
            <a:alphaModFix/>
          </a:blip>
          <a:stretch>
            <a:fillRect/>
          </a:stretch>
        </p:blipFill>
        <p:spPr>
          <a:xfrm>
            <a:off x="1369450" y="1315488"/>
            <a:ext cx="1884400" cy="2512525"/>
          </a:xfrm>
          <a:prstGeom prst="rect">
            <a:avLst/>
          </a:prstGeom>
          <a:noFill/>
          <a:ln>
            <a:noFill/>
          </a:ln>
        </p:spPr>
      </p:pic>
      <p:sp>
        <p:nvSpPr>
          <p:cNvPr id="165" name="Google Shape;165;p23"/>
          <p:cNvSpPr txBox="1"/>
          <p:nvPr>
            <p:ph idx="1" type="body"/>
          </p:nvPr>
        </p:nvSpPr>
        <p:spPr>
          <a:xfrm>
            <a:off x="4832400" y="1171675"/>
            <a:ext cx="3999900" cy="3397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rPr lang="en"/>
              <a:t>Professor Edward Fox</a:t>
            </a:r>
            <a:endParaRPr/>
          </a:p>
          <a:p>
            <a:pPr indent="0" lvl="0" marL="0" rtl="0" algn="ctr">
              <a:spcBef>
                <a:spcPts val="0"/>
              </a:spcBef>
              <a:spcAft>
                <a:spcPts val="0"/>
              </a:spcAft>
              <a:buNone/>
            </a:pPr>
            <a:r>
              <a:rPr lang="en"/>
              <a:t>Department of Computer Science</a:t>
            </a:r>
            <a:endParaRPr/>
          </a:p>
          <a:p>
            <a:pPr indent="0" lvl="0" marL="0" rtl="0" algn="ctr">
              <a:spcBef>
                <a:spcPts val="0"/>
              </a:spcBef>
              <a:spcAft>
                <a:spcPts val="0"/>
              </a:spcAft>
              <a:buNone/>
            </a:pPr>
            <a:r>
              <a:t/>
            </a:r>
            <a:endParaRPr/>
          </a:p>
        </p:txBody>
      </p:sp>
      <p:pic>
        <p:nvPicPr>
          <p:cNvPr id="166" name="Google Shape;166;p23"/>
          <p:cNvPicPr preferRelativeResize="0"/>
          <p:nvPr/>
        </p:nvPicPr>
        <p:blipFill>
          <a:blip r:embed="rId4">
            <a:alphaModFix/>
          </a:blip>
          <a:stretch>
            <a:fillRect/>
          </a:stretch>
        </p:blipFill>
        <p:spPr>
          <a:xfrm>
            <a:off x="5424488" y="1515850"/>
            <a:ext cx="2815725" cy="21118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sp>
        <p:nvSpPr>
          <p:cNvPr id="171" name="Google Shape;171;p24"/>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References</a:t>
            </a:r>
            <a:endParaRPr/>
          </a:p>
        </p:txBody>
      </p:sp>
      <p:sp>
        <p:nvSpPr>
          <p:cNvPr id="172" name="Google Shape;172;p24"/>
          <p:cNvSpPr txBox="1"/>
          <p:nvPr>
            <p:ph idx="1" type="body"/>
          </p:nvPr>
        </p:nvSpPr>
        <p:spPr>
          <a:xfrm>
            <a:off x="311700" y="1171600"/>
            <a:ext cx="8520600" cy="3397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200">
                <a:latin typeface="Times New Roman"/>
                <a:ea typeface="Times New Roman"/>
                <a:cs typeface="Times New Roman"/>
                <a:sym typeface="Times New Roman"/>
              </a:rPr>
              <a:t>Hartson, Rex, and Pardha S. Pyla. </a:t>
            </a:r>
            <a:r>
              <a:rPr i="1" lang="en" sz="1200">
                <a:latin typeface="Times New Roman"/>
                <a:ea typeface="Times New Roman"/>
                <a:cs typeface="Times New Roman"/>
                <a:sym typeface="Times New Roman"/>
              </a:rPr>
              <a:t>The Ux Book: Process and Guidelines for Ensuring a Quality User Experience</a:t>
            </a:r>
            <a:r>
              <a:rPr lang="en" sz="1200">
                <a:latin typeface="Times New Roman"/>
                <a:ea typeface="Times New Roman"/>
                <a:cs typeface="Times New Roman"/>
                <a:sym typeface="Times New Roman"/>
              </a:rPr>
              <a:t>. Burlington: Elsevier Science, 2012. http://www.sciencedirect.com/science/article/pii/B9780123852410000117. Accessed 4 May 2020.</a:t>
            </a:r>
            <a:endParaRPr sz="1200">
              <a:latin typeface="Times New Roman"/>
              <a:ea typeface="Times New Roman"/>
              <a:cs typeface="Times New Roman"/>
              <a:sym typeface="Times New Roman"/>
            </a:endParaRPr>
          </a:p>
          <a:p>
            <a:pPr indent="-342900" lvl="0" marL="457200" rtl="0" algn="l">
              <a:spcBef>
                <a:spcPts val="1600"/>
              </a:spcBef>
              <a:spcAft>
                <a:spcPts val="0"/>
              </a:spcAft>
              <a:buSzPts val="1800"/>
              <a:buChar char="●"/>
            </a:pPr>
            <a:r>
              <a:rPr lang="en" sz="1200">
                <a:latin typeface="Times New Roman"/>
                <a:ea typeface="Times New Roman"/>
                <a:cs typeface="Times New Roman"/>
                <a:sym typeface="Times New Roman"/>
              </a:rPr>
              <a:t>“React Top-Level API.” </a:t>
            </a:r>
            <a:r>
              <a:rPr i="1" lang="en" sz="1200">
                <a:latin typeface="Times New Roman"/>
                <a:ea typeface="Times New Roman"/>
                <a:cs typeface="Times New Roman"/>
                <a:sym typeface="Times New Roman"/>
              </a:rPr>
              <a:t>React</a:t>
            </a:r>
            <a:r>
              <a:rPr lang="en" sz="1200">
                <a:latin typeface="Times New Roman"/>
                <a:ea typeface="Times New Roman"/>
                <a:cs typeface="Times New Roman"/>
                <a:sym typeface="Times New Roman"/>
              </a:rPr>
              <a:t>, 2020, reactjs.org/docs/react-api.html.</a:t>
            </a:r>
            <a:endParaRPr sz="1200">
              <a:latin typeface="Times New Roman"/>
              <a:ea typeface="Times New Roman"/>
              <a:cs typeface="Times New Roman"/>
              <a:sym typeface="Times New Roman"/>
            </a:endParaRPr>
          </a:p>
          <a:p>
            <a:pPr indent="-342900" lvl="0" marL="457200" rtl="0" algn="l">
              <a:spcBef>
                <a:spcPts val="1200"/>
              </a:spcBef>
              <a:spcAft>
                <a:spcPts val="0"/>
              </a:spcAft>
              <a:buSzPts val="1800"/>
              <a:buChar char="●"/>
            </a:pPr>
            <a:r>
              <a:rPr lang="en" sz="1200">
                <a:latin typeface="Times New Roman"/>
                <a:ea typeface="Times New Roman"/>
                <a:cs typeface="Times New Roman"/>
                <a:sym typeface="Times New Roman"/>
              </a:rPr>
              <a:t>“Survey Library Overview, SurveyJS Library Documentation.” </a:t>
            </a:r>
            <a:r>
              <a:rPr i="1" lang="en" sz="1200">
                <a:latin typeface="Times New Roman"/>
                <a:ea typeface="Times New Roman"/>
                <a:cs typeface="Times New Roman"/>
                <a:sym typeface="Times New Roman"/>
              </a:rPr>
              <a:t>SurveyJS</a:t>
            </a:r>
            <a:r>
              <a:rPr lang="en" sz="1200">
                <a:latin typeface="Times New Roman"/>
                <a:ea typeface="Times New Roman"/>
                <a:cs typeface="Times New Roman"/>
                <a:sym typeface="Times New Roman"/>
              </a:rPr>
              <a:t>, 2020, surveyjs.io/Documentation/Library.</a:t>
            </a:r>
            <a:endParaRPr sz="1200">
              <a:latin typeface="Times New Roman"/>
              <a:ea typeface="Times New Roman"/>
              <a:cs typeface="Times New Roman"/>
              <a:sym typeface="Times New Roman"/>
            </a:endParaRPr>
          </a:p>
          <a:p>
            <a:pPr indent="-342900" lvl="0" marL="457200" rtl="0" algn="l">
              <a:spcBef>
                <a:spcPts val="1200"/>
              </a:spcBef>
              <a:spcAft>
                <a:spcPts val="0"/>
              </a:spcAft>
              <a:buSzPts val="1800"/>
              <a:buChar char="●"/>
            </a:pPr>
            <a:r>
              <a:rPr lang="en" sz="1200">
                <a:latin typeface="Times New Roman"/>
                <a:ea typeface="Times New Roman"/>
                <a:cs typeface="Times New Roman"/>
                <a:sym typeface="Times New Roman"/>
              </a:rPr>
              <a:t>Vermaak, Stuart. “Online Survey Software: Qualtrics Survey Solutions.” </a:t>
            </a:r>
            <a:r>
              <a:rPr i="1" lang="en" sz="1200">
                <a:latin typeface="Times New Roman"/>
                <a:ea typeface="Times New Roman"/>
                <a:cs typeface="Times New Roman"/>
                <a:sym typeface="Times New Roman"/>
              </a:rPr>
              <a:t>Is My Farm Operation Covered or Exempt from the Produce Safety Rule?</a:t>
            </a:r>
            <a:r>
              <a:rPr lang="en" sz="1200">
                <a:latin typeface="Times New Roman"/>
                <a:ea typeface="Times New Roman"/>
                <a:cs typeface="Times New Roman"/>
                <a:sym typeface="Times New Roman"/>
              </a:rPr>
              <a:t>, Virginia Cooperative Extension, 2020, vce.az1.qualtrics.com/jfe/form/SV_emnhR0UpFpiVvlr.</a:t>
            </a:r>
            <a:endParaRPr sz="1200">
              <a:latin typeface="Times New Roman"/>
              <a:ea typeface="Times New Roman"/>
              <a:cs typeface="Times New Roman"/>
              <a:sym typeface="Times New Roman"/>
            </a:endParaRPr>
          </a:p>
          <a:p>
            <a:pPr indent="0" lvl="0" marL="457200" rtl="0" algn="l">
              <a:spcBef>
                <a:spcPts val="1200"/>
              </a:spcBef>
              <a:spcAft>
                <a:spcPts val="160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Google Shape;177;p25"/>
          <p:cNvSpPr txBox="1"/>
          <p:nvPr>
            <p:ph type="title"/>
          </p:nvPr>
        </p:nvSpPr>
        <p:spPr>
          <a:xfrm>
            <a:off x="512700" y="1893300"/>
            <a:ext cx="8118600" cy="1522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Questions?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 name="Shape 64"/>
        <p:cNvGrpSpPr/>
        <p:nvPr/>
      </p:nvGrpSpPr>
      <p:grpSpPr>
        <a:xfrm>
          <a:off x="0" y="0"/>
          <a:ext cx="0" cy="0"/>
          <a:chOff x="0" y="0"/>
          <a:chExt cx="0" cy="0"/>
        </a:xfrm>
      </p:grpSpPr>
      <p:sp>
        <p:nvSpPr>
          <p:cNvPr id="65" name="Google Shape;65;p14"/>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Outline</a:t>
            </a:r>
            <a:endParaRPr/>
          </a:p>
        </p:txBody>
      </p:sp>
      <p:sp>
        <p:nvSpPr>
          <p:cNvPr id="66" name="Google Shape;66;p14"/>
          <p:cNvSpPr txBox="1"/>
          <p:nvPr>
            <p:ph idx="1" type="body"/>
          </p:nvPr>
        </p:nvSpPr>
        <p:spPr>
          <a:xfrm>
            <a:off x="311700" y="1171600"/>
            <a:ext cx="8520600" cy="3397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Overview</a:t>
            </a:r>
            <a:endParaRPr/>
          </a:p>
          <a:p>
            <a:pPr indent="-342900" lvl="0" marL="457200" rtl="0" algn="l">
              <a:spcBef>
                <a:spcPts val="0"/>
              </a:spcBef>
              <a:spcAft>
                <a:spcPts val="0"/>
              </a:spcAft>
              <a:buSzPts val="1800"/>
              <a:buChar char="●"/>
            </a:pPr>
            <a:r>
              <a:rPr lang="en"/>
              <a:t>Timeline</a:t>
            </a:r>
            <a:endParaRPr/>
          </a:p>
          <a:p>
            <a:pPr indent="-342900" lvl="0" marL="457200" rtl="0" algn="l">
              <a:spcBef>
                <a:spcPts val="0"/>
              </a:spcBef>
              <a:spcAft>
                <a:spcPts val="0"/>
              </a:spcAft>
              <a:buSzPts val="1800"/>
              <a:buChar char="●"/>
            </a:pPr>
            <a:r>
              <a:rPr lang="en"/>
              <a:t>Project Design</a:t>
            </a:r>
            <a:endParaRPr/>
          </a:p>
          <a:p>
            <a:pPr indent="-342900" lvl="0" marL="457200" rtl="0" algn="l">
              <a:spcBef>
                <a:spcPts val="0"/>
              </a:spcBef>
              <a:spcAft>
                <a:spcPts val="0"/>
              </a:spcAft>
              <a:buSzPts val="1800"/>
              <a:buChar char="●"/>
            </a:pPr>
            <a:r>
              <a:rPr lang="en"/>
              <a:t>Deliverables</a:t>
            </a:r>
            <a:endParaRPr/>
          </a:p>
          <a:p>
            <a:pPr indent="-342900" lvl="0" marL="457200" rtl="0" algn="l">
              <a:spcBef>
                <a:spcPts val="0"/>
              </a:spcBef>
              <a:spcAft>
                <a:spcPts val="0"/>
              </a:spcAft>
              <a:buSzPts val="1800"/>
              <a:buChar char="●"/>
            </a:pPr>
            <a:r>
              <a:rPr lang="en"/>
              <a:t>Problems Faced</a:t>
            </a:r>
            <a:endParaRPr/>
          </a:p>
          <a:p>
            <a:pPr indent="-342900" lvl="0" marL="457200" rtl="0" algn="l">
              <a:spcBef>
                <a:spcPts val="0"/>
              </a:spcBef>
              <a:spcAft>
                <a:spcPts val="0"/>
              </a:spcAft>
              <a:buSzPts val="1800"/>
              <a:buChar char="●"/>
            </a:pPr>
            <a:r>
              <a:rPr lang="en"/>
              <a:t>Lessons Learned</a:t>
            </a:r>
            <a:endParaRPr/>
          </a:p>
          <a:p>
            <a:pPr indent="-342900" lvl="0" marL="457200" rtl="0" algn="l">
              <a:spcBef>
                <a:spcPts val="0"/>
              </a:spcBef>
              <a:spcAft>
                <a:spcPts val="0"/>
              </a:spcAft>
              <a:buSzPts val="1800"/>
              <a:buChar char="●"/>
            </a:pPr>
            <a:r>
              <a:rPr lang="en"/>
              <a:t>Future Ideas</a:t>
            </a:r>
            <a:endParaRPr/>
          </a:p>
          <a:p>
            <a:pPr indent="-342900" lvl="0" marL="457200" rtl="0" algn="l">
              <a:spcBef>
                <a:spcPts val="0"/>
              </a:spcBef>
              <a:spcAft>
                <a:spcPts val="0"/>
              </a:spcAft>
              <a:buSzPts val="1800"/>
              <a:buChar char="●"/>
            </a:pPr>
            <a:r>
              <a:rPr lang="en"/>
              <a:t>Acknowledgements</a:t>
            </a:r>
            <a:endParaRPr/>
          </a:p>
          <a:p>
            <a:pPr indent="-342900" lvl="0" marL="457200" rtl="0" algn="l">
              <a:spcBef>
                <a:spcPts val="0"/>
              </a:spcBef>
              <a:spcAft>
                <a:spcPts val="0"/>
              </a:spcAft>
              <a:buSzPts val="1800"/>
              <a:buChar char="●"/>
            </a:pPr>
            <a:r>
              <a:rPr lang="en"/>
              <a:t>References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sp>
        <p:nvSpPr>
          <p:cNvPr id="71" name="Google Shape;71;p15"/>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Overview</a:t>
            </a:r>
            <a:endParaRPr/>
          </a:p>
        </p:txBody>
      </p:sp>
      <p:sp>
        <p:nvSpPr>
          <p:cNvPr id="72" name="Google Shape;72;p15"/>
          <p:cNvSpPr txBox="1"/>
          <p:nvPr>
            <p:ph idx="1" type="body"/>
          </p:nvPr>
        </p:nvSpPr>
        <p:spPr>
          <a:xfrm>
            <a:off x="311700" y="1171600"/>
            <a:ext cx="8520600" cy="3397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User based web/mobile application</a:t>
            </a:r>
            <a:endParaRPr/>
          </a:p>
          <a:p>
            <a:pPr indent="-317500" lvl="1" marL="914400" rtl="0" algn="l">
              <a:spcBef>
                <a:spcPts val="0"/>
              </a:spcBef>
              <a:spcAft>
                <a:spcPts val="0"/>
              </a:spcAft>
              <a:buSzPts val="1400"/>
              <a:buChar char="○"/>
            </a:pPr>
            <a:r>
              <a:rPr lang="en"/>
              <a:t>Helps navigate changing legislation for </a:t>
            </a:r>
            <a:r>
              <a:rPr lang="en"/>
              <a:t>farmers</a:t>
            </a:r>
            <a:endParaRPr/>
          </a:p>
          <a:p>
            <a:pPr indent="-342900" lvl="0" marL="457200" rtl="0" algn="l">
              <a:spcBef>
                <a:spcPts val="0"/>
              </a:spcBef>
              <a:spcAft>
                <a:spcPts val="0"/>
              </a:spcAft>
              <a:buSzPts val="1800"/>
              <a:buChar char="●"/>
            </a:pPr>
            <a:r>
              <a:rPr lang="en"/>
              <a:t>Helping farmers identify produce safety regulation</a:t>
            </a:r>
            <a:endParaRPr/>
          </a:p>
          <a:p>
            <a:pPr indent="-317500" lvl="1" marL="914400" rtl="0" algn="l">
              <a:spcBef>
                <a:spcPts val="0"/>
              </a:spcBef>
              <a:spcAft>
                <a:spcPts val="0"/>
              </a:spcAft>
              <a:buSzPts val="1400"/>
              <a:buChar char="○"/>
            </a:pPr>
            <a:r>
              <a:rPr lang="en"/>
              <a:t>Site uses info in accordance with FDA, CDC, and VA Cooperative Extension</a:t>
            </a:r>
            <a:endParaRPr/>
          </a:p>
          <a:p>
            <a:pPr indent="-342900" lvl="0" marL="457200" rtl="0" algn="l">
              <a:spcBef>
                <a:spcPts val="0"/>
              </a:spcBef>
              <a:spcAft>
                <a:spcPts val="0"/>
              </a:spcAft>
              <a:buSzPts val="1800"/>
              <a:buChar char="●"/>
            </a:pPr>
            <a:r>
              <a:rPr lang="en"/>
              <a:t>Website Includes:</a:t>
            </a:r>
            <a:endParaRPr/>
          </a:p>
          <a:p>
            <a:pPr indent="-317500" lvl="1" marL="914400" rtl="0" algn="l">
              <a:spcBef>
                <a:spcPts val="0"/>
              </a:spcBef>
              <a:spcAft>
                <a:spcPts val="0"/>
              </a:spcAft>
              <a:buSzPts val="1400"/>
              <a:buChar char="○"/>
            </a:pPr>
            <a:r>
              <a:rPr lang="en"/>
              <a:t>Seven internal </a:t>
            </a:r>
            <a:r>
              <a:rPr lang="en"/>
              <a:t>web pages</a:t>
            </a:r>
            <a:endParaRPr/>
          </a:p>
          <a:p>
            <a:pPr indent="-317500" lvl="1" marL="914400" rtl="0" algn="l">
              <a:spcBef>
                <a:spcPts val="0"/>
              </a:spcBef>
              <a:spcAft>
                <a:spcPts val="0"/>
              </a:spcAft>
              <a:buSzPts val="1400"/>
              <a:buChar char="○"/>
            </a:pPr>
            <a:r>
              <a:rPr lang="en"/>
              <a:t>Internal user-client created by our team</a:t>
            </a:r>
            <a:endParaRPr/>
          </a:p>
          <a:p>
            <a:pPr indent="-317500" lvl="1" marL="914400" rtl="0" algn="l">
              <a:spcBef>
                <a:spcPts val="0"/>
              </a:spcBef>
              <a:spcAft>
                <a:spcPts val="0"/>
              </a:spcAft>
              <a:buSzPts val="1400"/>
              <a:buChar char="○"/>
            </a:pPr>
            <a:r>
              <a:rPr lang="en"/>
              <a:t>FAQ page to help farmers with information</a:t>
            </a:r>
            <a:endParaRPr/>
          </a:p>
          <a:p>
            <a:pPr indent="-317500" lvl="1" marL="914400" rtl="0" algn="l">
              <a:spcBef>
                <a:spcPts val="0"/>
              </a:spcBef>
              <a:spcAft>
                <a:spcPts val="0"/>
              </a:spcAft>
              <a:buSzPts val="1400"/>
              <a:buChar char="○"/>
            </a:pPr>
            <a:r>
              <a:rPr lang="en"/>
              <a:t>External links to FDA produce requirements</a:t>
            </a:r>
            <a:endParaRPr/>
          </a:p>
          <a:p>
            <a:pPr indent="-317500" lvl="1" marL="914400" rtl="0" algn="l">
              <a:spcBef>
                <a:spcPts val="0"/>
              </a:spcBef>
              <a:spcAft>
                <a:spcPts val="0"/>
              </a:spcAft>
              <a:buSzPts val="1400"/>
              <a:buChar char="○"/>
            </a:pPr>
            <a:r>
              <a:rPr lang="en"/>
              <a:t>CDC food recall updates</a:t>
            </a:r>
            <a:endParaRPr/>
          </a:p>
          <a:p>
            <a:pPr indent="-317500" lvl="1" marL="914400" rtl="0" algn="l">
              <a:spcBef>
                <a:spcPts val="0"/>
              </a:spcBef>
              <a:spcAft>
                <a:spcPts val="0"/>
              </a:spcAft>
              <a:buSzPts val="1400"/>
              <a:buChar char="○"/>
            </a:pPr>
            <a:r>
              <a:rPr lang="en"/>
              <a:t>Surveys to provide essential information to users</a:t>
            </a:r>
            <a:endParaRPr/>
          </a:p>
        </p:txBody>
      </p:sp>
      <p:pic>
        <p:nvPicPr>
          <p:cNvPr id="73" name="Google Shape;73;p15"/>
          <p:cNvPicPr preferRelativeResize="0"/>
          <p:nvPr/>
        </p:nvPicPr>
        <p:blipFill>
          <a:blip r:embed="rId3">
            <a:alphaModFix/>
          </a:blip>
          <a:stretch>
            <a:fillRect/>
          </a:stretch>
        </p:blipFill>
        <p:spPr>
          <a:xfrm>
            <a:off x="5699800" y="2450899"/>
            <a:ext cx="2944250" cy="23380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Google Shape;78;p16"/>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Timeline</a:t>
            </a:r>
            <a:endParaRPr/>
          </a:p>
        </p:txBody>
      </p:sp>
      <p:sp>
        <p:nvSpPr>
          <p:cNvPr id="79" name="Google Shape;79;p16"/>
          <p:cNvSpPr txBox="1"/>
          <p:nvPr>
            <p:ph idx="1" type="body"/>
          </p:nvPr>
        </p:nvSpPr>
        <p:spPr>
          <a:xfrm>
            <a:off x="311700" y="1171600"/>
            <a:ext cx="8520600" cy="3397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sp>
        <p:nvSpPr>
          <p:cNvPr id="80" name="Google Shape;80;p16"/>
          <p:cNvSpPr/>
          <p:nvPr/>
        </p:nvSpPr>
        <p:spPr>
          <a:xfrm>
            <a:off x="1662920" y="2251735"/>
            <a:ext cx="353400" cy="36900"/>
          </a:xfrm>
          <a:prstGeom prst="roundRect">
            <a:avLst>
              <a:gd fmla="val 50000" name="adj"/>
            </a:avLst>
          </a:prstGeom>
          <a:solidFill>
            <a:srgbClr val="A72A1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1" name="Google Shape;81;p16"/>
          <p:cNvGrpSpPr/>
          <p:nvPr/>
        </p:nvGrpSpPr>
        <p:grpSpPr>
          <a:xfrm>
            <a:off x="519875" y="1948510"/>
            <a:ext cx="1310403" cy="1897975"/>
            <a:chOff x="519875" y="1948510"/>
            <a:chExt cx="1310403" cy="1897975"/>
          </a:xfrm>
        </p:grpSpPr>
        <p:sp>
          <p:nvSpPr>
            <p:cNvPr id="82" name="Google Shape;82;p16"/>
            <p:cNvSpPr/>
            <p:nvPr/>
          </p:nvSpPr>
          <p:spPr>
            <a:xfrm>
              <a:off x="877947" y="1948510"/>
              <a:ext cx="594300" cy="594300"/>
            </a:xfrm>
            <a:prstGeom prst="ellipse">
              <a:avLst/>
            </a:prstGeom>
            <a:noFill/>
            <a:ln cap="flat" cmpd="sng" w="38100">
              <a:solidFill>
                <a:srgbClr val="A72A1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16"/>
            <p:cNvSpPr txBox="1"/>
            <p:nvPr/>
          </p:nvSpPr>
          <p:spPr>
            <a:xfrm>
              <a:off x="956697" y="2109685"/>
              <a:ext cx="436800" cy="321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800">
                  <a:solidFill>
                    <a:srgbClr val="A72A1E"/>
                  </a:solidFill>
                  <a:latin typeface="Roboto"/>
                  <a:ea typeface="Roboto"/>
                  <a:cs typeface="Roboto"/>
                  <a:sym typeface="Roboto"/>
                </a:rPr>
                <a:t>Feb 11</a:t>
              </a:r>
              <a:endParaRPr b="1" sz="800">
                <a:solidFill>
                  <a:srgbClr val="A72A1E"/>
                </a:solidFill>
                <a:latin typeface="Roboto"/>
                <a:ea typeface="Roboto"/>
                <a:cs typeface="Roboto"/>
                <a:sym typeface="Roboto"/>
              </a:endParaRPr>
            </a:p>
          </p:txBody>
        </p:sp>
        <p:sp>
          <p:nvSpPr>
            <p:cNvPr id="84" name="Google Shape;84;p16"/>
            <p:cNvSpPr txBox="1"/>
            <p:nvPr/>
          </p:nvSpPr>
          <p:spPr>
            <a:xfrm>
              <a:off x="519878" y="2652285"/>
              <a:ext cx="1310400" cy="446400"/>
            </a:xfrm>
            <a:prstGeom prst="rect">
              <a:avLst/>
            </a:prstGeom>
            <a:noFill/>
            <a:ln>
              <a:noFill/>
            </a:ln>
          </p:spPr>
          <p:txBody>
            <a:bodyPr anchorCtr="0" anchor="b" bIns="91425" lIns="91425" spcFirstLastPara="1" rIns="91425" wrap="square" tIns="91425">
              <a:noAutofit/>
            </a:bodyPr>
            <a:lstStyle/>
            <a:p>
              <a:pPr indent="0" lvl="0" marL="0" rtl="0" algn="ctr">
                <a:lnSpc>
                  <a:spcPct val="115000"/>
                </a:lnSpc>
                <a:spcBef>
                  <a:spcPts val="0"/>
                </a:spcBef>
                <a:spcAft>
                  <a:spcPts val="0"/>
                </a:spcAft>
                <a:buNone/>
              </a:pPr>
              <a:r>
                <a:rPr b="1" lang="en" sz="1000">
                  <a:solidFill>
                    <a:srgbClr val="A72A1E"/>
                  </a:solidFill>
                  <a:latin typeface="Roboto"/>
                  <a:ea typeface="Roboto"/>
                  <a:cs typeface="Roboto"/>
                  <a:sym typeface="Roboto"/>
                </a:rPr>
                <a:t>First Client Meeting</a:t>
              </a:r>
              <a:endParaRPr b="1" sz="1000">
                <a:solidFill>
                  <a:srgbClr val="A72A1E"/>
                </a:solidFill>
                <a:latin typeface="Roboto"/>
                <a:ea typeface="Roboto"/>
                <a:cs typeface="Roboto"/>
                <a:sym typeface="Roboto"/>
              </a:endParaRPr>
            </a:p>
          </p:txBody>
        </p:sp>
        <p:sp>
          <p:nvSpPr>
            <p:cNvPr id="85" name="Google Shape;85;p16"/>
            <p:cNvSpPr txBox="1"/>
            <p:nvPr/>
          </p:nvSpPr>
          <p:spPr>
            <a:xfrm>
              <a:off x="519875" y="3109085"/>
              <a:ext cx="1310400" cy="737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000">
                  <a:solidFill>
                    <a:srgbClr val="A72A1E"/>
                  </a:solidFill>
                  <a:latin typeface="Roboto"/>
                  <a:ea typeface="Roboto"/>
                  <a:cs typeface="Roboto"/>
                  <a:sym typeface="Roboto"/>
                </a:rPr>
                <a:t>Wireframe Prototyping</a:t>
              </a:r>
              <a:endParaRPr b="1" sz="1000">
                <a:solidFill>
                  <a:srgbClr val="A72A1E"/>
                </a:solidFill>
                <a:latin typeface="Roboto"/>
                <a:ea typeface="Roboto"/>
                <a:cs typeface="Roboto"/>
                <a:sym typeface="Roboto"/>
              </a:endParaRPr>
            </a:p>
          </p:txBody>
        </p:sp>
      </p:grpSp>
      <p:grpSp>
        <p:nvGrpSpPr>
          <p:cNvPr id="86" name="Google Shape;86;p16"/>
          <p:cNvGrpSpPr/>
          <p:nvPr/>
        </p:nvGrpSpPr>
        <p:grpSpPr>
          <a:xfrm>
            <a:off x="1848940" y="1948510"/>
            <a:ext cx="1310400" cy="1897975"/>
            <a:chOff x="1848940" y="1948510"/>
            <a:chExt cx="1310400" cy="1897975"/>
          </a:xfrm>
        </p:grpSpPr>
        <p:sp>
          <p:nvSpPr>
            <p:cNvPr id="87" name="Google Shape;87;p16"/>
            <p:cNvSpPr/>
            <p:nvPr/>
          </p:nvSpPr>
          <p:spPr>
            <a:xfrm>
              <a:off x="2206990" y="1948510"/>
              <a:ext cx="594300" cy="594300"/>
            </a:xfrm>
            <a:prstGeom prst="ellipse">
              <a:avLst/>
            </a:prstGeom>
            <a:noFill/>
            <a:ln cap="flat" cmpd="sng" w="38100">
              <a:solidFill>
                <a:srgbClr val="A72A1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16"/>
            <p:cNvSpPr txBox="1"/>
            <p:nvPr/>
          </p:nvSpPr>
          <p:spPr>
            <a:xfrm>
              <a:off x="1848940" y="2652285"/>
              <a:ext cx="1310400" cy="446400"/>
            </a:xfrm>
            <a:prstGeom prst="rect">
              <a:avLst/>
            </a:prstGeom>
            <a:noFill/>
            <a:ln>
              <a:noFill/>
            </a:ln>
          </p:spPr>
          <p:txBody>
            <a:bodyPr anchorCtr="0" anchor="b" bIns="91425" lIns="91425" spcFirstLastPara="1" rIns="91425" wrap="square" tIns="91425">
              <a:noAutofit/>
            </a:bodyPr>
            <a:lstStyle/>
            <a:p>
              <a:pPr indent="0" lvl="0" marL="0" rtl="0" algn="ctr">
                <a:lnSpc>
                  <a:spcPct val="115000"/>
                </a:lnSpc>
                <a:spcBef>
                  <a:spcPts val="0"/>
                </a:spcBef>
                <a:spcAft>
                  <a:spcPts val="0"/>
                </a:spcAft>
                <a:buNone/>
              </a:pPr>
              <a:r>
                <a:rPr b="1" lang="en" sz="1000">
                  <a:solidFill>
                    <a:srgbClr val="A72A1E"/>
                  </a:solidFill>
                  <a:latin typeface="Roboto"/>
                  <a:ea typeface="Roboto"/>
                  <a:cs typeface="Roboto"/>
                  <a:sym typeface="Roboto"/>
                </a:rPr>
                <a:t>Front End Development</a:t>
              </a:r>
              <a:endParaRPr b="1" sz="1000">
                <a:solidFill>
                  <a:srgbClr val="A72A1E"/>
                </a:solidFill>
                <a:latin typeface="Roboto"/>
                <a:ea typeface="Roboto"/>
                <a:cs typeface="Roboto"/>
                <a:sym typeface="Roboto"/>
              </a:endParaRPr>
            </a:p>
          </p:txBody>
        </p:sp>
        <p:sp>
          <p:nvSpPr>
            <p:cNvPr id="89" name="Google Shape;89;p16"/>
            <p:cNvSpPr txBox="1"/>
            <p:nvPr/>
          </p:nvSpPr>
          <p:spPr>
            <a:xfrm>
              <a:off x="1848940" y="3109085"/>
              <a:ext cx="1310400" cy="737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000">
                  <a:solidFill>
                    <a:srgbClr val="A72A1E"/>
                  </a:solidFill>
                  <a:latin typeface="Roboto"/>
                  <a:ea typeface="Roboto"/>
                  <a:cs typeface="Roboto"/>
                  <a:sym typeface="Roboto"/>
                </a:rPr>
                <a:t>Present Prototype to Client and Receive Feedback</a:t>
              </a:r>
              <a:endParaRPr b="1" sz="1000">
                <a:solidFill>
                  <a:srgbClr val="A72A1E"/>
                </a:solidFill>
                <a:latin typeface="Roboto"/>
                <a:ea typeface="Roboto"/>
                <a:cs typeface="Roboto"/>
                <a:sym typeface="Roboto"/>
              </a:endParaRPr>
            </a:p>
          </p:txBody>
        </p:sp>
        <p:sp>
          <p:nvSpPr>
            <p:cNvPr id="90" name="Google Shape;90;p16"/>
            <p:cNvSpPr txBox="1"/>
            <p:nvPr/>
          </p:nvSpPr>
          <p:spPr>
            <a:xfrm>
              <a:off x="2285740" y="2109685"/>
              <a:ext cx="436800" cy="321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800">
                  <a:solidFill>
                    <a:srgbClr val="A72A1E"/>
                  </a:solidFill>
                  <a:latin typeface="Roboto"/>
                  <a:ea typeface="Roboto"/>
                  <a:cs typeface="Roboto"/>
                  <a:sym typeface="Roboto"/>
                </a:rPr>
                <a:t>Feb 25</a:t>
              </a:r>
              <a:endParaRPr b="1" sz="800">
                <a:solidFill>
                  <a:srgbClr val="A72A1E"/>
                </a:solidFill>
                <a:latin typeface="Roboto"/>
                <a:ea typeface="Roboto"/>
                <a:cs typeface="Roboto"/>
                <a:sym typeface="Roboto"/>
              </a:endParaRPr>
            </a:p>
          </p:txBody>
        </p:sp>
      </p:grpSp>
      <p:grpSp>
        <p:nvGrpSpPr>
          <p:cNvPr id="91" name="Google Shape;91;p16"/>
          <p:cNvGrpSpPr/>
          <p:nvPr/>
        </p:nvGrpSpPr>
        <p:grpSpPr>
          <a:xfrm>
            <a:off x="3178034" y="1948510"/>
            <a:ext cx="1359902" cy="1897974"/>
            <a:chOff x="3178034" y="1948510"/>
            <a:chExt cx="1359902" cy="1897974"/>
          </a:xfrm>
        </p:grpSpPr>
        <p:sp>
          <p:nvSpPr>
            <p:cNvPr id="92" name="Google Shape;92;p16"/>
            <p:cNvSpPr/>
            <p:nvPr/>
          </p:nvSpPr>
          <p:spPr>
            <a:xfrm>
              <a:off x="3560827" y="1948510"/>
              <a:ext cx="594300" cy="594300"/>
            </a:xfrm>
            <a:prstGeom prst="ellipse">
              <a:avLst/>
            </a:prstGeom>
            <a:noFill/>
            <a:ln cap="flat" cmpd="sng" w="38100">
              <a:solidFill>
                <a:srgbClr val="85858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16"/>
            <p:cNvSpPr txBox="1"/>
            <p:nvPr/>
          </p:nvSpPr>
          <p:spPr>
            <a:xfrm>
              <a:off x="3178034" y="2652285"/>
              <a:ext cx="1359900" cy="446400"/>
            </a:xfrm>
            <a:prstGeom prst="rect">
              <a:avLst/>
            </a:prstGeom>
            <a:noFill/>
            <a:ln>
              <a:noFill/>
            </a:ln>
          </p:spPr>
          <p:txBody>
            <a:bodyPr anchorCtr="0" anchor="b" bIns="91425" lIns="91425" spcFirstLastPara="1" rIns="91425" wrap="square" tIns="91425">
              <a:noAutofit/>
            </a:bodyPr>
            <a:lstStyle/>
            <a:p>
              <a:pPr indent="0" lvl="0" marL="0" rtl="0" algn="ctr">
                <a:lnSpc>
                  <a:spcPct val="115000"/>
                </a:lnSpc>
                <a:spcBef>
                  <a:spcPts val="0"/>
                </a:spcBef>
                <a:spcAft>
                  <a:spcPts val="0"/>
                </a:spcAft>
                <a:buNone/>
              </a:pPr>
              <a:r>
                <a:rPr b="1" lang="en" sz="1000">
                  <a:solidFill>
                    <a:srgbClr val="858585"/>
                  </a:solidFill>
                  <a:latin typeface="Roboto"/>
                  <a:ea typeface="Roboto"/>
                  <a:cs typeface="Roboto"/>
                  <a:sym typeface="Roboto"/>
                </a:rPr>
                <a:t>Continue Front End Development</a:t>
              </a:r>
              <a:endParaRPr b="1" sz="1000">
                <a:solidFill>
                  <a:srgbClr val="858585"/>
                </a:solidFill>
                <a:latin typeface="Roboto"/>
                <a:ea typeface="Roboto"/>
                <a:cs typeface="Roboto"/>
                <a:sym typeface="Roboto"/>
              </a:endParaRPr>
            </a:p>
          </p:txBody>
        </p:sp>
        <p:sp>
          <p:nvSpPr>
            <p:cNvPr id="94" name="Google Shape;94;p16"/>
            <p:cNvSpPr txBox="1"/>
            <p:nvPr/>
          </p:nvSpPr>
          <p:spPr>
            <a:xfrm>
              <a:off x="3178036" y="3109084"/>
              <a:ext cx="1359900" cy="737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000">
                  <a:solidFill>
                    <a:srgbClr val="858585"/>
                  </a:solidFill>
                  <a:latin typeface="Roboto"/>
                  <a:ea typeface="Roboto"/>
                  <a:cs typeface="Roboto"/>
                  <a:sym typeface="Roboto"/>
                </a:rPr>
                <a:t>Get Backend Data from Client</a:t>
              </a:r>
              <a:endParaRPr b="1" sz="1000">
                <a:solidFill>
                  <a:srgbClr val="858585"/>
                </a:solidFill>
                <a:latin typeface="Roboto"/>
                <a:ea typeface="Roboto"/>
                <a:cs typeface="Roboto"/>
                <a:sym typeface="Roboto"/>
              </a:endParaRPr>
            </a:p>
          </p:txBody>
        </p:sp>
        <p:sp>
          <p:nvSpPr>
            <p:cNvPr id="95" name="Google Shape;95;p16"/>
            <p:cNvSpPr txBox="1"/>
            <p:nvPr/>
          </p:nvSpPr>
          <p:spPr>
            <a:xfrm>
              <a:off x="3639577" y="2109685"/>
              <a:ext cx="436800" cy="321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800">
                  <a:solidFill>
                    <a:srgbClr val="858585"/>
                  </a:solidFill>
                  <a:latin typeface="Roboto"/>
                  <a:ea typeface="Roboto"/>
                  <a:cs typeface="Roboto"/>
                  <a:sym typeface="Roboto"/>
                </a:rPr>
                <a:t>Mar 26</a:t>
              </a:r>
              <a:endParaRPr b="1" sz="800">
                <a:solidFill>
                  <a:srgbClr val="858585"/>
                </a:solidFill>
                <a:latin typeface="Roboto"/>
                <a:ea typeface="Roboto"/>
                <a:cs typeface="Roboto"/>
                <a:sym typeface="Roboto"/>
              </a:endParaRPr>
            </a:p>
            <a:p>
              <a:pPr indent="0" lvl="0" marL="0" rtl="0" algn="ctr">
                <a:lnSpc>
                  <a:spcPct val="115000"/>
                </a:lnSpc>
                <a:spcBef>
                  <a:spcPts val="1600"/>
                </a:spcBef>
                <a:spcAft>
                  <a:spcPts val="0"/>
                </a:spcAft>
                <a:buNone/>
              </a:pPr>
              <a:r>
                <a:t/>
              </a:r>
              <a:endParaRPr b="1" sz="800">
                <a:solidFill>
                  <a:srgbClr val="858585"/>
                </a:solidFill>
                <a:latin typeface="Roboto"/>
                <a:ea typeface="Roboto"/>
                <a:cs typeface="Roboto"/>
                <a:sym typeface="Roboto"/>
              </a:endParaRPr>
            </a:p>
            <a:p>
              <a:pPr indent="0" lvl="0" marL="0" rtl="0" algn="ctr">
                <a:lnSpc>
                  <a:spcPct val="115000"/>
                </a:lnSpc>
                <a:spcBef>
                  <a:spcPts val="1600"/>
                </a:spcBef>
                <a:spcAft>
                  <a:spcPts val="1600"/>
                </a:spcAft>
                <a:buNone/>
              </a:pPr>
              <a:r>
                <a:t/>
              </a:r>
              <a:endParaRPr b="1" sz="800">
                <a:solidFill>
                  <a:srgbClr val="858585"/>
                </a:solidFill>
                <a:latin typeface="Roboto"/>
                <a:ea typeface="Roboto"/>
                <a:cs typeface="Roboto"/>
                <a:sym typeface="Roboto"/>
              </a:endParaRPr>
            </a:p>
          </p:txBody>
        </p:sp>
      </p:grpSp>
      <p:grpSp>
        <p:nvGrpSpPr>
          <p:cNvPr id="96" name="Google Shape;96;p16"/>
          <p:cNvGrpSpPr/>
          <p:nvPr/>
        </p:nvGrpSpPr>
        <p:grpSpPr>
          <a:xfrm>
            <a:off x="4557650" y="1948510"/>
            <a:ext cx="1310403" cy="1897975"/>
            <a:chOff x="4557650" y="1948510"/>
            <a:chExt cx="1310403" cy="1897975"/>
          </a:xfrm>
        </p:grpSpPr>
        <p:sp>
          <p:nvSpPr>
            <p:cNvPr id="97" name="Google Shape;97;p16"/>
            <p:cNvSpPr/>
            <p:nvPr/>
          </p:nvSpPr>
          <p:spPr>
            <a:xfrm>
              <a:off x="4915703" y="1948510"/>
              <a:ext cx="594300" cy="594300"/>
            </a:xfrm>
            <a:prstGeom prst="ellipse">
              <a:avLst/>
            </a:prstGeom>
            <a:noFill/>
            <a:ln cap="flat" cmpd="sng" w="38100">
              <a:solidFill>
                <a:srgbClr val="85858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6"/>
            <p:cNvSpPr txBox="1"/>
            <p:nvPr/>
          </p:nvSpPr>
          <p:spPr>
            <a:xfrm>
              <a:off x="4557650" y="2652285"/>
              <a:ext cx="1310400" cy="446400"/>
            </a:xfrm>
            <a:prstGeom prst="rect">
              <a:avLst/>
            </a:prstGeom>
            <a:noFill/>
            <a:ln>
              <a:noFill/>
            </a:ln>
          </p:spPr>
          <p:txBody>
            <a:bodyPr anchorCtr="0" anchor="b" bIns="91425" lIns="91425" spcFirstLastPara="1" rIns="91425" wrap="square" tIns="91425">
              <a:noAutofit/>
            </a:bodyPr>
            <a:lstStyle/>
            <a:p>
              <a:pPr indent="0" lvl="0" marL="0" rtl="0" algn="ctr">
                <a:lnSpc>
                  <a:spcPct val="115000"/>
                </a:lnSpc>
                <a:spcBef>
                  <a:spcPts val="0"/>
                </a:spcBef>
                <a:spcAft>
                  <a:spcPts val="0"/>
                </a:spcAft>
                <a:buNone/>
              </a:pPr>
              <a:r>
                <a:rPr b="1" lang="en" sz="1000">
                  <a:solidFill>
                    <a:srgbClr val="858585"/>
                  </a:solidFill>
                  <a:latin typeface="Roboto"/>
                  <a:ea typeface="Roboto"/>
                  <a:cs typeface="Roboto"/>
                  <a:sym typeface="Roboto"/>
                </a:rPr>
                <a:t>Complete Back End Development</a:t>
              </a:r>
              <a:endParaRPr b="1" sz="1000">
                <a:solidFill>
                  <a:srgbClr val="858585"/>
                </a:solidFill>
                <a:latin typeface="Roboto"/>
                <a:ea typeface="Roboto"/>
                <a:cs typeface="Roboto"/>
                <a:sym typeface="Roboto"/>
              </a:endParaRPr>
            </a:p>
          </p:txBody>
        </p:sp>
        <p:sp>
          <p:nvSpPr>
            <p:cNvPr id="99" name="Google Shape;99;p16"/>
            <p:cNvSpPr txBox="1"/>
            <p:nvPr/>
          </p:nvSpPr>
          <p:spPr>
            <a:xfrm>
              <a:off x="4557653" y="3109085"/>
              <a:ext cx="1310400" cy="737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000">
                  <a:solidFill>
                    <a:srgbClr val="858585"/>
                  </a:solidFill>
                  <a:latin typeface="Roboto"/>
                  <a:ea typeface="Roboto"/>
                  <a:cs typeface="Roboto"/>
                  <a:sym typeface="Roboto"/>
                </a:rPr>
                <a:t>Integrate Back End and Front End</a:t>
              </a:r>
              <a:endParaRPr b="1" sz="1000">
                <a:solidFill>
                  <a:srgbClr val="858585"/>
                </a:solidFill>
                <a:latin typeface="Roboto"/>
                <a:ea typeface="Roboto"/>
                <a:cs typeface="Roboto"/>
                <a:sym typeface="Roboto"/>
              </a:endParaRPr>
            </a:p>
          </p:txBody>
        </p:sp>
        <p:sp>
          <p:nvSpPr>
            <p:cNvPr id="100" name="Google Shape;100;p16"/>
            <p:cNvSpPr txBox="1"/>
            <p:nvPr/>
          </p:nvSpPr>
          <p:spPr>
            <a:xfrm>
              <a:off x="4994453" y="2109685"/>
              <a:ext cx="436800" cy="321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800">
                  <a:solidFill>
                    <a:srgbClr val="858585"/>
                  </a:solidFill>
                  <a:latin typeface="Roboto"/>
                  <a:ea typeface="Roboto"/>
                  <a:cs typeface="Roboto"/>
                  <a:sym typeface="Roboto"/>
                </a:rPr>
                <a:t>Apr 12</a:t>
              </a:r>
              <a:endParaRPr b="1" sz="800">
                <a:solidFill>
                  <a:srgbClr val="858585"/>
                </a:solidFill>
                <a:latin typeface="Roboto"/>
                <a:ea typeface="Roboto"/>
                <a:cs typeface="Roboto"/>
                <a:sym typeface="Roboto"/>
              </a:endParaRPr>
            </a:p>
          </p:txBody>
        </p:sp>
      </p:grpSp>
      <p:grpSp>
        <p:nvGrpSpPr>
          <p:cNvPr id="101" name="Google Shape;101;p16"/>
          <p:cNvGrpSpPr/>
          <p:nvPr/>
        </p:nvGrpSpPr>
        <p:grpSpPr>
          <a:xfrm>
            <a:off x="5887800" y="1948510"/>
            <a:ext cx="1359905" cy="1897975"/>
            <a:chOff x="5887800" y="1948510"/>
            <a:chExt cx="1359905" cy="1897975"/>
          </a:xfrm>
        </p:grpSpPr>
        <p:sp>
          <p:nvSpPr>
            <p:cNvPr id="102" name="Google Shape;102;p16"/>
            <p:cNvSpPr/>
            <p:nvPr/>
          </p:nvSpPr>
          <p:spPr>
            <a:xfrm>
              <a:off x="6270606" y="1948510"/>
              <a:ext cx="594300" cy="594300"/>
            </a:xfrm>
            <a:prstGeom prst="ellipse">
              <a:avLst/>
            </a:prstGeom>
            <a:noFill/>
            <a:ln cap="flat" cmpd="sng" w="38100">
              <a:solidFill>
                <a:srgbClr val="85858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16"/>
            <p:cNvSpPr txBox="1"/>
            <p:nvPr/>
          </p:nvSpPr>
          <p:spPr>
            <a:xfrm>
              <a:off x="5887800" y="2652285"/>
              <a:ext cx="1359900" cy="446400"/>
            </a:xfrm>
            <a:prstGeom prst="rect">
              <a:avLst/>
            </a:prstGeom>
            <a:noFill/>
            <a:ln>
              <a:noFill/>
            </a:ln>
          </p:spPr>
          <p:txBody>
            <a:bodyPr anchorCtr="0" anchor="b" bIns="91425" lIns="91425" spcFirstLastPara="1" rIns="91425" wrap="square" tIns="91425">
              <a:noAutofit/>
            </a:bodyPr>
            <a:lstStyle/>
            <a:p>
              <a:pPr indent="0" lvl="0" marL="0" rtl="0" algn="ctr">
                <a:lnSpc>
                  <a:spcPct val="115000"/>
                </a:lnSpc>
                <a:spcBef>
                  <a:spcPts val="0"/>
                </a:spcBef>
                <a:spcAft>
                  <a:spcPts val="0"/>
                </a:spcAft>
                <a:buNone/>
              </a:pPr>
              <a:r>
                <a:rPr b="1" lang="en" sz="1000">
                  <a:solidFill>
                    <a:srgbClr val="858585"/>
                  </a:solidFill>
                  <a:latin typeface="Roboto"/>
                  <a:ea typeface="Roboto"/>
                  <a:cs typeface="Roboto"/>
                  <a:sym typeface="Roboto"/>
                </a:rPr>
                <a:t>Get Final Feedback From Client</a:t>
              </a:r>
              <a:endParaRPr b="1" sz="1000">
                <a:solidFill>
                  <a:srgbClr val="858585"/>
                </a:solidFill>
                <a:latin typeface="Roboto"/>
                <a:ea typeface="Roboto"/>
                <a:cs typeface="Roboto"/>
                <a:sym typeface="Roboto"/>
              </a:endParaRPr>
            </a:p>
          </p:txBody>
        </p:sp>
        <p:sp>
          <p:nvSpPr>
            <p:cNvPr id="104" name="Google Shape;104;p16"/>
            <p:cNvSpPr txBox="1"/>
            <p:nvPr/>
          </p:nvSpPr>
          <p:spPr>
            <a:xfrm>
              <a:off x="5887806" y="3109085"/>
              <a:ext cx="1359900" cy="737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000">
                  <a:solidFill>
                    <a:srgbClr val="858585"/>
                  </a:solidFill>
                  <a:latin typeface="Roboto"/>
                  <a:ea typeface="Roboto"/>
                  <a:cs typeface="Roboto"/>
                  <a:sym typeface="Roboto"/>
                </a:rPr>
                <a:t>Deploy Website</a:t>
              </a:r>
              <a:endParaRPr b="1" sz="1000">
                <a:solidFill>
                  <a:srgbClr val="858585"/>
                </a:solidFill>
                <a:latin typeface="Roboto"/>
                <a:ea typeface="Roboto"/>
                <a:cs typeface="Roboto"/>
                <a:sym typeface="Roboto"/>
              </a:endParaRPr>
            </a:p>
          </p:txBody>
        </p:sp>
        <p:sp>
          <p:nvSpPr>
            <p:cNvPr id="105" name="Google Shape;105;p16"/>
            <p:cNvSpPr txBox="1"/>
            <p:nvPr/>
          </p:nvSpPr>
          <p:spPr>
            <a:xfrm>
              <a:off x="6349356" y="2109685"/>
              <a:ext cx="436800" cy="321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800">
                  <a:solidFill>
                    <a:srgbClr val="858585"/>
                  </a:solidFill>
                  <a:latin typeface="Roboto"/>
                  <a:ea typeface="Roboto"/>
                  <a:cs typeface="Roboto"/>
                  <a:sym typeface="Roboto"/>
                </a:rPr>
                <a:t>Apr 19</a:t>
              </a:r>
              <a:endParaRPr b="1" sz="800">
                <a:solidFill>
                  <a:srgbClr val="858585"/>
                </a:solidFill>
                <a:latin typeface="Roboto"/>
                <a:ea typeface="Roboto"/>
                <a:cs typeface="Roboto"/>
                <a:sym typeface="Roboto"/>
              </a:endParaRPr>
            </a:p>
          </p:txBody>
        </p:sp>
      </p:grpSp>
      <p:grpSp>
        <p:nvGrpSpPr>
          <p:cNvPr id="106" name="Google Shape;106;p16"/>
          <p:cNvGrpSpPr/>
          <p:nvPr/>
        </p:nvGrpSpPr>
        <p:grpSpPr>
          <a:xfrm>
            <a:off x="7264213" y="1948510"/>
            <a:ext cx="1359905" cy="1897975"/>
            <a:chOff x="7264213" y="1948510"/>
            <a:chExt cx="1359905" cy="1897975"/>
          </a:xfrm>
        </p:grpSpPr>
        <p:sp>
          <p:nvSpPr>
            <p:cNvPr id="107" name="Google Shape;107;p16"/>
            <p:cNvSpPr/>
            <p:nvPr/>
          </p:nvSpPr>
          <p:spPr>
            <a:xfrm>
              <a:off x="7647018" y="1948510"/>
              <a:ext cx="594300" cy="594300"/>
            </a:xfrm>
            <a:prstGeom prst="ellipse">
              <a:avLst/>
            </a:prstGeom>
            <a:noFill/>
            <a:ln cap="flat" cmpd="sng" w="38100">
              <a:solidFill>
                <a:srgbClr val="85858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6"/>
            <p:cNvSpPr txBox="1"/>
            <p:nvPr/>
          </p:nvSpPr>
          <p:spPr>
            <a:xfrm>
              <a:off x="7264213" y="2652285"/>
              <a:ext cx="1359900" cy="446400"/>
            </a:xfrm>
            <a:prstGeom prst="rect">
              <a:avLst/>
            </a:prstGeom>
            <a:noFill/>
            <a:ln>
              <a:noFill/>
            </a:ln>
          </p:spPr>
          <p:txBody>
            <a:bodyPr anchorCtr="0" anchor="b" bIns="91425" lIns="91425" spcFirstLastPara="1" rIns="91425" wrap="square" tIns="91425">
              <a:noAutofit/>
            </a:bodyPr>
            <a:lstStyle/>
            <a:p>
              <a:pPr indent="0" lvl="0" marL="0" rtl="0" algn="ctr">
                <a:lnSpc>
                  <a:spcPct val="115000"/>
                </a:lnSpc>
                <a:spcBef>
                  <a:spcPts val="0"/>
                </a:spcBef>
                <a:spcAft>
                  <a:spcPts val="0"/>
                </a:spcAft>
                <a:buNone/>
              </a:pPr>
              <a:r>
                <a:rPr b="1" lang="en" sz="1000">
                  <a:solidFill>
                    <a:srgbClr val="858585"/>
                  </a:solidFill>
                  <a:latin typeface="Roboto"/>
                  <a:ea typeface="Roboto"/>
                  <a:cs typeface="Roboto"/>
                  <a:sym typeface="Roboto"/>
                </a:rPr>
                <a:t>Final Presentation</a:t>
              </a:r>
              <a:endParaRPr b="1" sz="1000">
                <a:solidFill>
                  <a:srgbClr val="858585"/>
                </a:solidFill>
                <a:latin typeface="Roboto"/>
                <a:ea typeface="Roboto"/>
                <a:cs typeface="Roboto"/>
                <a:sym typeface="Roboto"/>
              </a:endParaRPr>
            </a:p>
          </p:txBody>
        </p:sp>
        <p:sp>
          <p:nvSpPr>
            <p:cNvPr id="109" name="Google Shape;109;p16"/>
            <p:cNvSpPr txBox="1"/>
            <p:nvPr/>
          </p:nvSpPr>
          <p:spPr>
            <a:xfrm>
              <a:off x="7264218" y="3109085"/>
              <a:ext cx="1359900" cy="737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000">
                  <a:solidFill>
                    <a:srgbClr val="858585"/>
                  </a:solidFill>
                  <a:latin typeface="Roboto"/>
                  <a:ea typeface="Roboto"/>
                  <a:cs typeface="Roboto"/>
                  <a:sym typeface="Roboto"/>
                </a:rPr>
                <a:t>Final Report</a:t>
              </a:r>
              <a:endParaRPr b="1" sz="1000">
                <a:solidFill>
                  <a:srgbClr val="858585"/>
                </a:solidFill>
                <a:latin typeface="Roboto"/>
                <a:ea typeface="Roboto"/>
                <a:cs typeface="Roboto"/>
                <a:sym typeface="Roboto"/>
              </a:endParaRPr>
            </a:p>
          </p:txBody>
        </p:sp>
        <p:sp>
          <p:nvSpPr>
            <p:cNvPr id="110" name="Google Shape;110;p16"/>
            <p:cNvSpPr txBox="1"/>
            <p:nvPr/>
          </p:nvSpPr>
          <p:spPr>
            <a:xfrm>
              <a:off x="7725768" y="2109685"/>
              <a:ext cx="436800" cy="321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800">
                  <a:solidFill>
                    <a:srgbClr val="858585"/>
                  </a:solidFill>
                  <a:latin typeface="Roboto"/>
                  <a:ea typeface="Roboto"/>
                  <a:cs typeface="Roboto"/>
                  <a:sym typeface="Roboto"/>
                </a:rPr>
                <a:t>Apr 26</a:t>
              </a:r>
              <a:endParaRPr b="1" sz="800">
                <a:solidFill>
                  <a:srgbClr val="858585"/>
                </a:solidFill>
                <a:latin typeface="Roboto"/>
                <a:ea typeface="Roboto"/>
                <a:cs typeface="Roboto"/>
                <a:sym typeface="Roboto"/>
              </a:endParaRPr>
            </a:p>
            <a:p>
              <a:pPr indent="0" lvl="0" marL="0" rtl="0" algn="ctr">
                <a:lnSpc>
                  <a:spcPct val="115000"/>
                </a:lnSpc>
                <a:spcBef>
                  <a:spcPts val="1600"/>
                </a:spcBef>
                <a:spcAft>
                  <a:spcPts val="1600"/>
                </a:spcAft>
                <a:buNone/>
              </a:pPr>
              <a:r>
                <a:t/>
              </a:r>
              <a:endParaRPr b="1" sz="800">
                <a:solidFill>
                  <a:srgbClr val="858585"/>
                </a:solidFill>
                <a:latin typeface="Roboto"/>
                <a:ea typeface="Roboto"/>
                <a:cs typeface="Roboto"/>
                <a:sym typeface="Roboto"/>
              </a:endParaRPr>
            </a:p>
          </p:txBody>
        </p:sp>
      </p:grpSp>
      <p:sp>
        <p:nvSpPr>
          <p:cNvPr id="111" name="Google Shape;111;p16"/>
          <p:cNvSpPr/>
          <p:nvPr/>
        </p:nvSpPr>
        <p:spPr>
          <a:xfrm>
            <a:off x="3004357" y="2251735"/>
            <a:ext cx="353400" cy="36900"/>
          </a:xfrm>
          <a:prstGeom prst="roundRect">
            <a:avLst>
              <a:gd fmla="val 50000" name="adj"/>
            </a:avLst>
          </a:prstGeom>
          <a:solidFill>
            <a:srgbClr val="85858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6"/>
          <p:cNvSpPr/>
          <p:nvPr/>
        </p:nvSpPr>
        <p:spPr>
          <a:xfrm>
            <a:off x="4358720" y="2251735"/>
            <a:ext cx="353400" cy="36900"/>
          </a:xfrm>
          <a:prstGeom prst="roundRect">
            <a:avLst>
              <a:gd fmla="val 50000" name="adj"/>
            </a:avLst>
          </a:prstGeom>
          <a:solidFill>
            <a:srgbClr val="85858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6"/>
          <p:cNvSpPr/>
          <p:nvPr/>
        </p:nvSpPr>
        <p:spPr>
          <a:xfrm>
            <a:off x="5713595" y="2251735"/>
            <a:ext cx="353400" cy="36900"/>
          </a:xfrm>
          <a:prstGeom prst="roundRect">
            <a:avLst>
              <a:gd fmla="val 50000" name="adj"/>
            </a:avLst>
          </a:prstGeom>
          <a:solidFill>
            <a:srgbClr val="85858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6"/>
          <p:cNvSpPr/>
          <p:nvPr/>
        </p:nvSpPr>
        <p:spPr>
          <a:xfrm>
            <a:off x="7079257" y="2251735"/>
            <a:ext cx="353400" cy="36900"/>
          </a:xfrm>
          <a:prstGeom prst="roundRect">
            <a:avLst>
              <a:gd fmla="val 50000" name="adj"/>
            </a:avLst>
          </a:prstGeom>
          <a:solidFill>
            <a:srgbClr val="85858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8" name="Shape 118"/>
        <p:cNvGrpSpPr/>
        <p:nvPr/>
      </p:nvGrpSpPr>
      <p:grpSpPr>
        <a:xfrm>
          <a:off x="0" y="0"/>
          <a:ext cx="0" cy="0"/>
          <a:chOff x="0" y="0"/>
          <a:chExt cx="0" cy="0"/>
        </a:xfrm>
      </p:grpSpPr>
      <p:sp>
        <p:nvSpPr>
          <p:cNvPr id="119" name="Google Shape;119;p17"/>
          <p:cNvSpPr txBox="1"/>
          <p:nvPr>
            <p:ph type="title"/>
          </p:nvPr>
        </p:nvSpPr>
        <p:spPr>
          <a:xfrm>
            <a:off x="311700" y="445025"/>
            <a:ext cx="8520600" cy="613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a:t>Project Design - Front End</a:t>
            </a:r>
            <a:endParaRPr/>
          </a:p>
        </p:txBody>
      </p:sp>
      <p:sp>
        <p:nvSpPr>
          <p:cNvPr id="120" name="Google Shape;120;p17"/>
          <p:cNvSpPr txBox="1"/>
          <p:nvPr>
            <p:ph idx="1" type="body"/>
          </p:nvPr>
        </p:nvSpPr>
        <p:spPr>
          <a:xfrm>
            <a:off x="311700" y="1149400"/>
            <a:ext cx="8520600" cy="339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a:t>Developed using:</a:t>
            </a:r>
            <a:endParaRPr/>
          </a:p>
          <a:p>
            <a:pPr indent="-342900" lvl="0" marL="457200" rtl="0" algn="l">
              <a:lnSpc>
                <a:spcPct val="115000"/>
              </a:lnSpc>
              <a:spcBef>
                <a:spcPts val="1600"/>
              </a:spcBef>
              <a:spcAft>
                <a:spcPts val="0"/>
              </a:spcAft>
              <a:buSzPts val="1800"/>
              <a:buChar char="●"/>
            </a:pPr>
            <a:r>
              <a:rPr lang="en"/>
              <a:t>Node.js</a:t>
            </a:r>
            <a:endParaRPr/>
          </a:p>
          <a:p>
            <a:pPr indent="-342900" lvl="0" marL="457200" rtl="0" algn="l">
              <a:lnSpc>
                <a:spcPct val="115000"/>
              </a:lnSpc>
              <a:spcBef>
                <a:spcPts val="0"/>
              </a:spcBef>
              <a:spcAft>
                <a:spcPts val="0"/>
              </a:spcAft>
              <a:buSzPts val="1800"/>
              <a:buChar char="●"/>
            </a:pPr>
            <a:r>
              <a:rPr lang="en"/>
              <a:t>React</a:t>
            </a:r>
            <a:endParaRPr/>
          </a:p>
          <a:p>
            <a:pPr indent="-342900" lvl="0" marL="457200" rtl="0" algn="l">
              <a:lnSpc>
                <a:spcPct val="115000"/>
              </a:lnSpc>
              <a:spcBef>
                <a:spcPts val="0"/>
              </a:spcBef>
              <a:spcAft>
                <a:spcPts val="0"/>
              </a:spcAft>
              <a:buSzPts val="1800"/>
              <a:buChar char="●"/>
            </a:pPr>
            <a:r>
              <a:rPr lang="en"/>
              <a:t>HTML</a:t>
            </a:r>
            <a:endParaRPr/>
          </a:p>
          <a:p>
            <a:pPr indent="-342900" lvl="0" marL="457200" rtl="0" algn="l">
              <a:lnSpc>
                <a:spcPct val="115000"/>
              </a:lnSpc>
              <a:spcBef>
                <a:spcPts val="0"/>
              </a:spcBef>
              <a:spcAft>
                <a:spcPts val="0"/>
              </a:spcAft>
              <a:buSzPts val="1800"/>
              <a:buChar char="●"/>
            </a:pPr>
            <a:r>
              <a:rPr lang="en"/>
              <a:t>CSS</a:t>
            </a:r>
            <a:endParaRPr/>
          </a:p>
        </p:txBody>
      </p:sp>
      <p:pic>
        <p:nvPicPr>
          <p:cNvPr id="121" name="Google Shape;121;p17"/>
          <p:cNvPicPr preferRelativeResize="0"/>
          <p:nvPr/>
        </p:nvPicPr>
        <p:blipFill rotWithShape="1">
          <a:blip r:embed="rId3">
            <a:alphaModFix/>
          </a:blip>
          <a:srcRect b="0" l="0" r="0" t="0"/>
          <a:stretch/>
        </p:blipFill>
        <p:spPr>
          <a:xfrm>
            <a:off x="2930627" y="1110128"/>
            <a:ext cx="2973000" cy="1694750"/>
          </a:xfrm>
          <a:prstGeom prst="rect">
            <a:avLst/>
          </a:prstGeom>
          <a:noFill/>
          <a:ln>
            <a:noFill/>
          </a:ln>
        </p:spPr>
      </p:pic>
      <p:pic>
        <p:nvPicPr>
          <p:cNvPr id="122" name="Google Shape;122;p17"/>
          <p:cNvPicPr preferRelativeResize="0"/>
          <p:nvPr/>
        </p:nvPicPr>
        <p:blipFill rotWithShape="1">
          <a:blip r:embed="rId4">
            <a:alphaModFix/>
          </a:blip>
          <a:srcRect b="0" l="0" r="0" t="0"/>
          <a:stretch/>
        </p:blipFill>
        <p:spPr>
          <a:xfrm>
            <a:off x="4711275" y="3241375"/>
            <a:ext cx="3389501" cy="1694750"/>
          </a:xfrm>
          <a:prstGeom prst="rect">
            <a:avLst/>
          </a:prstGeom>
          <a:noFill/>
          <a:ln>
            <a:noFill/>
          </a:ln>
        </p:spPr>
      </p:pic>
      <p:pic>
        <p:nvPicPr>
          <p:cNvPr id="123" name="Google Shape;123;p17"/>
          <p:cNvPicPr preferRelativeResize="0"/>
          <p:nvPr/>
        </p:nvPicPr>
        <p:blipFill rotWithShape="1">
          <a:blip r:embed="rId5">
            <a:alphaModFix/>
          </a:blip>
          <a:srcRect b="0" l="0" r="0" t="0"/>
          <a:stretch/>
        </p:blipFill>
        <p:spPr>
          <a:xfrm>
            <a:off x="6516050" y="1005800"/>
            <a:ext cx="2199399" cy="2199399"/>
          </a:xfrm>
          <a:prstGeom prst="rect">
            <a:avLst/>
          </a:prstGeom>
          <a:noFill/>
          <a:ln>
            <a:noFill/>
          </a:ln>
        </p:spPr>
      </p:pic>
      <p:pic>
        <p:nvPicPr>
          <p:cNvPr id="124" name="Google Shape;124;p17"/>
          <p:cNvPicPr preferRelativeResize="0"/>
          <p:nvPr/>
        </p:nvPicPr>
        <p:blipFill rotWithShape="1">
          <a:blip r:embed="rId6">
            <a:alphaModFix/>
          </a:blip>
          <a:srcRect b="0" l="0" r="0" t="0"/>
          <a:stretch/>
        </p:blipFill>
        <p:spPr>
          <a:xfrm>
            <a:off x="2679462" y="2901775"/>
            <a:ext cx="1398936" cy="1973674"/>
          </a:xfrm>
          <a:prstGeom prst="rect">
            <a:avLst/>
          </a:prstGeom>
          <a:noFill/>
          <a:ln>
            <a:noFill/>
          </a:ln>
        </p:spPr>
      </p:pic>
      <p:pic>
        <p:nvPicPr>
          <p:cNvPr id="125" name="Google Shape;125;p17"/>
          <p:cNvPicPr preferRelativeResize="0"/>
          <p:nvPr/>
        </p:nvPicPr>
        <p:blipFill rotWithShape="1">
          <a:blip r:embed="rId7">
            <a:alphaModFix/>
          </a:blip>
          <a:srcRect b="0" l="0" r="0" t="0"/>
          <a:stretch/>
        </p:blipFill>
        <p:spPr>
          <a:xfrm>
            <a:off x="8588618" y="4497681"/>
            <a:ext cx="487363" cy="48736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9" name="Shape 129"/>
        <p:cNvGrpSpPr/>
        <p:nvPr/>
      </p:nvGrpSpPr>
      <p:grpSpPr>
        <a:xfrm>
          <a:off x="0" y="0"/>
          <a:ext cx="0" cy="0"/>
          <a:chOff x="0" y="0"/>
          <a:chExt cx="0" cy="0"/>
        </a:xfrm>
      </p:grpSpPr>
      <p:sp>
        <p:nvSpPr>
          <p:cNvPr id="130" name="Google Shape;130;p18"/>
          <p:cNvSpPr txBox="1"/>
          <p:nvPr>
            <p:ph type="title"/>
          </p:nvPr>
        </p:nvSpPr>
        <p:spPr>
          <a:xfrm>
            <a:off x="311700" y="445025"/>
            <a:ext cx="8520600" cy="613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a:t>Project Design - Backend</a:t>
            </a:r>
            <a:endParaRPr/>
          </a:p>
        </p:txBody>
      </p:sp>
      <p:pic>
        <p:nvPicPr>
          <p:cNvPr id="131" name="Google Shape;131;p18"/>
          <p:cNvPicPr preferRelativeResize="0"/>
          <p:nvPr/>
        </p:nvPicPr>
        <p:blipFill rotWithShape="1">
          <a:blip r:embed="rId3">
            <a:alphaModFix/>
          </a:blip>
          <a:srcRect b="0" l="0" r="0" t="0"/>
          <a:stretch/>
        </p:blipFill>
        <p:spPr>
          <a:xfrm>
            <a:off x="422650" y="1058225"/>
            <a:ext cx="7367494" cy="3780478"/>
          </a:xfrm>
          <a:prstGeom prst="rect">
            <a:avLst/>
          </a:prstGeom>
          <a:noFill/>
          <a:ln>
            <a:noFill/>
          </a:ln>
        </p:spPr>
      </p:pic>
      <p:pic>
        <p:nvPicPr>
          <p:cNvPr id="132" name="Google Shape;132;p18"/>
          <p:cNvPicPr preferRelativeResize="0"/>
          <p:nvPr/>
        </p:nvPicPr>
        <p:blipFill rotWithShape="1">
          <a:blip r:embed="rId4">
            <a:alphaModFix/>
          </a:blip>
          <a:srcRect b="0" l="0" r="0" t="0"/>
          <a:stretch/>
        </p:blipFill>
        <p:spPr>
          <a:xfrm>
            <a:off x="5812650" y="130823"/>
            <a:ext cx="3116075" cy="846475"/>
          </a:xfrm>
          <a:prstGeom prst="rect">
            <a:avLst/>
          </a:prstGeom>
          <a:noFill/>
          <a:ln>
            <a:noFill/>
          </a:ln>
        </p:spPr>
      </p:pic>
      <p:pic>
        <p:nvPicPr>
          <p:cNvPr id="133" name="Google Shape;133;p18"/>
          <p:cNvPicPr preferRelativeResize="0"/>
          <p:nvPr/>
        </p:nvPicPr>
        <p:blipFill rotWithShape="1">
          <a:blip r:embed="rId5">
            <a:alphaModFix/>
          </a:blip>
          <a:srcRect b="0" l="0" r="0" t="0"/>
          <a:stretch/>
        </p:blipFill>
        <p:spPr>
          <a:xfrm>
            <a:off x="8588618" y="4525314"/>
            <a:ext cx="487363" cy="48736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 name="Shape 137"/>
        <p:cNvGrpSpPr/>
        <p:nvPr/>
      </p:nvGrpSpPr>
      <p:grpSpPr>
        <a:xfrm>
          <a:off x="0" y="0"/>
          <a:ext cx="0" cy="0"/>
          <a:chOff x="0" y="0"/>
          <a:chExt cx="0" cy="0"/>
        </a:xfrm>
      </p:grpSpPr>
      <p:sp>
        <p:nvSpPr>
          <p:cNvPr id="138" name="Google Shape;138;p19"/>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Deliverables</a:t>
            </a:r>
            <a:endParaRPr/>
          </a:p>
        </p:txBody>
      </p:sp>
      <p:pic>
        <p:nvPicPr>
          <p:cNvPr id="139" name="Google Shape;139;p19" title="WebsiteDemo.mp4">
            <a:hlinkClick r:id="rId4"/>
          </p:cNvPr>
          <p:cNvPicPr preferRelativeResize="0"/>
          <p:nvPr/>
        </p:nvPicPr>
        <p:blipFill>
          <a:blip r:embed="rId5">
            <a:alphaModFix/>
          </a:blip>
          <a:stretch>
            <a:fillRect/>
          </a:stretch>
        </p:blipFill>
        <p:spPr>
          <a:xfrm>
            <a:off x="1251600" y="1225425"/>
            <a:ext cx="6227525" cy="35799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sp>
        <p:nvSpPr>
          <p:cNvPr id="144" name="Google Shape;144;p20"/>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Problems Faced</a:t>
            </a:r>
            <a:endParaRPr/>
          </a:p>
        </p:txBody>
      </p:sp>
      <p:sp>
        <p:nvSpPr>
          <p:cNvPr id="145" name="Google Shape;145;p20"/>
          <p:cNvSpPr txBox="1"/>
          <p:nvPr>
            <p:ph idx="1" type="body"/>
          </p:nvPr>
        </p:nvSpPr>
        <p:spPr>
          <a:xfrm>
            <a:off x="311700" y="1171600"/>
            <a:ext cx="8520600" cy="3397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Delay in </a:t>
            </a:r>
            <a:r>
              <a:rPr lang="en"/>
              <a:t>receiving</a:t>
            </a:r>
            <a:r>
              <a:rPr lang="en"/>
              <a:t> data </a:t>
            </a:r>
            <a:endParaRPr/>
          </a:p>
          <a:p>
            <a:pPr indent="-317500" lvl="1" marL="914400" rtl="0" algn="l">
              <a:spcBef>
                <a:spcPts val="0"/>
              </a:spcBef>
              <a:spcAft>
                <a:spcPts val="0"/>
              </a:spcAft>
              <a:buSzPts val="1400"/>
              <a:buChar char="-"/>
            </a:pPr>
            <a:r>
              <a:rPr lang="en"/>
              <a:t>Back end data stall resulted in reduced timeline for implementation</a:t>
            </a:r>
            <a:endParaRPr/>
          </a:p>
          <a:p>
            <a:pPr indent="-342900" lvl="0" marL="457200" rtl="0" algn="l">
              <a:spcBef>
                <a:spcPts val="0"/>
              </a:spcBef>
              <a:spcAft>
                <a:spcPts val="0"/>
              </a:spcAft>
              <a:buSzPts val="1800"/>
              <a:buChar char="-"/>
            </a:pPr>
            <a:r>
              <a:rPr lang="en"/>
              <a:t>Deployment issues</a:t>
            </a:r>
            <a:endParaRPr/>
          </a:p>
          <a:p>
            <a:pPr indent="-317500" lvl="1" marL="914400" rtl="0" algn="l">
              <a:spcBef>
                <a:spcPts val="0"/>
              </a:spcBef>
              <a:spcAft>
                <a:spcPts val="0"/>
              </a:spcAft>
              <a:buSzPts val="1400"/>
              <a:buChar char="-"/>
            </a:pPr>
            <a:r>
              <a:rPr lang="en"/>
              <a:t>VM issues related to hosting our application</a:t>
            </a:r>
            <a:endParaRPr/>
          </a:p>
          <a:p>
            <a:pPr indent="-342900" lvl="0" marL="457200" rtl="0" algn="l">
              <a:spcBef>
                <a:spcPts val="0"/>
              </a:spcBef>
              <a:spcAft>
                <a:spcPts val="0"/>
              </a:spcAft>
              <a:buSzPts val="1800"/>
              <a:buChar char="-"/>
            </a:pPr>
            <a:r>
              <a:rPr lang="en"/>
              <a:t>COVID-19 related issues (changes in timeline, communication, etc.)</a:t>
            </a:r>
            <a:endParaRPr/>
          </a:p>
          <a:p>
            <a:pPr indent="-317500" lvl="1" marL="914400" rtl="0" algn="l">
              <a:spcBef>
                <a:spcPts val="0"/>
              </a:spcBef>
              <a:spcAft>
                <a:spcPts val="0"/>
              </a:spcAft>
              <a:buSzPts val="1400"/>
              <a:buChar char="-"/>
            </a:pPr>
            <a:r>
              <a:rPr lang="en"/>
              <a:t>Working remotely made implementation slower</a:t>
            </a:r>
            <a:endParaRPr/>
          </a:p>
          <a:p>
            <a:pPr indent="-317500" lvl="1" marL="914400" rtl="0" algn="l">
              <a:spcBef>
                <a:spcPts val="0"/>
              </a:spcBef>
              <a:spcAft>
                <a:spcPts val="0"/>
              </a:spcAft>
              <a:buSzPts val="1400"/>
              <a:buChar char="-"/>
            </a:pPr>
            <a:r>
              <a:rPr lang="en"/>
              <a:t>Other issues lead to our project timeline changes/delays</a:t>
            </a:r>
            <a:endParaRPr/>
          </a:p>
          <a:p>
            <a:pPr indent="-317500" lvl="1" marL="914400" rtl="0" algn="l">
              <a:spcBef>
                <a:spcPts val="0"/>
              </a:spcBef>
              <a:spcAft>
                <a:spcPts val="0"/>
              </a:spcAft>
              <a:buSzPts val="1400"/>
              <a:buChar char="-"/>
            </a:pPr>
            <a:r>
              <a:rPr lang="en"/>
              <a:t>Communication became more difficult</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Google Shape;150;p21"/>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Lessons Learned</a:t>
            </a:r>
            <a:endParaRPr/>
          </a:p>
        </p:txBody>
      </p:sp>
      <p:sp>
        <p:nvSpPr>
          <p:cNvPr id="151" name="Google Shape;151;p21"/>
          <p:cNvSpPr txBox="1"/>
          <p:nvPr>
            <p:ph idx="1" type="body"/>
          </p:nvPr>
        </p:nvSpPr>
        <p:spPr>
          <a:xfrm>
            <a:off x="311700" y="1171600"/>
            <a:ext cx="8520600" cy="3397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Wo</a:t>
            </a:r>
            <a:r>
              <a:rPr lang="en"/>
              <a:t>rking with a direct customer/client</a:t>
            </a:r>
            <a:endParaRPr/>
          </a:p>
          <a:p>
            <a:pPr indent="-317500" lvl="1" marL="914400" rtl="0" algn="l">
              <a:spcBef>
                <a:spcPts val="0"/>
              </a:spcBef>
              <a:spcAft>
                <a:spcPts val="0"/>
              </a:spcAft>
              <a:buSzPts val="1400"/>
              <a:buChar char="-"/>
            </a:pPr>
            <a:r>
              <a:rPr lang="en"/>
              <a:t>Important to keep maximum contact throughout</a:t>
            </a:r>
            <a:endParaRPr/>
          </a:p>
          <a:p>
            <a:pPr indent="-317500" lvl="1" marL="914400" rtl="0" algn="l">
              <a:spcBef>
                <a:spcPts val="0"/>
              </a:spcBef>
              <a:spcAft>
                <a:spcPts val="0"/>
              </a:spcAft>
              <a:buSzPts val="1400"/>
              <a:buChar char="-"/>
            </a:pPr>
            <a:r>
              <a:rPr lang="en"/>
              <a:t>Client reported to higher authority making expectations skewed </a:t>
            </a:r>
            <a:endParaRPr/>
          </a:p>
          <a:p>
            <a:pPr indent="-342900" lvl="0" marL="457200" rtl="0" algn="l">
              <a:spcBef>
                <a:spcPts val="0"/>
              </a:spcBef>
              <a:spcAft>
                <a:spcPts val="0"/>
              </a:spcAft>
              <a:buSzPts val="1800"/>
              <a:buChar char="-"/>
            </a:pPr>
            <a:r>
              <a:rPr lang="en"/>
              <a:t>Evolving client requirements/wants</a:t>
            </a:r>
            <a:endParaRPr/>
          </a:p>
          <a:p>
            <a:pPr indent="-317500" lvl="1" marL="914400" rtl="0" algn="l">
              <a:spcBef>
                <a:spcPts val="0"/>
              </a:spcBef>
              <a:spcAft>
                <a:spcPts val="0"/>
              </a:spcAft>
              <a:buSzPts val="1400"/>
              <a:buChar char="-"/>
            </a:pPr>
            <a:r>
              <a:rPr lang="en"/>
              <a:t>Expectations on deliverables kept evolving </a:t>
            </a:r>
            <a:endParaRPr/>
          </a:p>
          <a:p>
            <a:pPr indent="-342900" lvl="0" marL="457200" rtl="0" algn="l">
              <a:spcBef>
                <a:spcPts val="0"/>
              </a:spcBef>
              <a:spcAft>
                <a:spcPts val="0"/>
              </a:spcAft>
              <a:buSzPts val="1800"/>
              <a:buChar char="-"/>
            </a:pPr>
            <a:r>
              <a:rPr lang="en"/>
              <a:t>Managing team dynamics</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aperback">
  <a:themeElements>
    <a:clrScheme name="Paperback">
      <a:dk1>
        <a:srgbClr val="000000"/>
      </a:dk1>
      <a:lt1>
        <a:srgbClr val="FFFFFF"/>
      </a:lt1>
      <a:dk2>
        <a:srgbClr val="00695C"/>
      </a:dk2>
      <a:lt2>
        <a:srgbClr val="26A69A"/>
      </a:lt2>
      <a:accent1>
        <a:srgbClr val="FFFBF0"/>
      </a:accent1>
      <a:accent2>
        <a:srgbClr val="B7B7B7"/>
      </a:accent2>
      <a:accent3>
        <a:srgbClr val="FB8C00"/>
      </a:accent3>
      <a:accent4>
        <a:srgbClr val="80CBC4"/>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