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58" r:id="rId5"/>
    <p:sldId id="259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F93118-1A8A-47A2-B88D-526B707D9E4E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DAB150-DEB4-4317-B4B9-C9BCF85E8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1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38212A3-2A9B-455A-A746-B65B5A0D7F1F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872650-A122-4E46-BE38-DBF9942FB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69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72650-A122-4E46-BE38-DBF9942FBA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0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0820DE-D5FD-4EA5-BC87-0C5AF81E4B3D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BA488E-8921-4893-BE30-4E700B1A01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4-h.org/resource-library/4-H-volunteer-resources/" TargetMode="External"/><Relationship Id="rId2" Type="http://schemas.openxmlformats.org/officeDocument/2006/relationships/hyperlink" Target="http://www.4-h.org/resource-library/promotional-toolkit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4-h.org/information-for/parents-yout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Leona Ransdell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77975"/>
            <a:ext cx="82296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Recruiting and Retaining Club Members</a:t>
            </a:r>
            <a:endParaRPr lang="en-US" dirty="0"/>
          </a:p>
        </p:txBody>
      </p:sp>
      <p:pic>
        <p:nvPicPr>
          <p:cNvPr id="2050" name="Picture 2" descr="http://handsonconnect.volunteeralexandria.org/servlet/servlet.ImageServer?oid=00DU0000000HXohMAG&amp;id=015U0000001QV05I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047672"/>
            <a:ext cx="2057400" cy="65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65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Leona Ransdell</a:t>
            </a:r>
          </a:p>
          <a:p>
            <a:pPr lvl="1"/>
            <a:r>
              <a:rPr lang="en-US" dirty="0" smtClean="0"/>
              <a:t>‘12 Clemson Grad</a:t>
            </a:r>
          </a:p>
          <a:p>
            <a:pPr lvl="2"/>
            <a:r>
              <a:rPr lang="en-US" dirty="0" smtClean="0"/>
              <a:t>Equine Business</a:t>
            </a:r>
          </a:p>
          <a:p>
            <a:pPr lvl="1"/>
            <a:r>
              <a:rPr lang="en-US" dirty="0" smtClean="0"/>
              <a:t>Volunteer, Club Leader, County Agent, Program Associate</a:t>
            </a:r>
          </a:p>
        </p:txBody>
      </p:sp>
      <p:pic>
        <p:nvPicPr>
          <p:cNvPr id="3074" name="Picture 2" descr="http://www.clemson.edu/administration/public-affairs/toolbox/downloads/logos/logos/paw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4599062"/>
            <a:ext cx="1835151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908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4H Fast Facts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3264" y="1447800"/>
            <a:ext cx="601467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assets.slate.wvu.edu/resources/291/126841786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8341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7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Gaining New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Brand New Club</a:t>
            </a:r>
          </a:p>
          <a:p>
            <a:pPr lvl="1"/>
            <a:r>
              <a:rPr lang="en-US" b="1" dirty="0" smtClean="0"/>
              <a:t>Meet with Agent</a:t>
            </a:r>
          </a:p>
          <a:p>
            <a:pPr lvl="1"/>
            <a:r>
              <a:rPr lang="en-US" dirty="0" smtClean="0"/>
              <a:t>Local Farms/Businesses/Schools</a:t>
            </a:r>
          </a:p>
          <a:p>
            <a:pPr lvl="1"/>
            <a:r>
              <a:rPr lang="en-US" dirty="0" smtClean="0"/>
              <a:t>Make presence known</a:t>
            </a:r>
          </a:p>
          <a:p>
            <a:r>
              <a:rPr lang="en-US" dirty="0" smtClean="0"/>
              <a:t>Established Club</a:t>
            </a:r>
          </a:p>
          <a:p>
            <a:pPr lvl="1"/>
            <a:r>
              <a:rPr lang="en-US" dirty="0" smtClean="0"/>
              <a:t>Make presence known</a:t>
            </a:r>
          </a:p>
          <a:p>
            <a:pPr lvl="1"/>
            <a:r>
              <a:rPr lang="en-US" dirty="0" smtClean="0"/>
              <a:t>Attend local events</a:t>
            </a:r>
          </a:p>
          <a:p>
            <a:pPr lvl="1"/>
            <a:r>
              <a:rPr lang="en-US" dirty="0" smtClean="0"/>
              <a:t>Promotional materials</a:t>
            </a:r>
            <a:endParaRPr lang="en-US" dirty="0"/>
          </a:p>
        </p:txBody>
      </p:sp>
      <p:pic>
        <p:nvPicPr>
          <p:cNvPr id="5122" name="Picture 2" descr="https://mkb-rotterdam.nl/media/images/original/uitnodiging-13-november-2012-1-plus-1-2-overheid-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35021"/>
            <a:ext cx="2324100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thommitchell.com/wp-content/uploads/2010/03/man-with-megapho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3514">
            <a:off x="6182929" y="418216"/>
            <a:ext cx="1372938" cy="139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33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Retaining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Long Term Benefits</a:t>
            </a:r>
          </a:p>
          <a:p>
            <a:pPr lvl="1"/>
            <a:r>
              <a:rPr lang="en-US" dirty="0" smtClean="0"/>
              <a:t>Developing life skills</a:t>
            </a:r>
          </a:p>
          <a:p>
            <a:pPr lvl="1"/>
            <a:r>
              <a:rPr lang="en-US" dirty="0" smtClean="0"/>
              <a:t>COLLEGE</a:t>
            </a:r>
          </a:p>
          <a:p>
            <a:pPr lvl="1"/>
            <a:r>
              <a:rPr lang="en-US" dirty="0" smtClean="0"/>
              <a:t>Scholarships</a:t>
            </a:r>
          </a:p>
          <a:p>
            <a:r>
              <a:rPr lang="en-US" b="1" dirty="0" smtClean="0"/>
              <a:t>Active</a:t>
            </a:r>
          </a:p>
          <a:p>
            <a:pPr lvl="1"/>
            <a:r>
              <a:rPr lang="en-US" dirty="0" smtClean="0"/>
              <a:t>Get out there</a:t>
            </a:r>
          </a:p>
          <a:p>
            <a:pPr lvl="1"/>
            <a:r>
              <a:rPr lang="en-US" dirty="0" smtClean="0"/>
              <a:t>Promotional materials</a:t>
            </a:r>
          </a:p>
          <a:p>
            <a:r>
              <a:rPr lang="en-US" b="1" dirty="0" smtClean="0"/>
              <a:t>Mixture of Events</a:t>
            </a:r>
          </a:p>
          <a:p>
            <a:pPr lvl="1"/>
            <a:r>
              <a:rPr lang="en-US" dirty="0" smtClean="0"/>
              <a:t>Horse and Horseless youth</a:t>
            </a:r>
          </a:p>
          <a:p>
            <a:r>
              <a:rPr lang="en-US" b="1" dirty="0" smtClean="0"/>
              <a:t>Youth Centered</a:t>
            </a:r>
          </a:p>
          <a:p>
            <a:pPr lvl="1"/>
            <a:r>
              <a:rPr lang="en-US" dirty="0" smtClean="0"/>
              <a:t>Take Ownership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9216">
            <a:off x="6132312" y="897709"/>
            <a:ext cx="2608425" cy="84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s://encrypted-tbn2.gstatic.com/images?q=tbn:ANd9GcSiyfxSYM7ECP87m2CMjsrh_wIUny_pKoqfVuoEt50ehlFGVKos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5981">
            <a:off x="6487392" y="4419600"/>
            <a:ext cx="1898261" cy="187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117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is out there!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http://www.4-h.org/resource-library/promotional-toolkits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http://www.4-h.org/resource-library/4-H-volunteer-resources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http://www.4-h.org/information-for/parents-youth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51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121</TotalTime>
  <Words>99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Recruiting and Retaining Club Members</vt:lpstr>
      <vt:lpstr>About Me</vt:lpstr>
      <vt:lpstr>4H Fast Facts</vt:lpstr>
      <vt:lpstr>Gaining New Members</vt:lpstr>
      <vt:lpstr>Retaining Members</vt:lpstr>
      <vt:lpstr>Help is out there!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Gaining and Retaining Club Members</dc:title>
  <dc:creator>Ransdell, Leona</dc:creator>
  <cp:lastModifiedBy>Ransdell, Leona</cp:lastModifiedBy>
  <cp:revision>13</cp:revision>
  <cp:lastPrinted>2016-01-07T19:54:35Z</cp:lastPrinted>
  <dcterms:created xsi:type="dcterms:W3CDTF">2015-10-22T16:27:21Z</dcterms:created>
  <dcterms:modified xsi:type="dcterms:W3CDTF">2016-01-12T19:17:32Z</dcterms:modified>
</cp:coreProperties>
</file>