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2" Type="http://schemas.openxmlformats.org/officeDocument/2006/relationships/slide" Target="slides/slide8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4f3b0b026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4f3b0b026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4f3b0b0268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4f3b0b0268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4f3b0b0268_0_1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4f3b0b0268_0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4f3b0b0268_0_1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4f3b0b0268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4f3b0b0268_0_2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4f3b0b0268_0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4f3b0b0268_0_1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4f3b0b0268_0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4f3b0b0268_0_2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4f3b0b0268_0_2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creativecommons.org/licenses/by-sa/4.0/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Class Book Projects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With Pressbooks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By Robert Browder</a:t>
            </a:r>
            <a:endParaRPr sz="1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Version 1.0</a:t>
            </a:r>
            <a:endParaRPr sz="1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This work is licensed under the Creative Commons Attribution-ShareAlike 4.0 International (CC BY-SA 4.0). 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Read all about it here: </a:t>
            </a:r>
            <a:r>
              <a:rPr lang="en" sz="1100" u="sng">
                <a:solidFill>
                  <a:srgbClr val="1155CC"/>
                </a:solidFill>
                <a:hlinkClick r:id="rId3"/>
              </a:rPr>
              <a:t>https://creativecommons.org/licenses/by-sa/4.0/</a:t>
            </a:r>
            <a:endParaRPr sz="110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7525" y="3779125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Learning Outcomes</a:t>
            </a:r>
            <a:endParaRPr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</a:t>
            </a:r>
            <a:r>
              <a:rPr lang="en"/>
              <a:t>esearch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Authorship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Editorship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Peer review process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Intellectual property rights and licensing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Team work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Common Challenges</a:t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Structuring the Project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Collaboration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Production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Phases</a:t>
            </a:r>
            <a:endParaRPr/>
          </a:p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Research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Reading, making notes, definition of scope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Authoring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Writing, cultivation of narrative, revising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Editing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Defining scope of work, working with authors to refine manuscripts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Copyediting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Proofing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Production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Typesetting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File formatting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Defining Roles</a:t>
            </a:r>
            <a:endParaRPr/>
          </a:p>
        </p:txBody>
      </p:sp>
      <p:sp>
        <p:nvSpPr>
          <p:cNvPr id="80" name="Google Shape;80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Project Owner - course instructor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Project Consultant - publishing services staff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Pressbooks Admin - teaching assistant or capable student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Editorial - students, instructor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Copyeditor - students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Author - students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Creating Accountability &amp; Setting Expectations</a:t>
            </a:r>
            <a:endParaRPr/>
          </a:p>
        </p:txBody>
      </p:sp>
      <p:sp>
        <p:nvSpPr>
          <p:cNvPr id="86" name="Google Shape;86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Establish specific dates for completion of each phase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Assign tasks to specific individuals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Where Does Pressbooks Come In?</a:t>
            </a:r>
            <a:endParaRPr/>
          </a:p>
        </p:txBody>
      </p:sp>
      <p:sp>
        <p:nvSpPr>
          <p:cNvPr id="92" name="Google Shape;92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Provides a role based technology platform for collaboration, authoring, editing, and production work.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Specific Things PB Does Well</a:t>
            </a:r>
            <a:endParaRPr/>
          </a:p>
        </p:txBody>
      </p:sp>
      <p:sp>
        <p:nvSpPr>
          <p:cNvPr id="98" name="Google Shape;98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Collaboration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User </a:t>
            </a:r>
            <a:r>
              <a:rPr lang="en"/>
              <a:t>management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Version control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Import / Export functions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Typesetting and Layout based on template system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Outputs to PDF and EPUB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Publish on the web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