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Muli"/>
      <p:regular r:id="rId20"/>
      <p:bold r:id="rId21"/>
      <p:italic r:id="rId22"/>
      <p:boldItalic r:id="rId23"/>
    </p:embeddedFont>
    <p:embeddedFont>
      <p:font typeface="Nixie One"/>
      <p:regular r:id="rId24"/>
    </p:embeddedFont>
    <p:embeddedFont>
      <p:font typeface="Helvetica Neue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uli-regular.fntdata"/><Relationship Id="rId22" Type="http://schemas.openxmlformats.org/officeDocument/2006/relationships/font" Target="fonts/Muli-italic.fntdata"/><Relationship Id="rId21" Type="http://schemas.openxmlformats.org/officeDocument/2006/relationships/font" Target="fonts/Muli-bold.fntdata"/><Relationship Id="rId24" Type="http://schemas.openxmlformats.org/officeDocument/2006/relationships/font" Target="fonts/NixieOne-regular.fntdata"/><Relationship Id="rId23" Type="http://schemas.openxmlformats.org/officeDocument/2006/relationships/font" Target="fonts/Muli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HelveticaNeue-bold.fntdata"/><Relationship Id="rId25" Type="http://schemas.openxmlformats.org/officeDocument/2006/relationships/font" Target="fonts/HelveticaNeue-regular.fntdata"/><Relationship Id="rId28" Type="http://schemas.openxmlformats.org/officeDocument/2006/relationships/font" Target="fonts/HelveticaNeue-boldItalic.fntdata"/><Relationship Id="rId27" Type="http://schemas.openxmlformats.org/officeDocument/2006/relationships/font" Target="fonts/HelveticaNeue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" name="Shape 3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Shape 3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Shape 4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Shape 4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Shape 4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Shape 4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Shape 4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7" name="Shape 3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Shape 3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Shape 3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7" name="Shape 3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Shape 3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Shape 3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9" name="Shape 3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Shape 3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 flipH="1" rot="10800000">
            <a:off x="-94969" y="303826"/>
            <a:ext cx="1034700" cy="895800"/>
          </a:xfrm>
          <a:custGeom>
            <a:pathLst>
              <a:path extrusionOk="0" h="120000" w="120000">
                <a:moveTo>
                  <a:pt x="30000" y="0"/>
                </a:moveTo>
                <a:lnTo>
                  <a:pt x="0" y="59994"/>
                </a:lnTo>
                <a:lnTo>
                  <a:pt x="30000" y="120000"/>
                </a:lnTo>
                <a:lnTo>
                  <a:pt x="90000" y="120000"/>
                </a:lnTo>
                <a:lnTo>
                  <a:pt x="120000" y="59994"/>
                </a:lnTo>
                <a:lnTo>
                  <a:pt x="90000" y="0"/>
                </a:lnTo>
                <a:lnTo>
                  <a:pt x="30000" y="0"/>
                </a:lnTo>
                <a:close/>
                <a:moveTo>
                  <a:pt x="38477" y="16950"/>
                </a:moveTo>
                <a:lnTo>
                  <a:pt x="81522" y="16950"/>
                </a:lnTo>
                <a:lnTo>
                  <a:pt x="103033" y="59994"/>
                </a:lnTo>
                <a:lnTo>
                  <a:pt x="81522" y="103038"/>
                </a:lnTo>
                <a:lnTo>
                  <a:pt x="38477" y="103038"/>
                </a:lnTo>
                <a:lnTo>
                  <a:pt x="16955" y="59994"/>
                </a:lnTo>
                <a:lnTo>
                  <a:pt x="38477" y="1695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lin ang="6983783" scaled="0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Shape 10"/>
          <p:cNvSpPr/>
          <p:nvPr/>
        </p:nvSpPr>
        <p:spPr>
          <a:xfrm rot="5400000">
            <a:off x="559400" y="1538825"/>
            <a:ext cx="1788000" cy="2064600"/>
          </a:xfrm>
          <a:custGeom>
            <a:pathLst>
              <a:path extrusionOk="0" h="120000" w="120000">
                <a:moveTo>
                  <a:pt x="60000" y="0"/>
                </a:moveTo>
                <a:lnTo>
                  <a:pt x="120000" y="30000"/>
                </a:lnTo>
                <a:lnTo>
                  <a:pt x="120000" y="90000"/>
                </a:lnTo>
                <a:lnTo>
                  <a:pt x="60000" y="120000"/>
                </a:lnTo>
                <a:lnTo>
                  <a:pt x="0" y="90000"/>
                </a:lnTo>
                <a:lnTo>
                  <a:pt x="0" y="3000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x="2743200" y="1735750"/>
            <a:ext cx="56388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  <a:defRPr b="0" i="0" sz="36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  <a:defRPr b="0" i="0" sz="36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  <a:defRPr b="0" i="0" sz="36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  <a:defRPr b="0" i="0" sz="36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  <a:defRPr b="0" i="0" sz="36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  <a:defRPr b="0" i="0" sz="36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  <a:defRPr b="0" i="0" sz="36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  <a:defRPr b="0" i="0" sz="36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  <a:defRPr b="0" i="0" sz="36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2743200" y="2821004"/>
            <a:ext cx="56961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None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None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None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None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13" name="Shape 13"/>
          <p:cNvSpPr/>
          <p:nvPr/>
        </p:nvSpPr>
        <p:spPr>
          <a:xfrm flipH="1" rot="10800000">
            <a:off x="66674" y="313542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9BB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Shape 14"/>
          <p:cNvSpPr/>
          <p:nvPr/>
        </p:nvSpPr>
        <p:spPr>
          <a:xfrm flipH="1" rot="10800000">
            <a:off x="828675" y="351655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15"/>
          <p:cNvSpPr/>
          <p:nvPr/>
        </p:nvSpPr>
        <p:spPr>
          <a:xfrm flipH="1" rot="10800000">
            <a:off x="761999" y="877950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76200">
            <a:solidFill>
              <a:srgbClr val="18476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/>
          <p:nvPr/>
        </p:nvSpPr>
        <p:spPr>
          <a:xfrm flipH="1" rot="10800000">
            <a:off x="793851" y="4692801"/>
            <a:ext cx="517500" cy="4479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00E1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" name="Shape 17"/>
          <p:cNvGrpSpPr/>
          <p:nvPr/>
        </p:nvGrpSpPr>
        <p:grpSpPr>
          <a:xfrm>
            <a:off x="996359" y="1070668"/>
            <a:ext cx="351204" cy="324661"/>
            <a:chOff x="5975075" y="2327500"/>
            <a:chExt cx="420100" cy="388350"/>
          </a:xfrm>
        </p:grpSpPr>
        <p:sp>
          <p:nvSpPr>
            <p:cNvPr id="18" name="Shape 18"/>
            <p:cNvSpPr/>
            <p:nvPr/>
          </p:nvSpPr>
          <p:spPr>
            <a:xfrm>
              <a:off x="5975075" y="2474650"/>
              <a:ext cx="98325" cy="220450"/>
            </a:xfrm>
            <a:custGeom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Shape 19"/>
            <p:cNvSpPr/>
            <p:nvPr/>
          </p:nvSpPr>
          <p:spPr>
            <a:xfrm>
              <a:off x="6088025" y="2327500"/>
              <a:ext cx="307150" cy="388350"/>
            </a:xfrm>
            <a:custGeom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Shape 20"/>
          <p:cNvSpPr/>
          <p:nvPr/>
        </p:nvSpPr>
        <p:spPr>
          <a:xfrm>
            <a:off x="393600" y="3346627"/>
            <a:ext cx="166061" cy="287704"/>
          </a:xfrm>
          <a:custGeom>
            <a:pathLst>
              <a:path extrusionOk="0" h="20565" w="1187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" name="Shape 21"/>
          <p:cNvGrpSpPr/>
          <p:nvPr/>
        </p:nvGrpSpPr>
        <p:grpSpPr>
          <a:xfrm>
            <a:off x="305253" y="553856"/>
            <a:ext cx="247469" cy="392302"/>
            <a:chOff x="6718575" y="2318625"/>
            <a:chExt cx="256950" cy="407375"/>
          </a:xfrm>
        </p:grpSpPr>
        <p:sp>
          <p:nvSpPr>
            <p:cNvPr id="22" name="Shape 22"/>
            <p:cNvSpPr/>
            <p:nvPr/>
          </p:nvSpPr>
          <p:spPr>
            <a:xfrm>
              <a:off x="6795900" y="2673600"/>
              <a:ext cx="102300" cy="22550"/>
            </a:xfrm>
            <a:custGeom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6795900" y="2650475"/>
              <a:ext cx="102300" cy="22550"/>
            </a:xfrm>
            <a:custGeom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4"/>
            <p:cNvSpPr/>
            <p:nvPr/>
          </p:nvSpPr>
          <p:spPr>
            <a:xfrm>
              <a:off x="6795900" y="2696125"/>
              <a:ext cx="102300" cy="29875"/>
            </a:xfrm>
            <a:custGeom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5"/>
            <p:cNvSpPr/>
            <p:nvPr/>
          </p:nvSpPr>
          <p:spPr>
            <a:xfrm>
              <a:off x="6784925" y="2459275"/>
              <a:ext cx="35350" cy="166875"/>
            </a:xfrm>
            <a:custGeom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6"/>
            <p:cNvSpPr/>
            <p:nvPr/>
          </p:nvSpPr>
          <p:spPr>
            <a:xfrm>
              <a:off x="6718575" y="2318625"/>
              <a:ext cx="256950" cy="307525"/>
            </a:xfrm>
            <a:custGeom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7"/>
            <p:cNvSpPr/>
            <p:nvPr/>
          </p:nvSpPr>
          <p:spPr>
            <a:xfrm>
              <a:off x="6873825" y="2459275"/>
              <a:ext cx="35350" cy="166875"/>
            </a:xfrm>
            <a:custGeom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Shape 28"/>
            <p:cNvSpPr/>
            <p:nvPr/>
          </p:nvSpPr>
          <p:spPr>
            <a:xfrm>
              <a:off x="6801975" y="2453200"/>
              <a:ext cx="90150" cy="19500"/>
            </a:xfrm>
            <a:custGeom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Shape 29"/>
            <p:cNvSpPr/>
            <p:nvPr/>
          </p:nvSpPr>
          <p:spPr>
            <a:xfrm>
              <a:off x="6795900" y="2628550"/>
              <a:ext cx="102300" cy="25"/>
            </a:xfrm>
            <a:custGeom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" name="Shape 30"/>
          <p:cNvGrpSpPr/>
          <p:nvPr/>
        </p:nvGrpSpPr>
        <p:grpSpPr>
          <a:xfrm>
            <a:off x="1419984" y="3634331"/>
            <a:ext cx="342882" cy="350068"/>
            <a:chOff x="3951850" y="2985350"/>
            <a:chExt cx="407950" cy="416500"/>
          </a:xfrm>
        </p:grpSpPr>
        <p:sp>
          <p:nvSpPr>
            <p:cNvPr id="31" name="Shape 31"/>
            <p:cNvSpPr/>
            <p:nvPr/>
          </p:nvSpPr>
          <p:spPr>
            <a:xfrm>
              <a:off x="3951850" y="2985350"/>
              <a:ext cx="314800" cy="314825"/>
            </a:xfrm>
            <a:custGeom>
              <a:pathLst>
                <a:path extrusionOk="0" fill="none" h="12593" w="12592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Shape 32"/>
            <p:cNvSpPr/>
            <p:nvPr/>
          </p:nvSpPr>
          <p:spPr>
            <a:xfrm>
              <a:off x="3988375" y="3021875"/>
              <a:ext cx="241750" cy="241750"/>
            </a:xfrm>
            <a:custGeom>
              <a:pathLst>
                <a:path extrusionOk="0" fill="none" h="9670" w="967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Shape 33"/>
            <p:cNvSpPr/>
            <p:nvPr/>
          </p:nvSpPr>
          <p:spPr>
            <a:xfrm>
              <a:off x="4024300" y="3058425"/>
              <a:ext cx="84650" cy="84650"/>
            </a:xfrm>
            <a:custGeom>
              <a:pathLst>
                <a:path extrusionOk="0" fill="none" h="3386" w="3386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Shape 34"/>
            <p:cNvSpPr/>
            <p:nvPr/>
          </p:nvSpPr>
          <p:spPr>
            <a:xfrm>
              <a:off x="4205750" y="3248375"/>
              <a:ext cx="154050" cy="153475"/>
            </a:xfrm>
            <a:custGeom>
              <a:pathLst>
                <a:path extrusionOk="0" fill="none" h="6139" w="6162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" name="Shape 35"/>
          <p:cNvSpPr/>
          <p:nvPr/>
        </p:nvSpPr>
        <p:spPr>
          <a:xfrm flipH="1" rot="10800000">
            <a:off x="733424" y="393602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8476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Shape 36"/>
          <p:cNvSpPr/>
          <p:nvPr/>
        </p:nvSpPr>
        <p:spPr>
          <a:xfrm flipH="1" rot="10800000">
            <a:off x="738525" y="10085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Shape 37"/>
          <p:cNvSpPr/>
          <p:nvPr/>
        </p:nvSpPr>
        <p:spPr>
          <a:xfrm flipH="1" rot="10800000">
            <a:off x="-291325" y="4148475"/>
            <a:ext cx="1182300" cy="10236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Shape 38"/>
          <p:cNvSpPr/>
          <p:nvPr/>
        </p:nvSpPr>
        <p:spPr>
          <a:xfrm flipH="1" rot="10800000">
            <a:off x="420725" y="-65225"/>
            <a:ext cx="358800" cy="3105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19050">
            <a:solidFill>
              <a:srgbClr val="00E1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/>
          <p:nvPr/>
        </p:nvSpPr>
        <p:spPr>
          <a:xfrm>
            <a:off x="1019338" y="4167058"/>
            <a:ext cx="248073" cy="248058"/>
          </a:xfrm>
          <a:custGeom>
            <a:pathLst>
              <a:path extrusionOk="0" h="16999" w="1700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" name="Shape 40"/>
          <p:cNvGrpSpPr/>
          <p:nvPr/>
        </p:nvGrpSpPr>
        <p:grpSpPr>
          <a:xfrm>
            <a:off x="-50285" y="1452794"/>
            <a:ext cx="624844" cy="599376"/>
            <a:chOff x="5241175" y="4959100"/>
            <a:chExt cx="539775" cy="517775"/>
          </a:xfrm>
        </p:grpSpPr>
        <p:sp>
          <p:nvSpPr>
            <p:cNvPr id="41" name="Shape 41"/>
            <p:cNvSpPr/>
            <p:nvPr/>
          </p:nvSpPr>
          <p:spPr>
            <a:xfrm>
              <a:off x="5575150" y="4959100"/>
              <a:ext cx="161225" cy="178300"/>
            </a:xfrm>
            <a:custGeom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Shape 42"/>
            <p:cNvSpPr/>
            <p:nvPr/>
          </p:nvSpPr>
          <p:spPr>
            <a:xfrm>
              <a:off x="5330925" y="4985350"/>
              <a:ext cx="128250" cy="148400"/>
            </a:xfrm>
            <a:custGeom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Shape 43"/>
            <p:cNvSpPr/>
            <p:nvPr/>
          </p:nvSpPr>
          <p:spPr>
            <a:xfrm>
              <a:off x="5241175" y="5241175"/>
              <a:ext cx="180125" cy="109325"/>
            </a:xfrm>
            <a:custGeom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Shape 44"/>
            <p:cNvSpPr/>
            <p:nvPr/>
          </p:nvSpPr>
          <p:spPr>
            <a:xfrm>
              <a:off x="5461575" y="5316900"/>
              <a:ext cx="89175" cy="159975"/>
            </a:xfrm>
            <a:custGeom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Shape 45"/>
            <p:cNvSpPr/>
            <p:nvPr/>
          </p:nvSpPr>
          <p:spPr>
            <a:xfrm>
              <a:off x="5619100" y="5194175"/>
              <a:ext cx="161850" cy="89775"/>
            </a:xfrm>
            <a:custGeom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Shape 46"/>
            <p:cNvSpPr/>
            <p:nvPr/>
          </p:nvSpPr>
          <p:spPr>
            <a:xfrm>
              <a:off x="5420075" y="5116000"/>
              <a:ext cx="189300" cy="189925"/>
            </a:xfrm>
            <a:custGeom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" name="Shape 47"/>
          <p:cNvSpPr/>
          <p:nvPr/>
        </p:nvSpPr>
        <p:spPr>
          <a:xfrm>
            <a:off x="47199" y="4430470"/>
            <a:ext cx="505231" cy="459562"/>
          </a:xfrm>
          <a:custGeom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 rot="5400000">
            <a:off x="499599" y="157100"/>
            <a:ext cx="1146000" cy="1323300"/>
          </a:xfrm>
          <a:custGeom>
            <a:pathLst>
              <a:path extrusionOk="0" h="120000" w="120000">
                <a:moveTo>
                  <a:pt x="60000" y="0"/>
                </a:moveTo>
                <a:lnTo>
                  <a:pt x="120000" y="30000"/>
                </a:lnTo>
                <a:lnTo>
                  <a:pt x="120000" y="90000"/>
                </a:lnTo>
                <a:lnTo>
                  <a:pt x="60000" y="120000"/>
                </a:lnTo>
                <a:lnTo>
                  <a:pt x="0" y="90000"/>
                </a:lnTo>
                <a:lnTo>
                  <a:pt x="0" y="3000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0" name="Shape 50"/>
          <p:cNvSpPr txBox="1"/>
          <p:nvPr>
            <p:ph type="title"/>
          </p:nvPr>
        </p:nvSpPr>
        <p:spPr>
          <a:xfrm>
            <a:off x="1732700" y="1735600"/>
            <a:ext cx="49443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1732700" y="2380900"/>
            <a:ext cx="2176800" cy="25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◇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￭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￮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x="4020972" y="2380900"/>
            <a:ext cx="2176800" cy="25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◇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￭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￮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3" type="body"/>
          </p:nvPr>
        </p:nvSpPr>
        <p:spPr>
          <a:xfrm>
            <a:off x="6309245" y="2380900"/>
            <a:ext cx="2176800" cy="25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◇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￭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￮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54" name="Shape 54"/>
          <p:cNvSpPr/>
          <p:nvPr/>
        </p:nvSpPr>
        <p:spPr>
          <a:xfrm flipH="1" rot="10800000">
            <a:off x="-123826" y="105897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9BB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Shape 55"/>
          <p:cNvSpPr/>
          <p:nvPr/>
        </p:nvSpPr>
        <p:spPr>
          <a:xfrm flipH="1" rot="10800000">
            <a:off x="638175" y="144010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Shape 56"/>
          <p:cNvSpPr/>
          <p:nvPr/>
        </p:nvSpPr>
        <p:spPr>
          <a:xfrm flipH="1" rot="10800000">
            <a:off x="1495424" y="-131650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76200">
            <a:solidFill>
              <a:srgbClr val="18476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Shape 57"/>
          <p:cNvSpPr/>
          <p:nvPr/>
        </p:nvSpPr>
        <p:spPr>
          <a:xfrm flipH="1" rot="10800000">
            <a:off x="327800" y="88925"/>
            <a:ext cx="358800" cy="3105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00E1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" name="Shape 58"/>
          <p:cNvGrpSpPr/>
          <p:nvPr/>
        </p:nvGrpSpPr>
        <p:grpSpPr>
          <a:xfrm>
            <a:off x="1729784" y="61068"/>
            <a:ext cx="351204" cy="324661"/>
            <a:chOff x="5975075" y="2327500"/>
            <a:chExt cx="420100" cy="388350"/>
          </a:xfrm>
        </p:grpSpPr>
        <p:sp>
          <p:nvSpPr>
            <p:cNvPr id="59" name="Shape 59"/>
            <p:cNvSpPr/>
            <p:nvPr/>
          </p:nvSpPr>
          <p:spPr>
            <a:xfrm>
              <a:off x="5975075" y="2474650"/>
              <a:ext cx="98325" cy="220450"/>
            </a:xfrm>
            <a:custGeom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Shape 60"/>
            <p:cNvSpPr/>
            <p:nvPr/>
          </p:nvSpPr>
          <p:spPr>
            <a:xfrm>
              <a:off x="6088025" y="2327500"/>
              <a:ext cx="307150" cy="388350"/>
            </a:xfrm>
            <a:custGeom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" name="Shape 61"/>
          <p:cNvSpPr/>
          <p:nvPr/>
        </p:nvSpPr>
        <p:spPr>
          <a:xfrm>
            <a:off x="203100" y="1270177"/>
            <a:ext cx="166061" cy="287704"/>
          </a:xfrm>
          <a:custGeom>
            <a:pathLst>
              <a:path extrusionOk="0" h="20565" w="1187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" name="Shape 62"/>
          <p:cNvGrpSpPr/>
          <p:nvPr/>
        </p:nvGrpSpPr>
        <p:grpSpPr>
          <a:xfrm>
            <a:off x="904276" y="515192"/>
            <a:ext cx="382958" cy="607111"/>
            <a:chOff x="6718575" y="2318625"/>
            <a:chExt cx="256950" cy="407375"/>
          </a:xfrm>
        </p:grpSpPr>
        <p:sp>
          <p:nvSpPr>
            <p:cNvPr id="63" name="Shape 63"/>
            <p:cNvSpPr/>
            <p:nvPr/>
          </p:nvSpPr>
          <p:spPr>
            <a:xfrm>
              <a:off x="6795900" y="2673600"/>
              <a:ext cx="102300" cy="22550"/>
            </a:xfrm>
            <a:custGeom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Shape 64"/>
            <p:cNvSpPr/>
            <p:nvPr/>
          </p:nvSpPr>
          <p:spPr>
            <a:xfrm>
              <a:off x="6795900" y="2650475"/>
              <a:ext cx="102300" cy="22550"/>
            </a:xfrm>
            <a:custGeom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Shape 65"/>
            <p:cNvSpPr/>
            <p:nvPr/>
          </p:nvSpPr>
          <p:spPr>
            <a:xfrm>
              <a:off x="6795900" y="2696125"/>
              <a:ext cx="102300" cy="29875"/>
            </a:xfrm>
            <a:custGeom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Shape 66"/>
            <p:cNvSpPr/>
            <p:nvPr/>
          </p:nvSpPr>
          <p:spPr>
            <a:xfrm>
              <a:off x="6784925" y="2459275"/>
              <a:ext cx="35350" cy="166875"/>
            </a:xfrm>
            <a:custGeom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Shape 67"/>
            <p:cNvSpPr/>
            <p:nvPr/>
          </p:nvSpPr>
          <p:spPr>
            <a:xfrm>
              <a:off x="6718575" y="2318625"/>
              <a:ext cx="256950" cy="307525"/>
            </a:xfrm>
            <a:custGeom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Shape 68"/>
            <p:cNvSpPr/>
            <p:nvPr/>
          </p:nvSpPr>
          <p:spPr>
            <a:xfrm>
              <a:off x="6873825" y="2459275"/>
              <a:ext cx="35350" cy="166875"/>
            </a:xfrm>
            <a:custGeom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Shape 69"/>
            <p:cNvSpPr/>
            <p:nvPr/>
          </p:nvSpPr>
          <p:spPr>
            <a:xfrm>
              <a:off x="6801975" y="2453200"/>
              <a:ext cx="90150" cy="19500"/>
            </a:xfrm>
            <a:custGeom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Shape 70"/>
            <p:cNvSpPr/>
            <p:nvPr/>
          </p:nvSpPr>
          <p:spPr>
            <a:xfrm>
              <a:off x="6795900" y="2628550"/>
              <a:ext cx="102300" cy="25"/>
            </a:xfrm>
            <a:custGeom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1" name="Shape 71"/>
          <p:cNvGrpSpPr/>
          <p:nvPr/>
        </p:nvGrpSpPr>
        <p:grpSpPr>
          <a:xfrm>
            <a:off x="335759" y="1840531"/>
            <a:ext cx="342882" cy="350068"/>
            <a:chOff x="3951850" y="2985350"/>
            <a:chExt cx="407950" cy="416500"/>
          </a:xfrm>
        </p:grpSpPr>
        <p:sp>
          <p:nvSpPr>
            <p:cNvPr id="72" name="Shape 72"/>
            <p:cNvSpPr/>
            <p:nvPr/>
          </p:nvSpPr>
          <p:spPr>
            <a:xfrm>
              <a:off x="3951850" y="2985350"/>
              <a:ext cx="314800" cy="314825"/>
            </a:xfrm>
            <a:custGeom>
              <a:pathLst>
                <a:path extrusionOk="0" fill="none" h="12593" w="12592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Shape 73"/>
            <p:cNvSpPr/>
            <p:nvPr/>
          </p:nvSpPr>
          <p:spPr>
            <a:xfrm>
              <a:off x="3988375" y="3021875"/>
              <a:ext cx="241750" cy="241750"/>
            </a:xfrm>
            <a:custGeom>
              <a:pathLst>
                <a:path extrusionOk="0" fill="none" h="9670" w="967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Shape 74"/>
            <p:cNvSpPr/>
            <p:nvPr/>
          </p:nvSpPr>
          <p:spPr>
            <a:xfrm>
              <a:off x="4024300" y="3058425"/>
              <a:ext cx="84650" cy="84650"/>
            </a:xfrm>
            <a:custGeom>
              <a:pathLst>
                <a:path extrusionOk="0" fill="none" h="3386" w="3386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Shape 75"/>
            <p:cNvSpPr/>
            <p:nvPr/>
          </p:nvSpPr>
          <p:spPr>
            <a:xfrm>
              <a:off x="4205750" y="3248375"/>
              <a:ext cx="154050" cy="153475"/>
            </a:xfrm>
            <a:custGeom>
              <a:pathLst>
                <a:path extrusionOk="0" fill="none" h="6139" w="6162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8218352" y="4121459"/>
            <a:ext cx="685200" cy="593400"/>
          </a:xfrm>
          <a:custGeom>
            <a:pathLst>
              <a:path extrusionOk="0" h="120000" w="120000">
                <a:moveTo>
                  <a:pt x="30000" y="0"/>
                </a:moveTo>
                <a:lnTo>
                  <a:pt x="0" y="59994"/>
                </a:lnTo>
                <a:lnTo>
                  <a:pt x="30000" y="120000"/>
                </a:lnTo>
                <a:lnTo>
                  <a:pt x="90000" y="120000"/>
                </a:lnTo>
                <a:lnTo>
                  <a:pt x="120000" y="59994"/>
                </a:lnTo>
                <a:lnTo>
                  <a:pt x="90000" y="0"/>
                </a:lnTo>
                <a:lnTo>
                  <a:pt x="30000" y="0"/>
                </a:lnTo>
                <a:close/>
                <a:moveTo>
                  <a:pt x="38477" y="16950"/>
                </a:moveTo>
                <a:lnTo>
                  <a:pt x="81522" y="16950"/>
                </a:lnTo>
                <a:lnTo>
                  <a:pt x="103033" y="59994"/>
                </a:lnTo>
                <a:lnTo>
                  <a:pt x="81522" y="103038"/>
                </a:lnTo>
                <a:lnTo>
                  <a:pt x="38477" y="103038"/>
                </a:lnTo>
                <a:lnTo>
                  <a:pt x="16955" y="59994"/>
                </a:lnTo>
                <a:lnTo>
                  <a:pt x="38477" y="1695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lin ang="6983783" scaled="0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8" name="Shape 78"/>
          <p:cNvSpPr/>
          <p:nvPr/>
        </p:nvSpPr>
        <p:spPr>
          <a:xfrm rot="5400000">
            <a:off x="388487" y="105212"/>
            <a:ext cx="944100" cy="1090200"/>
          </a:xfrm>
          <a:custGeom>
            <a:pathLst>
              <a:path extrusionOk="0" h="120000" w="120000">
                <a:moveTo>
                  <a:pt x="60000" y="0"/>
                </a:moveTo>
                <a:lnTo>
                  <a:pt x="120000" y="30000"/>
                </a:lnTo>
                <a:lnTo>
                  <a:pt x="120000" y="90000"/>
                </a:lnTo>
                <a:lnTo>
                  <a:pt x="60000" y="120000"/>
                </a:lnTo>
                <a:lnTo>
                  <a:pt x="0" y="90000"/>
                </a:lnTo>
                <a:lnTo>
                  <a:pt x="0" y="3000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9" name="Shape 79"/>
          <p:cNvSpPr/>
          <p:nvPr/>
        </p:nvSpPr>
        <p:spPr>
          <a:xfrm flipH="1" rot="10800000">
            <a:off x="-123825" y="847791"/>
            <a:ext cx="674400" cy="5844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9BB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/>
          <p:nvPr/>
        </p:nvSpPr>
        <p:spPr>
          <a:xfrm flipH="1" rot="10800000">
            <a:off x="503116" y="1161450"/>
            <a:ext cx="352800" cy="3054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/>
          <p:nvPr/>
        </p:nvSpPr>
        <p:spPr>
          <a:xfrm flipH="1" rot="10800000">
            <a:off x="1208424" y="-131812"/>
            <a:ext cx="674400" cy="5844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76200">
            <a:solidFill>
              <a:srgbClr val="18476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/>
          <p:nvPr/>
        </p:nvSpPr>
        <p:spPr>
          <a:xfrm flipH="1" rot="10800000">
            <a:off x="247753" y="49693"/>
            <a:ext cx="295200" cy="2556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00E1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Shape 83"/>
          <p:cNvSpPr/>
          <p:nvPr/>
        </p:nvSpPr>
        <p:spPr>
          <a:xfrm flipH="1" rot="10800000">
            <a:off x="8763568" y="4485979"/>
            <a:ext cx="543000" cy="4704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8476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/>
          <p:nvPr/>
        </p:nvSpPr>
        <p:spPr>
          <a:xfrm flipH="1" rot="10800000">
            <a:off x="8523810" y="4741100"/>
            <a:ext cx="284100" cy="2457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Shape 85"/>
          <p:cNvSpPr/>
          <p:nvPr/>
        </p:nvSpPr>
        <p:spPr>
          <a:xfrm flipH="1" rot="10800000">
            <a:off x="8322785" y="3628023"/>
            <a:ext cx="543000" cy="470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Shape 86"/>
          <p:cNvSpPr/>
          <p:nvPr/>
        </p:nvSpPr>
        <p:spPr>
          <a:xfrm flipH="1" rot="10800000">
            <a:off x="8763569" y="4009882"/>
            <a:ext cx="237600" cy="2058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19050">
            <a:solidFill>
              <a:srgbClr val="00E1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 flipH="1" rot="10800000">
            <a:off x="-94969" y="619169"/>
            <a:ext cx="1034700" cy="895800"/>
          </a:xfrm>
          <a:custGeom>
            <a:pathLst>
              <a:path extrusionOk="0" h="120000" w="120000">
                <a:moveTo>
                  <a:pt x="30000" y="0"/>
                </a:moveTo>
                <a:lnTo>
                  <a:pt x="0" y="59994"/>
                </a:lnTo>
                <a:lnTo>
                  <a:pt x="30000" y="120000"/>
                </a:lnTo>
                <a:lnTo>
                  <a:pt x="90000" y="120000"/>
                </a:lnTo>
                <a:lnTo>
                  <a:pt x="120000" y="59994"/>
                </a:lnTo>
                <a:lnTo>
                  <a:pt x="90000" y="0"/>
                </a:lnTo>
                <a:lnTo>
                  <a:pt x="30000" y="0"/>
                </a:lnTo>
                <a:close/>
                <a:moveTo>
                  <a:pt x="38477" y="16950"/>
                </a:moveTo>
                <a:lnTo>
                  <a:pt x="81522" y="16950"/>
                </a:lnTo>
                <a:lnTo>
                  <a:pt x="103033" y="59994"/>
                </a:lnTo>
                <a:lnTo>
                  <a:pt x="81522" y="103038"/>
                </a:lnTo>
                <a:lnTo>
                  <a:pt x="38477" y="103038"/>
                </a:lnTo>
                <a:lnTo>
                  <a:pt x="16955" y="59994"/>
                </a:lnTo>
                <a:lnTo>
                  <a:pt x="38477" y="1695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lin ang="6983783" scaled="0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9" name="Shape 89"/>
          <p:cNvSpPr/>
          <p:nvPr/>
        </p:nvSpPr>
        <p:spPr>
          <a:xfrm rot="5400000">
            <a:off x="499599" y="1905237"/>
            <a:ext cx="1146000" cy="1323300"/>
          </a:xfrm>
          <a:custGeom>
            <a:pathLst>
              <a:path extrusionOk="0" h="120000" w="120000">
                <a:moveTo>
                  <a:pt x="60000" y="0"/>
                </a:moveTo>
                <a:lnTo>
                  <a:pt x="120000" y="30000"/>
                </a:lnTo>
                <a:lnTo>
                  <a:pt x="120000" y="90000"/>
                </a:lnTo>
                <a:lnTo>
                  <a:pt x="60000" y="120000"/>
                </a:lnTo>
                <a:lnTo>
                  <a:pt x="0" y="90000"/>
                </a:lnTo>
                <a:lnTo>
                  <a:pt x="0" y="3000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2051200" y="2085600"/>
            <a:ext cx="6282300" cy="81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9BBD5"/>
              </a:buClr>
              <a:buSzPts val="2400"/>
              <a:buFont typeface="Nixie One"/>
              <a:buChar char="◇"/>
              <a:defRPr b="0" i="0" sz="2400" u="none" cap="none" strike="noStrike">
                <a:solidFill>
                  <a:srgbClr val="C6DAEC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2400"/>
              <a:buFont typeface="Nixie One"/>
              <a:buChar char="￭"/>
              <a:defRPr b="0" i="0" sz="2400" u="none" cap="none" strike="noStrike">
                <a:solidFill>
                  <a:srgbClr val="C6DAEC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2400"/>
              <a:buFont typeface="Nixie One"/>
              <a:buChar char="￮"/>
              <a:defRPr b="0" i="0" sz="2400" u="none" cap="none" strike="noStrike">
                <a:solidFill>
                  <a:srgbClr val="C6DAEC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2400"/>
              <a:buFont typeface="Nixie One"/>
              <a:buChar char="●"/>
              <a:defRPr b="0" i="0" sz="2400" u="none" cap="none" strike="noStrike">
                <a:solidFill>
                  <a:srgbClr val="C6DAEC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2400"/>
              <a:buFont typeface="Nixie One"/>
              <a:buChar char="○"/>
              <a:defRPr b="0" i="0" sz="2400" u="none" cap="none" strike="noStrike">
                <a:solidFill>
                  <a:srgbClr val="C6DAEC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2400"/>
              <a:buFont typeface="Nixie One"/>
              <a:buChar char="■"/>
              <a:defRPr b="0" i="0" sz="2400" u="none" cap="none" strike="noStrike">
                <a:solidFill>
                  <a:srgbClr val="C6DAEC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2400"/>
              <a:buFont typeface="Nixie One"/>
              <a:buChar char="●"/>
              <a:defRPr b="0" i="0" sz="2400" u="none" cap="none" strike="noStrike">
                <a:solidFill>
                  <a:srgbClr val="C6DAEC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2400"/>
              <a:buFont typeface="Nixie One"/>
              <a:buChar char="○"/>
              <a:defRPr b="0" i="0" sz="2400" u="none" cap="none" strike="noStrike">
                <a:solidFill>
                  <a:srgbClr val="C6DAEC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2400"/>
              <a:buFont typeface="Nixie One"/>
              <a:buChar char="■"/>
              <a:defRPr b="0" i="0" sz="2400" u="none" cap="none" strike="noStrike">
                <a:solidFill>
                  <a:srgbClr val="C6DAEC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/>
        </p:txBody>
      </p:sp>
      <p:sp>
        <p:nvSpPr>
          <p:cNvPr id="91" name="Shape 91"/>
          <p:cNvSpPr/>
          <p:nvPr/>
        </p:nvSpPr>
        <p:spPr>
          <a:xfrm flipH="1" rot="10800000">
            <a:off x="-123826" y="281157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9BB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/>
          <p:nvPr/>
        </p:nvSpPr>
        <p:spPr>
          <a:xfrm flipH="1" rot="10800000">
            <a:off x="638175" y="319270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/>
          <p:nvPr/>
        </p:nvSpPr>
        <p:spPr>
          <a:xfrm flipH="1" rot="10800000">
            <a:off x="752474" y="1201800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76200">
            <a:solidFill>
              <a:srgbClr val="18476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Shape 94"/>
          <p:cNvSpPr/>
          <p:nvPr/>
        </p:nvSpPr>
        <p:spPr>
          <a:xfrm flipH="1" rot="10800000">
            <a:off x="657225" y="4380175"/>
            <a:ext cx="358800" cy="3105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00E1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5" name="Shape 95"/>
          <p:cNvGrpSpPr/>
          <p:nvPr/>
        </p:nvGrpSpPr>
        <p:grpSpPr>
          <a:xfrm>
            <a:off x="986834" y="1394518"/>
            <a:ext cx="351204" cy="324661"/>
            <a:chOff x="5975075" y="2327500"/>
            <a:chExt cx="420100" cy="388350"/>
          </a:xfrm>
        </p:grpSpPr>
        <p:sp>
          <p:nvSpPr>
            <p:cNvPr id="96" name="Shape 96"/>
            <p:cNvSpPr/>
            <p:nvPr/>
          </p:nvSpPr>
          <p:spPr>
            <a:xfrm>
              <a:off x="5975075" y="2474650"/>
              <a:ext cx="98325" cy="220450"/>
            </a:xfrm>
            <a:custGeom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Shape 97"/>
            <p:cNvSpPr/>
            <p:nvPr/>
          </p:nvSpPr>
          <p:spPr>
            <a:xfrm>
              <a:off x="6088025" y="2327500"/>
              <a:ext cx="307150" cy="388350"/>
            </a:xfrm>
            <a:custGeom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" name="Shape 98"/>
          <p:cNvSpPr/>
          <p:nvPr/>
        </p:nvSpPr>
        <p:spPr>
          <a:xfrm>
            <a:off x="203100" y="3022777"/>
            <a:ext cx="166061" cy="287704"/>
          </a:xfrm>
          <a:custGeom>
            <a:pathLst>
              <a:path extrusionOk="0" h="20565" w="1187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9" name="Shape 99"/>
          <p:cNvGrpSpPr/>
          <p:nvPr/>
        </p:nvGrpSpPr>
        <p:grpSpPr>
          <a:xfrm>
            <a:off x="295728" y="877706"/>
            <a:ext cx="247469" cy="392302"/>
            <a:chOff x="6718575" y="2318625"/>
            <a:chExt cx="256950" cy="407375"/>
          </a:xfrm>
        </p:grpSpPr>
        <p:sp>
          <p:nvSpPr>
            <p:cNvPr id="100" name="Shape 100"/>
            <p:cNvSpPr/>
            <p:nvPr/>
          </p:nvSpPr>
          <p:spPr>
            <a:xfrm>
              <a:off x="6795900" y="2673600"/>
              <a:ext cx="102300" cy="22550"/>
            </a:xfrm>
            <a:custGeom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6795900" y="2650475"/>
              <a:ext cx="102300" cy="22550"/>
            </a:xfrm>
            <a:custGeom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6795900" y="2696125"/>
              <a:ext cx="102300" cy="29875"/>
            </a:xfrm>
            <a:custGeom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6784925" y="2459275"/>
              <a:ext cx="35350" cy="166875"/>
            </a:xfrm>
            <a:custGeom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6718575" y="2318625"/>
              <a:ext cx="256950" cy="307525"/>
            </a:xfrm>
            <a:custGeom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6873825" y="2459275"/>
              <a:ext cx="35350" cy="166875"/>
            </a:xfrm>
            <a:custGeom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6801975" y="2453200"/>
              <a:ext cx="90150" cy="19500"/>
            </a:xfrm>
            <a:custGeom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6795900" y="2628550"/>
              <a:ext cx="102300" cy="25"/>
            </a:xfrm>
            <a:custGeom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19BB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8" name="Shape 108"/>
          <p:cNvGrpSpPr/>
          <p:nvPr/>
        </p:nvGrpSpPr>
        <p:grpSpPr>
          <a:xfrm>
            <a:off x="1229484" y="3310481"/>
            <a:ext cx="342882" cy="350068"/>
            <a:chOff x="3951850" y="2985350"/>
            <a:chExt cx="407950" cy="416500"/>
          </a:xfrm>
        </p:grpSpPr>
        <p:sp>
          <p:nvSpPr>
            <p:cNvPr id="109" name="Shape 109"/>
            <p:cNvSpPr/>
            <p:nvPr/>
          </p:nvSpPr>
          <p:spPr>
            <a:xfrm>
              <a:off x="3951850" y="2985350"/>
              <a:ext cx="314800" cy="314825"/>
            </a:xfrm>
            <a:custGeom>
              <a:pathLst>
                <a:path extrusionOk="0" fill="none" h="12593" w="12592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Shape 110"/>
            <p:cNvSpPr/>
            <p:nvPr/>
          </p:nvSpPr>
          <p:spPr>
            <a:xfrm>
              <a:off x="3988375" y="3021875"/>
              <a:ext cx="241750" cy="241750"/>
            </a:xfrm>
            <a:custGeom>
              <a:pathLst>
                <a:path extrusionOk="0" fill="none" h="9670" w="967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Shape 111"/>
            <p:cNvSpPr/>
            <p:nvPr/>
          </p:nvSpPr>
          <p:spPr>
            <a:xfrm>
              <a:off x="4024300" y="3058425"/>
              <a:ext cx="84650" cy="84650"/>
            </a:xfrm>
            <a:custGeom>
              <a:pathLst>
                <a:path extrusionOk="0" fill="none" h="3386" w="3386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4205750" y="3248375"/>
              <a:ext cx="154050" cy="153475"/>
            </a:xfrm>
            <a:custGeom>
              <a:pathLst>
                <a:path extrusionOk="0" fill="none" h="6139" w="6162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" name="Shape 113"/>
          <p:cNvSpPr/>
          <p:nvPr/>
        </p:nvSpPr>
        <p:spPr>
          <a:xfrm flipH="1" rot="10800000">
            <a:off x="542924" y="361217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8476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/>
          <p:nvPr/>
        </p:nvSpPr>
        <p:spPr>
          <a:xfrm flipH="1" rot="10800000">
            <a:off x="729000" y="42470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Shape 115"/>
          <p:cNvSpPr/>
          <p:nvPr/>
        </p:nvSpPr>
        <p:spPr>
          <a:xfrm flipH="1" rot="10800000">
            <a:off x="-115052" y="3996025"/>
            <a:ext cx="819900" cy="7098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/>
          <p:nvPr/>
        </p:nvSpPr>
        <p:spPr>
          <a:xfrm flipH="1" rot="10800000">
            <a:off x="411200" y="258625"/>
            <a:ext cx="358800" cy="3105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19050">
            <a:solidFill>
              <a:srgbClr val="00E1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828838" y="3843208"/>
            <a:ext cx="248073" cy="248058"/>
          </a:xfrm>
          <a:custGeom>
            <a:pathLst>
              <a:path extrusionOk="0" h="16999" w="1700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8" name="Shape 118"/>
          <p:cNvGrpSpPr/>
          <p:nvPr/>
        </p:nvGrpSpPr>
        <p:grpSpPr>
          <a:xfrm>
            <a:off x="67092" y="1681690"/>
            <a:ext cx="455624" cy="437054"/>
            <a:chOff x="5241175" y="4959100"/>
            <a:chExt cx="539775" cy="517775"/>
          </a:xfrm>
        </p:grpSpPr>
        <p:sp>
          <p:nvSpPr>
            <p:cNvPr id="119" name="Shape 119"/>
            <p:cNvSpPr/>
            <p:nvPr/>
          </p:nvSpPr>
          <p:spPr>
            <a:xfrm>
              <a:off x="5575150" y="4959100"/>
              <a:ext cx="161225" cy="178300"/>
            </a:xfrm>
            <a:custGeom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5330925" y="4985350"/>
              <a:ext cx="128250" cy="148400"/>
            </a:xfrm>
            <a:custGeom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5241175" y="5241175"/>
              <a:ext cx="180125" cy="109325"/>
            </a:xfrm>
            <a:custGeom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5461575" y="5316900"/>
              <a:ext cx="89175" cy="159975"/>
            </a:xfrm>
            <a:custGeom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>
              <a:off x="5619100" y="5194175"/>
              <a:ext cx="161850" cy="89775"/>
            </a:xfrm>
            <a:custGeom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Shape 124"/>
            <p:cNvSpPr/>
            <p:nvPr/>
          </p:nvSpPr>
          <p:spPr>
            <a:xfrm>
              <a:off x="5420075" y="5116000"/>
              <a:ext cx="189300" cy="189925"/>
            </a:xfrm>
            <a:custGeom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5" name="Shape 125"/>
          <p:cNvSpPr/>
          <p:nvPr/>
        </p:nvSpPr>
        <p:spPr>
          <a:xfrm>
            <a:off x="144926" y="4214500"/>
            <a:ext cx="299952" cy="272838"/>
          </a:xfrm>
          <a:custGeom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94000" y="1929581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</a:pPr>
            <a:r>
              <a:rPr b="0" i="0" lang="en" sz="12000" u="none" cap="none" strike="noStrike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rPr>
              <a:t>“</a:t>
            </a:r>
            <a:endParaRPr b="0" i="0" sz="12000" u="none" cap="none" strike="noStrike">
              <a:solidFill>
                <a:srgbClr val="FFFFFF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 flipH="1" rot="10800000">
            <a:off x="7663675" y="3684808"/>
            <a:ext cx="1034700" cy="895800"/>
          </a:xfrm>
          <a:custGeom>
            <a:pathLst>
              <a:path extrusionOk="0" h="120000" w="120000">
                <a:moveTo>
                  <a:pt x="30000" y="0"/>
                </a:moveTo>
                <a:lnTo>
                  <a:pt x="0" y="59994"/>
                </a:lnTo>
                <a:lnTo>
                  <a:pt x="30000" y="120000"/>
                </a:lnTo>
                <a:lnTo>
                  <a:pt x="90000" y="120000"/>
                </a:lnTo>
                <a:lnTo>
                  <a:pt x="120000" y="59994"/>
                </a:lnTo>
                <a:lnTo>
                  <a:pt x="90000" y="0"/>
                </a:lnTo>
                <a:lnTo>
                  <a:pt x="30000" y="0"/>
                </a:lnTo>
                <a:close/>
                <a:moveTo>
                  <a:pt x="38477" y="16950"/>
                </a:moveTo>
                <a:lnTo>
                  <a:pt x="81522" y="16950"/>
                </a:lnTo>
                <a:lnTo>
                  <a:pt x="103033" y="59994"/>
                </a:lnTo>
                <a:lnTo>
                  <a:pt x="81522" y="103038"/>
                </a:lnTo>
                <a:lnTo>
                  <a:pt x="38477" y="103038"/>
                </a:lnTo>
                <a:lnTo>
                  <a:pt x="16955" y="59994"/>
                </a:lnTo>
                <a:lnTo>
                  <a:pt x="38477" y="1695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lin ang="6983783" scaled="0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9" name="Shape 129"/>
          <p:cNvSpPr/>
          <p:nvPr/>
        </p:nvSpPr>
        <p:spPr>
          <a:xfrm rot="5400000">
            <a:off x="499599" y="157100"/>
            <a:ext cx="1146000" cy="1323300"/>
          </a:xfrm>
          <a:custGeom>
            <a:pathLst>
              <a:path extrusionOk="0" h="120000" w="120000">
                <a:moveTo>
                  <a:pt x="60000" y="0"/>
                </a:moveTo>
                <a:lnTo>
                  <a:pt x="120000" y="30000"/>
                </a:lnTo>
                <a:lnTo>
                  <a:pt x="120000" y="90000"/>
                </a:lnTo>
                <a:lnTo>
                  <a:pt x="60000" y="120000"/>
                </a:lnTo>
                <a:lnTo>
                  <a:pt x="0" y="90000"/>
                </a:lnTo>
                <a:lnTo>
                  <a:pt x="0" y="3000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0" name="Shape 130"/>
          <p:cNvSpPr txBox="1"/>
          <p:nvPr>
            <p:ph type="title"/>
          </p:nvPr>
        </p:nvSpPr>
        <p:spPr>
          <a:xfrm>
            <a:off x="1732700" y="1735600"/>
            <a:ext cx="49443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1732700" y="2255125"/>
            <a:ext cx="4944300" cy="16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◇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￭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￮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132" name="Shape 132"/>
          <p:cNvSpPr/>
          <p:nvPr/>
        </p:nvSpPr>
        <p:spPr>
          <a:xfrm flipH="1" rot="10800000">
            <a:off x="-123826" y="105897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9BB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Shape 133"/>
          <p:cNvSpPr/>
          <p:nvPr/>
        </p:nvSpPr>
        <p:spPr>
          <a:xfrm flipH="1" rot="10800000">
            <a:off x="638175" y="144010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Shape 134"/>
          <p:cNvSpPr/>
          <p:nvPr/>
        </p:nvSpPr>
        <p:spPr>
          <a:xfrm flipH="1" rot="10800000">
            <a:off x="1495424" y="-131650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76200">
            <a:solidFill>
              <a:srgbClr val="18476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Shape 135"/>
          <p:cNvSpPr/>
          <p:nvPr/>
        </p:nvSpPr>
        <p:spPr>
          <a:xfrm flipH="1" rot="10800000">
            <a:off x="327800" y="88925"/>
            <a:ext cx="358800" cy="3105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00E1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/>
          <p:nvPr/>
        </p:nvSpPr>
        <p:spPr>
          <a:xfrm flipH="1" rot="10800000">
            <a:off x="8486774" y="423077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8476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Shape 137"/>
          <p:cNvSpPr/>
          <p:nvPr/>
        </p:nvSpPr>
        <p:spPr>
          <a:xfrm flipH="1" rot="10800000">
            <a:off x="8124824" y="461570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/>
          <p:nvPr/>
        </p:nvSpPr>
        <p:spPr>
          <a:xfrm flipH="1" rot="10800000">
            <a:off x="7821348" y="2935400"/>
            <a:ext cx="819900" cy="7098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Shape 139"/>
          <p:cNvSpPr/>
          <p:nvPr/>
        </p:nvSpPr>
        <p:spPr>
          <a:xfrm flipH="1" rot="10800000">
            <a:off x="8486775" y="3512175"/>
            <a:ext cx="358800" cy="3105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19050">
            <a:solidFill>
              <a:srgbClr val="00E1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0" name="Shape 140"/>
          <p:cNvGrpSpPr/>
          <p:nvPr/>
        </p:nvGrpSpPr>
        <p:grpSpPr>
          <a:xfrm>
            <a:off x="1729784" y="61068"/>
            <a:ext cx="351204" cy="324661"/>
            <a:chOff x="5975075" y="2327500"/>
            <a:chExt cx="420100" cy="388350"/>
          </a:xfrm>
        </p:grpSpPr>
        <p:sp>
          <p:nvSpPr>
            <p:cNvPr id="141" name="Shape 141"/>
            <p:cNvSpPr/>
            <p:nvPr/>
          </p:nvSpPr>
          <p:spPr>
            <a:xfrm>
              <a:off x="5975075" y="2474650"/>
              <a:ext cx="98325" cy="220450"/>
            </a:xfrm>
            <a:custGeom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6088025" y="2327500"/>
              <a:ext cx="307150" cy="388350"/>
            </a:xfrm>
            <a:custGeom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3" name="Shape 143"/>
          <p:cNvSpPr/>
          <p:nvPr/>
        </p:nvSpPr>
        <p:spPr>
          <a:xfrm>
            <a:off x="203100" y="1270177"/>
            <a:ext cx="166061" cy="287704"/>
          </a:xfrm>
          <a:custGeom>
            <a:pathLst>
              <a:path extrusionOk="0" h="20565" w="1187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8772688" y="4461808"/>
            <a:ext cx="248073" cy="248058"/>
          </a:xfrm>
          <a:custGeom>
            <a:pathLst>
              <a:path extrusionOk="0" h="16999" w="1700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5" name="Shape 145"/>
          <p:cNvGrpSpPr/>
          <p:nvPr/>
        </p:nvGrpSpPr>
        <p:grpSpPr>
          <a:xfrm>
            <a:off x="7354067" y="3426715"/>
            <a:ext cx="455624" cy="437054"/>
            <a:chOff x="5241175" y="4959100"/>
            <a:chExt cx="539775" cy="517775"/>
          </a:xfrm>
        </p:grpSpPr>
        <p:sp>
          <p:nvSpPr>
            <p:cNvPr id="146" name="Shape 146"/>
            <p:cNvSpPr/>
            <p:nvPr/>
          </p:nvSpPr>
          <p:spPr>
            <a:xfrm>
              <a:off x="5575150" y="4959100"/>
              <a:ext cx="161225" cy="178300"/>
            </a:xfrm>
            <a:custGeom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5330925" y="4985350"/>
              <a:ext cx="128250" cy="148400"/>
            </a:xfrm>
            <a:custGeom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5241175" y="5241175"/>
              <a:ext cx="180125" cy="109325"/>
            </a:xfrm>
            <a:custGeom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5461575" y="5316900"/>
              <a:ext cx="89175" cy="159975"/>
            </a:xfrm>
            <a:custGeom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5619100" y="5194175"/>
              <a:ext cx="161850" cy="89775"/>
            </a:xfrm>
            <a:custGeom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5420075" y="5116000"/>
              <a:ext cx="189300" cy="189925"/>
            </a:xfrm>
            <a:custGeom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2" name="Shape 152"/>
          <p:cNvSpPr/>
          <p:nvPr/>
        </p:nvSpPr>
        <p:spPr>
          <a:xfrm>
            <a:off x="8081326" y="3153875"/>
            <a:ext cx="299952" cy="272838"/>
          </a:xfrm>
          <a:custGeom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3" name="Shape 153"/>
          <p:cNvGrpSpPr/>
          <p:nvPr/>
        </p:nvGrpSpPr>
        <p:grpSpPr>
          <a:xfrm>
            <a:off x="904276" y="515192"/>
            <a:ext cx="382958" cy="607111"/>
            <a:chOff x="6718575" y="2318625"/>
            <a:chExt cx="256950" cy="407375"/>
          </a:xfrm>
        </p:grpSpPr>
        <p:sp>
          <p:nvSpPr>
            <p:cNvPr id="154" name="Shape 154"/>
            <p:cNvSpPr/>
            <p:nvPr/>
          </p:nvSpPr>
          <p:spPr>
            <a:xfrm>
              <a:off x="6795900" y="2673600"/>
              <a:ext cx="102300" cy="22550"/>
            </a:xfrm>
            <a:custGeom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6795900" y="2650475"/>
              <a:ext cx="102300" cy="22550"/>
            </a:xfrm>
            <a:custGeom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6795900" y="2696125"/>
              <a:ext cx="102300" cy="29875"/>
            </a:xfrm>
            <a:custGeom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Shape 157"/>
            <p:cNvSpPr/>
            <p:nvPr/>
          </p:nvSpPr>
          <p:spPr>
            <a:xfrm>
              <a:off x="6784925" y="2459275"/>
              <a:ext cx="35350" cy="166875"/>
            </a:xfrm>
            <a:custGeom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Shape 158"/>
            <p:cNvSpPr/>
            <p:nvPr/>
          </p:nvSpPr>
          <p:spPr>
            <a:xfrm>
              <a:off x="6718575" y="2318625"/>
              <a:ext cx="256950" cy="307525"/>
            </a:xfrm>
            <a:custGeom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6873825" y="2459275"/>
              <a:ext cx="35350" cy="166875"/>
            </a:xfrm>
            <a:custGeom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6801975" y="2453200"/>
              <a:ext cx="90150" cy="19500"/>
            </a:xfrm>
            <a:custGeom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6795900" y="2628550"/>
              <a:ext cx="102300" cy="25"/>
            </a:xfrm>
            <a:custGeom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2" name="Shape 162"/>
          <p:cNvGrpSpPr/>
          <p:nvPr/>
        </p:nvGrpSpPr>
        <p:grpSpPr>
          <a:xfrm>
            <a:off x="335759" y="1840531"/>
            <a:ext cx="342882" cy="350068"/>
            <a:chOff x="3951850" y="2985350"/>
            <a:chExt cx="407950" cy="416500"/>
          </a:xfrm>
        </p:grpSpPr>
        <p:sp>
          <p:nvSpPr>
            <p:cNvPr id="163" name="Shape 163"/>
            <p:cNvSpPr/>
            <p:nvPr/>
          </p:nvSpPr>
          <p:spPr>
            <a:xfrm>
              <a:off x="3951850" y="2985350"/>
              <a:ext cx="314800" cy="314825"/>
            </a:xfrm>
            <a:custGeom>
              <a:pathLst>
                <a:path extrusionOk="0" fill="none" h="12593" w="12592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3988375" y="3021875"/>
              <a:ext cx="241750" cy="241750"/>
            </a:xfrm>
            <a:custGeom>
              <a:pathLst>
                <a:path extrusionOk="0" fill="none" h="9670" w="967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4024300" y="3058425"/>
              <a:ext cx="84650" cy="84650"/>
            </a:xfrm>
            <a:custGeom>
              <a:pathLst>
                <a:path extrusionOk="0" fill="none" h="3386" w="3386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4205750" y="3248375"/>
              <a:ext cx="154050" cy="153475"/>
            </a:xfrm>
            <a:custGeom>
              <a:pathLst>
                <a:path extrusionOk="0" fill="none" h="6139" w="6162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/>
        </p:nvSpPr>
        <p:spPr>
          <a:xfrm flipH="1" rot="10800000">
            <a:off x="7663675" y="3684808"/>
            <a:ext cx="1034700" cy="895800"/>
          </a:xfrm>
          <a:custGeom>
            <a:pathLst>
              <a:path extrusionOk="0" h="120000" w="120000">
                <a:moveTo>
                  <a:pt x="30000" y="0"/>
                </a:moveTo>
                <a:lnTo>
                  <a:pt x="0" y="59994"/>
                </a:lnTo>
                <a:lnTo>
                  <a:pt x="30000" y="120000"/>
                </a:lnTo>
                <a:lnTo>
                  <a:pt x="90000" y="120000"/>
                </a:lnTo>
                <a:lnTo>
                  <a:pt x="120000" y="59994"/>
                </a:lnTo>
                <a:lnTo>
                  <a:pt x="90000" y="0"/>
                </a:lnTo>
                <a:lnTo>
                  <a:pt x="30000" y="0"/>
                </a:lnTo>
                <a:close/>
                <a:moveTo>
                  <a:pt x="38477" y="16950"/>
                </a:moveTo>
                <a:lnTo>
                  <a:pt x="81522" y="16950"/>
                </a:lnTo>
                <a:lnTo>
                  <a:pt x="103033" y="59994"/>
                </a:lnTo>
                <a:lnTo>
                  <a:pt x="81522" y="103038"/>
                </a:lnTo>
                <a:lnTo>
                  <a:pt x="38477" y="103038"/>
                </a:lnTo>
                <a:lnTo>
                  <a:pt x="16955" y="59994"/>
                </a:lnTo>
                <a:lnTo>
                  <a:pt x="38477" y="1695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lin ang="6983783" scaled="0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9" name="Shape 169"/>
          <p:cNvSpPr/>
          <p:nvPr/>
        </p:nvSpPr>
        <p:spPr>
          <a:xfrm rot="5400000">
            <a:off x="499599" y="157100"/>
            <a:ext cx="1146000" cy="1323300"/>
          </a:xfrm>
          <a:custGeom>
            <a:pathLst>
              <a:path extrusionOk="0" h="120000" w="120000">
                <a:moveTo>
                  <a:pt x="60000" y="0"/>
                </a:moveTo>
                <a:lnTo>
                  <a:pt x="120000" y="30000"/>
                </a:lnTo>
                <a:lnTo>
                  <a:pt x="120000" y="90000"/>
                </a:lnTo>
                <a:lnTo>
                  <a:pt x="60000" y="120000"/>
                </a:lnTo>
                <a:lnTo>
                  <a:pt x="0" y="90000"/>
                </a:lnTo>
                <a:lnTo>
                  <a:pt x="0" y="3000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0" name="Shape 170"/>
          <p:cNvSpPr txBox="1"/>
          <p:nvPr>
            <p:ph type="title"/>
          </p:nvPr>
        </p:nvSpPr>
        <p:spPr>
          <a:xfrm>
            <a:off x="1732700" y="1735600"/>
            <a:ext cx="49443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/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1734000" y="2414450"/>
            <a:ext cx="2667300" cy="26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◇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￭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￮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172" name="Shape 172"/>
          <p:cNvSpPr txBox="1"/>
          <p:nvPr>
            <p:ph idx="2" type="body"/>
          </p:nvPr>
        </p:nvSpPr>
        <p:spPr>
          <a:xfrm>
            <a:off x="4562088" y="2414450"/>
            <a:ext cx="2667300" cy="26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◇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￭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￮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173" name="Shape 173"/>
          <p:cNvSpPr/>
          <p:nvPr/>
        </p:nvSpPr>
        <p:spPr>
          <a:xfrm flipH="1" rot="10800000">
            <a:off x="-123826" y="105897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9BB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Shape 174"/>
          <p:cNvSpPr/>
          <p:nvPr/>
        </p:nvSpPr>
        <p:spPr>
          <a:xfrm flipH="1" rot="10800000">
            <a:off x="638175" y="144010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/>
          <p:nvPr/>
        </p:nvSpPr>
        <p:spPr>
          <a:xfrm flipH="1" rot="10800000">
            <a:off x="1495424" y="-131650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76200">
            <a:solidFill>
              <a:srgbClr val="18476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Shape 176"/>
          <p:cNvSpPr/>
          <p:nvPr/>
        </p:nvSpPr>
        <p:spPr>
          <a:xfrm flipH="1" rot="10800000">
            <a:off x="327800" y="88925"/>
            <a:ext cx="358800" cy="3105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00E1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7" name="Shape 177"/>
          <p:cNvGrpSpPr/>
          <p:nvPr/>
        </p:nvGrpSpPr>
        <p:grpSpPr>
          <a:xfrm>
            <a:off x="1729784" y="61068"/>
            <a:ext cx="351204" cy="324661"/>
            <a:chOff x="5975075" y="2327500"/>
            <a:chExt cx="420100" cy="388350"/>
          </a:xfrm>
        </p:grpSpPr>
        <p:sp>
          <p:nvSpPr>
            <p:cNvPr id="178" name="Shape 178"/>
            <p:cNvSpPr/>
            <p:nvPr/>
          </p:nvSpPr>
          <p:spPr>
            <a:xfrm>
              <a:off x="5975075" y="2474650"/>
              <a:ext cx="98325" cy="220450"/>
            </a:xfrm>
            <a:custGeom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Shape 179"/>
            <p:cNvSpPr/>
            <p:nvPr/>
          </p:nvSpPr>
          <p:spPr>
            <a:xfrm>
              <a:off x="6088025" y="2327500"/>
              <a:ext cx="307150" cy="388350"/>
            </a:xfrm>
            <a:custGeom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0" name="Shape 180"/>
          <p:cNvSpPr/>
          <p:nvPr/>
        </p:nvSpPr>
        <p:spPr>
          <a:xfrm>
            <a:off x="203100" y="1270177"/>
            <a:ext cx="166061" cy="287704"/>
          </a:xfrm>
          <a:custGeom>
            <a:pathLst>
              <a:path extrusionOk="0" h="20565" w="1187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1" name="Shape 181"/>
          <p:cNvGrpSpPr/>
          <p:nvPr/>
        </p:nvGrpSpPr>
        <p:grpSpPr>
          <a:xfrm>
            <a:off x="904276" y="515192"/>
            <a:ext cx="382958" cy="607111"/>
            <a:chOff x="6718575" y="2318625"/>
            <a:chExt cx="256950" cy="407375"/>
          </a:xfrm>
        </p:grpSpPr>
        <p:sp>
          <p:nvSpPr>
            <p:cNvPr id="182" name="Shape 182"/>
            <p:cNvSpPr/>
            <p:nvPr/>
          </p:nvSpPr>
          <p:spPr>
            <a:xfrm>
              <a:off x="6795900" y="2673600"/>
              <a:ext cx="102300" cy="22550"/>
            </a:xfrm>
            <a:custGeom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6795900" y="2650475"/>
              <a:ext cx="102300" cy="22550"/>
            </a:xfrm>
            <a:custGeom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6795900" y="2696125"/>
              <a:ext cx="102300" cy="29875"/>
            </a:xfrm>
            <a:custGeom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6784925" y="2459275"/>
              <a:ext cx="35350" cy="166875"/>
            </a:xfrm>
            <a:custGeom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6718575" y="2318625"/>
              <a:ext cx="256950" cy="307525"/>
            </a:xfrm>
            <a:custGeom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6873825" y="2459275"/>
              <a:ext cx="35350" cy="166875"/>
            </a:xfrm>
            <a:custGeom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Shape 188"/>
            <p:cNvSpPr/>
            <p:nvPr/>
          </p:nvSpPr>
          <p:spPr>
            <a:xfrm>
              <a:off x="6801975" y="2453200"/>
              <a:ext cx="90150" cy="19500"/>
            </a:xfrm>
            <a:custGeom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Shape 189"/>
            <p:cNvSpPr/>
            <p:nvPr/>
          </p:nvSpPr>
          <p:spPr>
            <a:xfrm>
              <a:off x="6795900" y="2628550"/>
              <a:ext cx="102300" cy="25"/>
            </a:xfrm>
            <a:custGeom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0" name="Shape 190"/>
          <p:cNvGrpSpPr/>
          <p:nvPr/>
        </p:nvGrpSpPr>
        <p:grpSpPr>
          <a:xfrm>
            <a:off x="335759" y="1840531"/>
            <a:ext cx="342882" cy="350068"/>
            <a:chOff x="3951850" y="2985350"/>
            <a:chExt cx="407950" cy="416500"/>
          </a:xfrm>
        </p:grpSpPr>
        <p:sp>
          <p:nvSpPr>
            <p:cNvPr id="191" name="Shape 191"/>
            <p:cNvSpPr/>
            <p:nvPr/>
          </p:nvSpPr>
          <p:spPr>
            <a:xfrm>
              <a:off x="3951850" y="2985350"/>
              <a:ext cx="314800" cy="314825"/>
            </a:xfrm>
            <a:custGeom>
              <a:pathLst>
                <a:path extrusionOk="0" fill="none" h="12593" w="12592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Shape 192"/>
            <p:cNvSpPr/>
            <p:nvPr/>
          </p:nvSpPr>
          <p:spPr>
            <a:xfrm>
              <a:off x="3988375" y="3021875"/>
              <a:ext cx="241750" cy="241750"/>
            </a:xfrm>
            <a:custGeom>
              <a:pathLst>
                <a:path extrusionOk="0" fill="none" h="9670" w="967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Shape 193"/>
            <p:cNvSpPr/>
            <p:nvPr/>
          </p:nvSpPr>
          <p:spPr>
            <a:xfrm>
              <a:off x="4024300" y="3058425"/>
              <a:ext cx="84650" cy="84650"/>
            </a:xfrm>
            <a:custGeom>
              <a:pathLst>
                <a:path extrusionOk="0" fill="none" h="3386" w="3386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Shape 194"/>
            <p:cNvSpPr/>
            <p:nvPr/>
          </p:nvSpPr>
          <p:spPr>
            <a:xfrm>
              <a:off x="4205750" y="3248375"/>
              <a:ext cx="154050" cy="153475"/>
            </a:xfrm>
            <a:custGeom>
              <a:pathLst>
                <a:path extrusionOk="0" fill="none" h="6139" w="6162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5" name="Shape 195"/>
          <p:cNvSpPr/>
          <p:nvPr/>
        </p:nvSpPr>
        <p:spPr>
          <a:xfrm flipH="1" rot="10800000">
            <a:off x="8486774" y="423077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8476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Shape 196"/>
          <p:cNvSpPr/>
          <p:nvPr/>
        </p:nvSpPr>
        <p:spPr>
          <a:xfrm flipH="1" rot="10800000">
            <a:off x="8124824" y="461570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Shape 197"/>
          <p:cNvSpPr/>
          <p:nvPr/>
        </p:nvSpPr>
        <p:spPr>
          <a:xfrm flipH="1" rot="10800000">
            <a:off x="7821348" y="2935400"/>
            <a:ext cx="819900" cy="7098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Shape 198"/>
          <p:cNvSpPr/>
          <p:nvPr/>
        </p:nvSpPr>
        <p:spPr>
          <a:xfrm flipH="1" rot="10800000">
            <a:off x="8486775" y="3512175"/>
            <a:ext cx="358800" cy="3105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19050">
            <a:solidFill>
              <a:srgbClr val="00E1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8772688" y="4461808"/>
            <a:ext cx="248073" cy="248058"/>
          </a:xfrm>
          <a:custGeom>
            <a:pathLst>
              <a:path extrusionOk="0" h="16999" w="1700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0" name="Shape 200"/>
          <p:cNvGrpSpPr/>
          <p:nvPr/>
        </p:nvGrpSpPr>
        <p:grpSpPr>
          <a:xfrm>
            <a:off x="7354067" y="3426715"/>
            <a:ext cx="455624" cy="437054"/>
            <a:chOff x="5241175" y="4959100"/>
            <a:chExt cx="539775" cy="517775"/>
          </a:xfrm>
        </p:grpSpPr>
        <p:sp>
          <p:nvSpPr>
            <p:cNvPr id="201" name="Shape 201"/>
            <p:cNvSpPr/>
            <p:nvPr/>
          </p:nvSpPr>
          <p:spPr>
            <a:xfrm>
              <a:off x="5575150" y="4959100"/>
              <a:ext cx="161225" cy="178300"/>
            </a:xfrm>
            <a:custGeom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5330925" y="4985350"/>
              <a:ext cx="128250" cy="148400"/>
            </a:xfrm>
            <a:custGeom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5241175" y="5241175"/>
              <a:ext cx="180125" cy="109325"/>
            </a:xfrm>
            <a:custGeom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5461575" y="5316900"/>
              <a:ext cx="89175" cy="159975"/>
            </a:xfrm>
            <a:custGeom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5619100" y="5194175"/>
              <a:ext cx="161850" cy="89775"/>
            </a:xfrm>
            <a:custGeom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5420075" y="5116000"/>
              <a:ext cx="189300" cy="189925"/>
            </a:xfrm>
            <a:custGeom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7" name="Shape 207"/>
          <p:cNvSpPr/>
          <p:nvPr/>
        </p:nvSpPr>
        <p:spPr>
          <a:xfrm>
            <a:off x="8081326" y="3153875"/>
            <a:ext cx="299952" cy="272838"/>
          </a:xfrm>
          <a:custGeom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/>
        </p:nvSpPr>
        <p:spPr>
          <a:xfrm flipH="1" rot="10800000">
            <a:off x="7663675" y="3684808"/>
            <a:ext cx="1034700" cy="895800"/>
          </a:xfrm>
          <a:custGeom>
            <a:pathLst>
              <a:path extrusionOk="0" h="120000" w="120000">
                <a:moveTo>
                  <a:pt x="30000" y="0"/>
                </a:moveTo>
                <a:lnTo>
                  <a:pt x="0" y="59994"/>
                </a:lnTo>
                <a:lnTo>
                  <a:pt x="30000" y="120000"/>
                </a:lnTo>
                <a:lnTo>
                  <a:pt x="90000" y="120000"/>
                </a:lnTo>
                <a:lnTo>
                  <a:pt x="120000" y="59994"/>
                </a:lnTo>
                <a:lnTo>
                  <a:pt x="90000" y="0"/>
                </a:lnTo>
                <a:lnTo>
                  <a:pt x="30000" y="0"/>
                </a:lnTo>
                <a:close/>
                <a:moveTo>
                  <a:pt x="38477" y="16950"/>
                </a:moveTo>
                <a:lnTo>
                  <a:pt x="81522" y="16950"/>
                </a:lnTo>
                <a:lnTo>
                  <a:pt x="103033" y="59994"/>
                </a:lnTo>
                <a:lnTo>
                  <a:pt x="81522" y="103038"/>
                </a:lnTo>
                <a:lnTo>
                  <a:pt x="38477" y="103038"/>
                </a:lnTo>
                <a:lnTo>
                  <a:pt x="16955" y="59994"/>
                </a:lnTo>
                <a:lnTo>
                  <a:pt x="38477" y="1695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lin ang="6983783" scaled="0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0" name="Shape 210"/>
          <p:cNvSpPr/>
          <p:nvPr/>
        </p:nvSpPr>
        <p:spPr>
          <a:xfrm rot="5400000">
            <a:off x="499599" y="157100"/>
            <a:ext cx="1146000" cy="1323300"/>
          </a:xfrm>
          <a:custGeom>
            <a:pathLst>
              <a:path extrusionOk="0" h="120000" w="120000">
                <a:moveTo>
                  <a:pt x="60000" y="0"/>
                </a:moveTo>
                <a:lnTo>
                  <a:pt x="120000" y="30000"/>
                </a:lnTo>
                <a:lnTo>
                  <a:pt x="120000" y="90000"/>
                </a:lnTo>
                <a:lnTo>
                  <a:pt x="60000" y="120000"/>
                </a:lnTo>
                <a:lnTo>
                  <a:pt x="0" y="90000"/>
                </a:lnTo>
                <a:lnTo>
                  <a:pt x="0" y="3000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1" name="Shape 211"/>
          <p:cNvSpPr txBox="1"/>
          <p:nvPr>
            <p:ph type="title"/>
          </p:nvPr>
        </p:nvSpPr>
        <p:spPr>
          <a:xfrm>
            <a:off x="1732700" y="821200"/>
            <a:ext cx="49443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/>
        </p:txBody>
      </p:sp>
      <p:sp>
        <p:nvSpPr>
          <p:cNvPr id="212" name="Shape 212"/>
          <p:cNvSpPr/>
          <p:nvPr/>
        </p:nvSpPr>
        <p:spPr>
          <a:xfrm flipH="1" rot="10800000">
            <a:off x="-123826" y="105897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9BB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Shape 213"/>
          <p:cNvSpPr/>
          <p:nvPr/>
        </p:nvSpPr>
        <p:spPr>
          <a:xfrm flipH="1" rot="10800000">
            <a:off x="638175" y="144010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Shape 214"/>
          <p:cNvSpPr/>
          <p:nvPr/>
        </p:nvSpPr>
        <p:spPr>
          <a:xfrm flipH="1" rot="10800000">
            <a:off x="1495424" y="-131650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76200">
            <a:solidFill>
              <a:srgbClr val="18476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 flipH="1" rot="10800000">
            <a:off x="327800" y="88925"/>
            <a:ext cx="358800" cy="3105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00E1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6" name="Shape 216"/>
          <p:cNvGrpSpPr/>
          <p:nvPr/>
        </p:nvGrpSpPr>
        <p:grpSpPr>
          <a:xfrm>
            <a:off x="1729784" y="61068"/>
            <a:ext cx="351204" cy="324661"/>
            <a:chOff x="5975075" y="2327500"/>
            <a:chExt cx="420100" cy="388350"/>
          </a:xfrm>
        </p:grpSpPr>
        <p:sp>
          <p:nvSpPr>
            <p:cNvPr id="217" name="Shape 217"/>
            <p:cNvSpPr/>
            <p:nvPr/>
          </p:nvSpPr>
          <p:spPr>
            <a:xfrm>
              <a:off x="5975075" y="2474650"/>
              <a:ext cx="98325" cy="220450"/>
            </a:xfrm>
            <a:custGeom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6088025" y="2327500"/>
              <a:ext cx="307150" cy="388350"/>
            </a:xfrm>
            <a:custGeom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9" name="Shape 219"/>
          <p:cNvSpPr/>
          <p:nvPr/>
        </p:nvSpPr>
        <p:spPr>
          <a:xfrm>
            <a:off x="203100" y="1270177"/>
            <a:ext cx="166061" cy="287704"/>
          </a:xfrm>
          <a:custGeom>
            <a:pathLst>
              <a:path extrusionOk="0" h="20565" w="1187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0" name="Shape 220"/>
          <p:cNvGrpSpPr/>
          <p:nvPr/>
        </p:nvGrpSpPr>
        <p:grpSpPr>
          <a:xfrm>
            <a:off x="904276" y="515192"/>
            <a:ext cx="382958" cy="607111"/>
            <a:chOff x="6718575" y="2318625"/>
            <a:chExt cx="256950" cy="407375"/>
          </a:xfrm>
        </p:grpSpPr>
        <p:sp>
          <p:nvSpPr>
            <p:cNvPr id="221" name="Shape 221"/>
            <p:cNvSpPr/>
            <p:nvPr/>
          </p:nvSpPr>
          <p:spPr>
            <a:xfrm>
              <a:off x="6795900" y="2673600"/>
              <a:ext cx="102300" cy="22550"/>
            </a:xfrm>
            <a:custGeom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6795900" y="2650475"/>
              <a:ext cx="102300" cy="22550"/>
            </a:xfrm>
            <a:custGeom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6795900" y="2696125"/>
              <a:ext cx="102300" cy="29875"/>
            </a:xfrm>
            <a:custGeom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6784925" y="2459275"/>
              <a:ext cx="35350" cy="166875"/>
            </a:xfrm>
            <a:custGeom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6718575" y="2318625"/>
              <a:ext cx="256950" cy="307525"/>
            </a:xfrm>
            <a:custGeom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6873825" y="2459275"/>
              <a:ext cx="35350" cy="166875"/>
            </a:xfrm>
            <a:custGeom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Shape 227"/>
            <p:cNvSpPr/>
            <p:nvPr/>
          </p:nvSpPr>
          <p:spPr>
            <a:xfrm>
              <a:off x="6801975" y="2453200"/>
              <a:ext cx="90150" cy="19500"/>
            </a:xfrm>
            <a:custGeom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Shape 228"/>
            <p:cNvSpPr/>
            <p:nvPr/>
          </p:nvSpPr>
          <p:spPr>
            <a:xfrm>
              <a:off x="6795900" y="2628550"/>
              <a:ext cx="102300" cy="25"/>
            </a:xfrm>
            <a:custGeom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9" name="Shape 229"/>
          <p:cNvGrpSpPr/>
          <p:nvPr/>
        </p:nvGrpSpPr>
        <p:grpSpPr>
          <a:xfrm>
            <a:off x="335759" y="1840531"/>
            <a:ext cx="342882" cy="350068"/>
            <a:chOff x="3951850" y="2985350"/>
            <a:chExt cx="407950" cy="416500"/>
          </a:xfrm>
        </p:grpSpPr>
        <p:sp>
          <p:nvSpPr>
            <p:cNvPr id="230" name="Shape 230"/>
            <p:cNvSpPr/>
            <p:nvPr/>
          </p:nvSpPr>
          <p:spPr>
            <a:xfrm>
              <a:off x="3951850" y="2985350"/>
              <a:ext cx="314800" cy="314825"/>
            </a:xfrm>
            <a:custGeom>
              <a:pathLst>
                <a:path extrusionOk="0" fill="none" h="12593" w="12592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Shape 231"/>
            <p:cNvSpPr/>
            <p:nvPr/>
          </p:nvSpPr>
          <p:spPr>
            <a:xfrm>
              <a:off x="3988375" y="3021875"/>
              <a:ext cx="241750" cy="241750"/>
            </a:xfrm>
            <a:custGeom>
              <a:pathLst>
                <a:path extrusionOk="0" fill="none" h="9670" w="967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Shape 232"/>
            <p:cNvSpPr/>
            <p:nvPr/>
          </p:nvSpPr>
          <p:spPr>
            <a:xfrm>
              <a:off x="4024300" y="3058425"/>
              <a:ext cx="84650" cy="84650"/>
            </a:xfrm>
            <a:custGeom>
              <a:pathLst>
                <a:path extrusionOk="0" fill="none" h="3386" w="3386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>
              <a:off x="4205750" y="3248375"/>
              <a:ext cx="154050" cy="153475"/>
            </a:xfrm>
            <a:custGeom>
              <a:pathLst>
                <a:path extrusionOk="0" fill="none" h="6139" w="6162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4" name="Shape 234"/>
          <p:cNvSpPr/>
          <p:nvPr/>
        </p:nvSpPr>
        <p:spPr>
          <a:xfrm flipH="1" rot="10800000">
            <a:off x="8486774" y="423077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8476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Shape 235"/>
          <p:cNvSpPr/>
          <p:nvPr/>
        </p:nvSpPr>
        <p:spPr>
          <a:xfrm flipH="1" rot="10800000">
            <a:off x="8124824" y="461570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Shape 236"/>
          <p:cNvSpPr/>
          <p:nvPr/>
        </p:nvSpPr>
        <p:spPr>
          <a:xfrm flipH="1" rot="10800000">
            <a:off x="7821348" y="2935400"/>
            <a:ext cx="819900" cy="7098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Shape 237"/>
          <p:cNvSpPr/>
          <p:nvPr/>
        </p:nvSpPr>
        <p:spPr>
          <a:xfrm flipH="1" rot="10800000">
            <a:off x="8486775" y="3512175"/>
            <a:ext cx="358800" cy="3105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19050">
            <a:solidFill>
              <a:srgbClr val="00E1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Shape 238"/>
          <p:cNvSpPr/>
          <p:nvPr/>
        </p:nvSpPr>
        <p:spPr>
          <a:xfrm>
            <a:off x="8772688" y="4461808"/>
            <a:ext cx="248073" cy="248058"/>
          </a:xfrm>
          <a:custGeom>
            <a:pathLst>
              <a:path extrusionOk="0" h="16999" w="1700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9" name="Shape 239"/>
          <p:cNvGrpSpPr/>
          <p:nvPr/>
        </p:nvGrpSpPr>
        <p:grpSpPr>
          <a:xfrm>
            <a:off x="7354067" y="3426715"/>
            <a:ext cx="455624" cy="437054"/>
            <a:chOff x="5241175" y="4959100"/>
            <a:chExt cx="539775" cy="517775"/>
          </a:xfrm>
        </p:grpSpPr>
        <p:sp>
          <p:nvSpPr>
            <p:cNvPr id="240" name="Shape 240"/>
            <p:cNvSpPr/>
            <p:nvPr/>
          </p:nvSpPr>
          <p:spPr>
            <a:xfrm>
              <a:off x="5575150" y="4959100"/>
              <a:ext cx="161225" cy="178300"/>
            </a:xfrm>
            <a:custGeom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>
              <a:off x="5330925" y="4985350"/>
              <a:ext cx="128250" cy="148400"/>
            </a:xfrm>
            <a:custGeom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>
              <a:off x="5241175" y="5241175"/>
              <a:ext cx="180125" cy="109325"/>
            </a:xfrm>
            <a:custGeom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>
              <a:off x="5461575" y="5316900"/>
              <a:ext cx="89175" cy="159975"/>
            </a:xfrm>
            <a:custGeom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>
              <a:off x="5619100" y="5194175"/>
              <a:ext cx="161850" cy="89775"/>
            </a:xfrm>
            <a:custGeom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Shape 245"/>
            <p:cNvSpPr/>
            <p:nvPr/>
          </p:nvSpPr>
          <p:spPr>
            <a:xfrm>
              <a:off x="5420075" y="5116000"/>
              <a:ext cx="189300" cy="189925"/>
            </a:xfrm>
            <a:custGeom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6" name="Shape 246"/>
          <p:cNvSpPr/>
          <p:nvPr/>
        </p:nvSpPr>
        <p:spPr>
          <a:xfrm>
            <a:off x="8081326" y="3153875"/>
            <a:ext cx="299952" cy="272838"/>
          </a:xfrm>
          <a:custGeom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/>
          <p:nvPr/>
        </p:nvSpPr>
        <p:spPr>
          <a:xfrm flipH="1" rot="10800000">
            <a:off x="7663675" y="3684808"/>
            <a:ext cx="1034700" cy="895800"/>
          </a:xfrm>
          <a:custGeom>
            <a:pathLst>
              <a:path extrusionOk="0" h="120000" w="120000">
                <a:moveTo>
                  <a:pt x="30000" y="0"/>
                </a:moveTo>
                <a:lnTo>
                  <a:pt x="0" y="59994"/>
                </a:lnTo>
                <a:lnTo>
                  <a:pt x="30000" y="120000"/>
                </a:lnTo>
                <a:lnTo>
                  <a:pt x="90000" y="120000"/>
                </a:lnTo>
                <a:lnTo>
                  <a:pt x="120000" y="59994"/>
                </a:lnTo>
                <a:lnTo>
                  <a:pt x="90000" y="0"/>
                </a:lnTo>
                <a:lnTo>
                  <a:pt x="30000" y="0"/>
                </a:lnTo>
                <a:close/>
                <a:moveTo>
                  <a:pt x="38477" y="16950"/>
                </a:moveTo>
                <a:lnTo>
                  <a:pt x="81522" y="16950"/>
                </a:lnTo>
                <a:lnTo>
                  <a:pt x="103033" y="59994"/>
                </a:lnTo>
                <a:lnTo>
                  <a:pt x="81522" y="103038"/>
                </a:lnTo>
                <a:lnTo>
                  <a:pt x="38477" y="103038"/>
                </a:lnTo>
                <a:lnTo>
                  <a:pt x="16955" y="59994"/>
                </a:lnTo>
                <a:lnTo>
                  <a:pt x="38477" y="1695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lin ang="6983783" scaled="0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9" name="Shape 249"/>
          <p:cNvSpPr/>
          <p:nvPr/>
        </p:nvSpPr>
        <p:spPr>
          <a:xfrm rot="5400000">
            <a:off x="499599" y="157100"/>
            <a:ext cx="1146000" cy="1323300"/>
          </a:xfrm>
          <a:custGeom>
            <a:pathLst>
              <a:path extrusionOk="0" h="120000" w="120000">
                <a:moveTo>
                  <a:pt x="60000" y="0"/>
                </a:moveTo>
                <a:lnTo>
                  <a:pt x="120000" y="30000"/>
                </a:lnTo>
                <a:lnTo>
                  <a:pt x="120000" y="90000"/>
                </a:lnTo>
                <a:lnTo>
                  <a:pt x="60000" y="120000"/>
                </a:lnTo>
                <a:lnTo>
                  <a:pt x="0" y="90000"/>
                </a:lnTo>
                <a:lnTo>
                  <a:pt x="0" y="3000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￭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￮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251" name="Shape 251"/>
          <p:cNvSpPr/>
          <p:nvPr/>
        </p:nvSpPr>
        <p:spPr>
          <a:xfrm flipH="1" rot="10800000">
            <a:off x="-123826" y="105897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9BB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Shape 252"/>
          <p:cNvSpPr/>
          <p:nvPr/>
        </p:nvSpPr>
        <p:spPr>
          <a:xfrm flipH="1" rot="10800000">
            <a:off x="638175" y="144010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Shape 253"/>
          <p:cNvSpPr/>
          <p:nvPr/>
        </p:nvSpPr>
        <p:spPr>
          <a:xfrm flipH="1" rot="10800000">
            <a:off x="1495424" y="-131650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76200">
            <a:solidFill>
              <a:srgbClr val="18476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Shape 254"/>
          <p:cNvSpPr/>
          <p:nvPr/>
        </p:nvSpPr>
        <p:spPr>
          <a:xfrm flipH="1" rot="10800000">
            <a:off x="327800" y="88925"/>
            <a:ext cx="358800" cy="3105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00E1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5" name="Shape 255"/>
          <p:cNvGrpSpPr/>
          <p:nvPr/>
        </p:nvGrpSpPr>
        <p:grpSpPr>
          <a:xfrm>
            <a:off x="1729784" y="61068"/>
            <a:ext cx="351204" cy="324661"/>
            <a:chOff x="5975075" y="2327500"/>
            <a:chExt cx="420100" cy="388350"/>
          </a:xfrm>
        </p:grpSpPr>
        <p:sp>
          <p:nvSpPr>
            <p:cNvPr id="256" name="Shape 256"/>
            <p:cNvSpPr/>
            <p:nvPr/>
          </p:nvSpPr>
          <p:spPr>
            <a:xfrm>
              <a:off x="5975075" y="2474650"/>
              <a:ext cx="98325" cy="220450"/>
            </a:xfrm>
            <a:custGeom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Shape 257"/>
            <p:cNvSpPr/>
            <p:nvPr/>
          </p:nvSpPr>
          <p:spPr>
            <a:xfrm>
              <a:off x="6088025" y="2327500"/>
              <a:ext cx="307150" cy="388350"/>
            </a:xfrm>
            <a:custGeom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8" name="Shape 258"/>
          <p:cNvSpPr/>
          <p:nvPr/>
        </p:nvSpPr>
        <p:spPr>
          <a:xfrm>
            <a:off x="203100" y="1270177"/>
            <a:ext cx="166061" cy="287704"/>
          </a:xfrm>
          <a:custGeom>
            <a:pathLst>
              <a:path extrusionOk="0" h="20565" w="1187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9" name="Shape 259"/>
          <p:cNvGrpSpPr/>
          <p:nvPr/>
        </p:nvGrpSpPr>
        <p:grpSpPr>
          <a:xfrm>
            <a:off x="904276" y="515192"/>
            <a:ext cx="382958" cy="607111"/>
            <a:chOff x="6718575" y="2318625"/>
            <a:chExt cx="256950" cy="407375"/>
          </a:xfrm>
        </p:grpSpPr>
        <p:sp>
          <p:nvSpPr>
            <p:cNvPr id="260" name="Shape 260"/>
            <p:cNvSpPr/>
            <p:nvPr/>
          </p:nvSpPr>
          <p:spPr>
            <a:xfrm>
              <a:off x="6795900" y="2673600"/>
              <a:ext cx="102300" cy="22550"/>
            </a:xfrm>
            <a:custGeom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Shape 261"/>
            <p:cNvSpPr/>
            <p:nvPr/>
          </p:nvSpPr>
          <p:spPr>
            <a:xfrm>
              <a:off x="6795900" y="2650475"/>
              <a:ext cx="102300" cy="22550"/>
            </a:xfrm>
            <a:custGeom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Shape 262"/>
            <p:cNvSpPr/>
            <p:nvPr/>
          </p:nvSpPr>
          <p:spPr>
            <a:xfrm>
              <a:off x="6795900" y="2696125"/>
              <a:ext cx="102300" cy="29875"/>
            </a:xfrm>
            <a:custGeom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Shape 263"/>
            <p:cNvSpPr/>
            <p:nvPr/>
          </p:nvSpPr>
          <p:spPr>
            <a:xfrm>
              <a:off x="6784925" y="2459275"/>
              <a:ext cx="35350" cy="166875"/>
            </a:xfrm>
            <a:custGeom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Shape 264"/>
            <p:cNvSpPr/>
            <p:nvPr/>
          </p:nvSpPr>
          <p:spPr>
            <a:xfrm>
              <a:off x="6718575" y="2318625"/>
              <a:ext cx="256950" cy="307525"/>
            </a:xfrm>
            <a:custGeom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Shape 265"/>
            <p:cNvSpPr/>
            <p:nvPr/>
          </p:nvSpPr>
          <p:spPr>
            <a:xfrm>
              <a:off x="6873825" y="2459275"/>
              <a:ext cx="35350" cy="166875"/>
            </a:xfrm>
            <a:custGeom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Shape 266"/>
            <p:cNvSpPr/>
            <p:nvPr/>
          </p:nvSpPr>
          <p:spPr>
            <a:xfrm>
              <a:off x="6801975" y="2453200"/>
              <a:ext cx="90150" cy="19500"/>
            </a:xfrm>
            <a:custGeom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Shape 267"/>
            <p:cNvSpPr/>
            <p:nvPr/>
          </p:nvSpPr>
          <p:spPr>
            <a:xfrm>
              <a:off x="6795900" y="2628550"/>
              <a:ext cx="102300" cy="25"/>
            </a:xfrm>
            <a:custGeom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8" name="Shape 268"/>
          <p:cNvGrpSpPr/>
          <p:nvPr/>
        </p:nvGrpSpPr>
        <p:grpSpPr>
          <a:xfrm>
            <a:off x="335759" y="1840531"/>
            <a:ext cx="342882" cy="350068"/>
            <a:chOff x="3951850" y="2985350"/>
            <a:chExt cx="407950" cy="416500"/>
          </a:xfrm>
        </p:grpSpPr>
        <p:sp>
          <p:nvSpPr>
            <p:cNvPr id="269" name="Shape 269"/>
            <p:cNvSpPr/>
            <p:nvPr/>
          </p:nvSpPr>
          <p:spPr>
            <a:xfrm>
              <a:off x="3951850" y="2985350"/>
              <a:ext cx="314800" cy="314825"/>
            </a:xfrm>
            <a:custGeom>
              <a:pathLst>
                <a:path extrusionOk="0" fill="none" h="12593" w="12592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Shape 270"/>
            <p:cNvSpPr/>
            <p:nvPr/>
          </p:nvSpPr>
          <p:spPr>
            <a:xfrm>
              <a:off x="3988375" y="3021875"/>
              <a:ext cx="241750" cy="241750"/>
            </a:xfrm>
            <a:custGeom>
              <a:pathLst>
                <a:path extrusionOk="0" fill="none" h="9670" w="967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Shape 271"/>
            <p:cNvSpPr/>
            <p:nvPr/>
          </p:nvSpPr>
          <p:spPr>
            <a:xfrm>
              <a:off x="4024300" y="3058425"/>
              <a:ext cx="84650" cy="84650"/>
            </a:xfrm>
            <a:custGeom>
              <a:pathLst>
                <a:path extrusionOk="0" fill="none" h="3386" w="3386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Shape 272"/>
            <p:cNvSpPr/>
            <p:nvPr/>
          </p:nvSpPr>
          <p:spPr>
            <a:xfrm>
              <a:off x="4205750" y="3248375"/>
              <a:ext cx="154050" cy="153475"/>
            </a:xfrm>
            <a:custGeom>
              <a:pathLst>
                <a:path extrusionOk="0" fill="none" h="6139" w="6162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3" name="Shape 273"/>
          <p:cNvSpPr/>
          <p:nvPr/>
        </p:nvSpPr>
        <p:spPr>
          <a:xfrm flipH="1" rot="10800000">
            <a:off x="8486774" y="4230775"/>
            <a:ext cx="819900" cy="710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9525">
            <a:solidFill>
              <a:srgbClr val="18476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Shape 274"/>
          <p:cNvSpPr/>
          <p:nvPr/>
        </p:nvSpPr>
        <p:spPr>
          <a:xfrm flipH="1" rot="10800000">
            <a:off x="8124824" y="4615700"/>
            <a:ext cx="428700" cy="3711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Shape 275"/>
          <p:cNvSpPr/>
          <p:nvPr/>
        </p:nvSpPr>
        <p:spPr>
          <a:xfrm flipH="1" rot="10800000">
            <a:off x="7821348" y="2935400"/>
            <a:ext cx="819900" cy="7098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Shape 276"/>
          <p:cNvSpPr/>
          <p:nvPr/>
        </p:nvSpPr>
        <p:spPr>
          <a:xfrm flipH="1" rot="10800000">
            <a:off x="8486775" y="3512175"/>
            <a:ext cx="358800" cy="3105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19050">
            <a:solidFill>
              <a:srgbClr val="00E1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8772688" y="4461808"/>
            <a:ext cx="248073" cy="248058"/>
          </a:xfrm>
          <a:custGeom>
            <a:pathLst>
              <a:path extrusionOk="0" h="16999" w="1700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8" name="Shape 278"/>
          <p:cNvGrpSpPr/>
          <p:nvPr/>
        </p:nvGrpSpPr>
        <p:grpSpPr>
          <a:xfrm>
            <a:off x="7354067" y="3426715"/>
            <a:ext cx="455624" cy="437054"/>
            <a:chOff x="5241175" y="4959100"/>
            <a:chExt cx="539775" cy="517775"/>
          </a:xfrm>
        </p:grpSpPr>
        <p:sp>
          <p:nvSpPr>
            <p:cNvPr id="279" name="Shape 279"/>
            <p:cNvSpPr/>
            <p:nvPr/>
          </p:nvSpPr>
          <p:spPr>
            <a:xfrm>
              <a:off x="5575150" y="4959100"/>
              <a:ext cx="161225" cy="178300"/>
            </a:xfrm>
            <a:custGeom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Shape 280"/>
            <p:cNvSpPr/>
            <p:nvPr/>
          </p:nvSpPr>
          <p:spPr>
            <a:xfrm>
              <a:off x="5330925" y="4985350"/>
              <a:ext cx="128250" cy="148400"/>
            </a:xfrm>
            <a:custGeom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5241175" y="5241175"/>
              <a:ext cx="180125" cy="109325"/>
            </a:xfrm>
            <a:custGeom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Shape 282"/>
            <p:cNvSpPr/>
            <p:nvPr/>
          </p:nvSpPr>
          <p:spPr>
            <a:xfrm>
              <a:off x="5461575" y="5316900"/>
              <a:ext cx="89175" cy="159975"/>
            </a:xfrm>
            <a:custGeom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Shape 283"/>
            <p:cNvSpPr/>
            <p:nvPr/>
          </p:nvSpPr>
          <p:spPr>
            <a:xfrm>
              <a:off x="5619100" y="5194175"/>
              <a:ext cx="161850" cy="89775"/>
            </a:xfrm>
            <a:custGeom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Shape 284"/>
            <p:cNvSpPr/>
            <p:nvPr/>
          </p:nvSpPr>
          <p:spPr>
            <a:xfrm>
              <a:off x="5420075" y="5116000"/>
              <a:ext cx="189300" cy="189925"/>
            </a:xfrm>
            <a:custGeom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5" name="Shape 285"/>
          <p:cNvSpPr/>
          <p:nvPr/>
        </p:nvSpPr>
        <p:spPr>
          <a:xfrm>
            <a:off x="8081326" y="3153875"/>
            <a:ext cx="299952" cy="272838"/>
          </a:xfrm>
          <a:custGeom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/>
          <p:nvPr/>
        </p:nvSpPr>
        <p:spPr>
          <a:xfrm flipH="1" rot="10800000">
            <a:off x="3919993" y="3977033"/>
            <a:ext cx="1303500" cy="1128300"/>
          </a:xfrm>
          <a:custGeom>
            <a:pathLst>
              <a:path extrusionOk="0" h="120000" w="120000">
                <a:moveTo>
                  <a:pt x="30000" y="0"/>
                </a:moveTo>
                <a:lnTo>
                  <a:pt x="0" y="59994"/>
                </a:lnTo>
                <a:lnTo>
                  <a:pt x="30000" y="120000"/>
                </a:lnTo>
                <a:lnTo>
                  <a:pt x="90000" y="120000"/>
                </a:lnTo>
                <a:lnTo>
                  <a:pt x="120000" y="59994"/>
                </a:lnTo>
                <a:lnTo>
                  <a:pt x="90000" y="0"/>
                </a:lnTo>
                <a:lnTo>
                  <a:pt x="30000" y="0"/>
                </a:lnTo>
                <a:close/>
                <a:moveTo>
                  <a:pt x="38477" y="16950"/>
                </a:moveTo>
                <a:lnTo>
                  <a:pt x="81522" y="16950"/>
                </a:lnTo>
                <a:lnTo>
                  <a:pt x="103033" y="59994"/>
                </a:lnTo>
                <a:lnTo>
                  <a:pt x="81522" y="103038"/>
                </a:lnTo>
                <a:lnTo>
                  <a:pt x="38477" y="103038"/>
                </a:lnTo>
                <a:lnTo>
                  <a:pt x="16955" y="59994"/>
                </a:lnTo>
                <a:lnTo>
                  <a:pt x="38477" y="1695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lin ang="6983783" scaled="0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88" name="Shape 288"/>
          <p:cNvSpPr/>
          <p:nvPr/>
        </p:nvSpPr>
        <p:spPr>
          <a:xfrm rot="5400000">
            <a:off x="3809057" y="-81000"/>
            <a:ext cx="1525500" cy="1761600"/>
          </a:xfrm>
          <a:custGeom>
            <a:pathLst>
              <a:path extrusionOk="0" h="120000" w="120000">
                <a:moveTo>
                  <a:pt x="60000" y="0"/>
                </a:moveTo>
                <a:lnTo>
                  <a:pt x="120000" y="30000"/>
                </a:lnTo>
                <a:lnTo>
                  <a:pt x="120000" y="90000"/>
                </a:lnTo>
                <a:lnTo>
                  <a:pt x="60000" y="120000"/>
                </a:lnTo>
                <a:lnTo>
                  <a:pt x="0" y="90000"/>
                </a:lnTo>
                <a:lnTo>
                  <a:pt x="0" y="30000"/>
                </a:lnTo>
                <a:close/>
              </a:path>
            </a:pathLst>
          </a:custGeom>
          <a:gradFill>
            <a:gsLst>
              <a:gs pos="0">
                <a:srgbClr val="3393E2"/>
              </a:gs>
              <a:gs pos="100000">
                <a:srgbClr val="00E2C7"/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89" name="Shape 289"/>
          <p:cNvSpPr txBox="1"/>
          <p:nvPr>
            <p:ph type="ctrTitle"/>
          </p:nvPr>
        </p:nvSpPr>
        <p:spPr>
          <a:xfrm>
            <a:off x="1400175" y="1991825"/>
            <a:ext cx="63435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800"/>
              <a:buFont typeface="Nixie One"/>
              <a:buNone/>
              <a:defRPr b="0" i="0" sz="48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800"/>
              <a:buFont typeface="Nixie One"/>
              <a:buNone/>
              <a:defRPr b="0" i="0" sz="48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800"/>
              <a:buFont typeface="Nixie One"/>
              <a:buNone/>
              <a:defRPr b="0" i="0" sz="48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800"/>
              <a:buFont typeface="Nixie One"/>
              <a:buNone/>
              <a:defRPr b="0" i="0" sz="48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800"/>
              <a:buFont typeface="Nixie One"/>
              <a:buNone/>
              <a:defRPr b="0" i="0" sz="48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800"/>
              <a:buFont typeface="Nixie One"/>
              <a:buNone/>
              <a:defRPr b="0" i="0" sz="48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800"/>
              <a:buFont typeface="Nixie One"/>
              <a:buNone/>
              <a:defRPr b="0" i="0" sz="48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800"/>
              <a:buFont typeface="Nixie One"/>
              <a:buNone/>
              <a:defRPr b="0" i="0" sz="48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800"/>
              <a:buFont typeface="Nixie One"/>
              <a:buNone/>
              <a:defRPr b="0" i="0" sz="48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/>
        </p:txBody>
      </p:sp>
      <p:sp>
        <p:nvSpPr>
          <p:cNvPr id="290" name="Shape 290"/>
          <p:cNvSpPr/>
          <p:nvPr/>
        </p:nvSpPr>
        <p:spPr>
          <a:xfrm flipH="1" rot="10800000">
            <a:off x="2809875" y="-172875"/>
            <a:ext cx="1111500" cy="9624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19050">
            <a:solidFill>
              <a:srgbClr val="19BB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Shape 291"/>
          <p:cNvSpPr/>
          <p:nvPr/>
        </p:nvSpPr>
        <p:spPr>
          <a:xfrm flipH="1" rot="10800000">
            <a:off x="3602723" y="1360109"/>
            <a:ext cx="493800" cy="4275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Shape 292"/>
          <p:cNvSpPr/>
          <p:nvPr/>
        </p:nvSpPr>
        <p:spPr>
          <a:xfrm flipH="1" rot="10800000">
            <a:off x="5278915" y="855279"/>
            <a:ext cx="944700" cy="8181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76200">
            <a:solidFill>
              <a:srgbClr val="18476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Shape 293"/>
          <p:cNvSpPr/>
          <p:nvPr/>
        </p:nvSpPr>
        <p:spPr>
          <a:xfrm flipH="1" rot="10800000">
            <a:off x="5365799" y="352324"/>
            <a:ext cx="493800" cy="4272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00E1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4" name="Shape 294"/>
          <p:cNvGrpSpPr/>
          <p:nvPr/>
        </p:nvGrpSpPr>
        <p:grpSpPr>
          <a:xfrm>
            <a:off x="5549153" y="1029780"/>
            <a:ext cx="404640" cy="374059"/>
            <a:chOff x="5975075" y="2327500"/>
            <a:chExt cx="420100" cy="388350"/>
          </a:xfrm>
        </p:grpSpPr>
        <p:sp>
          <p:nvSpPr>
            <p:cNvPr id="295" name="Shape 295"/>
            <p:cNvSpPr/>
            <p:nvPr/>
          </p:nvSpPr>
          <p:spPr>
            <a:xfrm>
              <a:off x="5975075" y="2474650"/>
              <a:ext cx="98325" cy="220450"/>
            </a:xfrm>
            <a:custGeom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Shape 296"/>
            <p:cNvSpPr/>
            <p:nvPr/>
          </p:nvSpPr>
          <p:spPr>
            <a:xfrm>
              <a:off x="6088025" y="2327500"/>
              <a:ext cx="307150" cy="388350"/>
            </a:xfrm>
            <a:custGeom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7" name="Shape 297"/>
          <p:cNvSpPr/>
          <p:nvPr/>
        </p:nvSpPr>
        <p:spPr>
          <a:xfrm>
            <a:off x="3253021" y="113273"/>
            <a:ext cx="225085" cy="389964"/>
          </a:xfrm>
          <a:custGeom>
            <a:pathLst>
              <a:path extrusionOk="0" h="20565" w="1187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8" name="Shape 298"/>
          <p:cNvGrpSpPr/>
          <p:nvPr/>
        </p:nvGrpSpPr>
        <p:grpSpPr>
          <a:xfrm>
            <a:off x="4380526" y="515192"/>
            <a:ext cx="382958" cy="607111"/>
            <a:chOff x="6718575" y="2318625"/>
            <a:chExt cx="256950" cy="407375"/>
          </a:xfrm>
        </p:grpSpPr>
        <p:sp>
          <p:nvSpPr>
            <p:cNvPr id="299" name="Shape 299"/>
            <p:cNvSpPr/>
            <p:nvPr/>
          </p:nvSpPr>
          <p:spPr>
            <a:xfrm>
              <a:off x="6795900" y="2673600"/>
              <a:ext cx="102300" cy="22550"/>
            </a:xfrm>
            <a:custGeom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Shape 300"/>
            <p:cNvSpPr/>
            <p:nvPr/>
          </p:nvSpPr>
          <p:spPr>
            <a:xfrm>
              <a:off x="6795900" y="2650475"/>
              <a:ext cx="102300" cy="22550"/>
            </a:xfrm>
            <a:custGeom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Shape 301"/>
            <p:cNvSpPr/>
            <p:nvPr/>
          </p:nvSpPr>
          <p:spPr>
            <a:xfrm>
              <a:off x="6795900" y="2696125"/>
              <a:ext cx="102300" cy="29875"/>
            </a:xfrm>
            <a:custGeom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Shape 302"/>
            <p:cNvSpPr/>
            <p:nvPr/>
          </p:nvSpPr>
          <p:spPr>
            <a:xfrm>
              <a:off x="6784925" y="2459275"/>
              <a:ext cx="35350" cy="166875"/>
            </a:xfrm>
            <a:custGeom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Shape 303"/>
            <p:cNvSpPr/>
            <p:nvPr/>
          </p:nvSpPr>
          <p:spPr>
            <a:xfrm>
              <a:off x="6718575" y="2318625"/>
              <a:ext cx="256950" cy="307525"/>
            </a:xfrm>
            <a:custGeom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Shape 304"/>
            <p:cNvSpPr/>
            <p:nvPr/>
          </p:nvSpPr>
          <p:spPr>
            <a:xfrm>
              <a:off x="6873825" y="2459275"/>
              <a:ext cx="35350" cy="166875"/>
            </a:xfrm>
            <a:custGeom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Shape 305"/>
            <p:cNvSpPr/>
            <p:nvPr/>
          </p:nvSpPr>
          <p:spPr>
            <a:xfrm>
              <a:off x="6801975" y="2453200"/>
              <a:ext cx="90150" cy="19500"/>
            </a:xfrm>
            <a:custGeom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Shape 306"/>
            <p:cNvSpPr/>
            <p:nvPr/>
          </p:nvSpPr>
          <p:spPr>
            <a:xfrm>
              <a:off x="6795900" y="2628550"/>
              <a:ext cx="102300" cy="25"/>
            </a:xfrm>
            <a:custGeom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7" name="Shape 307"/>
          <p:cNvGrpSpPr/>
          <p:nvPr/>
        </p:nvGrpSpPr>
        <p:grpSpPr>
          <a:xfrm>
            <a:off x="3199464" y="902959"/>
            <a:ext cx="395018" cy="403297"/>
            <a:chOff x="3951850" y="2985350"/>
            <a:chExt cx="407950" cy="416500"/>
          </a:xfrm>
        </p:grpSpPr>
        <p:sp>
          <p:nvSpPr>
            <p:cNvPr id="308" name="Shape 308"/>
            <p:cNvSpPr/>
            <p:nvPr/>
          </p:nvSpPr>
          <p:spPr>
            <a:xfrm>
              <a:off x="3951850" y="2985350"/>
              <a:ext cx="314800" cy="314825"/>
            </a:xfrm>
            <a:custGeom>
              <a:pathLst>
                <a:path extrusionOk="0" fill="none" h="12593" w="12592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Shape 309"/>
            <p:cNvSpPr/>
            <p:nvPr/>
          </p:nvSpPr>
          <p:spPr>
            <a:xfrm>
              <a:off x="3988375" y="3021875"/>
              <a:ext cx="241750" cy="241750"/>
            </a:xfrm>
            <a:custGeom>
              <a:pathLst>
                <a:path extrusionOk="0" fill="none" h="9670" w="967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Shape 310"/>
            <p:cNvSpPr/>
            <p:nvPr/>
          </p:nvSpPr>
          <p:spPr>
            <a:xfrm>
              <a:off x="4024300" y="3058425"/>
              <a:ext cx="84650" cy="84650"/>
            </a:xfrm>
            <a:custGeom>
              <a:pathLst>
                <a:path extrusionOk="0" fill="none" h="3386" w="3386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Shape 311"/>
            <p:cNvSpPr/>
            <p:nvPr/>
          </p:nvSpPr>
          <p:spPr>
            <a:xfrm>
              <a:off x="4205750" y="3248375"/>
              <a:ext cx="154050" cy="153475"/>
            </a:xfrm>
            <a:custGeom>
              <a:pathLst>
                <a:path extrusionOk="0" fill="none" h="6139" w="6162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cap="rnd" cmpd="sng" w="19050">
              <a:solidFill>
                <a:srgbClr val="18476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2" name="Shape 312"/>
          <p:cNvSpPr/>
          <p:nvPr/>
        </p:nvSpPr>
        <p:spPr>
          <a:xfrm flipH="1" rot="10800000">
            <a:off x="5010533" y="4576648"/>
            <a:ext cx="1032900" cy="8946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19050">
            <a:solidFill>
              <a:srgbClr val="18476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Shape 313"/>
          <p:cNvSpPr/>
          <p:nvPr/>
        </p:nvSpPr>
        <p:spPr>
          <a:xfrm flipH="1" rot="10800000">
            <a:off x="5133679" y="4056450"/>
            <a:ext cx="540000" cy="4674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Shape 314"/>
          <p:cNvSpPr/>
          <p:nvPr/>
        </p:nvSpPr>
        <p:spPr>
          <a:xfrm flipH="1" rot="10800000">
            <a:off x="3101709" y="3629719"/>
            <a:ext cx="1032900" cy="894000"/>
          </a:xfrm>
          <a:prstGeom prst="hexagon">
            <a:avLst>
              <a:gd fmla="val 28678" name="adj"/>
              <a:gd fmla="val 115470" name="vf"/>
            </a:avLst>
          </a:pr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Shape 315"/>
          <p:cNvSpPr/>
          <p:nvPr/>
        </p:nvSpPr>
        <p:spPr>
          <a:xfrm flipH="1" rot="10800000">
            <a:off x="3530384" y="4576662"/>
            <a:ext cx="452100" cy="391200"/>
          </a:xfrm>
          <a:prstGeom prst="hexagon">
            <a:avLst>
              <a:gd fmla="val 28678" name="adj"/>
              <a:gd fmla="val 115470" name="vf"/>
            </a:avLst>
          </a:prstGeom>
          <a:noFill/>
          <a:ln cap="flat" cmpd="sng" w="19050">
            <a:solidFill>
              <a:srgbClr val="00E1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Shape 316"/>
          <p:cNvSpPr/>
          <p:nvPr/>
        </p:nvSpPr>
        <p:spPr>
          <a:xfrm>
            <a:off x="5370705" y="4867761"/>
            <a:ext cx="312503" cy="312484"/>
          </a:xfrm>
          <a:custGeom>
            <a:pathLst>
              <a:path extrusionOk="0" h="16999" w="1700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7" name="Shape 317"/>
          <p:cNvGrpSpPr/>
          <p:nvPr/>
        </p:nvGrpSpPr>
        <p:grpSpPr>
          <a:xfrm>
            <a:off x="5772009" y="4056440"/>
            <a:ext cx="573943" cy="550550"/>
            <a:chOff x="5241175" y="4959100"/>
            <a:chExt cx="539775" cy="517775"/>
          </a:xfrm>
        </p:grpSpPr>
        <p:sp>
          <p:nvSpPr>
            <p:cNvPr id="318" name="Shape 318"/>
            <p:cNvSpPr/>
            <p:nvPr/>
          </p:nvSpPr>
          <p:spPr>
            <a:xfrm>
              <a:off x="5575150" y="4959100"/>
              <a:ext cx="161225" cy="178300"/>
            </a:xfrm>
            <a:custGeom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Shape 319"/>
            <p:cNvSpPr/>
            <p:nvPr/>
          </p:nvSpPr>
          <p:spPr>
            <a:xfrm>
              <a:off x="5330925" y="4985350"/>
              <a:ext cx="128250" cy="148400"/>
            </a:xfrm>
            <a:custGeom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Shape 320"/>
            <p:cNvSpPr/>
            <p:nvPr/>
          </p:nvSpPr>
          <p:spPr>
            <a:xfrm>
              <a:off x="5241175" y="5241175"/>
              <a:ext cx="180125" cy="109325"/>
            </a:xfrm>
            <a:custGeom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Shape 321"/>
            <p:cNvSpPr/>
            <p:nvPr/>
          </p:nvSpPr>
          <p:spPr>
            <a:xfrm>
              <a:off x="5461575" y="5316900"/>
              <a:ext cx="89175" cy="159975"/>
            </a:xfrm>
            <a:custGeom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Shape 322"/>
            <p:cNvSpPr/>
            <p:nvPr/>
          </p:nvSpPr>
          <p:spPr>
            <a:xfrm>
              <a:off x="5619100" y="5194175"/>
              <a:ext cx="161850" cy="89775"/>
            </a:xfrm>
            <a:custGeom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Shape 323"/>
            <p:cNvSpPr/>
            <p:nvPr/>
          </p:nvSpPr>
          <p:spPr>
            <a:xfrm>
              <a:off x="5420075" y="5116000"/>
              <a:ext cx="189300" cy="189925"/>
            </a:xfrm>
            <a:custGeom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4" name="Shape 324"/>
          <p:cNvSpPr/>
          <p:nvPr/>
        </p:nvSpPr>
        <p:spPr>
          <a:xfrm>
            <a:off x="3429208" y="3904791"/>
            <a:ext cx="377839" cy="343685"/>
          </a:xfrm>
          <a:custGeom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rgbClr val="0E293C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1732700" y="1735600"/>
            <a:ext cx="49443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  <a:defRPr b="0" i="0" sz="4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1732700" y="2255125"/>
            <a:ext cx="4944300" cy="16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◇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￭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￮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●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○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SzPts val="1400"/>
              <a:buFont typeface="Muli"/>
              <a:buChar char="■"/>
              <a:defRPr b="0" i="0" sz="14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3.png"/><Relationship Id="rId6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>
            <p:ph type="ctrTitle"/>
          </p:nvPr>
        </p:nvSpPr>
        <p:spPr>
          <a:xfrm>
            <a:off x="2322300" y="1710125"/>
            <a:ext cx="56388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</a:pPr>
            <a:r>
              <a:rPr b="0" i="0" lang="en" sz="8000" u="none" cap="none" strike="noStrike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rPr>
              <a:t>Maptivity</a:t>
            </a:r>
            <a:endParaRPr b="0" i="0" sz="8000" u="none" cap="none" strike="noStrike">
              <a:solidFill>
                <a:srgbClr val="19BBD5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330" name="Shape 330"/>
          <p:cNvSpPr txBox="1"/>
          <p:nvPr>
            <p:ph idx="1" type="subTitle"/>
          </p:nvPr>
        </p:nvSpPr>
        <p:spPr>
          <a:xfrm>
            <a:off x="1323750" y="2956500"/>
            <a:ext cx="7635900" cy="21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</a:pPr>
            <a:r>
              <a:rPr b="0" i="0" lang="en" sz="22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rPr>
              <a:t>Conor O’Neill</a:t>
            </a:r>
            <a:r>
              <a:rPr lang="en" sz="2200">
                <a:solidFill>
                  <a:srgbClr val="C6DAEC"/>
                </a:solidFill>
              </a:rPr>
              <a:t>,</a:t>
            </a:r>
            <a:r>
              <a:rPr b="0" i="0" lang="en" sz="22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rPr>
              <a:t> Kaz Eslami,</a:t>
            </a:r>
            <a:r>
              <a:rPr lang="en" sz="2200">
                <a:solidFill>
                  <a:srgbClr val="C6DAEC"/>
                </a:solidFill>
              </a:rPr>
              <a:t> </a:t>
            </a:r>
            <a:r>
              <a:rPr b="0" i="0" lang="en" sz="2200" u="none" cap="none" strike="noStrik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rPr>
              <a:t>Cody Douglass</a:t>
            </a:r>
            <a:endParaRPr b="0" i="0" sz="2200" u="none" cap="none" strike="noStrike">
              <a:solidFill>
                <a:srgbClr val="C6DAEC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</a:pPr>
            <a:r>
              <a:t/>
            </a:r>
            <a:endParaRPr>
              <a:solidFill>
                <a:srgbClr val="D9D9D9"/>
              </a:solidFill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</a:pPr>
            <a:r>
              <a:rPr lang="en">
                <a:solidFill>
                  <a:srgbClr val="D9D9D9"/>
                </a:solidFill>
              </a:rPr>
              <a:t>Multimedia, Hypertext, and Information Access</a:t>
            </a:r>
            <a:endParaRPr b="0" i="0" sz="1400" u="none" cap="none" strike="noStrike">
              <a:solidFill>
                <a:srgbClr val="D9D9D9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</a:pPr>
            <a:r>
              <a:rPr b="0" i="0" lang="en" sz="1400" u="none" cap="none" strike="noStrike">
                <a:solidFill>
                  <a:srgbClr val="D9D9D9"/>
                </a:solidFill>
                <a:latin typeface="Muli"/>
                <a:ea typeface="Muli"/>
                <a:cs typeface="Muli"/>
                <a:sym typeface="Muli"/>
              </a:rPr>
              <a:t>Dr. Edward A. Fox</a:t>
            </a:r>
            <a:endParaRPr b="0" i="0" sz="1400" u="none" cap="none" strike="noStrike">
              <a:solidFill>
                <a:srgbClr val="D9D9D9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</a:pPr>
            <a:r>
              <a:t/>
            </a:r>
            <a:endParaRPr sz="600">
              <a:solidFill>
                <a:srgbClr val="D9D9D9"/>
              </a:solidFill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</a:pPr>
            <a:r>
              <a:rPr b="0" i="0" lang="en" sz="1400" u="none" cap="none" strike="noStrike">
                <a:solidFill>
                  <a:srgbClr val="D9D9D9"/>
                </a:solidFill>
                <a:latin typeface="Muli"/>
                <a:ea typeface="Muli"/>
                <a:cs typeface="Muli"/>
                <a:sym typeface="Muli"/>
              </a:rPr>
              <a:t>Virginia Tech Blacksburg VA 24061</a:t>
            </a:r>
            <a:endParaRPr b="0" i="0" sz="1400" u="none" cap="none" strike="noStrike">
              <a:solidFill>
                <a:srgbClr val="D9D9D9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</a:pPr>
            <a:r>
              <a:rPr lang="en">
                <a:solidFill>
                  <a:srgbClr val="D9D9D9"/>
                </a:solidFill>
              </a:rPr>
              <a:t>26</a:t>
            </a:r>
            <a:r>
              <a:rPr b="0" i="0" lang="en" sz="1400" u="none" cap="none" strike="noStrike">
                <a:solidFill>
                  <a:srgbClr val="D9D9D9"/>
                </a:solidFill>
                <a:latin typeface="Muli"/>
                <a:ea typeface="Muli"/>
                <a:cs typeface="Muli"/>
                <a:sym typeface="Muli"/>
              </a:rPr>
              <a:t> April 2018</a:t>
            </a:r>
            <a:endParaRPr b="0" i="0" sz="1400" u="none" cap="none" strike="noStrike">
              <a:solidFill>
                <a:srgbClr val="D9D9D9"/>
              </a:solidFill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331" name="Shape 3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125" y="2159875"/>
            <a:ext cx="1779200" cy="823751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Shape 332"/>
          <p:cNvSpPr txBox="1"/>
          <p:nvPr/>
        </p:nvSpPr>
        <p:spPr>
          <a:xfrm>
            <a:off x="2598150" y="1286400"/>
            <a:ext cx="3464100" cy="6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33" name="Shape 3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7375" y="2202238"/>
            <a:ext cx="175575" cy="17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Shape 3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4900" y="2576488"/>
            <a:ext cx="175575" cy="17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 txBox="1"/>
          <p:nvPr>
            <p:ph type="ctrTitle"/>
          </p:nvPr>
        </p:nvSpPr>
        <p:spPr>
          <a:xfrm>
            <a:off x="2743200" y="1735750"/>
            <a:ext cx="56388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Shape 397"/>
          <p:cNvSpPr txBox="1"/>
          <p:nvPr>
            <p:ph idx="1" type="subTitle"/>
          </p:nvPr>
        </p:nvSpPr>
        <p:spPr>
          <a:xfrm>
            <a:off x="2743200" y="2821004"/>
            <a:ext cx="56961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98" name="Shape 3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650" y="455512"/>
            <a:ext cx="7082649" cy="423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 txBox="1"/>
          <p:nvPr>
            <p:ph type="ctrTitle"/>
          </p:nvPr>
        </p:nvSpPr>
        <p:spPr>
          <a:xfrm>
            <a:off x="2743200" y="1735750"/>
            <a:ext cx="56388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Shape 404"/>
          <p:cNvSpPr txBox="1"/>
          <p:nvPr>
            <p:ph idx="1" type="subTitle"/>
          </p:nvPr>
        </p:nvSpPr>
        <p:spPr>
          <a:xfrm>
            <a:off x="2743200" y="2821004"/>
            <a:ext cx="56961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05" name="Shape 4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3325" y="532186"/>
            <a:ext cx="6495975" cy="407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 txBox="1"/>
          <p:nvPr>
            <p:ph type="ctrTitle"/>
          </p:nvPr>
        </p:nvSpPr>
        <p:spPr>
          <a:xfrm>
            <a:off x="2743200" y="1735750"/>
            <a:ext cx="56388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Shape 411"/>
          <p:cNvSpPr txBox="1"/>
          <p:nvPr>
            <p:ph idx="1" type="subTitle"/>
          </p:nvPr>
        </p:nvSpPr>
        <p:spPr>
          <a:xfrm>
            <a:off x="2743200" y="2821004"/>
            <a:ext cx="56961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12" name="Shape 4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6496" y="501575"/>
            <a:ext cx="6622304" cy="41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 txBox="1"/>
          <p:nvPr>
            <p:ph type="ctrTitle"/>
          </p:nvPr>
        </p:nvSpPr>
        <p:spPr>
          <a:xfrm>
            <a:off x="1788000" y="456525"/>
            <a:ext cx="7356000" cy="128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Lessons Learned</a:t>
            </a:r>
            <a:endParaRPr sz="6000"/>
          </a:p>
        </p:txBody>
      </p:sp>
      <p:sp>
        <p:nvSpPr>
          <p:cNvPr id="418" name="Shape 418"/>
          <p:cNvSpPr txBox="1"/>
          <p:nvPr>
            <p:ph idx="1" type="subTitle"/>
          </p:nvPr>
        </p:nvSpPr>
        <p:spPr>
          <a:xfrm>
            <a:off x="2572375" y="1994200"/>
            <a:ext cx="6211500" cy="224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1800"/>
              <a:buChar char="●"/>
            </a:pPr>
            <a:r>
              <a:rPr b="1" lang="en" sz="1800">
                <a:solidFill>
                  <a:srgbClr val="00E1C6"/>
                </a:solidFill>
              </a:rPr>
              <a:t>Client communication/interaction will not always go smoothly </a:t>
            </a:r>
            <a:endParaRPr b="1" sz="1800">
              <a:solidFill>
                <a:srgbClr val="00E1C6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1800"/>
              <a:buChar char="●"/>
            </a:pPr>
            <a:r>
              <a:rPr b="1" lang="en" sz="1800">
                <a:solidFill>
                  <a:srgbClr val="00E1C6"/>
                </a:solidFill>
              </a:rPr>
              <a:t>Learning curve with new technologies, tech stacks</a:t>
            </a:r>
            <a:endParaRPr b="1" sz="1800">
              <a:solidFill>
                <a:srgbClr val="00E1C6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1800"/>
              <a:buChar char="●"/>
            </a:pPr>
            <a:r>
              <a:rPr b="1" lang="en" sz="1800">
                <a:solidFill>
                  <a:srgbClr val="00E1C6"/>
                </a:solidFill>
              </a:rPr>
              <a:t>Team management</a:t>
            </a:r>
            <a:endParaRPr b="1" sz="1800">
              <a:solidFill>
                <a:srgbClr val="00E1C6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E1C6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 txBox="1"/>
          <p:nvPr>
            <p:ph type="ctrTitle"/>
          </p:nvPr>
        </p:nvSpPr>
        <p:spPr>
          <a:xfrm>
            <a:off x="1788000" y="456525"/>
            <a:ext cx="7075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Finishing Touches</a:t>
            </a:r>
            <a:endParaRPr sz="6000"/>
          </a:p>
        </p:txBody>
      </p:sp>
      <p:sp>
        <p:nvSpPr>
          <p:cNvPr id="424" name="Shape 424"/>
          <p:cNvSpPr txBox="1"/>
          <p:nvPr>
            <p:ph idx="1" type="subTitle"/>
          </p:nvPr>
        </p:nvSpPr>
        <p:spPr>
          <a:xfrm>
            <a:off x="2572375" y="1994200"/>
            <a:ext cx="6211500" cy="224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1800"/>
              <a:buFont typeface="Arial"/>
              <a:buChar char="●"/>
            </a:pPr>
            <a:r>
              <a:rPr b="1" lang="en" sz="1800">
                <a:solidFill>
                  <a:srgbClr val="00E1C6"/>
                </a:solidFill>
              </a:rPr>
              <a:t>Employ existing websockets framework and API endpoint for real-time data feed</a:t>
            </a:r>
            <a:endParaRPr b="1" sz="1800">
              <a:solidFill>
                <a:srgbClr val="00E1C6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1800"/>
              <a:buChar char="●"/>
            </a:pPr>
            <a:r>
              <a:rPr b="1" lang="en" sz="1800">
                <a:solidFill>
                  <a:srgbClr val="00E1C6"/>
                </a:solidFill>
              </a:rPr>
              <a:t>Polish UI</a:t>
            </a:r>
            <a:endParaRPr b="1" sz="1800">
              <a:solidFill>
                <a:srgbClr val="00E1C6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1800"/>
              <a:buChar char="●"/>
            </a:pPr>
            <a:r>
              <a:rPr b="1" lang="en" sz="1800">
                <a:solidFill>
                  <a:srgbClr val="00E1C6"/>
                </a:solidFill>
              </a:rPr>
              <a:t>Add additional features for data analytics</a:t>
            </a:r>
            <a:endParaRPr b="1" sz="1800">
              <a:solidFill>
                <a:srgbClr val="00E1C6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1800"/>
              <a:buChar char="●"/>
            </a:pPr>
            <a:r>
              <a:rPr b="1" lang="en" sz="1800">
                <a:solidFill>
                  <a:srgbClr val="00E1C6"/>
                </a:solidFill>
              </a:rPr>
              <a:t>Deploy to EC2 Instance</a:t>
            </a:r>
            <a:endParaRPr b="1" sz="1800">
              <a:solidFill>
                <a:srgbClr val="00E1C6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E1C6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 txBox="1"/>
          <p:nvPr>
            <p:ph type="ctrTitle"/>
          </p:nvPr>
        </p:nvSpPr>
        <p:spPr>
          <a:xfrm>
            <a:off x="2771850" y="1610450"/>
            <a:ext cx="56388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</a:pPr>
            <a:r>
              <a:rPr lang="en" sz="6000"/>
              <a:t>Questions?</a:t>
            </a:r>
            <a:r>
              <a:rPr lang="en" sz="6000"/>
              <a:t>  </a:t>
            </a:r>
            <a:endParaRPr b="0" i="0" sz="6000" u="none" cap="none" strike="noStrike">
              <a:solidFill>
                <a:srgbClr val="19BBD5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430" name="Shape 430"/>
          <p:cNvSpPr txBox="1"/>
          <p:nvPr/>
        </p:nvSpPr>
        <p:spPr>
          <a:xfrm>
            <a:off x="409575" y="1676400"/>
            <a:ext cx="2067000" cy="177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lang="en" sz="9600">
                <a:latin typeface="Nixie One"/>
                <a:ea typeface="Nixie One"/>
                <a:cs typeface="Nixie One"/>
                <a:sym typeface="Nixie One"/>
              </a:rPr>
              <a:t>?</a:t>
            </a:r>
            <a:endParaRPr b="1" i="0" sz="9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/>
          <p:nvPr>
            <p:ph idx="4294967295" type="ctrTitle"/>
          </p:nvPr>
        </p:nvSpPr>
        <p:spPr>
          <a:xfrm>
            <a:off x="1487850" y="467350"/>
            <a:ext cx="73449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</a:pPr>
            <a:r>
              <a:rPr lang="en" sz="6000"/>
              <a:t>Outline</a:t>
            </a:r>
            <a:endParaRPr b="0" i="0" sz="6000" u="none" cap="none" strike="noStrike">
              <a:solidFill>
                <a:srgbClr val="19BBD5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340" name="Shape 340"/>
          <p:cNvSpPr txBox="1"/>
          <p:nvPr/>
        </p:nvSpPr>
        <p:spPr>
          <a:xfrm>
            <a:off x="1842375" y="1756725"/>
            <a:ext cx="6403200" cy="27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E1C6"/>
              </a:buClr>
              <a:buSzPts val="3000"/>
              <a:buFont typeface="Muli"/>
              <a:buChar char="●"/>
            </a:pPr>
            <a:r>
              <a:rPr b="1" lang="en" sz="3000">
                <a:solidFill>
                  <a:srgbClr val="00E1C6"/>
                </a:solidFill>
                <a:latin typeface="Muli"/>
                <a:ea typeface="Muli"/>
                <a:cs typeface="Muli"/>
                <a:sym typeface="Muli"/>
              </a:rPr>
              <a:t>Project Recap</a:t>
            </a:r>
            <a:endParaRPr b="1" sz="3000">
              <a:solidFill>
                <a:srgbClr val="00E1C6"/>
              </a:solidFill>
              <a:latin typeface="Muli"/>
              <a:ea typeface="Muli"/>
              <a:cs typeface="Muli"/>
              <a:sym typeface="Muli"/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3000"/>
              <a:buFont typeface="Muli"/>
              <a:buChar char="●"/>
            </a:pPr>
            <a:r>
              <a:rPr b="1" lang="en" sz="3000">
                <a:solidFill>
                  <a:srgbClr val="00E1C6"/>
                </a:solidFill>
                <a:latin typeface="Muli"/>
                <a:ea typeface="Muli"/>
                <a:cs typeface="Muli"/>
                <a:sym typeface="Muli"/>
              </a:rPr>
              <a:t>Progress</a:t>
            </a:r>
            <a:endParaRPr b="1" sz="3000">
              <a:solidFill>
                <a:srgbClr val="00E1C6"/>
              </a:solidFill>
              <a:latin typeface="Muli"/>
              <a:ea typeface="Muli"/>
              <a:cs typeface="Muli"/>
              <a:sym typeface="Muli"/>
            </a:endParaRPr>
          </a:p>
          <a:p>
            <a:pPr indent="-419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3000"/>
              <a:buFont typeface="Muli"/>
              <a:buChar char="●"/>
            </a:pPr>
            <a:r>
              <a:rPr b="1" i="0" lang="en" sz="3000" u="none" cap="none" strike="noStrike">
                <a:solidFill>
                  <a:srgbClr val="00E1C6"/>
                </a:solidFill>
                <a:latin typeface="Muli"/>
                <a:ea typeface="Muli"/>
                <a:cs typeface="Muli"/>
                <a:sym typeface="Muli"/>
              </a:rPr>
              <a:t>Work Completed </a:t>
            </a:r>
            <a:endParaRPr b="1" sz="3000">
              <a:solidFill>
                <a:srgbClr val="00E1C6"/>
              </a:solidFill>
              <a:latin typeface="Muli"/>
              <a:ea typeface="Muli"/>
              <a:cs typeface="Muli"/>
              <a:sym typeface="Muli"/>
            </a:endParaRPr>
          </a:p>
          <a:p>
            <a:pPr indent="-419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3000"/>
              <a:buFont typeface="Muli"/>
              <a:buChar char="●"/>
            </a:pPr>
            <a:r>
              <a:rPr b="1" lang="en" sz="3000">
                <a:solidFill>
                  <a:srgbClr val="00E1C6"/>
                </a:solidFill>
                <a:latin typeface="Muli"/>
                <a:ea typeface="Muli"/>
                <a:cs typeface="Muli"/>
                <a:sym typeface="Muli"/>
              </a:rPr>
              <a:t>Finishing Touches</a:t>
            </a:r>
            <a:endParaRPr b="1" sz="3000">
              <a:solidFill>
                <a:srgbClr val="00E1C6"/>
              </a:solidFill>
              <a:latin typeface="Muli"/>
              <a:ea typeface="Muli"/>
              <a:cs typeface="Muli"/>
              <a:sym typeface="Muli"/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3000"/>
              <a:buFont typeface="Muli"/>
              <a:buChar char="●"/>
            </a:pPr>
            <a:r>
              <a:rPr b="1" lang="en" sz="3000">
                <a:solidFill>
                  <a:srgbClr val="00E1C6"/>
                </a:solidFill>
                <a:latin typeface="Muli"/>
                <a:ea typeface="Muli"/>
                <a:cs typeface="Muli"/>
                <a:sym typeface="Muli"/>
              </a:rPr>
              <a:t>Obstacles/Lessons Learned</a:t>
            </a:r>
            <a:endParaRPr b="1" sz="3000">
              <a:solidFill>
                <a:srgbClr val="00E1C6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C6DAEC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C6DAEC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C6DAEC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/>
          <p:nvPr>
            <p:ph idx="4294967295" type="ctrTitle"/>
          </p:nvPr>
        </p:nvSpPr>
        <p:spPr>
          <a:xfrm>
            <a:off x="1370400" y="638650"/>
            <a:ext cx="64032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</a:pPr>
            <a:r>
              <a:rPr lang="en" sz="5400"/>
              <a:t>Project Recap</a:t>
            </a:r>
            <a:endParaRPr b="0" i="0" sz="5400" u="none" cap="none" strike="noStrike">
              <a:solidFill>
                <a:srgbClr val="19BBD5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346" name="Shape 346"/>
          <p:cNvSpPr txBox="1"/>
          <p:nvPr/>
        </p:nvSpPr>
        <p:spPr>
          <a:xfrm>
            <a:off x="1518450" y="1944575"/>
            <a:ext cx="6673500" cy="27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2400"/>
              <a:buFont typeface="Muli"/>
              <a:buChar char="●"/>
            </a:pPr>
            <a:r>
              <a:rPr b="1" lang="en" sz="2400">
                <a:solidFill>
                  <a:srgbClr val="00E1C6"/>
                </a:solidFill>
                <a:latin typeface="Muli"/>
                <a:ea typeface="Muli"/>
                <a:cs typeface="Muli"/>
                <a:sym typeface="Muli"/>
              </a:rPr>
              <a:t>R</a:t>
            </a:r>
            <a:r>
              <a:rPr b="1" lang="en" sz="2400">
                <a:solidFill>
                  <a:srgbClr val="00E1C6"/>
                </a:solidFill>
                <a:latin typeface="Muli"/>
                <a:ea typeface="Muli"/>
                <a:cs typeface="Muli"/>
                <a:sym typeface="Muli"/>
              </a:rPr>
              <a:t>eal-time data visualization </a:t>
            </a:r>
            <a:endParaRPr b="1" sz="2400">
              <a:solidFill>
                <a:srgbClr val="00E1C6"/>
              </a:solidFill>
              <a:latin typeface="Muli"/>
              <a:ea typeface="Muli"/>
              <a:cs typeface="Muli"/>
              <a:sym typeface="Muli"/>
            </a:endParaRP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2400"/>
              <a:buFont typeface="Muli"/>
              <a:buChar char="●"/>
            </a:pPr>
            <a:r>
              <a:rPr b="1" lang="en" sz="2400">
                <a:solidFill>
                  <a:srgbClr val="00E1C6"/>
                </a:solidFill>
                <a:latin typeface="Muli"/>
                <a:ea typeface="Muli"/>
                <a:cs typeface="Muli"/>
                <a:sym typeface="Muli"/>
              </a:rPr>
              <a:t>Vital for operating conditions and business performance</a:t>
            </a:r>
            <a:endParaRPr b="1" sz="2400">
              <a:solidFill>
                <a:srgbClr val="00E1C6"/>
              </a:solidFill>
              <a:latin typeface="Muli"/>
              <a:ea typeface="Muli"/>
              <a:cs typeface="Muli"/>
              <a:sym typeface="Muli"/>
            </a:endParaRP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2400"/>
              <a:buFont typeface="Muli"/>
              <a:buChar char="●"/>
            </a:pPr>
            <a:r>
              <a:rPr b="1" lang="en" sz="2400">
                <a:solidFill>
                  <a:srgbClr val="00E1C6"/>
                </a:solidFill>
                <a:latin typeface="Muli"/>
                <a:ea typeface="Muli"/>
                <a:cs typeface="Muli"/>
                <a:sym typeface="Muli"/>
              </a:rPr>
              <a:t>Working with IT Engagement and Experience @ VT</a:t>
            </a:r>
            <a:endParaRPr b="1" sz="2400">
              <a:solidFill>
                <a:srgbClr val="00E1C6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C6DAEC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C6DAEC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C6DAEC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/>
          <p:nvPr>
            <p:ph idx="4294967295" type="ctrTitle"/>
          </p:nvPr>
        </p:nvSpPr>
        <p:spPr>
          <a:xfrm>
            <a:off x="2138675" y="258725"/>
            <a:ext cx="73569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Progress</a:t>
            </a:r>
            <a:endParaRPr sz="6000"/>
          </a:p>
        </p:txBody>
      </p:sp>
      <p:sp>
        <p:nvSpPr>
          <p:cNvPr id="352" name="Shape 352"/>
          <p:cNvSpPr txBox="1"/>
          <p:nvPr>
            <p:ph idx="4294967295" type="subTitle"/>
          </p:nvPr>
        </p:nvSpPr>
        <p:spPr>
          <a:xfrm>
            <a:off x="208600" y="1296725"/>
            <a:ext cx="5943600" cy="384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00E1C6"/>
              </a:buClr>
              <a:buSzPts val="2400"/>
              <a:buChar char="●"/>
            </a:pPr>
            <a:r>
              <a:rPr lang="en" sz="2400">
                <a:solidFill>
                  <a:srgbClr val="00E1C6"/>
                </a:solidFill>
              </a:rPr>
              <a:t>Parsed phone data </a:t>
            </a:r>
            <a:endParaRPr sz="2400">
              <a:solidFill>
                <a:srgbClr val="00E1C6"/>
              </a:solidFill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2400"/>
              <a:buChar char="●"/>
            </a:pPr>
            <a:r>
              <a:rPr lang="en" sz="2400">
                <a:solidFill>
                  <a:srgbClr val="00E1C6"/>
                </a:solidFill>
              </a:rPr>
              <a:t>Area code to geolocation DB</a:t>
            </a:r>
            <a:endParaRPr sz="2400">
              <a:solidFill>
                <a:srgbClr val="00E1C6"/>
              </a:solidFill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2400"/>
              <a:buChar char="●"/>
            </a:pPr>
            <a:r>
              <a:rPr lang="en" sz="2400">
                <a:solidFill>
                  <a:srgbClr val="00E1C6"/>
                </a:solidFill>
              </a:rPr>
              <a:t>Websockets framework</a:t>
            </a:r>
            <a:endParaRPr sz="2400">
              <a:solidFill>
                <a:srgbClr val="00E1C6"/>
              </a:solidFill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2400"/>
              <a:buChar char="●"/>
            </a:pPr>
            <a:r>
              <a:rPr lang="en" sz="2400">
                <a:solidFill>
                  <a:srgbClr val="00E1C6"/>
                </a:solidFill>
              </a:rPr>
              <a:t>Front-end improvements</a:t>
            </a:r>
            <a:endParaRPr sz="2400">
              <a:solidFill>
                <a:srgbClr val="00E1C6"/>
              </a:solidFill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Clr>
                <a:srgbClr val="00E1C6"/>
              </a:buClr>
              <a:buSzPts val="2400"/>
              <a:buChar char="●"/>
            </a:pPr>
            <a:r>
              <a:rPr lang="en" sz="2400">
                <a:solidFill>
                  <a:srgbClr val="00E1C6"/>
                </a:solidFill>
              </a:rPr>
              <a:t>Time-scaled playback simulations</a:t>
            </a:r>
            <a:endParaRPr sz="2400">
              <a:solidFill>
                <a:srgbClr val="00E1C6"/>
              </a:solidFill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E1C6"/>
              </a:solidFill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3" name="Shape 3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400" y="258725"/>
            <a:ext cx="763923" cy="76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Shape 3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2300" y="2152450"/>
            <a:ext cx="2991700" cy="166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/>
          <p:nvPr>
            <p:ph type="ctrTitle"/>
          </p:nvPr>
        </p:nvSpPr>
        <p:spPr>
          <a:xfrm>
            <a:off x="2503200" y="1661200"/>
            <a:ext cx="66036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</a:pPr>
            <a:r>
              <a:rPr lang="en" sz="6000"/>
              <a:t>Work Completed</a:t>
            </a:r>
            <a:r>
              <a:rPr lang="en" sz="6000"/>
              <a:t>  </a:t>
            </a:r>
            <a:endParaRPr b="0" i="0" sz="6000" u="none" cap="none" strike="noStrike">
              <a:solidFill>
                <a:srgbClr val="19BBD5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360" name="Shape 360"/>
          <p:cNvSpPr txBox="1"/>
          <p:nvPr>
            <p:ph idx="1" type="subTitle"/>
          </p:nvPr>
        </p:nvSpPr>
        <p:spPr>
          <a:xfrm>
            <a:off x="2743200" y="2821004"/>
            <a:ext cx="56961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00E1C6"/>
                </a:solidFill>
              </a:rPr>
              <a:t>Data</a:t>
            </a:r>
            <a:endParaRPr b="1" sz="3000">
              <a:solidFill>
                <a:srgbClr val="00E1C6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</a:pPr>
            <a:r>
              <a:t/>
            </a:r>
            <a:endParaRPr/>
          </a:p>
        </p:txBody>
      </p:sp>
      <p:sp>
        <p:nvSpPr>
          <p:cNvPr id="361" name="Shape 361"/>
          <p:cNvSpPr txBox="1"/>
          <p:nvPr/>
        </p:nvSpPr>
        <p:spPr>
          <a:xfrm>
            <a:off x="409575" y="1676400"/>
            <a:ext cx="2067000" cy="177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2" name="Shape 3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4125" y="2178100"/>
            <a:ext cx="1700425" cy="787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 txBox="1"/>
          <p:nvPr>
            <p:ph idx="4294967295" type="ctrTitle"/>
          </p:nvPr>
        </p:nvSpPr>
        <p:spPr>
          <a:xfrm>
            <a:off x="2480750" y="467350"/>
            <a:ext cx="55755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4000"/>
              <a:buFont typeface="Nixie One"/>
              <a:buNone/>
            </a:pPr>
            <a:r>
              <a:rPr lang="en" sz="6000"/>
              <a:t>Phone Data</a:t>
            </a:r>
            <a:endParaRPr b="0" i="0" sz="6000" u="none" cap="none" strike="noStrike">
              <a:solidFill>
                <a:srgbClr val="19BBD5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368" name="Shape 368"/>
          <p:cNvSpPr txBox="1"/>
          <p:nvPr>
            <p:ph idx="4294967295" type="body"/>
          </p:nvPr>
        </p:nvSpPr>
        <p:spPr>
          <a:xfrm>
            <a:off x="1282125" y="1554725"/>
            <a:ext cx="6115500" cy="28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E1C6"/>
              </a:buClr>
              <a:buSzPts val="1800"/>
              <a:buFont typeface="Muli"/>
              <a:buChar char="●"/>
            </a:pPr>
            <a:r>
              <a:rPr b="1" lang="en" sz="1800">
                <a:solidFill>
                  <a:srgbClr val="00E1C6"/>
                </a:solidFill>
              </a:rPr>
              <a:t>Received two years of phone data from our client</a:t>
            </a:r>
            <a:endParaRPr b="1" sz="1800">
              <a:solidFill>
                <a:srgbClr val="00E1C6"/>
              </a:solidFill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E1C6"/>
              </a:buClr>
              <a:buSzPts val="1800"/>
              <a:buFont typeface="Muli"/>
              <a:buChar char="●"/>
            </a:pPr>
            <a:r>
              <a:rPr b="1" lang="en" sz="1800">
                <a:solidFill>
                  <a:srgbClr val="00E1C6"/>
                </a:solidFill>
              </a:rPr>
              <a:t>Parsed data, extracted area codes/country codes to translate into geolocations</a:t>
            </a:r>
            <a:endParaRPr b="1" sz="1800">
              <a:solidFill>
                <a:srgbClr val="00E1C6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E1C6"/>
              </a:buClr>
              <a:buSzPts val="1800"/>
              <a:buChar char="￭"/>
            </a:pPr>
            <a:r>
              <a:rPr b="1" lang="en" sz="1800">
                <a:solidFill>
                  <a:srgbClr val="00E1C6"/>
                </a:solidFill>
              </a:rPr>
              <a:t>Stored DB dictionary on server</a:t>
            </a:r>
            <a:endParaRPr b="1" sz="1800">
              <a:solidFill>
                <a:srgbClr val="00E1C6"/>
              </a:solidFill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E1C6"/>
              </a:buClr>
              <a:buSzPts val="1800"/>
              <a:buFont typeface="Muli"/>
              <a:buChar char="●"/>
            </a:pPr>
            <a:r>
              <a:rPr b="1" lang="en" sz="1800">
                <a:solidFill>
                  <a:srgbClr val="00E1C6"/>
                </a:solidFill>
              </a:rPr>
              <a:t>Employed the data to run simulations as viable proof of concept</a:t>
            </a:r>
            <a:endParaRPr b="1" sz="1800">
              <a:solidFill>
                <a:srgbClr val="00E1C6"/>
              </a:solidFill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E1C6"/>
              </a:buClr>
              <a:buSzPts val="1800"/>
              <a:buFont typeface="Muli"/>
              <a:buChar char="●"/>
            </a:pPr>
            <a:r>
              <a:rPr b="1" lang="en" sz="1800">
                <a:solidFill>
                  <a:srgbClr val="00E1C6"/>
                </a:solidFill>
              </a:rPr>
              <a:t>International numbers</a:t>
            </a:r>
            <a:endParaRPr b="1" sz="1800">
              <a:solidFill>
                <a:srgbClr val="00E1C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Shape 3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400" y="258725"/>
            <a:ext cx="742100" cy="74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Shape 3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642" y="2888475"/>
            <a:ext cx="4988193" cy="2188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Shape 375"/>
          <p:cNvPicPr preferRelativeResize="0"/>
          <p:nvPr/>
        </p:nvPicPr>
        <p:blipFill rotWithShape="1">
          <a:blip r:embed="rId5">
            <a:alphaModFix/>
          </a:blip>
          <a:srcRect b="-5339" l="4030" r="-4030" t="5339"/>
          <a:stretch/>
        </p:blipFill>
        <p:spPr>
          <a:xfrm>
            <a:off x="1238500" y="116625"/>
            <a:ext cx="2858050" cy="2771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Shape 37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15375" y="116625"/>
            <a:ext cx="2458275" cy="3445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 txBox="1"/>
          <p:nvPr>
            <p:ph type="ctrTitle"/>
          </p:nvPr>
        </p:nvSpPr>
        <p:spPr>
          <a:xfrm>
            <a:off x="2743200" y="1661200"/>
            <a:ext cx="65598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3600"/>
              <a:buFont typeface="Nixie One"/>
              <a:buNone/>
            </a:pPr>
            <a:r>
              <a:rPr lang="en" sz="6000"/>
              <a:t>Work Completed</a:t>
            </a:r>
            <a:r>
              <a:rPr lang="en" sz="6000"/>
              <a:t> </a:t>
            </a:r>
            <a:endParaRPr b="0" i="0" sz="6000" u="none" cap="none" strike="noStrike">
              <a:solidFill>
                <a:srgbClr val="19BBD5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382" name="Shape 382"/>
          <p:cNvSpPr txBox="1"/>
          <p:nvPr>
            <p:ph idx="1" type="subTitle"/>
          </p:nvPr>
        </p:nvSpPr>
        <p:spPr>
          <a:xfrm>
            <a:off x="2743200" y="2821004"/>
            <a:ext cx="56961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00E1C6"/>
                </a:solidFill>
              </a:rPr>
              <a:t>Map styling/</a:t>
            </a:r>
            <a:r>
              <a:rPr b="1" lang="en" sz="3000">
                <a:solidFill>
                  <a:srgbClr val="00E1C6"/>
                </a:solidFill>
              </a:rPr>
              <a:t>UI, playback simulation</a:t>
            </a:r>
            <a:endParaRPr b="1" sz="3000">
              <a:solidFill>
                <a:srgbClr val="00E1C6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SzPts val="1400"/>
              <a:buFont typeface="Muli"/>
              <a:buNone/>
            </a:pPr>
            <a:r>
              <a:t/>
            </a:r>
            <a:endParaRPr/>
          </a:p>
        </p:txBody>
      </p:sp>
      <p:sp>
        <p:nvSpPr>
          <p:cNvPr id="383" name="Shape 383"/>
          <p:cNvSpPr txBox="1"/>
          <p:nvPr/>
        </p:nvSpPr>
        <p:spPr>
          <a:xfrm>
            <a:off x="409575" y="1676400"/>
            <a:ext cx="2067000" cy="177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4" name="Shape 3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4125" y="2178100"/>
            <a:ext cx="1700425" cy="787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 txBox="1"/>
          <p:nvPr>
            <p:ph type="ctrTitle"/>
          </p:nvPr>
        </p:nvSpPr>
        <p:spPr>
          <a:xfrm>
            <a:off x="2252075" y="143600"/>
            <a:ext cx="5638800" cy="89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</a:t>
            </a:r>
            <a:endParaRPr/>
          </a:p>
        </p:txBody>
      </p:sp>
      <p:sp>
        <p:nvSpPr>
          <p:cNvPr id="390" name="Shape 390"/>
          <p:cNvSpPr txBox="1"/>
          <p:nvPr>
            <p:ph idx="1" type="subTitle"/>
          </p:nvPr>
        </p:nvSpPr>
        <p:spPr>
          <a:xfrm>
            <a:off x="2743200" y="2821004"/>
            <a:ext cx="56961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91" name="Shape 3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1025" y="1034888"/>
            <a:ext cx="6127348" cy="3863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mogen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