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51" r:id="rId4"/>
    <p:sldMasterId id="2147483752" r:id="rId5"/>
    <p:sldMasterId id="2147483753" r:id="rId6"/>
    <p:sldMasterId id="2147483754" r:id="rId7"/>
    <p:sldMasterId id="214748375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Lst>
  <p:sldSz cy="5143500" cx="9144000"/>
  <p:notesSz cx="6858000" cy="9144000"/>
  <p:embeddedFontLst>
    <p:embeddedFont>
      <p:font typeface="Anaheim"/>
      <p:regular r:id="rId38"/>
    </p:embeddedFont>
    <p:embeddedFont>
      <p:font typeface="Barlow Condensed ExtraBold"/>
      <p:bold r:id="rId39"/>
      <p:boldItalic r:id="rId40"/>
    </p:embeddedFont>
    <p:embeddedFont>
      <p:font typeface="Overpass Mono"/>
      <p:regular r:id="rId41"/>
      <p:bold r:id="rId42"/>
    </p:embeddedFont>
    <p:embeddedFont>
      <p:font typeface="Barlow"/>
      <p:regular r:id="rId43"/>
      <p:bold r:id="rId44"/>
      <p:italic r:id="rId45"/>
      <p:boldItalic r:id="rId46"/>
    </p:embeddedFont>
    <p:embeddedFont>
      <p:font typeface="Overpass Mono Medium"/>
      <p:regular r:id="rId47"/>
      <p:bold r:id="rId48"/>
    </p:embeddedFont>
    <p:embeddedFont>
      <p:font typeface="Crimson Text"/>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BarlowCondensedExtraBold-boldItalic.fntdata"/><Relationship Id="rId42" Type="http://schemas.openxmlformats.org/officeDocument/2006/relationships/font" Target="fonts/OverpassMono-bold.fntdata"/><Relationship Id="rId41" Type="http://schemas.openxmlformats.org/officeDocument/2006/relationships/font" Target="fonts/OverpassMono-regular.fntdata"/><Relationship Id="rId44" Type="http://schemas.openxmlformats.org/officeDocument/2006/relationships/font" Target="fonts/Barlow-bold.fntdata"/><Relationship Id="rId43" Type="http://schemas.openxmlformats.org/officeDocument/2006/relationships/font" Target="fonts/Barlow-regular.fntdata"/><Relationship Id="rId46" Type="http://schemas.openxmlformats.org/officeDocument/2006/relationships/font" Target="fonts/Barlow-boldItalic.fntdata"/><Relationship Id="rId45" Type="http://schemas.openxmlformats.org/officeDocument/2006/relationships/font" Target="fonts/Barlow-italic.fntdata"/><Relationship Id="rId1" Type="http://schemas.openxmlformats.org/officeDocument/2006/relationships/theme" Target="theme/theme5.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48" Type="http://schemas.openxmlformats.org/officeDocument/2006/relationships/font" Target="fonts/OverpassMonoMedium-bold.fntdata"/><Relationship Id="rId47" Type="http://schemas.openxmlformats.org/officeDocument/2006/relationships/font" Target="fonts/OverpassMonoMedium-regular.fntdata"/><Relationship Id="rId49" Type="http://schemas.openxmlformats.org/officeDocument/2006/relationships/font" Target="fonts/CrimsonText-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33" Type="http://schemas.openxmlformats.org/officeDocument/2006/relationships/slide" Target="slides/slide24.xml"/><Relationship Id="rId32" Type="http://schemas.openxmlformats.org/officeDocument/2006/relationships/slide" Target="slides/slide23.xml"/><Relationship Id="rId35" Type="http://schemas.openxmlformats.org/officeDocument/2006/relationships/slide" Target="slides/slide26.xml"/><Relationship Id="rId34" Type="http://schemas.openxmlformats.org/officeDocument/2006/relationships/slide" Target="slides/slide25.xml"/><Relationship Id="rId37" Type="http://schemas.openxmlformats.org/officeDocument/2006/relationships/slide" Target="slides/slide28.xml"/><Relationship Id="rId36" Type="http://schemas.openxmlformats.org/officeDocument/2006/relationships/slide" Target="slides/slide27.xml"/><Relationship Id="rId39" Type="http://schemas.openxmlformats.org/officeDocument/2006/relationships/font" Target="fonts/BarlowCondensedExtraBold-bold.fntdata"/><Relationship Id="rId38" Type="http://schemas.openxmlformats.org/officeDocument/2006/relationships/font" Target="fonts/Anaheim-regular.fntdata"/><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29" Type="http://schemas.openxmlformats.org/officeDocument/2006/relationships/slide" Target="slides/slide20.xml"/><Relationship Id="rId51" Type="http://schemas.openxmlformats.org/officeDocument/2006/relationships/font" Target="fonts/CrimsonText-italic.fntdata"/><Relationship Id="rId50" Type="http://schemas.openxmlformats.org/officeDocument/2006/relationships/font" Target="fonts/CrimsonText-bold.fntdata"/><Relationship Id="rId52" Type="http://schemas.openxmlformats.org/officeDocument/2006/relationships/font" Target="fonts/CrimsonText-boldItalic.fntdata"/><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4" name="Shape 1334"/>
        <p:cNvGrpSpPr/>
        <p:nvPr/>
      </p:nvGrpSpPr>
      <p:grpSpPr>
        <a:xfrm>
          <a:off x="0" y="0"/>
          <a:ext cx="0" cy="0"/>
          <a:chOff x="0" y="0"/>
          <a:chExt cx="0" cy="0"/>
        </a:xfrm>
      </p:grpSpPr>
      <p:sp>
        <p:nvSpPr>
          <p:cNvPr id="1335" name="Google Shape;1335;g1a4cf7202ca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6" name="Google Shape;1336;g1a4cf7202ca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5" name="Shape 1395"/>
        <p:cNvGrpSpPr/>
        <p:nvPr/>
      </p:nvGrpSpPr>
      <p:grpSpPr>
        <a:xfrm>
          <a:off x="0" y="0"/>
          <a:ext cx="0" cy="0"/>
          <a:chOff x="0" y="0"/>
          <a:chExt cx="0" cy="0"/>
        </a:xfrm>
      </p:grpSpPr>
      <p:sp>
        <p:nvSpPr>
          <p:cNvPr id="1396" name="Google Shape;1396;g1a687f22b64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7" name="Google Shape;1397;g1a687f22b64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2" name="Shape 1402"/>
        <p:cNvGrpSpPr/>
        <p:nvPr/>
      </p:nvGrpSpPr>
      <p:grpSpPr>
        <a:xfrm>
          <a:off x="0" y="0"/>
          <a:ext cx="0" cy="0"/>
          <a:chOff x="0" y="0"/>
          <a:chExt cx="0" cy="0"/>
        </a:xfrm>
      </p:grpSpPr>
      <p:sp>
        <p:nvSpPr>
          <p:cNvPr id="1403" name="Google Shape;1403;g1a4cf7202ca_0_20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4" name="Google Shape;1404;g1a4cf7202ca_0_20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8" name="Shape 1408"/>
        <p:cNvGrpSpPr/>
        <p:nvPr/>
      </p:nvGrpSpPr>
      <p:grpSpPr>
        <a:xfrm>
          <a:off x="0" y="0"/>
          <a:ext cx="0" cy="0"/>
          <a:chOff x="0" y="0"/>
          <a:chExt cx="0" cy="0"/>
        </a:xfrm>
      </p:grpSpPr>
      <p:sp>
        <p:nvSpPr>
          <p:cNvPr id="1409" name="Google Shape;1409;g1a4cf7202ca_0_50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0" name="Google Shape;1410;g1a4cf7202ca_0_50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3" name="Shape 1413"/>
        <p:cNvGrpSpPr/>
        <p:nvPr/>
      </p:nvGrpSpPr>
      <p:grpSpPr>
        <a:xfrm>
          <a:off x="0" y="0"/>
          <a:ext cx="0" cy="0"/>
          <a:chOff x="0" y="0"/>
          <a:chExt cx="0" cy="0"/>
        </a:xfrm>
      </p:grpSpPr>
      <p:sp>
        <p:nvSpPr>
          <p:cNvPr id="1414" name="Google Shape;1414;g1a7d10ba88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5" name="Google Shape;1415;g1a7d10ba88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Ano</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0" name="Shape 1420"/>
        <p:cNvGrpSpPr/>
        <p:nvPr/>
      </p:nvGrpSpPr>
      <p:grpSpPr>
        <a:xfrm>
          <a:off x="0" y="0"/>
          <a:ext cx="0" cy="0"/>
          <a:chOff x="0" y="0"/>
          <a:chExt cx="0" cy="0"/>
        </a:xfrm>
      </p:grpSpPr>
      <p:sp>
        <p:nvSpPr>
          <p:cNvPr id="1421" name="Google Shape;1421;g1a7d10ba88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2" name="Google Shape;1422;g1a7d10ba88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Ano</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8" name="Shape 1428"/>
        <p:cNvGrpSpPr/>
        <p:nvPr/>
      </p:nvGrpSpPr>
      <p:grpSpPr>
        <a:xfrm>
          <a:off x="0" y="0"/>
          <a:ext cx="0" cy="0"/>
          <a:chOff x="0" y="0"/>
          <a:chExt cx="0" cy="0"/>
        </a:xfrm>
      </p:grpSpPr>
      <p:sp>
        <p:nvSpPr>
          <p:cNvPr id="1429" name="Google Shape;1429;g1a4cf7202ca_0_16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0" name="Google Shape;1430;g1a4cf7202ca_0_16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4" name="Shape 1434"/>
        <p:cNvGrpSpPr/>
        <p:nvPr/>
      </p:nvGrpSpPr>
      <p:grpSpPr>
        <a:xfrm>
          <a:off x="0" y="0"/>
          <a:ext cx="0" cy="0"/>
          <a:chOff x="0" y="0"/>
          <a:chExt cx="0" cy="0"/>
        </a:xfrm>
      </p:grpSpPr>
      <p:sp>
        <p:nvSpPr>
          <p:cNvPr id="1435" name="Google Shape;1435;g1a4cf7202ca_0_43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6" name="Google Shape;1436;g1a4cf7202ca_0_4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Pallavi</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g1a4cf7202ca_0_49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1" name="Google Shape;1441;g1a4cf7202ca_0_49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Pallavi</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2" name="Shape 1472"/>
        <p:cNvGrpSpPr/>
        <p:nvPr/>
      </p:nvGrpSpPr>
      <p:grpSpPr>
        <a:xfrm>
          <a:off x="0" y="0"/>
          <a:ext cx="0" cy="0"/>
          <a:chOff x="0" y="0"/>
          <a:chExt cx="0" cy="0"/>
        </a:xfrm>
      </p:grpSpPr>
      <p:sp>
        <p:nvSpPr>
          <p:cNvPr id="1473" name="Google Shape;1473;g1a7d10ba884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4" name="Google Shape;1474;g1a7d10ba884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9" name="Shape 1479"/>
        <p:cNvGrpSpPr/>
        <p:nvPr/>
      </p:nvGrpSpPr>
      <p:grpSpPr>
        <a:xfrm>
          <a:off x="0" y="0"/>
          <a:ext cx="0" cy="0"/>
          <a:chOff x="0" y="0"/>
          <a:chExt cx="0" cy="0"/>
        </a:xfrm>
      </p:grpSpPr>
      <p:sp>
        <p:nvSpPr>
          <p:cNvPr id="1480" name="Google Shape;1480;g1a4cf7202ca_0_49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1" name="Google Shape;1481;g1a4cf7202ca_0_49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Pallavi</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1" name="Shape 1341"/>
        <p:cNvGrpSpPr/>
        <p:nvPr/>
      </p:nvGrpSpPr>
      <p:grpSpPr>
        <a:xfrm>
          <a:off x="0" y="0"/>
          <a:ext cx="0" cy="0"/>
          <a:chOff x="0" y="0"/>
          <a:chExt cx="0" cy="0"/>
        </a:xfrm>
      </p:grpSpPr>
      <p:sp>
        <p:nvSpPr>
          <p:cNvPr id="1342" name="Google Shape;1342;g1a7ed08c223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3" name="Google Shape;1343;g1a7ed08c223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6" name="Shape 1486"/>
        <p:cNvGrpSpPr/>
        <p:nvPr/>
      </p:nvGrpSpPr>
      <p:grpSpPr>
        <a:xfrm>
          <a:off x="0" y="0"/>
          <a:ext cx="0" cy="0"/>
          <a:chOff x="0" y="0"/>
          <a:chExt cx="0" cy="0"/>
        </a:xfrm>
      </p:grpSpPr>
      <p:sp>
        <p:nvSpPr>
          <p:cNvPr id="1487" name="Google Shape;1487;g1a4cf7202ca_0_4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8" name="Google Shape;1488;g1a4cf7202ca_0_4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1" name="Shape 1491"/>
        <p:cNvGrpSpPr/>
        <p:nvPr/>
      </p:nvGrpSpPr>
      <p:grpSpPr>
        <a:xfrm>
          <a:off x="0" y="0"/>
          <a:ext cx="0" cy="0"/>
          <a:chOff x="0" y="0"/>
          <a:chExt cx="0" cy="0"/>
        </a:xfrm>
      </p:grpSpPr>
      <p:sp>
        <p:nvSpPr>
          <p:cNvPr id="1492" name="Google Shape;1492;g1a677460222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3" name="Google Shape;1493;g1a677460222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Pallavi</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8" name="Shape 1498"/>
        <p:cNvGrpSpPr/>
        <p:nvPr/>
      </p:nvGrpSpPr>
      <p:grpSpPr>
        <a:xfrm>
          <a:off x="0" y="0"/>
          <a:ext cx="0" cy="0"/>
          <a:chOff x="0" y="0"/>
          <a:chExt cx="0" cy="0"/>
        </a:xfrm>
      </p:grpSpPr>
      <p:sp>
        <p:nvSpPr>
          <p:cNvPr id="1499" name="Google Shape;1499;g1a687f22b6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0" name="Google Shape;1500;g1a687f22b6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Pallavi</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4" name="Shape 1504"/>
        <p:cNvGrpSpPr/>
        <p:nvPr/>
      </p:nvGrpSpPr>
      <p:grpSpPr>
        <a:xfrm>
          <a:off x="0" y="0"/>
          <a:ext cx="0" cy="0"/>
          <a:chOff x="0" y="0"/>
          <a:chExt cx="0" cy="0"/>
        </a:xfrm>
      </p:grpSpPr>
      <p:sp>
        <p:nvSpPr>
          <p:cNvPr id="1505" name="Google Shape;1505;g1a4cf7202ca_0_4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6" name="Google Shape;1506;g1a4cf7202ca_0_4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Yuze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0" name="Shape 1510"/>
        <p:cNvGrpSpPr/>
        <p:nvPr/>
      </p:nvGrpSpPr>
      <p:grpSpPr>
        <a:xfrm>
          <a:off x="0" y="0"/>
          <a:ext cx="0" cy="0"/>
          <a:chOff x="0" y="0"/>
          <a:chExt cx="0" cy="0"/>
        </a:xfrm>
      </p:grpSpPr>
      <p:sp>
        <p:nvSpPr>
          <p:cNvPr id="1511" name="Google Shape;1511;g1a64f64c8ea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2" name="Google Shape;1512;g1a64f64c8e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7" name="Shape 1527"/>
        <p:cNvGrpSpPr/>
        <p:nvPr/>
      </p:nvGrpSpPr>
      <p:grpSpPr>
        <a:xfrm>
          <a:off x="0" y="0"/>
          <a:ext cx="0" cy="0"/>
          <a:chOff x="0" y="0"/>
          <a:chExt cx="0" cy="0"/>
        </a:xfrm>
      </p:grpSpPr>
      <p:sp>
        <p:nvSpPr>
          <p:cNvPr id="1528" name="Google Shape;1528;g1a64f64c8ea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9" name="Google Shape;1529;g1a64f64c8e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5" name="Shape 1545"/>
        <p:cNvGrpSpPr/>
        <p:nvPr/>
      </p:nvGrpSpPr>
      <p:grpSpPr>
        <a:xfrm>
          <a:off x="0" y="0"/>
          <a:ext cx="0" cy="0"/>
          <a:chOff x="0" y="0"/>
          <a:chExt cx="0" cy="0"/>
        </a:xfrm>
      </p:grpSpPr>
      <p:sp>
        <p:nvSpPr>
          <p:cNvPr id="1546" name="Google Shape;1546;g1a7ed08c223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7" name="Google Shape;1547;g1a7ed08c223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Harish</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1" name="Shape 1551"/>
        <p:cNvGrpSpPr/>
        <p:nvPr/>
      </p:nvGrpSpPr>
      <p:grpSpPr>
        <a:xfrm>
          <a:off x="0" y="0"/>
          <a:ext cx="0" cy="0"/>
          <a:chOff x="0" y="0"/>
          <a:chExt cx="0" cy="0"/>
        </a:xfrm>
      </p:grpSpPr>
      <p:sp>
        <p:nvSpPr>
          <p:cNvPr id="1552" name="Google Shape;1552;g1a677460222_4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3" name="Google Shape;1553;g1a677460222_4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7" name="Shape 1557"/>
        <p:cNvGrpSpPr/>
        <p:nvPr/>
      </p:nvGrpSpPr>
      <p:grpSpPr>
        <a:xfrm>
          <a:off x="0" y="0"/>
          <a:ext cx="0" cy="0"/>
          <a:chOff x="0" y="0"/>
          <a:chExt cx="0" cy="0"/>
        </a:xfrm>
      </p:grpSpPr>
      <p:sp>
        <p:nvSpPr>
          <p:cNvPr id="1558" name="Google Shape;1558;g1a4cf7202ca_0_3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9" name="Google Shape;1559;g1a4cf7202ca_0_3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7" name="Shape 1347"/>
        <p:cNvGrpSpPr/>
        <p:nvPr/>
      </p:nvGrpSpPr>
      <p:grpSpPr>
        <a:xfrm>
          <a:off x="0" y="0"/>
          <a:ext cx="0" cy="0"/>
          <a:chOff x="0" y="0"/>
          <a:chExt cx="0" cy="0"/>
        </a:xfrm>
      </p:grpSpPr>
      <p:sp>
        <p:nvSpPr>
          <p:cNvPr id="1348" name="Google Shape;1348;g1a4cf7202ca_0_20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9" name="Google Shape;1349;g1a4cf7202ca_0_20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3" name="Shape 1353"/>
        <p:cNvGrpSpPr/>
        <p:nvPr/>
      </p:nvGrpSpPr>
      <p:grpSpPr>
        <a:xfrm>
          <a:off x="0" y="0"/>
          <a:ext cx="0" cy="0"/>
          <a:chOff x="0" y="0"/>
          <a:chExt cx="0" cy="0"/>
        </a:xfrm>
      </p:grpSpPr>
      <p:sp>
        <p:nvSpPr>
          <p:cNvPr id="1354" name="Google Shape;1354;g1a4cf7202ca_0_50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5" name="Google Shape;1355;g1a4cf7202ca_0_50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Yuze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0" name="Shape 1360"/>
        <p:cNvGrpSpPr/>
        <p:nvPr/>
      </p:nvGrpSpPr>
      <p:grpSpPr>
        <a:xfrm>
          <a:off x="0" y="0"/>
          <a:ext cx="0" cy="0"/>
          <a:chOff x="0" y="0"/>
          <a:chExt cx="0" cy="0"/>
        </a:xfrm>
      </p:grpSpPr>
      <p:sp>
        <p:nvSpPr>
          <p:cNvPr id="1361" name="Google Shape;1361;g1a4cf7202ca_0_50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2" name="Google Shape;1362;g1a4cf7202ca_0_50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Yuze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7" name="Shape 1367"/>
        <p:cNvGrpSpPr/>
        <p:nvPr/>
      </p:nvGrpSpPr>
      <p:grpSpPr>
        <a:xfrm>
          <a:off x="0" y="0"/>
          <a:ext cx="0" cy="0"/>
          <a:chOff x="0" y="0"/>
          <a:chExt cx="0" cy="0"/>
        </a:xfrm>
      </p:grpSpPr>
      <p:sp>
        <p:nvSpPr>
          <p:cNvPr id="1368" name="Google Shape;1368;g1a4cf7202ca_0_50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9" name="Google Shape;1369;g1a4cf7202ca_0_50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4" name="Shape 1374"/>
        <p:cNvGrpSpPr/>
        <p:nvPr/>
      </p:nvGrpSpPr>
      <p:grpSpPr>
        <a:xfrm>
          <a:off x="0" y="0"/>
          <a:ext cx="0" cy="0"/>
          <a:chOff x="0" y="0"/>
          <a:chExt cx="0" cy="0"/>
        </a:xfrm>
      </p:grpSpPr>
      <p:sp>
        <p:nvSpPr>
          <p:cNvPr id="1375" name="Google Shape;1375;g1a64f64c8e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6" name="Google Shape;1376;g1a64f64c8e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2" name="Shape 1382"/>
        <p:cNvGrpSpPr/>
        <p:nvPr/>
      </p:nvGrpSpPr>
      <p:grpSpPr>
        <a:xfrm>
          <a:off x="0" y="0"/>
          <a:ext cx="0" cy="0"/>
          <a:chOff x="0" y="0"/>
          <a:chExt cx="0" cy="0"/>
        </a:xfrm>
      </p:grpSpPr>
      <p:sp>
        <p:nvSpPr>
          <p:cNvPr id="1383" name="Google Shape;1383;g1a677460222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4" name="Google Shape;1384;g1a677460222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9" name="Shape 1389"/>
        <p:cNvGrpSpPr/>
        <p:nvPr/>
      </p:nvGrpSpPr>
      <p:grpSpPr>
        <a:xfrm>
          <a:off x="0" y="0"/>
          <a:ext cx="0" cy="0"/>
          <a:chOff x="0" y="0"/>
          <a:chExt cx="0" cy="0"/>
        </a:xfrm>
      </p:grpSpPr>
      <p:sp>
        <p:nvSpPr>
          <p:cNvPr id="1390" name="Google Shape;1390;g1a677460222_4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1" name="Google Shape;1391;g1a677460222_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cSld name="CUSTOM_10">
    <p:spTree>
      <p:nvGrpSpPr>
        <p:cNvPr id="1292" name="Shape 1292"/>
        <p:cNvGrpSpPr/>
        <p:nvPr/>
      </p:nvGrpSpPr>
      <p:grpSpPr>
        <a:xfrm>
          <a:off x="0" y="0"/>
          <a:ext cx="0" cy="0"/>
          <a:chOff x="0" y="0"/>
          <a:chExt cx="0" cy="0"/>
        </a:xfrm>
      </p:grpSpPr>
      <p:sp>
        <p:nvSpPr>
          <p:cNvPr id="1293" name="Google Shape;1293;p105"/>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Font typeface="Roboto"/>
              <a:buAutoNum type="arabicPeriod"/>
              <a:defRPr sz="1200"/>
            </a:lvl1pPr>
            <a:lvl2pPr lvl="1" rtl="0" algn="ctr">
              <a:lnSpc>
                <a:spcPct val="100000"/>
              </a:lnSpc>
              <a:spcBef>
                <a:spcPts val="0"/>
              </a:spcBef>
              <a:spcAft>
                <a:spcPts val="0"/>
              </a:spcAft>
              <a:buSzPts val="1200"/>
              <a:buFont typeface="Roboto Condensed Light"/>
              <a:buAutoNum type="alphaLcPeriod"/>
              <a:defRPr sz="1200"/>
            </a:lvl2pPr>
            <a:lvl3pPr lvl="2" rtl="0" algn="ctr">
              <a:lnSpc>
                <a:spcPct val="100000"/>
              </a:lnSpc>
              <a:spcBef>
                <a:spcPts val="0"/>
              </a:spcBef>
              <a:spcAft>
                <a:spcPts val="0"/>
              </a:spcAft>
              <a:buSzPts val="1200"/>
              <a:buFont typeface="Roboto Condensed Light"/>
              <a:buAutoNum type="romanLcPeriod"/>
              <a:defRPr sz="1200"/>
            </a:lvl3pPr>
            <a:lvl4pPr lvl="3" rtl="0" algn="ctr">
              <a:lnSpc>
                <a:spcPct val="100000"/>
              </a:lnSpc>
              <a:spcBef>
                <a:spcPts val="0"/>
              </a:spcBef>
              <a:spcAft>
                <a:spcPts val="0"/>
              </a:spcAft>
              <a:buSzPts val="1200"/>
              <a:buFont typeface="Roboto Condensed Light"/>
              <a:buAutoNum type="arabicPeriod"/>
              <a:defRPr sz="1200"/>
            </a:lvl4pPr>
            <a:lvl5pPr lvl="4" rtl="0" algn="ctr">
              <a:lnSpc>
                <a:spcPct val="100000"/>
              </a:lnSpc>
              <a:spcBef>
                <a:spcPts val="0"/>
              </a:spcBef>
              <a:spcAft>
                <a:spcPts val="0"/>
              </a:spcAft>
              <a:buSzPts val="1200"/>
              <a:buFont typeface="Roboto Condensed Light"/>
              <a:buAutoNum type="alphaLcPeriod"/>
              <a:defRPr sz="1200"/>
            </a:lvl5pPr>
            <a:lvl6pPr lvl="5" rtl="0" algn="ctr">
              <a:lnSpc>
                <a:spcPct val="100000"/>
              </a:lnSpc>
              <a:spcBef>
                <a:spcPts val="0"/>
              </a:spcBef>
              <a:spcAft>
                <a:spcPts val="0"/>
              </a:spcAft>
              <a:buSzPts val="1200"/>
              <a:buFont typeface="Roboto Condensed Light"/>
              <a:buAutoNum type="romanLcPeriod"/>
              <a:defRPr sz="1200"/>
            </a:lvl6pPr>
            <a:lvl7pPr lvl="6" rtl="0" algn="ctr">
              <a:lnSpc>
                <a:spcPct val="100000"/>
              </a:lnSpc>
              <a:spcBef>
                <a:spcPts val="0"/>
              </a:spcBef>
              <a:spcAft>
                <a:spcPts val="0"/>
              </a:spcAft>
              <a:buSzPts val="1200"/>
              <a:buFont typeface="Roboto Condensed Light"/>
              <a:buAutoNum type="arabicPeriod"/>
              <a:defRPr sz="1200"/>
            </a:lvl7pPr>
            <a:lvl8pPr lvl="7" rtl="0" algn="ctr">
              <a:lnSpc>
                <a:spcPct val="100000"/>
              </a:lnSpc>
              <a:spcBef>
                <a:spcPts val="0"/>
              </a:spcBef>
              <a:spcAft>
                <a:spcPts val="0"/>
              </a:spcAft>
              <a:buSzPts val="1200"/>
              <a:buFont typeface="Roboto Condensed Light"/>
              <a:buAutoNum type="alphaLcPeriod"/>
              <a:defRPr sz="1200"/>
            </a:lvl8pPr>
            <a:lvl9pPr lvl="8" rtl="0" algn="ctr">
              <a:lnSpc>
                <a:spcPct val="100000"/>
              </a:lnSpc>
              <a:spcBef>
                <a:spcPts val="0"/>
              </a:spcBef>
              <a:spcAft>
                <a:spcPts val="0"/>
              </a:spcAft>
              <a:buSzPts val="1200"/>
              <a:buFont typeface="Roboto Condensed Light"/>
              <a:buAutoNum type="romanLcPeriod"/>
              <a:defRPr sz="1200"/>
            </a:lvl9pPr>
          </a:lstStyle>
          <a:p/>
        </p:txBody>
      </p:sp>
      <p:sp>
        <p:nvSpPr>
          <p:cNvPr id="1294" name="Google Shape;1294;p105"/>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1">
    <p:spTree>
      <p:nvGrpSpPr>
        <p:cNvPr id="1295" name="Shape 1295"/>
        <p:cNvGrpSpPr/>
        <p:nvPr/>
      </p:nvGrpSpPr>
      <p:grpSpPr>
        <a:xfrm>
          <a:off x="0" y="0"/>
          <a:ext cx="0" cy="0"/>
          <a:chOff x="0" y="0"/>
          <a:chExt cx="0" cy="0"/>
        </a:xfrm>
      </p:grpSpPr>
      <p:sp>
        <p:nvSpPr>
          <p:cNvPr id="1296" name="Google Shape;1296;p106"/>
          <p:cNvSpPr txBox="1"/>
          <p:nvPr>
            <p:ph idx="1" type="subTitle"/>
          </p:nvPr>
        </p:nvSpPr>
        <p:spPr>
          <a:xfrm>
            <a:off x="6416724"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97" name="Google Shape;1297;p106"/>
          <p:cNvSpPr txBox="1"/>
          <p:nvPr>
            <p:ph type="title"/>
          </p:nvPr>
        </p:nvSpPr>
        <p:spPr>
          <a:xfrm>
            <a:off x="6385849"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298" name="Google Shape;1298;p106"/>
          <p:cNvSpPr txBox="1"/>
          <p:nvPr>
            <p:ph idx="2" type="subTitle"/>
          </p:nvPr>
        </p:nvSpPr>
        <p:spPr>
          <a:xfrm>
            <a:off x="835225"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99" name="Google Shape;1299;p106"/>
          <p:cNvSpPr txBox="1"/>
          <p:nvPr>
            <p:ph idx="3" type="title"/>
          </p:nvPr>
        </p:nvSpPr>
        <p:spPr>
          <a:xfrm>
            <a:off x="804350"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300" name="Google Shape;1300;p106"/>
          <p:cNvSpPr txBox="1"/>
          <p:nvPr>
            <p:ph idx="4" type="subTitle"/>
          </p:nvPr>
        </p:nvSpPr>
        <p:spPr>
          <a:xfrm>
            <a:off x="3624150"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1" name="Google Shape;1301;p106"/>
          <p:cNvSpPr txBox="1"/>
          <p:nvPr>
            <p:ph idx="5" type="title"/>
          </p:nvPr>
        </p:nvSpPr>
        <p:spPr>
          <a:xfrm>
            <a:off x="3593246" y="17533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302" name="Google Shape;1302;p106"/>
          <p:cNvSpPr txBox="1"/>
          <p:nvPr>
            <p:ph idx="6" type="subTitle"/>
          </p:nvPr>
        </p:nvSpPr>
        <p:spPr>
          <a:xfrm>
            <a:off x="6416724"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3" name="Google Shape;1303;p106"/>
          <p:cNvSpPr txBox="1"/>
          <p:nvPr>
            <p:ph idx="7" type="title"/>
          </p:nvPr>
        </p:nvSpPr>
        <p:spPr>
          <a:xfrm>
            <a:off x="6385824"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304" name="Google Shape;1304;p106"/>
          <p:cNvSpPr txBox="1"/>
          <p:nvPr>
            <p:ph idx="8" type="subTitle"/>
          </p:nvPr>
        </p:nvSpPr>
        <p:spPr>
          <a:xfrm>
            <a:off x="835225"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5" name="Google Shape;1305;p106"/>
          <p:cNvSpPr txBox="1"/>
          <p:nvPr>
            <p:ph idx="9" type="title"/>
          </p:nvPr>
        </p:nvSpPr>
        <p:spPr>
          <a:xfrm>
            <a:off x="804325"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306" name="Google Shape;1306;p106"/>
          <p:cNvSpPr txBox="1"/>
          <p:nvPr>
            <p:ph idx="13" type="subTitle"/>
          </p:nvPr>
        </p:nvSpPr>
        <p:spPr>
          <a:xfrm>
            <a:off x="3624150"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07" name="Google Shape;1307;p106"/>
          <p:cNvSpPr txBox="1"/>
          <p:nvPr>
            <p:ph idx="14" type="title"/>
          </p:nvPr>
        </p:nvSpPr>
        <p:spPr>
          <a:xfrm>
            <a:off x="3593246" y="32966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1308" name="Google Shape;1308;p106"/>
          <p:cNvSpPr txBox="1"/>
          <p:nvPr>
            <p:ph idx="1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309" name="Google Shape;1309;p106"/>
          <p:cNvSpPr/>
          <p:nvPr/>
        </p:nvSpPr>
        <p:spPr>
          <a:xfrm flipH="1">
            <a:off x="-40" y="1952289"/>
            <a:ext cx="7790203" cy="13187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0" name="Google Shape;1310;p106"/>
          <p:cNvSpPr/>
          <p:nvPr/>
        </p:nvSpPr>
        <p:spPr>
          <a:xfrm flipH="1">
            <a:off x="933395" y="3495600"/>
            <a:ext cx="8210589" cy="131851"/>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Percentages">
  <p:cSld name="CUSTOM_12">
    <p:spTree>
      <p:nvGrpSpPr>
        <p:cNvPr id="1311" name="Shape 1311"/>
        <p:cNvGrpSpPr/>
        <p:nvPr/>
      </p:nvGrpSpPr>
      <p:grpSpPr>
        <a:xfrm>
          <a:off x="0" y="0"/>
          <a:ext cx="0" cy="0"/>
          <a:chOff x="0" y="0"/>
          <a:chExt cx="0" cy="0"/>
        </a:xfrm>
      </p:grpSpPr>
      <p:sp>
        <p:nvSpPr>
          <p:cNvPr id="1312" name="Google Shape;1312;p107"/>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313" name="Google Shape;1313;p107"/>
          <p:cNvSpPr txBox="1"/>
          <p:nvPr>
            <p:ph hasCustomPrompt="1" idx="2" type="title"/>
          </p:nvPr>
        </p:nvSpPr>
        <p:spPr>
          <a:xfrm>
            <a:off x="2201811"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1314" name="Google Shape;1314;p107"/>
          <p:cNvSpPr txBox="1"/>
          <p:nvPr>
            <p:ph hasCustomPrompt="1" idx="3" type="title"/>
          </p:nvPr>
        </p:nvSpPr>
        <p:spPr>
          <a:xfrm>
            <a:off x="5332488"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1315" name="Google Shape;1315;p107"/>
          <p:cNvSpPr/>
          <p:nvPr/>
        </p:nvSpPr>
        <p:spPr>
          <a:xfrm flipH="1">
            <a:off x="-11" y="0"/>
            <a:ext cx="1371614" cy="356851"/>
          </a:xfrm>
          <a:custGeom>
            <a:rect b="b" l="l" r="r" t="t"/>
            <a:pathLst>
              <a:path extrusionOk="0" h="2775" w="16884">
                <a:moveTo>
                  <a:pt x="0" y="1"/>
                </a:moveTo>
                <a:lnTo>
                  <a:pt x="0" y="2775"/>
                </a:lnTo>
                <a:lnTo>
                  <a:pt x="16883" y="2775"/>
                </a:lnTo>
                <a:lnTo>
                  <a:pt x="168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6" name="Google Shape;1316;p107"/>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7" name="Google Shape;1317;p107"/>
          <p:cNvSpPr/>
          <p:nvPr/>
        </p:nvSpPr>
        <p:spPr>
          <a:xfrm flipH="1">
            <a:off x="7353292" y="4786292"/>
            <a:ext cx="1371614"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15">
    <p:spTree>
      <p:nvGrpSpPr>
        <p:cNvPr id="1318" name="Shape 1318"/>
        <p:cNvGrpSpPr/>
        <p:nvPr/>
      </p:nvGrpSpPr>
      <p:grpSpPr>
        <a:xfrm>
          <a:off x="0" y="0"/>
          <a:ext cx="0" cy="0"/>
          <a:chOff x="0" y="0"/>
          <a:chExt cx="0" cy="0"/>
        </a:xfrm>
      </p:grpSpPr>
      <p:sp>
        <p:nvSpPr>
          <p:cNvPr id="1319" name="Google Shape;1319;p108"/>
          <p:cNvSpPr txBox="1"/>
          <p:nvPr>
            <p:ph idx="1" type="subTitle"/>
          </p:nvPr>
        </p:nvSpPr>
        <p:spPr>
          <a:xfrm>
            <a:off x="3423600" y="1473000"/>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20" name="Google Shape;1320;p108"/>
          <p:cNvSpPr txBox="1"/>
          <p:nvPr>
            <p:ph hasCustomPrompt="1" type="title"/>
          </p:nvPr>
        </p:nvSpPr>
        <p:spPr>
          <a:xfrm>
            <a:off x="3423750" y="934700"/>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321" name="Google Shape;1321;p108"/>
          <p:cNvSpPr txBox="1"/>
          <p:nvPr>
            <p:ph idx="2" type="subTitle"/>
          </p:nvPr>
        </p:nvSpPr>
        <p:spPr>
          <a:xfrm>
            <a:off x="3423600" y="2688513"/>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22" name="Google Shape;1322;p108"/>
          <p:cNvSpPr txBox="1"/>
          <p:nvPr>
            <p:ph hasCustomPrompt="1" idx="3" type="title"/>
          </p:nvPr>
        </p:nvSpPr>
        <p:spPr>
          <a:xfrm>
            <a:off x="3423750" y="2150202"/>
            <a:ext cx="2296500" cy="4572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323" name="Google Shape;1323;p108"/>
          <p:cNvSpPr txBox="1"/>
          <p:nvPr>
            <p:ph idx="4" type="subTitle"/>
          </p:nvPr>
        </p:nvSpPr>
        <p:spPr>
          <a:xfrm>
            <a:off x="3423750" y="3904025"/>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324" name="Google Shape;1324;p108"/>
          <p:cNvSpPr txBox="1"/>
          <p:nvPr>
            <p:ph hasCustomPrompt="1" idx="5" type="title"/>
          </p:nvPr>
        </p:nvSpPr>
        <p:spPr>
          <a:xfrm>
            <a:off x="3423750" y="3365703"/>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325" name="Google Shape;1325;p108"/>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6" name="Google Shape;1326;p108"/>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7" name="Google Shape;1327;p108"/>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8" name="Google Shape;1328;p108"/>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9" name="Google Shape;1329;p108"/>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0" name="Google Shape;1330;p108"/>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1" name="Google Shape;1331;p108"/>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2" name="Google Shape;1332;p108"/>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3" name="Google Shape;1333;p108"/>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3" name="Shape 53"/>
        <p:cNvGrpSpPr/>
        <p:nvPr/>
      </p:nvGrpSpPr>
      <p:grpSpPr>
        <a:xfrm>
          <a:off x="0" y="0"/>
          <a:ext cx="0" cy="0"/>
          <a:chOff x="0" y="0"/>
          <a:chExt cx="0" cy="0"/>
        </a:xfrm>
      </p:grpSpPr>
      <p:grpSp>
        <p:nvGrpSpPr>
          <p:cNvPr id="54" name="Google Shape;54;p14"/>
          <p:cNvGrpSpPr/>
          <p:nvPr/>
        </p:nvGrpSpPr>
        <p:grpSpPr>
          <a:xfrm>
            <a:off x="7362284" y="1723643"/>
            <a:ext cx="1781706" cy="3419867"/>
            <a:chOff x="7397009" y="1731193"/>
            <a:chExt cx="1781706" cy="3419867"/>
          </a:xfrm>
        </p:grpSpPr>
        <p:sp>
          <p:nvSpPr>
            <p:cNvPr id="55" name="Google Shape;55;p14"/>
            <p:cNvSpPr/>
            <p:nvPr/>
          </p:nvSpPr>
          <p:spPr>
            <a:xfrm>
              <a:off x="7858529" y="1731193"/>
              <a:ext cx="1320185" cy="132176"/>
            </a:xfrm>
            <a:custGeom>
              <a:rect b="b" l="l" r="r" t="t"/>
              <a:pathLst>
                <a:path extrusionOk="0" h="1930" w="19277">
                  <a:moveTo>
                    <a:pt x="1" y="1"/>
                  </a:moveTo>
                  <a:lnTo>
                    <a:pt x="1" y="1930"/>
                  </a:lnTo>
                  <a:lnTo>
                    <a:pt x="19277" y="1930"/>
                  </a:lnTo>
                  <a:lnTo>
                    <a:pt x="1927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4"/>
            <p:cNvSpPr/>
            <p:nvPr/>
          </p:nvSpPr>
          <p:spPr>
            <a:xfrm>
              <a:off x="7784360" y="1950550"/>
              <a:ext cx="865993" cy="132176"/>
            </a:xfrm>
            <a:custGeom>
              <a:rect b="b" l="l" r="r" t="t"/>
              <a:pathLst>
                <a:path extrusionOk="0" h="1930" w="12645">
                  <a:moveTo>
                    <a:pt x="0" y="1"/>
                  </a:moveTo>
                  <a:lnTo>
                    <a:pt x="0" y="1929"/>
                  </a:lnTo>
                  <a:lnTo>
                    <a:pt x="12645" y="1929"/>
                  </a:lnTo>
                  <a:lnTo>
                    <a:pt x="1264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p:nvPr/>
          </p:nvSpPr>
          <p:spPr>
            <a:xfrm>
              <a:off x="8855808" y="1950550"/>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4"/>
            <p:cNvSpPr/>
            <p:nvPr/>
          </p:nvSpPr>
          <p:spPr>
            <a:xfrm>
              <a:off x="8445651" y="2169086"/>
              <a:ext cx="733063" cy="132998"/>
            </a:xfrm>
            <a:custGeom>
              <a:rect b="b" l="l" r="r" t="t"/>
              <a:pathLst>
                <a:path extrusionOk="0" h="1942" w="10704">
                  <a:moveTo>
                    <a:pt x="0" y="0"/>
                  </a:moveTo>
                  <a:lnTo>
                    <a:pt x="0" y="1941"/>
                  </a:lnTo>
                  <a:lnTo>
                    <a:pt x="10704" y="1941"/>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8738356" y="2388443"/>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a:off x="7990637" y="2388443"/>
              <a:ext cx="597737" cy="132929"/>
            </a:xfrm>
            <a:custGeom>
              <a:rect b="b" l="l" r="r" t="t"/>
              <a:pathLst>
                <a:path extrusionOk="0" h="1941" w="8728">
                  <a:moveTo>
                    <a:pt x="1" y="0"/>
                  </a:moveTo>
                  <a:lnTo>
                    <a:pt x="1" y="1941"/>
                  </a:lnTo>
                  <a:lnTo>
                    <a:pt x="8728" y="1941"/>
                  </a:lnTo>
                  <a:lnTo>
                    <a:pt x="8728"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4"/>
            <p:cNvSpPr/>
            <p:nvPr/>
          </p:nvSpPr>
          <p:spPr>
            <a:xfrm>
              <a:off x="7683208" y="2607801"/>
              <a:ext cx="1495507" cy="132108"/>
            </a:xfrm>
            <a:custGeom>
              <a:rect b="b" l="l" r="r" t="t"/>
              <a:pathLst>
                <a:path extrusionOk="0" h="1929"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p:nvPr/>
          </p:nvSpPr>
          <p:spPr>
            <a:xfrm>
              <a:off x="8298888" y="2827090"/>
              <a:ext cx="879827" cy="132176"/>
            </a:xfrm>
            <a:custGeom>
              <a:rect b="b" l="l" r="r" t="t"/>
              <a:pathLst>
                <a:path extrusionOk="0" h="1930" w="12847">
                  <a:moveTo>
                    <a:pt x="0" y="1"/>
                  </a:moveTo>
                  <a:lnTo>
                    <a:pt x="0" y="1930"/>
                  </a:lnTo>
                  <a:lnTo>
                    <a:pt x="12847" y="1930"/>
                  </a:lnTo>
                  <a:lnTo>
                    <a:pt x="128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p:nvPr/>
          </p:nvSpPr>
          <p:spPr>
            <a:xfrm>
              <a:off x="8855808" y="3046447"/>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4"/>
            <p:cNvSpPr/>
            <p:nvPr/>
          </p:nvSpPr>
          <p:spPr>
            <a:xfrm>
              <a:off x="7784360" y="2169086"/>
              <a:ext cx="499050" cy="132998"/>
            </a:xfrm>
            <a:custGeom>
              <a:rect b="b" l="l" r="r" t="t"/>
              <a:pathLst>
                <a:path extrusionOk="0" h="1942" w="7287">
                  <a:moveTo>
                    <a:pt x="0" y="0"/>
                  </a:moveTo>
                  <a:lnTo>
                    <a:pt x="0" y="1941"/>
                  </a:lnTo>
                  <a:lnTo>
                    <a:pt x="7287" y="1941"/>
                  </a:lnTo>
                  <a:lnTo>
                    <a:pt x="72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p:cNvSpPr/>
            <p:nvPr/>
          </p:nvSpPr>
          <p:spPr>
            <a:xfrm>
              <a:off x="8020017" y="4142344"/>
              <a:ext cx="322975" cy="132176"/>
            </a:xfrm>
            <a:custGeom>
              <a:rect b="b" l="l" r="r" t="t"/>
              <a:pathLst>
                <a:path extrusionOk="0" h="1930" w="4716">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4"/>
            <p:cNvSpPr/>
            <p:nvPr/>
          </p:nvSpPr>
          <p:spPr>
            <a:xfrm>
              <a:off x="7521789" y="4142344"/>
              <a:ext cx="322153" cy="132176"/>
            </a:xfrm>
            <a:custGeom>
              <a:rect b="b" l="l" r="r" t="t"/>
              <a:pathLst>
                <a:path extrusionOk="0" h="1930" w="4704">
                  <a:moveTo>
                    <a:pt x="0" y="1"/>
                  </a:moveTo>
                  <a:lnTo>
                    <a:pt x="0" y="1929"/>
                  </a:lnTo>
                  <a:lnTo>
                    <a:pt x="4703" y="1929"/>
                  </a:lnTo>
                  <a:lnTo>
                    <a:pt x="47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p:nvPr/>
          </p:nvSpPr>
          <p:spPr>
            <a:xfrm>
              <a:off x="8152056" y="3264983"/>
              <a:ext cx="1026659" cy="132998"/>
            </a:xfrm>
            <a:custGeom>
              <a:rect b="b" l="l" r="r" t="t"/>
              <a:pathLst>
                <a:path extrusionOk="0" h="1942" w="14991">
                  <a:moveTo>
                    <a:pt x="1" y="0"/>
                  </a:moveTo>
                  <a:lnTo>
                    <a:pt x="1" y="1941"/>
                  </a:lnTo>
                  <a:lnTo>
                    <a:pt x="14991" y="1941"/>
                  </a:lnTo>
                  <a:lnTo>
                    <a:pt x="1499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4"/>
            <p:cNvSpPr/>
            <p:nvPr/>
          </p:nvSpPr>
          <p:spPr>
            <a:xfrm>
              <a:off x="7784360" y="3484340"/>
              <a:ext cx="807301" cy="132929"/>
            </a:xfrm>
            <a:custGeom>
              <a:rect b="b" l="l" r="r" t="t"/>
              <a:pathLst>
                <a:path extrusionOk="0" h="1941" w="11788">
                  <a:moveTo>
                    <a:pt x="0" y="0"/>
                  </a:moveTo>
                  <a:lnTo>
                    <a:pt x="0" y="1941"/>
                  </a:lnTo>
                  <a:lnTo>
                    <a:pt x="11787" y="1941"/>
                  </a:lnTo>
                  <a:lnTo>
                    <a:pt x="117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4"/>
            <p:cNvSpPr/>
            <p:nvPr/>
          </p:nvSpPr>
          <p:spPr>
            <a:xfrm>
              <a:off x="8738356" y="3484340"/>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
            <p:cNvSpPr/>
            <p:nvPr/>
          </p:nvSpPr>
          <p:spPr>
            <a:xfrm>
              <a:off x="7931945" y="3046447"/>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4"/>
            <p:cNvSpPr/>
            <p:nvPr/>
          </p:nvSpPr>
          <p:spPr>
            <a:xfrm>
              <a:off x="8445651" y="3703698"/>
              <a:ext cx="733063" cy="132108"/>
            </a:xfrm>
            <a:custGeom>
              <a:rect b="b" l="l" r="r" t="t"/>
              <a:pathLst>
                <a:path extrusionOk="0" h="1929" w="10704">
                  <a:moveTo>
                    <a:pt x="0" y="0"/>
                  </a:moveTo>
                  <a:lnTo>
                    <a:pt x="0" y="1929"/>
                  </a:lnTo>
                  <a:lnTo>
                    <a:pt x="10704" y="1929"/>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4"/>
            <p:cNvSpPr/>
            <p:nvPr/>
          </p:nvSpPr>
          <p:spPr>
            <a:xfrm>
              <a:off x="8855808" y="3922987"/>
              <a:ext cx="322907" cy="132176"/>
            </a:xfrm>
            <a:custGeom>
              <a:rect b="b" l="l" r="r" t="t"/>
              <a:pathLst>
                <a:path extrusionOk="0" h="1930" w="4715">
                  <a:moveTo>
                    <a:pt x="0" y="1"/>
                  </a:moveTo>
                  <a:lnTo>
                    <a:pt x="0" y="1930"/>
                  </a:lnTo>
                  <a:lnTo>
                    <a:pt x="4715" y="1930"/>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4"/>
            <p:cNvSpPr/>
            <p:nvPr/>
          </p:nvSpPr>
          <p:spPr>
            <a:xfrm>
              <a:off x="7990637" y="3703698"/>
              <a:ext cx="322975" cy="132108"/>
            </a:xfrm>
            <a:custGeom>
              <a:rect b="b" l="l" r="r" t="t"/>
              <a:pathLst>
                <a:path extrusionOk="0" h="1929" w="4716">
                  <a:moveTo>
                    <a:pt x="1" y="0"/>
                  </a:moveTo>
                  <a:lnTo>
                    <a:pt x="1" y="1929"/>
                  </a:lnTo>
                  <a:lnTo>
                    <a:pt x="4715" y="1929"/>
                  </a:lnTo>
                  <a:lnTo>
                    <a:pt x="471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4"/>
            <p:cNvSpPr/>
            <p:nvPr/>
          </p:nvSpPr>
          <p:spPr>
            <a:xfrm>
              <a:off x="8445651" y="4142344"/>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4"/>
            <p:cNvSpPr/>
            <p:nvPr/>
          </p:nvSpPr>
          <p:spPr>
            <a:xfrm>
              <a:off x="7858529" y="3922987"/>
              <a:ext cx="862774" cy="132176"/>
            </a:xfrm>
            <a:custGeom>
              <a:rect b="b" l="l" r="r" t="t"/>
              <a:pathLst>
                <a:path extrusionOk="0" h="1930" w="12598">
                  <a:moveTo>
                    <a:pt x="1" y="1"/>
                  </a:moveTo>
                  <a:lnTo>
                    <a:pt x="1" y="1930"/>
                  </a:lnTo>
                  <a:lnTo>
                    <a:pt x="12598" y="1930"/>
                  </a:lnTo>
                  <a:lnTo>
                    <a:pt x="125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4"/>
            <p:cNvSpPr/>
            <p:nvPr/>
          </p:nvSpPr>
          <p:spPr>
            <a:xfrm>
              <a:off x="7683208" y="4361702"/>
              <a:ext cx="1495507" cy="132176"/>
            </a:xfrm>
            <a:custGeom>
              <a:rect b="b" l="l" r="r" t="t"/>
              <a:pathLst>
                <a:path extrusionOk="0" h="1930"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4"/>
            <p:cNvSpPr/>
            <p:nvPr/>
          </p:nvSpPr>
          <p:spPr>
            <a:xfrm>
              <a:off x="8767736" y="4580237"/>
              <a:ext cx="410978" cy="132929"/>
            </a:xfrm>
            <a:custGeom>
              <a:rect b="b" l="l" r="r" t="t"/>
              <a:pathLst>
                <a:path extrusionOk="0" h="1941" w="6001">
                  <a:moveTo>
                    <a:pt x="0" y="0"/>
                  </a:moveTo>
                  <a:lnTo>
                    <a:pt x="0" y="1941"/>
                  </a:lnTo>
                  <a:lnTo>
                    <a:pt x="6001" y="1941"/>
                  </a:lnTo>
                  <a:lnTo>
                    <a:pt x="600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4"/>
            <p:cNvSpPr/>
            <p:nvPr/>
          </p:nvSpPr>
          <p:spPr>
            <a:xfrm>
              <a:off x="7814494" y="4580237"/>
              <a:ext cx="773880" cy="132929"/>
            </a:xfrm>
            <a:custGeom>
              <a:rect b="b" l="l" r="r" t="t"/>
              <a:pathLst>
                <a:path extrusionOk="0" h="1941" w="11300">
                  <a:moveTo>
                    <a:pt x="1" y="0"/>
                  </a:moveTo>
                  <a:lnTo>
                    <a:pt x="1" y="1941"/>
                  </a:lnTo>
                  <a:lnTo>
                    <a:pt x="11300" y="1941"/>
                  </a:lnTo>
                  <a:lnTo>
                    <a:pt x="1130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4"/>
            <p:cNvSpPr/>
            <p:nvPr/>
          </p:nvSpPr>
          <p:spPr>
            <a:xfrm>
              <a:off x="7397009" y="4799526"/>
              <a:ext cx="833394" cy="132998"/>
            </a:xfrm>
            <a:custGeom>
              <a:rect b="b" l="l" r="r" t="t"/>
              <a:pathLst>
                <a:path extrusionOk="0" h="1942" w="12169">
                  <a:moveTo>
                    <a:pt x="1" y="1"/>
                  </a:moveTo>
                  <a:lnTo>
                    <a:pt x="1" y="1942"/>
                  </a:lnTo>
                  <a:lnTo>
                    <a:pt x="12169" y="1942"/>
                  </a:lnTo>
                  <a:lnTo>
                    <a:pt x="1216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4"/>
            <p:cNvSpPr/>
            <p:nvPr/>
          </p:nvSpPr>
          <p:spPr>
            <a:xfrm>
              <a:off x="8382851" y="4799526"/>
              <a:ext cx="795864" cy="132998"/>
            </a:xfrm>
            <a:custGeom>
              <a:rect b="b" l="l" r="r" t="t"/>
              <a:pathLst>
                <a:path extrusionOk="0" h="1942" w="11621">
                  <a:moveTo>
                    <a:pt x="0" y="1"/>
                  </a:moveTo>
                  <a:lnTo>
                    <a:pt x="0" y="1942"/>
                  </a:lnTo>
                  <a:lnTo>
                    <a:pt x="11621" y="1942"/>
                  </a:lnTo>
                  <a:lnTo>
                    <a:pt x="1162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4"/>
            <p:cNvSpPr/>
            <p:nvPr/>
          </p:nvSpPr>
          <p:spPr>
            <a:xfrm>
              <a:off x="8064053" y="5018884"/>
              <a:ext cx="1114662" cy="132176"/>
            </a:xfrm>
            <a:custGeom>
              <a:rect b="b" l="l" r="r" t="t"/>
              <a:pathLst>
                <a:path extrusionOk="0" h="1930" w="16276">
                  <a:moveTo>
                    <a:pt x="0" y="1"/>
                  </a:moveTo>
                  <a:lnTo>
                    <a:pt x="0" y="1930"/>
                  </a:lnTo>
                  <a:lnTo>
                    <a:pt x="16276" y="1930"/>
                  </a:lnTo>
                  <a:lnTo>
                    <a:pt x="1627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 name="Google Shape;82;p14"/>
          <p:cNvSpPr/>
          <p:nvPr/>
        </p:nvSpPr>
        <p:spPr>
          <a:xfrm>
            <a:off x="1962382" y="0"/>
            <a:ext cx="2721868" cy="387420"/>
          </a:xfrm>
          <a:custGeom>
            <a:rect b="b" l="l" r="r" t="t"/>
            <a:pathLst>
              <a:path extrusionOk="0" h="5657" w="39744">
                <a:moveTo>
                  <a:pt x="1" y="1"/>
                </a:moveTo>
                <a:lnTo>
                  <a:pt x="1" y="5656"/>
                </a:lnTo>
                <a:lnTo>
                  <a:pt x="39744" y="5656"/>
                </a:lnTo>
                <a:lnTo>
                  <a:pt x="3974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4"/>
          <p:cNvSpPr/>
          <p:nvPr/>
        </p:nvSpPr>
        <p:spPr>
          <a:xfrm>
            <a:off x="873813" y="0"/>
            <a:ext cx="664647" cy="387420"/>
          </a:xfrm>
          <a:custGeom>
            <a:rect b="b" l="l" r="r" t="t"/>
            <a:pathLst>
              <a:path extrusionOk="0" h="5657" w="9705">
                <a:moveTo>
                  <a:pt x="1" y="1"/>
                </a:moveTo>
                <a:lnTo>
                  <a:pt x="1" y="5656"/>
                </a:lnTo>
                <a:lnTo>
                  <a:pt x="9704" y="5656"/>
                </a:lnTo>
                <a:lnTo>
                  <a:pt x="970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4"/>
          <p:cNvSpPr/>
          <p:nvPr/>
        </p:nvSpPr>
        <p:spPr>
          <a:xfrm>
            <a:off x="1049134" y="938616"/>
            <a:ext cx="212098" cy="385776"/>
          </a:xfrm>
          <a:custGeom>
            <a:rect b="b" l="l" r="r" t="t"/>
            <a:pathLst>
              <a:path extrusionOk="0" h="5633" w="3097">
                <a:moveTo>
                  <a:pt x="2239" y="1"/>
                </a:moveTo>
                <a:lnTo>
                  <a:pt x="1" y="5275"/>
                </a:lnTo>
                <a:lnTo>
                  <a:pt x="846" y="5633"/>
                </a:lnTo>
                <a:lnTo>
                  <a:pt x="3096" y="370"/>
                </a:lnTo>
                <a:lnTo>
                  <a:pt x="22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4"/>
          <p:cNvSpPr/>
          <p:nvPr/>
        </p:nvSpPr>
        <p:spPr>
          <a:xfrm>
            <a:off x="873813" y="1008745"/>
            <a:ext cx="167240" cy="245519"/>
          </a:xfrm>
          <a:custGeom>
            <a:rect b="b" l="l" r="r" t="t"/>
            <a:pathLst>
              <a:path extrusionOk="0" h="3585" w="2442">
                <a:moveTo>
                  <a:pt x="1787" y="1"/>
                </a:moveTo>
                <a:lnTo>
                  <a:pt x="1" y="1787"/>
                </a:lnTo>
                <a:lnTo>
                  <a:pt x="1787" y="3585"/>
                </a:lnTo>
                <a:lnTo>
                  <a:pt x="2442" y="2930"/>
                </a:lnTo>
                <a:lnTo>
                  <a:pt x="1299" y="1787"/>
                </a:lnTo>
                <a:lnTo>
                  <a:pt x="2442" y="656"/>
                </a:lnTo>
                <a:lnTo>
                  <a:pt x="178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4"/>
          <p:cNvSpPr/>
          <p:nvPr/>
        </p:nvSpPr>
        <p:spPr>
          <a:xfrm>
            <a:off x="1268492" y="1008745"/>
            <a:ext cx="168062" cy="245519"/>
          </a:xfrm>
          <a:custGeom>
            <a:rect b="b" l="l" r="r" t="t"/>
            <a:pathLst>
              <a:path extrusionOk="0" h="3585" w="2454">
                <a:moveTo>
                  <a:pt x="655" y="1"/>
                </a:moveTo>
                <a:lnTo>
                  <a:pt x="0" y="656"/>
                </a:lnTo>
                <a:lnTo>
                  <a:pt x="1143" y="1787"/>
                </a:lnTo>
                <a:lnTo>
                  <a:pt x="0" y="2930"/>
                </a:lnTo>
                <a:lnTo>
                  <a:pt x="655" y="3585"/>
                </a:lnTo>
                <a:lnTo>
                  <a:pt x="2453" y="1787"/>
                </a:lnTo>
                <a:lnTo>
                  <a:pt x="65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4"/>
          <p:cNvSpPr/>
          <p:nvPr/>
        </p:nvSpPr>
        <p:spPr>
          <a:xfrm>
            <a:off x="3516020" y="4983597"/>
            <a:ext cx="1054395" cy="159912"/>
          </a:xfrm>
          <a:custGeom>
            <a:rect b="b" l="l" r="r" t="t"/>
            <a:pathLst>
              <a:path extrusionOk="0" h="2335" w="15396">
                <a:moveTo>
                  <a:pt x="1" y="1"/>
                </a:moveTo>
                <a:lnTo>
                  <a:pt x="1" y="2335"/>
                </a:lnTo>
                <a:lnTo>
                  <a:pt x="15395" y="2335"/>
                </a:lnTo>
                <a:lnTo>
                  <a:pt x="1539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4"/>
          <p:cNvSpPr/>
          <p:nvPr/>
        </p:nvSpPr>
        <p:spPr>
          <a:xfrm>
            <a:off x="1160341" y="4983597"/>
            <a:ext cx="2152689" cy="159912"/>
          </a:xfrm>
          <a:custGeom>
            <a:rect b="b" l="l" r="r" t="t"/>
            <a:pathLst>
              <a:path extrusionOk="0" h="2335" w="31433">
                <a:moveTo>
                  <a:pt x="0" y="1"/>
                </a:moveTo>
                <a:lnTo>
                  <a:pt x="0" y="2335"/>
                </a:lnTo>
                <a:lnTo>
                  <a:pt x="31433" y="2335"/>
                </a:lnTo>
                <a:lnTo>
                  <a:pt x="3143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
          <p:cNvSpPr/>
          <p:nvPr/>
        </p:nvSpPr>
        <p:spPr>
          <a:xfrm>
            <a:off x="1805333" y="4452017"/>
            <a:ext cx="3750923" cy="160666"/>
          </a:xfrm>
          <a:custGeom>
            <a:rect b="b" l="l" r="r" t="t"/>
            <a:pathLst>
              <a:path extrusionOk="0" h="2346" w="54770">
                <a:moveTo>
                  <a:pt x="0" y="0"/>
                </a:moveTo>
                <a:lnTo>
                  <a:pt x="0" y="2346"/>
                </a:lnTo>
                <a:lnTo>
                  <a:pt x="54769" y="2346"/>
                </a:lnTo>
                <a:lnTo>
                  <a:pt x="5476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
          <p:cNvSpPr/>
          <p:nvPr/>
        </p:nvSpPr>
        <p:spPr>
          <a:xfrm>
            <a:off x="0" y="4452017"/>
            <a:ext cx="1490645" cy="160666"/>
          </a:xfrm>
          <a:custGeom>
            <a:rect b="b" l="l" r="r" t="t"/>
            <a:pathLst>
              <a:path extrusionOk="0" h="2346" w="21766">
                <a:moveTo>
                  <a:pt x="1" y="0"/>
                </a:moveTo>
                <a:lnTo>
                  <a:pt x="1" y="2346"/>
                </a:lnTo>
                <a:lnTo>
                  <a:pt x="21765" y="2346"/>
                </a:lnTo>
                <a:lnTo>
                  <a:pt x="2176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4"/>
          <p:cNvSpPr/>
          <p:nvPr/>
        </p:nvSpPr>
        <p:spPr>
          <a:xfrm>
            <a:off x="596093" y="4717807"/>
            <a:ext cx="3218453" cy="160734"/>
          </a:xfrm>
          <a:custGeom>
            <a:rect b="b" l="l" r="r" t="t"/>
            <a:pathLst>
              <a:path extrusionOk="0" h="2347" w="46995">
                <a:moveTo>
                  <a:pt x="0" y="1"/>
                </a:moveTo>
                <a:lnTo>
                  <a:pt x="0" y="2346"/>
                </a:lnTo>
                <a:lnTo>
                  <a:pt x="46994" y="2346"/>
                </a:lnTo>
                <a:lnTo>
                  <a:pt x="4699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
          <p:cNvSpPr/>
          <p:nvPr/>
        </p:nvSpPr>
        <p:spPr>
          <a:xfrm>
            <a:off x="0" y="4717807"/>
            <a:ext cx="364546" cy="160734"/>
          </a:xfrm>
          <a:custGeom>
            <a:rect b="b" l="l" r="r" t="t"/>
            <a:pathLst>
              <a:path extrusionOk="0" h="2347" w="5323">
                <a:moveTo>
                  <a:pt x="1" y="1"/>
                </a:moveTo>
                <a:lnTo>
                  <a:pt x="1" y="2346"/>
                </a:lnTo>
                <a:lnTo>
                  <a:pt x="5323" y="2346"/>
                </a:lnTo>
                <a:lnTo>
                  <a:pt x="532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4"/>
          <p:cNvSpPr/>
          <p:nvPr/>
        </p:nvSpPr>
        <p:spPr>
          <a:xfrm>
            <a:off x="0" y="4983597"/>
            <a:ext cx="828532" cy="159912"/>
          </a:xfrm>
          <a:custGeom>
            <a:rect b="b" l="l" r="r" t="t"/>
            <a:pathLst>
              <a:path extrusionOk="0" h="2335" w="12098">
                <a:moveTo>
                  <a:pt x="1" y="1"/>
                </a:moveTo>
                <a:lnTo>
                  <a:pt x="1" y="2335"/>
                </a:lnTo>
                <a:lnTo>
                  <a:pt x="12098" y="2335"/>
                </a:lnTo>
                <a:lnTo>
                  <a:pt x="1209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4"/>
          <p:cNvSpPr txBox="1"/>
          <p:nvPr>
            <p:ph type="ctrTitle"/>
          </p:nvPr>
        </p:nvSpPr>
        <p:spPr>
          <a:xfrm>
            <a:off x="718575" y="1369045"/>
            <a:ext cx="8520600" cy="1910400"/>
          </a:xfrm>
          <a:prstGeom prst="rect">
            <a:avLst/>
          </a:prstGeom>
        </p:spPr>
        <p:txBody>
          <a:bodyPr anchorCtr="0" anchor="b" bIns="0" lIns="91425" spcFirstLastPara="1" rIns="91425" wrap="square" tIns="91425">
            <a:noAutofit/>
          </a:bodyPr>
          <a:lstStyle>
            <a:lvl1pPr lvl="0" rtl="0">
              <a:lnSpc>
                <a:spcPct val="80000"/>
              </a:lnSpc>
              <a:spcBef>
                <a:spcPts val="0"/>
              </a:spcBef>
              <a:spcAft>
                <a:spcPts val="0"/>
              </a:spcAft>
              <a:buSzPts val="7400"/>
              <a:buNone/>
              <a:defRPr sz="7400"/>
            </a:lvl1pPr>
            <a:lvl2pPr lvl="1" rtl="0" algn="ctr">
              <a:spcBef>
                <a:spcPts val="0"/>
              </a:spcBef>
              <a:spcAft>
                <a:spcPts val="0"/>
              </a:spcAft>
              <a:buSzPts val="6100"/>
              <a:buNone/>
              <a:defRPr sz="6100"/>
            </a:lvl2pPr>
            <a:lvl3pPr lvl="2" rtl="0" algn="ctr">
              <a:spcBef>
                <a:spcPts val="0"/>
              </a:spcBef>
              <a:spcAft>
                <a:spcPts val="0"/>
              </a:spcAft>
              <a:buSzPts val="6100"/>
              <a:buNone/>
              <a:defRPr sz="6100"/>
            </a:lvl3pPr>
            <a:lvl4pPr lvl="3" rtl="0" algn="ctr">
              <a:spcBef>
                <a:spcPts val="0"/>
              </a:spcBef>
              <a:spcAft>
                <a:spcPts val="0"/>
              </a:spcAft>
              <a:buSzPts val="6100"/>
              <a:buNone/>
              <a:defRPr sz="6100"/>
            </a:lvl4pPr>
            <a:lvl5pPr lvl="4" rtl="0" algn="ctr">
              <a:spcBef>
                <a:spcPts val="0"/>
              </a:spcBef>
              <a:spcAft>
                <a:spcPts val="0"/>
              </a:spcAft>
              <a:buSzPts val="6100"/>
              <a:buNone/>
              <a:defRPr sz="6100"/>
            </a:lvl5pPr>
            <a:lvl6pPr lvl="5" rtl="0" algn="ctr">
              <a:spcBef>
                <a:spcPts val="0"/>
              </a:spcBef>
              <a:spcAft>
                <a:spcPts val="0"/>
              </a:spcAft>
              <a:buSzPts val="6100"/>
              <a:buNone/>
              <a:defRPr sz="6100"/>
            </a:lvl6pPr>
            <a:lvl7pPr lvl="6" rtl="0" algn="ctr">
              <a:spcBef>
                <a:spcPts val="0"/>
              </a:spcBef>
              <a:spcAft>
                <a:spcPts val="0"/>
              </a:spcAft>
              <a:buSzPts val="6100"/>
              <a:buNone/>
              <a:defRPr sz="6100"/>
            </a:lvl7pPr>
            <a:lvl8pPr lvl="7" rtl="0" algn="ctr">
              <a:spcBef>
                <a:spcPts val="0"/>
              </a:spcBef>
              <a:spcAft>
                <a:spcPts val="0"/>
              </a:spcAft>
              <a:buSzPts val="6100"/>
              <a:buNone/>
              <a:defRPr sz="6100"/>
            </a:lvl8pPr>
            <a:lvl9pPr lvl="8" rtl="0" algn="ctr">
              <a:spcBef>
                <a:spcPts val="0"/>
              </a:spcBef>
              <a:spcAft>
                <a:spcPts val="0"/>
              </a:spcAft>
              <a:buSzPts val="6100"/>
              <a:buNone/>
              <a:defRPr sz="6100"/>
            </a:lvl9pPr>
          </a:lstStyle>
          <a:p/>
        </p:txBody>
      </p:sp>
      <p:sp>
        <p:nvSpPr>
          <p:cNvPr id="95" name="Google Shape;95;p14"/>
          <p:cNvSpPr txBox="1"/>
          <p:nvPr>
            <p:ph idx="1" type="subTitle"/>
          </p:nvPr>
        </p:nvSpPr>
        <p:spPr>
          <a:xfrm>
            <a:off x="769050" y="3396100"/>
            <a:ext cx="8520600" cy="7926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2100"/>
              <a:buNone/>
              <a:defRPr sz="2100"/>
            </a:lvl1pPr>
            <a:lvl2pPr lvl="1" rtl="0" algn="ctr">
              <a:lnSpc>
                <a:spcPct val="100000"/>
              </a:lnSpc>
              <a:spcBef>
                <a:spcPts val="0"/>
              </a:spcBef>
              <a:spcAft>
                <a:spcPts val="0"/>
              </a:spcAft>
              <a:buSzPts val="2900"/>
              <a:buNone/>
              <a:defRPr sz="2900"/>
            </a:lvl2pPr>
            <a:lvl3pPr lvl="2" rtl="0" algn="ctr">
              <a:lnSpc>
                <a:spcPct val="100000"/>
              </a:lnSpc>
              <a:spcBef>
                <a:spcPts val="0"/>
              </a:spcBef>
              <a:spcAft>
                <a:spcPts val="0"/>
              </a:spcAft>
              <a:buSzPts val="2900"/>
              <a:buNone/>
              <a:defRPr sz="2900"/>
            </a:lvl3pPr>
            <a:lvl4pPr lvl="3" rtl="0" algn="ctr">
              <a:lnSpc>
                <a:spcPct val="100000"/>
              </a:lnSpc>
              <a:spcBef>
                <a:spcPts val="0"/>
              </a:spcBef>
              <a:spcAft>
                <a:spcPts val="0"/>
              </a:spcAft>
              <a:buSzPts val="2900"/>
              <a:buNone/>
              <a:defRPr sz="2900"/>
            </a:lvl4pPr>
            <a:lvl5pPr lvl="4" rtl="0" algn="ctr">
              <a:lnSpc>
                <a:spcPct val="100000"/>
              </a:lnSpc>
              <a:spcBef>
                <a:spcPts val="0"/>
              </a:spcBef>
              <a:spcAft>
                <a:spcPts val="0"/>
              </a:spcAft>
              <a:buSzPts val="2900"/>
              <a:buNone/>
              <a:defRPr sz="2900"/>
            </a:lvl5pPr>
            <a:lvl6pPr lvl="5" rtl="0" algn="ctr">
              <a:lnSpc>
                <a:spcPct val="100000"/>
              </a:lnSpc>
              <a:spcBef>
                <a:spcPts val="0"/>
              </a:spcBef>
              <a:spcAft>
                <a:spcPts val="0"/>
              </a:spcAft>
              <a:buSzPts val="2900"/>
              <a:buNone/>
              <a:defRPr sz="2900"/>
            </a:lvl6pPr>
            <a:lvl7pPr lvl="6" rtl="0" algn="ctr">
              <a:lnSpc>
                <a:spcPct val="100000"/>
              </a:lnSpc>
              <a:spcBef>
                <a:spcPts val="0"/>
              </a:spcBef>
              <a:spcAft>
                <a:spcPts val="0"/>
              </a:spcAft>
              <a:buSzPts val="2900"/>
              <a:buNone/>
              <a:defRPr sz="2900"/>
            </a:lvl7pPr>
            <a:lvl8pPr lvl="7" rtl="0" algn="ctr">
              <a:lnSpc>
                <a:spcPct val="100000"/>
              </a:lnSpc>
              <a:spcBef>
                <a:spcPts val="0"/>
              </a:spcBef>
              <a:spcAft>
                <a:spcPts val="0"/>
              </a:spcAft>
              <a:buSzPts val="2900"/>
              <a:buNone/>
              <a:defRPr sz="2900"/>
            </a:lvl8pPr>
            <a:lvl9pPr lvl="8" rtl="0" algn="ctr">
              <a:lnSpc>
                <a:spcPct val="100000"/>
              </a:lnSpc>
              <a:spcBef>
                <a:spcPts val="0"/>
              </a:spcBef>
              <a:spcAft>
                <a:spcPts val="0"/>
              </a:spcAft>
              <a:buSzPts val="2900"/>
              <a:buNone/>
              <a:defRPr sz="29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3">
    <p:spTree>
      <p:nvGrpSpPr>
        <p:cNvPr id="96" name="Shape 96"/>
        <p:cNvGrpSpPr/>
        <p:nvPr/>
      </p:nvGrpSpPr>
      <p:grpSpPr>
        <a:xfrm>
          <a:off x="0" y="0"/>
          <a:ext cx="0" cy="0"/>
          <a:chOff x="0" y="0"/>
          <a:chExt cx="0" cy="0"/>
        </a:xfrm>
      </p:grpSpPr>
      <p:sp>
        <p:nvSpPr>
          <p:cNvPr id="97" name="Google Shape;97;p15"/>
          <p:cNvSpPr/>
          <p:nvPr/>
        </p:nvSpPr>
        <p:spPr>
          <a:xfrm>
            <a:off x="0" y="4357775"/>
            <a:ext cx="6633906" cy="785368"/>
          </a:xfrm>
          <a:custGeom>
            <a:rect b="b" l="l" r="r" t="t"/>
            <a:pathLst>
              <a:path extrusionOk="0" h="16396" w="17241">
                <a:moveTo>
                  <a:pt x="0" y="1"/>
                </a:moveTo>
                <a:lnTo>
                  <a:pt x="0" y="16396"/>
                </a:lnTo>
                <a:lnTo>
                  <a:pt x="17240" y="16396"/>
                </a:lnTo>
                <a:lnTo>
                  <a:pt x="172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5"/>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5"/>
          <p:cNvSpPr/>
          <p:nvPr/>
        </p:nvSpPr>
        <p:spPr>
          <a:xfrm>
            <a:off x="1923700" y="0"/>
            <a:ext cx="7220221" cy="2724140"/>
          </a:xfrm>
          <a:custGeom>
            <a:rect b="b" l="l" r="r" t="t"/>
            <a:pathLst>
              <a:path extrusionOk="0" h="24170" w="52686">
                <a:moveTo>
                  <a:pt x="1" y="0"/>
                </a:moveTo>
                <a:lnTo>
                  <a:pt x="1" y="24170"/>
                </a:lnTo>
                <a:lnTo>
                  <a:pt x="52686" y="24170"/>
                </a:lnTo>
                <a:lnTo>
                  <a:pt x="5268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5"/>
          <p:cNvSpPr txBox="1"/>
          <p:nvPr>
            <p:ph type="title"/>
          </p:nvPr>
        </p:nvSpPr>
        <p:spPr>
          <a:xfrm>
            <a:off x="2951850" y="700250"/>
            <a:ext cx="32403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4300">
                <a:solidFill>
                  <a:schemeClr val="dk1"/>
                </a:solidFill>
              </a:defRPr>
            </a:lvl1pPr>
            <a:lvl2pPr lvl="1" rtl="0" algn="ctr">
              <a:spcBef>
                <a:spcPts val="0"/>
              </a:spcBef>
              <a:spcAft>
                <a:spcPts val="0"/>
              </a:spcAft>
              <a:buNone/>
              <a:defRPr sz="3000">
                <a:solidFill>
                  <a:schemeClr val="dk1"/>
                </a:solidFill>
              </a:defRPr>
            </a:lvl2pPr>
            <a:lvl3pPr lvl="2" rtl="0" algn="ctr">
              <a:spcBef>
                <a:spcPts val="0"/>
              </a:spcBef>
              <a:spcAft>
                <a:spcPts val="0"/>
              </a:spcAft>
              <a:buNone/>
              <a:defRPr sz="3000">
                <a:solidFill>
                  <a:schemeClr val="dk1"/>
                </a:solidFill>
              </a:defRPr>
            </a:lvl3pPr>
            <a:lvl4pPr lvl="3" rtl="0" algn="ctr">
              <a:spcBef>
                <a:spcPts val="0"/>
              </a:spcBef>
              <a:spcAft>
                <a:spcPts val="0"/>
              </a:spcAft>
              <a:buNone/>
              <a:defRPr sz="3000">
                <a:solidFill>
                  <a:schemeClr val="dk1"/>
                </a:solidFill>
              </a:defRPr>
            </a:lvl4pPr>
            <a:lvl5pPr lvl="4" rtl="0" algn="ctr">
              <a:spcBef>
                <a:spcPts val="0"/>
              </a:spcBef>
              <a:spcAft>
                <a:spcPts val="0"/>
              </a:spcAft>
              <a:buNone/>
              <a:defRPr sz="3000">
                <a:solidFill>
                  <a:schemeClr val="dk1"/>
                </a:solidFill>
              </a:defRPr>
            </a:lvl5pPr>
            <a:lvl6pPr lvl="5" rtl="0" algn="ctr">
              <a:spcBef>
                <a:spcPts val="0"/>
              </a:spcBef>
              <a:spcAft>
                <a:spcPts val="0"/>
              </a:spcAft>
              <a:buNone/>
              <a:defRPr sz="3000">
                <a:solidFill>
                  <a:schemeClr val="dk1"/>
                </a:solidFill>
              </a:defRPr>
            </a:lvl6pPr>
            <a:lvl7pPr lvl="6" rtl="0" algn="ctr">
              <a:spcBef>
                <a:spcPts val="0"/>
              </a:spcBef>
              <a:spcAft>
                <a:spcPts val="0"/>
              </a:spcAft>
              <a:buNone/>
              <a:defRPr sz="3000">
                <a:solidFill>
                  <a:schemeClr val="dk1"/>
                </a:solidFill>
              </a:defRPr>
            </a:lvl7pPr>
            <a:lvl8pPr lvl="7" rtl="0" algn="ctr">
              <a:spcBef>
                <a:spcPts val="0"/>
              </a:spcBef>
              <a:spcAft>
                <a:spcPts val="0"/>
              </a:spcAft>
              <a:buNone/>
              <a:defRPr sz="3000">
                <a:solidFill>
                  <a:schemeClr val="dk1"/>
                </a:solidFill>
              </a:defRPr>
            </a:lvl8pPr>
            <a:lvl9pPr lvl="8" rtl="0" algn="ctr">
              <a:spcBef>
                <a:spcPts val="0"/>
              </a:spcBef>
              <a:spcAft>
                <a:spcPts val="0"/>
              </a:spcAft>
              <a:buNone/>
              <a:defRPr sz="3000">
                <a:solidFill>
                  <a:schemeClr val="dk1"/>
                </a:solidFill>
              </a:defRPr>
            </a:lvl9pPr>
          </a:lstStyle>
          <a:p/>
        </p:txBody>
      </p:sp>
      <p:sp>
        <p:nvSpPr>
          <p:cNvPr id="101" name="Google Shape;101;p15"/>
          <p:cNvSpPr txBox="1"/>
          <p:nvPr>
            <p:ph idx="1" type="subTitle"/>
          </p:nvPr>
        </p:nvSpPr>
        <p:spPr>
          <a:xfrm>
            <a:off x="2951850" y="1515875"/>
            <a:ext cx="3240300" cy="12084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Clr>
                <a:schemeClr val="dk1"/>
              </a:buClr>
              <a:buSzPts val="3000"/>
              <a:buNone/>
              <a:defRPr sz="1600">
                <a:solidFill>
                  <a:schemeClr val="dk1"/>
                </a:solidFill>
              </a:defRPr>
            </a:lvl1pPr>
            <a:lvl2pPr lvl="1" rtl="0" algn="ctr">
              <a:lnSpc>
                <a:spcPct val="100000"/>
              </a:lnSpc>
              <a:spcBef>
                <a:spcPts val="0"/>
              </a:spcBef>
              <a:spcAft>
                <a:spcPts val="0"/>
              </a:spcAft>
              <a:buClr>
                <a:schemeClr val="dk1"/>
              </a:buClr>
              <a:buSzPts val="2800"/>
              <a:buNone/>
              <a:defRPr sz="2800">
                <a:solidFill>
                  <a:schemeClr val="dk1"/>
                </a:solidFill>
              </a:defRPr>
            </a:lvl2pPr>
            <a:lvl3pPr lvl="2" rtl="0" algn="ctr">
              <a:lnSpc>
                <a:spcPct val="100000"/>
              </a:lnSpc>
              <a:spcBef>
                <a:spcPts val="0"/>
              </a:spcBef>
              <a:spcAft>
                <a:spcPts val="0"/>
              </a:spcAft>
              <a:buClr>
                <a:schemeClr val="dk1"/>
              </a:buClr>
              <a:buSzPts val="2800"/>
              <a:buNone/>
              <a:defRPr sz="2800">
                <a:solidFill>
                  <a:schemeClr val="dk1"/>
                </a:solidFill>
              </a:defRPr>
            </a:lvl3pPr>
            <a:lvl4pPr lvl="3" rtl="0" algn="ctr">
              <a:lnSpc>
                <a:spcPct val="100000"/>
              </a:lnSpc>
              <a:spcBef>
                <a:spcPts val="0"/>
              </a:spcBef>
              <a:spcAft>
                <a:spcPts val="0"/>
              </a:spcAft>
              <a:buClr>
                <a:schemeClr val="dk1"/>
              </a:buClr>
              <a:buSzPts val="2800"/>
              <a:buNone/>
              <a:defRPr sz="2800">
                <a:solidFill>
                  <a:schemeClr val="dk1"/>
                </a:solidFill>
              </a:defRPr>
            </a:lvl4pPr>
            <a:lvl5pPr lvl="4" rtl="0" algn="ctr">
              <a:lnSpc>
                <a:spcPct val="100000"/>
              </a:lnSpc>
              <a:spcBef>
                <a:spcPts val="0"/>
              </a:spcBef>
              <a:spcAft>
                <a:spcPts val="0"/>
              </a:spcAft>
              <a:buClr>
                <a:schemeClr val="dk1"/>
              </a:buClr>
              <a:buSzPts val="2800"/>
              <a:buNone/>
              <a:defRPr sz="2800">
                <a:solidFill>
                  <a:schemeClr val="dk1"/>
                </a:solidFill>
              </a:defRPr>
            </a:lvl5pPr>
            <a:lvl6pPr lvl="5" rtl="0" algn="ctr">
              <a:lnSpc>
                <a:spcPct val="100000"/>
              </a:lnSpc>
              <a:spcBef>
                <a:spcPts val="0"/>
              </a:spcBef>
              <a:spcAft>
                <a:spcPts val="0"/>
              </a:spcAft>
              <a:buClr>
                <a:schemeClr val="dk1"/>
              </a:buClr>
              <a:buSzPts val="2800"/>
              <a:buNone/>
              <a:defRPr sz="2800">
                <a:solidFill>
                  <a:schemeClr val="dk1"/>
                </a:solidFill>
              </a:defRPr>
            </a:lvl6pPr>
            <a:lvl7pPr lvl="6" rtl="0" algn="ctr">
              <a:lnSpc>
                <a:spcPct val="100000"/>
              </a:lnSpc>
              <a:spcBef>
                <a:spcPts val="0"/>
              </a:spcBef>
              <a:spcAft>
                <a:spcPts val="0"/>
              </a:spcAft>
              <a:buClr>
                <a:schemeClr val="dk1"/>
              </a:buClr>
              <a:buSzPts val="2800"/>
              <a:buNone/>
              <a:defRPr sz="2800">
                <a:solidFill>
                  <a:schemeClr val="dk1"/>
                </a:solidFill>
              </a:defRPr>
            </a:lvl7pPr>
            <a:lvl8pPr lvl="7" rtl="0" algn="ctr">
              <a:lnSpc>
                <a:spcPct val="100000"/>
              </a:lnSpc>
              <a:spcBef>
                <a:spcPts val="0"/>
              </a:spcBef>
              <a:spcAft>
                <a:spcPts val="0"/>
              </a:spcAft>
              <a:buClr>
                <a:schemeClr val="dk1"/>
              </a:buClr>
              <a:buSzPts val="2800"/>
              <a:buNone/>
              <a:defRPr sz="2800">
                <a:solidFill>
                  <a:schemeClr val="dk1"/>
                </a:solidFill>
              </a:defRPr>
            </a:lvl8pPr>
            <a:lvl9pPr lvl="8" rtl="0" algn="ctr">
              <a:lnSpc>
                <a:spcPct val="100000"/>
              </a:lnSpc>
              <a:spcBef>
                <a:spcPts val="0"/>
              </a:spcBef>
              <a:spcAft>
                <a:spcPts val="0"/>
              </a:spcAft>
              <a:buClr>
                <a:schemeClr val="dk1"/>
              </a:buClr>
              <a:buSzPts val="2800"/>
              <a:buNone/>
              <a:defRPr sz="2800">
                <a:solidFill>
                  <a:schemeClr val="dk1"/>
                </a:solidFill>
              </a:defRPr>
            </a:lvl9pPr>
          </a:lstStyle>
          <a:p/>
        </p:txBody>
      </p:sp>
      <p:sp>
        <p:nvSpPr>
          <p:cNvPr id="102" name="Google Shape;102;p15"/>
          <p:cNvSpPr txBox="1"/>
          <p:nvPr/>
        </p:nvSpPr>
        <p:spPr>
          <a:xfrm>
            <a:off x="2510100" y="3306950"/>
            <a:ext cx="4123800" cy="9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Anaheim"/>
                <a:ea typeface="Anaheim"/>
                <a:cs typeface="Anaheim"/>
                <a:sym typeface="Anaheim"/>
              </a:rPr>
              <a:t>CREDITS: This presentation template was created by Slidesgo, incluiding icons by Flaticon, and infographics &amp; images by Freepik.</a:t>
            </a:r>
            <a:endParaRPr>
              <a:solidFill>
                <a:schemeClr val="lt1"/>
              </a:solidFill>
              <a:latin typeface="Anaheim"/>
              <a:ea typeface="Anaheim"/>
              <a:cs typeface="Anaheim"/>
              <a:sym typeface="Anaheim"/>
            </a:endParaRPr>
          </a:p>
        </p:txBody>
      </p:sp>
      <p:sp>
        <p:nvSpPr>
          <p:cNvPr id="103" name="Google Shape;103;p15"/>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5"/>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5"/>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5"/>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5"/>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5"/>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5"/>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5"/>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5"/>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2" name="Shape 112"/>
        <p:cNvGrpSpPr/>
        <p:nvPr/>
      </p:nvGrpSpPr>
      <p:grpSpPr>
        <a:xfrm>
          <a:off x="0" y="0"/>
          <a:ext cx="0" cy="0"/>
          <a:chOff x="0" y="0"/>
          <a:chExt cx="0" cy="0"/>
        </a:xfrm>
      </p:grpSpPr>
      <p:sp>
        <p:nvSpPr>
          <p:cNvPr id="113" name="Google Shape;113;p16"/>
          <p:cNvSpPr/>
          <p:nvPr/>
        </p:nvSpPr>
        <p:spPr>
          <a:xfrm>
            <a:off x="0" y="3268775"/>
            <a:ext cx="667651" cy="355450"/>
          </a:xfrm>
          <a:custGeom>
            <a:rect b="b" l="l" r="r" t="t"/>
            <a:pathLst>
              <a:path extrusionOk="0" h="2764" w="2882">
                <a:moveTo>
                  <a:pt x="0" y="1"/>
                </a:moveTo>
                <a:lnTo>
                  <a:pt x="0" y="2763"/>
                </a:lnTo>
                <a:lnTo>
                  <a:pt x="2881" y="2763"/>
                </a:lnTo>
                <a:lnTo>
                  <a:pt x="288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6"/>
          <p:cNvSpPr/>
          <p:nvPr/>
        </p:nvSpPr>
        <p:spPr>
          <a:xfrm>
            <a:off x="7960123" y="323033"/>
            <a:ext cx="1183740" cy="355315"/>
          </a:xfrm>
          <a:custGeom>
            <a:rect b="b" l="l" r="r" t="t"/>
            <a:pathLst>
              <a:path extrusionOk="0" h="2763" w="9205">
                <a:moveTo>
                  <a:pt x="1" y="0"/>
                </a:moveTo>
                <a:lnTo>
                  <a:pt x="1" y="2762"/>
                </a:lnTo>
                <a:lnTo>
                  <a:pt x="9204" y="2762"/>
                </a:lnTo>
                <a:lnTo>
                  <a:pt x="920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6"/>
          <p:cNvSpPr/>
          <p:nvPr/>
        </p:nvSpPr>
        <p:spPr>
          <a:xfrm>
            <a:off x="7173125" y="912516"/>
            <a:ext cx="1970757" cy="355315"/>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7173125" y="2089940"/>
            <a:ext cx="1970757" cy="356858"/>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6"/>
          <p:cNvSpPr/>
          <p:nvPr/>
        </p:nvSpPr>
        <p:spPr>
          <a:xfrm>
            <a:off x="0" y="2089940"/>
            <a:ext cx="552969" cy="356858"/>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6"/>
          <p:cNvSpPr/>
          <p:nvPr/>
        </p:nvSpPr>
        <p:spPr>
          <a:xfrm>
            <a:off x="8773245" y="1500456"/>
            <a:ext cx="370618" cy="356858"/>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6"/>
          <p:cNvSpPr/>
          <p:nvPr/>
        </p:nvSpPr>
        <p:spPr>
          <a:xfrm>
            <a:off x="8039723" y="3268778"/>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6"/>
          <p:cNvSpPr/>
          <p:nvPr/>
        </p:nvSpPr>
        <p:spPr>
          <a:xfrm>
            <a:off x="7555951" y="3858262"/>
            <a:ext cx="1587922" cy="355315"/>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6"/>
          <p:cNvSpPr/>
          <p:nvPr/>
        </p:nvSpPr>
        <p:spPr>
          <a:xfrm>
            <a:off x="0" y="4446202"/>
            <a:ext cx="1183740" cy="356858"/>
          </a:xfrm>
          <a:custGeom>
            <a:rect b="b" l="l" r="r" t="t"/>
            <a:pathLst>
              <a:path extrusionOk="0" h="2775" w="9205">
                <a:moveTo>
                  <a:pt x="1" y="1"/>
                </a:moveTo>
                <a:lnTo>
                  <a:pt x="1" y="2775"/>
                </a:lnTo>
                <a:lnTo>
                  <a:pt x="9204" y="2775"/>
                </a:lnTo>
                <a:lnTo>
                  <a:pt x="92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6"/>
          <p:cNvSpPr/>
          <p:nvPr/>
        </p:nvSpPr>
        <p:spPr>
          <a:xfrm>
            <a:off x="0" y="3858262"/>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6"/>
          <p:cNvSpPr/>
          <p:nvPr/>
        </p:nvSpPr>
        <p:spPr>
          <a:xfrm>
            <a:off x="2325759" y="3858262"/>
            <a:ext cx="866747" cy="355315"/>
          </a:xfrm>
          <a:custGeom>
            <a:rect b="b" l="l" r="r" t="t"/>
            <a:pathLst>
              <a:path extrusionOk="0" h="2763" w="6740">
                <a:moveTo>
                  <a:pt x="1" y="1"/>
                </a:moveTo>
                <a:lnTo>
                  <a:pt x="1" y="2763"/>
                </a:lnTo>
                <a:lnTo>
                  <a:pt x="6739" y="2763"/>
                </a:lnTo>
                <a:lnTo>
                  <a:pt x="673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6"/>
          <p:cNvSpPr/>
          <p:nvPr/>
        </p:nvSpPr>
        <p:spPr>
          <a:xfrm>
            <a:off x="0" y="2679300"/>
            <a:ext cx="148591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6"/>
          <p:cNvSpPr/>
          <p:nvPr/>
        </p:nvSpPr>
        <p:spPr>
          <a:xfrm>
            <a:off x="896262" y="3268778"/>
            <a:ext cx="370618" cy="355443"/>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6"/>
          <p:cNvSpPr/>
          <p:nvPr/>
        </p:nvSpPr>
        <p:spPr>
          <a:xfrm>
            <a:off x="0" y="1500456"/>
            <a:ext cx="1104138" cy="356858"/>
          </a:xfrm>
          <a:custGeom>
            <a:rect b="b" l="l" r="r" t="t"/>
            <a:pathLst>
              <a:path extrusionOk="0" h="2775" w="8586">
                <a:moveTo>
                  <a:pt x="1" y="0"/>
                </a:moveTo>
                <a:lnTo>
                  <a:pt x="1" y="2774"/>
                </a:lnTo>
                <a:lnTo>
                  <a:pt x="8585" y="2774"/>
                </a:lnTo>
                <a:lnTo>
                  <a:pt x="858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6"/>
          <p:cNvSpPr/>
          <p:nvPr/>
        </p:nvSpPr>
        <p:spPr>
          <a:xfrm>
            <a:off x="359324" y="912525"/>
            <a:ext cx="1228595" cy="355301"/>
          </a:xfrm>
          <a:custGeom>
            <a:rect b="b" l="l" r="r" t="t"/>
            <a:pathLst>
              <a:path extrusionOk="0" h="2763" w="12348">
                <a:moveTo>
                  <a:pt x="1" y="0"/>
                </a:moveTo>
                <a:lnTo>
                  <a:pt x="1" y="2762"/>
                </a:lnTo>
                <a:lnTo>
                  <a:pt x="12348" y="2762"/>
                </a:lnTo>
                <a:lnTo>
                  <a:pt x="1234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
          <p:cNvSpPr/>
          <p:nvPr/>
        </p:nvSpPr>
        <p:spPr>
          <a:xfrm>
            <a:off x="5395565" y="323033"/>
            <a:ext cx="2171240" cy="355315"/>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6"/>
          <p:cNvSpPr/>
          <p:nvPr/>
        </p:nvSpPr>
        <p:spPr>
          <a:xfrm>
            <a:off x="5729396" y="3858262"/>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6"/>
          <p:cNvSpPr/>
          <p:nvPr/>
        </p:nvSpPr>
        <p:spPr>
          <a:xfrm>
            <a:off x="1577072" y="4446200"/>
            <a:ext cx="3118770"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6"/>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32" name="Google Shape;132;p16"/>
          <p:cNvSpPr txBox="1"/>
          <p:nvPr>
            <p:ph hasCustomPrompt="1" idx="2" type="title"/>
          </p:nvPr>
        </p:nvSpPr>
        <p:spPr>
          <a:xfrm>
            <a:off x="454800" y="2150850"/>
            <a:ext cx="8425200" cy="489600"/>
          </a:xfrm>
          <a:prstGeom prst="rect">
            <a:avLst/>
          </a:prstGeom>
        </p:spPr>
        <p:txBody>
          <a:bodyPr anchorCtr="0" anchor="b" bIns="0" lIns="91425" spcFirstLastPara="1" rIns="91425" wrap="square" tIns="0">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3" name="Shape 133"/>
        <p:cNvGrpSpPr/>
        <p:nvPr/>
      </p:nvGrpSpPr>
      <p:grpSpPr>
        <a:xfrm>
          <a:off x="0" y="0"/>
          <a:ext cx="0" cy="0"/>
          <a:chOff x="0" y="0"/>
          <a:chExt cx="0" cy="0"/>
        </a:xfrm>
      </p:grpSpPr>
      <p:sp>
        <p:nvSpPr>
          <p:cNvPr id="134" name="Google Shape;134;p17"/>
          <p:cNvSpPr/>
          <p:nvPr/>
        </p:nvSpPr>
        <p:spPr>
          <a:xfrm>
            <a:off x="0" y="1515825"/>
            <a:ext cx="2943127"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
          <p:cNvSpPr txBox="1"/>
          <p:nvPr>
            <p:ph idx="1" type="body"/>
          </p:nvPr>
        </p:nvSpPr>
        <p:spPr>
          <a:xfrm>
            <a:off x="609499" y="1973025"/>
            <a:ext cx="3512700" cy="2130900"/>
          </a:xfrm>
          <a:prstGeom prst="rect">
            <a:avLst/>
          </a:prstGeom>
        </p:spPr>
        <p:txBody>
          <a:bodyPr anchorCtr="0" anchor="t" bIns="91425" lIns="91425" spcFirstLastPara="1" rIns="91425" wrap="square" tIns="91425">
            <a:noAutofit/>
          </a:bodyPr>
          <a:lstStyle>
            <a:lvl1pPr indent="-330200" lvl="0" marL="457200" rtl="0">
              <a:lnSpc>
                <a:spcPct val="100000"/>
              </a:lnSpc>
              <a:spcBef>
                <a:spcPts val="0"/>
              </a:spcBef>
              <a:spcAft>
                <a:spcPts val="0"/>
              </a:spcAft>
              <a:buSzPts val="1600"/>
              <a:buFont typeface="Raleway SemiBold"/>
              <a:buChar char="●"/>
              <a:defRPr sz="1600"/>
            </a:lvl1pPr>
            <a:lvl2pPr indent="-330200" lvl="1" marL="914400" rtl="0">
              <a:spcBef>
                <a:spcPts val="0"/>
              </a:spcBef>
              <a:spcAft>
                <a:spcPts val="0"/>
              </a:spcAft>
              <a:buSzPts val="1600"/>
              <a:buFont typeface="Nunito Light"/>
              <a:buChar char="○"/>
              <a:defRPr sz="1600"/>
            </a:lvl2pPr>
            <a:lvl3pPr indent="-330200" lvl="2" marL="1371600" rtl="0">
              <a:spcBef>
                <a:spcPts val="1600"/>
              </a:spcBef>
              <a:spcAft>
                <a:spcPts val="0"/>
              </a:spcAft>
              <a:buSzPts val="1600"/>
              <a:buFont typeface="Nunito Light"/>
              <a:buChar char="■"/>
              <a:defRPr sz="1600"/>
            </a:lvl3pPr>
            <a:lvl4pPr indent="-330200" lvl="3" marL="1828800" rtl="0">
              <a:spcBef>
                <a:spcPts val="1600"/>
              </a:spcBef>
              <a:spcAft>
                <a:spcPts val="0"/>
              </a:spcAft>
              <a:buSzPts val="1600"/>
              <a:buFont typeface="Nunito Light"/>
              <a:buChar char="●"/>
              <a:defRPr sz="1600"/>
            </a:lvl4pPr>
            <a:lvl5pPr indent="-330200" lvl="4" marL="2286000" rtl="0">
              <a:spcBef>
                <a:spcPts val="1600"/>
              </a:spcBef>
              <a:spcAft>
                <a:spcPts val="0"/>
              </a:spcAft>
              <a:buSzPts val="1600"/>
              <a:buFont typeface="Nunito Light"/>
              <a:buChar char="○"/>
              <a:defRPr sz="1600"/>
            </a:lvl5pPr>
            <a:lvl6pPr indent="-330200" lvl="5" marL="2743200" rtl="0">
              <a:spcBef>
                <a:spcPts val="1600"/>
              </a:spcBef>
              <a:spcAft>
                <a:spcPts val="0"/>
              </a:spcAft>
              <a:buSzPts val="1600"/>
              <a:buFont typeface="Nunito Light"/>
              <a:buChar char="■"/>
              <a:defRPr sz="1600"/>
            </a:lvl6pPr>
            <a:lvl7pPr indent="-330200" lvl="6" marL="3200400" rtl="0">
              <a:spcBef>
                <a:spcPts val="1600"/>
              </a:spcBef>
              <a:spcAft>
                <a:spcPts val="0"/>
              </a:spcAft>
              <a:buSzPts val="1600"/>
              <a:buFont typeface="Nunito Light"/>
              <a:buChar char="●"/>
              <a:defRPr sz="1600"/>
            </a:lvl7pPr>
            <a:lvl8pPr indent="-330200" lvl="7" marL="3657600" rtl="0">
              <a:spcBef>
                <a:spcPts val="1600"/>
              </a:spcBef>
              <a:spcAft>
                <a:spcPts val="0"/>
              </a:spcAft>
              <a:buSzPts val="1600"/>
              <a:buFont typeface="Nunito Light"/>
              <a:buChar char="○"/>
              <a:defRPr sz="1600"/>
            </a:lvl8pPr>
            <a:lvl9pPr indent="-330200" lvl="8" marL="4114800" rtl="0">
              <a:spcBef>
                <a:spcPts val="1600"/>
              </a:spcBef>
              <a:spcAft>
                <a:spcPts val="1600"/>
              </a:spcAft>
              <a:buSzPts val="1600"/>
              <a:buFont typeface="Nunito Light"/>
              <a:buChar char="■"/>
              <a:defRPr sz="1600"/>
            </a:lvl9pPr>
          </a:lstStyle>
          <a:p/>
        </p:txBody>
      </p:sp>
      <p:sp>
        <p:nvSpPr>
          <p:cNvPr id="136" name="Google Shape;136;p17"/>
          <p:cNvSpPr txBox="1"/>
          <p:nvPr>
            <p:ph type="title"/>
          </p:nvPr>
        </p:nvSpPr>
        <p:spPr>
          <a:xfrm>
            <a:off x="560825" y="1168325"/>
            <a:ext cx="3561300" cy="669000"/>
          </a:xfrm>
          <a:prstGeom prst="rect">
            <a:avLst/>
          </a:prstGeom>
        </p:spPr>
        <p:txBody>
          <a:bodyPr anchorCtr="0" anchor="t" bIns="91425" lIns="91425" spcFirstLastPara="1" rIns="91425" wrap="square" tIns="91425">
            <a:noAutofit/>
          </a:bodyPr>
          <a:lstStyle>
            <a:lvl1pPr lvl="0"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7" name="Shape 137"/>
        <p:cNvGrpSpPr/>
        <p:nvPr/>
      </p:nvGrpSpPr>
      <p:grpSpPr>
        <a:xfrm>
          <a:off x="0" y="0"/>
          <a:ext cx="0" cy="0"/>
          <a:chOff x="0" y="0"/>
          <a:chExt cx="0" cy="0"/>
        </a:xfrm>
      </p:grpSpPr>
      <p:sp>
        <p:nvSpPr>
          <p:cNvPr id="138" name="Google Shape;138;p18"/>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39" name="Google Shape;139;p18"/>
          <p:cNvSpPr txBox="1"/>
          <p:nvPr>
            <p:ph idx="1" type="subTitle"/>
          </p:nvPr>
        </p:nvSpPr>
        <p:spPr>
          <a:xfrm>
            <a:off x="277357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140" name="Google Shape;140;p18"/>
          <p:cNvSpPr txBox="1"/>
          <p:nvPr>
            <p:ph idx="2" type="title"/>
          </p:nvPr>
        </p:nvSpPr>
        <p:spPr>
          <a:xfrm>
            <a:off x="2646050" y="2523698"/>
            <a:ext cx="2481300" cy="5244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141" name="Google Shape;141;p18"/>
          <p:cNvSpPr txBox="1"/>
          <p:nvPr>
            <p:ph idx="3" type="subTitle"/>
          </p:nvPr>
        </p:nvSpPr>
        <p:spPr>
          <a:xfrm>
            <a:off x="607022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142" name="Google Shape;142;p18"/>
          <p:cNvSpPr txBox="1"/>
          <p:nvPr>
            <p:ph idx="4" type="title"/>
          </p:nvPr>
        </p:nvSpPr>
        <p:spPr>
          <a:xfrm>
            <a:off x="5942650" y="2523676"/>
            <a:ext cx="2481300" cy="5244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143" name="Google Shape;143;p18"/>
          <p:cNvSpPr/>
          <p:nvPr/>
        </p:nvSpPr>
        <p:spPr>
          <a:xfrm flipH="1">
            <a:off x="7772389" y="0"/>
            <a:ext cx="1371614" cy="356851"/>
          </a:xfrm>
          <a:custGeom>
            <a:rect b="b" l="l" r="r" t="t"/>
            <a:pathLst>
              <a:path extrusionOk="0" h="2775" w="16884">
                <a:moveTo>
                  <a:pt x="0" y="1"/>
                </a:moveTo>
                <a:lnTo>
                  <a:pt x="0" y="2775"/>
                </a:lnTo>
                <a:lnTo>
                  <a:pt x="16883" y="2775"/>
                </a:lnTo>
                <a:lnTo>
                  <a:pt x="16883"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4" name="Shape 144"/>
        <p:cNvGrpSpPr/>
        <p:nvPr/>
      </p:nvGrpSpPr>
      <p:grpSpPr>
        <a:xfrm>
          <a:off x="0" y="0"/>
          <a:ext cx="0" cy="0"/>
          <a:chOff x="0" y="0"/>
          <a:chExt cx="0" cy="0"/>
        </a:xfrm>
      </p:grpSpPr>
      <p:sp>
        <p:nvSpPr>
          <p:cNvPr id="145" name="Google Shape;145;p19"/>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6" name="Shape 146"/>
        <p:cNvGrpSpPr/>
        <p:nvPr/>
      </p:nvGrpSpPr>
      <p:grpSpPr>
        <a:xfrm>
          <a:off x="0" y="0"/>
          <a:ext cx="0" cy="0"/>
          <a:chOff x="0" y="0"/>
          <a:chExt cx="0" cy="0"/>
        </a:xfrm>
      </p:grpSpPr>
      <p:sp>
        <p:nvSpPr>
          <p:cNvPr id="147" name="Google Shape;147;p2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48" name="Google Shape;148;p20"/>
          <p:cNvSpPr txBox="1"/>
          <p:nvPr>
            <p:ph idx="1" type="subTitle"/>
          </p:nvPr>
        </p:nvSpPr>
        <p:spPr>
          <a:xfrm flipH="1">
            <a:off x="1456725" y="1617100"/>
            <a:ext cx="1960800" cy="10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149" name="Google Shape;149;p20"/>
          <p:cNvSpPr/>
          <p:nvPr/>
        </p:nvSpPr>
        <p:spPr>
          <a:xfrm>
            <a:off x="0" y="2689849"/>
            <a:ext cx="2770896" cy="1033530"/>
          </a:xfrm>
          <a:custGeom>
            <a:rect b="b" l="l" r="r" t="t"/>
            <a:pathLst>
              <a:path extrusionOk="0" h="5847" w="106491">
                <a:moveTo>
                  <a:pt x="1" y="0"/>
                </a:moveTo>
                <a:lnTo>
                  <a:pt x="1" y="5846"/>
                </a:lnTo>
                <a:lnTo>
                  <a:pt x="106490" y="5846"/>
                </a:lnTo>
                <a:lnTo>
                  <a:pt x="106490"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0"/>
          <p:cNvSpPr/>
          <p:nvPr/>
        </p:nvSpPr>
        <p:spPr>
          <a:xfrm>
            <a:off x="0" y="0"/>
            <a:ext cx="1278158" cy="442823"/>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dea principal">
  <p:cSld name="MAIN_POINT_1">
    <p:bg>
      <p:bgPr>
        <a:solidFill>
          <a:schemeClr val="dk1"/>
        </a:solidFill>
      </p:bgPr>
    </p:bg>
    <p:spTree>
      <p:nvGrpSpPr>
        <p:cNvPr id="151" name="Shape 151"/>
        <p:cNvGrpSpPr/>
        <p:nvPr/>
      </p:nvGrpSpPr>
      <p:grpSpPr>
        <a:xfrm>
          <a:off x="0" y="0"/>
          <a:ext cx="0" cy="0"/>
          <a:chOff x="0" y="0"/>
          <a:chExt cx="0" cy="0"/>
        </a:xfrm>
      </p:grpSpPr>
      <p:sp>
        <p:nvSpPr>
          <p:cNvPr id="152" name="Google Shape;152;p21"/>
          <p:cNvSpPr/>
          <p:nvPr/>
        </p:nvSpPr>
        <p:spPr>
          <a:xfrm flipH="1">
            <a:off x="27" y="323033"/>
            <a:ext cx="1183740" cy="355315"/>
          </a:xfrm>
          <a:custGeom>
            <a:rect b="b" l="l" r="r" t="t"/>
            <a:pathLst>
              <a:path extrusionOk="0" h="2763" w="9205">
                <a:moveTo>
                  <a:pt x="1" y="0"/>
                </a:moveTo>
                <a:lnTo>
                  <a:pt x="1" y="2762"/>
                </a:lnTo>
                <a:lnTo>
                  <a:pt x="9204" y="2762"/>
                </a:lnTo>
                <a:lnTo>
                  <a:pt x="92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1"/>
          <p:cNvSpPr/>
          <p:nvPr/>
        </p:nvSpPr>
        <p:spPr>
          <a:xfrm flipH="1">
            <a:off x="3" y="912525"/>
            <a:ext cx="3076570" cy="355301"/>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1"/>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1"/>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1"/>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1"/>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1"/>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1"/>
          <p:cNvSpPr/>
          <p:nvPr/>
        </p:nvSpPr>
        <p:spPr>
          <a:xfrm flipH="1">
            <a:off x="29" y="3268778"/>
            <a:ext cx="1104138" cy="355443"/>
          </a:xfrm>
          <a:custGeom>
            <a:rect b="b" l="l" r="r" t="t"/>
            <a:pathLst>
              <a:path extrusionOk="0" h="2764" w="8586">
                <a:moveTo>
                  <a:pt x="1" y="1"/>
                </a:moveTo>
                <a:lnTo>
                  <a:pt x="1" y="2763"/>
                </a:lnTo>
                <a:lnTo>
                  <a:pt x="8585" y="2763"/>
                </a:lnTo>
                <a:lnTo>
                  <a:pt x="8585" y="1"/>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1"/>
          <p:cNvSpPr/>
          <p:nvPr/>
        </p:nvSpPr>
        <p:spPr>
          <a:xfrm flipH="1">
            <a:off x="1299941" y="3268775"/>
            <a:ext cx="490759"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1"/>
          <p:cNvSpPr/>
          <p:nvPr/>
        </p:nvSpPr>
        <p:spPr>
          <a:xfrm flipH="1">
            <a:off x="13" y="3858250"/>
            <a:ext cx="1457311" cy="355322"/>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1"/>
          <p:cNvSpPr/>
          <p:nvPr/>
        </p:nvSpPr>
        <p:spPr>
          <a:xfrm flipH="1">
            <a:off x="7377202" y="3858250"/>
            <a:ext cx="1766704" cy="355322"/>
          </a:xfrm>
          <a:custGeom>
            <a:rect b="b" l="l" r="r" t="t"/>
            <a:pathLst>
              <a:path extrusionOk="0" h="2763" w="15325">
                <a:moveTo>
                  <a:pt x="1" y="1"/>
                </a:moveTo>
                <a:lnTo>
                  <a:pt x="1" y="2763"/>
                </a:lnTo>
                <a:lnTo>
                  <a:pt x="15324" y="2763"/>
                </a:lnTo>
                <a:lnTo>
                  <a:pt x="1532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
          <p:cNvSpPr/>
          <p:nvPr/>
        </p:nvSpPr>
        <p:spPr>
          <a:xfrm flipH="1">
            <a:off x="7488607" y="2679300"/>
            <a:ext cx="165529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1"/>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1"/>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1"/>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1"/>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1"/>
          <p:cNvSpPr/>
          <p:nvPr/>
        </p:nvSpPr>
        <p:spPr>
          <a:xfrm flipH="1">
            <a:off x="3895732" y="323025"/>
            <a:ext cx="4819643" cy="355322"/>
          </a:xfrm>
          <a:custGeom>
            <a:rect b="b" l="l" r="r" t="t"/>
            <a:pathLst>
              <a:path extrusionOk="0" h="2763" w="18087">
                <a:moveTo>
                  <a:pt x="1" y="0"/>
                </a:moveTo>
                <a:lnTo>
                  <a:pt x="1" y="2762"/>
                </a:lnTo>
                <a:lnTo>
                  <a:pt x="18087" y="2762"/>
                </a:lnTo>
                <a:lnTo>
                  <a:pt x="180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1"/>
          <p:cNvSpPr/>
          <p:nvPr/>
        </p:nvSpPr>
        <p:spPr>
          <a:xfrm flipH="1">
            <a:off x="2611243" y="4446200"/>
            <a:ext cx="6532757" cy="356851"/>
          </a:xfrm>
          <a:custGeom>
            <a:rect b="b" l="l" r="r" t="t"/>
            <a:pathLst>
              <a:path extrusionOk="0" h="2775" w="16884">
                <a:moveTo>
                  <a:pt x="0" y="1"/>
                </a:moveTo>
                <a:lnTo>
                  <a:pt x="0" y="2775"/>
                </a:lnTo>
                <a:lnTo>
                  <a:pt x="16883" y="2775"/>
                </a:lnTo>
                <a:lnTo>
                  <a:pt x="1688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1"/>
          <p:cNvSpPr/>
          <p:nvPr/>
        </p:nvSpPr>
        <p:spPr>
          <a:xfrm>
            <a:off x="2094068" y="1123143"/>
            <a:ext cx="4955589" cy="3012341"/>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1"/>
          <p:cNvSpPr/>
          <p:nvPr/>
        </p:nvSpPr>
        <p:spPr>
          <a:xfrm>
            <a:off x="4277738" y="1545725"/>
            <a:ext cx="191018" cy="298421"/>
          </a:xfrm>
          <a:custGeom>
            <a:rect b="b" l="l" r="r" t="t"/>
            <a:pathLst>
              <a:path extrusionOk="0" h="9133" w="5846">
                <a:moveTo>
                  <a:pt x="4560" y="1"/>
                </a:moveTo>
                <a:lnTo>
                  <a:pt x="0" y="4573"/>
                </a:lnTo>
                <a:lnTo>
                  <a:pt x="4560" y="9133"/>
                </a:lnTo>
                <a:lnTo>
                  <a:pt x="5846" y="7847"/>
                </a:lnTo>
                <a:lnTo>
                  <a:pt x="2572" y="4573"/>
                </a:lnTo>
                <a:lnTo>
                  <a:pt x="5846" y="1287"/>
                </a:lnTo>
                <a:lnTo>
                  <a:pt x="456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1"/>
          <p:cNvSpPr/>
          <p:nvPr/>
        </p:nvSpPr>
        <p:spPr>
          <a:xfrm>
            <a:off x="4674543" y="1545725"/>
            <a:ext cx="191443" cy="298421"/>
          </a:xfrm>
          <a:custGeom>
            <a:rect b="b" l="l" r="r" t="t"/>
            <a:pathLst>
              <a:path extrusionOk="0" h="9133" w="5859">
                <a:moveTo>
                  <a:pt x="1286" y="1"/>
                </a:moveTo>
                <a:lnTo>
                  <a:pt x="0" y="1287"/>
                </a:lnTo>
                <a:lnTo>
                  <a:pt x="3287" y="4573"/>
                </a:lnTo>
                <a:lnTo>
                  <a:pt x="0" y="7847"/>
                </a:lnTo>
                <a:lnTo>
                  <a:pt x="1286" y="9133"/>
                </a:lnTo>
                <a:lnTo>
                  <a:pt x="5858" y="4573"/>
                </a:lnTo>
                <a:lnTo>
                  <a:pt x="1286"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1"/>
          <p:cNvSpPr/>
          <p:nvPr/>
        </p:nvSpPr>
        <p:spPr>
          <a:xfrm>
            <a:off x="4508031" y="1516154"/>
            <a:ext cx="127236" cy="357955"/>
          </a:xfrm>
          <a:custGeom>
            <a:rect b="b" l="l" r="r" t="t"/>
            <a:pathLst>
              <a:path extrusionOk="0" h="10955" w="3894">
                <a:moveTo>
                  <a:pt x="2108" y="1"/>
                </a:moveTo>
                <a:lnTo>
                  <a:pt x="1" y="10597"/>
                </a:lnTo>
                <a:lnTo>
                  <a:pt x="1786" y="10955"/>
                </a:lnTo>
                <a:lnTo>
                  <a:pt x="3894" y="358"/>
                </a:lnTo>
                <a:lnTo>
                  <a:pt x="21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1"/>
          <p:cNvSpPr/>
          <p:nvPr/>
        </p:nvSpPr>
        <p:spPr>
          <a:xfrm flipH="1">
            <a:off x="1647812" y="3858250"/>
            <a:ext cx="1766688" cy="355322"/>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1"/>
          <p:cNvSpPr/>
          <p:nvPr/>
        </p:nvSpPr>
        <p:spPr>
          <a:xfrm flipH="1">
            <a:off x="6667517" y="3268775"/>
            <a:ext cx="1246883" cy="355450"/>
          </a:xfrm>
          <a:custGeom>
            <a:rect b="b" l="l" r="r" t="t"/>
            <a:pathLst>
              <a:path extrusionOk="0" h="2764" w="18027">
                <a:moveTo>
                  <a:pt x="1" y="1"/>
                </a:moveTo>
                <a:lnTo>
                  <a:pt x="1" y="2763"/>
                </a:lnTo>
                <a:lnTo>
                  <a:pt x="18027" y="2763"/>
                </a:lnTo>
                <a:lnTo>
                  <a:pt x="1802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1"/>
          <p:cNvSpPr/>
          <p:nvPr/>
        </p:nvSpPr>
        <p:spPr>
          <a:xfrm flipH="1">
            <a:off x="5729417" y="912525"/>
            <a:ext cx="985703" cy="355301"/>
          </a:xfrm>
          <a:custGeom>
            <a:rect b="b" l="l" r="r" t="t"/>
            <a:pathLst>
              <a:path extrusionOk="0" h="2763" w="12443">
                <a:moveTo>
                  <a:pt x="1" y="0"/>
                </a:moveTo>
                <a:lnTo>
                  <a:pt x="1" y="2762"/>
                </a:lnTo>
                <a:lnTo>
                  <a:pt x="12443" y="2762"/>
                </a:lnTo>
                <a:lnTo>
                  <a:pt x="1244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1"/>
          <p:cNvSpPr txBox="1"/>
          <p:nvPr>
            <p:ph idx="1" type="subTitle"/>
          </p:nvPr>
        </p:nvSpPr>
        <p:spPr>
          <a:xfrm flipH="1">
            <a:off x="2521800" y="2340324"/>
            <a:ext cx="4100400" cy="808500"/>
          </a:xfrm>
          <a:prstGeom prst="rect">
            <a:avLst/>
          </a:prstGeom>
        </p:spPr>
        <p:txBody>
          <a:bodyPr anchorCtr="0" anchor="ctr" bIns="0" lIns="91425" spcFirstLastPara="1" rIns="91425" wrap="square" tIns="0">
            <a:noAutofit/>
          </a:bodyPr>
          <a:lstStyle>
            <a:lvl1pPr lvl="0" rtl="0" algn="ctr">
              <a:lnSpc>
                <a:spcPct val="100000"/>
              </a:lnSpc>
              <a:spcBef>
                <a:spcPts val="0"/>
              </a:spcBef>
              <a:spcAft>
                <a:spcPts val="0"/>
              </a:spcAft>
              <a:buClr>
                <a:schemeClr val="dk1"/>
              </a:buClr>
              <a:buSzPts val="1800"/>
              <a:buFont typeface="Overpass Mono"/>
              <a:buNone/>
              <a:defRPr b="1" sz="1600">
                <a:solidFill>
                  <a:schemeClr val="dk1"/>
                </a:solidFill>
                <a:latin typeface="Overpass Mono"/>
                <a:ea typeface="Overpass Mono"/>
                <a:cs typeface="Overpass Mono"/>
                <a:sym typeface="Overpass Mono"/>
              </a:defRPr>
            </a:lvl1pPr>
            <a:lvl2pPr lvl="1" rtl="0" algn="r">
              <a:lnSpc>
                <a:spcPct val="100000"/>
              </a:lnSpc>
              <a:spcBef>
                <a:spcPts val="0"/>
              </a:spcBef>
              <a:spcAft>
                <a:spcPts val="0"/>
              </a:spcAft>
              <a:buClr>
                <a:schemeClr val="dk1"/>
              </a:buClr>
              <a:buSzPts val="1400"/>
              <a:buNone/>
              <a:defRPr>
                <a:solidFill>
                  <a:schemeClr val="dk1"/>
                </a:solidFill>
              </a:defRPr>
            </a:lvl2pPr>
            <a:lvl3pPr lvl="2" rtl="0" algn="r">
              <a:lnSpc>
                <a:spcPct val="100000"/>
              </a:lnSpc>
              <a:spcBef>
                <a:spcPts val="0"/>
              </a:spcBef>
              <a:spcAft>
                <a:spcPts val="0"/>
              </a:spcAft>
              <a:buClr>
                <a:schemeClr val="dk1"/>
              </a:buClr>
              <a:buSzPts val="1400"/>
              <a:buNone/>
              <a:defRPr>
                <a:solidFill>
                  <a:schemeClr val="dk1"/>
                </a:solidFill>
              </a:defRPr>
            </a:lvl3pPr>
            <a:lvl4pPr lvl="3" rtl="0" algn="r">
              <a:lnSpc>
                <a:spcPct val="100000"/>
              </a:lnSpc>
              <a:spcBef>
                <a:spcPts val="0"/>
              </a:spcBef>
              <a:spcAft>
                <a:spcPts val="0"/>
              </a:spcAft>
              <a:buClr>
                <a:schemeClr val="dk1"/>
              </a:buClr>
              <a:buSzPts val="1400"/>
              <a:buNone/>
              <a:defRPr>
                <a:solidFill>
                  <a:schemeClr val="dk1"/>
                </a:solidFill>
              </a:defRPr>
            </a:lvl4pPr>
            <a:lvl5pPr lvl="4" rtl="0" algn="r">
              <a:lnSpc>
                <a:spcPct val="100000"/>
              </a:lnSpc>
              <a:spcBef>
                <a:spcPts val="0"/>
              </a:spcBef>
              <a:spcAft>
                <a:spcPts val="0"/>
              </a:spcAft>
              <a:buClr>
                <a:schemeClr val="dk1"/>
              </a:buClr>
              <a:buSzPts val="1400"/>
              <a:buNone/>
              <a:defRPr>
                <a:solidFill>
                  <a:schemeClr val="dk1"/>
                </a:solidFill>
              </a:defRPr>
            </a:lvl5pPr>
            <a:lvl6pPr lvl="5" rtl="0" algn="r">
              <a:lnSpc>
                <a:spcPct val="100000"/>
              </a:lnSpc>
              <a:spcBef>
                <a:spcPts val="0"/>
              </a:spcBef>
              <a:spcAft>
                <a:spcPts val="0"/>
              </a:spcAft>
              <a:buClr>
                <a:schemeClr val="dk1"/>
              </a:buClr>
              <a:buSzPts val="1400"/>
              <a:buNone/>
              <a:defRPr>
                <a:solidFill>
                  <a:schemeClr val="dk1"/>
                </a:solidFill>
              </a:defRPr>
            </a:lvl6pPr>
            <a:lvl7pPr lvl="6" rtl="0" algn="r">
              <a:lnSpc>
                <a:spcPct val="100000"/>
              </a:lnSpc>
              <a:spcBef>
                <a:spcPts val="0"/>
              </a:spcBef>
              <a:spcAft>
                <a:spcPts val="0"/>
              </a:spcAft>
              <a:buClr>
                <a:schemeClr val="dk1"/>
              </a:buClr>
              <a:buSzPts val="1400"/>
              <a:buNone/>
              <a:defRPr>
                <a:solidFill>
                  <a:schemeClr val="dk1"/>
                </a:solidFill>
              </a:defRPr>
            </a:lvl7pPr>
            <a:lvl8pPr lvl="7" rtl="0" algn="r">
              <a:lnSpc>
                <a:spcPct val="100000"/>
              </a:lnSpc>
              <a:spcBef>
                <a:spcPts val="0"/>
              </a:spcBef>
              <a:spcAft>
                <a:spcPts val="0"/>
              </a:spcAft>
              <a:buClr>
                <a:schemeClr val="dk1"/>
              </a:buClr>
              <a:buSzPts val="1400"/>
              <a:buNone/>
              <a:defRPr>
                <a:solidFill>
                  <a:schemeClr val="dk1"/>
                </a:solidFill>
              </a:defRPr>
            </a:lvl8pPr>
            <a:lvl9pPr lvl="8" rtl="0" algn="r">
              <a:lnSpc>
                <a:spcPct val="100000"/>
              </a:lnSpc>
              <a:spcBef>
                <a:spcPts val="0"/>
              </a:spcBef>
              <a:spcAft>
                <a:spcPts val="0"/>
              </a:spcAft>
              <a:buClr>
                <a:schemeClr val="dk1"/>
              </a:buClr>
              <a:buSzPts val="1400"/>
              <a:buNone/>
              <a:defRPr>
                <a:solidFill>
                  <a:schemeClr val="dk1"/>
                </a:solidFill>
              </a:defRPr>
            </a:lvl9pPr>
          </a:lstStyle>
          <a:p/>
        </p:txBody>
      </p:sp>
      <p:sp>
        <p:nvSpPr>
          <p:cNvPr id="178" name="Google Shape;178;p21"/>
          <p:cNvSpPr txBox="1"/>
          <p:nvPr>
            <p:ph type="title"/>
          </p:nvPr>
        </p:nvSpPr>
        <p:spPr>
          <a:xfrm>
            <a:off x="2521800" y="3221225"/>
            <a:ext cx="4100400" cy="402900"/>
          </a:xfrm>
          <a:prstGeom prst="rect">
            <a:avLst/>
          </a:prstGeom>
        </p:spPr>
        <p:txBody>
          <a:bodyPr anchorCtr="0" anchor="t" bIns="91425" lIns="91425" spcFirstLastPara="1" rIns="91425" wrap="square" tIns="0">
            <a:noAutofit/>
          </a:bodyPr>
          <a:lstStyle>
            <a:lvl1pPr lvl="0" rtl="0" algn="ctr">
              <a:spcBef>
                <a:spcPts val="0"/>
              </a:spcBef>
              <a:spcAft>
                <a:spcPts val="0"/>
              </a:spcAft>
              <a:buNone/>
              <a:defRPr b="0" sz="2200">
                <a:solidFill>
                  <a:schemeClr val="dk1"/>
                </a:solidFill>
                <a:latin typeface="Anaheim"/>
                <a:ea typeface="Anaheim"/>
                <a:cs typeface="Anaheim"/>
                <a:sym typeface="Anaheim"/>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9" name="Shape 179"/>
        <p:cNvGrpSpPr/>
        <p:nvPr/>
      </p:nvGrpSpPr>
      <p:grpSpPr>
        <a:xfrm>
          <a:off x="0" y="0"/>
          <a:ext cx="0" cy="0"/>
          <a:chOff x="0" y="0"/>
          <a:chExt cx="0" cy="0"/>
        </a:xfrm>
      </p:grpSpPr>
      <p:sp>
        <p:nvSpPr>
          <p:cNvPr id="180" name="Google Shape;180;p22"/>
          <p:cNvSpPr txBox="1"/>
          <p:nvPr>
            <p:ph idx="1" type="subTitle"/>
          </p:nvPr>
        </p:nvSpPr>
        <p:spPr>
          <a:xfrm flipH="1">
            <a:off x="5247750" y="2169550"/>
            <a:ext cx="2467500" cy="1455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181" name="Google Shape;181;p2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82" name="Google Shape;182;p22"/>
          <p:cNvSpPr/>
          <p:nvPr/>
        </p:nvSpPr>
        <p:spPr>
          <a:xfrm>
            <a:off x="6419025" y="1575200"/>
            <a:ext cx="2725105"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2"/>
          <p:cNvSpPr/>
          <p:nvPr/>
        </p:nvSpPr>
        <p:spPr>
          <a:xfrm>
            <a:off x="0" y="4700673"/>
            <a:ext cx="1675636" cy="442823"/>
          </a:xfrm>
          <a:custGeom>
            <a:rect b="b" l="l" r="r" t="t"/>
            <a:pathLst>
              <a:path extrusionOk="0" h="5847" w="106491">
                <a:moveTo>
                  <a:pt x="1" y="0"/>
                </a:moveTo>
                <a:lnTo>
                  <a:pt x="1" y="5846"/>
                </a:lnTo>
                <a:lnTo>
                  <a:pt x="106490" y="5846"/>
                </a:lnTo>
                <a:lnTo>
                  <a:pt x="106490"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a al pie">
  <p:cSld name="CAPTION_ONLY_1">
    <p:spTree>
      <p:nvGrpSpPr>
        <p:cNvPr id="184" name="Shape 184"/>
        <p:cNvGrpSpPr/>
        <p:nvPr/>
      </p:nvGrpSpPr>
      <p:grpSpPr>
        <a:xfrm>
          <a:off x="0" y="0"/>
          <a:ext cx="0" cy="0"/>
          <a:chOff x="0" y="0"/>
          <a:chExt cx="0" cy="0"/>
        </a:xfrm>
      </p:grpSpPr>
      <p:sp>
        <p:nvSpPr>
          <p:cNvPr id="185" name="Google Shape;185;p23"/>
          <p:cNvSpPr/>
          <p:nvPr/>
        </p:nvSpPr>
        <p:spPr>
          <a:xfrm>
            <a:off x="7928639" y="1"/>
            <a:ext cx="1215355" cy="402011"/>
          </a:xfrm>
          <a:custGeom>
            <a:rect b="b" l="l" r="r" t="t"/>
            <a:pathLst>
              <a:path extrusionOk="0" h="5002" w="15122">
                <a:moveTo>
                  <a:pt x="0" y="1"/>
                </a:moveTo>
                <a:lnTo>
                  <a:pt x="0" y="5001"/>
                </a:lnTo>
                <a:lnTo>
                  <a:pt x="15121" y="5001"/>
                </a:lnTo>
                <a:lnTo>
                  <a:pt x="1512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3"/>
          <p:cNvSpPr/>
          <p:nvPr/>
        </p:nvSpPr>
        <p:spPr>
          <a:xfrm>
            <a:off x="3511525" y="783700"/>
            <a:ext cx="5632410" cy="2353867"/>
          </a:xfrm>
          <a:custGeom>
            <a:rect b="b" l="l" r="r" t="t"/>
            <a:pathLst>
              <a:path extrusionOk="0" h="27529" w="70081">
                <a:moveTo>
                  <a:pt x="0" y="1"/>
                </a:moveTo>
                <a:lnTo>
                  <a:pt x="0" y="27528"/>
                </a:lnTo>
                <a:lnTo>
                  <a:pt x="70080" y="27528"/>
                </a:lnTo>
                <a:lnTo>
                  <a:pt x="7008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3"/>
          <p:cNvSpPr txBox="1"/>
          <p:nvPr>
            <p:ph type="title"/>
          </p:nvPr>
        </p:nvSpPr>
        <p:spPr>
          <a:xfrm>
            <a:off x="3762375" y="1012300"/>
            <a:ext cx="4915200" cy="19401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Clr>
                <a:schemeClr val="dk1"/>
              </a:buClr>
              <a:buSzPts val="3500"/>
              <a:buNone/>
              <a:defRPr sz="35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
        <p:nvSpPr>
          <p:cNvPr id="188" name="Google Shape;188;p23"/>
          <p:cNvSpPr/>
          <p:nvPr/>
        </p:nvSpPr>
        <p:spPr>
          <a:xfrm>
            <a:off x="5865073" y="3429550"/>
            <a:ext cx="1215342" cy="259665"/>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3"/>
          <p:cNvSpPr/>
          <p:nvPr/>
        </p:nvSpPr>
        <p:spPr>
          <a:xfrm>
            <a:off x="8018936" y="3429550"/>
            <a:ext cx="1124989" cy="259686"/>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3"/>
          <p:cNvSpPr/>
          <p:nvPr/>
        </p:nvSpPr>
        <p:spPr>
          <a:xfrm>
            <a:off x="7083824" y="3429550"/>
            <a:ext cx="259727" cy="259665"/>
          </a:xfrm>
          <a:custGeom>
            <a:rect b="b" l="l" r="r" t="t"/>
            <a:pathLst>
              <a:path extrusionOk="0" h="8298" w="8298">
                <a:moveTo>
                  <a:pt x="0" y="1"/>
                </a:moveTo>
                <a:lnTo>
                  <a:pt x="0" y="8297"/>
                </a:lnTo>
                <a:lnTo>
                  <a:pt x="8297" y="8297"/>
                </a:lnTo>
                <a:lnTo>
                  <a:pt x="829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3"/>
          <p:cNvSpPr/>
          <p:nvPr/>
        </p:nvSpPr>
        <p:spPr>
          <a:xfrm>
            <a:off x="7496607" y="3429550"/>
            <a:ext cx="259707" cy="259686"/>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2" name="Shape 192"/>
        <p:cNvGrpSpPr/>
        <p:nvPr/>
      </p:nvGrpSpPr>
      <p:grpSpPr>
        <a:xfrm>
          <a:off x="0" y="0"/>
          <a:ext cx="0" cy="0"/>
          <a:chOff x="0" y="0"/>
          <a:chExt cx="0" cy="0"/>
        </a:xfrm>
      </p:grpSpPr>
      <p:sp>
        <p:nvSpPr>
          <p:cNvPr id="193" name="Google Shape;193;p24"/>
          <p:cNvSpPr txBox="1"/>
          <p:nvPr>
            <p:ph idx="1" type="body"/>
          </p:nvPr>
        </p:nvSpPr>
        <p:spPr>
          <a:xfrm>
            <a:off x="311700" y="3306869"/>
            <a:ext cx="8520600" cy="651000"/>
          </a:xfrm>
          <a:prstGeom prst="rect">
            <a:avLst/>
          </a:prstGeom>
        </p:spPr>
        <p:txBody>
          <a:bodyPr anchorCtr="0" anchor="t" bIns="91425" lIns="91425" spcFirstLastPara="1" rIns="91425" wrap="square" tIns="91425">
            <a:noAutofit/>
          </a:bodyPr>
          <a:lstStyle>
            <a:lvl1pPr indent="-330200" lvl="0" marL="457200" rtl="0" algn="ctr">
              <a:spcBef>
                <a:spcPts val="0"/>
              </a:spcBef>
              <a:spcAft>
                <a:spcPts val="0"/>
              </a:spcAft>
              <a:buSzPts val="1600"/>
              <a:buChar char="●"/>
              <a:defRPr sz="1600"/>
            </a:lvl1pPr>
            <a:lvl2pPr indent="-330200" lvl="1" marL="914400" rtl="0" algn="ctr">
              <a:spcBef>
                <a:spcPts val="1600"/>
              </a:spcBef>
              <a:spcAft>
                <a:spcPts val="0"/>
              </a:spcAft>
              <a:buSzPts val="1600"/>
              <a:buChar char="○"/>
              <a:defRPr sz="1600"/>
            </a:lvl2pPr>
            <a:lvl3pPr indent="-330200" lvl="2" marL="1371600" rtl="0" algn="ctr">
              <a:spcBef>
                <a:spcPts val="1600"/>
              </a:spcBef>
              <a:spcAft>
                <a:spcPts val="0"/>
              </a:spcAft>
              <a:buSzPts val="1600"/>
              <a:buChar char="■"/>
              <a:defRPr sz="1600"/>
            </a:lvl3pPr>
            <a:lvl4pPr indent="-330200" lvl="3" marL="1828800" rtl="0" algn="ctr">
              <a:spcBef>
                <a:spcPts val="1600"/>
              </a:spcBef>
              <a:spcAft>
                <a:spcPts val="0"/>
              </a:spcAft>
              <a:buSzPts val="1600"/>
              <a:buChar char="●"/>
              <a:defRPr sz="1600"/>
            </a:lvl4pPr>
            <a:lvl5pPr indent="-330200" lvl="4" marL="2286000" rtl="0" algn="ctr">
              <a:spcBef>
                <a:spcPts val="1600"/>
              </a:spcBef>
              <a:spcAft>
                <a:spcPts val="0"/>
              </a:spcAft>
              <a:buSzPts val="1600"/>
              <a:buChar char="○"/>
              <a:defRPr sz="1600"/>
            </a:lvl5pPr>
            <a:lvl6pPr indent="-330200" lvl="5" marL="2743200" rtl="0" algn="ctr">
              <a:spcBef>
                <a:spcPts val="1600"/>
              </a:spcBef>
              <a:spcAft>
                <a:spcPts val="0"/>
              </a:spcAft>
              <a:buSzPts val="1600"/>
              <a:buChar char="■"/>
              <a:defRPr sz="1600"/>
            </a:lvl6pPr>
            <a:lvl7pPr indent="-330200" lvl="6" marL="3200400" rtl="0" algn="ctr">
              <a:spcBef>
                <a:spcPts val="1600"/>
              </a:spcBef>
              <a:spcAft>
                <a:spcPts val="0"/>
              </a:spcAft>
              <a:buSzPts val="1600"/>
              <a:buChar char="●"/>
              <a:defRPr sz="1600"/>
            </a:lvl7pPr>
            <a:lvl8pPr indent="-330200" lvl="7" marL="3657600" rtl="0" algn="ctr">
              <a:spcBef>
                <a:spcPts val="1600"/>
              </a:spcBef>
              <a:spcAft>
                <a:spcPts val="0"/>
              </a:spcAft>
              <a:buSzPts val="1600"/>
              <a:buChar char="○"/>
              <a:defRPr sz="1600"/>
            </a:lvl8pPr>
            <a:lvl9pPr indent="-330200" lvl="8" marL="4114800" rtl="0" algn="ctr">
              <a:spcBef>
                <a:spcPts val="1600"/>
              </a:spcBef>
              <a:spcAft>
                <a:spcPts val="1600"/>
              </a:spcAft>
              <a:buSzPts val="1600"/>
              <a:buChar char="■"/>
              <a:defRPr sz="1600"/>
            </a:lvl9pPr>
          </a:lstStyle>
          <a:p/>
        </p:txBody>
      </p:sp>
      <p:sp>
        <p:nvSpPr>
          <p:cNvPr id="194" name="Google Shape;194;p24"/>
          <p:cNvSpPr/>
          <p:nvPr/>
        </p:nvSpPr>
        <p:spPr>
          <a:xfrm rot="10800000">
            <a:off x="2751806" y="4243474"/>
            <a:ext cx="6391269" cy="904876"/>
          </a:xfrm>
          <a:custGeom>
            <a:rect b="b" l="l" r="r" t="t"/>
            <a:pathLst>
              <a:path extrusionOk="0" h="2763" w="16884">
                <a:moveTo>
                  <a:pt x="1" y="0"/>
                </a:moveTo>
                <a:lnTo>
                  <a:pt x="1" y="2762"/>
                </a:lnTo>
                <a:lnTo>
                  <a:pt x="16884" y="2762"/>
                </a:lnTo>
                <a:lnTo>
                  <a:pt x="1688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4"/>
          <p:cNvSpPr/>
          <p:nvPr/>
        </p:nvSpPr>
        <p:spPr>
          <a:xfrm rot="10800000">
            <a:off x="1361250" y="1501127"/>
            <a:ext cx="7781825" cy="1525098"/>
          </a:xfrm>
          <a:custGeom>
            <a:rect b="b" l="l" r="r" t="t"/>
            <a:pathLst>
              <a:path extrusionOk="0" h="2775" w="2882">
                <a:moveTo>
                  <a:pt x="1" y="0"/>
                </a:moveTo>
                <a:lnTo>
                  <a:pt x="1" y="2774"/>
                </a:lnTo>
                <a:lnTo>
                  <a:pt x="2882" y="2774"/>
                </a:lnTo>
                <a:lnTo>
                  <a:pt x="288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4"/>
          <p:cNvSpPr/>
          <p:nvPr/>
        </p:nvSpPr>
        <p:spPr>
          <a:xfrm rot="10800000">
            <a:off x="2" y="1"/>
            <a:ext cx="5791098" cy="505550"/>
          </a:xfrm>
          <a:custGeom>
            <a:rect b="b" l="l" r="r" t="t"/>
            <a:pathLst>
              <a:path extrusionOk="0" h="2775" w="2882">
                <a:moveTo>
                  <a:pt x="1" y="0"/>
                </a:moveTo>
                <a:lnTo>
                  <a:pt x="1" y="2774"/>
                </a:lnTo>
                <a:lnTo>
                  <a:pt x="2882" y="2774"/>
                </a:lnTo>
                <a:lnTo>
                  <a:pt x="2882"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4"/>
          <p:cNvSpPr/>
          <p:nvPr/>
        </p:nvSpPr>
        <p:spPr>
          <a:xfrm rot="10800000">
            <a:off x="21" y="1501871"/>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4"/>
          <p:cNvSpPr/>
          <p:nvPr/>
        </p:nvSpPr>
        <p:spPr>
          <a:xfrm rot="10800000">
            <a:off x="532482" y="912524"/>
            <a:ext cx="1055445" cy="355301"/>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4"/>
          <p:cNvSpPr/>
          <p:nvPr/>
        </p:nvSpPr>
        <p:spPr>
          <a:xfrm rot="10800000">
            <a:off x="7173125" y="912516"/>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4"/>
          <p:cNvSpPr/>
          <p:nvPr/>
        </p:nvSpPr>
        <p:spPr>
          <a:xfrm rot="10800000">
            <a:off x="1814348" y="912516"/>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4"/>
          <p:cNvSpPr/>
          <p:nvPr/>
        </p:nvSpPr>
        <p:spPr>
          <a:xfrm rot="10800000">
            <a:off x="4523560" y="323049"/>
            <a:ext cx="2095515"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4"/>
          <p:cNvSpPr/>
          <p:nvPr/>
        </p:nvSpPr>
        <p:spPr>
          <a:xfrm rot="10800000">
            <a:off x="7381057" y="3345678"/>
            <a:ext cx="1762943" cy="355322"/>
          </a:xfrm>
          <a:custGeom>
            <a:rect b="b" l="l" r="r" t="t"/>
            <a:pathLst>
              <a:path extrusionOk="0" h="2763" w="16884">
                <a:moveTo>
                  <a:pt x="1" y="0"/>
                </a:moveTo>
                <a:lnTo>
                  <a:pt x="1" y="2762"/>
                </a:lnTo>
                <a:lnTo>
                  <a:pt x="16884" y="2762"/>
                </a:lnTo>
                <a:lnTo>
                  <a:pt x="1688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4"/>
          <p:cNvSpPr/>
          <p:nvPr/>
        </p:nvSpPr>
        <p:spPr>
          <a:xfrm rot="10800000">
            <a:off x="-4" y="2084924"/>
            <a:ext cx="1785554" cy="356851"/>
          </a:xfrm>
          <a:custGeom>
            <a:rect b="b" l="l" r="r" t="t"/>
            <a:pathLst>
              <a:path extrusionOk="0" h="2775" w="15325">
                <a:moveTo>
                  <a:pt x="1" y="0"/>
                </a:moveTo>
                <a:lnTo>
                  <a:pt x="1" y="2774"/>
                </a:lnTo>
                <a:lnTo>
                  <a:pt x="15324" y="2774"/>
                </a:lnTo>
                <a:lnTo>
                  <a:pt x="1532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4"/>
          <p:cNvSpPr/>
          <p:nvPr/>
        </p:nvSpPr>
        <p:spPr>
          <a:xfrm rot="10800000">
            <a:off x="656319" y="4788199"/>
            <a:ext cx="2628881" cy="355301"/>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4"/>
          <p:cNvSpPr txBox="1"/>
          <p:nvPr>
            <p:ph hasCustomPrompt="1" type="title"/>
          </p:nvPr>
        </p:nvSpPr>
        <p:spPr>
          <a:xfrm>
            <a:off x="311700" y="1847850"/>
            <a:ext cx="8520600" cy="1382700"/>
          </a:xfrm>
          <a:prstGeom prst="rect">
            <a:avLst/>
          </a:prstGeom>
        </p:spPr>
        <p:txBody>
          <a:bodyPr anchorCtr="0" anchor="b" bIns="0" lIns="91425" spcFirstLastPara="1" rIns="91425" wrap="square" tIns="0">
            <a:noAutofit/>
          </a:bodyPr>
          <a:lstStyle>
            <a:lvl1pPr lvl="0" rtl="0" algn="ctr">
              <a:spcBef>
                <a:spcPts val="0"/>
              </a:spcBef>
              <a:spcAft>
                <a:spcPts val="0"/>
              </a:spcAft>
              <a:buSzPts val="12500"/>
              <a:buNone/>
              <a:defRPr sz="125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6" name="Shape 206"/>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207" name="Shape 207"/>
        <p:cNvGrpSpPr/>
        <p:nvPr/>
      </p:nvGrpSpPr>
      <p:grpSpPr>
        <a:xfrm>
          <a:off x="0" y="0"/>
          <a:ext cx="0" cy="0"/>
          <a:chOff x="0" y="0"/>
          <a:chExt cx="0" cy="0"/>
        </a:xfrm>
      </p:grpSpPr>
      <p:grpSp>
        <p:nvGrpSpPr>
          <p:cNvPr id="208" name="Google Shape;208;p26"/>
          <p:cNvGrpSpPr/>
          <p:nvPr/>
        </p:nvGrpSpPr>
        <p:grpSpPr>
          <a:xfrm>
            <a:off x="-25" y="2816286"/>
            <a:ext cx="9144046" cy="948350"/>
            <a:chOff x="-25" y="2816286"/>
            <a:chExt cx="9144046" cy="948350"/>
          </a:xfrm>
        </p:grpSpPr>
        <p:sp>
          <p:nvSpPr>
            <p:cNvPr id="209" name="Google Shape;209;p26"/>
            <p:cNvSpPr/>
            <p:nvPr/>
          </p:nvSpPr>
          <p:spPr>
            <a:xfrm>
              <a:off x="5439453" y="3632754"/>
              <a:ext cx="142155" cy="131882"/>
            </a:xfrm>
            <a:custGeom>
              <a:rect b="b" l="l" r="r" t="t"/>
              <a:pathLst>
                <a:path extrusionOk="0" h="4121" w="4442">
                  <a:moveTo>
                    <a:pt x="1" y="1"/>
                  </a:moveTo>
                  <a:lnTo>
                    <a:pt x="1" y="4120"/>
                  </a:lnTo>
                  <a:lnTo>
                    <a:pt x="4442" y="4120"/>
                  </a:lnTo>
                  <a:lnTo>
                    <a:pt x="4442"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6"/>
            <p:cNvSpPr/>
            <p:nvPr/>
          </p:nvSpPr>
          <p:spPr>
            <a:xfrm>
              <a:off x="5723675" y="3632754"/>
              <a:ext cx="2948838" cy="131882"/>
            </a:xfrm>
            <a:custGeom>
              <a:rect b="b" l="l" r="r" t="t"/>
              <a:pathLst>
                <a:path extrusionOk="0" h="4121" w="92144">
                  <a:moveTo>
                    <a:pt x="1" y="1"/>
                  </a:moveTo>
                  <a:lnTo>
                    <a:pt x="1" y="4120"/>
                  </a:lnTo>
                  <a:lnTo>
                    <a:pt x="92143" y="4120"/>
                  </a:lnTo>
                  <a:lnTo>
                    <a:pt x="921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6"/>
            <p:cNvSpPr/>
            <p:nvPr/>
          </p:nvSpPr>
          <p:spPr>
            <a:xfrm>
              <a:off x="4574596" y="3360726"/>
              <a:ext cx="1353834" cy="131882"/>
            </a:xfrm>
            <a:custGeom>
              <a:rect b="b" l="l" r="r" t="t"/>
              <a:pathLst>
                <a:path extrusionOk="0" h="4121" w="42304">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6"/>
            <p:cNvSpPr/>
            <p:nvPr/>
          </p:nvSpPr>
          <p:spPr>
            <a:xfrm>
              <a:off x="5129312" y="2816286"/>
              <a:ext cx="1148858" cy="131498"/>
            </a:xfrm>
            <a:custGeom>
              <a:rect b="b" l="l" r="r" t="t"/>
              <a:pathLst>
                <a:path extrusionOk="0" h="4109" w="35899">
                  <a:moveTo>
                    <a:pt x="1" y="1"/>
                  </a:moveTo>
                  <a:lnTo>
                    <a:pt x="1" y="4108"/>
                  </a:lnTo>
                  <a:lnTo>
                    <a:pt x="35898" y="4108"/>
                  </a:lnTo>
                  <a:lnTo>
                    <a:pt x="358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6"/>
            <p:cNvSpPr/>
            <p:nvPr/>
          </p:nvSpPr>
          <p:spPr>
            <a:xfrm>
              <a:off x="3376749"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6"/>
            <p:cNvSpPr/>
            <p:nvPr/>
          </p:nvSpPr>
          <p:spPr>
            <a:xfrm>
              <a:off x="3077647" y="2816286"/>
              <a:ext cx="370397" cy="131498"/>
            </a:xfrm>
            <a:custGeom>
              <a:rect b="b" l="l" r="r" t="t"/>
              <a:pathLst>
                <a:path extrusionOk="0" h="4109" w="11574">
                  <a:moveTo>
                    <a:pt x="1" y="1"/>
                  </a:moveTo>
                  <a:lnTo>
                    <a:pt x="1" y="4108"/>
                  </a:lnTo>
                  <a:lnTo>
                    <a:pt x="11574" y="4108"/>
                  </a:lnTo>
                  <a:lnTo>
                    <a:pt x="1157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6"/>
            <p:cNvSpPr/>
            <p:nvPr/>
          </p:nvSpPr>
          <p:spPr>
            <a:xfrm>
              <a:off x="3542860" y="2816286"/>
              <a:ext cx="139467" cy="131498"/>
            </a:xfrm>
            <a:custGeom>
              <a:rect b="b" l="l" r="r" t="t"/>
              <a:pathLst>
                <a:path extrusionOk="0" h="4109" w="4358">
                  <a:moveTo>
                    <a:pt x="0" y="1"/>
                  </a:moveTo>
                  <a:lnTo>
                    <a:pt x="0"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6"/>
            <p:cNvSpPr/>
            <p:nvPr/>
          </p:nvSpPr>
          <p:spPr>
            <a:xfrm>
              <a:off x="3723818" y="3088314"/>
              <a:ext cx="366205" cy="131882"/>
            </a:xfrm>
            <a:custGeom>
              <a:rect b="b" l="l" r="r" t="t"/>
              <a:pathLst>
                <a:path extrusionOk="0" h="4121" w="11443">
                  <a:moveTo>
                    <a:pt x="1" y="1"/>
                  </a:moveTo>
                  <a:lnTo>
                    <a:pt x="1" y="4120"/>
                  </a:lnTo>
                  <a:lnTo>
                    <a:pt x="11443" y="4120"/>
                  </a:lnTo>
                  <a:lnTo>
                    <a:pt x="114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6"/>
            <p:cNvSpPr/>
            <p:nvPr/>
          </p:nvSpPr>
          <p:spPr>
            <a:xfrm>
              <a:off x="2734770" y="3088314"/>
              <a:ext cx="891622" cy="131882"/>
            </a:xfrm>
            <a:custGeom>
              <a:rect b="b" l="l" r="r" t="t"/>
              <a:pathLst>
                <a:path extrusionOk="0" h="4121" w="27861">
                  <a:moveTo>
                    <a:pt x="0" y="1"/>
                  </a:moveTo>
                  <a:lnTo>
                    <a:pt x="0" y="4120"/>
                  </a:lnTo>
                  <a:lnTo>
                    <a:pt x="27861" y="4120"/>
                  </a:lnTo>
                  <a:lnTo>
                    <a:pt x="2786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6"/>
            <p:cNvSpPr/>
            <p:nvPr/>
          </p:nvSpPr>
          <p:spPr>
            <a:xfrm>
              <a:off x="864832"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26"/>
            <p:cNvSpPr/>
            <p:nvPr/>
          </p:nvSpPr>
          <p:spPr>
            <a:xfrm>
              <a:off x="1149054" y="3632754"/>
              <a:ext cx="2031679" cy="131882"/>
            </a:xfrm>
            <a:custGeom>
              <a:rect b="b" l="l" r="r" t="t"/>
              <a:pathLst>
                <a:path extrusionOk="0" h="4121" w="63485">
                  <a:moveTo>
                    <a:pt x="0" y="1"/>
                  </a:moveTo>
                  <a:lnTo>
                    <a:pt x="0" y="4120"/>
                  </a:lnTo>
                  <a:lnTo>
                    <a:pt x="63484" y="4120"/>
                  </a:lnTo>
                  <a:lnTo>
                    <a:pt x="6348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6"/>
            <p:cNvSpPr/>
            <p:nvPr/>
          </p:nvSpPr>
          <p:spPr>
            <a:xfrm>
              <a:off x="-25"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6"/>
            <p:cNvSpPr/>
            <p:nvPr/>
          </p:nvSpPr>
          <p:spPr>
            <a:xfrm>
              <a:off x="824064" y="2816286"/>
              <a:ext cx="1337833" cy="131498"/>
            </a:xfrm>
            <a:custGeom>
              <a:rect b="b" l="l" r="r" t="t"/>
              <a:pathLst>
                <a:path extrusionOk="0" h="4109" w="41804">
                  <a:moveTo>
                    <a:pt x="0" y="1"/>
                  </a:moveTo>
                  <a:lnTo>
                    <a:pt x="0" y="4108"/>
                  </a:lnTo>
                  <a:lnTo>
                    <a:pt x="41803" y="4108"/>
                  </a:lnTo>
                  <a:lnTo>
                    <a:pt x="418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6"/>
            <p:cNvSpPr/>
            <p:nvPr/>
          </p:nvSpPr>
          <p:spPr>
            <a:xfrm>
              <a:off x="582114" y="2816286"/>
              <a:ext cx="139499" cy="131498"/>
            </a:xfrm>
            <a:custGeom>
              <a:rect b="b" l="l" r="r" t="t"/>
              <a:pathLst>
                <a:path extrusionOk="0" h="4109" w="4359">
                  <a:moveTo>
                    <a:pt x="1" y="1"/>
                  </a:moveTo>
                  <a:lnTo>
                    <a:pt x="1"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6"/>
            <p:cNvSpPr/>
            <p:nvPr/>
          </p:nvSpPr>
          <p:spPr>
            <a:xfrm>
              <a:off x="8756420"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6"/>
            <p:cNvSpPr/>
            <p:nvPr/>
          </p:nvSpPr>
          <p:spPr>
            <a:xfrm>
              <a:off x="7790219"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6"/>
            <p:cNvSpPr/>
            <p:nvPr/>
          </p:nvSpPr>
          <p:spPr>
            <a:xfrm>
              <a:off x="6982098" y="2816286"/>
              <a:ext cx="1154938" cy="131498"/>
            </a:xfrm>
            <a:custGeom>
              <a:rect b="b" l="l" r="r" t="t"/>
              <a:pathLst>
                <a:path extrusionOk="0" h="4109" w="36089">
                  <a:moveTo>
                    <a:pt x="1" y="1"/>
                  </a:moveTo>
                  <a:lnTo>
                    <a:pt x="1" y="4108"/>
                  </a:lnTo>
                  <a:lnTo>
                    <a:pt x="36089" y="4108"/>
                  </a:lnTo>
                  <a:lnTo>
                    <a:pt x="3608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6"/>
            <p:cNvSpPr/>
            <p:nvPr/>
          </p:nvSpPr>
          <p:spPr>
            <a:xfrm>
              <a:off x="8279016" y="2816286"/>
              <a:ext cx="139883" cy="131498"/>
            </a:xfrm>
            <a:custGeom>
              <a:rect b="b" l="l" r="r" t="t"/>
              <a:pathLst>
                <a:path extrusionOk="0" h="4109" w="4371">
                  <a:moveTo>
                    <a:pt x="1" y="1"/>
                  </a:moveTo>
                  <a:lnTo>
                    <a:pt x="1" y="4108"/>
                  </a:lnTo>
                  <a:lnTo>
                    <a:pt x="4370" y="4108"/>
                  </a:lnTo>
                  <a:lnTo>
                    <a:pt x="4370"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7" name="Google Shape;227;p26"/>
          <p:cNvSpPr txBox="1"/>
          <p:nvPr>
            <p:ph type="ctrTitle"/>
          </p:nvPr>
        </p:nvSpPr>
        <p:spPr>
          <a:xfrm flipH="1">
            <a:off x="6355375" y="-142871"/>
            <a:ext cx="14358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28" name="Google Shape;228;p26"/>
          <p:cNvSpPr txBox="1"/>
          <p:nvPr>
            <p:ph idx="1" type="subTitle"/>
          </p:nvPr>
        </p:nvSpPr>
        <p:spPr>
          <a:xfrm flipH="1">
            <a:off x="6040625" y="1928650"/>
            <a:ext cx="20664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229" name="Google Shape;229;p26"/>
          <p:cNvSpPr txBox="1"/>
          <p:nvPr>
            <p:ph idx="2" type="ctrTitle"/>
          </p:nvPr>
        </p:nvSpPr>
        <p:spPr>
          <a:xfrm flipH="1">
            <a:off x="1037600"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230" name="Google Shape;230;p26"/>
          <p:cNvSpPr txBox="1"/>
          <p:nvPr>
            <p:ph idx="3" type="subTitle"/>
          </p:nvPr>
        </p:nvSpPr>
        <p:spPr>
          <a:xfrm flipH="1">
            <a:off x="1037000"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231" name="Google Shape;231;p26"/>
          <p:cNvSpPr txBox="1"/>
          <p:nvPr>
            <p:ph idx="4" type="ctrTitle"/>
          </p:nvPr>
        </p:nvSpPr>
        <p:spPr>
          <a:xfrm flipH="1">
            <a:off x="3829056" y="-219071"/>
            <a:ext cx="14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32" name="Google Shape;232;p26"/>
          <p:cNvSpPr txBox="1"/>
          <p:nvPr>
            <p:ph idx="5" type="subTitle"/>
          </p:nvPr>
        </p:nvSpPr>
        <p:spPr>
          <a:xfrm flipH="1">
            <a:off x="3539465"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233" name="Google Shape;233;p26"/>
          <p:cNvSpPr txBox="1"/>
          <p:nvPr>
            <p:ph idx="6"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234" name="Google Shape;234;p26"/>
          <p:cNvSpPr txBox="1"/>
          <p:nvPr>
            <p:ph idx="7" type="ctrTitle"/>
          </p:nvPr>
        </p:nvSpPr>
        <p:spPr>
          <a:xfrm flipH="1">
            <a:off x="353911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235" name="Google Shape;235;p26"/>
          <p:cNvSpPr txBox="1"/>
          <p:nvPr>
            <p:ph idx="8" type="ctrTitle"/>
          </p:nvPr>
        </p:nvSpPr>
        <p:spPr>
          <a:xfrm flipH="1">
            <a:off x="604196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236" name="Shape 236"/>
        <p:cNvGrpSpPr/>
        <p:nvPr/>
      </p:nvGrpSpPr>
      <p:grpSpPr>
        <a:xfrm>
          <a:off x="0" y="0"/>
          <a:ext cx="0" cy="0"/>
          <a:chOff x="0" y="0"/>
          <a:chExt cx="0" cy="0"/>
        </a:xfrm>
      </p:grpSpPr>
      <p:sp>
        <p:nvSpPr>
          <p:cNvPr id="237" name="Google Shape;237;p27"/>
          <p:cNvSpPr/>
          <p:nvPr/>
        </p:nvSpPr>
        <p:spPr>
          <a:xfrm>
            <a:off x="0" y="1584850"/>
            <a:ext cx="4361919"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7"/>
          <p:cNvSpPr/>
          <p:nvPr/>
        </p:nvSpPr>
        <p:spPr>
          <a:xfrm>
            <a:off x="6076300" y="1584850"/>
            <a:ext cx="1243658" cy="241393"/>
          </a:xfrm>
          <a:custGeom>
            <a:rect b="b" l="l" r="r" t="t"/>
            <a:pathLst>
              <a:path extrusionOk="0" h="5847" w="19503">
                <a:moveTo>
                  <a:pt x="0" y="1"/>
                </a:moveTo>
                <a:lnTo>
                  <a:pt x="0" y="5847"/>
                </a:lnTo>
                <a:lnTo>
                  <a:pt x="19503" y="5847"/>
                </a:lnTo>
                <a:lnTo>
                  <a:pt x="1950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7"/>
          <p:cNvSpPr/>
          <p:nvPr/>
        </p:nvSpPr>
        <p:spPr>
          <a:xfrm>
            <a:off x="2172024" y="3002644"/>
            <a:ext cx="1243656" cy="240911"/>
          </a:xfrm>
          <a:custGeom>
            <a:rect b="b" l="l" r="r" t="t"/>
            <a:pathLst>
              <a:path extrusionOk="0" h="5847" w="30184">
                <a:moveTo>
                  <a:pt x="1" y="0"/>
                </a:moveTo>
                <a:lnTo>
                  <a:pt x="1" y="5846"/>
                </a:lnTo>
                <a:lnTo>
                  <a:pt x="30183" y="5846"/>
                </a:lnTo>
                <a:lnTo>
                  <a:pt x="301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7"/>
          <p:cNvSpPr/>
          <p:nvPr/>
        </p:nvSpPr>
        <p:spPr>
          <a:xfrm>
            <a:off x="4667250" y="3002650"/>
            <a:ext cx="4476882"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7"/>
          <p:cNvSpPr/>
          <p:nvPr/>
        </p:nvSpPr>
        <p:spPr>
          <a:xfrm>
            <a:off x="4552950" y="1584850"/>
            <a:ext cx="1342466" cy="241405"/>
          </a:xfrm>
          <a:custGeom>
            <a:rect b="b" l="l" r="r" t="t"/>
            <a:pathLst>
              <a:path extrusionOk="0" h="5859" w="146079">
                <a:moveTo>
                  <a:pt x="1" y="1"/>
                </a:moveTo>
                <a:lnTo>
                  <a:pt x="1" y="5858"/>
                </a:lnTo>
                <a:lnTo>
                  <a:pt x="146079" y="5858"/>
                </a:lnTo>
                <a:lnTo>
                  <a:pt x="14607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7"/>
          <p:cNvSpPr txBox="1"/>
          <p:nvPr>
            <p:ph type="ctrTitle"/>
          </p:nvPr>
        </p:nvSpPr>
        <p:spPr>
          <a:xfrm flipH="1">
            <a:off x="2189800" y="1848349"/>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243" name="Google Shape;243;p27"/>
          <p:cNvSpPr txBox="1"/>
          <p:nvPr>
            <p:ph idx="1" type="subTitle"/>
          </p:nvPr>
        </p:nvSpPr>
        <p:spPr>
          <a:xfrm flipH="1">
            <a:off x="2189801" y="2162325"/>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244" name="Google Shape;244;p27"/>
          <p:cNvSpPr txBox="1"/>
          <p:nvPr>
            <p:ph idx="2" type="ctrTitle"/>
          </p:nvPr>
        </p:nvSpPr>
        <p:spPr>
          <a:xfrm flipH="1">
            <a:off x="4811675" y="1848401"/>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245" name="Google Shape;245;p27"/>
          <p:cNvSpPr txBox="1"/>
          <p:nvPr>
            <p:ph idx="3" type="subTitle"/>
          </p:nvPr>
        </p:nvSpPr>
        <p:spPr>
          <a:xfrm flipH="1">
            <a:off x="4811675" y="2163531"/>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246" name="Google Shape;246;p27"/>
          <p:cNvSpPr txBox="1"/>
          <p:nvPr>
            <p:ph idx="4" type="ctrTitle"/>
          </p:nvPr>
        </p:nvSpPr>
        <p:spPr>
          <a:xfrm flipH="1">
            <a:off x="2189796" y="3103412"/>
            <a:ext cx="21639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247" name="Google Shape;247;p27"/>
          <p:cNvSpPr txBox="1"/>
          <p:nvPr>
            <p:ph idx="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248" name="Google Shape;248;p27"/>
          <p:cNvSpPr txBox="1"/>
          <p:nvPr>
            <p:ph idx="6" type="ctrTitle"/>
          </p:nvPr>
        </p:nvSpPr>
        <p:spPr>
          <a:xfrm flipH="1">
            <a:off x="2189800" y="3258286"/>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249" name="Google Shape;249;p27"/>
          <p:cNvSpPr txBox="1"/>
          <p:nvPr>
            <p:ph idx="7" type="subTitle"/>
          </p:nvPr>
        </p:nvSpPr>
        <p:spPr>
          <a:xfrm flipH="1">
            <a:off x="2189801" y="3572262"/>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250" name="Google Shape;250;p27"/>
          <p:cNvSpPr txBox="1"/>
          <p:nvPr>
            <p:ph idx="8" type="ctrTitle"/>
          </p:nvPr>
        </p:nvSpPr>
        <p:spPr>
          <a:xfrm flipH="1">
            <a:off x="4811675" y="3258338"/>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251" name="Google Shape;251;p27"/>
          <p:cNvSpPr txBox="1"/>
          <p:nvPr>
            <p:ph idx="9" type="subTitle"/>
          </p:nvPr>
        </p:nvSpPr>
        <p:spPr>
          <a:xfrm flipH="1">
            <a:off x="4811675" y="3573468"/>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252" name="Shape 252"/>
        <p:cNvGrpSpPr/>
        <p:nvPr/>
      </p:nvGrpSpPr>
      <p:grpSpPr>
        <a:xfrm>
          <a:off x="0" y="0"/>
          <a:ext cx="0" cy="0"/>
          <a:chOff x="0" y="0"/>
          <a:chExt cx="0" cy="0"/>
        </a:xfrm>
      </p:grpSpPr>
      <p:sp>
        <p:nvSpPr>
          <p:cNvPr id="253" name="Google Shape;253;p28"/>
          <p:cNvSpPr txBox="1"/>
          <p:nvPr>
            <p:ph type="ctrTitle"/>
          </p:nvPr>
        </p:nvSpPr>
        <p:spPr>
          <a:xfrm flipH="1">
            <a:off x="2266008" y="1775350"/>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54" name="Google Shape;254;p28"/>
          <p:cNvSpPr txBox="1"/>
          <p:nvPr>
            <p:ph idx="2" type="ctrTitle"/>
          </p:nvPr>
        </p:nvSpPr>
        <p:spPr>
          <a:xfrm flipH="1">
            <a:off x="4714188" y="1775427"/>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55" name="Google Shape;255;p28"/>
          <p:cNvSpPr txBox="1"/>
          <p:nvPr>
            <p:ph idx="1" type="subTitle"/>
          </p:nvPr>
        </p:nvSpPr>
        <p:spPr>
          <a:xfrm flipH="1">
            <a:off x="4714175" y="2208199"/>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256" name="Google Shape;256;p28"/>
          <p:cNvSpPr txBox="1"/>
          <p:nvPr>
            <p:ph idx="3" type="ctrTitle"/>
          </p:nvPr>
        </p:nvSpPr>
        <p:spPr>
          <a:xfrm flipH="1">
            <a:off x="2266001" y="3155675"/>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57" name="Google Shape;257;p28"/>
          <p:cNvSpPr txBox="1"/>
          <p:nvPr>
            <p:ph idx="4" type="subTitle"/>
          </p:nvPr>
        </p:nvSpPr>
        <p:spPr>
          <a:xfrm flipH="1">
            <a:off x="2266000" y="3585925"/>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258" name="Google Shape;258;p28"/>
          <p:cNvSpPr txBox="1"/>
          <p:nvPr>
            <p:ph idx="5" type="ctrTitle"/>
          </p:nvPr>
        </p:nvSpPr>
        <p:spPr>
          <a:xfrm flipH="1">
            <a:off x="4714200" y="3155754"/>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259" name="Google Shape;259;p28"/>
          <p:cNvSpPr txBox="1"/>
          <p:nvPr>
            <p:ph idx="6" type="subTitle"/>
          </p:nvPr>
        </p:nvSpPr>
        <p:spPr>
          <a:xfrm flipH="1">
            <a:off x="4714175" y="3585925"/>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260" name="Google Shape;260;p28"/>
          <p:cNvSpPr txBox="1"/>
          <p:nvPr>
            <p:ph idx="7"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261" name="Google Shape;261;p28"/>
          <p:cNvSpPr txBox="1"/>
          <p:nvPr>
            <p:ph idx="8" type="subTitle"/>
          </p:nvPr>
        </p:nvSpPr>
        <p:spPr>
          <a:xfrm flipH="1">
            <a:off x="2266008" y="2208197"/>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USTOM_14">
    <p:spTree>
      <p:nvGrpSpPr>
        <p:cNvPr id="262" name="Shape 262"/>
        <p:cNvGrpSpPr/>
        <p:nvPr/>
      </p:nvGrpSpPr>
      <p:grpSpPr>
        <a:xfrm>
          <a:off x="0" y="0"/>
          <a:ext cx="0" cy="0"/>
          <a:chOff x="0" y="0"/>
          <a:chExt cx="0" cy="0"/>
        </a:xfrm>
      </p:grpSpPr>
      <p:sp>
        <p:nvSpPr>
          <p:cNvPr id="263" name="Google Shape;263;p29"/>
          <p:cNvSpPr/>
          <p:nvPr/>
        </p:nvSpPr>
        <p:spPr>
          <a:xfrm>
            <a:off x="6200875" y="1515825"/>
            <a:ext cx="2943127" cy="241405"/>
          </a:xfrm>
          <a:custGeom>
            <a:rect b="b" l="l" r="r" t="t"/>
            <a:pathLst>
              <a:path extrusionOk="0" h="5859" w="146079">
                <a:moveTo>
                  <a:pt x="1" y="1"/>
                </a:moveTo>
                <a:lnTo>
                  <a:pt x="1" y="5858"/>
                </a:lnTo>
                <a:lnTo>
                  <a:pt x="146079" y="5858"/>
                </a:lnTo>
                <a:lnTo>
                  <a:pt x="146079" y="1"/>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29"/>
          <p:cNvSpPr txBox="1"/>
          <p:nvPr>
            <p:ph idx="1" type="body"/>
          </p:nvPr>
        </p:nvSpPr>
        <p:spPr>
          <a:xfrm>
            <a:off x="5438700" y="1973025"/>
            <a:ext cx="31242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Font typeface="Raleway SemiBold"/>
              <a:buChar char="●"/>
              <a:defRPr sz="1600"/>
            </a:lvl1pPr>
            <a:lvl2pPr indent="-330200" lvl="1" marL="914400" rtl="0" algn="r">
              <a:spcBef>
                <a:spcPts val="0"/>
              </a:spcBef>
              <a:spcAft>
                <a:spcPts val="0"/>
              </a:spcAft>
              <a:buSzPts val="1600"/>
              <a:buFont typeface="Nunito Light"/>
              <a:buChar char="○"/>
              <a:defRPr sz="1600"/>
            </a:lvl2pPr>
            <a:lvl3pPr indent="-330200" lvl="2" marL="1371600" rtl="0" algn="r">
              <a:spcBef>
                <a:spcPts val="1600"/>
              </a:spcBef>
              <a:spcAft>
                <a:spcPts val="0"/>
              </a:spcAft>
              <a:buSzPts val="1600"/>
              <a:buFont typeface="Nunito Light"/>
              <a:buChar char="■"/>
              <a:defRPr sz="1600"/>
            </a:lvl3pPr>
            <a:lvl4pPr indent="-330200" lvl="3" marL="1828800" rtl="0" algn="r">
              <a:spcBef>
                <a:spcPts val="1600"/>
              </a:spcBef>
              <a:spcAft>
                <a:spcPts val="0"/>
              </a:spcAft>
              <a:buSzPts val="1600"/>
              <a:buFont typeface="Nunito Light"/>
              <a:buChar char="●"/>
              <a:defRPr sz="1600"/>
            </a:lvl4pPr>
            <a:lvl5pPr indent="-330200" lvl="4" marL="2286000" rtl="0" algn="r">
              <a:spcBef>
                <a:spcPts val="1600"/>
              </a:spcBef>
              <a:spcAft>
                <a:spcPts val="0"/>
              </a:spcAft>
              <a:buSzPts val="1600"/>
              <a:buFont typeface="Nunito Light"/>
              <a:buChar char="○"/>
              <a:defRPr sz="1600"/>
            </a:lvl5pPr>
            <a:lvl6pPr indent="-330200" lvl="5" marL="2743200" rtl="0" algn="r">
              <a:spcBef>
                <a:spcPts val="1600"/>
              </a:spcBef>
              <a:spcAft>
                <a:spcPts val="0"/>
              </a:spcAft>
              <a:buSzPts val="1600"/>
              <a:buFont typeface="Nunito Light"/>
              <a:buChar char="■"/>
              <a:defRPr sz="1600"/>
            </a:lvl6pPr>
            <a:lvl7pPr indent="-330200" lvl="6" marL="3200400" rtl="0" algn="r">
              <a:spcBef>
                <a:spcPts val="1600"/>
              </a:spcBef>
              <a:spcAft>
                <a:spcPts val="0"/>
              </a:spcAft>
              <a:buSzPts val="1600"/>
              <a:buFont typeface="Nunito Light"/>
              <a:buChar char="●"/>
              <a:defRPr sz="1600"/>
            </a:lvl7pPr>
            <a:lvl8pPr indent="-330200" lvl="7" marL="3657600" rtl="0" algn="r">
              <a:spcBef>
                <a:spcPts val="1600"/>
              </a:spcBef>
              <a:spcAft>
                <a:spcPts val="0"/>
              </a:spcAft>
              <a:buSzPts val="1600"/>
              <a:buFont typeface="Nunito Light"/>
              <a:buChar char="○"/>
              <a:defRPr sz="1600"/>
            </a:lvl8pPr>
            <a:lvl9pPr indent="-330200" lvl="8" marL="4114800" rtl="0" algn="r">
              <a:spcBef>
                <a:spcPts val="1600"/>
              </a:spcBef>
              <a:spcAft>
                <a:spcPts val="1600"/>
              </a:spcAft>
              <a:buSzPts val="1600"/>
              <a:buFont typeface="Nunito Light"/>
              <a:buChar char="■"/>
              <a:defRPr sz="1600"/>
            </a:lvl9pPr>
          </a:lstStyle>
          <a:p/>
        </p:txBody>
      </p:sp>
      <p:sp>
        <p:nvSpPr>
          <p:cNvPr id="265" name="Google Shape;265;p29"/>
          <p:cNvSpPr txBox="1"/>
          <p:nvPr>
            <p:ph type="title"/>
          </p:nvPr>
        </p:nvSpPr>
        <p:spPr>
          <a:xfrm>
            <a:off x="5438775" y="1168325"/>
            <a:ext cx="31242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
        <p:nvSpPr>
          <p:cNvPr id="266" name="Google Shape;266;p29"/>
          <p:cNvSpPr/>
          <p:nvPr/>
        </p:nvSpPr>
        <p:spPr>
          <a:xfrm>
            <a:off x="8318280" y="5018272"/>
            <a:ext cx="825726" cy="125232"/>
          </a:xfrm>
          <a:custGeom>
            <a:rect b="b" l="l" r="r" t="t"/>
            <a:pathLst>
              <a:path extrusionOk="0" h="2335" w="15396">
                <a:moveTo>
                  <a:pt x="1" y="1"/>
                </a:moveTo>
                <a:lnTo>
                  <a:pt x="1" y="2335"/>
                </a:lnTo>
                <a:lnTo>
                  <a:pt x="15395" y="2335"/>
                </a:lnTo>
                <a:lnTo>
                  <a:pt x="1539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9"/>
          <p:cNvSpPr/>
          <p:nvPr/>
        </p:nvSpPr>
        <p:spPr>
          <a:xfrm>
            <a:off x="6473454" y="5018272"/>
            <a:ext cx="1685830" cy="125232"/>
          </a:xfrm>
          <a:custGeom>
            <a:rect b="b" l="l" r="r" t="t"/>
            <a:pathLst>
              <a:path extrusionOk="0" h="2335" w="31433">
                <a:moveTo>
                  <a:pt x="0" y="1"/>
                </a:moveTo>
                <a:lnTo>
                  <a:pt x="0" y="2335"/>
                </a:lnTo>
                <a:lnTo>
                  <a:pt x="31433" y="2335"/>
                </a:lnTo>
                <a:lnTo>
                  <a:pt x="3143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9"/>
          <p:cNvSpPr/>
          <p:nvPr/>
        </p:nvSpPr>
        <p:spPr>
          <a:xfrm>
            <a:off x="6031569" y="4810127"/>
            <a:ext cx="2520459" cy="125875"/>
          </a:xfrm>
          <a:custGeom>
            <a:rect b="b" l="l" r="r" t="t"/>
            <a:pathLst>
              <a:path extrusionOk="0" h="2347" w="46995">
                <a:moveTo>
                  <a:pt x="0" y="1"/>
                </a:moveTo>
                <a:lnTo>
                  <a:pt x="0" y="2346"/>
                </a:lnTo>
                <a:lnTo>
                  <a:pt x="46994" y="2346"/>
                </a:lnTo>
                <a:lnTo>
                  <a:pt x="4699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9"/>
          <p:cNvSpPr/>
          <p:nvPr/>
        </p:nvSpPr>
        <p:spPr>
          <a:xfrm>
            <a:off x="5564744" y="4810127"/>
            <a:ext cx="285486" cy="125875"/>
          </a:xfrm>
          <a:custGeom>
            <a:rect b="b" l="l" r="r" t="t"/>
            <a:pathLst>
              <a:path extrusionOk="0" h="2347" w="5323">
                <a:moveTo>
                  <a:pt x="1" y="1"/>
                </a:moveTo>
                <a:lnTo>
                  <a:pt x="1" y="2346"/>
                </a:lnTo>
                <a:lnTo>
                  <a:pt x="5323" y="2346"/>
                </a:lnTo>
                <a:lnTo>
                  <a:pt x="532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USTOM_4_1">
    <p:spTree>
      <p:nvGrpSpPr>
        <p:cNvPr id="270" name="Shape 270"/>
        <p:cNvGrpSpPr/>
        <p:nvPr/>
      </p:nvGrpSpPr>
      <p:grpSpPr>
        <a:xfrm>
          <a:off x="0" y="0"/>
          <a:ext cx="0" cy="0"/>
          <a:chOff x="0" y="0"/>
          <a:chExt cx="0" cy="0"/>
        </a:xfrm>
      </p:grpSpPr>
      <p:sp>
        <p:nvSpPr>
          <p:cNvPr id="271" name="Google Shape;271;p30"/>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30"/>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0"/>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30"/>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0"/>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0"/>
          <p:cNvSpPr/>
          <p:nvPr/>
        </p:nvSpPr>
        <p:spPr>
          <a:xfrm flipH="1">
            <a:off x="1299983"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0"/>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0"/>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0"/>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0"/>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0"/>
          <p:cNvSpPr/>
          <p:nvPr/>
        </p:nvSpPr>
        <p:spPr>
          <a:xfrm>
            <a:off x="2094075" y="1123150"/>
            <a:ext cx="4955589" cy="4020450"/>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3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3">
  <p:cSld name="CUSTOM_5">
    <p:spTree>
      <p:nvGrpSpPr>
        <p:cNvPr id="283" name="Shape 283"/>
        <p:cNvGrpSpPr/>
        <p:nvPr/>
      </p:nvGrpSpPr>
      <p:grpSpPr>
        <a:xfrm>
          <a:off x="0" y="0"/>
          <a:ext cx="0" cy="0"/>
          <a:chOff x="0" y="0"/>
          <a:chExt cx="0" cy="0"/>
        </a:xfrm>
      </p:grpSpPr>
      <p:sp>
        <p:nvSpPr>
          <p:cNvPr id="284" name="Google Shape;284;p31"/>
          <p:cNvSpPr/>
          <p:nvPr/>
        </p:nvSpPr>
        <p:spPr>
          <a:xfrm>
            <a:off x="1817725" y="0"/>
            <a:ext cx="7326300" cy="3906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1"/>
          <p:cNvSpPr txBox="1"/>
          <p:nvPr>
            <p:ph idx="1" type="body"/>
          </p:nvPr>
        </p:nvSpPr>
        <p:spPr>
          <a:xfrm>
            <a:off x="4579525" y="2388200"/>
            <a:ext cx="39327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Char char="●"/>
              <a:defRPr sz="1600"/>
            </a:lvl1pPr>
            <a:lvl2pPr indent="-330200" lvl="1" marL="914400" rtl="0">
              <a:spcBef>
                <a:spcPts val="0"/>
              </a:spcBef>
              <a:spcAft>
                <a:spcPts val="0"/>
              </a:spcAft>
              <a:buSzPts val="1600"/>
              <a:buChar char="○"/>
              <a:defRPr/>
            </a:lvl2pPr>
            <a:lvl3pPr indent="-323850" lvl="2" marL="1371600" rtl="0">
              <a:spcBef>
                <a:spcPts val="1600"/>
              </a:spcBef>
              <a:spcAft>
                <a:spcPts val="0"/>
              </a:spcAft>
              <a:buSzPts val="1500"/>
              <a:buChar char="■"/>
              <a:defRPr/>
            </a:lvl3pPr>
            <a:lvl4pPr indent="-323850" lvl="3" marL="1828800" rtl="0">
              <a:spcBef>
                <a:spcPts val="1600"/>
              </a:spcBef>
              <a:spcAft>
                <a:spcPts val="0"/>
              </a:spcAft>
              <a:buSzPts val="15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1150" lvl="6" marL="3200400" rtl="0">
              <a:spcBef>
                <a:spcPts val="1600"/>
              </a:spcBef>
              <a:spcAft>
                <a:spcPts val="0"/>
              </a:spcAft>
              <a:buSzPts val="1300"/>
              <a:buChar char="●"/>
              <a:defRPr/>
            </a:lvl7pPr>
            <a:lvl8pPr indent="-311150" lvl="7" marL="3657600" rtl="0">
              <a:spcBef>
                <a:spcPts val="1600"/>
              </a:spcBef>
              <a:spcAft>
                <a:spcPts val="0"/>
              </a:spcAft>
              <a:buSzPts val="1300"/>
              <a:buChar char="○"/>
              <a:defRPr/>
            </a:lvl8pPr>
            <a:lvl9pPr indent="-317500" lvl="8" marL="4114800" rtl="0">
              <a:spcBef>
                <a:spcPts val="1600"/>
              </a:spcBef>
              <a:spcAft>
                <a:spcPts val="1600"/>
              </a:spcAft>
              <a:buSzPts val="1400"/>
              <a:buChar char="■"/>
              <a:defRPr/>
            </a:lvl9pPr>
          </a:lstStyle>
          <a:p/>
        </p:txBody>
      </p:sp>
      <p:sp>
        <p:nvSpPr>
          <p:cNvPr id="286" name="Google Shape;286;p31"/>
          <p:cNvSpPr txBox="1"/>
          <p:nvPr>
            <p:ph type="title"/>
          </p:nvPr>
        </p:nvSpPr>
        <p:spPr>
          <a:xfrm>
            <a:off x="4579531" y="1714800"/>
            <a:ext cx="39633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lgn="r">
              <a:spcBef>
                <a:spcPts val="0"/>
              </a:spcBef>
              <a:spcAft>
                <a:spcPts val="0"/>
              </a:spcAft>
              <a:buNone/>
              <a:defRPr sz="3000"/>
            </a:lvl2pPr>
            <a:lvl3pPr lvl="2" rtl="0" algn="r">
              <a:spcBef>
                <a:spcPts val="0"/>
              </a:spcBef>
              <a:spcAft>
                <a:spcPts val="0"/>
              </a:spcAft>
              <a:buNone/>
              <a:defRPr sz="3000"/>
            </a:lvl3pPr>
            <a:lvl4pPr lvl="3" rtl="0" algn="r">
              <a:spcBef>
                <a:spcPts val="0"/>
              </a:spcBef>
              <a:spcAft>
                <a:spcPts val="0"/>
              </a:spcAft>
              <a:buNone/>
              <a:defRPr sz="3000"/>
            </a:lvl4pPr>
            <a:lvl5pPr lvl="4" rtl="0" algn="r">
              <a:spcBef>
                <a:spcPts val="0"/>
              </a:spcBef>
              <a:spcAft>
                <a:spcPts val="0"/>
              </a:spcAft>
              <a:buNone/>
              <a:defRPr sz="3000"/>
            </a:lvl5pPr>
            <a:lvl6pPr lvl="5" rtl="0" algn="r">
              <a:spcBef>
                <a:spcPts val="0"/>
              </a:spcBef>
              <a:spcAft>
                <a:spcPts val="0"/>
              </a:spcAft>
              <a:buNone/>
              <a:defRPr sz="3000"/>
            </a:lvl6pPr>
            <a:lvl7pPr lvl="6" rtl="0" algn="r">
              <a:spcBef>
                <a:spcPts val="0"/>
              </a:spcBef>
              <a:spcAft>
                <a:spcPts val="0"/>
              </a:spcAft>
              <a:buNone/>
              <a:defRPr sz="3000"/>
            </a:lvl7pPr>
            <a:lvl8pPr lvl="7" rtl="0" algn="r">
              <a:spcBef>
                <a:spcPts val="0"/>
              </a:spcBef>
              <a:spcAft>
                <a:spcPts val="0"/>
              </a:spcAft>
              <a:buNone/>
              <a:defRPr sz="3000"/>
            </a:lvl8pPr>
            <a:lvl9pPr lvl="8" rtl="0" algn="r">
              <a:spcBef>
                <a:spcPts val="0"/>
              </a:spcBef>
              <a:spcAft>
                <a:spcPts val="0"/>
              </a:spcAft>
              <a:buNone/>
              <a:defRPr sz="3000"/>
            </a:lvl9pPr>
          </a:lstStyle>
          <a:p/>
        </p:txBody>
      </p:sp>
      <p:sp>
        <p:nvSpPr>
          <p:cNvPr id="287" name="Google Shape;287;p31"/>
          <p:cNvSpPr/>
          <p:nvPr/>
        </p:nvSpPr>
        <p:spPr>
          <a:xfrm>
            <a:off x="0" y="2156637"/>
            <a:ext cx="2107897" cy="128764"/>
          </a:xfrm>
          <a:custGeom>
            <a:rect b="b" l="l" r="r" t="t"/>
            <a:pathLst>
              <a:path extrusionOk="0" h="8298" w="135840">
                <a:moveTo>
                  <a:pt x="1" y="1"/>
                </a:moveTo>
                <a:lnTo>
                  <a:pt x="1" y="8298"/>
                </a:lnTo>
                <a:lnTo>
                  <a:pt x="135840" y="8298"/>
                </a:lnTo>
                <a:lnTo>
                  <a:pt x="1358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1"/>
          <p:cNvSpPr/>
          <p:nvPr/>
        </p:nvSpPr>
        <p:spPr>
          <a:xfrm>
            <a:off x="2107970" y="2156637"/>
            <a:ext cx="1115538" cy="128764"/>
          </a:xfrm>
          <a:custGeom>
            <a:rect b="b" l="l" r="r" t="t"/>
            <a:pathLst>
              <a:path extrusionOk="0" h="8298" w="71889">
                <a:moveTo>
                  <a:pt x="1" y="1"/>
                </a:moveTo>
                <a:lnTo>
                  <a:pt x="1" y="8298"/>
                </a:lnTo>
                <a:lnTo>
                  <a:pt x="71889" y="8298"/>
                </a:lnTo>
                <a:lnTo>
                  <a:pt x="7188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31"/>
          <p:cNvSpPr/>
          <p:nvPr/>
        </p:nvSpPr>
        <p:spPr>
          <a:xfrm>
            <a:off x="430892" y="2369856"/>
            <a:ext cx="1645026" cy="128764"/>
          </a:xfrm>
          <a:custGeom>
            <a:rect b="b" l="l" r="r" t="t"/>
            <a:pathLst>
              <a:path extrusionOk="0" h="8298" w="106011">
                <a:moveTo>
                  <a:pt x="1" y="1"/>
                </a:moveTo>
                <a:lnTo>
                  <a:pt x="1" y="8297"/>
                </a:lnTo>
                <a:lnTo>
                  <a:pt x="106011" y="8297"/>
                </a:lnTo>
                <a:lnTo>
                  <a:pt x="10601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1"/>
          <p:cNvSpPr/>
          <p:nvPr/>
        </p:nvSpPr>
        <p:spPr>
          <a:xfrm>
            <a:off x="1597826" y="2369856"/>
            <a:ext cx="478141" cy="128764"/>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1"/>
          <p:cNvSpPr/>
          <p:nvPr/>
        </p:nvSpPr>
        <p:spPr>
          <a:xfrm>
            <a:off x="2665754" y="2369856"/>
            <a:ext cx="557777" cy="128764"/>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31"/>
          <p:cNvSpPr/>
          <p:nvPr/>
        </p:nvSpPr>
        <p:spPr>
          <a:xfrm>
            <a:off x="0" y="3222713"/>
            <a:ext cx="1472750" cy="128392"/>
          </a:xfrm>
          <a:custGeom>
            <a:rect b="b" l="l" r="r" t="t"/>
            <a:pathLst>
              <a:path extrusionOk="0" h="8274" w="94909">
                <a:moveTo>
                  <a:pt x="1" y="1"/>
                </a:moveTo>
                <a:lnTo>
                  <a:pt x="1" y="8274"/>
                </a:lnTo>
                <a:lnTo>
                  <a:pt x="94908" y="8274"/>
                </a:lnTo>
                <a:lnTo>
                  <a:pt x="949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1"/>
          <p:cNvSpPr/>
          <p:nvPr/>
        </p:nvSpPr>
        <p:spPr>
          <a:xfrm>
            <a:off x="2202118" y="2369856"/>
            <a:ext cx="128764" cy="128764"/>
          </a:xfrm>
          <a:custGeom>
            <a:rect b="b" l="l" r="r" t="t"/>
            <a:pathLst>
              <a:path extrusionOk="0" h="8298" w="8298">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1"/>
          <p:cNvSpPr/>
          <p:nvPr/>
        </p:nvSpPr>
        <p:spPr>
          <a:xfrm>
            <a:off x="2406772" y="2369856"/>
            <a:ext cx="128764" cy="128764"/>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31"/>
          <p:cNvSpPr/>
          <p:nvPr/>
        </p:nvSpPr>
        <p:spPr>
          <a:xfrm>
            <a:off x="2061089" y="2796292"/>
            <a:ext cx="128764" cy="128749"/>
          </a:xfrm>
          <a:custGeom>
            <a:rect b="b" l="l" r="r" t="t"/>
            <a:pathLst>
              <a:path extrusionOk="0" h="8297" w="8298">
                <a:moveTo>
                  <a:pt x="0" y="0"/>
                </a:moveTo>
                <a:lnTo>
                  <a:pt x="0" y="8297"/>
                </a:lnTo>
                <a:lnTo>
                  <a:pt x="8297" y="8297"/>
                </a:lnTo>
                <a:lnTo>
                  <a:pt x="8297"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1"/>
          <p:cNvSpPr/>
          <p:nvPr/>
        </p:nvSpPr>
        <p:spPr>
          <a:xfrm>
            <a:off x="1856436" y="2796292"/>
            <a:ext cx="128376" cy="128749"/>
          </a:xfrm>
          <a:custGeom>
            <a:rect b="b" l="l" r="r" t="t"/>
            <a:pathLst>
              <a:path extrusionOk="0" h="8297" w="8273">
                <a:moveTo>
                  <a:pt x="0" y="0"/>
                </a:moveTo>
                <a:lnTo>
                  <a:pt x="0" y="8297"/>
                </a:lnTo>
                <a:lnTo>
                  <a:pt x="8273" y="8297"/>
                </a:lnTo>
                <a:lnTo>
                  <a:pt x="827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31"/>
          <p:cNvSpPr/>
          <p:nvPr/>
        </p:nvSpPr>
        <p:spPr>
          <a:xfrm>
            <a:off x="641505" y="2796292"/>
            <a:ext cx="128764" cy="128749"/>
          </a:xfrm>
          <a:custGeom>
            <a:rect b="b" l="l" r="r" t="t"/>
            <a:pathLst>
              <a:path extrusionOk="0" h="8297" w="8298">
                <a:moveTo>
                  <a:pt x="1" y="0"/>
                </a:moveTo>
                <a:lnTo>
                  <a:pt x="1"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1"/>
          <p:cNvSpPr/>
          <p:nvPr/>
        </p:nvSpPr>
        <p:spPr>
          <a:xfrm>
            <a:off x="3094800" y="2583074"/>
            <a:ext cx="128749" cy="128764"/>
          </a:xfrm>
          <a:custGeom>
            <a:rect b="b" l="l" r="r" t="t"/>
            <a:pathLst>
              <a:path extrusionOk="0" h="8298"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1"/>
          <p:cNvSpPr/>
          <p:nvPr/>
        </p:nvSpPr>
        <p:spPr>
          <a:xfrm>
            <a:off x="191634" y="2369856"/>
            <a:ext cx="128764" cy="128764"/>
          </a:xfrm>
          <a:custGeom>
            <a:rect b="b" l="l" r="r" t="t"/>
            <a:pathLst>
              <a:path extrusionOk="0" h="8298" w="8298">
                <a:moveTo>
                  <a:pt x="1" y="1"/>
                </a:moveTo>
                <a:lnTo>
                  <a:pt x="1"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1"/>
          <p:cNvSpPr/>
          <p:nvPr/>
        </p:nvSpPr>
        <p:spPr>
          <a:xfrm>
            <a:off x="1339573" y="3009138"/>
            <a:ext cx="1644653" cy="128749"/>
          </a:xfrm>
          <a:custGeom>
            <a:rect b="b" l="l" r="r" t="t"/>
            <a:pathLst>
              <a:path extrusionOk="0" h="8297" w="105987">
                <a:moveTo>
                  <a:pt x="1" y="0"/>
                </a:moveTo>
                <a:lnTo>
                  <a:pt x="1" y="8297"/>
                </a:lnTo>
                <a:lnTo>
                  <a:pt x="105987" y="8297"/>
                </a:lnTo>
                <a:lnTo>
                  <a:pt x="10598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1"/>
          <p:cNvSpPr/>
          <p:nvPr/>
        </p:nvSpPr>
        <p:spPr>
          <a:xfrm>
            <a:off x="1339573" y="3009138"/>
            <a:ext cx="478156" cy="128749"/>
          </a:xfrm>
          <a:custGeom>
            <a:rect b="b" l="l" r="r" t="t"/>
            <a:pathLst>
              <a:path extrusionOk="0" h="8297" w="30814">
                <a:moveTo>
                  <a:pt x="1" y="0"/>
                </a:moveTo>
                <a:lnTo>
                  <a:pt x="1" y="8297"/>
                </a:lnTo>
                <a:lnTo>
                  <a:pt x="30813" y="8297"/>
                </a:lnTo>
                <a:lnTo>
                  <a:pt x="3081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31"/>
          <p:cNvSpPr/>
          <p:nvPr/>
        </p:nvSpPr>
        <p:spPr>
          <a:xfrm>
            <a:off x="0" y="3009510"/>
            <a:ext cx="749775" cy="128376"/>
          </a:xfrm>
          <a:custGeom>
            <a:rect b="b" l="l" r="r" t="t"/>
            <a:pathLst>
              <a:path extrusionOk="0" h="8273" w="48318">
                <a:moveTo>
                  <a:pt x="1" y="0"/>
                </a:moveTo>
                <a:lnTo>
                  <a:pt x="1" y="8273"/>
                </a:lnTo>
                <a:lnTo>
                  <a:pt x="48318" y="8273"/>
                </a:lnTo>
                <a:lnTo>
                  <a:pt x="4831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31"/>
          <p:cNvSpPr/>
          <p:nvPr/>
        </p:nvSpPr>
        <p:spPr>
          <a:xfrm>
            <a:off x="1084687" y="3009138"/>
            <a:ext cx="128764" cy="128749"/>
          </a:xfrm>
          <a:custGeom>
            <a:rect b="b" l="l" r="r" t="t"/>
            <a:pathLst>
              <a:path extrusionOk="0" h="8297" w="8298">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1"/>
          <p:cNvSpPr/>
          <p:nvPr/>
        </p:nvSpPr>
        <p:spPr>
          <a:xfrm>
            <a:off x="879662" y="3009138"/>
            <a:ext cx="128749" cy="128749"/>
          </a:xfrm>
          <a:custGeom>
            <a:rect b="b" l="l" r="r" t="t"/>
            <a:pathLst>
              <a:path extrusionOk="0" h="8297"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31"/>
          <p:cNvSpPr/>
          <p:nvPr/>
        </p:nvSpPr>
        <p:spPr>
          <a:xfrm>
            <a:off x="533979" y="3435558"/>
            <a:ext cx="128749" cy="128764"/>
          </a:xfrm>
          <a:custGeom>
            <a:rect b="b" l="l" r="r" t="t"/>
            <a:pathLst>
              <a:path extrusionOk="0" h="8298" w="8297">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31"/>
          <p:cNvSpPr/>
          <p:nvPr/>
        </p:nvSpPr>
        <p:spPr>
          <a:xfrm>
            <a:off x="338622" y="3435558"/>
            <a:ext cx="128749" cy="128764"/>
          </a:xfrm>
          <a:custGeom>
            <a:rect b="b" l="l" r="r" t="t"/>
            <a:pathLst>
              <a:path extrusionOk="0" h="8298" w="8297">
                <a:moveTo>
                  <a:pt x="0" y="1"/>
                </a:moveTo>
                <a:lnTo>
                  <a:pt x="0" y="8297"/>
                </a:lnTo>
                <a:lnTo>
                  <a:pt x="8297" y="8297"/>
                </a:lnTo>
                <a:lnTo>
                  <a:pt x="829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31"/>
          <p:cNvSpPr/>
          <p:nvPr/>
        </p:nvSpPr>
        <p:spPr>
          <a:xfrm>
            <a:off x="142891" y="3435558"/>
            <a:ext cx="128764" cy="128764"/>
          </a:xfrm>
          <a:custGeom>
            <a:rect b="b" l="l" r="r" t="t"/>
            <a:pathLst>
              <a:path extrusionOk="0" h="8298" w="8298">
                <a:moveTo>
                  <a:pt x="0" y="1"/>
                </a:moveTo>
                <a:lnTo>
                  <a:pt x="0"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31"/>
          <p:cNvSpPr/>
          <p:nvPr/>
        </p:nvSpPr>
        <p:spPr>
          <a:xfrm>
            <a:off x="3094800" y="3009138"/>
            <a:ext cx="128749" cy="128749"/>
          </a:xfrm>
          <a:custGeom>
            <a:rect b="b" l="l" r="r" t="t"/>
            <a:pathLst>
              <a:path extrusionOk="0" h="8297" w="8297">
                <a:moveTo>
                  <a:pt x="0" y="0"/>
                </a:moveTo>
                <a:lnTo>
                  <a:pt x="0" y="8297"/>
                </a:lnTo>
                <a:lnTo>
                  <a:pt x="8297" y="8297"/>
                </a:lnTo>
                <a:lnTo>
                  <a:pt x="8297"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31"/>
          <p:cNvSpPr/>
          <p:nvPr/>
        </p:nvSpPr>
        <p:spPr>
          <a:xfrm>
            <a:off x="1676332" y="2583074"/>
            <a:ext cx="1314984" cy="128764"/>
          </a:xfrm>
          <a:custGeom>
            <a:rect b="b" l="l" r="r" t="t"/>
            <a:pathLst>
              <a:path extrusionOk="0" h="8298" w="84742">
                <a:moveTo>
                  <a:pt x="1" y="0"/>
                </a:moveTo>
                <a:lnTo>
                  <a:pt x="1" y="8297"/>
                </a:lnTo>
                <a:lnTo>
                  <a:pt x="84741" y="8297"/>
                </a:lnTo>
                <a:lnTo>
                  <a:pt x="84741"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31"/>
          <p:cNvSpPr/>
          <p:nvPr/>
        </p:nvSpPr>
        <p:spPr>
          <a:xfrm>
            <a:off x="2267232" y="2796292"/>
            <a:ext cx="956281" cy="128749"/>
          </a:xfrm>
          <a:custGeom>
            <a:rect b="b" l="l" r="r" t="t"/>
            <a:pathLst>
              <a:path extrusionOk="0" h="8297" w="61626">
                <a:moveTo>
                  <a:pt x="1" y="0"/>
                </a:moveTo>
                <a:lnTo>
                  <a:pt x="1" y="8297"/>
                </a:lnTo>
                <a:lnTo>
                  <a:pt x="61626" y="8297"/>
                </a:lnTo>
                <a:lnTo>
                  <a:pt x="61626"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31"/>
          <p:cNvSpPr/>
          <p:nvPr/>
        </p:nvSpPr>
        <p:spPr>
          <a:xfrm>
            <a:off x="641505" y="2796292"/>
            <a:ext cx="896384" cy="128749"/>
          </a:xfrm>
          <a:custGeom>
            <a:rect b="b" l="l" r="r" t="t"/>
            <a:pathLst>
              <a:path extrusionOk="0" h="8297" w="57766">
                <a:moveTo>
                  <a:pt x="1" y="0"/>
                </a:moveTo>
                <a:lnTo>
                  <a:pt x="1" y="8297"/>
                </a:lnTo>
                <a:lnTo>
                  <a:pt x="57765" y="8297"/>
                </a:lnTo>
                <a:lnTo>
                  <a:pt x="57765"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31"/>
          <p:cNvSpPr/>
          <p:nvPr/>
        </p:nvSpPr>
        <p:spPr>
          <a:xfrm>
            <a:off x="0" y="2796292"/>
            <a:ext cx="449495" cy="128749"/>
          </a:xfrm>
          <a:custGeom>
            <a:rect b="b" l="l" r="r" t="t"/>
            <a:pathLst>
              <a:path extrusionOk="0" h="8297" w="28967">
                <a:moveTo>
                  <a:pt x="1" y="0"/>
                </a:moveTo>
                <a:lnTo>
                  <a:pt x="1" y="8297"/>
                </a:lnTo>
                <a:lnTo>
                  <a:pt x="28967" y="8297"/>
                </a:lnTo>
                <a:lnTo>
                  <a:pt x="2896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1"/>
          <p:cNvSpPr/>
          <p:nvPr/>
        </p:nvSpPr>
        <p:spPr>
          <a:xfrm>
            <a:off x="1676332" y="3222340"/>
            <a:ext cx="1547157" cy="128764"/>
          </a:xfrm>
          <a:custGeom>
            <a:rect b="b" l="l" r="r" t="t"/>
            <a:pathLst>
              <a:path extrusionOk="0" h="8298" w="99704">
                <a:moveTo>
                  <a:pt x="1" y="1"/>
                </a:moveTo>
                <a:lnTo>
                  <a:pt x="1" y="8298"/>
                </a:lnTo>
                <a:lnTo>
                  <a:pt x="99704" y="8298"/>
                </a:lnTo>
                <a:lnTo>
                  <a:pt x="99704"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1"/>
          <p:cNvSpPr/>
          <p:nvPr/>
        </p:nvSpPr>
        <p:spPr>
          <a:xfrm>
            <a:off x="2522506" y="3435558"/>
            <a:ext cx="701019" cy="128764"/>
          </a:xfrm>
          <a:custGeom>
            <a:rect b="b" l="l" r="r" t="t"/>
            <a:pathLst>
              <a:path extrusionOk="0" h="8298" w="45176">
                <a:moveTo>
                  <a:pt x="0" y="1"/>
                </a:moveTo>
                <a:lnTo>
                  <a:pt x="0" y="8297"/>
                </a:lnTo>
                <a:lnTo>
                  <a:pt x="45176" y="8297"/>
                </a:lnTo>
                <a:lnTo>
                  <a:pt x="45176"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31"/>
          <p:cNvSpPr/>
          <p:nvPr/>
        </p:nvSpPr>
        <p:spPr>
          <a:xfrm>
            <a:off x="0" y="2583074"/>
            <a:ext cx="1277773" cy="128764"/>
          </a:xfrm>
          <a:custGeom>
            <a:rect b="b" l="l" r="r" t="t"/>
            <a:pathLst>
              <a:path extrusionOk="0" h="8298" w="82344">
                <a:moveTo>
                  <a:pt x="1" y="0"/>
                </a:moveTo>
                <a:lnTo>
                  <a:pt x="1" y="8297"/>
                </a:lnTo>
                <a:lnTo>
                  <a:pt x="82343" y="8297"/>
                </a:lnTo>
                <a:lnTo>
                  <a:pt x="8234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1"/>
          <p:cNvSpPr/>
          <p:nvPr/>
        </p:nvSpPr>
        <p:spPr>
          <a:xfrm>
            <a:off x="812313" y="3435558"/>
            <a:ext cx="1562783" cy="128764"/>
          </a:xfrm>
          <a:custGeom>
            <a:rect b="b" l="l" r="r" t="t"/>
            <a:pathLst>
              <a:path extrusionOk="0" h="8298" w="100711">
                <a:moveTo>
                  <a:pt x="0" y="1"/>
                </a:moveTo>
                <a:lnTo>
                  <a:pt x="0" y="8297"/>
                </a:lnTo>
                <a:lnTo>
                  <a:pt x="100710" y="8297"/>
                </a:lnTo>
                <a:lnTo>
                  <a:pt x="10071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1"/>
          <p:cNvSpPr/>
          <p:nvPr/>
        </p:nvSpPr>
        <p:spPr>
          <a:xfrm>
            <a:off x="3223538" y="1474200"/>
            <a:ext cx="1086520" cy="2772465"/>
          </a:xfrm>
          <a:custGeom>
            <a:rect b="b" l="l" r="r" t="t"/>
            <a:pathLst>
              <a:path extrusionOk="0" h="178667" w="70019">
                <a:moveTo>
                  <a:pt x="1" y="1"/>
                </a:moveTo>
                <a:lnTo>
                  <a:pt x="1" y="22085"/>
                </a:lnTo>
                <a:lnTo>
                  <a:pt x="7434" y="22085"/>
                </a:lnTo>
                <a:cubicBezTo>
                  <a:pt x="22133" y="22637"/>
                  <a:pt x="29495" y="30574"/>
                  <a:pt x="29495" y="45848"/>
                </a:cubicBezTo>
                <a:lnTo>
                  <a:pt x="29495" y="60259"/>
                </a:lnTo>
                <a:cubicBezTo>
                  <a:pt x="29495" y="76397"/>
                  <a:pt x="35082" y="85941"/>
                  <a:pt x="46256" y="88914"/>
                </a:cubicBezTo>
                <a:lnTo>
                  <a:pt x="46256" y="89753"/>
                </a:lnTo>
                <a:cubicBezTo>
                  <a:pt x="35082" y="92727"/>
                  <a:pt x="29495" y="102270"/>
                  <a:pt x="29495" y="118408"/>
                </a:cubicBezTo>
                <a:lnTo>
                  <a:pt x="29495" y="132843"/>
                </a:lnTo>
                <a:cubicBezTo>
                  <a:pt x="29495" y="148405"/>
                  <a:pt x="22133" y="156390"/>
                  <a:pt x="7434" y="156822"/>
                </a:cubicBezTo>
                <a:lnTo>
                  <a:pt x="1" y="156822"/>
                </a:lnTo>
                <a:lnTo>
                  <a:pt x="1" y="178666"/>
                </a:lnTo>
                <a:lnTo>
                  <a:pt x="7434" y="178666"/>
                </a:lnTo>
                <a:cubicBezTo>
                  <a:pt x="21869" y="178379"/>
                  <a:pt x="33259" y="174038"/>
                  <a:pt x="41604" y="165622"/>
                </a:cubicBezTo>
                <a:cubicBezTo>
                  <a:pt x="49948" y="157205"/>
                  <a:pt x="54121" y="145072"/>
                  <a:pt x="54121" y="129222"/>
                </a:cubicBezTo>
                <a:lnTo>
                  <a:pt x="54121" y="115866"/>
                </a:lnTo>
                <a:cubicBezTo>
                  <a:pt x="54121" y="111046"/>
                  <a:pt x="55032" y="107234"/>
                  <a:pt x="56878" y="104404"/>
                </a:cubicBezTo>
                <a:cubicBezTo>
                  <a:pt x="58701" y="101575"/>
                  <a:pt x="61266" y="100160"/>
                  <a:pt x="64503" y="100160"/>
                </a:cubicBezTo>
                <a:lnTo>
                  <a:pt x="70019" y="100160"/>
                </a:lnTo>
                <a:lnTo>
                  <a:pt x="70019" y="78315"/>
                </a:lnTo>
                <a:lnTo>
                  <a:pt x="64503" y="78315"/>
                </a:lnTo>
                <a:cubicBezTo>
                  <a:pt x="61266" y="78315"/>
                  <a:pt x="58701" y="76901"/>
                  <a:pt x="56878" y="74071"/>
                </a:cubicBezTo>
                <a:cubicBezTo>
                  <a:pt x="55032" y="71242"/>
                  <a:pt x="54121" y="67405"/>
                  <a:pt x="54121" y="62609"/>
                </a:cubicBezTo>
                <a:lnTo>
                  <a:pt x="54121" y="49661"/>
                </a:lnTo>
                <a:cubicBezTo>
                  <a:pt x="54121" y="33667"/>
                  <a:pt x="49972" y="21510"/>
                  <a:pt x="41700" y="13165"/>
                </a:cubicBezTo>
                <a:cubicBezTo>
                  <a:pt x="33427" y="4821"/>
                  <a:pt x="22013" y="433"/>
                  <a:pt x="7434" y="1"/>
                </a:cubicBez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31"/>
          <p:cNvSpPr/>
          <p:nvPr/>
        </p:nvSpPr>
        <p:spPr>
          <a:xfrm>
            <a:off x="-12" y="4446900"/>
            <a:ext cx="1086600" cy="69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CUSTOM_8">
    <p:spTree>
      <p:nvGrpSpPr>
        <p:cNvPr id="319" name="Shape 319"/>
        <p:cNvGrpSpPr/>
        <p:nvPr/>
      </p:nvGrpSpPr>
      <p:grpSpPr>
        <a:xfrm>
          <a:off x="0" y="0"/>
          <a:ext cx="0" cy="0"/>
          <a:chOff x="0" y="0"/>
          <a:chExt cx="0" cy="0"/>
        </a:xfrm>
      </p:grpSpPr>
      <p:sp>
        <p:nvSpPr>
          <p:cNvPr id="320" name="Google Shape;320;p32"/>
          <p:cNvSpPr/>
          <p:nvPr/>
        </p:nvSpPr>
        <p:spPr>
          <a:xfrm>
            <a:off x="5445850" y="1359975"/>
            <a:ext cx="3697248" cy="1208576"/>
          </a:xfrm>
          <a:custGeom>
            <a:rect b="b" l="l" r="r" t="t"/>
            <a:pathLst>
              <a:path extrusionOk="0" h="37768" w="115539">
                <a:moveTo>
                  <a:pt x="1" y="0"/>
                </a:moveTo>
                <a:lnTo>
                  <a:pt x="115539" y="0"/>
                </a:lnTo>
                <a:lnTo>
                  <a:pt x="115539" y="37767"/>
                </a:lnTo>
                <a:lnTo>
                  <a:pt x="1" y="37767"/>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32"/>
          <p:cNvSpPr/>
          <p:nvPr/>
        </p:nvSpPr>
        <p:spPr>
          <a:xfrm>
            <a:off x="-899" y="2568525"/>
            <a:ext cx="3697248" cy="1208544"/>
          </a:xfrm>
          <a:custGeom>
            <a:rect b="b" l="l" r="r" t="t"/>
            <a:pathLst>
              <a:path extrusionOk="0" h="37767" w="115539">
                <a:moveTo>
                  <a:pt x="0" y="0"/>
                </a:moveTo>
                <a:lnTo>
                  <a:pt x="115538" y="0"/>
                </a:lnTo>
                <a:lnTo>
                  <a:pt x="115538" y="37767"/>
                </a:lnTo>
                <a:lnTo>
                  <a:pt x="0" y="37767"/>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32"/>
          <p:cNvSpPr/>
          <p:nvPr/>
        </p:nvSpPr>
        <p:spPr>
          <a:xfrm>
            <a:off x="-905" y="-3217"/>
            <a:ext cx="3697248" cy="357024"/>
          </a:xfrm>
          <a:custGeom>
            <a:rect b="b" l="l" r="r" t="t"/>
            <a:pathLst>
              <a:path extrusionOk="0" h="11157" w="115539">
                <a:moveTo>
                  <a:pt x="0" y="0"/>
                </a:moveTo>
                <a:lnTo>
                  <a:pt x="115538" y="0"/>
                </a:lnTo>
                <a:lnTo>
                  <a:pt x="115538" y="11156"/>
                </a:lnTo>
                <a:lnTo>
                  <a:pt x="0" y="11156"/>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32"/>
          <p:cNvSpPr/>
          <p:nvPr/>
        </p:nvSpPr>
        <p:spPr>
          <a:xfrm>
            <a:off x="-905" y="3584623"/>
            <a:ext cx="417216" cy="384864"/>
          </a:xfrm>
          <a:custGeom>
            <a:rect b="b" l="l" r="r" t="t"/>
            <a:pathLst>
              <a:path extrusionOk="0" h="12027" w="13038">
                <a:moveTo>
                  <a:pt x="0" y="1"/>
                </a:moveTo>
                <a:lnTo>
                  <a:pt x="13037" y="1"/>
                </a:lnTo>
                <a:lnTo>
                  <a:pt x="13037" y="12026"/>
                </a:lnTo>
                <a:lnTo>
                  <a:pt x="0"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32"/>
          <p:cNvSpPr/>
          <p:nvPr/>
        </p:nvSpPr>
        <p:spPr>
          <a:xfrm>
            <a:off x="8017591" y="1161103"/>
            <a:ext cx="1125504" cy="384832"/>
          </a:xfrm>
          <a:custGeom>
            <a:rect b="b" l="l" r="r" t="t"/>
            <a:pathLst>
              <a:path extrusionOk="0" h="12026" w="35172">
                <a:moveTo>
                  <a:pt x="1" y="0"/>
                </a:moveTo>
                <a:lnTo>
                  <a:pt x="35172" y="0"/>
                </a:lnTo>
                <a:lnTo>
                  <a:pt x="35172" y="12026"/>
                </a:lnTo>
                <a:lnTo>
                  <a:pt x="1"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32"/>
          <p:cNvSpPr txBox="1"/>
          <p:nvPr>
            <p:ph idx="1" type="subTitle"/>
          </p:nvPr>
        </p:nvSpPr>
        <p:spPr>
          <a:xfrm>
            <a:off x="5626675" y="1941426"/>
            <a:ext cx="2391600" cy="4662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500"/>
              <a:buNone/>
              <a:defRPr sz="1500">
                <a:solidFill>
                  <a:schemeClr val="dk1"/>
                </a:solidFill>
              </a:defRPr>
            </a:lvl2pPr>
            <a:lvl3pPr lvl="2" rtl="0">
              <a:lnSpc>
                <a:spcPct val="100000"/>
              </a:lnSpc>
              <a:spcBef>
                <a:spcPts val="0"/>
              </a:spcBef>
              <a:spcAft>
                <a:spcPts val="0"/>
              </a:spcAft>
              <a:buClr>
                <a:schemeClr val="dk1"/>
              </a:buClr>
              <a:buSzPts val="1500"/>
              <a:buNone/>
              <a:defRPr sz="1500">
                <a:solidFill>
                  <a:schemeClr val="dk1"/>
                </a:solidFill>
              </a:defRPr>
            </a:lvl3pPr>
            <a:lvl4pPr lvl="3" rtl="0">
              <a:lnSpc>
                <a:spcPct val="100000"/>
              </a:lnSpc>
              <a:spcBef>
                <a:spcPts val="0"/>
              </a:spcBef>
              <a:spcAft>
                <a:spcPts val="0"/>
              </a:spcAft>
              <a:buClr>
                <a:schemeClr val="dk1"/>
              </a:buClr>
              <a:buSzPts val="1500"/>
              <a:buNone/>
              <a:defRPr sz="1500">
                <a:solidFill>
                  <a:schemeClr val="dk1"/>
                </a:solidFill>
              </a:defRPr>
            </a:lvl4pPr>
            <a:lvl5pPr lvl="4" rtl="0">
              <a:lnSpc>
                <a:spcPct val="100000"/>
              </a:lnSpc>
              <a:spcBef>
                <a:spcPts val="0"/>
              </a:spcBef>
              <a:spcAft>
                <a:spcPts val="0"/>
              </a:spcAft>
              <a:buClr>
                <a:schemeClr val="dk1"/>
              </a:buClr>
              <a:buSzPts val="1500"/>
              <a:buNone/>
              <a:defRPr sz="1500">
                <a:solidFill>
                  <a:schemeClr val="dk1"/>
                </a:solidFill>
              </a:defRPr>
            </a:lvl5pPr>
            <a:lvl6pPr lvl="5" rtl="0">
              <a:lnSpc>
                <a:spcPct val="100000"/>
              </a:lnSpc>
              <a:spcBef>
                <a:spcPts val="0"/>
              </a:spcBef>
              <a:spcAft>
                <a:spcPts val="0"/>
              </a:spcAft>
              <a:buClr>
                <a:schemeClr val="dk1"/>
              </a:buClr>
              <a:buSzPts val="1500"/>
              <a:buNone/>
              <a:defRPr sz="1500">
                <a:solidFill>
                  <a:schemeClr val="dk1"/>
                </a:solidFill>
              </a:defRPr>
            </a:lvl6pPr>
            <a:lvl7pPr lvl="6" rtl="0">
              <a:lnSpc>
                <a:spcPct val="100000"/>
              </a:lnSpc>
              <a:spcBef>
                <a:spcPts val="0"/>
              </a:spcBef>
              <a:spcAft>
                <a:spcPts val="0"/>
              </a:spcAft>
              <a:buClr>
                <a:schemeClr val="dk1"/>
              </a:buClr>
              <a:buSzPts val="1500"/>
              <a:buNone/>
              <a:defRPr sz="1500">
                <a:solidFill>
                  <a:schemeClr val="dk1"/>
                </a:solidFill>
              </a:defRPr>
            </a:lvl7pPr>
            <a:lvl8pPr lvl="7" rtl="0">
              <a:lnSpc>
                <a:spcPct val="100000"/>
              </a:lnSpc>
              <a:spcBef>
                <a:spcPts val="0"/>
              </a:spcBef>
              <a:spcAft>
                <a:spcPts val="0"/>
              </a:spcAft>
              <a:buClr>
                <a:schemeClr val="dk1"/>
              </a:buClr>
              <a:buSzPts val="1500"/>
              <a:buNone/>
              <a:defRPr sz="1500">
                <a:solidFill>
                  <a:schemeClr val="dk1"/>
                </a:solidFill>
              </a:defRPr>
            </a:lvl8pPr>
            <a:lvl9pPr lvl="8" rtl="0">
              <a:lnSpc>
                <a:spcPct val="100000"/>
              </a:lnSpc>
              <a:spcBef>
                <a:spcPts val="0"/>
              </a:spcBef>
              <a:spcAft>
                <a:spcPts val="0"/>
              </a:spcAft>
              <a:buClr>
                <a:schemeClr val="dk1"/>
              </a:buClr>
              <a:buSzPts val="1500"/>
              <a:buNone/>
              <a:defRPr sz="1500">
                <a:solidFill>
                  <a:schemeClr val="dk1"/>
                </a:solidFill>
              </a:defRPr>
            </a:lvl9pPr>
          </a:lstStyle>
          <a:p/>
        </p:txBody>
      </p:sp>
      <p:sp>
        <p:nvSpPr>
          <p:cNvPr id="326" name="Google Shape;326;p32"/>
          <p:cNvSpPr txBox="1"/>
          <p:nvPr>
            <p:ph idx="2" type="subTitle"/>
          </p:nvPr>
        </p:nvSpPr>
        <p:spPr>
          <a:xfrm>
            <a:off x="1129300" y="3151101"/>
            <a:ext cx="2391600" cy="4683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500"/>
              <a:buNone/>
              <a:defRPr sz="1400"/>
            </a:lvl1pPr>
            <a:lvl2pPr lvl="1" rtl="0" algn="r">
              <a:lnSpc>
                <a:spcPct val="100000"/>
              </a:lnSpc>
              <a:spcBef>
                <a:spcPts val="0"/>
              </a:spcBef>
              <a:spcAft>
                <a:spcPts val="0"/>
              </a:spcAft>
              <a:buSzPts val="1500"/>
              <a:buNone/>
              <a:defRPr sz="1500"/>
            </a:lvl2pPr>
            <a:lvl3pPr lvl="2" rtl="0" algn="r">
              <a:lnSpc>
                <a:spcPct val="100000"/>
              </a:lnSpc>
              <a:spcBef>
                <a:spcPts val="0"/>
              </a:spcBef>
              <a:spcAft>
                <a:spcPts val="0"/>
              </a:spcAft>
              <a:buSzPts val="1500"/>
              <a:buNone/>
              <a:defRPr sz="1500"/>
            </a:lvl3pPr>
            <a:lvl4pPr lvl="3" rtl="0" algn="r">
              <a:lnSpc>
                <a:spcPct val="100000"/>
              </a:lnSpc>
              <a:spcBef>
                <a:spcPts val="0"/>
              </a:spcBef>
              <a:spcAft>
                <a:spcPts val="0"/>
              </a:spcAft>
              <a:buSzPts val="1500"/>
              <a:buNone/>
              <a:defRPr sz="1500"/>
            </a:lvl4pPr>
            <a:lvl5pPr lvl="4" rtl="0" algn="r">
              <a:lnSpc>
                <a:spcPct val="100000"/>
              </a:lnSpc>
              <a:spcBef>
                <a:spcPts val="0"/>
              </a:spcBef>
              <a:spcAft>
                <a:spcPts val="0"/>
              </a:spcAft>
              <a:buSzPts val="1500"/>
              <a:buNone/>
              <a:defRPr sz="1500"/>
            </a:lvl5pPr>
            <a:lvl6pPr lvl="5" rtl="0" algn="r">
              <a:lnSpc>
                <a:spcPct val="100000"/>
              </a:lnSpc>
              <a:spcBef>
                <a:spcPts val="0"/>
              </a:spcBef>
              <a:spcAft>
                <a:spcPts val="0"/>
              </a:spcAft>
              <a:buSzPts val="1500"/>
              <a:buNone/>
              <a:defRPr sz="1500"/>
            </a:lvl6pPr>
            <a:lvl7pPr lvl="6" rtl="0" algn="r">
              <a:lnSpc>
                <a:spcPct val="100000"/>
              </a:lnSpc>
              <a:spcBef>
                <a:spcPts val="0"/>
              </a:spcBef>
              <a:spcAft>
                <a:spcPts val="0"/>
              </a:spcAft>
              <a:buSzPts val="1500"/>
              <a:buNone/>
              <a:defRPr sz="1500"/>
            </a:lvl7pPr>
            <a:lvl8pPr lvl="7" rtl="0" algn="r">
              <a:lnSpc>
                <a:spcPct val="100000"/>
              </a:lnSpc>
              <a:spcBef>
                <a:spcPts val="0"/>
              </a:spcBef>
              <a:spcAft>
                <a:spcPts val="0"/>
              </a:spcAft>
              <a:buSzPts val="1500"/>
              <a:buNone/>
              <a:defRPr sz="1500"/>
            </a:lvl8pPr>
            <a:lvl9pPr lvl="8" rtl="0" algn="r">
              <a:lnSpc>
                <a:spcPct val="100000"/>
              </a:lnSpc>
              <a:spcBef>
                <a:spcPts val="0"/>
              </a:spcBef>
              <a:spcAft>
                <a:spcPts val="0"/>
              </a:spcAft>
              <a:buSzPts val="1500"/>
              <a:buNone/>
              <a:defRPr sz="1500"/>
            </a:lvl9pPr>
          </a:lstStyle>
          <a:p/>
        </p:txBody>
      </p:sp>
      <p:sp>
        <p:nvSpPr>
          <p:cNvPr id="327" name="Google Shape;327;p32"/>
          <p:cNvSpPr txBox="1"/>
          <p:nvPr>
            <p:ph type="title"/>
          </p:nvPr>
        </p:nvSpPr>
        <p:spPr>
          <a:xfrm>
            <a:off x="1125100" y="2794025"/>
            <a:ext cx="2395800" cy="2634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SzPts val="2200"/>
              <a:buNone/>
              <a:defRPr sz="2200"/>
            </a:lvl1pPr>
            <a:lvl2pPr lvl="1" rtl="0" algn="r">
              <a:lnSpc>
                <a:spcPct val="100000"/>
              </a:lnSpc>
              <a:spcBef>
                <a:spcPts val="0"/>
              </a:spcBef>
              <a:spcAft>
                <a:spcPts val="0"/>
              </a:spcAft>
              <a:buSzPts val="4800"/>
              <a:buNone/>
              <a:defRPr sz="4800"/>
            </a:lvl2pPr>
            <a:lvl3pPr lvl="2" rtl="0" algn="r">
              <a:lnSpc>
                <a:spcPct val="100000"/>
              </a:lnSpc>
              <a:spcBef>
                <a:spcPts val="0"/>
              </a:spcBef>
              <a:spcAft>
                <a:spcPts val="0"/>
              </a:spcAft>
              <a:buSzPts val="4800"/>
              <a:buNone/>
              <a:defRPr sz="4800"/>
            </a:lvl3pPr>
            <a:lvl4pPr lvl="3" rtl="0" algn="r">
              <a:lnSpc>
                <a:spcPct val="100000"/>
              </a:lnSpc>
              <a:spcBef>
                <a:spcPts val="0"/>
              </a:spcBef>
              <a:spcAft>
                <a:spcPts val="0"/>
              </a:spcAft>
              <a:buSzPts val="4800"/>
              <a:buNone/>
              <a:defRPr sz="4800"/>
            </a:lvl4pPr>
            <a:lvl5pPr lvl="4" rtl="0" algn="r">
              <a:lnSpc>
                <a:spcPct val="100000"/>
              </a:lnSpc>
              <a:spcBef>
                <a:spcPts val="0"/>
              </a:spcBef>
              <a:spcAft>
                <a:spcPts val="0"/>
              </a:spcAft>
              <a:buSzPts val="4800"/>
              <a:buNone/>
              <a:defRPr sz="4800"/>
            </a:lvl5pPr>
            <a:lvl6pPr lvl="5" rtl="0" algn="r">
              <a:lnSpc>
                <a:spcPct val="100000"/>
              </a:lnSpc>
              <a:spcBef>
                <a:spcPts val="0"/>
              </a:spcBef>
              <a:spcAft>
                <a:spcPts val="0"/>
              </a:spcAft>
              <a:buSzPts val="4800"/>
              <a:buNone/>
              <a:defRPr sz="4800"/>
            </a:lvl6pPr>
            <a:lvl7pPr lvl="6" rtl="0" algn="r">
              <a:lnSpc>
                <a:spcPct val="100000"/>
              </a:lnSpc>
              <a:spcBef>
                <a:spcPts val="0"/>
              </a:spcBef>
              <a:spcAft>
                <a:spcPts val="0"/>
              </a:spcAft>
              <a:buSzPts val="4800"/>
              <a:buNone/>
              <a:defRPr sz="4800"/>
            </a:lvl7pPr>
            <a:lvl8pPr lvl="7" rtl="0" algn="r">
              <a:lnSpc>
                <a:spcPct val="100000"/>
              </a:lnSpc>
              <a:spcBef>
                <a:spcPts val="0"/>
              </a:spcBef>
              <a:spcAft>
                <a:spcPts val="0"/>
              </a:spcAft>
              <a:buSzPts val="4800"/>
              <a:buNone/>
              <a:defRPr sz="4800"/>
            </a:lvl8pPr>
            <a:lvl9pPr lvl="8" rtl="0" algn="r">
              <a:lnSpc>
                <a:spcPct val="100000"/>
              </a:lnSpc>
              <a:spcBef>
                <a:spcPts val="0"/>
              </a:spcBef>
              <a:spcAft>
                <a:spcPts val="0"/>
              </a:spcAft>
              <a:buSzPts val="4800"/>
              <a:buNone/>
              <a:defRPr sz="4800"/>
            </a:lvl9pPr>
          </a:lstStyle>
          <a:p/>
        </p:txBody>
      </p:sp>
      <p:sp>
        <p:nvSpPr>
          <p:cNvPr id="328" name="Google Shape;328;p32"/>
          <p:cNvSpPr txBox="1"/>
          <p:nvPr>
            <p:ph idx="3" type="title"/>
          </p:nvPr>
        </p:nvSpPr>
        <p:spPr>
          <a:xfrm>
            <a:off x="5626675" y="1582550"/>
            <a:ext cx="2395800" cy="265200"/>
          </a:xfrm>
          <a:prstGeom prst="rect">
            <a:avLst/>
          </a:prstGeom>
        </p:spPr>
        <p:txBody>
          <a:bodyPr anchorCtr="0" anchor="ctr" bIns="0" lIns="91425" spcFirstLastPara="1" rIns="91425" wrap="square" tIns="0">
            <a:noAutofit/>
          </a:bodyPr>
          <a:lstStyle>
            <a:lvl1pPr lvl="0" rtl="0">
              <a:lnSpc>
                <a:spcPct val="100000"/>
              </a:lnSpc>
              <a:spcBef>
                <a:spcPts val="0"/>
              </a:spcBef>
              <a:spcAft>
                <a:spcPts val="0"/>
              </a:spcAft>
              <a:buClr>
                <a:schemeClr val="dk1"/>
              </a:buClr>
              <a:buSzPts val="2200"/>
              <a:buNone/>
              <a:defRPr sz="22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cSld name="CUSTOM_10">
    <p:spTree>
      <p:nvGrpSpPr>
        <p:cNvPr id="329" name="Shape 329"/>
        <p:cNvGrpSpPr/>
        <p:nvPr/>
      </p:nvGrpSpPr>
      <p:grpSpPr>
        <a:xfrm>
          <a:off x="0" y="0"/>
          <a:ext cx="0" cy="0"/>
          <a:chOff x="0" y="0"/>
          <a:chExt cx="0" cy="0"/>
        </a:xfrm>
      </p:grpSpPr>
      <p:sp>
        <p:nvSpPr>
          <p:cNvPr id="330" name="Google Shape;330;p33"/>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Font typeface="Roboto"/>
              <a:buAutoNum type="arabicPeriod"/>
              <a:defRPr sz="1200"/>
            </a:lvl1pPr>
            <a:lvl2pPr lvl="1" rtl="0" algn="ctr">
              <a:lnSpc>
                <a:spcPct val="100000"/>
              </a:lnSpc>
              <a:spcBef>
                <a:spcPts val="0"/>
              </a:spcBef>
              <a:spcAft>
                <a:spcPts val="0"/>
              </a:spcAft>
              <a:buSzPts val="1200"/>
              <a:buFont typeface="Roboto Condensed Light"/>
              <a:buAutoNum type="alphaLcPeriod"/>
              <a:defRPr sz="1200"/>
            </a:lvl2pPr>
            <a:lvl3pPr lvl="2" rtl="0" algn="ctr">
              <a:lnSpc>
                <a:spcPct val="100000"/>
              </a:lnSpc>
              <a:spcBef>
                <a:spcPts val="0"/>
              </a:spcBef>
              <a:spcAft>
                <a:spcPts val="0"/>
              </a:spcAft>
              <a:buSzPts val="1200"/>
              <a:buFont typeface="Roboto Condensed Light"/>
              <a:buAutoNum type="romanLcPeriod"/>
              <a:defRPr sz="1200"/>
            </a:lvl3pPr>
            <a:lvl4pPr lvl="3" rtl="0" algn="ctr">
              <a:lnSpc>
                <a:spcPct val="100000"/>
              </a:lnSpc>
              <a:spcBef>
                <a:spcPts val="0"/>
              </a:spcBef>
              <a:spcAft>
                <a:spcPts val="0"/>
              </a:spcAft>
              <a:buSzPts val="1200"/>
              <a:buFont typeface="Roboto Condensed Light"/>
              <a:buAutoNum type="arabicPeriod"/>
              <a:defRPr sz="1200"/>
            </a:lvl4pPr>
            <a:lvl5pPr lvl="4" rtl="0" algn="ctr">
              <a:lnSpc>
                <a:spcPct val="100000"/>
              </a:lnSpc>
              <a:spcBef>
                <a:spcPts val="0"/>
              </a:spcBef>
              <a:spcAft>
                <a:spcPts val="0"/>
              </a:spcAft>
              <a:buSzPts val="1200"/>
              <a:buFont typeface="Roboto Condensed Light"/>
              <a:buAutoNum type="alphaLcPeriod"/>
              <a:defRPr sz="1200"/>
            </a:lvl5pPr>
            <a:lvl6pPr lvl="5" rtl="0" algn="ctr">
              <a:lnSpc>
                <a:spcPct val="100000"/>
              </a:lnSpc>
              <a:spcBef>
                <a:spcPts val="0"/>
              </a:spcBef>
              <a:spcAft>
                <a:spcPts val="0"/>
              </a:spcAft>
              <a:buSzPts val="1200"/>
              <a:buFont typeface="Roboto Condensed Light"/>
              <a:buAutoNum type="romanLcPeriod"/>
              <a:defRPr sz="1200"/>
            </a:lvl6pPr>
            <a:lvl7pPr lvl="6" rtl="0" algn="ctr">
              <a:lnSpc>
                <a:spcPct val="100000"/>
              </a:lnSpc>
              <a:spcBef>
                <a:spcPts val="0"/>
              </a:spcBef>
              <a:spcAft>
                <a:spcPts val="0"/>
              </a:spcAft>
              <a:buSzPts val="1200"/>
              <a:buFont typeface="Roboto Condensed Light"/>
              <a:buAutoNum type="arabicPeriod"/>
              <a:defRPr sz="1200"/>
            </a:lvl7pPr>
            <a:lvl8pPr lvl="7" rtl="0" algn="ctr">
              <a:lnSpc>
                <a:spcPct val="100000"/>
              </a:lnSpc>
              <a:spcBef>
                <a:spcPts val="0"/>
              </a:spcBef>
              <a:spcAft>
                <a:spcPts val="0"/>
              </a:spcAft>
              <a:buSzPts val="1200"/>
              <a:buFont typeface="Roboto Condensed Light"/>
              <a:buAutoNum type="alphaLcPeriod"/>
              <a:defRPr sz="1200"/>
            </a:lvl8pPr>
            <a:lvl9pPr lvl="8" rtl="0" algn="ctr">
              <a:lnSpc>
                <a:spcPct val="100000"/>
              </a:lnSpc>
              <a:spcBef>
                <a:spcPts val="0"/>
              </a:spcBef>
              <a:spcAft>
                <a:spcPts val="0"/>
              </a:spcAft>
              <a:buSzPts val="1200"/>
              <a:buFont typeface="Roboto Condensed Light"/>
              <a:buAutoNum type="romanLcPeriod"/>
              <a:defRPr sz="1200"/>
            </a:lvl9pPr>
          </a:lstStyle>
          <a:p/>
        </p:txBody>
      </p:sp>
      <p:sp>
        <p:nvSpPr>
          <p:cNvPr id="331" name="Google Shape;331;p33"/>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1">
    <p:spTree>
      <p:nvGrpSpPr>
        <p:cNvPr id="332" name="Shape 332"/>
        <p:cNvGrpSpPr/>
        <p:nvPr/>
      </p:nvGrpSpPr>
      <p:grpSpPr>
        <a:xfrm>
          <a:off x="0" y="0"/>
          <a:ext cx="0" cy="0"/>
          <a:chOff x="0" y="0"/>
          <a:chExt cx="0" cy="0"/>
        </a:xfrm>
      </p:grpSpPr>
      <p:sp>
        <p:nvSpPr>
          <p:cNvPr id="333" name="Google Shape;333;p34"/>
          <p:cNvSpPr txBox="1"/>
          <p:nvPr>
            <p:ph idx="1" type="subTitle"/>
          </p:nvPr>
        </p:nvSpPr>
        <p:spPr>
          <a:xfrm>
            <a:off x="6416724"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4" name="Google Shape;334;p34"/>
          <p:cNvSpPr txBox="1"/>
          <p:nvPr>
            <p:ph type="title"/>
          </p:nvPr>
        </p:nvSpPr>
        <p:spPr>
          <a:xfrm>
            <a:off x="6385849"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35" name="Google Shape;335;p34"/>
          <p:cNvSpPr txBox="1"/>
          <p:nvPr>
            <p:ph idx="2" type="subTitle"/>
          </p:nvPr>
        </p:nvSpPr>
        <p:spPr>
          <a:xfrm>
            <a:off x="835225"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6" name="Google Shape;336;p34"/>
          <p:cNvSpPr txBox="1"/>
          <p:nvPr>
            <p:ph idx="3" type="title"/>
          </p:nvPr>
        </p:nvSpPr>
        <p:spPr>
          <a:xfrm>
            <a:off x="804350"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37" name="Google Shape;337;p34"/>
          <p:cNvSpPr txBox="1"/>
          <p:nvPr>
            <p:ph idx="4" type="subTitle"/>
          </p:nvPr>
        </p:nvSpPr>
        <p:spPr>
          <a:xfrm>
            <a:off x="3624150"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8" name="Google Shape;338;p34"/>
          <p:cNvSpPr txBox="1"/>
          <p:nvPr>
            <p:ph idx="5" type="title"/>
          </p:nvPr>
        </p:nvSpPr>
        <p:spPr>
          <a:xfrm>
            <a:off x="3593246" y="17533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39" name="Google Shape;339;p34"/>
          <p:cNvSpPr txBox="1"/>
          <p:nvPr>
            <p:ph idx="6" type="subTitle"/>
          </p:nvPr>
        </p:nvSpPr>
        <p:spPr>
          <a:xfrm>
            <a:off x="6416724"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0" name="Google Shape;340;p34"/>
          <p:cNvSpPr txBox="1"/>
          <p:nvPr>
            <p:ph idx="7" type="title"/>
          </p:nvPr>
        </p:nvSpPr>
        <p:spPr>
          <a:xfrm>
            <a:off x="6385824"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41" name="Google Shape;341;p34"/>
          <p:cNvSpPr txBox="1"/>
          <p:nvPr>
            <p:ph idx="8" type="subTitle"/>
          </p:nvPr>
        </p:nvSpPr>
        <p:spPr>
          <a:xfrm>
            <a:off x="835225"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2" name="Google Shape;342;p34"/>
          <p:cNvSpPr txBox="1"/>
          <p:nvPr>
            <p:ph idx="9" type="title"/>
          </p:nvPr>
        </p:nvSpPr>
        <p:spPr>
          <a:xfrm>
            <a:off x="804325"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43" name="Google Shape;343;p34"/>
          <p:cNvSpPr txBox="1"/>
          <p:nvPr>
            <p:ph idx="13" type="subTitle"/>
          </p:nvPr>
        </p:nvSpPr>
        <p:spPr>
          <a:xfrm>
            <a:off x="3624150"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4" name="Google Shape;344;p34"/>
          <p:cNvSpPr txBox="1"/>
          <p:nvPr>
            <p:ph idx="14" type="title"/>
          </p:nvPr>
        </p:nvSpPr>
        <p:spPr>
          <a:xfrm>
            <a:off x="3593246" y="32966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345" name="Google Shape;345;p34"/>
          <p:cNvSpPr txBox="1"/>
          <p:nvPr>
            <p:ph idx="1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346" name="Google Shape;346;p34"/>
          <p:cNvSpPr/>
          <p:nvPr/>
        </p:nvSpPr>
        <p:spPr>
          <a:xfrm flipH="1">
            <a:off x="-40" y="1952289"/>
            <a:ext cx="7790203" cy="13187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34"/>
          <p:cNvSpPr/>
          <p:nvPr/>
        </p:nvSpPr>
        <p:spPr>
          <a:xfrm flipH="1">
            <a:off x="933395" y="3495600"/>
            <a:ext cx="8210589" cy="131851"/>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Percentages">
  <p:cSld name="CUSTOM_12">
    <p:spTree>
      <p:nvGrpSpPr>
        <p:cNvPr id="348" name="Shape 348"/>
        <p:cNvGrpSpPr/>
        <p:nvPr/>
      </p:nvGrpSpPr>
      <p:grpSpPr>
        <a:xfrm>
          <a:off x="0" y="0"/>
          <a:ext cx="0" cy="0"/>
          <a:chOff x="0" y="0"/>
          <a:chExt cx="0" cy="0"/>
        </a:xfrm>
      </p:grpSpPr>
      <p:sp>
        <p:nvSpPr>
          <p:cNvPr id="349" name="Google Shape;349;p35"/>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350" name="Google Shape;350;p35"/>
          <p:cNvSpPr txBox="1"/>
          <p:nvPr>
            <p:ph hasCustomPrompt="1" idx="2" type="title"/>
          </p:nvPr>
        </p:nvSpPr>
        <p:spPr>
          <a:xfrm>
            <a:off x="2201811"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351" name="Google Shape;351;p35"/>
          <p:cNvSpPr txBox="1"/>
          <p:nvPr>
            <p:ph hasCustomPrompt="1" idx="3" type="title"/>
          </p:nvPr>
        </p:nvSpPr>
        <p:spPr>
          <a:xfrm>
            <a:off x="5332488"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352" name="Google Shape;352;p35"/>
          <p:cNvSpPr/>
          <p:nvPr/>
        </p:nvSpPr>
        <p:spPr>
          <a:xfrm flipH="1">
            <a:off x="-11" y="0"/>
            <a:ext cx="1371614" cy="356851"/>
          </a:xfrm>
          <a:custGeom>
            <a:rect b="b" l="l" r="r" t="t"/>
            <a:pathLst>
              <a:path extrusionOk="0" h="2775" w="16884">
                <a:moveTo>
                  <a:pt x="0" y="1"/>
                </a:moveTo>
                <a:lnTo>
                  <a:pt x="0" y="2775"/>
                </a:lnTo>
                <a:lnTo>
                  <a:pt x="16883" y="2775"/>
                </a:lnTo>
                <a:lnTo>
                  <a:pt x="168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35"/>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35"/>
          <p:cNvSpPr/>
          <p:nvPr/>
        </p:nvSpPr>
        <p:spPr>
          <a:xfrm flipH="1">
            <a:off x="7353292" y="4786292"/>
            <a:ext cx="1371614"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15">
    <p:spTree>
      <p:nvGrpSpPr>
        <p:cNvPr id="355" name="Shape 355"/>
        <p:cNvGrpSpPr/>
        <p:nvPr/>
      </p:nvGrpSpPr>
      <p:grpSpPr>
        <a:xfrm>
          <a:off x="0" y="0"/>
          <a:ext cx="0" cy="0"/>
          <a:chOff x="0" y="0"/>
          <a:chExt cx="0" cy="0"/>
        </a:xfrm>
      </p:grpSpPr>
      <p:sp>
        <p:nvSpPr>
          <p:cNvPr id="356" name="Google Shape;356;p36"/>
          <p:cNvSpPr txBox="1"/>
          <p:nvPr>
            <p:ph idx="1" type="subTitle"/>
          </p:nvPr>
        </p:nvSpPr>
        <p:spPr>
          <a:xfrm>
            <a:off x="3423600" y="1473000"/>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57" name="Google Shape;357;p36"/>
          <p:cNvSpPr txBox="1"/>
          <p:nvPr>
            <p:ph hasCustomPrompt="1" type="title"/>
          </p:nvPr>
        </p:nvSpPr>
        <p:spPr>
          <a:xfrm>
            <a:off x="3423750" y="934700"/>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358" name="Google Shape;358;p36"/>
          <p:cNvSpPr txBox="1"/>
          <p:nvPr>
            <p:ph idx="2" type="subTitle"/>
          </p:nvPr>
        </p:nvSpPr>
        <p:spPr>
          <a:xfrm>
            <a:off x="3423600" y="2688513"/>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59" name="Google Shape;359;p36"/>
          <p:cNvSpPr txBox="1"/>
          <p:nvPr>
            <p:ph hasCustomPrompt="1" idx="3" type="title"/>
          </p:nvPr>
        </p:nvSpPr>
        <p:spPr>
          <a:xfrm>
            <a:off x="3423750" y="2150202"/>
            <a:ext cx="2296500" cy="4572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360" name="Google Shape;360;p36"/>
          <p:cNvSpPr txBox="1"/>
          <p:nvPr>
            <p:ph idx="4" type="subTitle"/>
          </p:nvPr>
        </p:nvSpPr>
        <p:spPr>
          <a:xfrm>
            <a:off x="3423750" y="3904025"/>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61" name="Google Shape;361;p36"/>
          <p:cNvSpPr txBox="1"/>
          <p:nvPr>
            <p:ph hasCustomPrompt="1" idx="5" type="title"/>
          </p:nvPr>
        </p:nvSpPr>
        <p:spPr>
          <a:xfrm>
            <a:off x="3423750" y="3365703"/>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362" name="Google Shape;362;p36"/>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6"/>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36"/>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36"/>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36"/>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36"/>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36"/>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36"/>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6"/>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74" name="Shape 374"/>
        <p:cNvGrpSpPr/>
        <p:nvPr/>
      </p:nvGrpSpPr>
      <p:grpSpPr>
        <a:xfrm>
          <a:off x="0" y="0"/>
          <a:ext cx="0" cy="0"/>
          <a:chOff x="0" y="0"/>
          <a:chExt cx="0" cy="0"/>
        </a:xfrm>
      </p:grpSpPr>
      <p:grpSp>
        <p:nvGrpSpPr>
          <p:cNvPr id="375" name="Google Shape;375;p38"/>
          <p:cNvGrpSpPr/>
          <p:nvPr/>
        </p:nvGrpSpPr>
        <p:grpSpPr>
          <a:xfrm>
            <a:off x="7362284" y="1723643"/>
            <a:ext cx="1781706" cy="3419867"/>
            <a:chOff x="7397009" y="1731193"/>
            <a:chExt cx="1781706" cy="3419867"/>
          </a:xfrm>
        </p:grpSpPr>
        <p:sp>
          <p:nvSpPr>
            <p:cNvPr id="376" name="Google Shape;376;p38"/>
            <p:cNvSpPr/>
            <p:nvPr/>
          </p:nvSpPr>
          <p:spPr>
            <a:xfrm>
              <a:off x="7858529" y="1731193"/>
              <a:ext cx="1320185" cy="132176"/>
            </a:xfrm>
            <a:custGeom>
              <a:rect b="b" l="l" r="r" t="t"/>
              <a:pathLst>
                <a:path extrusionOk="0" h="1930" w="19277">
                  <a:moveTo>
                    <a:pt x="1" y="1"/>
                  </a:moveTo>
                  <a:lnTo>
                    <a:pt x="1" y="1930"/>
                  </a:lnTo>
                  <a:lnTo>
                    <a:pt x="19277" y="1930"/>
                  </a:lnTo>
                  <a:lnTo>
                    <a:pt x="1927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8"/>
            <p:cNvSpPr/>
            <p:nvPr/>
          </p:nvSpPr>
          <p:spPr>
            <a:xfrm>
              <a:off x="7784360" y="1950550"/>
              <a:ext cx="865993" cy="132176"/>
            </a:xfrm>
            <a:custGeom>
              <a:rect b="b" l="l" r="r" t="t"/>
              <a:pathLst>
                <a:path extrusionOk="0" h="1930" w="12645">
                  <a:moveTo>
                    <a:pt x="0" y="1"/>
                  </a:moveTo>
                  <a:lnTo>
                    <a:pt x="0" y="1929"/>
                  </a:lnTo>
                  <a:lnTo>
                    <a:pt x="12645" y="1929"/>
                  </a:lnTo>
                  <a:lnTo>
                    <a:pt x="1264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38"/>
            <p:cNvSpPr/>
            <p:nvPr/>
          </p:nvSpPr>
          <p:spPr>
            <a:xfrm>
              <a:off x="8855808" y="1950550"/>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38"/>
            <p:cNvSpPr/>
            <p:nvPr/>
          </p:nvSpPr>
          <p:spPr>
            <a:xfrm>
              <a:off x="8445651" y="2169086"/>
              <a:ext cx="733063" cy="132998"/>
            </a:xfrm>
            <a:custGeom>
              <a:rect b="b" l="l" r="r" t="t"/>
              <a:pathLst>
                <a:path extrusionOk="0" h="1942" w="10704">
                  <a:moveTo>
                    <a:pt x="0" y="0"/>
                  </a:moveTo>
                  <a:lnTo>
                    <a:pt x="0" y="1941"/>
                  </a:lnTo>
                  <a:lnTo>
                    <a:pt x="10704" y="1941"/>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8"/>
            <p:cNvSpPr/>
            <p:nvPr/>
          </p:nvSpPr>
          <p:spPr>
            <a:xfrm>
              <a:off x="8738356" y="2388443"/>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38"/>
            <p:cNvSpPr/>
            <p:nvPr/>
          </p:nvSpPr>
          <p:spPr>
            <a:xfrm>
              <a:off x="7990637" y="2388443"/>
              <a:ext cx="597737" cy="132929"/>
            </a:xfrm>
            <a:custGeom>
              <a:rect b="b" l="l" r="r" t="t"/>
              <a:pathLst>
                <a:path extrusionOk="0" h="1941" w="8728">
                  <a:moveTo>
                    <a:pt x="1" y="0"/>
                  </a:moveTo>
                  <a:lnTo>
                    <a:pt x="1" y="1941"/>
                  </a:lnTo>
                  <a:lnTo>
                    <a:pt x="8728" y="1941"/>
                  </a:lnTo>
                  <a:lnTo>
                    <a:pt x="8728"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8"/>
            <p:cNvSpPr/>
            <p:nvPr/>
          </p:nvSpPr>
          <p:spPr>
            <a:xfrm>
              <a:off x="7683208" y="2607801"/>
              <a:ext cx="1495507" cy="132108"/>
            </a:xfrm>
            <a:custGeom>
              <a:rect b="b" l="l" r="r" t="t"/>
              <a:pathLst>
                <a:path extrusionOk="0" h="1929"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38"/>
            <p:cNvSpPr/>
            <p:nvPr/>
          </p:nvSpPr>
          <p:spPr>
            <a:xfrm>
              <a:off x="8298888" y="2827090"/>
              <a:ext cx="879827" cy="132176"/>
            </a:xfrm>
            <a:custGeom>
              <a:rect b="b" l="l" r="r" t="t"/>
              <a:pathLst>
                <a:path extrusionOk="0" h="1930" w="12847">
                  <a:moveTo>
                    <a:pt x="0" y="1"/>
                  </a:moveTo>
                  <a:lnTo>
                    <a:pt x="0" y="1930"/>
                  </a:lnTo>
                  <a:lnTo>
                    <a:pt x="12847" y="1930"/>
                  </a:lnTo>
                  <a:lnTo>
                    <a:pt x="128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8"/>
            <p:cNvSpPr/>
            <p:nvPr/>
          </p:nvSpPr>
          <p:spPr>
            <a:xfrm>
              <a:off x="8855808" y="3046447"/>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8"/>
            <p:cNvSpPr/>
            <p:nvPr/>
          </p:nvSpPr>
          <p:spPr>
            <a:xfrm>
              <a:off x="7784360" y="2169086"/>
              <a:ext cx="499050" cy="132998"/>
            </a:xfrm>
            <a:custGeom>
              <a:rect b="b" l="l" r="r" t="t"/>
              <a:pathLst>
                <a:path extrusionOk="0" h="1942" w="7287">
                  <a:moveTo>
                    <a:pt x="0" y="0"/>
                  </a:moveTo>
                  <a:lnTo>
                    <a:pt x="0" y="1941"/>
                  </a:lnTo>
                  <a:lnTo>
                    <a:pt x="7287" y="1941"/>
                  </a:lnTo>
                  <a:lnTo>
                    <a:pt x="72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8"/>
            <p:cNvSpPr/>
            <p:nvPr/>
          </p:nvSpPr>
          <p:spPr>
            <a:xfrm>
              <a:off x="8020017" y="4142344"/>
              <a:ext cx="322975" cy="132176"/>
            </a:xfrm>
            <a:custGeom>
              <a:rect b="b" l="l" r="r" t="t"/>
              <a:pathLst>
                <a:path extrusionOk="0" h="1930" w="4716">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8"/>
            <p:cNvSpPr/>
            <p:nvPr/>
          </p:nvSpPr>
          <p:spPr>
            <a:xfrm>
              <a:off x="7521789" y="4142344"/>
              <a:ext cx="322153" cy="132176"/>
            </a:xfrm>
            <a:custGeom>
              <a:rect b="b" l="l" r="r" t="t"/>
              <a:pathLst>
                <a:path extrusionOk="0" h="1930" w="4704">
                  <a:moveTo>
                    <a:pt x="0" y="1"/>
                  </a:moveTo>
                  <a:lnTo>
                    <a:pt x="0" y="1929"/>
                  </a:lnTo>
                  <a:lnTo>
                    <a:pt x="4703" y="1929"/>
                  </a:lnTo>
                  <a:lnTo>
                    <a:pt x="47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8"/>
            <p:cNvSpPr/>
            <p:nvPr/>
          </p:nvSpPr>
          <p:spPr>
            <a:xfrm>
              <a:off x="8152056" y="3264983"/>
              <a:ext cx="1026659" cy="132998"/>
            </a:xfrm>
            <a:custGeom>
              <a:rect b="b" l="l" r="r" t="t"/>
              <a:pathLst>
                <a:path extrusionOk="0" h="1942" w="14991">
                  <a:moveTo>
                    <a:pt x="1" y="0"/>
                  </a:moveTo>
                  <a:lnTo>
                    <a:pt x="1" y="1941"/>
                  </a:lnTo>
                  <a:lnTo>
                    <a:pt x="14991" y="1941"/>
                  </a:lnTo>
                  <a:lnTo>
                    <a:pt x="1499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38"/>
            <p:cNvSpPr/>
            <p:nvPr/>
          </p:nvSpPr>
          <p:spPr>
            <a:xfrm>
              <a:off x="7784360" y="3484340"/>
              <a:ext cx="807301" cy="132929"/>
            </a:xfrm>
            <a:custGeom>
              <a:rect b="b" l="l" r="r" t="t"/>
              <a:pathLst>
                <a:path extrusionOk="0" h="1941" w="11788">
                  <a:moveTo>
                    <a:pt x="0" y="0"/>
                  </a:moveTo>
                  <a:lnTo>
                    <a:pt x="0" y="1941"/>
                  </a:lnTo>
                  <a:lnTo>
                    <a:pt x="11787" y="1941"/>
                  </a:lnTo>
                  <a:lnTo>
                    <a:pt x="117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38"/>
            <p:cNvSpPr/>
            <p:nvPr/>
          </p:nvSpPr>
          <p:spPr>
            <a:xfrm>
              <a:off x="8738356" y="3484340"/>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38"/>
            <p:cNvSpPr/>
            <p:nvPr/>
          </p:nvSpPr>
          <p:spPr>
            <a:xfrm>
              <a:off x="7931945" y="3046447"/>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8"/>
            <p:cNvSpPr/>
            <p:nvPr/>
          </p:nvSpPr>
          <p:spPr>
            <a:xfrm>
              <a:off x="8445651" y="3703698"/>
              <a:ext cx="733063" cy="132108"/>
            </a:xfrm>
            <a:custGeom>
              <a:rect b="b" l="l" r="r" t="t"/>
              <a:pathLst>
                <a:path extrusionOk="0" h="1929" w="10704">
                  <a:moveTo>
                    <a:pt x="0" y="0"/>
                  </a:moveTo>
                  <a:lnTo>
                    <a:pt x="0" y="1929"/>
                  </a:lnTo>
                  <a:lnTo>
                    <a:pt x="10704" y="1929"/>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38"/>
            <p:cNvSpPr/>
            <p:nvPr/>
          </p:nvSpPr>
          <p:spPr>
            <a:xfrm>
              <a:off x="8855808" y="3922987"/>
              <a:ext cx="322907" cy="132176"/>
            </a:xfrm>
            <a:custGeom>
              <a:rect b="b" l="l" r="r" t="t"/>
              <a:pathLst>
                <a:path extrusionOk="0" h="1930" w="4715">
                  <a:moveTo>
                    <a:pt x="0" y="1"/>
                  </a:moveTo>
                  <a:lnTo>
                    <a:pt x="0" y="1930"/>
                  </a:lnTo>
                  <a:lnTo>
                    <a:pt x="4715" y="1930"/>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38"/>
            <p:cNvSpPr/>
            <p:nvPr/>
          </p:nvSpPr>
          <p:spPr>
            <a:xfrm>
              <a:off x="7990637" y="3703698"/>
              <a:ext cx="322975" cy="132108"/>
            </a:xfrm>
            <a:custGeom>
              <a:rect b="b" l="l" r="r" t="t"/>
              <a:pathLst>
                <a:path extrusionOk="0" h="1929" w="4716">
                  <a:moveTo>
                    <a:pt x="1" y="0"/>
                  </a:moveTo>
                  <a:lnTo>
                    <a:pt x="1" y="1929"/>
                  </a:lnTo>
                  <a:lnTo>
                    <a:pt x="4715" y="1929"/>
                  </a:lnTo>
                  <a:lnTo>
                    <a:pt x="471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38"/>
            <p:cNvSpPr/>
            <p:nvPr/>
          </p:nvSpPr>
          <p:spPr>
            <a:xfrm>
              <a:off x="8445651" y="4142344"/>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38"/>
            <p:cNvSpPr/>
            <p:nvPr/>
          </p:nvSpPr>
          <p:spPr>
            <a:xfrm>
              <a:off x="7858529" y="3922987"/>
              <a:ext cx="862774" cy="132176"/>
            </a:xfrm>
            <a:custGeom>
              <a:rect b="b" l="l" r="r" t="t"/>
              <a:pathLst>
                <a:path extrusionOk="0" h="1930" w="12598">
                  <a:moveTo>
                    <a:pt x="1" y="1"/>
                  </a:moveTo>
                  <a:lnTo>
                    <a:pt x="1" y="1930"/>
                  </a:lnTo>
                  <a:lnTo>
                    <a:pt x="12598" y="1930"/>
                  </a:lnTo>
                  <a:lnTo>
                    <a:pt x="125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8"/>
            <p:cNvSpPr/>
            <p:nvPr/>
          </p:nvSpPr>
          <p:spPr>
            <a:xfrm>
              <a:off x="7683208" y="4361702"/>
              <a:ext cx="1495507" cy="132176"/>
            </a:xfrm>
            <a:custGeom>
              <a:rect b="b" l="l" r="r" t="t"/>
              <a:pathLst>
                <a:path extrusionOk="0" h="1930"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38"/>
            <p:cNvSpPr/>
            <p:nvPr/>
          </p:nvSpPr>
          <p:spPr>
            <a:xfrm>
              <a:off x="8767736" y="4580237"/>
              <a:ext cx="410978" cy="132929"/>
            </a:xfrm>
            <a:custGeom>
              <a:rect b="b" l="l" r="r" t="t"/>
              <a:pathLst>
                <a:path extrusionOk="0" h="1941" w="6001">
                  <a:moveTo>
                    <a:pt x="0" y="0"/>
                  </a:moveTo>
                  <a:lnTo>
                    <a:pt x="0" y="1941"/>
                  </a:lnTo>
                  <a:lnTo>
                    <a:pt x="6001" y="1941"/>
                  </a:lnTo>
                  <a:lnTo>
                    <a:pt x="600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8"/>
            <p:cNvSpPr/>
            <p:nvPr/>
          </p:nvSpPr>
          <p:spPr>
            <a:xfrm>
              <a:off x="7814494" y="4580237"/>
              <a:ext cx="773880" cy="132929"/>
            </a:xfrm>
            <a:custGeom>
              <a:rect b="b" l="l" r="r" t="t"/>
              <a:pathLst>
                <a:path extrusionOk="0" h="1941" w="11300">
                  <a:moveTo>
                    <a:pt x="1" y="0"/>
                  </a:moveTo>
                  <a:lnTo>
                    <a:pt x="1" y="1941"/>
                  </a:lnTo>
                  <a:lnTo>
                    <a:pt x="11300" y="1941"/>
                  </a:lnTo>
                  <a:lnTo>
                    <a:pt x="1130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38"/>
            <p:cNvSpPr/>
            <p:nvPr/>
          </p:nvSpPr>
          <p:spPr>
            <a:xfrm>
              <a:off x="7397009" y="4799526"/>
              <a:ext cx="833394" cy="132998"/>
            </a:xfrm>
            <a:custGeom>
              <a:rect b="b" l="l" r="r" t="t"/>
              <a:pathLst>
                <a:path extrusionOk="0" h="1942" w="12169">
                  <a:moveTo>
                    <a:pt x="1" y="1"/>
                  </a:moveTo>
                  <a:lnTo>
                    <a:pt x="1" y="1942"/>
                  </a:lnTo>
                  <a:lnTo>
                    <a:pt x="12169" y="1942"/>
                  </a:lnTo>
                  <a:lnTo>
                    <a:pt x="1216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38"/>
            <p:cNvSpPr/>
            <p:nvPr/>
          </p:nvSpPr>
          <p:spPr>
            <a:xfrm>
              <a:off x="8382851" y="4799526"/>
              <a:ext cx="795864" cy="132998"/>
            </a:xfrm>
            <a:custGeom>
              <a:rect b="b" l="l" r="r" t="t"/>
              <a:pathLst>
                <a:path extrusionOk="0" h="1942" w="11621">
                  <a:moveTo>
                    <a:pt x="0" y="1"/>
                  </a:moveTo>
                  <a:lnTo>
                    <a:pt x="0" y="1942"/>
                  </a:lnTo>
                  <a:lnTo>
                    <a:pt x="11621" y="1942"/>
                  </a:lnTo>
                  <a:lnTo>
                    <a:pt x="1162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38"/>
            <p:cNvSpPr/>
            <p:nvPr/>
          </p:nvSpPr>
          <p:spPr>
            <a:xfrm>
              <a:off x="8064053" y="5018884"/>
              <a:ext cx="1114662" cy="132176"/>
            </a:xfrm>
            <a:custGeom>
              <a:rect b="b" l="l" r="r" t="t"/>
              <a:pathLst>
                <a:path extrusionOk="0" h="1930" w="16276">
                  <a:moveTo>
                    <a:pt x="0" y="1"/>
                  </a:moveTo>
                  <a:lnTo>
                    <a:pt x="0" y="1930"/>
                  </a:lnTo>
                  <a:lnTo>
                    <a:pt x="16276" y="1930"/>
                  </a:lnTo>
                  <a:lnTo>
                    <a:pt x="1627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3" name="Google Shape;403;p38"/>
          <p:cNvSpPr/>
          <p:nvPr/>
        </p:nvSpPr>
        <p:spPr>
          <a:xfrm>
            <a:off x="1962382" y="0"/>
            <a:ext cx="2721868" cy="387420"/>
          </a:xfrm>
          <a:custGeom>
            <a:rect b="b" l="l" r="r" t="t"/>
            <a:pathLst>
              <a:path extrusionOk="0" h="5657" w="39744">
                <a:moveTo>
                  <a:pt x="1" y="1"/>
                </a:moveTo>
                <a:lnTo>
                  <a:pt x="1" y="5656"/>
                </a:lnTo>
                <a:lnTo>
                  <a:pt x="39744" y="5656"/>
                </a:lnTo>
                <a:lnTo>
                  <a:pt x="3974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38"/>
          <p:cNvSpPr/>
          <p:nvPr/>
        </p:nvSpPr>
        <p:spPr>
          <a:xfrm>
            <a:off x="873813" y="0"/>
            <a:ext cx="664647" cy="387420"/>
          </a:xfrm>
          <a:custGeom>
            <a:rect b="b" l="l" r="r" t="t"/>
            <a:pathLst>
              <a:path extrusionOk="0" h="5657" w="9705">
                <a:moveTo>
                  <a:pt x="1" y="1"/>
                </a:moveTo>
                <a:lnTo>
                  <a:pt x="1" y="5656"/>
                </a:lnTo>
                <a:lnTo>
                  <a:pt x="9704" y="5656"/>
                </a:lnTo>
                <a:lnTo>
                  <a:pt x="970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38"/>
          <p:cNvSpPr/>
          <p:nvPr/>
        </p:nvSpPr>
        <p:spPr>
          <a:xfrm>
            <a:off x="1049134" y="938616"/>
            <a:ext cx="212098" cy="385776"/>
          </a:xfrm>
          <a:custGeom>
            <a:rect b="b" l="l" r="r" t="t"/>
            <a:pathLst>
              <a:path extrusionOk="0" h="5633" w="3097">
                <a:moveTo>
                  <a:pt x="2239" y="1"/>
                </a:moveTo>
                <a:lnTo>
                  <a:pt x="1" y="5275"/>
                </a:lnTo>
                <a:lnTo>
                  <a:pt x="846" y="5633"/>
                </a:lnTo>
                <a:lnTo>
                  <a:pt x="3096" y="370"/>
                </a:lnTo>
                <a:lnTo>
                  <a:pt x="22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38"/>
          <p:cNvSpPr/>
          <p:nvPr/>
        </p:nvSpPr>
        <p:spPr>
          <a:xfrm>
            <a:off x="873813" y="1008745"/>
            <a:ext cx="167240" cy="245519"/>
          </a:xfrm>
          <a:custGeom>
            <a:rect b="b" l="l" r="r" t="t"/>
            <a:pathLst>
              <a:path extrusionOk="0" h="3585" w="2442">
                <a:moveTo>
                  <a:pt x="1787" y="1"/>
                </a:moveTo>
                <a:lnTo>
                  <a:pt x="1" y="1787"/>
                </a:lnTo>
                <a:lnTo>
                  <a:pt x="1787" y="3585"/>
                </a:lnTo>
                <a:lnTo>
                  <a:pt x="2442" y="2930"/>
                </a:lnTo>
                <a:lnTo>
                  <a:pt x="1299" y="1787"/>
                </a:lnTo>
                <a:lnTo>
                  <a:pt x="2442" y="656"/>
                </a:lnTo>
                <a:lnTo>
                  <a:pt x="178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8"/>
          <p:cNvSpPr/>
          <p:nvPr/>
        </p:nvSpPr>
        <p:spPr>
          <a:xfrm>
            <a:off x="1268492" y="1008745"/>
            <a:ext cx="168062" cy="245519"/>
          </a:xfrm>
          <a:custGeom>
            <a:rect b="b" l="l" r="r" t="t"/>
            <a:pathLst>
              <a:path extrusionOk="0" h="3585" w="2454">
                <a:moveTo>
                  <a:pt x="655" y="1"/>
                </a:moveTo>
                <a:lnTo>
                  <a:pt x="0" y="656"/>
                </a:lnTo>
                <a:lnTo>
                  <a:pt x="1143" y="1787"/>
                </a:lnTo>
                <a:lnTo>
                  <a:pt x="0" y="2930"/>
                </a:lnTo>
                <a:lnTo>
                  <a:pt x="655" y="3585"/>
                </a:lnTo>
                <a:lnTo>
                  <a:pt x="2453" y="1787"/>
                </a:lnTo>
                <a:lnTo>
                  <a:pt x="65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8"/>
          <p:cNvSpPr/>
          <p:nvPr/>
        </p:nvSpPr>
        <p:spPr>
          <a:xfrm>
            <a:off x="3516020" y="4983597"/>
            <a:ext cx="1054395" cy="159912"/>
          </a:xfrm>
          <a:custGeom>
            <a:rect b="b" l="l" r="r" t="t"/>
            <a:pathLst>
              <a:path extrusionOk="0" h="2335" w="15396">
                <a:moveTo>
                  <a:pt x="1" y="1"/>
                </a:moveTo>
                <a:lnTo>
                  <a:pt x="1" y="2335"/>
                </a:lnTo>
                <a:lnTo>
                  <a:pt x="15395" y="2335"/>
                </a:lnTo>
                <a:lnTo>
                  <a:pt x="1539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38"/>
          <p:cNvSpPr/>
          <p:nvPr/>
        </p:nvSpPr>
        <p:spPr>
          <a:xfrm>
            <a:off x="1160341" y="4983597"/>
            <a:ext cx="2152689" cy="159912"/>
          </a:xfrm>
          <a:custGeom>
            <a:rect b="b" l="l" r="r" t="t"/>
            <a:pathLst>
              <a:path extrusionOk="0" h="2335" w="31433">
                <a:moveTo>
                  <a:pt x="0" y="1"/>
                </a:moveTo>
                <a:lnTo>
                  <a:pt x="0" y="2335"/>
                </a:lnTo>
                <a:lnTo>
                  <a:pt x="31433" y="2335"/>
                </a:lnTo>
                <a:lnTo>
                  <a:pt x="3143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38"/>
          <p:cNvSpPr/>
          <p:nvPr/>
        </p:nvSpPr>
        <p:spPr>
          <a:xfrm>
            <a:off x="1805333" y="4452017"/>
            <a:ext cx="3750923" cy="160666"/>
          </a:xfrm>
          <a:custGeom>
            <a:rect b="b" l="l" r="r" t="t"/>
            <a:pathLst>
              <a:path extrusionOk="0" h="2346" w="54770">
                <a:moveTo>
                  <a:pt x="0" y="0"/>
                </a:moveTo>
                <a:lnTo>
                  <a:pt x="0" y="2346"/>
                </a:lnTo>
                <a:lnTo>
                  <a:pt x="54769" y="2346"/>
                </a:lnTo>
                <a:lnTo>
                  <a:pt x="5476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38"/>
          <p:cNvSpPr/>
          <p:nvPr/>
        </p:nvSpPr>
        <p:spPr>
          <a:xfrm>
            <a:off x="0" y="4452017"/>
            <a:ext cx="1490645" cy="160666"/>
          </a:xfrm>
          <a:custGeom>
            <a:rect b="b" l="l" r="r" t="t"/>
            <a:pathLst>
              <a:path extrusionOk="0" h="2346" w="21766">
                <a:moveTo>
                  <a:pt x="1" y="0"/>
                </a:moveTo>
                <a:lnTo>
                  <a:pt x="1" y="2346"/>
                </a:lnTo>
                <a:lnTo>
                  <a:pt x="21765" y="2346"/>
                </a:lnTo>
                <a:lnTo>
                  <a:pt x="2176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38"/>
          <p:cNvSpPr/>
          <p:nvPr/>
        </p:nvSpPr>
        <p:spPr>
          <a:xfrm>
            <a:off x="596093" y="4717807"/>
            <a:ext cx="3218453" cy="160734"/>
          </a:xfrm>
          <a:custGeom>
            <a:rect b="b" l="l" r="r" t="t"/>
            <a:pathLst>
              <a:path extrusionOk="0" h="2347" w="46995">
                <a:moveTo>
                  <a:pt x="0" y="1"/>
                </a:moveTo>
                <a:lnTo>
                  <a:pt x="0" y="2346"/>
                </a:lnTo>
                <a:lnTo>
                  <a:pt x="46994" y="2346"/>
                </a:lnTo>
                <a:lnTo>
                  <a:pt x="4699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38"/>
          <p:cNvSpPr/>
          <p:nvPr/>
        </p:nvSpPr>
        <p:spPr>
          <a:xfrm>
            <a:off x="0" y="4717807"/>
            <a:ext cx="364546" cy="160734"/>
          </a:xfrm>
          <a:custGeom>
            <a:rect b="b" l="l" r="r" t="t"/>
            <a:pathLst>
              <a:path extrusionOk="0" h="2347" w="5323">
                <a:moveTo>
                  <a:pt x="1" y="1"/>
                </a:moveTo>
                <a:lnTo>
                  <a:pt x="1" y="2346"/>
                </a:lnTo>
                <a:lnTo>
                  <a:pt x="5323" y="2346"/>
                </a:lnTo>
                <a:lnTo>
                  <a:pt x="532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38"/>
          <p:cNvSpPr/>
          <p:nvPr/>
        </p:nvSpPr>
        <p:spPr>
          <a:xfrm>
            <a:off x="0" y="4983597"/>
            <a:ext cx="828532" cy="159912"/>
          </a:xfrm>
          <a:custGeom>
            <a:rect b="b" l="l" r="r" t="t"/>
            <a:pathLst>
              <a:path extrusionOk="0" h="2335" w="12098">
                <a:moveTo>
                  <a:pt x="1" y="1"/>
                </a:moveTo>
                <a:lnTo>
                  <a:pt x="1" y="2335"/>
                </a:lnTo>
                <a:lnTo>
                  <a:pt x="12098" y="2335"/>
                </a:lnTo>
                <a:lnTo>
                  <a:pt x="1209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38"/>
          <p:cNvSpPr txBox="1"/>
          <p:nvPr>
            <p:ph type="ctrTitle"/>
          </p:nvPr>
        </p:nvSpPr>
        <p:spPr>
          <a:xfrm>
            <a:off x="718575" y="1369045"/>
            <a:ext cx="8520600" cy="1910400"/>
          </a:xfrm>
          <a:prstGeom prst="rect">
            <a:avLst/>
          </a:prstGeom>
        </p:spPr>
        <p:txBody>
          <a:bodyPr anchorCtr="0" anchor="b" bIns="0" lIns="91425" spcFirstLastPara="1" rIns="91425" wrap="square" tIns="91425">
            <a:noAutofit/>
          </a:bodyPr>
          <a:lstStyle>
            <a:lvl1pPr lvl="0" rtl="0">
              <a:lnSpc>
                <a:spcPct val="80000"/>
              </a:lnSpc>
              <a:spcBef>
                <a:spcPts val="0"/>
              </a:spcBef>
              <a:spcAft>
                <a:spcPts val="0"/>
              </a:spcAft>
              <a:buSzPts val="7400"/>
              <a:buNone/>
              <a:defRPr sz="7400"/>
            </a:lvl1pPr>
            <a:lvl2pPr lvl="1" rtl="0" algn="ctr">
              <a:spcBef>
                <a:spcPts val="0"/>
              </a:spcBef>
              <a:spcAft>
                <a:spcPts val="0"/>
              </a:spcAft>
              <a:buSzPts val="6100"/>
              <a:buNone/>
              <a:defRPr sz="6100"/>
            </a:lvl2pPr>
            <a:lvl3pPr lvl="2" rtl="0" algn="ctr">
              <a:spcBef>
                <a:spcPts val="0"/>
              </a:spcBef>
              <a:spcAft>
                <a:spcPts val="0"/>
              </a:spcAft>
              <a:buSzPts val="6100"/>
              <a:buNone/>
              <a:defRPr sz="6100"/>
            </a:lvl3pPr>
            <a:lvl4pPr lvl="3" rtl="0" algn="ctr">
              <a:spcBef>
                <a:spcPts val="0"/>
              </a:spcBef>
              <a:spcAft>
                <a:spcPts val="0"/>
              </a:spcAft>
              <a:buSzPts val="6100"/>
              <a:buNone/>
              <a:defRPr sz="6100"/>
            </a:lvl4pPr>
            <a:lvl5pPr lvl="4" rtl="0" algn="ctr">
              <a:spcBef>
                <a:spcPts val="0"/>
              </a:spcBef>
              <a:spcAft>
                <a:spcPts val="0"/>
              </a:spcAft>
              <a:buSzPts val="6100"/>
              <a:buNone/>
              <a:defRPr sz="6100"/>
            </a:lvl5pPr>
            <a:lvl6pPr lvl="5" rtl="0" algn="ctr">
              <a:spcBef>
                <a:spcPts val="0"/>
              </a:spcBef>
              <a:spcAft>
                <a:spcPts val="0"/>
              </a:spcAft>
              <a:buSzPts val="6100"/>
              <a:buNone/>
              <a:defRPr sz="6100"/>
            </a:lvl6pPr>
            <a:lvl7pPr lvl="6" rtl="0" algn="ctr">
              <a:spcBef>
                <a:spcPts val="0"/>
              </a:spcBef>
              <a:spcAft>
                <a:spcPts val="0"/>
              </a:spcAft>
              <a:buSzPts val="6100"/>
              <a:buNone/>
              <a:defRPr sz="6100"/>
            </a:lvl7pPr>
            <a:lvl8pPr lvl="7" rtl="0" algn="ctr">
              <a:spcBef>
                <a:spcPts val="0"/>
              </a:spcBef>
              <a:spcAft>
                <a:spcPts val="0"/>
              </a:spcAft>
              <a:buSzPts val="6100"/>
              <a:buNone/>
              <a:defRPr sz="6100"/>
            </a:lvl8pPr>
            <a:lvl9pPr lvl="8" rtl="0" algn="ctr">
              <a:spcBef>
                <a:spcPts val="0"/>
              </a:spcBef>
              <a:spcAft>
                <a:spcPts val="0"/>
              </a:spcAft>
              <a:buSzPts val="6100"/>
              <a:buNone/>
              <a:defRPr sz="6100"/>
            </a:lvl9pPr>
          </a:lstStyle>
          <a:p/>
        </p:txBody>
      </p:sp>
      <p:sp>
        <p:nvSpPr>
          <p:cNvPr id="416" name="Google Shape;416;p38"/>
          <p:cNvSpPr txBox="1"/>
          <p:nvPr>
            <p:ph idx="1" type="subTitle"/>
          </p:nvPr>
        </p:nvSpPr>
        <p:spPr>
          <a:xfrm>
            <a:off x="769050" y="3396100"/>
            <a:ext cx="8520600" cy="7926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2100"/>
              <a:buNone/>
              <a:defRPr sz="2100"/>
            </a:lvl1pPr>
            <a:lvl2pPr lvl="1" rtl="0" algn="ctr">
              <a:lnSpc>
                <a:spcPct val="100000"/>
              </a:lnSpc>
              <a:spcBef>
                <a:spcPts val="0"/>
              </a:spcBef>
              <a:spcAft>
                <a:spcPts val="0"/>
              </a:spcAft>
              <a:buSzPts val="2900"/>
              <a:buNone/>
              <a:defRPr sz="2900"/>
            </a:lvl2pPr>
            <a:lvl3pPr lvl="2" rtl="0" algn="ctr">
              <a:lnSpc>
                <a:spcPct val="100000"/>
              </a:lnSpc>
              <a:spcBef>
                <a:spcPts val="0"/>
              </a:spcBef>
              <a:spcAft>
                <a:spcPts val="0"/>
              </a:spcAft>
              <a:buSzPts val="2900"/>
              <a:buNone/>
              <a:defRPr sz="2900"/>
            </a:lvl3pPr>
            <a:lvl4pPr lvl="3" rtl="0" algn="ctr">
              <a:lnSpc>
                <a:spcPct val="100000"/>
              </a:lnSpc>
              <a:spcBef>
                <a:spcPts val="0"/>
              </a:spcBef>
              <a:spcAft>
                <a:spcPts val="0"/>
              </a:spcAft>
              <a:buSzPts val="2900"/>
              <a:buNone/>
              <a:defRPr sz="2900"/>
            </a:lvl4pPr>
            <a:lvl5pPr lvl="4" rtl="0" algn="ctr">
              <a:lnSpc>
                <a:spcPct val="100000"/>
              </a:lnSpc>
              <a:spcBef>
                <a:spcPts val="0"/>
              </a:spcBef>
              <a:spcAft>
                <a:spcPts val="0"/>
              </a:spcAft>
              <a:buSzPts val="2900"/>
              <a:buNone/>
              <a:defRPr sz="2900"/>
            </a:lvl5pPr>
            <a:lvl6pPr lvl="5" rtl="0" algn="ctr">
              <a:lnSpc>
                <a:spcPct val="100000"/>
              </a:lnSpc>
              <a:spcBef>
                <a:spcPts val="0"/>
              </a:spcBef>
              <a:spcAft>
                <a:spcPts val="0"/>
              </a:spcAft>
              <a:buSzPts val="2900"/>
              <a:buNone/>
              <a:defRPr sz="2900"/>
            </a:lvl6pPr>
            <a:lvl7pPr lvl="6" rtl="0" algn="ctr">
              <a:lnSpc>
                <a:spcPct val="100000"/>
              </a:lnSpc>
              <a:spcBef>
                <a:spcPts val="0"/>
              </a:spcBef>
              <a:spcAft>
                <a:spcPts val="0"/>
              </a:spcAft>
              <a:buSzPts val="2900"/>
              <a:buNone/>
              <a:defRPr sz="2900"/>
            </a:lvl7pPr>
            <a:lvl8pPr lvl="7" rtl="0" algn="ctr">
              <a:lnSpc>
                <a:spcPct val="100000"/>
              </a:lnSpc>
              <a:spcBef>
                <a:spcPts val="0"/>
              </a:spcBef>
              <a:spcAft>
                <a:spcPts val="0"/>
              </a:spcAft>
              <a:buSzPts val="2900"/>
              <a:buNone/>
              <a:defRPr sz="2900"/>
            </a:lvl8pPr>
            <a:lvl9pPr lvl="8" rtl="0" algn="ctr">
              <a:lnSpc>
                <a:spcPct val="100000"/>
              </a:lnSpc>
              <a:spcBef>
                <a:spcPts val="0"/>
              </a:spcBef>
              <a:spcAft>
                <a:spcPts val="0"/>
              </a:spcAft>
              <a:buSzPts val="2900"/>
              <a:buNone/>
              <a:defRPr sz="29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3">
    <p:spTree>
      <p:nvGrpSpPr>
        <p:cNvPr id="417" name="Shape 417"/>
        <p:cNvGrpSpPr/>
        <p:nvPr/>
      </p:nvGrpSpPr>
      <p:grpSpPr>
        <a:xfrm>
          <a:off x="0" y="0"/>
          <a:ext cx="0" cy="0"/>
          <a:chOff x="0" y="0"/>
          <a:chExt cx="0" cy="0"/>
        </a:xfrm>
      </p:grpSpPr>
      <p:sp>
        <p:nvSpPr>
          <p:cNvPr id="418" name="Google Shape;418;p39"/>
          <p:cNvSpPr/>
          <p:nvPr/>
        </p:nvSpPr>
        <p:spPr>
          <a:xfrm>
            <a:off x="0" y="4357775"/>
            <a:ext cx="6633906" cy="785368"/>
          </a:xfrm>
          <a:custGeom>
            <a:rect b="b" l="l" r="r" t="t"/>
            <a:pathLst>
              <a:path extrusionOk="0" h="16396" w="17241">
                <a:moveTo>
                  <a:pt x="0" y="1"/>
                </a:moveTo>
                <a:lnTo>
                  <a:pt x="0" y="16396"/>
                </a:lnTo>
                <a:lnTo>
                  <a:pt x="17240" y="16396"/>
                </a:lnTo>
                <a:lnTo>
                  <a:pt x="172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39"/>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39"/>
          <p:cNvSpPr/>
          <p:nvPr/>
        </p:nvSpPr>
        <p:spPr>
          <a:xfrm>
            <a:off x="1923700" y="0"/>
            <a:ext cx="7220221" cy="2724140"/>
          </a:xfrm>
          <a:custGeom>
            <a:rect b="b" l="l" r="r" t="t"/>
            <a:pathLst>
              <a:path extrusionOk="0" h="24170" w="52686">
                <a:moveTo>
                  <a:pt x="1" y="0"/>
                </a:moveTo>
                <a:lnTo>
                  <a:pt x="1" y="24170"/>
                </a:lnTo>
                <a:lnTo>
                  <a:pt x="52686" y="24170"/>
                </a:lnTo>
                <a:lnTo>
                  <a:pt x="5268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39"/>
          <p:cNvSpPr txBox="1"/>
          <p:nvPr>
            <p:ph type="title"/>
          </p:nvPr>
        </p:nvSpPr>
        <p:spPr>
          <a:xfrm>
            <a:off x="2951850" y="700250"/>
            <a:ext cx="32403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4300">
                <a:solidFill>
                  <a:schemeClr val="dk1"/>
                </a:solidFill>
              </a:defRPr>
            </a:lvl1pPr>
            <a:lvl2pPr lvl="1" rtl="0" algn="ctr">
              <a:spcBef>
                <a:spcPts val="0"/>
              </a:spcBef>
              <a:spcAft>
                <a:spcPts val="0"/>
              </a:spcAft>
              <a:buNone/>
              <a:defRPr sz="3000">
                <a:solidFill>
                  <a:schemeClr val="dk1"/>
                </a:solidFill>
              </a:defRPr>
            </a:lvl2pPr>
            <a:lvl3pPr lvl="2" rtl="0" algn="ctr">
              <a:spcBef>
                <a:spcPts val="0"/>
              </a:spcBef>
              <a:spcAft>
                <a:spcPts val="0"/>
              </a:spcAft>
              <a:buNone/>
              <a:defRPr sz="3000">
                <a:solidFill>
                  <a:schemeClr val="dk1"/>
                </a:solidFill>
              </a:defRPr>
            </a:lvl3pPr>
            <a:lvl4pPr lvl="3" rtl="0" algn="ctr">
              <a:spcBef>
                <a:spcPts val="0"/>
              </a:spcBef>
              <a:spcAft>
                <a:spcPts val="0"/>
              </a:spcAft>
              <a:buNone/>
              <a:defRPr sz="3000">
                <a:solidFill>
                  <a:schemeClr val="dk1"/>
                </a:solidFill>
              </a:defRPr>
            </a:lvl4pPr>
            <a:lvl5pPr lvl="4" rtl="0" algn="ctr">
              <a:spcBef>
                <a:spcPts val="0"/>
              </a:spcBef>
              <a:spcAft>
                <a:spcPts val="0"/>
              </a:spcAft>
              <a:buNone/>
              <a:defRPr sz="3000">
                <a:solidFill>
                  <a:schemeClr val="dk1"/>
                </a:solidFill>
              </a:defRPr>
            </a:lvl5pPr>
            <a:lvl6pPr lvl="5" rtl="0" algn="ctr">
              <a:spcBef>
                <a:spcPts val="0"/>
              </a:spcBef>
              <a:spcAft>
                <a:spcPts val="0"/>
              </a:spcAft>
              <a:buNone/>
              <a:defRPr sz="3000">
                <a:solidFill>
                  <a:schemeClr val="dk1"/>
                </a:solidFill>
              </a:defRPr>
            </a:lvl6pPr>
            <a:lvl7pPr lvl="6" rtl="0" algn="ctr">
              <a:spcBef>
                <a:spcPts val="0"/>
              </a:spcBef>
              <a:spcAft>
                <a:spcPts val="0"/>
              </a:spcAft>
              <a:buNone/>
              <a:defRPr sz="3000">
                <a:solidFill>
                  <a:schemeClr val="dk1"/>
                </a:solidFill>
              </a:defRPr>
            </a:lvl7pPr>
            <a:lvl8pPr lvl="7" rtl="0" algn="ctr">
              <a:spcBef>
                <a:spcPts val="0"/>
              </a:spcBef>
              <a:spcAft>
                <a:spcPts val="0"/>
              </a:spcAft>
              <a:buNone/>
              <a:defRPr sz="3000">
                <a:solidFill>
                  <a:schemeClr val="dk1"/>
                </a:solidFill>
              </a:defRPr>
            </a:lvl8pPr>
            <a:lvl9pPr lvl="8" rtl="0" algn="ctr">
              <a:spcBef>
                <a:spcPts val="0"/>
              </a:spcBef>
              <a:spcAft>
                <a:spcPts val="0"/>
              </a:spcAft>
              <a:buNone/>
              <a:defRPr sz="3000">
                <a:solidFill>
                  <a:schemeClr val="dk1"/>
                </a:solidFill>
              </a:defRPr>
            </a:lvl9pPr>
          </a:lstStyle>
          <a:p/>
        </p:txBody>
      </p:sp>
      <p:sp>
        <p:nvSpPr>
          <p:cNvPr id="422" name="Google Shape;422;p39"/>
          <p:cNvSpPr txBox="1"/>
          <p:nvPr>
            <p:ph idx="1" type="subTitle"/>
          </p:nvPr>
        </p:nvSpPr>
        <p:spPr>
          <a:xfrm>
            <a:off x="2951850" y="1515875"/>
            <a:ext cx="3240300" cy="12084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Clr>
                <a:schemeClr val="dk1"/>
              </a:buClr>
              <a:buSzPts val="3000"/>
              <a:buNone/>
              <a:defRPr sz="1600">
                <a:solidFill>
                  <a:schemeClr val="dk1"/>
                </a:solidFill>
              </a:defRPr>
            </a:lvl1pPr>
            <a:lvl2pPr lvl="1" rtl="0" algn="ctr">
              <a:lnSpc>
                <a:spcPct val="100000"/>
              </a:lnSpc>
              <a:spcBef>
                <a:spcPts val="0"/>
              </a:spcBef>
              <a:spcAft>
                <a:spcPts val="0"/>
              </a:spcAft>
              <a:buClr>
                <a:schemeClr val="dk1"/>
              </a:buClr>
              <a:buSzPts val="2800"/>
              <a:buNone/>
              <a:defRPr sz="2800">
                <a:solidFill>
                  <a:schemeClr val="dk1"/>
                </a:solidFill>
              </a:defRPr>
            </a:lvl2pPr>
            <a:lvl3pPr lvl="2" rtl="0" algn="ctr">
              <a:lnSpc>
                <a:spcPct val="100000"/>
              </a:lnSpc>
              <a:spcBef>
                <a:spcPts val="0"/>
              </a:spcBef>
              <a:spcAft>
                <a:spcPts val="0"/>
              </a:spcAft>
              <a:buClr>
                <a:schemeClr val="dk1"/>
              </a:buClr>
              <a:buSzPts val="2800"/>
              <a:buNone/>
              <a:defRPr sz="2800">
                <a:solidFill>
                  <a:schemeClr val="dk1"/>
                </a:solidFill>
              </a:defRPr>
            </a:lvl3pPr>
            <a:lvl4pPr lvl="3" rtl="0" algn="ctr">
              <a:lnSpc>
                <a:spcPct val="100000"/>
              </a:lnSpc>
              <a:spcBef>
                <a:spcPts val="0"/>
              </a:spcBef>
              <a:spcAft>
                <a:spcPts val="0"/>
              </a:spcAft>
              <a:buClr>
                <a:schemeClr val="dk1"/>
              </a:buClr>
              <a:buSzPts val="2800"/>
              <a:buNone/>
              <a:defRPr sz="2800">
                <a:solidFill>
                  <a:schemeClr val="dk1"/>
                </a:solidFill>
              </a:defRPr>
            </a:lvl4pPr>
            <a:lvl5pPr lvl="4" rtl="0" algn="ctr">
              <a:lnSpc>
                <a:spcPct val="100000"/>
              </a:lnSpc>
              <a:spcBef>
                <a:spcPts val="0"/>
              </a:spcBef>
              <a:spcAft>
                <a:spcPts val="0"/>
              </a:spcAft>
              <a:buClr>
                <a:schemeClr val="dk1"/>
              </a:buClr>
              <a:buSzPts val="2800"/>
              <a:buNone/>
              <a:defRPr sz="2800">
                <a:solidFill>
                  <a:schemeClr val="dk1"/>
                </a:solidFill>
              </a:defRPr>
            </a:lvl5pPr>
            <a:lvl6pPr lvl="5" rtl="0" algn="ctr">
              <a:lnSpc>
                <a:spcPct val="100000"/>
              </a:lnSpc>
              <a:spcBef>
                <a:spcPts val="0"/>
              </a:spcBef>
              <a:spcAft>
                <a:spcPts val="0"/>
              </a:spcAft>
              <a:buClr>
                <a:schemeClr val="dk1"/>
              </a:buClr>
              <a:buSzPts val="2800"/>
              <a:buNone/>
              <a:defRPr sz="2800">
                <a:solidFill>
                  <a:schemeClr val="dk1"/>
                </a:solidFill>
              </a:defRPr>
            </a:lvl6pPr>
            <a:lvl7pPr lvl="6" rtl="0" algn="ctr">
              <a:lnSpc>
                <a:spcPct val="100000"/>
              </a:lnSpc>
              <a:spcBef>
                <a:spcPts val="0"/>
              </a:spcBef>
              <a:spcAft>
                <a:spcPts val="0"/>
              </a:spcAft>
              <a:buClr>
                <a:schemeClr val="dk1"/>
              </a:buClr>
              <a:buSzPts val="2800"/>
              <a:buNone/>
              <a:defRPr sz="2800">
                <a:solidFill>
                  <a:schemeClr val="dk1"/>
                </a:solidFill>
              </a:defRPr>
            </a:lvl7pPr>
            <a:lvl8pPr lvl="7" rtl="0" algn="ctr">
              <a:lnSpc>
                <a:spcPct val="100000"/>
              </a:lnSpc>
              <a:spcBef>
                <a:spcPts val="0"/>
              </a:spcBef>
              <a:spcAft>
                <a:spcPts val="0"/>
              </a:spcAft>
              <a:buClr>
                <a:schemeClr val="dk1"/>
              </a:buClr>
              <a:buSzPts val="2800"/>
              <a:buNone/>
              <a:defRPr sz="2800">
                <a:solidFill>
                  <a:schemeClr val="dk1"/>
                </a:solidFill>
              </a:defRPr>
            </a:lvl8pPr>
            <a:lvl9pPr lvl="8" rtl="0" algn="ctr">
              <a:lnSpc>
                <a:spcPct val="100000"/>
              </a:lnSpc>
              <a:spcBef>
                <a:spcPts val="0"/>
              </a:spcBef>
              <a:spcAft>
                <a:spcPts val="0"/>
              </a:spcAft>
              <a:buClr>
                <a:schemeClr val="dk1"/>
              </a:buClr>
              <a:buSzPts val="2800"/>
              <a:buNone/>
              <a:defRPr sz="2800">
                <a:solidFill>
                  <a:schemeClr val="dk1"/>
                </a:solidFill>
              </a:defRPr>
            </a:lvl9pPr>
          </a:lstStyle>
          <a:p/>
        </p:txBody>
      </p:sp>
      <p:sp>
        <p:nvSpPr>
          <p:cNvPr id="423" name="Google Shape;423;p39"/>
          <p:cNvSpPr txBox="1"/>
          <p:nvPr/>
        </p:nvSpPr>
        <p:spPr>
          <a:xfrm>
            <a:off x="2510100" y="3306950"/>
            <a:ext cx="4123800" cy="9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Anaheim"/>
                <a:ea typeface="Anaheim"/>
                <a:cs typeface="Anaheim"/>
                <a:sym typeface="Anaheim"/>
              </a:rPr>
              <a:t>CREDITS: This presentation template was created by Slidesgo, incluiding icons by Flaticon, and infographics &amp; images by Freepik.</a:t>
            </a:r>
            <a:endParaRPr>
              <a:solidFill>
                <a:schemeClr val="lt1"/>
              </a:solidFill>
              <a:latin typeface="Anaheim"/>
              <a:ea typeface="Anaheim"/>
              <a:cs typeface="Anaheim"/>
              <a:sym typeface="Anaheim"/>
            </a:endParaRPr>
          </a:p>
        </p:txBody>
      </p:sp>
      <p:sp>
        <p:nvSpPr>
          <p:cNvPr id="424" name="Google Shape;424;p39"/>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39"/>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39"/>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39"/>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39"/>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39"/>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39"/>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39"/>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39"/>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33" name="Shape 433"/>
        <p:cNvGrpSpPr/>
        <p:nvPr/>
      </p:nvGrpSpPr>
      <p:grpSpPr>
        <a:xfrm>
          <a:off x="0" y="0"/>
          <a:ext cx="0" cy="0"/>
          <a:chOff x="0" y="0"/>
          <a:chExt cx="0" cy="0"/>
        </a:xfrm>
      </p:grpSpPr>
      <p:sp>
        <p:nvSpPr>
          <p:cNvPr id="434" name="Google Shape;434;p40"/>
          <p:cNvSpPr/>
          <p:nvPr/>
        </p:nvSpPr>
        <p:spPr>
          <a:xfrm>
            <a:off x="0" y="3268775"/>
            <a:ext cx="667651" cy="355450"/>
          </a:xfrm>
          <a:custGeom>
            <a:rect b="b" l="l" r="r" t="t"/>
            <a:pathLst>
              <a:path extrusionOk="0" h="2764" w="2882">
                <a:moveTo>
                  <a:pt x="0" y="1"/>
                </a:moveTo>
                <a:lnTo>
                  <a:pt x="0" y="2763"/>
                </a:lnTo>
                <a:lnTo>
                  <a:pt x="2881" y="2763"/>
                </a:lnTo>
                <a:lnTo>
                  <a:pt x="288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40"/>
          <p:cNvSpPr/>
          <p:nvPr/>
        </p:nvSpPr>
        <p:spPr>
          <a:xfrm>
            <a:off x="7960123" y="323033"/>
            <a:ext cx="1183740" cy="355315"/>
          </a:xfrm>
          <a:custGeom>
            <a:rect b="b" l="l" r="r" t="t"/>
            <a:pathLst>
              <a:path extrusionOk="0" h="2763" w="9205">
                <a:moveTo>
                  <a:pt x="1" y="0"/>
                </a:moveTo>
                <a:lnTo>
                  <a:pt x="1" y="2762"/>
                </a:lnTo>
                <a:lnTo>
                  <a:pt x="9204" y="2762"/>
                </a:lnTo>
                <a:lnTo>
                  <a:pt x="920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40"/>
          <p:cNvSpPr/>
          <p:nvPr/>
        </p:nvSpPr>
        <p:spPr>
          <a:xfrm>
            <a:off x="7173125" y="912516"/>
            <a:ext cx="1970757" cy="355315"/>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40"/>
          <p:cNvSpPr/>
          <p:nvPr/>
        </p:nvSpPr>
        <p:spPr>
          <a:xfrm>
            <a:off x="7173125" y="2089940"/>
            <a:ext cx="1970757" cy="356858"/>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0"/>
          <p:cNvSpPr/>
          <p:nvPr/>
        </p:nvSpPr>
        <p:spPr>
          <a:xfrm>
            <a:off x="0" y="2089940"/>
            <a:ext cx="552969" cy="356858"/>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0"/>
          <p:cNvSpPr/>
          <p:nvPr/>
        </p:nvSpPr>
        <p:spPr>
          <a:xfrm>
            <a:off x="8773245" y="1500456"/>
            <a:ext cx="370618" cy="356858"/>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40"/>
          <p:cNvSpPr/>
          <p:nvPr/>
        </p:nvSpPr>
        <p:spPr>
          <a:xfrm>
            <a:off x="8039723" y="3268778"/>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0"/>
          <p:cNvSpPr/>
          <p:nvPr/>
        </p:nvSpPr>
        <p:spPr>
          <a:xfrm>
            <a:off x="7555951" y="3858262"/>
            <a:ext cx="1587922" cy="355315"/>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40"/>
          <p:cNvSpPr/>
          <p:nvPr/>
        </p:nvSpPr>
        <p:spPr>
          <a:xfrm>
            <a:off x="0" y="4446202"/>
            <a:ext cx="1183740" cy="356858"/>
          </a:xfrm>
          <a:custGeom>
            <a:rect b="b" l="l" r="r" t="t"/>
            <a:pathLst>
              <a:path extrusionOk="0" h="2775" w="9205">
                <a:moveTo>
                  <a:pt x="1" y="1"/>
                </a:moveTo>
                <a:lnTo>
                  <a:pt x="1" y="2775"/>
                </a:lnTo>
                <a:lnTo>
                  <a:pt x="9204" y="2775"/>
                </a:lnTo>
                <a:lnTo>
                  <a:pt x="92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40"/>
          <p:cNvSpPr/>
          <p:nvPr/>
        </p:nvSpPr>
        <p:spPr>
          <a:xfrm>
            <a:off x="0" y="3858262"/>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40"/>
          <p:cNvSpPr/>
          <p:nvPr/>
        </p:nvSpPr>
        <p:spPr>
          <a:xfrm>
            <a:off x="2325759" y="3858262"/>
            <a:ext cx="866747" cy="355315"/>
          </a:xfrm>
          <a:custGeom>
            <a:rect b="b" l="l" r="r" t="t"/>
            <a:pathLst>
              <a:path extrusionOk="0" h="2763" w="6740">
                <a:moveTo>
                  <a:pt x="1" y="1"/>
                </a:moveTo>
                <a:lnTo>
                  <a:pt x="1" y="2763"/>
                </a:lnTo>
                <a:lnTo>
                  <a:pt x="6739" y="2763"/>
                </a:lnTo>
                <a:lnTo>
                  <a:pt x="673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0"/>
          <p:cNvSpPr/>
          <p:nvPr/>
        </p:nvSpPr>
        <p:spPr>
          <a:xfrm>
            <a:off x="0" y="2679300"/>
            <a:ext cx="148591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40"/>
          <p:cNvSpPr/>
          <p:nvPr/>
        </p:nvSpPr>
        <p:spPr>
          <a:xfrm>
            <a:off x="896262" y="3268778"/>
            <a:ext cx="370618" cy="355443"/>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40"/>
          <p:cNvSpPr/>
          <p:nvPr/>
        </p:nvSpPr>
        <p:spPr>
          <a:xfrm>
            <a:off x="0" y="1500456"/>
            <a:ext cx="1104138" cy="356858"/>
          </a:xfrm>
          <a:custGeom>
            <a:rect b="b" l="l" r="r" t="t"/>
            <a:pathLst>
              <a:path extrusionOk="0" h="2775" w="8586">
                <a:moveTo>
                  <a:pt x="1" y="0"/>
                </a:moveTo>
                <a:lnTo>
                  <a:pt x="1" y="2774"/>
                </a:lnTo>
                <a:lnTo>
                  <a:pt x="8585" y="2774"/>
                </a:lnTo>
                <a:lnTo>
                  <a:pt x="858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40"/>
          <p:cNvSpPr/>
          <p:nvPr/>
        </p:nvSpPr>
        <p:spPr>
          <a:xfrm>
            <a:off x="359324" y="912525"/>
            <a:ext cx="1228595" cy="355301"/>
          </a:xfrm>
          <a:custGeom>
            <a:rect b="b" l="l" r="r" t="t"/>
            <a:pathLst>
              <a:path extrusionOk="0" h="2763" w="12348">
                <a:moveTo>
                  <a:pt x="1" y="0"/>
                </a:moveTo>
                <a:lnTo>
                  <a:pt x="1" y="2762"/>
                </a:lnTo>
                <a:lnTo>
                  <a:pt x="12348" y="2762"/>
                </a:lnTo>
                <a:lnTo>
                  <a:pt x="1234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40"/>
          <p:cNvSpPr/>
          <p:nvPr/>
        </p:nvSpPr>
        <p:spPr>
          <a:xfrm>
            <a:off x="5395565" y="323033"/>
            <a:ext cx="2171240" cy="355315"/>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40"/>
          <p:cNvSpPr/>
          <p:nvPr/>
        </p:nvSpPr>
        <p:spPr>
          <a:xfrm>
            <a:off x="5729396" y="3858262"/>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40"/>
          <p:cNvSpPr/>
          <p:nvPr/>
        </p:nvSpPr>
        <p:spPr>
          <a:xfrm>
            <a:off x="1577072" y="4446200"/>
            <a:ext cx="3118770"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40"/>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453" name="Google Shape;453;p40"/>
          <p:cNvSpPr txBox="1"/>
          <p:nvPr>
            <p:ph hasCustomPrompt="1" idx="2" type="title"/>
          </p:nvPr>
        </p:nvSpPr>
        <p:spPr>
          <a:xfrm>
            <a:off x="454800" y="2150850"/>
            <a:ext cx="8425200" cy="489600"/>
          </a:xfrm>
          <a:prstGeom prst="rect">
            <a:avLst/>
          </a:prstGeom>
        </p:spPr>
        <p:txBody>
          <a:bodyPr anchorCtr="0" anchor="b" bIns="0" lIns="91425" spcFirstLastPara="1" rIns="91425" wrap="square" tIns="0">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54" name="Shape 454"/>
        <p:cNvGrpSpPr/>
        <p:nvPr/>
      </p:nvGrpSpPr>
      <p:grpSpPr>
        <a:xfrm>
          <a:off x="0" y="0"/>
          <a:ext cx="0" cy="0"/>
          <a:chOff x="0" y="0"/>
          <a:chExt cx="0" cy="0"/>
        </a:xfrm>
      </p:grpSpPr>
      <p:sp>
        <p:nvSpPr>
          <p:cNvPr id="455" name="Google Shape;455;p41"/>
          <p:cNvSpPr/>
          <p:nvPr/>
        </p:nvSpPr>
        <p:spPr>
          <a:xfrm>
            <a:off x="0" y="1515825"/>
            <a:ext cx="2943127"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41"/>
          <p:cNvSpPr txBox="1"/>
          <p:nvPr>
            <p:ph idx="1" type="body"/>
          </p:nvPr>
        </p:nvSpPr>
        <p:spPr>
          <a:xfrm>
            <a:off x="609499" y="1973025"/>
            <a:ext cx="3512700" cy="2130900"/>
          </a:xfrm>
          <a:prstGeom prst="rect">
            <a:avLst/>
          </a:prstGeom>
        </p:spPr>
        <p:txBody>
          <a:bodyPr anchorCtr="0" anchor="t" bIns="91425" lIns="91425" spcFirstLastPara="1" rIns="91425" wrap="square" tIns="91425">
            <a:noAutofit/>
          </a:bodyPr>
          <a:lstStyle>
            <a:lvl1pPr indent="-330200" lvl="0" marL="457200" rtl="0">
              <a:lnSpc>
                <a:spcPct val="100000"/>
              </a:lnSpc>
              <a:spcBef>
                <a:spcPts val="0"/>
              </a:spcBef>
              <a:spcAft>
                <a:spcPts val="0"/>
              </a:spcAft>
              <a:buSzPts val="1600"/>
              <a:buFont typeface="Raleway SemiBold"/>
              <a:buChar char="●"/>
              <a:defRPr sz="1600"/>
            </a:lvl1pPr>
            <a:lvl2pPr indent="-330200" lvl="1" marL="914400" rtl="0">
              <a:spcBef>
                <a:spcPts val="0"/>
              </a:spcBef>
              <a:spcAft>
                <a:spcPts val="0"/>
              </a:spcAft>
              <a:buSzPts val="1600"/>
              <a:buFont typeface="Nunito Light"/>
              <a:buChar char="○"/>
              <a:defRPr sz="1600"/>
            </a:lvl2pPr>
            <a:lvl3pPr indent="-330200" lvl="2" marL="1371600" rtl="0">
              <a:spcBef>
                <a:spcPts val="1600"/>
              </a:spcBef>
              <a:spcAft>
                <a:spcPts val="0"/>
              </a:spcAft>
              <a:buSzPts val="1600"/>
              <a:buFont typeface="Nunito Light"/>
              <a:buChar char="■"/>
              <a:defRPr sz="1600"/>
            </a:lvl3pPr>
            <a:lvl4pPr indent="-330200" lvl="3" marL="1828800" rtl="0">
              <a:spcBef>
                <a:spcPts val="1600"/>
              </a:spcBef>
              <a:spcAft>
                <a:spcPts val="0"/>
              </a:spcAft>
              <a:buSzPts val="1600"/>
              <a:buFont typeface="Nunito Light"/>
              <a:buChar char="●"/>
              <a:defRPr sz="1600"/>
            </a:lvl4pPr>
            <a:lvl5pPr indent="-330200" lvl="4" marL="2286000" rtl="0">
              <a:spcBef>
                <a:spcPts val="1600"/>
              </a:spcBef>
              <a:spcAft>
                <a:spcPts val="0"/>
              </a:spcAft>
              <a:buSzPts val="1600"/>
              <a:buFont typeface="Nunito Light"/>
              <a:buChar char="○"/>
              <a:defRPr sz="1600"/>
            </a:lvl5pPr>
            <a:lvl6pPr indent="-330200" lvl="5" marL="2743200" rtl="0">
              <a:spcBef>
                <a:spcPts val="1600"/>
              </a:spcBef>
              <a:spcAft>
                <a:spcPts val="0"/>
              </a:spcAft>
              <a:buSzPts val="1600"/>
              <a:buFont typeface="Nunito Light"/>
              <a:buChar char="■"/>
              <a:defRPr sz="1600"/>
            </a:lvl6pPr>
            <a:lvl7pPr indent="-330200" lvl="6" marL="3200400" rtl="0">
              <a:spcBef>
                <a:spcPts val="1600"/>
              </a:spcBef>
              <a:spcAft>
                <a:spcPts val="0"/>
              </a:spcAft>
              <a:buSzPts val="1600"/>
              <a:buFont typeface="Nunito Light"/>
              <a:buChar char="●"/>
              <a:defRPr sz="1600"/>
            </a:lvl7pPr>
            <a:lvl8pPr indent="-330200" lvl="7" marL="3657600" rtl="0">
              <a:spcBef>
                <a:spcPts val="1600"/>
              </a:spcBef>
              <a:spcAft>
                <a:spcPts val="0"/>
              </a:spcAft>
              <a:buSzPts val="1600"/>
              <a:buFont typeface="Nunito Light"/>
              <a:buChar char="○"/>
              <a:defRPr sz="1600"/>
            </a:lvl8pPr>
            <a:lvl9pPr indent="-330200" lvl="8" marL="4114800" rtl="0">
              <a:spcBef>
                <a:spcPts val="1600"/>
              </a:spcBef>
              <a:spcAft>
                <a:spcPts val="1600"/>
              </a:spcAft>
              <a:buSzPts val="1600"/>
              <a:buFont typeface="Nunito Light"/>
              <a:buChar char="■"/>
              <a:defRPr sz="1600"/>
            </a:lvl9pPr>
          </a:lstStyle>
          <a:p/>
        </p:txBody>
      </p:sp>
      <p:sp>
        <p:nvSpPr>
          <p:cNvPr id="457" name="Google Shape;457;p41"/>
          <p:cNvSpPr txBox="1"/>
          <p:nvPr>
            <p:ph type="title"/>
          </p:nvPr>
        </p:nvSpPr>
        <p:spPr>
          <a:xfrm>
            <a:off x="560825" y="1168325"/>
            <a:ext cx="3561300" cy="669000"/>
          </a:xfrm>
          <a:prstGeom prst="rect">
            <a:avLst/>
          </a:prstGeom>
        </p:spPr>
        <p:txBody>
          <a:bodyPr anchorCtr="0" anchor="t" bIns="91425" lIns="91425" spcFirstLastPara="1" rIns="91425" wrap="square" tIns="91425">
            <a:noAutofit/>
          </a:bodyPr>
          <a:lstStyle>
            <a:lvl1pPr lvl="0"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58" name="Shape 458"/>
        <p:cNvGrpSpPr/>
        <p:nvPr/>
      </p:nvGrpSpPr>
      <p:grpSpPr>
        <a:xfrm>
          <a:off x="0" y="0"/>
          <a:ext cx="0" cy="0"/>
          <a:chOff x="0" y="0"/>
          <a:chExt cx="0" cy="0"/>
        </a:xfrm>
      </p:grpSpPr>
      <p:sp>
        <p:nvSpPr>
          <p:cNvPr id="459" name="Google Shape;459;p4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460" name="Google Shape;460;p42"/>
          <p:cNvSpPr txBox="1"/>
          <p:nvPr>
            <p:ph idx="1" type="subTitle"/>
          </p:nvPr>
        </p:nvSpPr>
        <p:spPr>
          <a:xfrm>
            <a:off x="277357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461" name="Google Shape;461;p42"/>
          <p:cNvSpPr txBox="1"/>
          <p:nvPr>
            <p:ph idx="2" type="title"/>
          </p:nvPr>
        </p:nvSpPr>
        <p:spPr>
          <a:xfrm>
            <a:off x="2646050" y="2523698"/>
            <a:ext cx="2481300" cy="5244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462" name="Google Shape;462;p42"/>
          <p:cNvSpPr txBox="1"/>
          <p:nvPr>
            <p:ph idx="3" type="subTitle"/>
          </p:nvPr>
        </p:nvSpPr>
        <p:spPr>
          <a:xfrm>
            <a:off x="607022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463" name="Google Shape;463;p42"/>
          <p:cNvSpPr txBox="1"/>
          <p:nvPr>
            <p:ph idx="4" type="title"/>
          </p:nvPr>
        </p:nvSpPr>
        <p:spPr>
          <a:xfrm>
            <a:off x="5942650" y="2523676"/>
            <a:ext cx="2481300" cy="5244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464" name="Google Shape;464;p42"/>
          <p:cNvSpPr/>
          <p:nvPr/>
        </p:nvSpPr>
        <p:spPr>
          <a:xfrm flipH="1">
            <a:off x="7772389" y="0"/>
            <a:ext cx="1371614" cy="356851"/>
          </a:xfrm>
          <a:custGeom>
            <a:rect b="b" l="l" r="r" t="t"/>
            <a:pathLst>
              <a:path extrusionOk="0" h="2775" w="16884">
                <a:moveTo>
                  <a:pt x="0" y="1"/>
                </a:moveTo>
                <a:lnTo>
                  <a:pt x="0" y="2775"/>
                </a:lnTo>
                <a:lnTo>
                  <a:pt x="16883" y="2775"/>
                </a:lnTo>
                <a:lnTo>
                  <a:pt x="16883"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65" name="Shape 465"/>
        <p:cNvGrpSpPr/>
        <p:nvPr/>
      </p:nvGrpSpPr>
      <p:grpSpPr>
        <a:xfrm>
          <a:off x="0" y="0"/>
          <a:ext cx="0" cy="0"/>
          <a:chOff x="0" y="0"/>
          <a:chExt cx="0" cy="0"/>
        </a:xfrm>
      </p:grpSpPr>
      <p:sp>
        <p:nvSpPr>
          <p:cNvPr id="466" name="Google Shape;466;p43"/>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7" name="Shape 467"/>
        <p:cNvGrpSpPr/>
        <p:nvPr/>
      </p:nvGrpSpPr>
      <p:grpSpPr>
        <a:xfrm>
          <a:off x="0" y="0"/>
          <a:ext cx="0" cy="0"/>
          <a:chOff x="0" y="0"/>
          <a:chExt cx="0" cy="0"/>
        </a:xfrm>
      </p:grpSpPr>
      <p:sp>
        <p:nvSpPr>
          <p:cNvPr id="468" name="Google Shape;468;p44"/>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469" name="Google Shape;469;p44"/>
          <p:cNvSpPr txBox="1"/>
          <p:nvPr>
            <p:ph idx="1" type="subTitle"/>
          </p:nvPr>
        </p:nvSpPr>
        <p:spPr>
          <a:xfrm flipH="1">
            <a:off x="1456725" y="1617100"/>
            <a:ext cx="1960800" cy="10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470" name="Google Shape;470;p44"/>
          <p:cNvSpPr/>
          <p:nvPr/>
        </p:nvSpPr>
        <p:spPr>
          <a:xfrm>
            <a:off x="0" y="2689849"/>
            <a:ext cx="2770896" cy="1033530"/>
          </a:xfrm>
          <a:custGeom>
            <a:rect b="b" l="l" r="r" t="t"/>
            <a:pathLst>
              <a:path extrusionOk="0" h="5847" w="106491">
                <a:moveTo>
                  <a:pt x="1" y="0"/>
                </a:moveTo>
                <a:lnTo>
                  <a:pt x="1" y="5846"/>
                </a:lnTo>
                <a:lnTo>
                  <a:pt x="106490" y="5846"/>
                </a:lnTo>
                <a:lnTo>
                  <a:pt x="106490"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44"/>
          <p:cNvSpPr/>
          <p:nvPr/>
        </p:nvSpPr>
        <p:spPr>
          <a:xfrm>
            <a:off x="0" y="0"/>
            <a:ext cx="1278158" cy="442823"/>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dea principal">
  <p:cSld name="MAIN_POINT_1">
    <p:bg>
      <p:bgPr>
        <a:solidFill>
          <a:schemeClr val="dk1"/>
        </a:solidFill>
      </p:bgPr>
    </p:bg>
    <p:spTree>
      <p:nvGrpSpPr>
        <p:cNvPr id="472" name="Shape 472"/>
        <p:cNvGrpSpPr/>
        <p:nvPr/>
      </p:nvGrpSpPr>
      <p:grpSpPr>
        <a:xfrm>
          <a:off x="0" y="0"/>
          <a:ext cx="0" cy="0"/>
          <a:chOff x="0" y="0"/>
          <a:chExt cx="0" cy="0"/>
        </a:xfrm>
      </p:grpSpPr>
      <p:sp>
        <p:nvSpPr>
          <p:cNvPr id="473" name="Google Shape;473;p45"/>
          <p:cNvSpPr/>
          <p:nvPr/>
        </p:nvSpPr>
        <p:spPr>
          <a:xfrm flipH="1">
            <a:off x="27" y="323033"/>
            <a:ext cx="1183740" cy="355315"/>
          </a:xfrm>
          <a:custGeom>
            <a:rect b="b" l="l" r="r" t="t"/>
            <a:pathLst>
              <a:path extrusionOk="0" h="2763" w="9205">
                <a:moveTo>
                  <a:pt x="1" y="0"/>
                </a:moveTo>
                <a:lnTo>
                  <a:pt x="1" y="2762"/>
                </a:lnTo>
                <a:lnTo>
                  <a:pt x="9204" y="2762"/>
                </a:lnTo>
                <a:lnTo>
                  <a:pt x="92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45"/>
          <p:cNvSpPr/>
          <p:nvPr/>
        </p:nvSpPr>
        <p:spPr>
          <a:xfrm flipH="1">
            <a:off x="3" y="912525"/>
            <a:ext cx="3076570" cy="355301"/>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5"/>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5"/>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5"/>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45"/>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5"/>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5"/>
          <p:cNvSpPr/>
          <p:nvPr/>
        </p:nvSpPr>
        <p:spPr>
          <a:xfrm flipH="1">
            <a:off x="29" y="3268778"/>
            <a:ext cx="1104138" cy="355443"/>
          </a:xfrm>
          <a:custGeom>
            <a:rect b="b" l="l" r="r" t="t"/>
            <a:pathLst>
              <a:path extrusionOk="0" h="2764" w="8586">
                <a:moveTo>
                  <a:pt x="1" y="1"/>
                </a:moveTo>
                <a:lnTo>
                  <a:pt x="1" y="2763"/>
                </a:lnTo>
                <a:lnTo>
                  <a:pt x="8585" y="2763"/>
                </a:lnTo>
                <a:lnTo>
                  <a:pt x="8585" y="1"/>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5"/>
          <p:cNvSpPr/>
          <p:nvPr/>
        </p:nvSpPr>
        <p:spPr>
          <a:xfrm flipH="1">
            <a:off x="1299941" y="3268775"/>
            <a:ext cx="490759"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5"/>
          <p:cNvSpPr/>
          <p:nvPr/>
        </p:nvSpPr>
        <p:spPr>
          <a:xfrm flipH="1">
            <a:off x="13" y="3858250"/>
            <a:ext cx="1457311" cy="355322"/>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45"/>
          <p:cNvSpPr/>
          <p:nvPr/>
        </p:nvSpPr>
        <p:spPr>
          <a:xfrm flipH="1">
            <a:off x="7377202" y="3858250"/>
            <a:ext cx="1766704" cy="355322"/>
          </a:xfrm>
          <a:custGeom>
            <a:rect b="b" l="l" r="r" t="t"/>
            <a:pathLst>
              <a:path extrusionOk="0" h="2763" w="15325">
                <a:moveTo>
                  <a:pt x="1" y="1"/>
                </a:moveTo>
                <a:lnTo>
                  <a:pt x="1" y="2763"/>
                </a:lnTo>
                <a:lnTo>
                  <a:pt x="15324" y="2763"/>
                </a:lnTo>
                <a:lnTo>
                  <a:pt x="1532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5"/>
          <p:cNvSpPr/>
          <p:nvPr/>
        </p:nvSpPr>
        <p:spPr>
          <a:xfrm flipH="1">
            <a:off x="7488607" y="2679300"/>
            <a:ext cx="165529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45"/>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5"/>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45"/>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45"/>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5"/>
          <p:cNvSpPr/>
          <p:nvPr/>
        </p:nvSpPr>
        <p:spPr>
          <a:xfrm flipH="1">
            <a:off x="3895732" y="323025"/>
            <a:ext cx="4819643" cy="355322"/>
          </a:xfrm>
          <a:custGeom>
            <a:rect b="b" l="l" r="r" t="t"/>
            <a:pathLst>
              <a:path extrusionOk="0" h="2763" w="18087">
                <a:moveTo>
                  <a:pt x="1" y="0"/>
                </a:moveTo>
                <a:lnTo>
                  <a:pt x="1" y="2762"/>
                </a:lnTo>
                <a:lnTo>
                  <a:pt x="18087" y="2762"/>
                </a:lnTo>
                <a:lnTo>
                  <a:pt x="180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45"/>
          <p:cNvSpPr/>
          <p:nvPr/>
        </p:nvSpPr>
        <p:spPr>
          <a:xfrm flipH="1">
            <a:off x="2611243" y="4446200"/>
            <a:ext cx="6532757" cy="356851"/>
          </a:xfrm>
          <a:custGeom>
            <a:rect b="b" l="l" r="r" t="t"/>
            <a:pathLst>
              <a:path extrusionOk="0" h="2775" w="16884">
                <a:moveTo>
                  <a:pt x="0" y="1"/>
                </a:moveTo>
                <a:lnTo>
                  <a:pt x="0" y="2775"/>
                </a:lnTo>
                <a:lnTo>
                  <a:pt x="16883" y="2775"/>
                </a:lnTo>
                <a:lnTo>
                  <a:pt x="1688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45"/>
          <p:cNvSpPr/>
          <p:nvPr/>
        </p:nvSpPr>
        <p:spPr>
          <a:xfrm>
            <a:off x="2094068" y="1123143"/>
            <a:ext cx="4955589" cy="3012341"/>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45"/>
          <p:cNvSpPr/>
          <p:nvPr/>
        </p:nvSpPr>
        <p:spPr>
          <a:xfrm>
            <a:off x="4277738" y="1545725"/>
            <a:ext cx="191018" cy="298421"/>
          </a:xfrm>
          <a:custGeom>
            <a:rect b="b" l="l" r="r" t="t"/>
            <a:pathLst>
              <a:path extrusionOk="0" h="9133" w="5846">
                <a:moveTo>
                  <a:pt x="4560" y="1"/>
                </a:moveTo>
                <a:lnTo>
                  <a:pt x="0" y="4573"/>
                </a:lnTo>
                <a:lnTo>
                  <a:pt x="4560" y="9133"/>
                </a:lnTo>
                <a:lnTo>
                  <a:pt x="5846" y="7847"/>
                </a:lnTo>
                <a:lnTo>
                  <a:pt x="2572" y="4573"/>
                </a:lnTo>
                <a:lnTo>
                  <a:pt x="5846" y="1287"/>
                </a:lnTo>
                <a:lnTo>
                  <a:pt x="456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45"/>
          <p:cNvSpPr/>
          <p:nvPr/>
        </p:nvSpPr>
        <p:spPr>
          <a:xfrm>
            <a:off x="4674543" y="1545725"/>
            <a:ext cx="191443" cy="298421"/>
          </a:xfrm>
          <a:custGeom>
            <a:rect b="b" l="l" r="r" t="t"/>
            <a:pathLst>
              <a:path extrusionOk="0" h="9133" w="5859">
                <a:moveTo>
                  <a:pt x="1286" y="1"/>
                </a:moveTo>
                <a:lnTo>
                  <a:pt x="0" y="1287"/>
                </a:lnTo>
                <a:lnTo>
                  <a:pt x="3287" y="4573"/>
                </a:lnTo>
                <a:lnTo>
                  <a:pt x="0" y="7847"/>
                </a:lnTo>
                <a:lnTo>
                  <a:pt x="1286" y="9133"/>
                </a:lnTo>
                <a:lnTo>
                  <a:pt x="5858" y="4573"/>
                </a:lnTo>
                <a:lnTo>
                  <a:pt x="1286"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45"/>
          <p:cNvSpPr/>
          <p:nvPr/>
        </p:nvSpPr>
        <p:spPr>
          <a:xfrm>
            <a:off x="4508031" y="1516154"/>
            <a:ext cx="127236" cy="357955"/>
          </a:xfrm>
          <a:custGeom>
            <a:rect b="b" l="l" r="r" t="t"/>
            <a:pathLst>
              <a:path extrusionOk="0" h="10955" w="3894">
                <a:moveTo>
                  <a:pt x="2108" y="1"/>
                </a:moveTo>
                <a:lnTo>
                  <a:pt x="1" y="10597"/>
                </a:lnTo>
                <a:lnTo>
                  <a:pt x="1786" y="10955"/>
                </a:lnTo>
                <a:lnTo>
                  <a:pt x="3894" y="358"/>
                </a:lnTo>
                <a:lnTo>
                  <a:pt x="21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45"/>
          <p:cNvSpPr/>
          <p:nvPr/>
        </p:nvSpPr>
        <p:spPr>
          <a:xfrm flipH="1">
            <a:off x="1647812" y="3858250"/>
            <a:ext cx="1766688" cy="355322"/>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45"/>
          <p:cNvSpPr/>
          <p:nvPr/>
        </p:nvSpPr>
        <p:spPr>
          <a:xfrm flipH="1">
            <a:off x="6667517" y="3268775"/>
            <a:ext cx="1246883" cy="355450"/>
          </a:xfrm>
          <a:custGeom>
            <a:rect b="b" l="l" r="r" t="t"/>
            <a:pathLst>
              <a:path extrusionOk="0" h="2764" w="18027">
                <a:moveTo>
                  <a:pt x="1" y="1"/>
                </a:moveTo>
                <a:lnTo>
                  <a:pt x="1" y="2763"/>
                </a:lnTo>
                <a:lnTo>
                  <a:pt x="18027" y="2763"/>
                </a:lnTo>
                <a:lnTo>
                  <a:pt x="1802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45"/>
          <p:cNvSpPr/>
          <p:nvPr/>
        </p:nvSpPr>
        <p:spPr>
          <a:xfrm flipH="1">
            <a:off x="5729417" y="912525"/>
            <a:ext cx="985703" cy="355301"/>
          </a:xfrm>
          <a:custGeom>
            <a:rect b="b" l="l" r="r" t="t"/>
            <a:pathLst>
              <a:path extrusionOk="0" h="2763" w="12443">
                <a:moveTo>
                  <a:pt x="1" y="0"/>
                </a:moveTo>
                <a:lnTo>
                  <a:pt x="1" y="2762"/>
                </a:lnTo>
                <a:lnTo>
                  <a:pt x="12443" y="2762"/>
                </a:lnTo>
                <a:lnTo>
                  <a:pt x="1244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45"/>
          <p:cNvSpPr txBox="1"/>
          <p:nvPr>
            <p:ph idx="1" type="subTitle"/>
          </p:nvPr>
        </p:nvSpPr>
        <p:spPr>
          <a:xfrm flipH="1">
            <a:off x="2521800" y="2340324"/>
            <a:ext cx="4100400" cy="808500"/>
          </a:xfrm>
          <a:prstGeom prst="rect">
            <a:avLst/>
          </a:prstGeom>
        </p:spPr>
        <p:txBody>
          <a:bodyPr anchorCtr="0" anchor="ctr" bIns="0" lIns="91425" spcFirstLastPara="1" rIns="91425" wrap="square" tIns="0">
            <a:noAutofit/>
          </a:bodyPr>
          <a:lstStyle>
            <a:lvl1pPr lvl="0" rtl="0" algn="ctr">
              <a:lnSpc>
                <a:spcPct val="100000"/>
              </a:lnSpc>
              <a:spcBef>
                <a:spcPts val="0"/>
              </a:spcBef>
              <a:spcAft>
                <a:spcPts val="0"/>
              </a:spcAft>
              <a:buClr>
                <a:schemeClr val="dk1"/>
              </a:buClr>
              <a:buSzPts val="1800"/>
              <a:buFont typeface="Overpass Mono"/>
              <a:buNone/>
              <a:defRPr b="1" sz="1600">
                <a:solidFill>
                  <a:schemeClr val="dk1"/>
                </a:solidFill>
                <a:latin typeface="Overpass Mono"/>
                <a:ea typeface="Overpass Mono"/>
                <a:cs typeface="Overpass Mono"/>
                <a:sym typeface="Overpass Mono"/>
              </a:defRPr>
            </a:lvl1pPr>
            <a:lvl2pPr lvl="1" rtl="0" algn="r">
              <a:lnSpc>
                <a:spcPct val="100000"/>
              </a:lnSpc>
              <a:spcBef>
                <a:spcPts val="0"/>
              </a:spcBef>
              <a:spcAft>
                <a:spcPts val="0"/>
              </a:spcAft>
              <a:buClr>
                <a:schemeClr val="dk1"/>
              </a:buClr>
              <a:buSzPts val="1400"/>
              <a:buNone/>
              <a:defRPr>
                <a:solidFill>
                  <a:schemeClr val="dk1"/>
                </a:solidFill>
              </a:defRPr>
            </a:lvl2pPr>
            <a:lvl3pPr lvl="2" rtl="0" algn="r">
              <a:lnSpc>
                <a:spcPct val="100000"/>
              </a:lnSpc>
              <a:spcBef>
                <a:spcPts val="0"/>
              </a:spcBef>
              <a:spcAft>
                <a:spcPts val="0"/>
              </a:spcAft>
              <a:buClr>
                <a:schemeClr val="dk1"/>
              </a:buClr>
              <a:buSzPts val="1400"/>
              <a:buNone/>
              <a:defRPr>
                <a:solidFill>
                  <a:schemeClr val="dk1"/>
                </a:solidFill>
              </a:defRPr>
            </a:lvl3pPr>
            <a:lvl4pPr lvl="3" rtl="0" algn="r">
              <a:lnSpc>
                <a:spcPct val="100000"/>
              </a:lnSpc>
              <a:spcBef>
                <a:spcPts val="0"/>
              </a:spcBef>
              <a:spcAft>
                <a:spcPts val="0"/>
              </a:spcAft>
              <a:buClr>
                <a:schemeClr val="dk1"/>
              </a:buClr>
              <a:buSzPts val="1400"/>
              <a:buNone/>
              <a:defRPr>
                <a:solidFill>
                  <a:schemeClr val="dk1"/>
                </a:solidFill>
              </a:defRPr>
            </a:lvl4pPr>
            <a:lvl5pPr lvl="4" rtl="0" algn="r">
              <a:lnSpc>
                <a:spcPct val="100000"/>
              </a:lnSpc>
              <a:spcBef>
                <a:spcPts val="0"/>
              </a:spcBef>
              <a:spcAft>
                <a:spcPts val="0"/>
              </a:spcAft>
              <a:buClr>
                <a:schemeClr val="dk1"/>
              </a:buClr>
              <a:buSzPts val="1400"/>
              <a:buNone/>
              <a:defRPr>
                <a:solidFill>
                  <a:schemeClr val="dk1"/>
                </a:solidFill>
              </a:defRPr>
            </a:lvl5pPr>
            <a:lvl6pPr lvl="5" rtl="0" algn="r">
              <a:lnSpc>
                <a:spcPct val="100000"/>
              </a:lnSpc>
              <a:spcBef>
                <a:spcPts val="0"/>
              </a:spcBef>
              <a:spcAft>
                <a:spcPts val="0"/>
              </a:spcAft>
              <a:buClr>
                <a:schemeClr val="dk1"/>
              </a:buClr>
              <a:buSzPts val="1400"/>
              <a:buNone/>
              <a:defRPr>
                <a:solidFill>
                  <a:schemeClr val="dk1"/>
                </a:solidFill>
              </a:defRPr>
            </a:lvl6pPr>
            <a:lvl7pPr lvl="6" rtl="0" algn="r">
              <a:lnSpc>
                <a:spcPct val="100000"/>
              </a:lnSpc>
              <a:spcBef>
                <a:spcPts val="0"/>
              </a:spcBef>
              <a:spcAft>
                <a:spcPts val="0"/>
              </a:spcAft>
              <a:buClr>
                <a:schemeClr val="dk1"/>
              </a:buClr>
              <a:buSzPts val="1400"/>
              <a:buNone/>
              <a:defRPr>
                <a:solidFill>
                  <a:schemeClr val="dk1"/>
                </a:solidFill>
              </a:defRPr>
            </a:lvl7pPr>
            <a:lvl8pPr lvl="7" rtl="0" algn="r">
              <a:lnSpc>
                <a:spcPct val="100000"/>
              </a:lnSpc>
              <a:spcBef>
                <a:spcPts val="0"/>
              </a:spcBef>
              <a:spcAft>
                <a:spcPts val="0"/>
              </a:spcAft>
              <a:buClr>
                <a:schemeClr val="dk1"/>
              </a:buClr>
              <a:buSzPts val="1400"/>
              <a:buNone/>
              <a:defRPr>
                <a:solidFill>
                  <a:schemeClr val="dk1"/>
                </a:solidFill>
              </a:defRPr>
            </a:lvl8pPr>
            <a:lvl9pPr lvl="8" rtl="0" algn="r">
              <a:lnSpc>
                <a:spcPct val="100000"/>
              </a:lnSpc>
              <a:spcBef>
                <a:spcPts val="0"/>
              </a:spcBef>
              <a:spcAft>
                <a:spcPts val="0"/>
              </a:spcAft>
              <a:buClr>
                <a:schemeClr val="dk1"/>
              </a:buClr>
              <a:buSzPts val="1400"/>
              <a:buNone/>
              <a:defRPr>
                <a:solidFill>
                  <a:schemeClr val="dk1"/>
                </a:solidFill>
              </a:defRPr>
            </a:lvl9pPr>
          </a:lstStyle>
          <a:p/>
        </p:txBody>
      </p:sp>
      <p:sp>
        <p:nvSpPr>
          <p:cNvPr id="499" name="Google Shape;499;p45"/>
          <p:cNvSpPr txBox="1"/>
          <p:nvPr>
            <p:ph type="title"/>
          </p:nvPr>
        </p:nvSpPr>
        <p:spPr>
          <a:xfrm>
            <a:off x="2521800" y="3221225"/>
            <a:ext cx="4100400" cy="402900"/>
          </a:xfrm>
          <a:prstGeom prst="rect">
            <a:avLst/>
          </a:prstGeom>
        </p:spPr>
        <p:txBody>
          <a:bodyPr anchorCtr="0" anchor="t" bIns="91425" lIns="91425" spcFirstLastPara="1" rIns="91425" wrap="square" tIns="0">
            <a:noAutofit/>
          </a:bodyPr>
          <a:lstStyle>
            <a:lvl1pPr lvl="0" rtl="0" algn="ctr">
              <a:spcBef>
                <a:spcPts val="0"/>
              </a:spcBef>
              <a:spcAft>
                <a:spcPts val="0"/>
              </a:spcAft>
              <a:buNone/>
              <a:defRPr b="0" sz="2200">
                <a:solidFill>
                  <a:schemeClr val="dk1"/>
                </a:solidFill>
                <a:latin typeface="Anaheim"/>
                <a:ea typeface="Anaheim"/>
                <a:cs typeface="Anaheim"/>
                <a:sym typeface="Anaheim"/>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00" name="Shape 500"/>
        <p:cNvGrpSpPr/>
        <p:nvPr/>
      </p:nvGrpSpPr>
      <p:grpSpPr>
        <a:xfrm>
          <a:off x="0" y="0"/>
          <a:ext cx="0" cy="0"/>
          <a:chOff x="0" y="0"/>
          <a:chExt cx="0" cy="0"/>
        </a:xfrm>
      </p:grpSpPr>
      <p:sp>
        <p:nvSpPr>
          <p:cNvPr id="501" name="Google Shape;501;p46"/>
          <p:cNvSpPr txBox="1"/>
          <p:nvPr>
            <p:ph idx="1" type="subTitle"/>
          </p:nvPr>
        </p:nvSpPr>
        <p:spPr>
          <a:xfrm flipH="1">
            <a:off x="5247750" y="2169550"/>
            <a:ext cx="2467500" cy="1455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502" name="Google Shape;502;p46"/>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503" name="Google Shape;503;p46"/>
          <p:cNvSpPr/>
          <p:nvPr/>
        </p:nvSpPr>
        <p:spPr>
          <a:xfrm>
            <a:off x="6419025" y="1575200"/>
            <a:ext cx="2725105"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46"/>
          <p:cNvSpPr/>
          <p:nvPr/>
        </p:nvSpPr>
        <p:spPr>
          <a:xfrm>
            <a:off x="0" y="4700673"/>
            <a:ext cx="1675636" cy="442823"/>
          </a:xfrm>
          <a:custGeom>
            <a:rect b="b" l="l" r="r" t="t"/>
            <a:pathLst>
              <a:path extrusionOk="0" h="5847" w="106491">
                <a:moveTo>
                  <a:pt x="1" y="0"/>
                </a:moveTo>
                <a:lnTo>
                  <a:pt x="1" y="5846"/>
                </a:lnTo>
                <a:lnTo>
                  <a:pt x="106490" y="5846"/>
                </a:lnTo>
                <a:lnTo>
                  <a:pt x="106490"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a al pie">
  <p:cSld name="CAPTION_ONLY_1">
    <p:spTree>
      <p:nvGrpSpPr>
        <p:cNvPr id="505" name="Shape 505"/>
        <p:cNvGrpSpPr/>
        <p:nvPr/>
      </p:nvGrpSpPr>
      <p:grpSpPr>
        <a:xfrm>
          <a:off x="0" y="0"/>
          <a:ext cx="0" cy="0"/>
          <a:chOff x="0" y="0"/>
          <a:chExt cx="0" cy="0"/>
        </a:xfrm>
      </p:grpSpPr>
      <p:sp>
        <p:nvSpPr>
          <p:cNvPr id="506" name="Google Shape;506;p47"/>
          <p:cNvSpPr/>
          <p:nvPr/>
        </p:nvSpPr>
        <p:spPr>
          <a:xfrm>
            <a:off x="7928639" y="1"/>
            <a:ext cx="1215355" cy="402011"/>
          </a:xfrm>
          <a:custGeom>
            <a:rect b="b" l="l" r="r" t="t"/>
            <a:pathLst>
              <a:path extrusionOk="0" h="5002" w="15122">
                <a:moveTo>
                  <a:pt x="0" y="1"/>
                </a:moveTo>
                <a:lnTo>
                  <a:pt x="0" y="5001"/>
                </a:lnTo>
                <a:lnTo>
                  <a:pt x="15121" y="5001"/>
                </a:lnTo>
                <a:lnTo>
                  <a:pt x="1512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47"/>
          <p:cNvSpPr/>
          <p:nvPr/>
        </p:nvSpPr>
        <p:spPr>
          <a:xfrm>
            <a:off x="3511525" y="783700"/>
            <a:ext cx="5632410" cy="2353867"/>
          </a:xfrm>
          <a:custGeom>
            <a:rect b="b" l="l" r="r" t="t"/>
            <a:pathLst>
              <a:path extrusionOk="0" h="27529" w="70081">
                <a:moveTo>
                  <a:pt x="0" y="1"/>
                </a:moveTo>
                <a:lnTo>
                  <a:pt x="0" y="27528"/>
                </a:lnTo>
                <a:lnTo>
                  <a:pt x="70080" y="27528"/>
                </a:lnTo>
                <a:lnTo>
                  <a:pt x="7008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47"/>
          <p:cNvSpPr txBox="1"/>
          <p:nvPr>
            <p:ph type="title"/>
          </p:nvPr>
        </p:nvSpPr>
        <p:spPr>
          <a:xfrm>
            <a:off x="3762375" y="1012300"/>
            <a:ext cx="4915200" cy="19401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Clr>
                <a:schemeClr val="dk1"/>
              </a:buClr>
              <a:buSzPts val="3500"/>
              <a:buNone/>
              <a:defRPr sz="35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
        <p:nvSpPr>
          <p:cNvPr id="509" name="Google Shape;509;p47"/>
          <p:cNvSpPr/>
          <p:nvPr/>
        </p:nvSpPr>
        <p:spPr>
          <a:xfrm>
            <a:off x="5865073" y="3429550"/>
            <a:ext cx="1215342" cy="259665"/>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47"/>
          <p:cNvSpPr/>
          <p:nvPr/>
        </p:nvSpPr>
        <p:spPr>
          <a:xfrm>
            <a:off x="8018936" y="3429550"/>
            <a:ext cx="1124989" cy="259686"/>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47"/>
          <p:cNvSpPr/>
          <p:nvPr/>
        </p:nvSpPr>
        <p:spPr>
          <a:xfrm>
            <a:off x="7083824" y="3429550"/>
            <a:ext cx="259727" cy="259665"/>
          </a:xfrm>
          <a:custGeom>
            <a:rect b="b" l="l" r="r" t="t"/>
            <a:pathLst>
              <a:path extrusionOk="0" h="8298" w="8298">
                <a:moveTo>
                  <a:pt x="0" y="1"/>
                </a:moveTo>
                <a:lnTo>
                  <a:pt x="0" y="8297"/>
                </a:lnTo>
                <a:lnTo>
                  <a:pt x="8297" y="8297"/>
                </a:lnTo>
                <a:lnTo>
                  <a:pt x="829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7"/>
          <p:cNvSpPr/>
          <p:nvPr/>
        </p:nvSpPr>
        <p:spPr>
          <a:xfrm>
            <a:off x="7496607" y="3429550"/>
            <a:ext cx="259707" cy="259686"/>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3" name="Shape 513"/>
        <p:cNvGrpSpPr/>
        <p:nvPr/>
      </p:nvGrpSpPr>
      <p:grpSpPr>
        <a:xfrm>
          <a:off x="0" y="0"/>
          <a:ext cx="0" cy="0"/>
          <a:chOff x="0" y="0"/>
          <a:chExt cx="0" cy="0"/>
        </a:xfrm>
      </p:grpSpPr>
      <p:sp>
        <p:nvSpPr>
          <p:cNvPr id="514" name="Google Shape;514;p48"/>
          <p:cNvSpPr txBox="1"/>
          <p:nvPr>
            <p:ph idx="1" type="body"/>
          </p:nvPr>
        </p:nvSpPr>
        <p:spPr>
          <a:xfrm>
            <a:off x="311700" y="3306869"/>
            <a:ext cx="8520600" cy="651000"/>
          </a:xfrm>
          <a:prstGeom prst="rect">
            <a:avLst/>
          </a:prstGeom>
        </p:spPr>
        <p:txBody>
          <a:bodyPr anchorCtr="0" anchor="t" bIns="91425" lIns="91425" spcFirstLastPara="1" rIns="91425" wrap="square" tIns="91425">
            <a:noAutofit/>
          </a:bodyPr>
          <a:lstStyle>
            <a:lvl1pPr indent="-330200" lvl="0" marL="457200" rtl="0" algn="ctr">
              <a:spcBef>
                <a:spcPts val="0"/>
              </a:spcBef>
              <a:spcAft>
                <a:spcPts val="0"/>
              </a:spcAft>
              <a:buSzPts val="1600"/>
              <a:buChar char="●"/>
              <a:defRPr sz="1600"/>
            </a:lvl1pPr>
            <a:lvl2pPr indent="-330200" lvl="1" marL="914400" rtl="0" algn="ctr">
              <a:spcBef>
                <a:spcPts val="1600"/>
              </a:spcBef>
              <a:spcAft>
                <a:spcPts val="0"/>
              </a:spcAft>
              <a:buSzPts val="1600"/>
              <a:buChar char="○"/>
              <a:defRPr sz="1600"/>
            </a:lvl2pPr>
            <a:lvl3pPr indent="-330200" lvl="2" marL="1371600" rtl="0" algn="ctr">
              <a:spcBef>
                <a:spcPts val="1600"/>
              </a:spcBef>
              <a:spcAft>
                <a:spcPts val="0"/>
              </a:spcAft>
              <a:buSzPts val="1600"/>
              <a:buChar char="■"/>
              <a:defRPr sz="1600"/>
            </a:lvl3pPr>
            <a:lvl4pPr indent="-330200" lvl="3" marL="1828800" rtl="0" algn="ctr">
              <a:spcBef>
                <a:spcPts val="1600"/>
              </a:spcBef>
              <a:spcAft>
                <a:spcPts val="0"/>
              </a:spcAft>
              <a:buSzPts val="1600"/>
              <a:buChar char="●"/>
              <a:defRPr sz="1600"/>
            </a:lvl4pPr>
            <a:lvl5pPr indent="-330200" lvl="4" marL="2286000" rtl="0" algn="ctr">
              <a:spcBef>
                <a:spcPts val="1600"/>
              </a:spcBef>
              <a:spcAft>
                <a:spcPts val="0"/>
              </a:spcAft>
              <a:buSzPts val="1600"/>
              <a:buChar char="○"/>
              <a:defRPr sz="1600"/>
            </a:lvl5pPr>
            <a:lvl6pPr indent="-330200" lvl="5" marL="2743200" rtl="0" algn="ctr">
              <a:spcBef>
                <a:spcPts val="1600"/>
              </a:spcBef>
              <a:spcAft>
                <a:spcPts val="0"/>
              </a:spcAft>
              <a:buSzPts val="1600"/>
              <a:buChar char="■"/>
              <a:defRPr sz="1600"/>
            </a:lvl6pPr>
            <a:lvl7pPr indent="-330200" lvl="6" marL="3200400" rtl="0" algn="ctr">
              <a:spcBef>
                <a:spcPts val="1600"/>
              </a:spcBef>
              <a:spcAft>
                <a:spcPts val="0"/>
              </a:spcAft>
              <a:buSzPts val="1600"/>
              <a:buChar char="●"/>
              <a:defRPr sz="1600"/>
            </a:lvl7pPr>
            <a:lvl8pPr indent="-330200" lvl="7" marL="3657600" rtl="0" algn="ctr">
              <a:spcBef>
                <a:spcPts val="1600"/>
              </a:spcBef>
              <a:spcAft>
                <a:spcPts val="0"/>
              </a:spcAft>
              <a:buSzPts val="1600"/>
              <a:buChar char="○"/>
              <a:defRPr sz="1600"/>
            </a:lvl8pPr>
            <a:lvl9pPr indent="-330200" lvl="8" marL="4114800" rtl="0" algn="ctr">
              <a:spcBef>
                <a:spcPts val="1600"/>
              </a:spcBef>
              <a:spcAft>
                <a:spcPts val="1600"/>
              </a:spcAft>
              <a:buSzPts val="1600"/>
              <a:buChar char="■"/>
              <a:defRPr sz="1600"/>
            </a:lvl9pPr>
          </a:lstStyle>
          <a:p/>
        </p:txBody>
      </p:sp>
      <p:sp>
        <p:nvSpPr>
          <p:cNvPr id="515" name="Google Shape;515;p48"/>
          <p:cNvSpPr/>
          <p:nvPr/>
        </p:nvSpPr>
        <p:spPr>
          <a:xfrm rot="10800000">
            <a:off x="2751806" y="4243474"/>
            <a:ext cx="6391269" cy="904876"/>
          </a:xfrm>
          <a:custGeom>
            <a:rect b="b" l="l" r="r" t="t"/>
            <a:pathLst>
              <a:path extrusionOk="0" h="2763" w="16884">
                <a:moveTo>
                  <a:pt x="1" y="0"/>
                </a:moveTo>
                <a:lnTo>
                  <a:pt x="1" y="2762"/>
                </a:lnTo>
                <a:lnTo>
                  <a:pt x="16884" y="2762"/>
                </a:lnTo>
                <a:lnTo>
                  <a:pt x="1688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48"/>
          <p:cNvSpPr/>
          <p:nvPr/>
        </p:nvSpPr>
        <p:spPr>
          <a:xfrm rot="10800000">
            <a:off x="1361250" y="1501127"/>
            <a:ext cx="7781825" cy="1525098"/>
          </a:xfrm>
          <a:custGeom>
            <a:rect b="b" l="l" r="r" t="t"/>
            <a:pathLst>
              <a:path extrusionOk="0" h="2775" w="2882">
                <a:moveTo>
                  <a:pt x="1" y="0"/>
                </a:moveTo>
                <a:lnTo>
                  <a:pt x="1" y="2774"/>
                </a:lnTo>
                <a:lnTo>
                  <a:pt x="2882" y="2774"/>
                </a:lnTo>
                <a:lnTo>
                  <a:pt x="288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48"/>
          <p:cNvSpPr/>
          <p:nvPr/>
        </p:nvSpPr>
        <p:spPr>
          <a:xfrm rot="10800000">
            <a:off x="2" y="1"/>
            <a:ext cx="5791098" cy="505550"/>
          </a:xfrm>
          <a:custGeom>
            <a:rect b="b" l="l" r="r" t="t"/>
            <a:pathLst>
              <a:path extrusionOk="0" h="2775" w="2882">
                <a:moveTo>
                  <a:pt x="1" y="0"/>
                </a:moveTo>
                <a:lnTo>
                  <a:pt x="1" y="2774"/>
                </a:lnTo>
                <a:lnTo>
                  <a:pt x="2882" y="2774"/>
                </a:lnTo>
                <a:lnTo>
                  <a:pt x="2882"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48"/>
          <p:cNvSpPr/>
          <p:nvPr/>
        </p:nvSpPr>
        <p:spPr>
          <a:xfrm rot="10800000">
            <a:off x="21" y="1501871"/>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8"/>
          <p:cNvSpPr/>
          <p:nvPr/>
        </p:nvSpPr>
        <p:spPr>
          <a:xfrm rot="10800000">
            <a:off x="532482" y="912524"/>
            <a:ext cx="1055445" cy="355301"/>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48"/>
          <p:cNvSpPr/>
          <p:nvPr/>
        </p:nvSpPr>
        <p:spPr>
          <a:xfrm rot="10800000">
            <a:off x="7173125" y="912516"/>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48"/>
          <p:cNvSpPr/>
          <p:nvPr/>
        </p:nvSpPr>
        <p:spPr>
          <a:xfrm rot="10800000">
            <a:off x="1814348" y="912516"/>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48"/>
          <p:cNvSpPr/>
          <p:nvPr/>
        </p:nvSpPr>
        <p:spPr>
          <a:xfrm rot="10800000">
            <a:off x="4523560" y="323049"/>
            <a:ext cx="2095515"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48"/>
          <p:cNvSpPr/>
          <p:nvPr/>
        </p:nvSpPr>
        <p:spPr>
          <a:xfrm rot="10800000">
            <a:off x="7381057" y="3345678"/>
            <a:ext cx="1762943" cy="355322"/>
          </a:xfrm>
          <a:custGeom>
            <a:rect b="b" l="l" r="r" t="t"/>
            <a:pathLst>
              <a:path extrusionOk="0" h="2763" w="16884">
                <a:moveTo>
                  <a:pt x="1" y="0"/>
                </a:moveTo>
                <a:lnTo>
                  <a:pt x="1" y="2762"/>
                </a:lnTo>
                <a:lnTo>
                  <a:pt x="16884" y="2762"/>
                </a:lnTo>
                <a:lnTo>
                  <a:pt x="1688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48"/>
          <p:cNvSpPr/>
          <p:nvPr/>
        </p:nvSpPr>
        <p:spPr>
          <a:xfrm rot="10800000">
            <a:off x="-4" y="2084924"/>
            <a:ext cx="1785554" cy="356851"/>
          </a:xfrm>
          <a:custGeom>
            <a:rect b="b" l="l" r="r" t="t"/>
            <a:pathLst>
              <a:path extrusionOk="0" h="2775" w="15325">
                <a:moveTo>
                  <a:pt x="1" y="0"/>
                </a:moveTo>
                <a:lnTo>
                  <a:pt x="1" y="2774"/>
                </a:lnTo>
                <a:lnTo>
                  <a:pt x="15324" y="2774"/>
                </a:lnTo>
                <a:lnTo>
                  <a:pt x="1532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48"/>
          <p:cNvSpPr/>
          <p:nvPr/>
        </p:nvSpPr>
        <p:spPr>
          <a:xfrm rot="10800000">
            <a:off x="656319" y="4788199"/>
            <a:ext cx="2628881" cy="355301"/>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48"/>
          <p:cNvSpPr txBox="1"/>
          <p:nvPr>
            <p:ph hasCustomPrompt="1" type="title"/>
          </p:nvPr>
        </p:nvSpPr>
        <p:spPr>
          <a:xfrm>
            <a:off x="311700" y="1847850"/>
            <a:ext cx="8520600" cy="1382700"/>
          </a:xfrm>
          <a:prstGeom prst="rect">
            <a:avLst/>
          </a:prstGeom>
        </p:spPr>
        <p:txBody>
          <a:bodyPr anchorCtr="0" anchor="b" bIns="0" lIns="91425" spcFirstLastPara="1" rIns="91425" wrap="square" tIns="0">
            <a:noAutofit/>
          </a:bodyPr>
          <a:lstStyle>
            <a:lvl1pPr lvl="0" rtl="0" algn="ctr">
              <a:spcBef>
                <a:spcPts val="0"/>
              </a:spcBef>
              <a:spcAft>
                <a:spcPts val="0"/>
              </a:spcAft>
              <a:buSzPts val="12500"/>
              <a:buNone/>
              <a:defRPr sz="125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7" name="Shape 527"/>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528" name="Shape 528"/>
        <p:cNvGrpSpPr/>
        <p:nvPr/>
      </p:nvGrpSpPr>
      <p:grpSpPr>
        <a:xfrm>
          <a:off x="0" y="0"/>
          <a:ext cx="0" cy="0"/>
          <a:chOff x="0" y="0"/>
          <a:chExt cx="0" cy="0"/>
        </a:xfrm>
      </p:grpSpPr>
      <p:grpSp>
        <p:nvGrpSpPr>
          <p:cNvPr id="529" name="Google Shape;529;p50"/>
          <p:cNvGrpSpPr/>
          <p:nvPr/>
        </p:nvGrpSpPr>
        <p:grpSpPr>
          <a:xfrm>
            <a:off x="-25" y="2816286"/>
            <a:ext cx="9144046" cy="948350"/>
            <a:chOff x="-25" y="2816286"/>
            <a:chExt cx="9144046" cy="948350"/>
          </a:xfrm>
        </p:grpSpPr>
        <p:sp>
          <p:nvSpPr>
            <p:cNvPr id="530" name="Google Shape;530;p50"/>
            <p:cNvSpPr/>
            <p:nvPr/>
          </p:nvSpPr>
          <p:spPr>
            <a:xfrm>
              <a:off x="5439453" y="3632754"/>
              <a:ext cx="142155" cy="131882"/>
            </a:xfrm>
            <a:custGeom>
              <a:rect b="b" l="l" r="r" t="t"/>
              <a:pathLst>
                <a:path extrusionOk="0" h="4121" w="4442">
                  <a:moveTo>
                    <a:pt x="1" y="1"/>
                  </a:moveTo>
                  <a:lnTo>
                    <a:pt x="1" y="4120"/>
                  </a:lnTo>
                  <a:lnTo>
                    <a:pt x="4442" y="4120"/>
                  </a:lnTo>
                  <a:lnTo>
                    <a:pt x="4442"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50"/>
            <p:cNvSpPr/>
            <p:nvPr/>
          </p:nvSpPr>
          <p:spPr>
            <a:xfrm>
              <a:off x="5723675" y="3632754"/>
              <a:ext cx="2948838" cy="131882"/>
            </a:xfrm>
            <a:custGeom>
              <a:rect b="b" l="l" r="r" t="t"/>
              <a:pathLst>
                <a:path extrusionOk="0" h="4121" w="92144">
                  <a:moveTo>
                    <a:pt x="1" y="1"/>
                  </a:moveTo>
                  <a:lnTo>
                    <a:pt x="1" y="4120"/>
                  </a:lnTo>
                  <a:lnTo>
                    <a:pt x="92143" y="4120"/>
                  </a:lnTo>
                  <a:lnTo>
                    <a:pt x="921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50"/>
            <p:cNvSpPr/>
            <p:nvPr/>
          </p:nvSpPr>
          <p:spPr>
            <a:xfrm>
              <a:off x="4574596" y="3360726"/>
              <a:ext cx="1353834" cy="131882"/>
            </a:xfrm>
            <a:custGeom>
              <a:rect b="b" l="l" r="r" t="t"/>
              <a:pathLst>
                <a:path extrusionOk="0" h="4121" w="42304">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50"/>
            <p:cNvSpPr/>
            <p:nvPr/>
          </p:nvSpPr>
          <p:spPr>
            <a:xfrm>
              <a:off x="5129312" y="2816286"/>
              <a:ext cx="1148858" cy="131498"/>
            </a:xfrm>
            <a:custGeom>
              <a:rect b="b" l="l" r="r" t="t"/>
              <a:pathLst>
                <a:path extrusionOk="0" h="4109" w="35899">
                  <a:moveTo>
                    <a:pt x="1" y="1"/>
                  </a:moveTo>
                  <a:lnTo>
                    <a:pt x="1" y="4108"/>
                  </a:lnTo>
                  <a:lnTo>
                    <a:pt x="35898" y="4108"/>
                  </a:lnTo>
                  <a:lnTo>
                    <a:pt x="358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50"/>
            <p:cNvSpPr/>
            <p:nvPr/>
          </p:nvSpPr>
          <p:spPr>
            <a:xfrm>
              <a:off x="3376749"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50"/>
            <p:cNvSpPr/>
            <p:nvPr/>
          </p:nvSpPr>
          <p:spPr>
            <a:xfrm>
              <a:off x="3077647" y="2816286"/>
              <a:ext cx="370397" cy="131498"/>
            </a:xfrm>
            <a:custGeom>
              <a:rect b="b" l="l" r="r" t="t"/>
              <a:pathLst>
                <a:path extrusionOk="0" h="4109" w="11574">
                  <a:moveTo>
                    <a:pt x="1" y="1"/>
                  </a:moveTo>
                  <a:lnTo>
                    <a:pt x="1" y="4108"/>
                  </a:lnTo>
                  <a:lnTo>
                    <a:pt x="11574" y="4108"/>
                  </a:lnTo>
                  <a:lnTo>
                    <a:pt x="1157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50"/>
            <p:cNvSpPr/>
            <p:nvPr/>
          </p:nvSpPr>
          <p:spPr>
            <a:xfrm>
              <a:off x="3542860" y="2816286"/>
              <a:ext cx="139467" cy="131498"/>
            </a:xfrm>
            <a:custGeom>
              <a:rect b="b" l="l" r="r" t="t"/>
              <a:pathLst>
                <a:path extrusionOk="0" h="4109" w="4358">
                  <a:moveTo>
                    <a:pt x="0" y="1"/>
                  </a:moveTo>
                  <a:lnTo>
                    <a:pt x="0"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50"/>
            <p:cNvSpPr/>
            <p:nvPr/>
          </p:nvSpPr>
          <p:spPr>
            <a:xfrm>
              <a:off x="3723818" y="3088314"/>
              <a:ext cx="366205" cy="131882"/>
            </a:xfrm>
            <a:custGeom>
              <a:rect b="b" l="l" r="r" t="t"/>
              <a:pathLst>
                <a:path extrusionOk="0" h="4121" w="11443">
                  <a:moveTo>
                    <a:pt x="1" y="1"/>
                  </a:moveTo>
                  <a:lnTo>
                    <a:pt x="1" y="4120"/>
                  </a:lnTo>
                  <a:lnTo>
                    <a:pt x="11443" y="4120"/>
                  </a:lnTo>
                  <a:lnTo>
                    <a:pt x="114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50"/>
            <p:cNvSpPr/>
            <p:nvPr/>
          </p:nvSpPr>
          <p:spPr>
            <a:xfrm>
              <a:off x="2734770" y="3088314"/>
              <a:ext cx="891622" cy="131882"/>
            </a:xfrm>
            <a:custGeom>
              <a:rect b="b" l="l" r="r" t="t"/>
              <a:pathLst>
                <a:path extrusionOk="0" h="4121" w="27861">
                  <a:moveTo>
                    <a:pt x="0" y="1"/>
                  </a:moveTo>
                  <a:lnTo>
                    <a:pt x="0" y="4120"/>
                  </a:lnTo>
                  <a:lnTo>
                    <a:pt x="27861" y="4120"/>
                  </a:lnTo>
                  <a:lnTo>
                    <a:pt x="2786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50"/>
            <p:cNvSpPr/>
            <p:nvPr/>
          </p:nvSpPr>
          <p:spPr>
            <a:xfrm>
              <a:off x="864832"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50"/>
            <p:cNvSpPr/>
            <p:nvPr/>
          </p:nvSpPr>
          <p:spPr>
            <a:xfrm>
              <a:off x="1149054" y="3632754"/>
              <a:ext cx="2031679" cy="131882"/>
            </a:xfrm>
            <a:custGeom>
              <a:rect b="b" l="l" r="r" t="t"/>
              <a:pathLst>
                <a:path extrusionOk="0" h="4121" w="63485">
                  <a:moveTo>
                    <a:pt x="0" y="1"/>
                  </a:moveTo>
                  <a:lnTo>
                    <a:pt x="0" y="4120"/>
                  </a:lnTo>
                  <a:lnTo>
                    <a:pt x="63484" y="4120"/>
                  </a:lnTo>
                  <a:lnTo>
                    <a:pt x="6348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50"/>
            <p:cNvSpPr/>
            <p:nvPr/>
          </p:nvSpPr>
          <p:spPr>
            <a:xfrm>
              <a:off x="-25"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50"/>
            <p:cNvSpPr/>
            <p:nvPr/>
          </p:nvSpPr>
          <p:spPr>
            <a:xfrm>
              <a:off x="824064" y="2816286"/>
              <a:ext cx="1337833" cy="131498"/>
            </a:xfrm>
            <a:custGeom>
              <a:rect b="b" l="l" r="r" t="t"/>
              <a:pathLst>
                <a:path extrusionOk="0" h="4109" w="41804">
                  <a:moveTo>
                    <a:pt x="0" y="1"/>
                  </a:moveTo>
                  <a:lnTo>
                    <a:pt x="0" y="4108"/>
                  </a:lnTo>
                  <a:lnTo>
                    <a:pt x="41803" y="4108"/>
                  </a:lnTo>
                  <a:lnTo>
                    <a:pt x="418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50"/>
            <p:cNvSpPr/>
            <p:nvPr/>
          </p:nvSpPr>
          <p:spPr>
            <a:xfrm>
              <a:off x="582114" y="2816286"/>
              <a:ext cx="139499" cy="131498"/>
            </a:xfrm>
            <a:custGeom>
              <a:rect b="b" l="l" r="r" t="t"/>
              <a:pathLst>
                <a:path extrusionOk="0" h="4109" w="4359">
                  <a:moveTo>
                    <a:pt x="1" y="1"/>
                  </a:moveTo>
                  <a:lnTo>
                    <a:pt x="1"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50"/>
            <p:cNvSpPr/>
            <p:nvPr/>
          </p:nvSpPr>
          <p:spPr>
            <a:xfrm>
              <a:off x="8756420"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50"/>
            <p:cNvSpPr/>
            <p:nvPr/>
          </p:nvSpPr>
          <p:spPr>
            <a:xfrm>
              <a:off x="7790219"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50"/>
            <p:cNvSpPr/>
            <p:nvPr/>
          </p:nvSpPr>
          <p:spPr>
            <a:xfrm>
              <a:off x="6982098" y="2816286"/>
              <a:ext cx="1154938" cy="131498"/>
            </a:xfrm>
            <a:custGeom>
              <a:rect b="b" l="l" r="r" t="t"/>
              <a:pathLst>
                <a:path extrusionOk="0" h="4109" w="36089">
                  <a:moveTo>
                    <a:pt x="1" y="1"/>
                  </a:moveTo>
                  <a:lnTo>
                    <a:pt x="1" y="4108"/>
                  </a:lnTo>
                  <a:lnTo>
                    <a:pt x="36089" y="4108"/>
                  </a:lnTo>
                  <a:lnTo>
                    <a:pt x="3608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50"/>
            <p:cNvSpPr/>
            <p:nvPr/>
          </p:nvSpPr>
          <p:spPr>
            <a:xfrm>
              <a:off x="8279016" y="2816286"/>
              <a:ext cx="139883" cy="131498"/>
            </a:xfrm>
            <a:custGeom>
              <a:rect b="b" l="l" r="r" t="t"/>
              <a:pathLst>
                <a:path extrusionOk="0" h="4109" w="4371">
                  <a:moveTo>
                    <a:pt x="1" y="1"/>
                  </a:moveTo>
                  <a:lnTo>
                    <a:pt x="1" y="4108"/>
                  </a:lnTo>
                  <a:lnTo>
                    <a:pt x="4370" y="4108"/>
                  </a:lnTo>
                  <a:lnTo>
                    <a:pt x="4370"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48" name="Google Shape;548;p50"/>
          <p:cNvSpPr txBox="1"/>
          <p:nvPr>
            <p:ph type="ctrTitle"/>
          </p:nvPr>
        </p:nvSpPr>
        <p:spPr>
          <a:xfrm flipH="1">
            <a:off x="6355375" y="-142871"/>
            <a:ext cx="14358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49" name="Google Shape;549;p50"/>
          <p:cNvSpPr txBox="1"/>
          <p:nvPr>
            <p:ph idx="1" type="subTitle"/>
          </p:nvPr>
        </p:nvSpPr>
        <p:spPr>
          <a:xfrm flipH="1">
            <a:off x="6040625" y="1928650"/>
            <a:ext cx="20664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550" name="Google Shape;550;p50"/>
          <p:cNvSpPr txBox="1"/>
          <p:nvPr>
            <p:ph idx="2" type="ctrTitle"/>
          </p:nvPr>
        </p:nvSpPr>
        <p:spPr>
          <a:xfrm flipH="1">
            <a:off x="1037600"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551" name="Google Shape;551;p50"/>
          <p:cNvSpPr txBox="1"/>
          <p:nvPr>
            <p:ph idx="3" type="subTitle"/>
          </p:nvPr>
        </p:nvSpPr>
        <p:spPr>
          <a:xfrm flipH="1">
            <a:off x="1037000"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552" name="Google Shape;552;p50"/>
          <p:cNvSpPr txBox="1"/>
          <p:nvPr>
            <p:ph idx="4" type="ctrTitle"/>
          </p:nvPr>
        </p:nvSpPr>
        <p:spPr>
          <a:xfrm flipH="1">
            <a:off x="3829056" y="-219071"/>
            <a:ext cx="14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53" name="Google Shape;553;p50"/>
          <p:cNvSpPr txBox="1"/>
          <p:nvPr>
            <p:ph idx="5" type="subTitle"/>
          </p:nvPr>
        </p:nvSpPr>
        <p:spPr>
          <a:xfrm flipH="1">
            <a:off x="3539465"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554" name="Google Shape;554;p50"/>
          <p:cNvSpPr txBox="1"/>
          <p:nvPr>
            <p:ph idx="6"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555" name="Google Shape;555;p50"/>
          <p:cNvSpPr txBox="1"/>
          <p:nvPr>
            <p:ph idx="7" type="ctrTitle"/>
          </p:nvPr>
        </p:nvSpPr>
        <p:spPr>
          <a:xfrm flipH="1">
            <a:off x="353911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556" name="Google Shape;556;p50"/>
          <p:cNvSpPr txBox="1"/>
          <p:nvPr>
            <p:ph idx="8" type="ctrTitle"/>
          </p:nvPr>
        </p:nvSpPr>
        <p:spPr>
          <a:xfrm flipH="1">
            <a:off x="604196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557" name="Shape 557"/>
        <p:cNvGrpSpPr/>
        <p:nvPr/>
      </p:nvGrpSpPr>
      <p:grpSpPr>
        <a:xfrm>
          <a:off x="0" y="0"/>
          <a:ext cx="0" cy="0"/>
          <a:chOff x="0" y="0"/>
          <a:chExt cx="0" cy="0"/>
        </a:xfrm>
      </p:grpSpPr>
      <p:sp>
        <p:nvSpPr>
          <p:cNvPr id="558" name="Google Shape;558;p51"/>
          <p:cNvSpPr/>
          <p:nvPr/>
        </p:nvSpPr>
        <p:spPr>
          <a:xfrm>
            <a:off x="0" y="1584850"/>
            <a:ext cx="4361919"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51"/>
          <p:cNvSpPr/>
          <p:nvPr/>
        </p:nvSpPr>
        <p:spPr>
          <a:xfrm>
            <a:off x="6076300" y="1584850"/>
            <a:ext cx="1243658" cy="241393"/>
          </a:xfrm>
          <a:custGeom>
            <a:rect b="b" l="l" r="r" t="t"/>
            <a:pathLst>
              <a:path extrusionOk="0" h="5847" w="19503">
                <a:moveTo>
                  <a:pt x="0" y="1"/>
                </a:moveTo>
                <a:lnTo>
                  <a:pt x="0" y="5847"/>
                </a:lnTo>
                <a:lnTo>
                  <a:pt x="19503" y="5847"/>
                </a:lnTo>
                <a:lnTo>
                  <a:pt x="1950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51"/>
          <p:cNvSpPr/>
          <p:nvPr/>
        </p:nvSpPr>
        <p:spPr>
          <a:xfrm>
            <a:off x="2172024" y="3002644"/>
            <a:ext cx="1243656" cy="240911"/>
          </a:xfrm>
          <a:custGeom>
            <a:rect b="b" l="l" r="r" t="t"/>
            <a:pathLst>
              <a:path extrusionOk="0" h="5847" w="30184">
                <a:moveTo>
                  <a:pt x="1" y="0"/>
                </a:moveTo>
                <a:lnTo>
                  <a:pt x="1" y="5846"/>
                </a:lnTo>
                <a:lnTo>
                  <a:pt x="30183" y="5846"/>
                </a:lnTo>
                <a:lnTo>
                  <a:pt x="301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51"/>
          <p:cNvSpPr/>
          <p:nvPr/>
        </p:nvSpPr>
        <p:spPr>
          <a:xfrm>
            <a:off x="4667250" y="3002650"/>
            <a:ext cx="4476882"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51"/>
          <p:cNvSpPr/>
          <p:nvPr/>
        </p:nvSpPr>
        <p:spPr>
          <a:xfrm>
            <a:off x="4552950" y="1584850"/>
            <a:ext cx="1342466" cy="241405"/>
          </a:xfrm>
          <a:custGeom>
            <a:rect b="b" l="l" r="r" t="t"/>
            <a:pathLst>
              <a:path extrusionOk="0" h="5859" w="146079">
                <a:moveTo>
                  <a:pt x="1" y="1"/>
                </a:moveTo>
                <a:lnTo>
                  <a:pt x="1" y="5858"/>
                </a:lnTo>
                <a:lnTo>
                  <a:pt x="146079" y="5858"/>
                </a:lnTo>
                <a:lnTo>
                  <a:pt x="14607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51"/>
          <p:cNvSpPr txBox="1"/>
          <p:nvPr>
            <p:ph type="ctrTitle"/>
          </p:nvPr>
        </p:nvSpPr>
        <p:spPr>
          <a:xfrm flipH="1">
            <a:off x="2189800" y="1848349"/>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564" name="Google Shape;564;p51"/>
          <p:cNvSpPr txBox="1"/>
          <p:nvPr>
            <p:ph idx="1" type="subTitle"/>
          </p:nvPr>
        </p:nvSpPr>
        <p:spPr>
          <a:xfrm flipH="1">
            <a:off x="2189801" y="2162325"/>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565" name="Google Shape;565;p51"/>
          <p:cNvSpPr txBox="1"/>
          <p:nvPr>
            <p:ph idx="2" type="ctrTitle"/>
          </p:nvPr>
        </p:nvSpPr>
        <p:spPr>
          <a:xfrm flipH="1">
            <a:off x="4811675" y="1848401"/>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566" name="Google Shape;566;p51"/>
          <p:cNvSpPr txBox="1"/>
          <p:nvPr>
            <p:ph idx="3" type="subTitle"/>
          </p:nvPr>
        </p:nvSpPr>
        <p:spPr>
          <a:xfrm flipH="1">
            <a:off x="4811675" y="2163531"/>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567" name="Google Shape;567;p51"/>
          <p:cNvSpPr txBox="1"/>
          <p:nvPr>
            <p:ph idx="4" type="ctrTitle"/>
          </p:nvPr>
        </p:nvSpPr>
        <p:spPr>
          <a:xfrm flipH="1">
            <a:off x="2189796" y="3103412"/>
            <a:ext cx="21639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568" name="Google Shape;568;p51"/>
          <p:cNvSpPr txBox="1"/>
          <p:nvPr>
            <p:ph idx="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569" name="Google Shape;569;p51"/>
          <p:cNvSpPr txBox="1"/>
          <p:nvPr>
            <p:ph idx="6" type="ctrTitle"/>
          </p:nvPr>
        </p:nvSpPr>
        <p:spPr>
          <a:xfrm flipH="1">
            <a:off x="2189800" y="3258286"/>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570" name="Google Shape;570;p51"/>
          <p:cNvSpPr txBox="1"/>
          <p:nvPr>
            <p:ph idx="7" type="subTitle"/>
          </p:nvPr>
        </p:nvSpPr>
        <p:spPr>
          <a:xfrm flipH="1">
            <a:off x="2189801" y="3572262"/>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571" name="Google Shape;571;p51"/>
          <p:cNvSpPr txBox="1"/>
          <p:nvPr>
            <p:ph idx="8" type="ctrTitle"/>
          </p:nvPr>
        </p:nvSpPr>
        <p:spPr>
          <a:xfrm flipH="1">
            <a:off x="4811675" y="3258338"/>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572" name="Google Shape;572;p51"/>
          <p:cNvSpPr txBox="1"/>
          <p:nvPr>
            <p:ph idx="9" type="subTitle"/>
          </p:nvPr>
        </p:nvSpPr>
        <p:spPr>
          <a:xfrm flipH="1">
            <a:off x="4811675" y="3573468"/>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573" name="Shape 573"/>
        <p:cNvGrpSpPr/>
        <p:nvPr/>
      </p:nvGrpSpPr>
      <p:grpSpPr>
        <a:xfrm>
          <a:off x="0" y="0"/>
          <a:ext cx="0" cy="0"/>
          <a:chOff x="0" y="0"/>
          <a:chExt cx="0" cy="0"/>
        </a:xfrm>
      </p:grpSpPr>
      <p:sp>
        <p:nvSpPr>
          <p:cNvPr id="574" name="Google Shape;574;p52"/>
          <p:cNvSpPr txBox="1"/>
          <p:nvPr>
            <p:ph type="ctrTitle"/>
          </p:nvPr>
        </p:nvSpPr>
        <p:spPr>
          <a:xfrm flipH="1">
            <a:off x="2266008" y="1775350"/>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75" name="Google Shape;575;p52"/>
          <p:cNvSpPr txBox="1"/>
          <p:nvPr>
            <p:ph idx="2" type="ctrTitle"/>
          </p:nvPr>
        </p:nvSpPr>
        <p:spPr>
          <a:xfrm flipH="1">
            <a:off x="4714188" y="1775427"/>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76" name="Google Shape;576;p52"/>
          <p:cNvSpPr txBox="1"/>
          <p:nvPr>
            <p:ph idx="1" type="subTitle"/>
          </p:nvPr>
        </p:nvSpPr>
        <p:spPr>
          <a:xfrm flipH="1">
            <a:off x="4714175" y="2208199"/>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577" name="Google Shape;577;p52"/>
          <p:cNvSpPr txBox="1"/>
          <p:nvPr>
            <p:ph idx="3" type="ctrTitle"/>
          </p:nvPr>
        </p:nvSpPr>
        <p:spPr>
          <a:xfrm flipH="1">
            <a:off x="2266001" y="3155675"/>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78" name="Google Shape;578;p52"/>
          <p:cNvSpPr txBox="1"/>
          <p:nvPr>
            <p:ph idx="4" type="subTitle"/>
          </p:nvPr>
        </p:nvSpPr>
        <p:spPr>
          <a:xfrm flipH="1">
            <a:off x="2266000" y="3585925"/>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579" name="Google Shape;579;p52"/>
          <p:cNvSpPr txBox="1"/>
          <p:nvPr>
            <p:ph idx="5" type="ctrTitle"/>
          </p:nvPr>
        </p:nvSpPr>
        <p:spPr>
          <a:xfrm flipH="1">
            <a:off x="4714200" y="3155754"/>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580" name="Google Shape;580;p52"/>
          <p:cNvSpPr txBox="1"/>
          <p:nvPr>
            <p:ph idx="6" type="subTitle"/>
          </p:nvPr>
        </p:nvSpPr>
        <p:spPr>
          <a:xfrm flipH="1">
            <a:off x="4714175" y="3585925"/>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581" name="Google Shape;581;p52"/>
          <p:cNvSpPr txBox="1"/>
          <p:nvPr>
            <p:ph idx="7"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582" name="Google Shape;582;p52"/>
          <p:cNvSpPr txBox="1"/>
          <p:nvPr>
            <p:ph idx="8" type="subTitle"/>
          </p:nvPr>
        </p:nvSpPr>
        <p:spPr>
          <a:xfrm flipH="1">
            <a:off x="2266008" y="2208197"/>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USTOM_14">
    <p:spTree>
      <p:nvGrpSpPr>
        <p:cNvPr id="583" name="Shape 583"/>
        <p:cNvGrpSpPr/>
        <p:nvPr/>
      </p:nvGrpSpPr>
      <p:grpSpPr>
        <a:xfrm>
          <a:off x="0" y="0"/>
          <a:ext cx="0" cy="0"/>
          <a:chOff x="0" y="0"/>
          <a:chExt cx="0" cy="0"/>
        </a:xfrm>
      </p:grpSpPr>
      <p:sp>
        <p:nvSpPr>
          <p:cNvPr id="584" name="Google Shape;584;p53"/>
          <p:cNvSpPr/>
          <p:nvPr/>
        </p:nvSpPr>
        <p:spPr>
          <a:xfrm>
            <a:off x="6200875" y="1515825"/>
            <a:ext cx="2943127" cy="241405"/>
          </a:xfrm>
          <a:custGeom>
            <a:rect b="b" l="l" r="r" t="t"/>
            <a:pathLst>
              <a:path extrusionOk="0" h="5859" w="146079">
                <a:moveTo>
                  <a:pt x="1" y="1"/>
                </a:moveTo>
                <a:lnTo>
                  <a:pt x="1" y="5858"/>
                </a:lnTo>
                <a:lnTo>
                  <a:pt x="146079" y="5858"/>
                </a:lnTo>
                <a:lnTo>
                  <a:pt x="146079" y="1"/>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53"/>
          <p:cNvSpPr txBox="1"/>
          <p:nvPr>
            <p:ph idx="1" type="body"/>
          </p:nvPr>
        </p:nvSpPr>
        <p:spPr>
          <a:xfrm>
            <a:off x="5438700" y="1973025"/>
            <a:ext cx="31242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Font typeface="Raleway SemiBold"/>
              <a:buChar char="●"/>
              <a:defRPr sz="1600"/>
            </a:lvl1pPr>
            <a:lvl2pPr indent="-330200" lvl="1" marL="914400" rtl="0" algn="r">
              <a:spcBef>
                <a:spcPts val="0"/>
              </a:spcBef>
              <a:spcAft>
                <a:spcPts val="0"/>
              </a:spcAft>
              <a:buSzPts val="1600"/>
              <a:buFont typeface="Nunito Light"/>
              <a:buChar char="○"/>
              <a:defRPr sz="1600"/>
            </a:lvl2pPr>
            <a:lvl3pPr indent="-330200" lvl="2" marL="1371600" rtl="0" algn="r">
              <a:spcBef>
                <a:spcPts val="1600"/>
              </a:spcBef>
              <a:spcAft>
                <a:spcPts val="0"/>
              </a:spcAft>
              <a:buSzPts val="1600"/>
              <a:buFont typeface="Nunito Light"/>
              <a:buChar char="■"/>
              <a:defRPr sz="1600"/>
            </a:lvl3pPr>
            <a:lvl4pPr indent="-330200" lvl="3" marL="1828800" rtl="0" algn="r">
              <a:spcBef>
                <a:spcPts val="1600"/>
              </a:spcBef>
              <a:spcAft>
                <a:spcPts val="0"/>
              </a:spcAft>
              <a:buSzPts val="1600"/>
              <a:buFont typeface="Nunito Light"/>
              <a:buChar char="●"/>
              <a:defRPr sz="1600"/>
            </a:lvl4pPr>
            <a:lvl5pPr indent="-330200" lvl="4" marL="2286000" rtl="0" algn="r">
              <a:spcBef>
                <a:spcPts val="1600"/>
              </a:spcBef>
              <a:spcAft>
                <a:spcPts val="0"/>
              </a:spcAft>
              <a:buSzPts val="1600"/>
              <a:buFont typeface="Nunito Light"/>
              <a:buChar char="○"/>
              <a:defRPr sz="1600"/>
            </a:lvl5pPr>
            <a:lvl6pPr indent="-330200" lvl="5" marL="2743200" rtl="0" algn="r">
              <a:spcBef>
                <a:spcPts val="1600"/>
              </a:spcBef>
              <a:spcAft>
                <a:spcPts val="0"/>
              </a:spcAft>
              <a:buSzPts val="1600"/>
              <a:buFont typeface="Nunito Light"/>
              <a:buChar char="■"/>
              <a:defRPr sz="1600"/>
            </a:lvl6pPr>
            <a:lvl7pPr indent="-330200" lvl="6" marL="3200400" rtl="0" algn="r">
              <a:spcBef>
                <a:spcPts val="1600"/>
              </a:spcBef>
              <a:spcAft>
                <a:spcPts val="0"/>
              </a:spcAft>
              <a:buSzPts val="1600"/>
              <a:buFont typeface="Nunito Light"/>
              <a:buChar char="●"/>
              <a:defRPr sz="1600"/>
            </a:lvl7pPr>
            <a:lvl8pPr indent="-330200" lvl="7" marL="3657600" rtl="0" algn="r">
              <a:spcBef>
                <a:spcPts val="1600"/>
              </a:spcBef>
              <a:spcAft>
                <a:spcPts val="0"/>
              </a:spcAft>
              <a:buSzPts val="1600"/>
              <a:buFont typeface="Nunito Light"/>
              <a:buChar char="○"/>
              <a:defRPr sz="1600"/>
            </a:lvl8pPr>
            <a:lvl9pPr indent="-330200" lvl="8" marL="4114800" rtl="0" algn="r">
              <a:spcBef>
                <a:spcPts val="1600"/>
              </a:spcBef>
              <a:spcAft>
                <a:spcPts val="1600"/>
              </a:spcAft>
              <a:buSzPts val="1600"/>
              <a:buFont typeface="Nunito Light"/>
              <a:buChar char="■"/>
              <a:defRPr sz="1600"/>
            </a:lvl9pPr>
          </a:lstStyle>
          <a:p/>
        </p:txBody>
      </p:sp>
      <p:sp>
        <p:nvSpPr>
          <p:cNvPr id="586" name="Google Shape;586;p53"/>
          <p:cNvSpPr txBox="1"/>
          <p:nvPr>
            <p:ph type="title"/>
          </p:nvPr>
        </p:nvSpPr>
        <p:spPr>
          <a:xfrm>
            <a:off x="5438775" y="1168325"/>
            <a:ext cx="31242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
        <p:nvSpPr>
          <p:cNvPr id="587" name="Google Shape;587;p53"/>
          <p:cNvSpPr/>
          <p:nvPr/>
        </p:nvSpPr>
        <p:spPr>
          <a:xfrm>
            <a:off x="8318280" y="5018272"/>
            <a:ext cx="825726" cy="125232"/>
          </a:xfrm>
          <a:custGeom>
            <a:rect b="b" l="l" r="r" t="t"/>
            <a:pathLst>
              <a:path extrusionOk="0" h="2335" w="15396">
                <a:moveTo>
                  <a:pt x="1" y="1"/>
                </a:moveTo>
                <a:lnTo>
                  <a:pt x="1" y="2335"/>
                </a:lnTo>
                <a:lnTo>
                  <a:pt x="15395" y="2335"/>
                </a:lnTo>
                <a:lnTo>
                  <a:pt x="1539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53"/>
          <p:cNvSpPr/>
          <p:nvPr/>
        </p:nvSpPr>
        <p:spPr>
          <a:xfrm>
            <a:off x="6473454" y="5018272"/>
            <a:ext cx="1685830" cy="125232"/>
          </a:xfrm>
          <a:custGeom>
            <a:rect b="b" l="l" r="r" t="t"/>
            <a:pathLst>
              <a:path extrusionOk="0" h="2335" w="31433">
                <a:moveTo>
                  <a:pt x="0" y="1"/>
                </a:moveTo>
                <a:lnTo>
                  <a:pt x="0" y="2335"/>
                </a:lnTo>
                <a:lnTo>
                  <a:pt x="31433" y="2335"/>
                </a:lnTo>
                <a:lnTo>
                  <a:pt x="3143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53"/>
          <p:cNvSpPr/>
          <p:nvPr/>
        </p:nvSpPr>
        <p:spPr>
          <a:xfrm>
            <a:off x="6031569" y="4810127"/>
            <a:ext cx="2520459" cy="125875"/>
          </a:xfrm>
          <a:custGeom>
            <a:rect b="b" l="l" r="r" t="t"/>
            <a:pathLst>
              <a:path extrusionOk="0" h="2347" w="46995">
                <a:moveTo>
                  <a:pt x="0" y="1"/>
                </a:moveTo>
                <a:lnTo>
                  <a:pt x="0" y="2346"/>
                </a:lnTo>
                <a:lnTo>
                  <a:pt x="46994" y="2346"/>
                </a:lnTo>
                <a:lnTo>
                  <a:pt x="4699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53"/>
          <p:cNvSpPr/>
          <p:nvPr/>
        </p:nvSpPr>
        <p:spPr>
          <a:xfrm>
            <a:off x="5564744" y="4810127"/>
            <a:ext cx="285486" cy="125875"/>
          </a:xfrm>
          <a:custGeom>
            <a:rect b="b" l="l" r="r" t="t"/>
            <a:pathLst>
              <a:path extrusionOk="0" h="2347" w="5323">
                <a:moveTo>
                  <a:pt x="1" y="1"/>
                </a:moveTo>
                <a:lnTo>
                  <a:pt x="1" y="2346"/>
                </a:lnTo>
                <a:lnTo>
                  <a:pt x="5323" y="2346"/>
                </a:lnTo>
                <a:lnTo>
                  <a:pt x="532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USTOM_4_1">
    <p:spTree>
      <p:nvGrpSpPr>
        <p:cNvPr id="591" name="Shape 591"/>
        <p:cNvGrpSpPr/>
        <p:nvPr/>
      </p:nvGrpSpPr>
      <p:grpSpPr>
        <a:xfrm>
          <a:off x="0" y="0"/>
          <a:ext cx="0" cy="0"/>
          <a:chOff x="0" y="0"/>
          <a:chExt cx="0" cy="0"/>
        </a:xfrm>
      </p:grpSpPr>
      <p:sp>
        <p:nvSpPr>
          <p:cNvPr id="592" name="Google Shape;592;p54"/>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54"/>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54"/>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54"/>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54"/>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54"/>
          <p:cNvSpPr/>
          <p:nvPr/>
        </p:nvSpPr>
        <p:spPr>
          <a:xfrm flipH="1">
            <a:off x="1299983"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54"/>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54"/>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54"/>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54"/>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54"/>
          <p:cNvSpPr/>
          <p:nvPr/>
        </p:nvSpPr>
        <p:spPr>
          <a:xfrm>
            <a:off x="2094075" y="1123150"/>
            <a:ext cx="4955589" cy="4020450"/>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54"/>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3">
  <p:cSld name="CUSTOM_5">
    <p:spTree>
      <p:nvGrpSpPr>
        <p:cNvPr id="604" name="Shape 604"/>
        <p:cNvGrpSpPr/>
        <p:nvPr/>
      </p:nvGrpSpPr>
      <p:grpSpPr>
        <a:xfrm>
          <a:off x="0" y="0"/>
          <a:ext cx="0" cy="0"/>
          <a:chOff x="0" y="0"/>
          <a:chExt cx="0" cy="0"/>
        </a:xfrm>
      </p:grpSpPr>
      <p:sp>
        <p:nvSpPr>
          <p:cNvPr id="605" name="Google Shape;605;p55"/>
          <p:cNvSpPr/>
          <p:nvPr/>
        </p:nvSpPr>
        <p:spPr>
          <a:xfrm>
            <a:off x="1817725" y="0"/>
            <a:ext cx="7326300" cy="3906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55"/>
          <p:cNvSpPr txBox="1"/>
          <p:nvPr>
            <p:ph idx="1" type="body"/>
          </p:nvPr>
        </p:nvSpPr>
        <p:spPr>
          <a:xfrm>
            <a:off x="4579525" y="2388200"/>
            <a:ext cx="39327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Char char="●"/>
              <a:defRPr sz="1600"/>
            </a:lvl1pPr>
            <a:lvl2pPr indent="-330200" lvl="1" marL="914400" rtl="0">
              <a:spcBef>
                <a:spcPts val="0"/>
              </a:spcBef>
              <a:spcAft>
                <a:spcPts val="0"/>
              </a:spcAft>
              <a:buSzPts val="1600"/>
              <a:buChar char="○"/>
              <a:defRPr/>
            </a:lvl2pPr>
            <a:lvl3pPr indent="-323850" lvl="2" marL="1371600" rtl="0">
              <a:spcBef>
                <a:spcPts val="1600"/>
              </a:spcBef>
              <a:spcAft>
                <a:spcPts val="0"/>
              </a:spcAft>
              <a:buSzPts val="1500"/>
              <a:buChar char="■"/>
              <a:defRPr/>
            </a:lvl3pPr>
            <a:lvl4pPr indent="-323850" lvl="3" marL="1828800" rtl="0">
              <a:spcBef>
                <a:spcPts val="1600"/>
              </a:spcBef>
              <a:spcAft>
                <a:spcPts val="0"/>
              </a:spcAft>
              <a:buSzPts val="15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1150" lvl="6" marL="3200400" rtl="0">
              <a:spcBef>
                <a:spcPts val="1600"/>
              </a:spcBef>
              <a:spcAft>
                <a:spcPts val="0"/>
              </a:spcAft>
              <a:buSzPts val="1300"/>
              <a:buChar char="●"/>
              <a:defRPr/>
            </a:lvl7pPr>
            <a:lvl8pPr indent="-311150" lvl="7" marL="3657600" rtl="0">
              <a:spcBef>
                <a:spcPts val="1600"/>
              </a:spcBef>
              <a:spcAft>
                <a:spcPts val="0"/>
              </a:spcAft>
              <a:buSzPts val="1300"/>
              <a:buChar char="○"/>
              <a:defRPr/>
            </a:lvl8pPr>
            <a:lvl9pPr indent="-317500" lvl="8" marL="4114800" rtl="0">
              <a:spcBef>
                <a:spcPts val="1600"/>
              </a:spcBef>
              <a:spcAft>
                <a:spcPts val="1600"/>
              </a:spcAft>
              <a:buSzPts val="1400"/>
              <a:buChar char="■"/>
              <a:defRPr/>
            </a:lvl9pPr>
          </a:lstStyle>
          <a:p/>
        </p:txBody>
      </p:sp>
      <p:sp>
        <p:nvSpPr>
          <p:cNvPr id="607" name="Google Shape;607;p55"/>
          <p:cNvSpPr txBox="1"/>
          <p:nvPr>
            <p:ph type="title"/>
          </p:nvPr>
        </p:nvSpPr>
        <p:spPr>
          <a:xfrm>
            <a:off x="4579531" y="1714800"/>
            <a:ext cx="39633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lgn="r">
              <a:spcBef>
                <a:spcPts val="0"/>
              </a:spcBef>
              <a:spcAft>
                <a:spcPts val="0"/>
              </a:spcAft>
              <a:buNone/>
              <a:defRPr sz="3000"/>
            </a:lvl2pPr>
            <a:lvl3pPr lvl="2" rtl="0" algn="r">
              <a:spcBef>
                <a:spcPts val="0"/>
              </a:spcBef>
              <a:spcAft>
                <a:spcPts val="0"/>
              </a:spcAft>
              <a:buNone/>
              <a:defRPr sz="3000"/>
            </a:lvl3pPr>
            <a:lvl4pPr lvl="3" rtl="0" algn="r">
              <a:spcBef>
                <a:spcPts val="0"/>
              </a:spcBef>
              <a:spcAft>
                <a:spcPts val="0"/>
              </a:spcAft>
              <a:buNone/>
              <a:defRPr sz="3000"/>
            </a:lvl4pPr>
            <a:lvl5pPr lvl="4" rtl="0" algn="r">
              <a:spcBef>
                <a:spcPts val="0"/>
              </a:spcBef>
              <a:spcAft>
                <a:spcPts val="0"/>
              </a:spcAft>
              <a:buNone/>
              <a:defRPr sz="3000"/>
            </a:lvl5pPr>
            <a:lvl6pPr lvl="5" rtl="0" algn="r">
              <a:spcBef>
                <a:spcPts val="0"/>
              </a:spcBef>
              <a:spcAft>
                <a:spcPts val="0"/>
              </a:spcAft>
              <a:buNone/>
              <a:defRPr sz="3000"/>
            </a:lvl6pPr>
            <a:lvl7pPr lvl="6" rtl="0" algn="r">
              <a:spcBef>
                <a:spcPts val="0"/>
              </a:spcBef>
              <a:spcAft>
                <a:spcPts val="0"/>
              </a:spcAft>
              <a:buNone/>
              <a:defRPr sz="3000"/>
            </a:lvl7pPr>
            <a:lvl8pPr lvl="7" rtl="0" algn="r">
              <a:spcBef>
                <a:spcPts val="0"/>
              </a:spcBef>
              <a:spcAft>
                <a:spcPts val="0"/>
              </a:spcAft>
              <a:buNone/>
              <a:defRPr sz="3000"/>
            </a:lvl8pPr>
            <a:lvl9pPr lvl="8" rtl="0" algn="r">
              <a:spcBef>
                <a:spcPts val="0"/>
              </a:spcBef>
              <a:spcAft>
                <a:spcPts val="0"/>
              </a:spcAft>
              <a:buNone/>
              <a:defRPr sz="3000"/>
            </a:lvl9pPr>
          </a:lstStyle>
          <a:p/>
        </p:txBody>
      </p:sp>
      <p:sp>
        <p:nvSpPr>
          <p:cNvPr id="608" name="Google Shape;608;p55"/>
          <p:cNvSpPr/>
          <p:nvPr/>
        </p:nvSpPr>
        <p:spPr>
          <a:xfrm>
            <a:off x="0" y="2156637"/>
            <a:ext cx="2107897" cy="128764"/>
          </a:xfrm>
          <a:custGeom>
            <a:rect b="b" l="l" r="r" t="t"/>
            <a:pathLst>
              <a:path extrusionOk="0" h="8298" w="135840">
                <a:moveTo>
                  <a:pt x="1" y="1"/>
                </a:moveTo>
                <a:lnTo>
                  <a:pt x="1" y="8298"/>
                </a:lnTo>
                <a:lnTo>
                  <a:pt x="135840" y="8298"/>
                </a:lnTo>
                <a:lnTo>
                  <a:pt x="1358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55"/>
          <p:cNvSpPr/>
          <p:nvPr/>
        </p:nvSpPr>
        <p:spPr>
          <a:xfrm>
            <a:off x="2107970" y="2156637"/>
            <a:ext cx="1115538" cy="128764"/>
          </a:xfrm>
          <a:custGeom>
            <a:rect b="b" l="l" r="r" t="t"/>
            <a:pathLst>
              <a:path extrusionOk="0" h="8298" w="71889">
                <a:moveTo>
                  <a:pt x="1" y="1"/>
                </a:moveTo>
                <a:lnTo>
                  <a:pt x="1" y="8298"/>
                </a:lnTo>
                <a:lnTo>
                  <a:pt x="71889" y="8298"/>
                </a:lnTo>
                <a:lnTo>
                  <a:pt x="7188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55"/>
          <p:cNvSpPr/>
          <p:nvPr/>
        </p:nvSpPr>
        <p:spPr>
          <a:xfrm>
            <a:off x="430892" y="2369856"/>
            <a:ext cx="1645026" cy="128764"/>
          </a:xfrm>
          <a:custGeom>
            <a:rect b="b" l="l" r="r" t="t"/>
            <a:pathLst>
              <a:path extrusionOk="0" h="8298" w="106011">
                <a:moveTo>
                  <a:pt x="1" y="1"/>
                </a:moveTo>
                <a:lnTo>
                  <a:pt x="1" y="8297"/>
                </a:lnTo>
                <a:lnTo>
                  <a:pt x="106011" y="8297"/>
                </a:lnTo>
                <a:lnTo>
                  <a:pt x="10601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55"/>
          <p:cNvSpPr/>
          <p:nvPr/>
        </p:nvSpPr>
        <p:spPr>
          <a:xfrm>
            <a:off x="1597826" y="2369856"/>
            <a:ext cx="478141" cy="128764"/>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55"/>
          <p:cNvSpPr/>
          <p:nvPr/>
        </p:nvSpPr>
        <p:spPr>
          <a:xfrm>
            <a:off x="2665754" y="2369856"/>
            <a:ext cx="557777" cy="128764"/>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55"/>
          <p:cNvSpPr/>
          <p:nvPr/>
        </p:nvSpPr>
        <p:spPr>
          <a:xfrm>
            <a:off x="0" y="3222713"/>
            <a:ext cx="1472750" cy="128392"/>
          </a:xfrm>
          <a:custGeom>
            <a:rect b="b" l="l" r="r" t="t"/>
            <a:pathLst>
              <a:path extrusionOk="0" h="8274" w="94909">
                <a:moveTo>
                  <a:pt x="1" y="1"/>
                </a:moveTo>
                <a:lnTo>
                  <a:pt x="1" y="8274"/>
                </a:lnTo>
                <a:lnTo>
                  <a:pt x="94908" y="8274"/>
                </a:lnTo>
                <a:lnTo>
                  <a:pt x="949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55"/>
          <p:cNvSpPr/>
          <p:nvPr/>
        </p:nvSpPr>
        <p:spPr>
          <a:xfrm>
            <a:off x="2202118" y="2369856"/>
            <a:ext cx="128764" cy="128764"/>
          </a:xfrm>
          <a:custGeom>
            <a:rect b="b" l="l" r="r" t="t"/>
            <a:pathLst>
              <a:path extrusionOk="0" h="8298" w="8298">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55"/>
          <p:cNvSpPr/>
          <p:nvPr/>
        </p:nvSpPr>
        <p:spPr>
          <a:xfrm>
            <a:off x="2406772" y="2369856"/>
            <a:ext cx="128764" cy="128764"/>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55"/>
          <p:cNvSpPr/>
          <p:nvPr/>
        </p:nvSpPr>
        <p:spPr>
          <a:xfrm>
            <a:off x="2061089" y="2796292"/>
            <a:ext cx="128764" cy="128749"/>
          </a:xfrm>
          <a:custGeom>
            <a:rect b="b" l="l" r="r" t="t"/>
            <a:pathLst>
              <a:path extrusionOk="0" h="8297" w="8298">
                <a:moveTo>
                  <a:pt x="0" y="0"/>
                </a:moveTo>
                <a:lnTo>
                  <a:pt x="0" y="8297"/>
                </a:lnTo>
                <a:lnTo>
                  <a:pt x="8297" y="8297"/>
                </a:lnTo>
                <a:lnTo>
                  <a:pt x="8297"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55"/>
          <p:cNvSpPr/>
          <p:nvPr/>
        </p:nvSpPr>
        <p:spPr>
          <a:xfrm>
            <a:off x="1856436" y="2796292"/>
            <a:ext cx="128376" cy="128749"/>
          </a:xfrm>
          <a:custGeom>
            <a:rect b="b" l="l" r="r" t="t"/>
            <a:pathLst>
              <a:path extrusionOk="0" h="8297" w="8273">
                <a:moveTo>
                  <a:pt x="0" y="0"/>
                </a:moveTo>
                <a:lnTo>
                  <a:pt x="0" y="8297"/>
                </a:lnTo>
                <a:lnTo>
                  <a:pt x="8273" y="8297"/>
                </a:lnTo>
                <a:lnTo>
                  <a:pt x="827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55"/>
          <p:cNvSpPr/>
          <p:nvPr/>
        </p:nvSpPr>
        <p:spPr>
          <a:xfrm>
            <a:off x="641505" y="2796292"/>
            <a:ext cx="128764" cy="128749"/>
          </a:xfrm>
          <a:custGeom>
            <a:rect b="b" l="l" r="r" t="t"/>
            <a:pathLst>
              <a:path extrusionOk="0" h="8297" w="8298">
                <a:moveTo>
                  <a:pt x="1" y="0"/>
                </a:moveTo>
                <a:lnTo>
                  <a:pt x="1"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55"/>
          <p:cNvSpPr/>
          <p:nvPr/>
        </p:nvSpPr>
        <p:spPr>
          <a:xfrm>
            <a:off x="3094800" y="2583074"/>
            <a:ext cx="128749" cy="128764"/>
          </a:xfrm>
          <a:custGeom>
            <a:rect b="b" l="l" r="r" t="t"/>
            <a:pathLst>
              <a:path extrusionOk="0" h="8298"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55"/>
          <p:cNvSpPr/>
          <p:nvPr/>
        </p:nvSpPr>
        <p:spPr>
          <a:xfrm>
            <a:off x="191634" y="2369856"/>
            <a:ext cx="128764" cy="128764"/>
          </a:xfrm>
          <a:custGeom>
            <a:rect b="b" l="l" r="r" t="t"/>
            <a:pathLst>
              <a:path extrusionOk="0" h="8298" w="8298">
                <a:moveTo>
                  <a:pt x="1" y="1"/>
                </a:moveTo>
                <a:lnTo>
                  <a:pt x="1"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55"/>
          <p:cNvSpPr/>
          <p:nvPr/>
        </p:nvSpPr>
        <p:spPr>
          <a:xfrm>
            <a:off x="1339573" y="3009138"/>
            <a:ext cx="1644653" cy="128749"/>
          </a:xfrm>
          <a:custGeom>
            <a:rect b="b" l="l" r="r" t="t"/>
            <a:pathLst>
              <a:path extrusionOk="0" h="8297" w="105987">
                <a:moveTo>
                  <a:pt x="1" y="0"/>
                </a:moveTo>
                <a:lnTo>
                  <a:pt x="1" y="8297"/>
                </a:lnTo>
                <a:lnTo>
                  <a:pt x="105987" y="8297"/>
                </a:lnTo>
                <a:lnTo>
                  <a:pt x="10598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55"/>
          <p:cNvSpPr/>
          <p:nvPr/>
        </p:nvSpPr>
        <p:spPr>
          <a:xfrm>
            <a:off x="1339573" y="3009138"/>
            <a:ext cx="478156" cy="128749"/>
          </a:xfrm>
          <a:custGeom>
            <a:rect b="b" l="l" r="r" t="t"/>
            <a:pathLst>
              <a:path extrusionOk="0" h="8297" w="30814">
                <a:moveTo>
                  <a:pt x="1" y="0"/>
                </a:moveTo>
                <a:lnTo>
                  <a:pt x="1" y="8297"/>
                </a:lnTo>
                <a:lnTo>
                  <a:pt x="30813" y="8297"/>
                </a:lnTo>
                <a:lnTo>
                  <a:pt x="3081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55"/>
          <p:cNvSpPr/>
          <p:nvPr/>
        </p:nvSpPr>
        <p:spPr>
          <a:xfrm>
            <a:off x="0" y="3009510"/>
            <a:ext cx="749775" cy="128376"/>
          </a:xfrm>
          <a:custGeom>
            <a:rect b="b" l="l" r="r" t="t"/>
            <a:pathLst>
              <a:path extrusionOk="0" h="8273" w="48318">
                <a:moveTo>
                  <a:pt x="1" y="0"/>
                </a:moveTo>
                <a:lnTo>
                  <a:pt x="1" y="8273"/>
                </a:lnTo>
                <a:lnTo>
                  <a:pt x="48318" y="8273"/>
                </a:lnTo>
                <a:lnTo>
                  <a:pt x="4831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55"/>
          <p:cNvSpPr/>
          <p:nvPr/>
        </p:nvSpPr>
        <p:spPr>
          <a:xfrm>
            <a:off x="1084687" y="3009138"/>
            <a:ext cx="128764" cy="128749"/>
          </a:xfrm>
          <a:custGeom>
            <a:rect b="b" l="l" r="r" t="t"/>
            <a:pathLst>
              <a:path extrusionOk="0" h="8297" w="8298">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55"/>
          <p:cNvSpPr/>
          <p:nvPr/>
        </p:nvSpPr>
        <p:spPr>
          <a:xfrm>
            <a:off x="879662" y="3009138"/>
            <a:ext cx="128749" cy="128749"/>
          </a:xfrm>
          <a:custGeom>
            <a:rect b="b" l="l" r="r" t="t"/>
            <a:pathLst>
              <a:path extrusionOk="0" h="8297"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55"/>
          <p:cNvSpPr/>
          <p:nvPr/>
        </p:nvSpPr>
        <p:spPr>
          <a:xfrm>
            <a:off x="533979" y="3435558"/>
            <a:ext cx="128749" cy="128764"/>
          </a:xfrm>
          <a:custGeom>
            <a:rect b="b" l="l" r="r" t="t"/>
            <a:pathLst>
              <a:path extrusionOk="0" h="8298" w="8297">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55"/>
          <p:cNvSpPr/>
          <p:nvPr/>
        </p:nvSpPr>
        <p:spPr>
          <a:xfrm>
            <a:off x="338622" y="3435558"/>
            <a:ext cx="128749" cy="128764"/>
          </a:xfrm>
          <a:custGeom>
            <a:rect b="b" l="l" r="r" t="t"/>
            <a:pathLst>
              <a:path extrusionOk="0" h="8298" w="8297">
                <a:moveTo>
                  <a:pt x="0" y="1"/>
                </a:moveTo>
                <a:lnTo>
                  <a:pt x="0" y="8297"/>
                </a:lnTo>
                <a:lnTo>
                  <a:pt x="8297" y="8297"/>
                </a:lnTo>
                <a:lnTo>
                  <a:pt x="829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55"/>
          <p:cNvSpPr/>
          <p:nvPr/>
        </p:nvSpPr>
        <p:spPr>
          <a:xfrm>
            <a:off x="142891" y="3435558"/>
            <a:ext cx="128764" cy="128764"/>
          </a:xfrm>
          <a:custGeom>
            <a:rect b="b" l="l" r="r" t="t"/>
            <a:pathLst>
              <a:path extrusionOk="0" h="8298" w="8298">
                <a:moveTo>
                  <a:pt x="0" y="1"/>
                </a:moveTo>
                <a:lnTo>
                  <a:pt x="0"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55"/>
          <p:cNvSpPr/>
          <p:nvPr/>
        </p:nvSpPr>
        <p:spPr>
          <a:xfrm>
            <a:off x="3094800" y="3009138"/>
            <a:ext cx="128749" cy="128749"/>
          </a:xfrm>
          <a:custGeom>
            <a:rect b="b" l="l" r="r" t="t"/>
            <a:pathLst>
              <a:path extrusionOk="0" h="8297" w="8297">
                <a:moveTo>
                  <a:pt x="0" y="0"/>
                </a:moveTo>
                <a:lnTo>
                  <a:pt x="0" y="8297"/>
                </a:lnTo>
                <a:lnTo>
                  <a:pt x="8297" y="8297"/>
                </a:lnTo>
                <a:lnTo>
                  <a:pt x="8297"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55"/>
          <p:cNvSpPr/>
          <p:nvPr/>
        </p:nvSpPr>
        <p:spPr>
          <a:xfrm>
            <a:off x="1676332" y="2583074"/>
            <a:ext cx="1314984" cy="128764"/>
          </a:xfrm>
          <a:custGeom>
            <a:rect b="b" l="l" r="r" t="t"/>
            <a:pathLst>
              <a:path extrusionOk="0" h="8298" w="84742">
                <a:moveTo>
                  <a:pt x="1" y="0"/>
                </a:moveTo>
                <a:lnTo>
                  <a:pt x="1" y="8297"/>
                </a:lnTo>
                <a:lnTo>
                  <a:pt x="84741" y="8297"/>
                </a:lnTo>
                <a:lnTo>
                  <a:pt x="84741"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1" name="Google Shape;631;p55"/>
          <p:cNvSpPr/>
          <p:nvPr/>
        </p:nvSpPr>
        <p:spPr>
          <a:xfrm>
            <a:off x="2267232" y="2796292"/>
            <a:ext cx="956281" cy="128749"/>
          </a:xfrm>
          <a:custGeom>
            <a:rect b="b" l="l" r="r" t="t"/>
            <a:pathLst>
              <a:path extrusionOk="0" h="8297" w="61626">
                <a:moveTo>
                  <a:pt x="1" y="0"/>
                </a:moveTo>
                <a:lnTo>
                  <a:pt x="1" y="8297"/>
                </a:lnTo>
                <a:lnTo>
                  <a:pt x="61626" y="8297"/>
                </a:lnTo>
                <a:lnTo>
                  <a:pt x="61626"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55"/>
          <p:cNvSpPr/>
          <p:nvPr/>
        </p:nvSpPr>
        <p:spPr>
          <a:xfrm>
            <a:off x="641505" y="2796292"/>
            <a:ext cx="896384" cy="128749"/>
          </a:xfrm>
          <a:custGeom>
            <a:rect b="b" l="l" r="r" t="t"/>
            <a:pathLst>
              <a:path extrusionOk="0" h="8297" w="57766">
                <a:moveTo>
                  <a:pt x="1" y="0"/>
                </a:moveTo>
                <a:lnTo>
                  <a:pt x="1" y="8297"/>
                </a:lnTo>
                <a:lnTo>
                  <a:pt x="57765" y="8297"/>
                </a:lnTo>
                <a:lnTo>
                  <a:pt x="57765"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55"/>
          <p:cNvSpPr/>
          <p:nvPr/>
        </p:nvSpPr>
        <p:spPr>
          <a:xfrm>
            <a:off x="0" y="2796292"/>
            <a:ext cx="449495" cy="128749"/>
          </a:xfrm>
          <a:custGeom>
            <a:rect b="b" l="l" r="r" t="t"/>
            <a:pathLst>
              <a:path extrusionOk="0" h="8297" w="28967">
                <a:moveTo>
                  <a:pt x="1" y="0"/>
                </a:moveTo>
                <a:lnTo>
                  <a:pt x="1" y="8297"/>
                </a:lnTo>
                <a:lnTo>
                  <a:pt x="28967" y="8297"/>
                </a:lnTo>
                <a:lnTo>
                  <a:pt x="2896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55"/>
          <p:cNvSpPr/>
          <p:nvPr/>
        </p:nvSpPr>
        <p:spPr>
          <a:xfrm>
            <a:off x="1676332" y="3222340"/>
            <a:ext cx="1547157" cy="128764"/>
          </a:xfrm>
          <a:custGeom>
            <a:rect b="b" l="l" r="r" t="t"/>
            <a:pathLst>
              <a:path extrusionOk="0" h="8298" w="99704">
                <a:moveTo>
                  <a:pt x="1" y="1"/>
                </a:moveTo>
                <a:lnTo>
                  <a:pt x="1" y="8298"/>
                </a:lnTo>
                <a:lnTo>
                  <a:pt x="99704" y="8298"/>
                </a:lnTo>
                <a:lnTo>
                  <a:pt x="99704"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55"/>
          <p:cNvSpPr/>
          <p:nvPr/>
        </p:nvSpPr>
        <p:spPr>
          <a:xfrm>
            <a:off x="2522506" y="3435558"/>
            <a:ext cx="701019" cy="128764"/>
          </a:xfrm>
          <a:custGeom>
            <a:rect b="b" l="l" r="r" t="t"/>
            <a:pathLst>
              <a:path extrusionOk="0" h="8298" w="45176">
                <a:moveTo>
                  <a:pt x="0" y="1"/>
                </a:moveTo>
                <a:lnTo>
                  <a:pt x="0" y="8297"/>
                </a:lnTo>
                <a:lnTo>
                  <a:pt x="45176" y="8297"/>
                </a:lnTo>
                <a:lnTo>
                  <a:pt x="45176"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55"/>
          <p:cNvSpPr/>
          <p:nvPr/>
        </p:nvSpPr>
        <p:spPr>
          <a:xfrm>
            <a:off x="0" y="2583074"/>
            <a:ext cx="1277773" cy="128764"/>
          </a:xfrm>
          <a:custGeom>
            <a:rect b="b" l="l" r="r" t="t"/>
            <a:pathLst>
              <a:path extrusionOk="0" h="8298" w="82344">
                <a:moveTo>
                  <a:pt x="1" y="0"/>
                </a:moveTo>
                <a:lnTo>
                  <a:pt x="1" y="8297"/>
                </a:lnTo>
                <a:lnTo>
                  <a:pt x="82343" y="8297"/>
                </a:lnTo>
                <a:lnTo>
                  <a:pt x="8234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55"/>
          <p:cNvSpPr/>
          <p:nvPr/>
        </p:nvSpPr>
        <p:spPr>
          <a:xfrm>
            <a:off x="812313" y="3435558"/>
            <a:ext cx="1562783" cy="128764"/>
          </a:xfrm>
          <a:custGeom>
            <a:rect b="b" l="l" r="r" t="t"/>
            <a:pathLst>
              <a:path extrusionOk="0" h="8298" w="100711">
                <a:moveTo>
                  <a:pt x="0" y="1"/>
                </a:moveTo>
                <a:lnTo>
                  <a:pt x="0" y="8297"/>
                </a:lnTo>
                <a:lnTo>
                  <a:pt x="100710" y="8297"/>
                </a:lnTo>
                <a:lnTo>
                  <a:pt x="10071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55"/>
          <p:cNvSpPr/>
          <p:nvPr/>
        </p:nvSpPr>
        <p:spPr>
          <a:xfrm>
            <a:off x="3223538" y="1474200"/>
            <a:ext cx="1086520" cy="2772465"/>
          </a:xfrm>
          <a:custGeom>
            <a:rect b="b" l="l" r="r" t="t"/>
            <a:pathLst>
              <a:path extrusionOk="0" h="178667" w="70019">
                <a:moveTo>
                  <a:pt x="1" y="1"/>
                </a:moveTo>
                <a:lnTo>
                  <a:pt x="1" y="22085"/>
                </a:lnTo>
                <a:lnTo>
                  <a:pt x="7434" y="22085"/>
                </a:lnTo>
                <a:cubicBezTo>
                  <a:pt x="22133" y="22637"/>
                  <a:pt x="29495" y="30574"/>
                  <a:pt x="29495" y="45848"/>
                </a:cubicBezTo>
                <a:lnTo>
                  <a:pt x="29495" y="60259"/>
                </a:lnTo>
                <a:cubicBezTo>
                  <a:pt x="29495" y="76397"/>
                  <a:pt x="35082" y="85941"/>
                  <a:pt x="46256" y="88914"/>
                </a:cubicBezTo>
                <a:lnTo>
                  <a:pt x="46256" y="89753"/>
                </a:lnTo>
                <a:cubicBezTo>
                  <a:pt x="35082" y="92727"/>
                  <a:pt x="29495" y="102270"/>
                  <a:pt x="29495" y="118408"/>
                </a:cubicBezTo>
                <a:lnTo>
                  <a:pt x="29495" y="132843"/>
                </a:lnTo>
                <a:cubicBezTo>
                  <a:pt x="29495" y="148405"/>
                  <a:pt x="22133" y="156390"/>
                  <a:pt x="7434" y="156822"/>
                </a:cubicBezTo>
                <a:lnTo>
                  <a:pt x="1" y="156822"/>
                </a:lnTo>
                <a:lnTo>
                  <a:pt x="1" y="178666"/>
                </a:lnTo>
                <a:lnTo>
                  <a:pt x="7434" y="178666"/>
                </a:lnTo>
                <a:cubicBezTo>
                  <a:pt x="21869" y="178379"/>
                  <a:pt x="33259" y="174038"/>
                  <a:pt x="41604" y="165622"/>
                </a:cubicBezTo>
                <a:cubicBezTo>
                  <a:pt x="49948" y="157205"/>
                  <a:pt x="54121" y="145072"/>
                  <a:pt x="54121" y="129222"/>
                </a:cubicBezTo>
                <a:lnTo>
                  <a:pt x="54121" y="115866"/>
                </a:lnTo>
                <a:cubicBezTo>
                  <a:pt x="54121" y="111046"/>
                  <a:pt x="55032" y="107234"/>
                  <a:pt x="56878" y="104404"/>
                </a:cubicBezTo>
                <a:cubicBezTo>
                  <a:pt x="58701" y="101575"/>
                  <a:pt x="61266" y="100160"/>
                  <a:pt x="64503" y="100160"/>
                </a:cubicBezTo>
                <a:lnTo>
                  <a:pt x="70019" y="100160"/>
                </a:lnTo>
                <a:lnTo>
                  <a:pt x="70019" y="78315"/>
                </a:lnTo>
                <a:lnTo>
                  <a:pt x="64503" y="78315"/>
                </a:lnTo>
                <a:cubicBezTo>
                  <a:pt x="61266" y="78315"/>
                  <a:pt x="58701" y="76901"/>
                  <a:pt x="56878" y="74071"/>
                </a:cubicBezTo>
                <a:cubicBezTo>
                  <a:pt x="55032" y="71242"/>
                  <a:pt x="54121" y="67405"/>
                  <a:pt x="54121" y="62609"/>
                </a:cubicBezTo>
                <a:lnTo>
                  <a:pt x="54121" y="49661"/>
                </a:lnTo>
                <a:cubicBezTo>
                  <a:pt x="54121" y="33667"/>
                  <a:pt x="49972" y="21510"/>
                  <a:pt x="41700" y="13165"/>
                </a:cubicBezTo>
                <a:cubicBezTo>
                  <a:pt x="33427" y="4821"/>
                  <a:pt x="22013" y="433"/>
                  <a:pt x="7434" y="1"/>
                </a:cubicBez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55"/>
          <p:cNvSpPr/>
          <p:nvPr/>
        </p:nvSpPr>
        <p:spPr>
          <a:xfrm>
            <a:off x="-12" y="4446900"/>
            <a:ext cx="1086600" cy="69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CUSTOM_8">
    <p:spTree>
      <p:nvGrpSpPr>
        <p:cNvPr id="640" name="Shape 640"/>
        <p:cNvGrpSpPr/>
        <p:nvPr/>
      </p:nvGrpSpPr>
      <p:grpSpPr>
        <a:xfrm>
          <a:off x="0" y="0"/>
          <a:ext cx="0" cy="0"/>
          <a:chOff x="0" y="0"/>
          <a:chExt cx="0" cy="0"/>
        </a:xfrm>
      </p:grpSpPr>
      <p:sp>
        <p:nvSpPr>
          <p:cNvPr id="641" name="Google Shape;641;p56"/>
          <p:cNvSpPr/>
          <p:nvPr/>
        </p:nvSpPr>
        <p:spPr>
          <a:xfrm>
            <a:off x="5445850" y="1359975"/>
            <a:ext cx="3697248" cy="1208576"/>
          </a:xfrm>
          <a:custGeom>
            <a:rect b="b" l="l" r="r" t="t"/>
            <a:pathLst>
              <a:path extrusionOk="0" h="37768" w="115539">
                <a:moveTo>
                  <a:pt x="1" y="0"/>
                </a:moveTo>
                <a:lnTo>
                  <a:pt x="115539" y="0"/>
                </a:lnTo>
                <a:lnTo>
                  <a:pt x="115539" y="37767"/>
                </a:lnTo>
                <a:lnTo>
                  <a:pt x="1" y="37767"/>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2" name="Google Shape;642;p56"/>
          <p:cNvSpPr/>
          <p:nvPr/>
        </p:nvSpPr>
        <p:spPr>
          <a:xfrm>
            <a:off x="-899" y="2568525"/>
            <a:ext cx="3697248" cy="1208544"/>
          </a:xfrm>
          <a:custGeom>
            <a:rect b="b" l="l" r="r" t="t"/>
            <a:pathLst>
              <a:path extrusionOk="0" h="37767" w="115539">
                <a:moveTo>
                  <a:pt x="0" y="0"/>
                </a:moveTo>
                <a:lnTo>
                  <a:pt x="115538" y="0"/>
                </a:lnTo>
                <a:lnTo>
                  <a:pt x="115538" y="37767"/>
                </a:lnTo>
                <a:lnTo>
                  <a:pt x="0" y="37767"/>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56"/>
          <p:cNvSpPr/>
          <p:nvPr/>
        </p:nvSpPr>
        <p:spPr>
          <a:xfrm>
            <a:off x="-905" y="-3217"/>
            <a:ext cx="3697248" cy="357024"/>
          </a:xfrm>
          <a:custGeom>
            <a:rect b="b" l="l" r="r" t="t"/>
            <a:pathLst>
              <a:path extrusionOk="0" h="11157" w="115539">
                <a:moveTo>
                  <a:pt x="0" y="0"/>
                </a:moveTo>
                <a:lnTo>
                  <a:pt x="115538" y="0"/>
                </a:lnTo>
                <a:lnTo>
                  <a:pt x="115538" y="11156"/>
                </a:lnTo>
                <a:lnTo>
                  <a:pt x="0" y="11156"/>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56"/>
          <p:cNvSpPr/>
          <p:nvPr/>
        </p:nvSpPr>
        <p:spPr>
          <a:xfrm>
            <a:off x="-905" y="3584623"/>
            <a:ext cx="417216" cy="384864"/>
          </a:xfrm>
          <a:custGeom>
            <a:rect b="b" l="l" r="r" t="t"/>
            <a:pathLst>
              <a:path extrusionOk="0" h="12027" w="13038">
                <a:moveTo>
                  <a:pt x="0" y="1"/>
                </a:moveTo>
                <a:lnTo>
                  <a:pt x="13037" y="1"/>
                </a:lnTo>
                <a:lnTo>
                  <a:pt x="13037" y="12026"/>
                </a:lnTo>
                <a:lnTo>
                  <a:pt x="0"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56"/>
          <p:cNvSpPr/>
          <p:nvPr/>
        </p:nvSpPr>
        <p:spPr>
          <a:xfrm>
            <a:off x="8017591" y="1161103"/>
            <a:ext cx="1125504" cy="384832"/>
          </a:xfrm>
          <a:custGeom>
            <a:rect b="b" l="l" r="r" t="t"/>
            <a:pathLst>
              <a:path extrusionOk="0" h="12026" w="35172">
                <a:moveTo>
                  <a:pt x="1" y="0"/>
                </a:moveTo>
                <a:lnTo>
                  <a:pt x="35172" y="0"/>
                </a:lnTo>
                <a:lnTo>
                  <a:pt x="35172" y="12026"/>
                </a:lnTo>
                <a:lnTo>
                  <a:pt x="1"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56"/>
          <p:cNvSpPr txBox="1"/>
          <p:nvPr>
            <p:ph idx="1" type="subTitle"/>
          </p:nvPr>
        </p:nvSpPr>
        <p:spPr>
          <a:xfrm>
            <a:off x="5626675" y="1941426"/>
            <a:ext cx="2391600" cy="4662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500"/>
              <a:buNone/>
              <a:defRPr sz="1500">
                <a:solidFill>
                  <a:schemeClr val="dk1"/>
                </a:solidFill>
              </a:defRPr>
            </a:lvl2pPr>
            <a:lvl3pPr lvl="2" rtl="0">
              <a:lnSpc>
                <a:spcPct val="100000"/>
              </a:lnSpc>
              <a:spcBef>
                <a:spcPts val="0"/>
              </a:spcBef>
              <a:spcAft>
                <a:spcPts val="0"/>
              </a:spcAft>
              <a:buClr>
                <a:schemeClr val="dk1"/>
              </a:buClr>
              <a:buSzPts val="1500"/>
              <a:buNone/>
              <a:defRPr sz="1500">
                <a:solidFill>
                  <a:schemeClr val="dk1"/>
                </a:solidFill>
              </a:defRPr>
            </a:lvl3pPr>
            <a:lvl4pPr lvl="3" rtl="0">
              <a:lnSpc>
                <a:spcPct val="100000"/>
              </a:lnSpc>
              <a:spcBef>
                <a:spcPts val="0"/>
              </a:spcBef>
              <a:spcAft>
                <a:spcPts val="0"/>
              </a:spcAft>
              <a:buClr>
                <a:schemeClr val="dk1"/>
              </a:buClr>
              <a:buSzPts val="1500"/>
              <a:buNone/>
              <a:defRPr sz="1500">
                <a:solidFill>
                  <a:schemeClr val="dk1"/>
                </a:solidFill>
              </a:defRPr>
            </a:lvl4pPr>
            <a:lvl5pPr lvl="4" rtl="0">
              <a:lnSpc>
                <a:spcPct val="100000"/>
              </a:lnSpc>
              <a:spcBef>
                <a:spcPts val="0"/>
              </a:spcBef>
              <a:spcAft>
                <a:spcPts val="0"/>
              </a:spcAft>
              <a:buClr>
                <a:schemeClr val="dk1"/>
              </a:buClr>
              <a:buSzPts val="1500"/>
              <a:buNone/>
              <a:defRPr sz="1500">
                <a:solidFill>
                  <a:schemeClr val="dk1"/>
                </a:solidFill>
              </a:defRPr>
            </a:lvl5pPr>
            <a:lvl6pPr lvl="5" rtl="0">
              <a:lnSpc>
                <a:spcPct val="100000"/>
              </a:lnSpc>
              <a:spcBef>
                <a:spcPts val="0"/>
              </a:spcBef>
              <a:spcAft>
                <a:spcPts val="0"/>
              </a:spcAft>
              <a:buClr>
                <a:schemeClr val="dk1"/>
              </a:buClr>
              <a:buSzPts val="1500"/>
              <a:buNone/>
              <a:defRPr sz="1500">
                <a:solidFill>
                  <a:schemeClr val="dk1"/>
                </a:solidFill>
              </a:defRPr>
            </a:lvl6pPr>
            <a:lvl7pPr lvl="6" rtl="0">
              <a:lnSpc>
                <a:spcPct val="100000"/>
              </a:lnSpc>
              <a:spcBef>
                <a:spcPts val="0"/>
              </a:spcBef>
              <a:spcAft>
                <a:spcPts val="0"/>
              </a:spcAft>
              <a:buClr>
                <a:schemeClr val="dk1"/>
              </a:buClr>
              <a:buSzPts val="1500"/>
              <a:buNone/>
              <a:defRPr sz="1500">
                <a:solidFill>
                  <a:schemeClr val="dk1"/>
                </a:solidFill>
              </a:defRPr>
            </a:lvl7pPr>
            <a:lvl8pPr lvl="7" rtl="0">
              <a:lnSpc>
                <a:spcPct val="100000"/>
              </a:lnSpc>
              <a:spcBef>
                <a:spcPts val="0"/>
              </a:spcBef>
              <a:spcAft>
                <a:spcPts val="0"/>
              </a:spcAft>
              <a:buClr>
                <a:schemeClr val="dk1"/>
              </a:buClr>
              <a:buSzPts val="1500"/>
              <a:buNone/>
              <a:defRPr sz="1500">
                <a:solidFill>
                  <a:schemeClr val="dk1"/>
                </a:solidFill>
              </a:defRPr>
            </a:lvl8pPr>
            <a:lvl9pPr lvl="8" rtl="0">
              <a:lnSpc>
                <a:spcPct val="100000"/>
              </a:lnSpc>
              <a:spcBef>
                <a:spcPts val="0"/>
              </a:spcBef>
              <a:spcAft>
                <a:spcPts val="0"/>
              </a:spcAft>
              <a:buClr>
                <a:schemeClr val="dk1"/>
              </a:buClr>
              <a:buSzPts val="1500"/>
              <a:buNone/>
              <a:defRPr sz="1500">
                <a:solidFill>
                  <a:schemeClr val="dk1"/>
                </a:solidFill>
              </a:defRPr>
            </a:lvl9pPr>
          </a:lstStyle>
          <a:p/>
        </p:txBody>
      </p:sp>
      <p:sp>
        <p:nvSpPr>
          <p:cNvPr id="647" name="Google Shape;647;p56"/>
          <p:cNvSpPr txBox="1"/>
          <p:nvPr>
            <p:ph idx="2" type="subTitle"/>
          </p:nvPr>
        </p:nvSpPr>
        <p:spPr>
          <a:xfrm>
            <a:off x="1129300" y="3151101"/>
            <a:ext cx="2391600" cy="4683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500"/>
              <a:buNone/>
              <a:defRPr sz="1400"/>
            </a:lvl1pPr>
            <a:lvl2pPr lvl="1" rtl="0" algn="r">
              <a:lnSpc>
                <a:spcPct val="100000"/>
              </a:lnSpc>
              <a:spcBef>
                <a:spcPts val="0"/>
              </a:spcBef>
              <a:spcAft>
                <a:spcPts val="0"/>
              </a:spcAft>
              <a:buSzPts val="1500"/>
              <a:buNone/>
              <a:defRPr sz="1500"/>
            </a:lvl2pPr>
            <a:lvl3pPr lvl="2" rtl="0" algn="r">
              <a:lnSpc>
                <a:spcPct val="100000"/>
              </a:lnSpc>
              <a:spcBef>
                <a:spcPts val="0"/>
              </a:spcBef>
              <a:spcAft>
                <a:spcPts val="0"/>
              </a:spcAft>
              <a:buSzPts val="1500"/>
              <a:buNone/>
              <a:defRPr sz="1500"/>
            </a:lvl3pPr>
            <a:lvl4pPr lvl="3" rtl="0" algn="r">
              <a:lnSpc>
                <a:spcPct val="100000"/>
              </a:lnSpc>
              <a:spcBef>
                <a:spcPts val="0"/>
              </a:spcBef>
              <a:spcAft>
                <a:spcPts val="0"/>
              </a:spcAft>
              <a:buSzPts val="1500"/>
              <a:buNone/>
              <a:defRPr sz="1500"/>
            </a:lvl4pPr>
            <a:lvl5pPr lvl="4" rtl="0" algn="r">
              <a:lnSpc>
                <a:spcPct val="100000"/>
              </a:lnSpc>
              <a:spcBef>
                <a:spcPts val="0"/>
              </a:spcBef>
              <a:spcAft>
                <a:spcPts val="0"/>
              </a:spcAft>
              <a:buSzPts val="1500"/>
              <a:buNone/>
              <a:defRPr sz="1500"/>
            </a:lvl5pPr>
            <a:lvl6pPr lvl="5" rtl="0" algn="r">
              <a:lnSpc>
                <a:spcPct val="100000"/>
              </a:lnSpc>
              <a:spcBef>
                <a:spcPts val="0"/>
              </a:spcBef>
              <a:spcAft>
                <a:spcPts val="0"/>
              </a:spcAft>
              <a:buSzPts val="1500"/>
              <a:buNone/>
              <a:defRPr sz="1500"/>
            </a:lvl6pPr>
            <a:lvl7pPr lvl="6" rtl="0" algn="r">
              <a:lnSpc>
                <a:spcPct val="100000"/>
              </a:lnSpc>
              <a:spcBef>
                <a:spcPts val="0"/>
              </a:spcBef>
              <a:spcAft>
                <a:spcPts val="0"/>
              </a:spcAft>
              <a:buSzPts val="1500"/>
              <a:buNone/>
              <a:defRPr sz="1500"/>
            </a:lvl7pPr>
            <a:lvl8pPr lvl="7" rtl="0" algn="r">
              <a:lnSpc>
                <a:spcPct val="100000"/>
              </a:lnSpc>
              <a:spcBef>
                <a:spcPts val="0"/>
              </a:spcBef>
              <a:spcAft>
                <a:spcPts val="0"/>
              </a:spcAft>
              <a:buSzPts val="1500"/>
              <a:buNone/>
              <a:defRPr sz="1500"/>
            </a:lvl8pPr>
            <a:lvl9pPr lvl="8" rtl="0" algn="r">
              <a:lnSpc>
                <a:spcPct val="100000"/>
              </a:lnSpc>
              <a:spcBef>
                <a:spcPts val="0"/>
              </a:spcBef>
              <a:spcAft>
                <a:spcPts val="0"/>
              </a:spcAft>
              <a:buSzPts val="1500"/>
              <a:buNone/>
              <a:defRPr sz="1500"/>
            </a:lvl9pPr>
          </a:lstStyle>
          <a:p/>
        </p:txBody>
      </p:sp>
      <p:sp>
        <p:nvSpPr>
          <p:cNvPr id="648" name="Google Shape;648;p56"/>
          <p:cNvSpPr txBox="1"/>
          <p:nvPr>
            <p:ph type="title"/>
          </p:nvPr>
        </p:nvSpPr>
        <p:spPr>
          <a:xfrm>
            <a:off x="1125100" y="2794025"/>
            <a:ext cx="2395800" cy="2634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SzPts val="2200"/>
              <a:buNone/>
              <a:defRPr sz="2200"/>
            </a:lvl1pPr>
            <a:lvl2pPr lvl="1" rtl="0" algn="r">
              <a:lnSpc>
                <a:spcPct val="100000"/>
              </a:lnSpc>
              <a:spcBef>
                <a:spcPts val="0"/>
              </a:spcBef>
              <a:spcAft>
                <a:spcPts val="0"/>
              </a:spcAft>
              <a:buSzPts val="4800"/>
              <a:buNone/>
              <a:defRPr sz="4800"/>
            </a:lvl2pPr>
            <a:lvl3pPr lvl="2" rtl="0" algn="r">
              <a:lnSpc>
                <a:spcPct val="100000"/>
              </a:lnSpc>
              <a:spcBef>
                <a:spcPts val="0"/>
              </a:spcBef>
              <a:spcAft>
                <a:spcPts val="0"/>
              </a:spcAft>
              <a:buSzPts val="4800"/>
              <a:buNone/>
              <a:defRPr sz="4800"/>
            </a:lvl3pPr>
            <a:lvl4pPr lvl="3" rtl="0" algn="r">
              <a:lnSpc>
                <a:spcPct val="100000"/>
              </a:lnSpc>
              <a:spcBef>
                <a:spcPts val="0"/>
              </a:spcBef>
              <a:spcAft>
                <a:spcPts val="0"/>
              </a:spcAft>
              <a:buSzPts val="4800"/>
              <a:buNone/>
              <a:defRPr sz="4800"/>
            </a:lvl4pPr>
            <a:lvl5pPr lvl="4" rtl="0" algn="r">
              <a:lnSpc>
                <a:spcPct val="100000"/>
              </a:lnSpc>
              <a:spcBef>
                <a:spcPts val="0"/>
              </a:spcBef>
              <a:spcAft>
                <a:spcPts val="0"/>
              </a:spcAft>
              <a:buSzPts val="4800"/>
              <a:buNone/>
              <a:defRPr sz="4800"/>
            </a:lvl5pPr>
            <a:lvl6pPr lvl="5" rtl="0" algn="r">
              <a:lnSpc>
                <a:spcPct val="100000"/>
              </a:lnSpc>
              <a:spcBef>
                <a:spcPts val="0"/>
              </a:spcBef>
              <a:spcAft>
                <a:spcPts val="0"/>
              </a:spcAft>
              <a:buSzPts val="4800"/>
              <a:buNone/>
              <a:defRPr sz="4800"/>
            </a:lvl6pPr>
            <a:lvl7pPr lvl="6" rtl="0" algn="r">
              <a:lnSpc>
                <a:spcPct val="100000"/>
              </a:lnSpc>
              <a:spcBef>
                <a:spcPts val="0"/>
              </a:spcBef>
              <a:spcAft>
                <a:spcPts val="0"/>
              </a:spcAft>
              <a:buSzPts val="4800"/>
              <a:buNone/>
              <a:defRPr sz="4800"/>
            </a:lvl7pPr>
            <a:lvl8pPr lvl="7" rtl="0" algn="r">
              <a:lnSpc>
                <a:spcPct val="100000"/>
              </a:lnSpc>
              <a:spcBef>
                <a:spcPts val="0"/>
              </a:spcBef>
              <a:spcAft>
                <a:spcPts val="0"/>
              </a:spcAft>
              <a:buSzPts val="4800"/>
              <a:buNone/>
              <a:defRPr sz="4800"/>
            </a:lvl8pPr>
            <a:lvl9pPr lvl="8" rtl="0" algn="r">
              <a:lnSpc>
                <a:spcPct val="100000"/>
              </a:lnSpc>
              <a:spcBef>
                <a:spcPts val="0"/>
              </a:spcBef>
              <a:spcAft>
                <a:spcPts val="0"/>
              </a:spcAft>
              <a:buSzPts val="4800"/>
              <a:buNone/>
              <a:defRPr sz="4800"/>
            </a:lvl9pPr>
          </a:lstStyle>
          <a:p/>
        </p:txBody>
      </p:sp>
      <p:sp>
        <p:nvSpPr>
          <p:cNvPr id="649" name="Google Shape;649;p56"/>
          <p:cNvSpPr txBox="1"/>
          <p:nvPr>
            <p:ph idx="3" type="title"/>
          </p:nvPr>
        </p:nvSpPr>
        <p:spPr>
          <a:xfrm>
            <a:off x="5626675" y="1582550"/>
            <a:ext cx="2395800" cy="265200"/>
          </a:xfrm>
          <a:prstGeom prst="rect">
            <a:avLst/>
          </a:prstGeom>
        </p:spPr>
        <p:txBody>
          <a:bodyPr anchorCtr="0" anchor="ctr" bIns="0" lIns="91425" spcFirstLastPara="1" rIns="91425" wrap="square" tIns="0">
            <a:noAutofit/>
          </a:bodyPr>
          <a:lstStyle>
            <a:lvl1pPr lvl="0" rtl="0">
              <a:lnSpc>
                <a:spcPct val="100000"/>
              </a:lnSpc>
              <a:spcBef>
                <a:spcPts val="0"/>
              </a:spcBef>
              <a:spcAft>
                <a:spcPts val="0"/>
              </a:spcAft>
              <a:buClr>
                <a:schemeClr val="dk1"/>
              </a:buClr>
              <a:buSzPts val="2200"/>
              <a:buNone/>
              <a:defRPr sz="22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cSld name="CUSTOM_10">
    <p:spTree>
      <p:nvGrpSpPr>
        <p:cNvPr id="650" name="Shape 650"/>
        <p:cNvGrpSpPr/>
        <p:nvPr/>
      </p:nvGrpSpPr>
      <p:grpSpPr>
        <a:xfrm>
          <a:off x="0" y="0"/>
          <a:ext cx="0" cy="0"/>
          <a:chOff x="0" y="0"/>
          <a:chExt cx="0" cy="0"/>
        </a:xfrm>
      </p:grpSpPr>
      <p:sp>
        <p:nvSpPr>
          <p:cNvPr id="651" name="Google Shape;651;p57"/>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Font typeface="Roboto"/>
              <a:buAutoNum type="arabicPeriod"/>
              <a:defRPr sz="1200"/>
            </a:lvl1pPr>
            <a:lvl2pPr lvl="1" rtl="0" algn="ctr">
              <a:lnSpc>
                <a:spcPct val="100000"/>
              </a:lnSpc>
              <a:spcBef>
                <a:spcPts val="0"/>
              </a:spcBef>
              <a:spcAft>
                <a:spcPts val="0"/>
              </a:spcAft>
              <a:buSzPts val="1200"/>
              <a:buFont typeface="Roboto Condensed Light"/>
              <a:buAutoNum type="alphaLcPeriod"/>
              <a:defRPr sz="1200"/>
            </a:lvl2pPr>
            <a:lvl3pPr lvl="2" rtl="0" algn="ctr">
              <a:lnSpc>
                <a:spcPct val="100000"/>
              </a:lnSpc>
              <a:spcBef>
                <a:spcPts val="0"/>
              </a:spcBef>
              <a:spcAft>
                <a:spcPts val="0"/>
              </a:spcAft>
              <a:buSzPts val="1200"/>
              <a:buFont typeface="Roboto Condensed Light"/>
              <a:buAutoNum type="romanLcPeriod"/>
              <a:defRPr sz="1200"/>
            </a:lvl3pPr>
            <a:lvl4pPr lvl="3" rtl="0" algn="ctr">
              <a:lnSpc>
                <a:spcPct val="100000"/>
              </a:lnSpc>
              <a:spcBef>
                <a:spcPts val="0"/>
              </a:spcBef>
              <a:spcAft>
                <a:spcPts val="0"/>
              </a:spcAft>
              <a:buSzPts val="1200"/>
              <a:buFont typeface="Roboto Condensed Light"/>
              <a:buAutoNum type="arabicPeriod"/>
              <a:defRPr sz="1200"/>
            </a:lvl4pPr>
            <a:lvl5pPr lvl="4" rtl="0" algn="ctr">
              <a:lnSpc>
                <a:spcPct val="100000"/>
              </a:lnSpc>
              <a:spcBef>
                <a:spcPts val="0"/>
              </a:spcBef>
              <a:spcAft>
                <a:spcPts val="0"/>
              </a:spcAft>
              <a:buSzPts val="1200"/>
              <a:buFont typeface="Roboto Condensed Light"/>
              <a:buAutoNum type="alphaLcPeriod"/>
              <a:defRPr sz="1200"/>
            </a:lvl5pPr>
            <a:lvl6pPr lvl="5" rtl="0" algn="ctr">
              <a:lnSpc>
                <a:spcPct val="100000"/>
              </a:lnSpc>
              <a:spcBef>
                <a:spcPts val="0"/>
              </a:spcBef>
              <a:spcAft>
                <a:spcPts val="0"/>
              </a:spcAft>
              <a:buSzPts val="1200"/>
              <a:buFont typeface="Roboto Condensed Light"/>
              <a:buAutoNum type="romanLcPeriod"/>
              <a:defRPr sz="1200"/>
            </a:lvl6pPr>
            <a:lvl7pPr lvl="6" rtl="0" algn="ctr">
              <a:lnSpc>
                <a:spcPct val="100000"/>
              </a:lnSpc>
              <a:spcBef>
                <a:spcPts val="0"/>
              </a:spcBef>
              <a:spcAft>
                <a:spcPts val="0"/>
              </a:spcAft>
              <a:buSzPts val="1200"/>
              <a:buFont typeface="Roboto Condensed Light"/>
              <a:buAutoNum type="arabicPeriod"/>
              <a:defRPr sz="1200"/>
            </a:lvl7pPr>
            <a:lvl8pPr lvl="7" rtl="0" algn="ctr">
              <a:lnSpc>
                <a:spcPct val="100000"/>
              </a:lnSpc>
              <a:spcBef>
                <a:spcPts val="0"/>
              </a:spcBef>
              <a:spcAft>
                <a:spcPts val="0"/>
              </a:spcAft>
              <a:buSzPts val="1200"/>
              <a:buFont typeface="Roboto Condensed Light"/>
              <a:buAutoNum type="alphaLcPeriod"/>
              <a:defRPr sz="1200"/>
            </a:lvl8pPr>
            <a:lvl9pPr lvl="8" rtl="0" algn="ctr">
              <a:lnSpc>
                <a:spcPct val="100000"/>
              </a:lnSpc>
              <a:spcBef>
                <a:spcPts val="0"/>
              </a:spcBef>
              <a:spcAft>
                <a:spcPts val="0"/>
              </a:spcAft>
              <a:buSzPts val="1200"/>
              <a:buFont typeface="Roboto Condensed Light"/>
              <a:buAutoNum type="romanLcPeriod"/>
              <a:defRPr sz="1200"/>
            </a:lvl9pPr>
          </a:lstStyle>
          <a:p/>
        </p:txBody>
      </p:sp>
      <p:sp>
        <p:nvSpPr>
          <p:cNvPr id="652" name="Google Shape;652;p57"/>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1">
    <p:spTree>
      <p:nvGrpSpPr>
        <p:cNvPr id="653" name="Shape 653"/>
        <p:cNvGrpSpPr/>
        <p:nvPr/>
      </p:nvGrpSpPr>
      <p:grpSpPr>
        <a:xfrm>
          <a:off x="0" y="0"/>
          <a:ext cx="0" cy="0"/>
          <a:chOff x="0" y="0"/>
          <a:chExt cx="0" cy="0"/>
        </a:xfrm>
      </p:grpSpPr>
      <p:sp>
        <p:nvSpPr>
          <p:cNvPr id="654" name="Google Shape;654;p58"/>
          <p:cNvSpPr txBox="1"/>
          <p:nvPr>
            <p:ph idx="1" type="subTitle"/>
          </p:nvPr>
        </p:nvSpPr>
        <p:spPr>
          <a:xfrm>
            <a:off x="6416724"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5" name="Google Shape;655;p58"/>
          <p:cNvSpPr txBox="1"/>
          <p:nvPr>
            <p:ph type="title"/>
          </p:nvPr>
        </p:nvSpPr>
        <p:spPr>
          <a:xfrm>
            <a:off x="6385849"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56" name="Google Shape;656;p58"/>
          <p:cNvSpPr txBox="1"/>
          <p:nvPr>
            <p:ph idx="2" type="subTitle"/>
          </p:nvPr>
        </p:nvSpPr>
        <p:spPr>
          <a:xfrm>
            <a:off x="835225"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7" name="Google Shape;657;p58"/>
          <p:cNvSpPr txBox="1"/>
          <p:nvPr>
            <p:ph idx="3" type="title"/>
          </p:nvPr>
        </p:nvSpPr>
        <p:spPr>
          <a:xfrm>
            <a:off x="804350"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58" name="Google Shape;658;p58"/>
          <p:cNvSpPr txBox="1"/>
          <p:nvPr>
            <p:ph idx="4" type="subTitle"/>
          </p:nvPr>
        </p:nvSpPr>
        <p:spPr>
          <a:xfrm>
            <a:off x="3624150"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59" name="Google Shape;659;p58"/>
          <p:cNvSpPr txBox="1"/>
          <p:nvPr>
            <p:ph idx="5" type="title"/>
          </p:nvPr>
        </p:nvSpPr>
        <p:spPr>
          <a:xfrm>
            <a:off x="3593246" y="17533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60" name="Google Shape;660;p58"/>
          <p:cNvSpPr txBox="1"/>
          <p:nvPr>
            <p:ph idx="6" type="subTitle"/>
          </p:nvPr>
        </p:nvSpPr>
        <p:spPr>
          <a:xfrm>
            <a:off x="6416724"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1" name="Google Shape;661;p58"/>
          <p:cNvSpPr txBox="1"/>
          <p:nvPr>
            <p:ph idx="7" type="title"/>
          </p:nvPr>
        </p:nvSpPr>
        <p:spPr>
          <a:xfrm>
            <a:off x="6385824"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62" name="Google Shape;662;p58"/>
          <p:cNvSpPr txBox="1"/>
          <p:nvPr>
            <p:ph idx="8" type="subTitle"/>
          </p:nvPr>
        </p:nvSpPr>
        <p:spPr>
          <a:xfrm>
            <a:off x="835225"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3" name="Google Shape;663;p58"/>
          <p:cNvSpPr txBox="1"/>
          <p:nvPr>
            <p:ph idx="9" type="title"/>
          </p:nvPr>
        </p:nvSpPr>
        <p:spPr>
          <a:xfrm>
            <a:off x="804325"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64" name="Google Shape;664;p58"/>
          <p:cNvSpPr txBox="1"/>
          <p:nvPr>
            <p:ph idx="13" type="subTitle"/>
          </p:nvPr>
        </p:nvSpPr>
        <p:spPr>
          <a:xfrm>
            <a:off x="3624150"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65" name="Google Shape;665;p58"/>
          <p:cNvSpPr txBox="1"/>
          <p:nvPr>
            <p:ph idx="14" type="title"/>
          </p:nvPr>
        </p:nvSpPr>
        <p:spPr>
          <a:xfrm>
            <a:off x="3593246" y="32966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666" name="Google Shape;666;p58"/>
          <p:cNvSpPr txBox="1"/>
          <p:nvPr>
            <p:ph idx="1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667" name="Google Shape;667;p58"/>
          <p:cNvSpPr/>
          <p:nvPr/>
        </p:nvSpPr>
        <p:spPr>
          <a:xfrm flipH="1">
            <a:off x="-40" y="1952289"/>
            <a:ext cx="7790203" cy="13187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58"/>
          <p:cNvSpPr/>
          <p:nvPr/>
        </p:nvSpPr>
        <p:spPr>
          <a:xfrm flipH="1">
            <a:off x="933395" y="3495600"/>
            <a:ext cx="8210589" cy="131851"/>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Percentages">
  <p:cSld name="CUSTOM_12">
    <p:spTree>
      <p:nvGrpSpPr>
        <p:cNvPr id="669" name="Shape 669"/>
        <p:cNvGrpSpPr/>
        <p:nvPr/>
      </p:nvGrpSpPr>
      <p:grpSpPr>
        <a:xfrm>
          <a:off x="0" y="0"/>
          <a:ext cx="0" cy="0"/>
          <a:chOff x="0" y="0"/>
          <a:chExt cx="0" cy="0"/>
        </a:xfrm>
      </p:grpSpPr>
      <p:sp>
        <p:nvSpPr>
          <p:cNvPr id="670" name="Google Shape;670;p59"/>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671" name="Google Shape;671;p59"/>
          <p:cNvSpPr txBox="1"/>
          <p:nvPr>
            <p:ph hasCustomPrompt="1" idx="2" type="title"/>
          </p:nvPr>
        </p:nvSpPr>
        <p:spPr>
          <a:xfrm>
            <a:off x="2201811"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672" name="Google Shape;672;p59"/>
          <p:cNvSpPr txBox="1"/>
          <p:nvPr>
            <p:ph hasCustomPrompt="1" idx="3" type="title"/>
          </p:nvPr>
        </p:nvSpPr>
        <p:spPr>
          <a:xfrm>
            <a:off x="5332488"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673" name="Google Shape;673;p59"/>
          <p:cNvSpPr/>
          <p:nvPr/>
        </p:nvSpPr>
        <p:spPr>
          <a:xfrm flipH="1">
            <a:off x="-11" y="0"/>
            <a:ext cx="1371614" cy="356851"/>
          </a:xfrm>
          <a:custGeom>
            <a:rect b="b" l="l" r="r" t="t"/>
            <a:pathLst>
              <a:path extrusionOk="0" h="2775" w="16884">
                <a:moveTo>
                  <a:pt x="0" y="1"/>
                </a:moveTo>
                <a:lnTo>
                  <a:pt x="0" y="2775"/>
                </a:lnTo>
                <a:lnTo>
                  <a:pt x="16883" y="2775"/>
                </a:lnTo>
                <a:lnTo>
                  <a:pt x="168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59"/>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59"/>
          <p:cNvSpPr/>
          <p:nvPr/>
        </p:nvSpPr>
        <p:spPr>
          <a:xfrm flipH="1">
            <a:off x="7353292" y="4786292"/>
            <a:ext cx="1371614"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15">
    <p:spTree>
      <p:nvGrpSpPr>
        <p:cNvPr id="676" name="Shape 676"/>
        <p:cNvGrpSpPr/>
        <p:nvPr/>
      </p:nvGrpSpPr>
      <p:grpSpPr>
        <a:xfrm>
          <a:off x="0" y="0"/>
          <a:ext cx="0" cy="0"/>
          <a:chOff x="0" y="0"/>
          <a:chExt cx="0" cy="0"/>
        </a:xfrm>
      </p:grpSpPr>
      <p:sp>
        <p:nvSpPr>
          <p:cNvPr id="677" name="Google Shape;677;p60"/>
          <p:cNvSpPr txBox="1"/>
          <p:nvPr>
            <p:ph idx="1" type="subTitle"/>
          </p:nvPr>
        </p:nvSpPr>
        <p:spPr>
          <a:xfrm>
            <a:off x="3423600" y="1473000"/>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78" name="Google Shape;678;p60"/>
          <p:cNvSpPr txBox="1"/>
          <p:nvPr>
            <p:ph hasCustomPrompt="1" type="title"/>
          </p:nvPr>
        </p:nvSpPr>
        <p:spPr>
          <a:xfrm>
            <a:off x="3423750" y="934700"/>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679" name="Google Shape;679;p60"/>
          <p:cNvSpPr txBox="1"/>
          <p:nvPr>
            <p:ph idx="2" type="subTitle"/>
          </p:nvPr>
        </p:nvSpPr>
        <p:spPr>
          <a:xfrm>
            <a:off x="3423600" y="2688513"/>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0" name="Google Shape;680;p60"/>
          <p:cNvSpPr txBox="1"/>
          <p:nvPr>
            <p:ph hasCustomPrompt="1" idx="3" type="title"/>
          </p:nvPr>
        </p:nvSpPr>
        <p:spPr>
          <a:xfrm>
            <a:off x="3423750" y="2150202"/>
            <a:ext cx="2296500" cy="4572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681" name="Google Shape;681;p60"/>
          <p:cNvSpPr txBox="1"/>
          <p:nvPr>
            <p:ph idx="4" type="subTitle"/>
          </p:nvPr>
        </p:nvSpPr>
        <p:spPr>
          <a:xfrm>
            <a:off x="3423750" y="3904025"/>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82" name="Google Shape;682;p60"/>
          <p:cNvSpPr txBox="1"/>
          <p:nvPr>
            <p:ph hasCustomPrompt="1" idx="5" type="title"/>
          </p:nvPr>
        </p:nvSpPr>
        <p:spPr>
          <a:xfrm>
            <a:off x="3423750" y="3365703"/>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683" name="Google Shape;683;p60"/>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60"/>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60"/>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60"/>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60"/>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60"/>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60"/>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60"/>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60"/>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95" name="Shape 695"/>
        <p:cNvGrpSpPr/>
        <p:nvPr/>
      </p:nvGrpSpPr>
      <p:grpSpPr>
        <a:xfrm>
          <a:off x="0" y="0"/>
          <a:ext cx="0" cy="0"/>
          <a:chOff x="0" y="0"/>
          <a:chExt cx="0" cy="0"/>
        </a:xfrm>
      </p:grpSpPr>
      <p:grpSp>
        <p:nvGrpSpPr>
          <p:cNvPr id="696" name="Google Shape;696;p62"/>
          <p:cNvGrpSpPr/>
          <p:nvPr/>
        </p:nvGrpSpPr>
        <p:grpSpPr>
          <a:xfrm>
            <a:off x="7362284" y="1723643"/>
            <a:ext cx="1781706" cy="3419867"/>
            <a:chOff x="7397009" y="1731193"/>
            <a:chExt cx="1781706" cy="3419867"/>
          </a:xfrm>
        </p:grpSpPr>
        <p:sp>
          <p:nvSpPr>
            <p:cNvPr id="697" name="Google Shape;697;p62"/>
            <p:cNvSpPr/>
            <p:nvPr/>
          </p:nvSpPr>
          <p:spPr>
            <a:xfrm>
              <a:off x="7858529" y="1731193"/>
              <a:ext cx="1320185" cy="132176"/>
            </a:xfrm>
            <a:custGeom>
              <a:rect b="b" l="l" r="r" t="t"/>
              <a:pathLst>
                <a:path extrusionOk="0" h="1930" w="19277">
                  <a:moveTo>
                    <a:pt x="1" y="1"/>
                  </a:moveTo>
                  <a:lnTo>
                    <a:pt x="1" y="1930"/>
                  </a:lnTo>
                  <a:lnTo>
                    <a:pt x="19277" y="1930"/>
                  </a:lnTo>
                  <a:lnTo>
                    <a:pt x="1927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62"/>
            <p:cNvSpPr/>
            <p:nvPr/>
          </p:nvSpPr>
          <p:spPr>
            <a:xfrm>
              <a:off x="7784360" y="1950550"/>
              <a:ext cx="865993" cy="132176"/>
            </a:xfrm>
            <a:custGeom>
              <a:rect b="b" l="l" r="r" t="t"/>
              <a:pathLst>
                <a:path extrusionOk="0" h="1930" w="12645">
                  <a:moveTo>
                    <a:pt x="0" y="1"/>
                  </a:moveTo>
                  <a:lnTo>
                    <a:pt x="0" y="1929"/>
                  </a:lnTo>
                  <a:lnTo>
                    <a:pt x="12645" y="1929"/>
                  </a:lnTo>
                  <a:lnTo>
                    <a:pt x="1264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62"/>
            <p:cNvSpPr/>
            <p:nvPr/>
          </p:nvSpPr>
          <p:spPr>
            <a:xfrm>
              <a:off x="8855808" y="1950550"/>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62"/>
            <p:cNvSpPr/>
            <p:nvPr/>
          </p:nvSpPr>
          <p:spPr>
            <a:xfrm>
              <a:off x="8445651" y="2169086"/>
              <a:ext cx="733063" cy="132998"/>
            </a:xfrm>
            <a:custGeom>
              <a:rect b="b" l="l" r="r" t="t"/>
              <a:pathLst>
                <a:path extrusionOk="0" h="1942" w="10704">
                  <a:moveTo>
                    <a:pt x="0" y="0"/>
                  </a:moveTo>
                  <a:lnTo>
                    <a:pt x="0" y="1941"/>
                  </a:lnTo>
                  <a:lnTo>
                    <a:pt x="10704" y="1941"/>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62"/>
            <p:cNvSpPr/>
            <p:nvPr/>
          </p:nvSpPr>
          <p:spPr>
            <a:xfrm>
              <a:off x="8738356" y="2388443"/>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62"/>
            <p:cNvSpPr/>
            <p:nvPr/>
          </p:nvSpPr>
          <p:spPr>
            <a:xfrm>
              <a:off x="7990637" y="2388443"/>
              <a:ext cx="597737" cy="132929"/>
            </a:xfrm>
            <a:custGeom>
              <a:rect b="b" l="l" r="r" t="t"/>
              <a:pathLst>
                <a:path extrusionOk="0" h="1941" w="8728">
                  <a:moveTo>
                    <a:pt x="1" y="0"/>
                  </a:moveTo>
                  <a:lnTo>
                    <a:pt x="1" y="1941"/>
                  </a:lnTo>
                  <a:lnTo>
                    <a:pt x="8728" y="1941"/>
                  </a:lnTo>
                  <a:lnTo>
                    <a:pt x="8728"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62"/>
            <p:cNvSpPr/>
            <p:nvPr/>
          </p:nvSpPr>
          <p:spPr>
            <a:xfrm>
              <a:off x="7683208" y="2607801"/>
              <a:ext cx="1495507" cy="132108"/>
            </a:xfrm>
            <a:custGeom>
              <a:rect b="b" l="l" r="r" t="t"/>
              <a:pathLst>
                <a:path extrusionOk="0" h="1929"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62"/>
            <p:cNvSpPr/>
            <p:nvPr/>
          </p:nvSpPr>
          <p:spPr>
            <a:xfrm>
              <a:off x="8298888" y="2827090"/>
              <a:ext cx="879827" cy="132176"/>
            </a:xfrm>
            <a:custGeom>
              <a:rect b="b" l="l" r="r" t="t"/>
              <a:pathLst>
                <a:path extrusionOk="0" h="1930" w="12847">
                  <a:moveTo>
                    <a:pt x="0" y="1"/>
                  </a:moveTo>
                  <a:lnTo>
                    <a:pt x="0" y="1930"/>
                  </a:lnTo>
                  <a:lnTo>
                    <a:pt x="12847" y="1930"/>
                  </a:lnTo>
                  <a:lnTo>
                    <a:pt x="128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62"/>
            <p:cNvSpPr/>
            <p:nvPr/>
          </p:nvSpPr>
          <p:spPr>
            <a:xfrm>
              <a:off x="8855808" y="3046447"/>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62"/>
            <p:cNvSpPr/>
            <p:nvPr/>
          </p:nvSpPr>
          <p:spPr>
            <a:xfrm>
              <a:off x="7784360" y="2169086"/>
              <a:ext cx="499050" cy="132998"/>
            </a:xfrm>
            <a:custGeom>
              <a:rect b="b" l="l" r="r" t="t"/>
              <a:pathLst>
                <a:path extrusionOk="0" h="1942" w="7287">
                  <a:moveTo>
                    <a:pt x="0" y="0"/>
                  </a:moveTo>
                  <a:lnTo>
                    <a:pt x="0" y="1941"/>
                  </a:lnTo>
                  <a:lnTo>
                    <a:pt x="7287" y="1941"/>
                  </a:lnTo>
                  <a:lnTo>
                    <a:pt x="72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62"/>
            <p:cNvSpPr/>
            <p:nvPr/>
          </p:nvSpPr>
          <p:spPr>
            <a:xfrm>
              <a:off x="8020017" y="4142344"/>
              <a:ext cx="322975" cy="132176"/>
            </a:xfrm>
            <a:custGeom>
              <a:rect b="b" l="l" r="r" t="t"/>
              <a:pathLst>
                <a:path extrusionOk="0" h="1930" w="4716">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62"/>
            <p:cNvSpPr/>
            <p:nvPr/>
          </p:nvSpPr>
          <p:spPr>
            <a:xfrm>
              <a:off x="7521789" y="4142344"/>
              <a:ext cx="322153" cy="132176"/>
            </a:xfrm>
            <a:custGeom>
              <a:rect b="b" l="l" r="r" t="t"/>
              <a:pathLst>
                <a:path extrusionOk="0" h="1930" w="4704">
                  <a:moveTo>
                    <a:pt x="0" y="1"/>
                  </a:moveTo>
                  <a:lnTo>
                    <a:pt x="0" y="1929"/>
                  </a:lnTo>
                  <a:lnTo>
                    <a:pt x="4703" y="1929"/>
                  </a:lnTo>
                  <a:lnTo>
                    <a:pt x="47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62"/>
            <p:cNvSpPr/>
            <p:nvPr/>
          </p:nvSpPr>
          <p:spPr>
            <a:xfrm>
              <a:off x="8152056" y="3264983"/>
              <a:ext cx="1026659" cy="132998"/>
            </a:xfrm>
            <a:custGeom>
              <a:rect b="b" l="l" r="r" t="t"/>
              <a:pathLst>
                <a:path extrusionOk="0" h="1942" w="14991">
                  <a:moveTo>
                    <a:pt x="1" y="0"/>
                  </a:moveTo>
                  <a:lnTo>
                    <a:pt x="1" y="1941"/>
                  </a:lnTo>
                  <a:lnTo>
                    <a:pt x="14991" y="1941"/>
                  </a:lnTo>
                  <a:lnTo>
                    <a:pt x="1499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62"/>
            <p:cNvSpPr/>
            <p:nvPr/>
          </p:nvSpPr>
          <p:spPr>
            <a:xfrm>
              <a:off x="7784360" y="3484340"/>
              <a:ext cx="807301" cy="132929"/>
            </a:xfrm>
            <a:custGeom>
              <a:rect b="b" l="l" r="r" t="t"/>
              <a:pathLst>
                <a:path extrusionOk="0" h="1941" w="11788">
                  <a:moveTo>
                    <a:pt x="0" y="0"/>
                  </a:moveTo>
                  <a:lnTo>
                    <a:pt x="0" y="1941"/>
                  </a:lnTo>
                  <a:lnTo>
                    <a:pt x="11787" y="1941"/>
                  </a:lnTo>
                  <a:lnTo>
                    <a:pt x="117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62"/>
            <p:cNvSpPr/>
            <p:nvPr/>
          </p:nvSpPr>
          <p:spPr>
            <a:xfrm>
              <a:off x="8738356" y="3484340"/>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2" name="Google Shape;712;p62"/>
            <p:cNvSpPr/>
            <p:nvPr/>
          </p:nvSpPr>
          <p:spPr>
            <a:xfrm>
              <a:off x="7931945" y="3046447"/>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3" name="Google Shape;713;p62"/>
            <p:cNvSpPr/>
            <p:nvPr/>
          </p:nvSpPr>
          <p:spPr>
            <a:xfrm>
              <a:off x="8445651" y="3703698"/>
              <a:ext cx="733063" cy="132108"/>
            </a:xfrm>
            <a:custGeom>
              <a:rect b="b" l="l" r="r" t="t"/>
              <a:pathLst>
                <a:path extrusionOk="0" h="1929" w="10704">
                  <a:moveTo>
                    <a:pt x="0" y="0"/>
                  </a:moveTo>
                  <a:lnTo>
                    <a:pt x="0" y="1929"/>
                  </a:lnTo>
                  <a:lnTo>
                    <a:pt x="10704" y="1929"/>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62"/>
            <p:cNvSpPr/>
            <p:nvPr/>
          </p:nvSpPr>
          <p:spPr>
            <a:xfrm>
              <a:off x="8855808" y="3922987"/>
              <a:ext cx="322907" cy="132176"/>
            </a:xfrm>
            <a:custGeom>
              <a:rect b="b" l="l" r="r" t="t"/>
              <a:pathLst>
                <a:path extrusionOk="0" h="1930" w="4715">
                  <a:moveTo>
                    <a:pt x="0" y="1"/>
                  </a:moveTo>
                  <a:lnTo>
                    <a:pt x="0" y="1930"/>
                  </a:lnTo>
                  <a:lnTo>
                    <a:pt x="4715" y="1930"/>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62"/>
            <p:cNvSpPr/>
            <p:nvPr/>
          </p:nvSpPr>
          <p:spPr>
            <a:xfrm>
              <a:off x="7990637" y="3703698"/>
              <a:ext cx="322975" cy="132108"/>
            </a:xfrm>
            <a:custGeom>
              <a:rect b="b" l="l" r="r" t="t"/>
              <a:pathLst>
                <a:path extrusionOk="0" h="1929" w="4716">
                  <a:moveTo>
                    <a:pt x="1" y="0"/>
                  </a:moveTo>
                  <a:lnTo>
                    <a:pt x="1" y="1929"/>
                  </a:lnTo>
                  <a:lnTo>
                    <a:pt x="4715" y="1929"/>
                  </a:lnTo>
                  <a:lnTo>
                    <a:pt x="471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6" name="Google Shape;716;p62"/>
            <p:cNvSpPr/>
            <p:nvPr/>
          </p:nvSpPr>
          <p:spPr>
            <a:xfrm>
              <a:off x="8445651" y="4142344"/>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62"/>
            <p:cNvSpPr/>
            <p:nvPr/>
          </p:nvSpPr>
          <p:spPr>
            <a:xfrm>
              <a:off x="7858529" y="3922987"/>
              <a:ext cx="862774" cy="132176"/>
            </a:xfrm>
            <a:custGeom>
              <a:rect b="b" l="l" r="r" t="t"/>
              <a:pathLst>
                <a:path extrusionOk="0" h="1930" w="12598">
                  <a:moveTo>
                    <a:pt x="1" y="1"/>
                  </a:moveTo>
                  <a:lnTo>
                    <a:pt x="1" y="1930"/>
                  </a:lnTo>
                  <a:lnTo>
                    <a:pt x="12598" y="1930"/>
                  </a:lnTo>
                  <a:lnTo>
                    <a:pt x="125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62"/>
            <p:cNvSpPr/>
            <p:nvPr/>
          </p:nvSpPr>
          <p:spPr>
            <a:xfrm>
              <a:off x="7683208" y="4361702"/>
              <a:ext cx="1495507" cy="132176"/>
            </a:xfrm>
            <a:custGeom>
              <a:rect b="b" l="l" r="r" t="t"/>
              <a:pathLst>
                <a:path extrusionOk="0" h="1930"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62"/>
            <p:cNvSpPr/>
            <p:nvPr/>
          </p:nvSpPr>
          <p:spPr>
            <a:xfrm>
              <a:off x="8767736" y="4580237"/>
              <a:ext cx="410978" cy="132929"/>
            </a:xfrm>
            <a:custGeom>
              <a:rect b="b" l="l" r="r" t="t"/>
              <a:pathLst>
                <a:path extrusionOk="0" h="1941" w="6001">
                  <a:moveTo>
                    <a:pt x="0" y="0"/>
                  </a:moveTo>
                  <a:lnTo>
                    <a:pt x="0" y="1941"/>
                  </a:lnTo>
                  <a:lnTo>
                    <a:pt x="6001" y="1941"/>
                  </a:lnTo>
                  <a:lnTo>
                    <a:pt x="600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62"/>
            <p:cNvSpPr/>
            <p:nvPr/>
          </p:nvSpPr>
          <p:spPr>
            <a:xfrm>
              <a:off x="7814494" y="4580237"/>
              <a:ext cx="773880" cy="132929"/>
            </a:xfrm>
            <a:custGeom>
              <a:rect b="b" l="l" r="r" t="t"/>
              <a:pathLst>
                <a:path extrusionOk="0" h="1941" w="11300">
                  <a:moveTo>
                    <a:pt x="1" y="0"/>
                  </a:moveTo>
                  <a:lnTo>
                    <a:pt x="1" y="1941"/>
                  </a:lnTo>
                  <a:lnTo>
                    <a:pt x="11300" y="1941"/>
                  </a:lnTo>
                  <a:lnTo>
                    <a:pt x="1130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62"/>
            <p:cNvSpPr/>
            <p:nvPr/>
          </p:nvSpPr>
          <p:spPr>
            <a:xfrm>
              <a:off x="7397009" y="4799526"/>
              <a:ext cx="833394" cy="132998"/>
            </a:xfrm>
            <a:custGeom>
              <a:rect b="b" l="l" r="r" t="t"/>
              <a:pathLst>
                <a:path extrusionOk="0" h="1942" w="12169">
                  <a:moveTo>
                    <a:pt x="1" y="1"/>
                  </a:moveTo>
                  <a:lnTo>
                    <a:pt x="1" y="1942"/>
                  </a:lnTo>
                  <a:lnTo>
                    <a:pt x="12169" y="1942"/>
                  </a:lnTo>
                  <a:lnTo>
                    <a:pt x="1216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62"/>
            <p:cNvSpPr/>
            <p:nvPr/>
          </p:nvSpPr>
          <p:spPr>
            <a:xfrm>
              <a:off x="8382851" y="4799526"/>
              <a:ext cx="795864" cy="132998"/>
            </a:xfrm>
            <a:custGeom>
              <a:rect b="b" l="l" r="r" t="t"/>
              <a:pathLst>
                <a:path extrusionOk="0" h="1942" w="11621">
                  <a:moveTo>
                    <a:pt x="0" y="1"/>
                  </a:moveTo>
                  <a:lnTo>
                    <a:pt x="0" y="1942"/>
                  </a:lnTo>
                  <a:lnTo>
                    <a:pt x="11621" y="1942"/>
                  </a:lnTo>
                  <a:lnTo>
                    <a:pt x="1162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62"/>
            <p:cNvSpPr/>
            <p:nvPr/>
          </p:nvSpPr>
          <p:spPr>
            <a:xfrm>
              <a:off x="8064053" y="5018884"/>
              <a:ext cx="1114662" cy="132176"/>
            </a:xfrm>
            <a:custGeom>
              <a:rect b="b" l="l" r="r" t="t"/>
              <a:pathLst>
                <a:path extrusionOk="0" h="1930" w="16276">
                  <a:moveTo>
                    <a:pt x="0" y="1"/>
                  </a:moveTo>
                  <a:lnTo>
                    <a:pt x="0" y="1930"/>
                  </a:lnTo>
                  <a:lnTo>
                    <a:pt x="16276" y="1930"/>
                  </a:lnTo>
                  <a:lnTo>
                    <a:pt x="1627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4" name="Google Shape;724;p62"/>
          <p:cNvSpPr/>
          <p:nvPr/>
        </p:nvSpPr>
        <p:spPr>
          <a:xfrm>
            <a:off x="1962382" y="0"/>
            <a:ext cx="2721868" cy="387420"/>
          </a:xfrm>
          <a:custGeom>
            <a:rect b="b" l="l" r="r" t="t"/>
            <a:pathLst>
              <a:path extrusionOk="0" h="5657" w="39744">
                <a:moveTo>
                  <a:pt x="1" y="1"/>
                </a:moveTo>
                <a:lnTo>
                  <a:pt x="1" y="5656"/>
                </a:lnTo>
                <a:lnTo>
                  <a:pt x="39744" y="5656"/>
                </a:lnTo>
                <a:lnTo>
                  <a:pt x="3974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62"/>
          <p:cNvSpPr/>
          <p:nvPr/>
        </p:nvSpPr>
        <p:spPr>
          <a:xfrm>
            <a:off x="873813" y="0"/>
            <a:ext cx="664647" cy="387420"/>
          </a:xfrm>
          <a:custGeom>
            <a:rect b="b" l="l" r="r" t="t"/>
            <a:pathLst>
              <a:path extrusionOk="0" h="5657" w="9705">
                <a:moveTo>
                  <a:pt x="1" y="1"/>
                </a:moveTo>
                <a:lnTo>
                  <a:pt x="1" y="5656"/>
                </a:lnTo>
                <a:lnTo>
                  <a:pt x="9704" y="5656"/>
                </a:lnTo>
                <a:lnTo>
                  <a:pt x="970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62"/>
          <p:cNvSpPr/>
          <p:nvPr/>
        </p:nvSpPr>
        <p:spPr>
          <a:xfrm>
            <a:off x="1049134" y="938616"/>
            <a:ext cx="212098" cy="385776"/>
          </a:xfrm>
          <a:custGeom>
            <a:rect b="b" l="l" r="r" t="t"/>
            <a:pathLst>
              <a:path extrusionOk="0" h="5633" w="3097">
                <a:moveTo>
                  <a:pt x="2239" y="1"/>
                </a:moveTo>
                <a:lnTo>
                  <a:pt x="1" y="5275"/>
                </a:lnTo>
                <a:lnTo>
                  <a:pt x="846" y="5633"/>
                </a:lnTo>
                <a:lnTo>
                  <a:pt x="3096" y="370"/>
                </a:lnTo>
                <a:lnTo>
                  <a:pt x="22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62"/>
          <p:cNvSpPr/>
          <p:nvPr/>
        </p:nvSpPr>
        <p:spPr>
          <a:xfrm>
            <a:off x="873813" y="1008745"/>
            <a:ext cx="167240" cy="245519"/>
          </a:xfrm>
          <a:custGeom>
            <a:rect b="b" l="l" r="r" t="t"/>
            <a:pathLst>
              <a:path extrusionOk="0" h="3585" w="2442">
                <a:moveTo>
                  <a:pt x="1787" y="1"/>
                </a:moveTo>
                <a:lnTo>
                  <a:pt x="1" y="1787"/>
                </a:lnTo>
                <a:lnTo>
                  <a:pt x="1787" y="3585"/>
                </a:lnTo>
                <a:lnTo>
                  <a:pt x="2442" y="2930"/>
                </a:lnTo>
                <a:lnTo>
                  <a:pt x="1299" y="1787"/>
                </a:lnTo>
                <a:lnTo>
                  <a:pt x="2442" y="656"/>
                </a:lnTo>
                <a:lnTo>
                  <a:pt x="178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8" name="Google Shape;728;p62"/>
          <p:cNvSpPr/>
          <p:nvPr/>
        </p:nvSpPr>
        <p:spPr>
          <a:xfrm>
            <a:off x="1268492" y="1008745"/>
            <a:ext cx="168062" cy="245519"/>
          </a:xfrm>
          <a:custGeom>
            <a:rect b="b" l="l" r="r" t="t"/>
            <a:pathLst>
              <a:path extrusionOk="0" h="3585" w="2454">
                <a:moveTo>
                  <a:pt x="655" y="1"/>
                </a:moveTo>
                <a:lnTo>
                  <a:pt x="0" y="656"/>
                </a:lnTo>
                <a:lnTo>
                  <a:pt x="1143" y="1787"/>
                </a:lnTo>
                <a:lnTo>
                  <a:pt x="0" y="2930"/>
                </a:lnTo>
                <a:lnTo>
                  <a:pt x="655" y="3585"/>
                </a:lnTo>
                <a:lnTo>
                  <a:pt x="2453" y="1787"/>
                </a:lnTo>
                <a:lnTo>
                  <a:pt x="65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62"/>
          <p:cNvSpPr/>
          <p:nvPr/>
        </p:nvSpPr>
        <p:spPr>
          <a:xfrm>
            <a:off x="3516020" y="4983597"/>
            <a:ext cx="1054395" cy="159912"/>
          </a:xfrm>
          <a:custGeom>
            <a:rect b="b" l="l" r="r" t="t"/>
            <a:pathLst>
              <a:path extrusionOk="0" h="2335" w="15396">
                <a:moveTo>
                  <a:pt x="1" y="1"/>
                </a:moveTo>
                <a:lnTo>
                  <a:pt x="1" y="2335"/>
                </a:lnTo>
                <a:lnTo>
                  <a:pt x="15395" y="2335"/>
                </a:lnTo>
                <a:lnTo>
                  <a:pt x="1539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62"/>
          <p:cNvSpPr/>
          <p:nvPr/>
        </p:nvSpPr>
        <p:spPr>
          <a:xfrm>
            <a:off x="1160341" y="4983597"/>
            <a:ext cx="2152689" cy="159912"/>
          </a:xfrm>
          <a:custGeom>
            <a:rect b="b" l="l" r="r" t="t"/>
            <a:pathLst>
              <a:path extrusionOk="0" h="2335" w="31433">
                <a:moveTo>
                  <a:pt x="0" y="1"/>
                </a:moveTo>
                <a:lnTo>
                  <a:pt x="0" y="2335"/>
                </a:lnTo>
                <a:lnTo>
                  <a:pt x="31433" y="2335"/>
                </a:lnTo>
                <a:lnTo>
                  <a:pt x="3143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62"/>
          <p:cNvSpPr/>
          <p:nvPr/>
        </p:nvSpPr>
        <p:spPr>
          <a:xfrm>
            <a:off x="1805333" y="4452017"/>
            <a:ext cx="3750923" cy="160666"/>
          </a:xfrm>
          <a:custGeom>
            <a:rect b="b" l="l" r="r" t="t"/>
            <a:pathLst>
              <a:path extrusionOk="0" h="2346" w="54770">
                <a:moveTo>
                  <a:pt x="0" y="0"/>
                </a:moveTo>
                <a:lnTo>
                  <a:pt x="0" y="2346"/>
                </a:lnTo>
                <a:lnTo>
                  <a:pt x="54769" y="2346"/>
                </a:lnTo>
                <a:lnTo>
                  <a:pt x="5476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2" name="Google Shape;732;p62"/>
          <p:cNvSpPr/>
          <p:nvPr/>
        </p:nvSpPr>
        <p:spPr>
          <a:xfrm>
            <a:off x="0" y="4452017"/>
            <a:ext cx="1490645" cy="160666"/>
          </a:xfrm>
          <a:custGeom>
            <a:rect b="b" l="l" r="r" t="t"/>
            <a:pathLst>
              <a:path extrusionOk="0" h="2346" w="21766">
                <a:moveTo>
                  <a:pt x="1" y="0"/>
                </a:moveTo>
                <a:lnTo>
                  <a:pt x="1" y="2346"/>
                </a:lnTo>
                <a:lnTo>
                  <a:pt x="21765" y="2346"/>
                </a:lnTo>
                <a:lnTo>
                  <a:pt x="2176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62"/>
          <p:cNvSpPr/>
          <p:nvPr/>
        </p:nvSpPr>
        <p:spPr>
          <a:xfrm>
            <a:off x="596093" y="4717807"/>
            <a:ext cx="3218453" cy="160734"/>
          </a:xfrm>
          <a:custGeom>
            <a:rect b="b" l="l" r="r" t="t"/>
            <a:pathLst>
              <a:path extrusionOk="0" h="2347" w="46995">
                <a:moveTo>
                  <a:pt x="0" y="1"/>
                </a:moveTo>
                <a:lnTo>
                  <a:pt x="0" y="2346"/>
                </a:lnTo>
                <a:lnTo>
                  <a:pt x="46994" y="2346"/>
                </a:lnTo>
                <a:lnTo>
                  <a:pt x="4699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62"/>
          <p:cNvSpPr/>
          <p:nvPr/>
        </p:nvSpPr>
        <p:spPr>
          <a:xfrm>
            <a:off x="0" y="4717807"/>
            <a:ext cx="364546" cy="160734"/>
          </a:xfrm>
          <a:custGeom>
            <a:rect b="b" l="l" r="r" t="t"/>
            <a:pathLst>
              <a:path extrusionOk="0" h="2347" w="5323">
                <a:moveTo>
                  <a:pt x="1" y="1"/>
                </a:moveTo>
                <a:lnTo>
                  <a:pt x="1" y="2346"/>
                </a:lnTo>
                <a:lnTo>
                  <a:pt x="5323" y="2346"/>
                </a:lnTo>
                <a:lnTo>
                  <a:pt x="532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p62"/>
          <p:cNvSpPr/>
          <p:nvPr/>
        </p:nvSpPr>
        <p:spPr>
          <a:xfrm>
            <a:off x="0" y="4983597"/>
            <a:ext cx="828532" cy="159912"/>
          </a:xfrm>
          <a:custGeom>
            <a:rect b="b" l="l" r="r" t="t"/>
            <a:pathLst>
              <a:path extrusionOk="0" h="2335" w="12098">
                <a:moveTo>
                  <a:pt x="1" y="1"/>
                </a:moveTo>
                <a:lnTo>
                  <a:pt x="1" y="2335"/>
                </a:lnTo>
                <a:lnTo>
                  <a:pt x="12098" y="2335"/>
                </a:lnTo>
                <a:lnTo>
                  <a:pt x="1209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6" name="Google Shape;736;p62"/>
          <p:cNvSpPr txBox="1"/>
          <p:nvPr>
            <p:ph type="ctrTitle"/>
          </p:nvPr>
        </p:nvSpPr>
        <p:spPr>
          <a:xfrm>
            <a:off x="718575" y="1369045"/>
            <a:ext cx="8520600" cy="1910400"/>
          </a:xfrm>
          <a:prstGeom prst="rect">
            <a:avLst/>
          </a:prstGeom>
        </p:spPr>
        <p:txBody>
          <a:bodyPr anchorCtr="0" anchor="b" bIns="0" lIns="91425" spcFirstLastPara="1" rIns="91425" wrap="square" tIns="91425">
            <a:noAutofit/>
          </a:bodyPr>
          <a:lstStyle>
            <a:lvl1pPr lvl="0" rtl="0">
              <a:lnSpc>
                <a:spcPct val="80000"/>
              </a:lnSpc>
              <a:spcBef>
                <a:spcPts val="0"/>
              </a:spcBef>
              <a:spcAft>
                <a:spcPts val="0"/>
              </a:spcAft>
              <a:buSzPts val="7400"/>
              <a:buNone/>
              <a:defRPr sz="7400"/>
            </a:lvl1pPr>
            <a:lvl2pPr lvl="1" rtl="0" algn="ctr">
              <a:spcBef>
                <a:spcPts val="0"/>
              </a:spcBef>
              <a:spcAft>
                <a:spcPts val="0"/>
              </a:spcAft>
              <a:buSzPts val="6100"/>
              <a:buNone/>
              <a:defRPr sz="6100"/>
            </a:lvl2pPr>
            <a:lvl3pPr lvl="2" rtl="0" algn="ctr">
              <a:spcBef>
                <a:spcPts val="0"/>
              </a:spcBef>
              <a:spcAft>
                <a:spcPts val="0"/>
              </a:spcAft>
              <a:buSzPts val="6100"/>
              <a:buNone/>
              <a:defRPr sz="6100"/>
            </a:lvl3pPr>
            <a:lvl4pPr lvl="3" rtl="0" algn="ctr">
              <a:spcBef>
                <a:spcPts val="0"/>
              </a:spcBef>
              <a:spcAft>
                <a:spcPts val="0"/>
              </a:spcAft>
              <a:buSzPts val="6100"/>
              <a:buNone/>
              <a:defRPr sz="6100"/>
            </a:lvl4pPr>
            <a:lvl5pPr lvl="4" rtl="0" algn="ctr">
              <a:spcBef>
                <a:spcPts val="0"/>
              </a:spcBef>
              <a:spcAft>
                <a:spcPts val="0"/>
              </a:spcAft>
              <a:buSzPts val="6100"/>
              <a:buNone/>
              <a:defRPr sz="6100"/>
            </a:lvl5pPr>
            <a:lvl6pPr lvl="5" rtl="0" algn="ctr">
              <a:spcBef>
                <a:spcPts val="0"/>
              </a:spcBef>
              <a:spcAft>
                <a:spcPts val="0"/>
              </a:spcAft>
              <a:buSzPts val="6100"/>
              <a:buNone/>
              <a:defRPr sz="6100"/>
            </a:lvl6pPr>
            <a:lvl7pPr lvl="6" rtl="0" algn="ctr">
              <a:spcBef>
                <a:spcPts val="0"/>
              </a:spcBef>
              <a:spcAft>
                <a:spcPts val="0"/>
              </a:spcAft>
              <a:buSzPts val="6100"/>
              <a:buNone/>
              <a:defRPr sz="6100"/>
            </a:lvl7pPr>
            <a:lvl8pPr lvl="7" rtl="0" algn="ctr">
              <a:spcBef>
                <a:spcPts val="0"/>
              </a:spcBef>
              <a:spcAft>
                <a:spcPts val="0"/>
              </a:spcAft>
              <a:buSzPts val="6100"/>
              <a:buNone/>
              <a:defRPr sz="6100"/>
            </a:lvl8pPr>
            <a:lvl9pPr lvl="8" rtl="0" algn="ctr">
              <a:spcBef>
                <a:spcPts val="0"/>
              </a:spcBef>
              <a:spcAft>
                <a:spcPts val="0"/>
              </a:spcAft>
              <a:buSzPts val="6100"/>
              <a:buNone/>
              <a:defRPr sz="6100"/>
            </a:lvl9pPr>
          </a:lstStyle>
          <a:p/>
        </p:txBody>
      </p:sp>
      <p:sp>
        <p:nvSpPr>
          <p:cNvPr id="737" name="Google Shape;737;p62"/>
          <p:cNvSpPr txBox="1"/>
          <p:nvPr>
            <p:ph idx="1" type="subTitle"/>
          </p:nvPr>
        </p:nvSpPr>
        <p:spPr>
          <a:xfrm>
            <a:off x="769050" y="3396100"/>
            <a:ext cx="8520600" cy="7926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2100"/>
              <a:buNone/>
              <a:defRPr sz="2100"/>
            </a:lvl1pPr>
            <a:lvl2pPr lvl="1" rtl="0" algn="ctr">
              <a:lnSpc>
                <a:spcPct val="100000"/>
              </a:lnSpc>
              <a:spcBef>
                <a:spcPts val="0"/>
              </a:spcBef>
              <a:spcAft>
                <a:spcPts val="0"/>
              </a:spcAft>
              <a:buSzPts val="2900"/>
              <a:buNone/>
              <a:defRPr sz="2900"/>
            </a:lvl2pPr>
            <a:lvl3pPr lvl="2" rtl="0" algn="ctr">
              <a:lnSpc>
                <a:spcPct val="100000"/>
              </a:lnSpc>
              <a:spcBef>
                <a:spcPts val="0"/>
              </a:spcBef>
              <a:spcAft>
                <a:spcPts val="0"/>
              </a:spcAft>
              <a:buSzPts val="2900"/>
              <a:buNone/>
              <a:defRPr sz="2900"/>
            </a:lvl3pPr>
            <a:lvl4pPr lvl="3" rtl="0" algn="ctr">
              <a:lnSpc>
                <a:spcPct val="100000"/>
              </a:lnSpc>
              <a:spcBef>
                <a:spcPts val="0"/>
              </a:spcBef>
              <a:spcAft>
                <a:spcPts val="0"/>
              </a:spcAft>
              <a:buSzPts val="2900"/>
              <a:buNone/>
              <a:defRPr sz="2900"/>
            </a:lvl4pPr>
            <a:lvl5pPr lvl="4" rtl="0" algn="ctr">
              <a:lnSpc>
                <a:spcPct val="100000"/>
              </a:lnSpc>
              <a:spcBef>
                <a:spcPts val="0"/>
              </a:spcBef>
              <a:spcAft>
                <a:spcPts val="0"/>
              </a:spcAft>
              <a:buSzPts val="2900"/>
              <a:buNone/>
              <a:defRPr sz="2900"/>
            </a:lvl5pPr>
            <a:lvl6pPr lvl="5" rtl="0" algn="ctr">
              <a:lnSpc>
                <a:spcPct val="100000"/>
              </a:lnSpc>
              <a:spcBef>
                <a:spcPts val="0"/>
              </a:spcBef>
              <a:spcAft>
                <a:spcPts val="0"/>
              </a:spcAft>
              <a:buSzPts val="2900"/>
              <a:buNone/>
              <a:defRPr sz="2900"/>
            </a:lvl6pPr>
            <a:lvl7pPr lvl="6" rtl="0" algn="ctr">
              <a:lnSpc>
                <a:spcPct val="100000"/>
              </a:lnSpc>
              <a:spcBef>
                <a:spcPts val="0"/>
              </a:spcBef>
              <a:spcAft>
                <a:spcPts val="0"/>
              </a:spcAft>
              <a:buSzPts val="2900"/>
              <a:buNone/>
              <a:defRPr sz="2900"/>
            </a:lvl7pPr>
            <a:lvl8pPr lvl="7" rtl="0" algn="ctr">
              <a:lnSpc>
                <a:spcPct val="100000"/>
              </a:lnSpc>
              <a:spcBef>
                <a:spcPts val="0"/>
              </a:spcBef>
              <a:spcAft>
                <a:spcPts val="0"/>
              </a:spcAft>
              <a:buSzPts val="2900"/>
              <a:buNone/>
              <a:defRPr sz="2900"/>
            </a:lvl8pPr>
            <a:lvl9pPr lvl="8" rtl="0" algn="ctr">
              <a:lnSpc>
                <a:spcPct val="100000"/>
              </a:lnSpc>
              <a:spcBef>
                <a:spcPts val="0"/>
              </a:spcBef>
              <a:spcAft>
                <a:spcPts val="0"/>
              </a:spcAft>
              <a:buSzPts val="2900"/>
              <a:buNone/>
              <a:defRPr sz="2900"/>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3">
    <p:spTree>
      <p:nvGrpSpPr>
        <p:cNvPr id="738" name="Shape 738"/>
        <p:cNvGrpSpPr/>
        <p:nvPr/>
      </p:nvGrpSpPr>
      <p:grpSpPr>
        <a:xfrm>
          <a:off x="0" y="0"/>
          <a:ext cx="0" cy="0"/>
          <a:chOff x="0" y="0"/>
          <a:chExt cx="0" cy="0"/>
        </a:xfrm>
      </p:grpSpPr>
      <p:sp>
        <p:nvSpPr>
          <p:cNvPr id="739" name="Google Shape;739;p63"/>
          <p:cNvSpPr/>
          <p:nvPr/>
        </p:nvSpPr>
        <p:spPr>
          <a:xfrm>
            <a:off x="0" y="4357775"/>
            <a:ext cx="6633906" cy="785368"/>
          </a:xfrm>
          <a:custGeom>
            <a:rect b="b" l="l" r="r" t="t"/>
            <a:pathLst>
              <a:path extrusionOk="0" h="16396" w="17241">
                <a:moveTo>
                  <a:pt x="0" y="1"/>
                </a:moveTo>
                <a:lnTo>
                  <a:pt x="0" y="16396"/>
                </a:lnTo>
                <a:lnTo>
                  <a:pt x="17240" y="16396"/>
                </a:lnTo>
                <a:lnTo>
                  <a:pt x="172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63"/>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1" name="Google Shape;741;p63"/>
          <p:cNvSpPr/>
          <p:nvPr/>
        </p:nvSpPr>
        <p:spPr>
          <a:xfrm>
            <a:off x="1923700" y="0"/>
            <a:ext cx="7220221" cy="2724140"/>
          </a:xfrm>
          <a:custGeom>
            <a:rect b="b" l="l" r="r" t="t"/>
            <a:pathLst>
              <a:path extrusionOk="0" h="24170" w="52686">
                <a:moveTo>
                  <a:pt x="1" y="0"/>
                </a:moveTo>
                <a:lnTo>
                  <a:pt x="1" y="24170"/>
                </a:lnTo>
                <a:lnTo>
                  <a:pt x="52686" y="24170"/>
                </a:lnTo>
                <a:lnTo>
                  <a:pt x="5268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63"/>
          <p:cNvSpPr txBox="1"/>
          <p:nvPr>
            <p:ph type="title"/>
          </p:nvPr>
        </p:nvSpPr>
        <p:spPr>
          <a:xfrm>
            <a:off x="2951850" y="700250"/>
            <a:ext cx="32403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4300">
                <a:solidFill>
                  <a:schemeClr val="dk1"/>
                </a:solidFill>
              </a:defRPr>
            </a:lvl1pPr>
            <a:lvl2pPr lvl="1" rtl="0" algn="ctr">
              <a:spcBef>
                <a:spcPts val="0"/>
              </a:spcBef>
              <a:spcAft>
                <a:spcPts val="0"/>
              </a:spcAft>
              <a:buNone/>
              <a:defRPr sz="3000">
                <a:solidFill>
                  <a:schemeClr val="dk1"/>
                </a:solidFill>
              </a:defRPr>
            </a:lvl2pPr>
            <a:lvl3pPr lvl="2" rtl="0" algn="ctr">
              <a:spcBef>
                <a:spcPts val="0"/>
              </a:spcBef>
              <a:spcAft>
                <a:spcPts val="0"/>
              </a:spcAft>
              <a:buNone/>
              <a:defRPr sz="3000">
                <a:solidFill>
                  <a:schemeClr val="dk1"/>
                </a:solidFill>
              </a:defRPr>
            </a:lvl3pPr>
            <a:lvl4pPr lvl="3" rtl="0" algn="ctr">
              <a:spcBef>
                <a:spcPts val="0"/>
              </a:spcBef>
              <a:spcAft>
                <a:spcPts val="0"/>
              </a:spcAft>
              <a:buNone/>
              <a:defRPr sz="3000">
                <a:solidFill>
                  <a:schemeClr val="dk1"/>
                </a:solidFill>
              </a:defRPr>
            </a:lvl4pPr>
            <a:lvl5pPr lvl="4" rtl="0" algn="ctr">
              <a:spcBef>
                <a:spcPts val="0"/>
              </a:spcBef>
              <a:spcAft>
                <a:spcPts val="0"/>
              </a:spcAft>
              <a:buNone/>
              <a:defRPr sz="3000">
                <a:solidFill>
                  <a:schemeClr val="dk1"/>
                </a:solidFill>
              </a:defRPr>
            </a:lvl5pPr>
            <a:lvl6pPr lvl="5" rtl="0" algn="ctr">
              <a:spcBef>
                <a:spcPts val="0"/>
              </a:spcBef>
              <a:spcAft>
                <a:spcPts val="0"/>
              </a:spcAft>
              <a:buNone/>
              <a:defRPr sz="3000">
                <a:solidFill>
                  <a:schemeClr val="dk1"/>
                </a:solidFill>
              </a:defRPr>
            </a:lvl6pPr>
            <a:lvl7pPr lvl="6" rtl="0" algn="ctr">
              <a:spcBef>
                <a:spcPts val="0"/>
              </a:spcBef>
              <a:spcAft>
                <a:spcPts val="0"/>
              </a:spcAft>
              <a:buNone/>
              <a:defRPr sz="3000">
                <a:solidFill>
                  <a:schemeClr val="dk1"/>
                </a:solidFill>
              </a:defRPr>
            </a:lvl7pPr>
            <a:lvl8pPr lvl="7" rtl="0" algn="ctr">
              <a:spcBef>
                <a:spcPts val="0"/>
              </a:spcBef>
              <a:spcAft>
                <a:spcPts val="0"/>
              </a:spcAft>
              <a:buNone/>
              <a:defRPr sz="3000">
                <a:solidFill>
                  <a:schemeClr val="dk1"/>
                </a:solidFill>
              </a:defRPr>
            </a:lvl8pPr>
            <a:lvl9pPr lvl="8" rtl="0" algn="ctr">
              <a:spcBef>
                <a:spcPts val="0"/>
              </a:spcBef>
              <a:spcAft>
                <a:spcPts val="0"/>
              </a:spcAft>
              <a:buNone/>
              <a:defRPr sz="3000">
                <a:solidFill>
                  <a:schemeClr val="dk1"/>
                </a:solidFill>
              </a:defRPr>
            </a:lvl9pPr>
          </a:lstStyle>
          <a:p/>
        </p:txBody>
      </p:sp>
      <p:sp>
        <p:nvSpPr>
          <p:cNvPr id="743" name="Google Shape;743;p63"/>
          <p:cNvSpPr txBox="1"/>
          <p:nvPr>
            <p:ph idx="1" type="subTitle"/>
          </p:nvPr>
        </p:nvSpPr>
        <p:spPr>
          <a:xfrm>
            <a:off x="2951850" y="1515875"/>
            <a:ext cx="3240300" cy="12084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Clr>
                <a:schemeClr val="dk1"/>
              </a:buClr>
              <a:buSzPts val="3000"/>
              <a:buNone/>
              <a:defRPr sz="1600">
                <a:solidFill>
                  <a:schemeClr val="dk1"/>
                </a:solidFill>
              </a:defRPr>
            </a:lvl1pPr>
            <a:lvl2pPr lvl="1" rtl="0" algn="ctr">
              <a:lnSpc>
                <a:spcPct val="100000"/>
              </a:lnSpc>
              <a:spcBef>
                <a:spcPts val="0"/>
              </a:spcBef>
              <a:spcAft>
                <a:spcPts val="0"/>
              </a:spcAft>
              <a:buClr>
                <a:schemeClr val="dk1"/>
              </a:buClr>
              <a:buSzPts val="2800"/>
              <a:buNone/>
              <a:defRPr sz="2800">
                <a:solidFill>
                  <a:schemeClr val="dk1"/>
                </a:solidFill>
              </a:defRPr>
            </a:lvl2pPr>
            <a:lvl3pPr lvl="2" rtl="0" algn="ctr">
              <a:lnSpc>
                <a:spcPct val="100000"/>
              </a:lnSpc>
              <a:spcBef>
                <a:spcPts val="0"/>
              </a:spcBef>
              <a:spcAft>
                <a:spcPts val="0"/>
              </a:spcAft>
              <a:buClr>
                <a:schemeClr val="dk1"/>
              </a:buClr>
              <a:buSzPts val="2800"/>
              <a:buNone/>
              <a:defRPr sz="2800">
                <a:solidFill>
                  <a:schemeClr val="dk1"/>
                </a:solidFill>
              </a:defRPr>
            </a:lvl3pPr>
            <a:lvl4pPr lvl="3" rtl="0" algn="ctr">
              <a:lnSpc>
                <a:spcPct val="100000"/>
              </a:lnSpc>
              <a:spcBef>
                <a:spcPts val="0"/>
              </a:spcBef>
              <a:spcAft>
                <a:spcPts val="0"/>
              </a:spcAft>
              <a:buClr>
                <a:schemeClr val="dk1"/>
              </a:buClr>
              <a:buSzPts val="2800"/>
              <a:buNone/>
              <a:defRPr sz="2800">
                <a:solidFill>
                  <a:schemeClr val="dk1"/>
                </a:solidFill>
              </a:defRPr>
            </a:lvl4pPr>
            <a:lvl5pPr lvl="4" rtl="0" algn="ctr">
              <a:lnSpc>
                <a:spcPct val="100000"/>
              </a:lnSpc>
              <a:spcBef>
                <a:spcPts val="0"/>
              </a:spcBef>
              <a:spcAft>
                <a:spcPts val="0"/>
              </a:spcAft>
              <a:buClr>
                <a:schemeClr val="dk1"/>
              </a:buClr>
              <a:buSzPts val="2800"/>
              <a:buNone/>
              <a:defRPr sz="2800">
                <a:solidFill>
                  <a:schemeClr val="dk1"/>
                </a:solidFill>
              </a:defRPr>
            </a:lvl5pPr>
            <a:lvl6pPr lvl="5" rtl="0" algn="ctr">
              <a:lnSpc>
                <a:spcPct val="100000"/>
              </a:lnSpc>
              <a:spcBef>
                <a:spcPts val="0"/>
              </a:spcBef>
              <a:spcAft>
                <a:spcPts val="0"/>
              </a:spcAft>
              <a:buClr>
                <a:schemeClr val="dk1"/>
              </a:buClr>
              <a:buSzPts val="2800"/>
              <a:buNone/>
              <a:defRPr sz="2800">
                <a:solidFill>
                  <a:schemeClr val="dk1"/>
                </a:solidFill>
              </a:defRPr>
            </a:lvl6pPr>
            <a:lvl7pPr lvl="6" rtl="0" algn="ctr">
              <a:lnSpc>
                <a:spcPct val="100000"/>
              </a:lnSpc>
              <a:spcBef>
                <a:spcPts val="0"/>
              </a:spcBef>
              <a:spcAft>
                <a:spcPts val="0"/>
              </a:spcAft>
              <a:buClr>
                <a:schemeClr val="dk1"/>
              </a:buClr>
              <a:buSzPts val="2800"/>
              <a:buNone/>
              <a:defRPr sz="2800">
                <a:solidFill>
                  <a:schemeClr val="dk1"/>
                </a:solidFill>
              </a:defRPr>
            </a:lvl7pPr>
            <a:lvl8pPr lvl="7" rtl="0" algn="ctr">
              <a:lnSpc>
                <a:spcPct val="100000"/>
              </a:lnSpc>
              <a:spcBef>
                <a:spcPts val="0"/>
              </a:spcBef>
              <a:spcAft>
                <a:spcPts val="0"/>
              </a:spcAft>
              <a:buClr>
                <a:schemeClr val="dk1"/>
              </a:buClr>
              <a:buSzPts val="2800"/>
              <a:buNone/>
              <a:defRPr sz="2800">
                <a:solidFill>
                  <a:schemeClr val="dk1"/>
                </a:solidFill>
              </a:defRPr>
            </a:lvl8pPr>
            <a:lvl9pPr lvl="8" rtl="0" algn="ctr">
              <a:lnSpc>
                <a:spcPct val="100000"/>
              </a:lnSpc>
              <a:spcBef>
                <a:spcPts val="0"/>
              </a:spcBef>
              <a:spcAft>
                <a:spcPts val="0"/>
              </a:spcAft>
              <a:buClr>
                <a:schemeClr val="dk1"/>
              </a:buClr>
              <a:buSzPts val="2800"/>
              <a:buNone/>
              <a:defRPr sz="2800">
                <a:solidFill>
                  <a:schemeClr val="dk1"/>
                </a:solidFill>
              </a:defRPr>
            </a:lvl9pPr>
          </a:lstStyle>
          <a:p/>
        </p:txBody>
      </p:sp>
      <p:sp>
        <p:nvSpPr>
          <p:cNvPr id="744" name="Google Shape;744;p63"/>
          <p:cNvSpPr txBox="1"/>
          <p:nvPr/>
        </p:nvSpPr>
        <p:spPr>
          <a:xfrm>
            <a:off x="2510100" y="3306950"/>
            <a:ext cx="4123800" cy="9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Anaheim"/>
                <a:ea typeface="Anaheim"/>
                <a:cs typeface="Anaheim"/>
                <a:sym typeface="Anaheim"/>
              </a:rPr>
              <a:t>CREDITS: This presentation template was created by Slidesgo, incluiding icons by Flaticon, and infographics &amp; images by Freepik.</a:t>
            </a:r>
            <a:endParaRPr>
              <a:solidFill>
                <a:schemeClr val="lt1"/>
              </a:solidFill>
              <a:latin typeface="Anaheim"/>
              <a:ea typeface="Anaheim"/>
              <a:cs typeface="Anaheim"/>
              <a:sym typeface="Anaheim"/>
            </a:endParaRPr>
          </a:p>
        </p:txBody>
      </p:sp>
      <p:sp>
        <p:nvSpPr>
          <p:cNvPr id="745" name="Google Shape;745;p63"/>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63"/>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63"/>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63"/>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63"/>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63"/>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63"/>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63"/>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63"/>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54" name="Shape 754"/>
        <p:cNvGrpSpPr/>
        <p:nvPr/>
      </p:nvGrpSpPr>
      <p:grpSpPr>
        <a:xfrm>
          <a:off x="0" y="0"/>
          <a:ext cx="0" cy="0"/>
          <a:chOff x="0" y="0"/>
          <a:chExt cx="0" cy="0"/>
        </a:xfrm>
      </p:grpSpPr>
      <p:sp>
        <p:nvSpPr>
          <p:cNvPr id="755" name="Google Shape;755;p64"/>
          <p:cNvSpPr/>
          <p:nvPr/>
        </p:nvSpPr>
        <p:spPr>
          <a:xfrm>
            <a:off x="0" y="3268775"/>
            <a:ext cx="667651" cy="355450"/>
          </a:xfrm>
          <a:custGeom>
            <a:rect b="b" l="l" r="r" t="t"/>
            <a:pathLst>
              <a:path extrusionOk="0" h="2764" w="2882">
                <a:moveTo>
                  <a:pt x="0" y="1"/>
                </a:moveTo>
                <a:lnTo>
                  <a:pt x="0" y="2763"/>
                </a:lnTo>
                <a:lnTo>
                  <a:pt x="2881" y="2763"/>
                </a:lnTo>
                <a:lnTo>
                  <a:pt x="288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64"/>
          <p:cNvSpPr/>
          <p:nvPr/>
        </p:nvSpPr>
        <p:spPr>
          <a:xfrm>
            <a:off x="7960123" y="323033"/>
            <a:ext cx="1183740" cy="355315"/>
          </a:xfrm>
          <a:custGeom>
            <a:rect b="b" l="l" r="r" t="t"/>
            <a:pathLst>
              <a:path extrusionOk="0" h="2763" w="9205">
                <a:moveTo>
                  <a:pt x="1" y="0"/>
                </a:moveTo>
                <a:lnTo>
                  <a:pt x="1" y="2762"/>
                </a:lnTo>
                <a:lnTo>
                  <a:pt x="9204" y="2762"/>
                </a:lnTo>
                <a:lnTo>
                  <a:pt x="920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64"/>
          <p:cNvSpPr/>
          <p:nvPr/>
        </p:nvSpPr>
        <p:spPr>
          <a:xfrm>
            <a:off x="7173125" y="912516"/>
            <a:ext cx="1970757" cy="355315"/>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8" name="Google Shape;758;p64"/>
          <p:cNvSpPr/>
          <p:nvPr/>
        </p:nvSpPr>
        <p:spPr>
          <a:xfrm>
            <a:off x="7173125" y="2089940"/>
            <a:ext cx="1970757" cy="356858"/>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9" name="Google Shape;759;p64"/>
          <p:cNvSpPr/>
          <p:nvPr/>
        </p:nvSpPr>
        <p:spPr>
          <a:xfrm>
            <a:off x="0" y="2089940"/>
            <a:ext cx="552969" cy="356858"/>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0" name="Google Shape;760;p64"/>
          <p:cNvSpPr/>
          <p:nvPr/>
        </p:nvSpPr>
        <p:spPr>
          <a:xfrm>
            <a:off x="8773245" y="1500456"/>
            <a:ext cx="370618" cy="356858"/>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p64"/>
          <p:cNvSpPr/>
          <p:nvPr/>
        </p:nvSpPr>
        <p:spPr>
          <a:xfrm>
            <a:off x="8039723" y="3268778"/>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64"/>
          <p:cNvSpPr/>
          <p:nvPr/>
        </p:nvSpPr>
        <p:spPr>
          <a:xfrm>
            <a:off x="7555951" y="3858262"/>
            <a:ext cx="1587922" cy="355315"/>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64"/>
          <p:cNvSpPr/>
          <p:nvPr/>
        </p:nvSpPr>
        <p:spPr>
          <a:xfrm>
            <a:off x="0" y="4446202"/>
            <a:ext cx="1183740" cy="356858"/>
          </a:xfrm>
          <a:custGeom>
            <a:rect b="b" l="l" r="r" t="t"/>
            <a:pathLst>
              <a:path extrusionOk="0" h="2775" w="9205">
                <a:moveTo>
                  <a:pt x="1" y="1"/>
                </a:moveTo>
                <a:lnTo>
                  <a:pt x="1" y="2775"/>
                </a:lnTo>
                <a:lnTo>
                  <a:pt x="9204" y="2775"/>
                </a:lnTo>
                <a:lnTo>
                  <a:pt x="92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64"/>
          <p:cNvSpPr/>
          <p:nvPr/>
        </p:nvSpPr>
        <p:spPr>
          <a:xfrm>
            <a:off x="0" y="3858262"/>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64"/>
          <p:cNvSpPr/>
          <p:nvPr/>
        </p:nvSpPr>
        <p:spPr>
          <a:xfrm>
            <a:off x="2325759" y="3858262"/>
            <a:ext cx="866747" cy="355315"/>
          </a:xfrm>
          <a:custGeom>
            <a:rect b="b" l="l" r="r" t="t"/>
            <a:pathLst>
              <a:path extrusionOk="0" h="2763" w="6740">
                <a:moveTo>
                  <a:pt x="1" y="1"/>
                </a:moveTo>
                <a:lnTo>
                  <a:pt x="1" y="2763"/>
                </a:lnTo>
                <a:lnTo>
                  <a:pt x="6739" y="2763"/>
                </a:lnTo>
                <a:lnTo>
                  <a:pt x="673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64"/>
          <p:cNvSpPr/>
          <p:nvPr/>
        </p:nvSpPr>
        <p:spPr>
          <a:xfrm>
            <a:off x="0" y="2679300"/>
            <a:ext cx="148591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64"/>
          <p:cNvSpPr/>
          <p:nvPr/>
        </p:nvSpPr>
        <p:spPr>
          <a:xfrm>
            <a:off x="896262" y="3268778"/>
            <a:ext cx="370618" cy="355443"/>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64"/>
          <p:cNvSpPr/>
          <p:nvPr/>
        </p:nvSpPr>
        <p:spPr>
          <a:xfrm>
            <a:off x="0" y="1500456"/>
            <a:ext cx="1104138" cy="356858"/>
          </a:xfrm>
          <a:custGeom>
            <a:rect b="b" l="l" r="r" t="t"/>
            <a:pathLst>
              <a:path extrusionOk="0" h="2775" w="8586">
                <a:moveTo>
                  <a:pt x="1" y="0"/>
                </a:moveTo>
                <a:lnTo>
                  <a:pt x="1" y="2774"/>
                </a:lnTo>
                <a:lnTo>
                  <a:pt x="8585" y="2774"/>
                </a:lnTo>
                <a:lnTo>
                  <a:pt x="858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64"/>
          <p:cNvSpPr/>
          <p:nvPr/>
        </p:nvSpPr>
        <p:spPr>
          <a:xfrm>
            <a:off x="359324" y="912525"/>
            <a:ext cx="1228595" cy="355301"/>
          </a:xfrm>
          <a:custGeom>
            <a:rect b="b" l="l" r="r" t="t"/>
            <a:pathLst>
              <a:path extrusionOk="0" h="2763" w="12348">
                <a:moveTo>
                  <a:pt x="1" y="0"/>
                </a:moveTo>
                <a:lnTo>
                  <a:pt x="1" y="2762"/>
                </a:lnTo>
                <a:lnTo>
                  <a:pt x="12348" y="2762"/>
                </a:lnTo>
                <a:lnTo>
                  <a:pt x="1234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64"/>
          <p:cNvSpPr/>
          <p:nvPr/>
        </p:nvSpPr>
        <p:spPr>
          <a:xfrm>
            <a:off x="5395565" y="323033"/>
            <a:ext cx="2171240" cy="355315"/>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64"/>
          <p:cNvSpPr/>
          <p:nvPr/>
        </p:nvSpPr>
        <p:spPr>
          <a:xfrm>
            <a:off x="5729396" y="3858262"/>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64"/>
          <p:cNvSpPr/>
          <p:nvPr/>
        </p:nvSpPr>
        <p:spPr>
          <a:xfrm>
            <a:off x="1577072" y="4446200"/>
            <a:ext cx="3118770"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64"/>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74" name="Google Shape;774;p64"/>
          <p:cNvSpPr txBox="1"/>
          <p:nvPr>
            <p:ph hasCustomPrompt="1" idx="2" type="title"/>
          </p:nvPr>
        </p:nvSpPr>
        <p:spPr>
          <a:xfrm>
            <a:off x="454800" y="2150850"/>
            <a:ext cx="8425200" cy="489600"/>
          </a:xfrm>
          <a:prstGeom prst="rect">
            <a:avLst/>
          </a:prstGeom>
        </p:spPr>
        <p:txBody>
          <a:bodyPr anchorCtr="0" anchor="b" bIns="0" lIns="91425" spcFirstLastPara="1" rIns="91425" wrap="square" tIns="0">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75" name="Shape 775"/>
        <p:cNvGrpSpPr/>
        <p:nvPr/>
      </p:nvGrpSpPr>
      <p:grpSpPr>
        <a:xfrm>
          <a:off x="0" y="0"/>
          <a:ext cx="0" cy="0"/>
          <a:chOff x="0" y="0"/>
          <a:chExt cx="0" cy="0"/>
        </a:xfrm>
      </p:grpSpPr>
      <p:sp>
        <p:nvSpPr>
          <p:cNvPr id="776" name="Google Shape;776;p65"/>
          <p:cNvSpPr/>
          <p:nvPr/>
        </p:nvSpPr>
        <p:spPr>
          <a:xfrm>
            <a:off x="0" y="1515825"/>
            <a:ext cx="2943127"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65"/>
          <p:cNvSpPr txBox="1"/>
          <p:nvPr>
            <p:ph idx="1" type="body"/>
          </p:nvPr>
        </p:nvSpPr>
        <p:spPr>
          <a:xfrm>
            <a:off x="609499" y="1973025"/>
            <a:ext cx="3512700" cy="2130900"/>
          </a:xfrm>
          <a:prstGeom prst="rect">
            <a:avLst/>
          </a:prstGeom>
        </p:spPr>
        <p:txBody>
          <a:bodyPr anchorCtr="0" anchor="t" bIns="91425" lIns="91425" spcFirstLastPara="1" rIns="91425" wrap="square" tIns="91425">
            <a:noAutofit/>
          </a:bodyPr>
          <a:lstStyle>
            <a:lvl1pPr indent="-330200" lvl="0" marL="457200" rtl="0">
              <a:lnSpc>
                <a:spcPct val="100000"/>
              </a:lnSpc>
              <a:spcBef>
                <a:spcPts val="0"/>
              </a:spcBef>
              <a:spcAft>
                <a:spcPts val="0"/>
              </a:spcAft>
              <a:buSzPts val="1600"/>
              <a:buFont typeface="Raleway SemiBold"/>
              <a:buChar char="●"/>
              <a:defRPr sz="1600"/>
            </a:lvl1pPr>
            <a:lvl2pPr indent="-330200" lvl="1" marL="914400" rtl="0">
              <a:spcBef>
                <a:spcPts val="0"/>
              </a:spcBef>
              <a:spcAft>
                <a:spcPts val="0"/>
              </a:spcAft>
              <a:buSzPts val="1600"/>
              <a:buFont typeface="Nunito Light"/>
              <a:buChar char="○"/>
              <a:defRPr sz="1600"/>
            </a:lvl2pPr>
            <a:lvl3pPr indent="-330200" lvl="2" marL="1371600" rtl="0">
              <a:spcBef>
                <a:spcPts val="1600"/>
              </a:spcBef>
              <a:spcAft>
                <a:spcPts val="0"/>
              </a:spcAft>
              <a:buSzPts val="1600"/>
              <a:buFont typeface="Nunito Light"/>
              <a:buChar char="■"/>
              <a:defRPr sz="1600"/>
            </a:lvl3pPr>
            <a:lvl4pPr indent="-330200" lvl="3" marL="1828800" rtl="0">
              <a:spcBef>
                <a:spcPts val="1600"/>
              </a:spcBef>
              <a:spcAft>
                <a:spcPts val="0"/>
              </a:spcAft>
              <a:buSzPts val="1600"/>
              <a:buFont typeface="Nunito Light"/>
              <a:buChar char="●"/>
              <a:defRPr sz="1600"/>
            </a:lvl4pPr>
            <a:lvl5pPr indent="-330200" lvl="4" marL="2286000" rtl="0">
              <a:spcBef>
                <a:spcPts val="1600"/>
              </a:spcBef>
              <a:spcAft>
                <a:spcPts val="0"/>
              </a:spcAft>
              <a:buSzPts val="1600"/>
              <a:buFont typeface="Nunito Light"/>
              <a:buChar char="○"/>
              <a:defRPr sz="1600"/>
            </a:lvl5pPr>
            <a:lvl6pPr indent="-330200" lvl="5" marL="2743200" rtl="0">
              <a:spcBef>
                <a:spcPts val="1600"/>
              </a:spcBef>
              <a:spcAft>
                <a:spcPts val="0"/>
              </a:spcAft>
              <a:buSzPts val="1600"/>
              <a:buFont typeface="Nunito Light"/>
              <a:buChar char="■"/>
              <a:defRPr sz="1600"/>
            </a:lvl6pPr>
            <a:lvl7pPr indent="-330200" lvl="6" marL="3200400" rtl="0">
              <a:spcBef>
                <a:spcPts val="1600"/>
              </a:spcBef>
              <a:spcAft>
                <a:spcPts val="0"/>
              </a:spcAft>
              <a:buSzPts val="1600"/>
              <a:buFont typeface="Nunito Light"/>
              <a:buChar char="●"/>
              <a:defRPr sz="1600"/>
            </a:lvl7pPr>
            <a:lvl8pPr indent="-330200" lvl="7" marL="3657600" rtl="0">
              <a:spcBef>
                <a:spcPts val="1600"/>
              </a:spcBef>
              <a:spcAft>
                <a:spcPts val="0"/>
              </a:spcAft>
              <a:buSzPts val="1600"/>
              <a:buFont typeface="Nunito Light"/>
              <a:buChar char="○"/>
              <a:defRPr sz="1600"/>
            </a:lvl8pPr>
            <a:lvl9pPr indent="-330200" lvl="8" marL="4114800" rtl="0">
              <a:spcBef>
                <a:spcPts val="1600"/>
              </a:spcBef>
              <a:spcAft>
                <a:spcPts val="1600"/>
              </a:spcAft>
              <a:buSzPts val="1600"/>
              <a:buFont typeface="Nunito Light"/>
              <a:buChar char="■"/>
              <a:defRPr sz="1600"/>
            </a:lvl9pPr>
          </a:lstStyle>
          <a:p/>
        </p:txBody>
      </p:sp>
      <p:sp>
        <p:nvSpPr>
          <p:cNvPr id="778" name="Google Shape;778;p65"/>
          <p:cNvSpPr txBox="1"/>
          <p:nvPr>
            <p:ph type="title"/>
          </p:nvPr>
        </p:nvSpPr>
        <p:spPr>
          <a:xfrm>
            <a:off x="560825" y="1168325"/>
            <a:ext cx="3561300" cy="669000"/>
          </a:xfrm>
          <a:prstGeom prst="rect">
            <a:avLst/>
          </a:prstGeom>
        </p:spPr>
        <p:txBody>
          <a:bodyPr anchorCtr="0" anchor="t" bIns="91425" lIns="91425" spcFirstLastPara="1" rIns="91425" wrap="square" tIns="91425">
            <a:noAutofit/>
          </a:bodyPr>
          <a:lstStyle>
            <a:lvl1pPr lvl="0"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79" name="Shape 779"/>
        <p:cNvGrpSpPr/>
        <p:nvPr/>
      </p:nvGrpSpPr>
      <p:grpSpPr>
        <a:xfrm>
          <a:off x="0" y="0"/>
          <a:ext cx="0" cy="0"/>
          <a:chOff x="0" y="0"/>
          <a:chExt cx="0" cy="0"/>
        </a:xfrm>
      </p:grpSpPr>
      <p:sp>
        <p:nvSpPr>
          <p:cNvPr id="780" name="Google Shape;780;p66"/>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781" name="Google Shape;781;p66"/>
          <p:cNvSpPr txBox="1"/>
          <p:nvPr>
            <p:ph idx="1" type="subTitle"/>
          </p:nvPr>
        </p:nvSpPr>
        <p:spPr>
          <a:xfrm>
            <a:off x="277357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782" name="Google Shape;782;p66"/>
          <p:cNvSpPr txBox="1"/>
          <p:nvPr>
            <p:ph idx="2" type="title"/>
          </p:nvPr>
        </p:nvSpPr>
        <p:spPr>
          <a:xfrm>
            <a:off x="2646050" y="2523698"/>
            <a:ext cx="2481300" cy="5244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783" name="Google Shape;783;p66"/>
          <p:cNvSpPr txBox="1"/>
          <p:nvPr>
            <p:ph idx="3" type="subTitle"/>
          </p:nvPr>
        </p:nvSpPr>
        <p:spPr>
          <a:xfrm>
            <a:off x="607022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784" name="Google Shape;784;p66"/>
          <p:cNvSpPr txBox="1"/>
          <p:nvPr>
            <p:ph idx="4" type="title"/>
          </p:nvPr>
        </p:nvSpPr>
        <p:spPr>
          <a:xfrm>
            <a:off x="5942650" y="2523676"/>
            <a:ext cx="2481300" cy="5244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785" name="Google Shape;785;p66"/>
          <p:cNvSpPr/>
          <p:nvPr/>
        </p:nvSpPr>
        <p:spPr>
          <a:xfrm flipH="1">
            <a:off x="7772389" y="0"/>
            <a:ext cx="1371614" cy="356851"/>
          </a:xfrm>
          <a:custGeom>
            <a:rect b="b" l="l" r="r" t="t"/>
            <a:pathLst>
              <a:path extrusionOk="0" h="2775" w="16884">
                <a:moveTo>
                  <a:pt x="0" y="1"/>
                </a:moveTo>
                <a:lnTo>
                  <a:pt x="0" y="2775"/>
                </a:lnTo>
                <a:lnTo>
                  <a:pt x="16883" y="2775"/>
                </a:lnTo>
                <a:lnTo>
                  <a:pt x="16883"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86" name="Shape 786"/>
        <p:cNvGrpSpPr/>
        <p:nvPr/>
      </p:nvGrpSpPr>
      <p:grpSpPr>
        <a:xfrm>
          <a:off x="0" y="0"/>
          <a:ext cx="0" cy="0"/>
          <a:chOff x="0" y="0"/>
          <a:chExt cx="0" cy="0"/>
        </a:xfrm>
      </p:grpSpPr>
      <p:sp>
        <p:nvSpPr>
          <p:cNvPr id="787" name="Google Shape;787;p67"/>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88" name="Shape 788"/>
        <p:cNvGrpSpPr/>
        <p:nvPr/>
      </p:nvGrpSpPr>
      <p:grpSpPr>
        <a:xfrm>
          <a:off x="0" y="0"/>
          <a:ext cx="0" cy="0"/>
          <a:chOff x="0" y="0"/>
          <a:chExt cx="0" cy="0"/>
        </a:xfrm>
      </p:grpSpPr>
      <p:sp>
        <p:nvSpPr>
          <p:cNvPr id="789" name="Google Shape;789;p68"/>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790" name="Google Shape;790;p68"/>
          <p:cNvSpPr txBox="1"/>
          <p:nvPr>
            <p:ph idx="1" type="subTitle"/>
          </p:nvPr>
        </p:nvSpPr>
        <p:spPr>
          <a:xfrm flipH="1">
            <a:off x="1456725" y="1617100"/>
            <a:ext cx="1960800" cy="10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791" name="Google Shape;791;p68"/>
          <p:cNvSpPr/>
          <p:nvPr/>
        </p:nvSpPr>
        <p:spPr>
          <a:xfrm>
            <a:off x="0" y="2689849"/>
            <a:ext cx="2770896" cy="1033530"/>
          </a:xfrm>
          <a:custGeom>
            <a:rect b="b" l="l" r="r" t="t"/>
            <a:pathLst>
              <a:path extrusionOk="0" h="5847" w="106491">
                <a:moveTo>
                  <a:pt x="1" y="0"/>
                </a:moveTo>
                <a:lnTo>
                  <a:pt x="1" y="5846"/>
                </a:lnTo>
                <a:lnTo>
                  <a:pt x="106490" y="5846"/>
                </a:lnTo>
                <a:lnTo>
                  <a:pt x="106490"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68"/>
          <p:cNvSpPr/>
          <p:nvPr/>
        </p:nvSpPr>
        <p:spPr>
          <a:xfrm>
            <a:off x="0" y="0"/>
            <a:ext cx="1278158" cy="442823"/>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dea principal">
  <p:cSld name="MAIN_POINT_1">
    <p:bg>
      <p:bgPr>
        <a:solidFill>
          <a:schemeClr val="dk1"/>
        </a:solidFill>
      </p:bgPr>
    </p:bg>
    <p:spTree>
      <p:nvGrpSpPr>
        <p:cNvPr id="793" name="Shape 793"/>
        <p:cNvGrpSpPr/>
        <p:nvPr/>
      </p:nvGrpSpPr>
      <p:grpSpPr>
        <a:xfrm>
          <a:off x="0" y="0"/>
          <a:ext cx="0" cy="0"/>
          <a:chOff x="0" y="0"/>
          <a:chExt cx="0" cy="0"/>
        </a:xfrm>
      </p:grpSpPr>
      <p:sp>
        <p:nvSpPr>
          <p:cNvPr id="794" name="Google Shape;794;p69"/>
          <p:cNvSpPr/>
          <p:nvPr/>
        </p:nvSpPr>
        <p:spPr>
          <a:xfrm flipH="1">
            <a:off x="27" y="323033"/>
            <a:ext cx="1183740" cy="355315"/>
          </a:xfrm>
          <a:custGeom>
            <a:rect b="b" l="l" r="r" t="t"/>
            <a:pathLst>
              <a:path extrusionOk="0" h="2763" w="9205">
                <a:moveTo>
                  <a:pt x="1" y="0"/>
                </a:moveTo>
                <a:lnTo>
                  <a:pt x="1" y="2762"/>
                </a:lnTo>
                <a:lnTo>
                  <a:pt x="9204" y="2762"/>
                </a:lnTo>
                <a:lnTo>
                  <a:pt x="92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69"/>
          <p:cNvSpPr/>
          <p:nvPr/>
        </p:nvSpPr>
        <p:spPr>
          <a:xfrm flipH="1">
            <a:off x="3" y="912525"/>
            <a:ext cx="3076570" cy="355301"/>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69"/>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69"/>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69"/>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69"/>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69"/>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69"/>
          <p:cNvSpPr/>
          <p:nvPr/>
        </p:nvSpPr>
        <p:spPr>
          <a:xfrm flipH="1">
            <a:off x="29" y="3268778"/>
            <a:ext cx="1104138" cy="355443"/>
          </a:xfrm>
          <a:custGeom>
            <a:rect b="b" l="l" r="r" t="t"/>
            <a:pathLst>
              <a:path extrusionOk="0" h="2764" w="8586">
                <a:moveTo>
                  <a:pt x="1" y="1"/>
                </a:moveTo>
                <a:lnTo>
                  <a:pt x="1" y="2763"/>
                </a:lnTo>
                <a:lnTo>
                  <a:pt x="8585" y="2763"/>
                </a:lnTo>
                <a:lnTo>
                  <a:pt x="8585" y="1"/>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69"/>
          <p:cNvSpPr/>
          <p:nvPr/>
        </p:nvSpPr>
        <p:spPr>
          <a:xfrm flipH="1">
            <a:off x="1299941" y="3268775"/>
            <a:ext cx="490759"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69"/>
          <p:cNvSpPr/>
          <p:nvPr/>
        </p:nvSpPr>
        <p:spPr>
          <a:xfrm flipH="1">
            <a:off x="13" y="3858250"/>
            <a:ext cx="1457311" cy="355322"/>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69"/>
          <p:cNvSpPr/>
          <p:nvPr/>
        </p:nvSpPr>
        <p:spPr>
          <a:xfrm flipH="1">
            <a:off x="7377202" y="3858250"/>
            <a:ext cx="1766704" cy="355322"/>
          </a:xfrm>
          <a:custGeom>
            <a:rect b="b" l="l" r="r" t="t"/>
            <a:pathLst>
              <a:path extrusionOk="0" h="2763" w="15325">
                <a:moveTo>
                  <a:pt x="1" y="1"/>
                </a:moveTo>
                <a:lnTo>
                  <a:pt x="1" y="2763"/>
                </a:lnTo>
                <a:lnTo>
                  <a:pt x="15324" y="2763"/>
                </a:lnTo>
                <a:lnTo>
                  <a:pt x="1532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69"/>
          <p:cNvSpPr/>
          <p:nvPr/>
        </p:nvSpPr>
        <p:spPr>
          <a:xfrm flipH="1">
            <a:off x="7488607" y="2679300"/>
            <a:ext cx="165529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69"/>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69"/>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69"/>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69"/>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69"/>
          <p:cNvSpPr/>
          <p:nvPr/>
        </p:nvSpPr>
        <p:spPr>
          <a:xfrm flipH="1">
            <a:off x="3895732" y="323025"/>
            <a:ext cx="4819643" cy="355322"/>
          </a:xfrm>
          <a:custGeom>
            <a:rect b="b" l="l" r="r" t="t"/>
            <a:pathLst>
              <a:path extrusionOk="0" h="2763" w="18087">
                <a:moveTo>
                  <a:pt x="1" y="0"/>
                </a:moveTo>
                <a:lnTo>
                  <a:pt x="1" y="2762"/>
                </a:lnTo>
                <a:lnTo>
                  <a:pt x="18087" y="2762"/>
                </a:lnTo>
                <a:lnTo>
                  <a:pt x="180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69"/>
          <p:cNvSpPr/>
          <p:nvPr/>
        </p:nvSpPr>
        <p:spPr>
          <a:xfrm flipH="1">
            <a:off x="2611243" y="4446200"/>
            <a:ext cx="6532757" cy="356851"/>
          </a:xfrm>
          <a:custGeom>
            <a:rect b="b" l="l" r="r" t="t"/>
            <a:pathLst>
              <a:path extrusionOk="0" h="2775" w="16884">
                <a:moveTo>
                  <a:pt x="0" y="1"/>
                </a:moveTo>
                <a:lnTo>
                  <a:pt x="0" y="2775"/>
                </a:lnTo>
                <a:lnTo>
                  <a:pt x="16883" y="2775"/>
                </a:lnTo>
                <a:lnTo>
                  <a:pt x="1688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69"/>
          <p:cNvSpPr/>
          <p:nvPr/>
        </p:nvSpPr>
        <p:spPr>
          <a:xfrm>
            <a:off x="2094068" y="1123143"/>
            <a:ext cx="4955589" cy="3012341"/>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69"/>
          <p:cNvSpPr/>
          <p:nvPr/>
        </p:nvSpPr>
        <p:spPr>
          <a:xfrm>
            <a:off x="4277738" y="1545725"/>
            <a:ext cx="191018" cy="298421"/>
          </a:xfrm>
          <a:custGeom>
            <a:rect b="b" l="l" r="r" t="t"/>
            <a:pathLst>
              <a:path extrusionOk="0" h="9133" w="5846">
                <a:moveTo>
                  <a:pt x="4560" y="1"/>
                </a:moveTo>
                <a:lnTo>
                  <a:pt x="0" y="4573"/>
                </a:lnTo>
                <a:lnTo>
                  <a:pt x="4560" y="9133"/>
                </a:lnTo>
                <a:lnTo>
                  <a:pt x="5846" y="7847"/>
                </a:lnTo>
                <a:lnTo>
                  <a:pt x="2572" y="4573"/>
                </a:lnTo>
                <a:lnTo>
                  <a:pt x="5846" y="1287"/>
                </a:lnTo>
                <a:lnTo>
                  <a:pt x="456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69"/>
          <p:cNvSpPr/>
          <p:nvPr/>
        </p:nvSpPr>
        <p:spPr>
          <a:xfrm>
            <a:off x="4674543" y="1545725"/>
            <a:ext cx="191443" cy="298421"/>
          </a:xfrm>
          <a:custGeom>
            <a:rect b="b" l="l" r="r" t="t"/>
            <a:pathLst>
              <a:path extrusionOk="0" h="9133" w="5859">
                <a:moveTo>
                  <a:pt x="1286" y="1"/>
                </a:moveTo>
                <a:lnTo>
                  <a:pt x="0" y="1287"/>
                </a:lnTo>
                <a:lnTo>
                  <a:pt x="3287" y="4573"/>
                </a:lnTo>
                <a:lnTo>
                  <a:pt x="0" y="7847"/>
                </a:lnTo>
                <a:lnTo>
                  <a:pt x="1286" y="9133"/>
                </a:lnTo>
                <a:lnTo>
                  <a:pt x="5858" y="4573"/>
                </a:lnTo>
                <a:lnTo>
                  <a:pt x="1286"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69"/>
          <p:cNvSpPr/>
          <p:nvPr/>
        </p:nvSpPr>
        <p:spPr>
          <a:xfrm>
            <a:off x="4508031" y="1516154"/>
            <a:ext cx="127236" cy="357955"/>
          </a:xfrm>
          <a:custGeom>
            <a:rect b="b" l="l" r="r" t="t"/>
            <a:pathLst>
              <a:path extrusionOk="0" h="10955" w="3894">
                <a:moveTo>
                  <a:pt x="2108" y="1"/>
                </a:moveTo>
                <a:lnTo>
                  <a:pt x="1" y="10597"/>
                </a:lnTo>
                <a:lnTo>
                  <a:pt x="1786" y="10955"/>
                </a:lnTo>
                <a:lnTo>
                  <a:pt x="3894" y="358"/>
                </a:lnTo>
                <a:lnTo>
                  <a:pt x="21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69"/>
          <p:cNvSpPr/>
          <p:nvPr/>
        </p:nvSpPr>
        <p:spPr>
          <a:xfrm flipH="1">
            <a:off x="1647812" y="3858250"/>
            <a:ext cx="1766688" cy="355322"/>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69"/>
          <p:cNvSpPr/>
          <p:nvPr/>
        </p:nvSpPr>
        <p:spPr>
          <a:xfrm flipH="1">
            <a:off x="6667517" y="3268775"/>
            <a:ext cx="1246883" cy="355450"/>
          </a:xfrm>
          <a:custGeom>
            <a:rect b="b" l="l" r="r" t="t"/>
            <a:pathLst>
              <a:path extrusionOk="0" h="2764" w="18027">
                <a:moveTo>
                  <a:pt x="1" y="1"/>
                </a:moveTo>
                <a:lnTo>
                  <a:pt x="1" y="2763"/>
                </a:lnTo>
                <a:lnTo>
                  <a:pt x="18027" y="2763"/>
                </a:lnTo>
                <a:lnTo>
                  <a:pt x="1802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69"/>
          <p:cNvSpPr/>
          <p:nvPr/>
        </p:nvSpPr>
        <p:spPr>
          <a:xfrm flipH="1">
            <a:off x="5729417" y="912525"/>
            <a:ext cx="985703" cy="355301"/>
          </a:xfrm>
          <a:custGeom>
            <a:rect b="b" l="l" r="r" t="t"/>
            <a:pathLst>
              <a:path extrusionOk="0" h="2763" w="12443">
                <a:moveTo>
                  <a:pt x="1" y="0"/>
                </a:moveTo>
                <a:lnTo>
                  <a:pt x="1" y="2762"/>
                </a:lnTo>
                <a:lnTo>
                  <a:pt x="12443" y="2762"/>
                </a:lnTo>
                <a:lnTo>
                  <a:pt x="1244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69"/>
          <p:cNvSpPr txBox="1"/>
          <p:nvPr>
            <p:ph idx="1" type="subTitle"/>
          </p:nvPr>
        </p:nvSpPr>
        <p:spPr>
          <a:xfrm flipH="1">
            <a:off x="2521800" y="2340324"/>
            <a:ext cx="4100400" cy="808500"/>
          </a:xfrm>
          <a:prstGeom prst="rect">
            <a:avLst/>
          </a:prstGeom>
        </p:spPr>
        <p:txBody>
          <a:bodyPr anchorCtr="0" anchor="ctr" bIns="0" lIns="91425" spcFirstLastPara="1" rIns="91425" wrap="square" tIns="0">
            <a:noAutofit/>
          </a:bodyPr>
          <a:lstStyle>
            <a:lvl1pPr lvl="0" rtl="0" algn="ctr">
              <a:lnSpc>
                <a:spcPct val="100000"/>
              </a:lnSpc>
              <a:spcBef>
                <a:spcPts val="0"/>
              </a:spcBef>
              <a:spcAft>
                <a:spcPts val="0"/>
              </a:spcAft>
              <a:buClr>
                <a:schemeClr val="dk1"/>
              </a:buClr>
              <a:buSzPts val="1800"/>
              <a:buFont typeface="Overpass Mono"/>
              <a:buNone/>
              <a:defRPr b="1" sz="1600">
                <a:solidFill>
                  <a:schemeClr val="dk1"/>
                </a:solidFill>
                <a:latin typeface="Overpass Mono"/>
                <a:ea typeface="Overpass Mono"/>
                <a:cs typeface="Overpass Mono"/>
                <a:sym typeface="Overpass Mono"/>
              </a:defRPr>
            </a:lvl1pPr>
            <a:lvl2pPr lvl="1" rtl="0" algn="r">
              <a:lnSpc>
                <a:spcPct val="100000"/>
              </a:lnSpc>
              <a:spcBef>
                <a:spcPts val="0"/>
              </a:spcBef>
              <a:spcAft>
                <a:spcPts val="0"/>
              </a:spcAft>
              <a:buClr>
                <a:schemeClr val="dk1"/>
              </a:buClr>
              <a:buSzPts val="1400"/>
              <a:buNone/>
              <a:defRPr>
                <a:solidFill>
                  <a:schemeClr val="dk1"/>
                </a:solidFill>
              </a:defRPr>
            </a:lvl2pPr>
            <a:lvl3pPr lvl="2" rtl="0" algn="r">
              <a:lnSpc>
                <a:spcPct val="100000"/>
              </a:lnSpc>
              <a:spcBef>
                <a:spcPts val="0"/>
              </a:spcBef>
              <a:spcAft>
                <a:spcPts val="0"/>
              </a:spcAft>
              <a:buClr>
                <a:schemeClr val="dk1"/>
              </a:buClr>
              <a:buSzPts val="1400"/>
              <a:buNone/>
              <a:defRPr>
                <a:solidFill>
                  <a:schemeClr val="dk1"/>
                </a:solidFill>
              </a:defRPr>
            </a:lvl3pPr>
            <a:lvl4pPr lvl="3" rtl="0" algn="r">
              <a:lnSpc>
                <a:spcPct val="100000"/>
              </a:lnSpc>
              <a:spcBef>
                <a:spcPts val="0"/>
              </a:spcBef>
              <a:spcAft>
                <a:spcPts val="0"/>
              </a:spcAft>
              <a:buClr>
                <a:schemeClr val="dk1"/>
              </a:buClr>
              <a:buSzPts val="1400"/>
              <a:buNone/>
              <a:defRPr>
                <a:solidFill>
                  <a:schemeClr val="dk1"/>
                </a:solidFill>
              </a:defRPr>
            </a:lvl4pPr>
            <a:lvl5pPr lvl="4" rtl="0" algn="r">
              <a:lnSpc>
                <a:spcPct val="100000"/>
              </a:lnSpc>
              <a:spcBef>
                <a:spcPts val="0"/>
              </a:spcBef>
              <a:spcAft>
                <a:spcPts val="0"/>
              </a:spcAft>
              <a:buClr>
                <a:schemeClr val="dk1"/>
              </a:buClr>
              <a:buSzPts val="1400"/>
              <a:buNone/>
              <a:defRPr>
                <a:solidFill>
                  <a:schemeClr val="dk1"/>
                </a:solidFill>
              </a:defRPr>
            </a:lvl5pPr>
            <a:lvl6pPr lvl="5" rtl="0" algn="r">
              <a:lnSpc>
                <a:spcPct val="100000"/>
              </a:lnSpc>
              <a:spcBef>
                <a:spcPts val="0"/>
              </a:spcBef>
              <a:spcAft>
                <a:spcPts val="0"/>
              </a:spcAft>
              <a:buClr>
                <a:schemeClr val="dk1"/>
              </a:buClr>
              <a:buSzPts val="1400"/>
              <a:buNone/>
              <a:defRPr>
                <a:solidFill>
                  <a:schemeClr val="dk1"/>
                </a:solidFill>
              </a:defRPr>
            </a:lvl6pPr>
            <a:lvl7pPr lvl="6" rtl="0" algn="r">
              <a:lnSpc>
                <a:spcPct val="100000"/>
              </a:lnSpc>
              <a:spcBef>
                <a:spcPts val="0"/>
              </a:spcBef>
              <a:spcAft>
                <a:spcPts val="0"/>
              </a:spcAft>
              <a:buClr>
                <a:schemeClr val="dk1"/>
              </a:buClr>
              <a:buSzPts val="1400"/>
              <a:buNone/>
              <a:defRPr>
                <a:solidFill>
                  <a:schemeClr val="dk1"/>
                </a:solidFill>
              </a:defRPr>
            </a:lvl7pPr>
            <a:lvl8pPr lvl="7" rtl="0" algn="r">
              <a:lnSpc>
                <a:spcPct val="100000"/>
              </a:lnSpc>
              <a:spcBef>
                <a:spcPts val="0"/>
              </a:spcBef>
              <a:spcAft>
                <a:spcPts val="0"/>
              </a:spcAft>
              <a:buClr>
                <a:schemeClr val="dk1"/>
              </a:buClr>
              <a:buSzPts val="1400"/>
              <a:buNone/>
              <a:defRPr>
                <a:solidFill>
                  <a:schemeClr val="dk1"/>
                </a:solidFill>
              </a:defRPr>
            </a:lvl8pPr>
            <a:lvl9pPr lvl="8" rtl="0" algn="r">
              <a:lnSpc>
                <a:spcPct val="100000"/>
              </a:lnSpc>
              <a:spcBef>
                <a:spcPts val="0"/>
              </a:spcBef>
              <a:spcAft>
                <a:spcPts val="0"/>
              </a:spcAft>
              <a:buClr>
                <a:schemeClr val="dk1"/>
              </a:buClr>
              <a:buSzPts val="1400"/>
              <a:buNone/>
              <a:defRPr>
                <a:solidFill>
                  <a:schemeClr val="dk1"/>
                </a:solidFill>
              </a:defRPr>
            </a:lvl9pPr>
          </a:lstStyle>
          <a:p/>
        </p:txBody>
      </p:sp>
      <p:sp>
        <p:nvSpPr>
          <p:cNvPr id="820" name="Google Shape;820;p69"/>
          <p:cNvSpPr txBox="1"/>
          <p:nvPr>
            <p:ph type="title"/>
          </p:nvPr>
        </p:nvSpPr>
        <p:spPr>
          <a:xfrm>
            <a:off x="2521800" y="3221225"/>
            <a:ext cx="4100400" cy="402900"/>
          </a:xfrm>
          <a:prstGeom prst="rect">
            <a:avLst/>
          </a:prstGeom>
        </p:spPr>
        <p:txBody>
          <a:bodyPr anchorCtr="0" anchor="t" bIns="91425" lIns="91425" spcFirstLastPara="1" rIns="91425" wrap="square" tIns="0">
            <a:noAutofit/>
          </a:bodyPr>
          <a:lstStyle>
            <a:lvl1pPr lvl="0" rtl="0" algn="ctr">
              <a:spcBef>
                <a:spcPts val="0"/>
              </a:spcBef>
              <a:spcAft>
                <a:spcPts val="0"/>
              </a:spcAft>
              <a:buNone/>
              <a:defRPr b="0" sz="2200">
                <a:solidFill>
                  <a:schemeClr val="dk1"/>
                </a:solidFill>
                <a:latin typeface="Anaheim"/>
                <a:ea typeface="Anaheim"/>
                <a:cs typeface="Anaheim"/>
                <a:sym typeface="Anaheim"/>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21" name="Shape 821"/>
        <p:cNvGrpSpPr/>
        <p:nvPr/>
      </p:nvGrpSpPr>
      <p:grpSpPr>
        <a:xfrm>
          <a:off x="0" y="0"/>
          <a:ext cx="0" cy="0"/>
          <a:chOff x="0" y="0"/>
          <a:chExt cx="0" cy="0"/>
        </a:xfrm>
      </p:grpSpPr>
      <p:sp>
        <p:nvSpPr>
          <p:cNvPr id="822" name="Google Shape;822;p70"/>
          <p:cNvSpPr txBox="1"/>
          <p:nvPr>
            <p:ph idx="1" type="subTitle"/>
          </p:nvPr>
        </p:nvSpPr>
        <p:spPr>
          <a:xfrm flipH="1">
            <a:off x="5247750" y="2169550"/>
            <a:ext cx="2467500" cy="1455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823" name="Google Shape;823;p7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824" name="Google Shape;824;p70"/>
          <p:cNvSpPr/>
          <p:nvPr/>
        </p:nvSpPr>
        <p:spPr>
          <a:xfrm>
            <a:off x="6419025" y="1575200"/>
            <a:ext cx="2725105"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70"/>
          <p:cNvSpPr/>
          <p:nvPr/>
        </p:nvSpPr>
        <p:spPr>
          <a:xfrm>
            <a:off x="0" y="4700673"/>
            <a:ext cx="1675636" cy="442823"/>
          </a:xfrm>
          <a:custGeom>
            <a:rect b="b" l="l" r="r" t="t"/>
            <a:pathLst>
              <a:path extrusionOk="0" h="5847" w="106491">
                <a:moveTo>
                  <a:pt x="1" y="0"/>
                </a:moveTo>
                <a:lnTo>
                  <a:pt x="1" y="5846"/>
                </a:lnTo>
                <a:lnTo>
                  <a:pt x="106490" y="5846"/>
                </a:lnTo>
                <a:lnTo>
                  <a:pt x="106490"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a al pie">
  <p:cSld name="CAPTION_ONLY_1">
    <p:spTree>
      <p:nvGrpSpPr>
        <p:cNvPr id="826" name="Shape 826"/>
        <p:cNvGrpSpPr/>
        <p:nvPr/>
      </p:nvGrpSpPr>
      <p:grpSpPr>
        <a:xfrm>
          <a:off x="0" y="0"/>
          <a:ext cx="0" cy="0"/>
          <a:chOff x="0" y="0"/>
          <a:chExt cx="0" cy="0"/>
        </a:xfrm>
      </p:grpSpPr>
      <p:sp>
        <p:nvSpPr>
          <p:cNvPr id="827" name="Google Shape;827;p71"/>
          <p:cNvSpPr/>
          <p:nvPr/>
        </p:nvSpPr>
        <p:spPr>
          <a:xfrm>
            <a:off x="7928639" y="1"/>
            <a:ext cx="1215355" cy="402011"/>
          </a:xfrm>
          <a:custGeom>
            <a:rect b="b" l="l" r="r" t="t"/>
            <a:pathLst>
              <a:path extrusionOk="0" h="5002" w="15122">
                <a:moveTo>
                  <a:pt x="0" y="1"/>
                </a:moveTo>
                <a:lnTo>
                  <a:pt x="0" y="5001"/>
                </a:lnTo>
                <a:lnTo>
                  <a:pt x="15121" y="5001"/>
                </a:lnTo>
                <a:lnTo>
                  <a:pt x="1512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71"/>
          <p:cNvSpPr/>
          <p:nvPr/>
        </p:nvSpPr>
        <p:spPr>
          <a:xfrm>
            <a:off x="3511525" y="783700"/>
            <a:ext cx="5632410" cy="2353867"/>
          </a:xfrm>
          <a:custGeom>
            <a:rect b="b" l="l" r="r" t="t"/>
            <a:pathLst>
              <a:path extrusionOk="0" h="27529" w="70081">
                <a:moveTo>
                  <a:pt x="0" y="1"/>
                </a:moveTo>
                <a:lnTo>
                  <a:pt x="0" y="27528"/>
                </a:lnTo>
                <a:lnTo>
                  <a:pt x="70080" y="27528"/>
                </a:lnTo>
                <a:lnTo>
                  <a:pt x="7008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71"/>
          <p:cNvSpPr txBox="1"/>
          <p:nvPr>
            <p:ph type="title"/>
          </p:nvPr>
        </p:nvSpPr>
        <p:spPr>
          <a:xfrm>
            <a:off x="3762375" y="1012300"/>
            <a:ext cx="4915200" cy="19401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Clr>
                <a:schemeClr val="dk1"/>
              </a:buClr>
              <a:buSzPts val="3500"/>
              <a:buNone/>
              <a:defRPr sz="35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
        <p:nvSpPr>
          <p:cNvPr id="830" name="Google Shape;830;p71"/>
          <p:cNvSpPr/>
          <p:nvPr/>
        </p:nvSpPr>
        <p:spPr>
          <a:xfrm>
            <a:off x="5865073" y="3429550"/>
            <a:ext cx="1215342" cy="259665"/>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71"/>
          <p:cNvSpPr/>
          <p:nvPr/>
        </p:nvSpPr>
        <p:spPr>
          <a:xfrm>
            <a:off x="8018936" y="3429550"/>
            <a:ext cx="1124989" cy="259686"/>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2" name="Google Shape;832;p71"/>
          <p:cNvSpPr/>
          <p:nvPr/>
        </p:nvSpPr>
        <p:spPr>
          <a:xfrm>
            <a:off x="7083824" y="3429550"/>
            <a:ext cx="259727" cy="259665"/>
          </a:xfrm>
          <a:custGeom>
            <a:rect b="b" l="l" r="r" t="t"/>
            <a:pathLst>
              <a:path extrusionOk="0" h="8298" w="8298">
                <a:moveTo>
                  <a:pt x="0" y="1"/>
                </a:moveTo>
                <a:lnTo>
                  <a:pt x="0" y="8297"/>
                </a:lnTo>
                <a:lnTo>
                  <a:pt x="8297" y="8297"/>
                </a:lnTo>
                <a:lnTo>
                  <a:pt x="829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71"/>
          <p:cNvSpPr/>
          <p:nvPr/>
        </p:nvSpPr>
        <p:spPr>
          <a:xfrm>
            <a:off x="7496607" y="3429550"/>
            <a:ext cx="259707" cy="259686"/>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34" name="Shape 834"/>
        <p:cNvGrpSpPr/>
        <p:nvPr/>
      </p:nvGrpSpPr>
      <p:grpSpPr>
        <a:xfrm>
          <a:off x="0" y="0"/>
          <a:ext cx="0" cy="0"/>
          <a:chOff x="0" y="0"/>
          <a:chExt cx="0" cy="0"/>
        </a:xfrm>
      </p:grpSpPr>
      <p:sp>
        <p:nvSpPr>
          <p:cNvPr id="835" name="Google Shape;835;p72"/>
          <p:cNvSpPr txBox="1"/>
          <p:nvPr>
            <p:ph idx="1" type="body"/>
          </p:nvPr>
        </p:nvSpPr>
        <p:spPr>
          <a:xfrm>
            <a:off x="311700" y="3306869"/>
            <a:ext cx="8520600" cy="651000"/>
          </a:xfrm>
          <a:prstGeom prst="rect">
            <a:avLst/>
          </a:prstGeom>
        </p:spPr>
        <p:txBody>
          <a:bodyPr anchorCtr="0" anchor="t" bIns="91425" lIns="91425" spcFirstLastPara="1" rIns="91425" wrap="square" tIns="91425">
            <a:noAutofit/>
          </a:bodyPr>
          <a:lstStyle>
            <a:lvl1pPr indent="-330200" lvl="0" marL="457200" rtl="0" algn="ctr">
              <a:spcBef>
                <a:spcPts val="0"/>
              </a:spcBef>
              <a:spcAft>
                <a:spcPts val="0"/>
              </a:spcAft>
              <a:buSzPts val="1600"/>
              <a:buChar char="●"/>
              <a:defRPr sz="1600"/>
            </a:lvl1pPr>
            <a:lvl2pPr indent="-330200" lvl="1" marL="914400" rtl="0" algn="ctr">
              <a:spcBef>
                <a:spcPts val="1600"/>
              </a:spcBef>
              <a:spcAft>
                <a:spcPts val="0"/>
              </a:spcAft>
              <a:buSzPts val="1600"/>
              <a:buChar char="○"/>
              <a:defRPr sz="1600"/>
            </a:lvl2pPr>
            <a:lvl3pPr indent="-330200" lvl="2" marL="1371600" rtl="0" algn="ctr">
              <a:spcBef>
                <a:spcPts val="1600"/>
              </a:spcBef>
              <a:spcAft>
                <a:spcPts val="0"/>
              </a:spcAft>
              <a:buSzPts val="1600"/>
              <a:buChar char="■"/>
              <a:defRPr sz="1600"/>
            </a:lvl3pPr>
            <a:lvl4pPr indent="-330200" lvl="3" marL="1828800" rtl="0" algn="ctr">
              <a:spcBef>
                <a:spcPts val="1600"/>
              </a:spcBef>
              <a:spcAft>
                <a:spcPts val="0"/>
              </a:spcAft>
              <a:buSzPts val="1600"/>
              <a:buChar char="●"/>
              <a:defRPr sz="1600"/>
            </a:lvl4pPr>
            <a:lvl5pPr indent="-330200" lvl="4" marL="2286000" rtl="0" algn="ctr">
              <a:spcBef>
                <a:spcPts val="1600"/>
              </a:spcBef>
              <a:spcAft>
                <a:spcPts val="0"/>
              </a:spcAft>
              <a:buSzPts val="1600"/>
              <a:buChar char="○"/>
              <a:defRPr sz="1600"/>
            </a:lvl5pPr>
            <a:lvl6pPr indent="-330200" lvl="5" marL="2743200" rtl="0" algn="ctr">
              <a:spcBef>
                <a:spcPts val="1600"/>
              </a:spcBef>
              <a:spcAft>
                <a:spcPts val="0"/>
              </a:spcAft>
              <a:buSzPts val="1600"/>
              <a:buChar char="■"/>
              <a:defRPr sz="1600"/>
            </a:lvl6pPr>
            <a:lvl7pPr indent="-330200" lvl="6" marL="3200400" rtl="0" algn="ctr">
              <a:spcBef>
                <a:spcPts val="1600"/>
              </a:spcBef>
              <a:spcAft>
                <a:spcPts val="0"/>
              </a:spcAft>
              <a:buSzPts val="1600"/>
              <a:buChar char="●"/>
              <a:defRPr sz="1600"/>
            </a:lvl7pPr>
            <a:lvl8pPr indent="-330200" lvl="7" marL="3657600" rtl="0" algn="ctr">
              <a:spcBef>
                <a:spcPts val="1600"/>
              </a:spcBef>
              <a:spcAft>
                <a:spcPts val="0"/>
              </a:spcAft>
              <a:buSzPts val="1600"/>
              <a:buChar char="○"/>
              <a:defRPr sz="1600"/>
            </a:lvl8pPr>
            <a:lvl9pPr indent="-330200" lvl="8" marL="4114800" rtl="0" algn="ctr">
              <a:spcBef>
                <a:spcPts val="1600"/>
              </a:spcBef>
              <a:spcAft>
                <a:spcPts val="1600"/>
              </a:spcAft>
              <a:buSzPts val="1600"/>
              <a:buChar char="■"/>
              <a:defRPr sz="1600"/>
            </a:lvl9pPr>
          </a:lstStyle>
          <a:p/>
        </p:txBody>
      </p:sp>
      <p:sp>
        <p:nvSpPr>
          <p:cNvPr id="836" name="Google Shape;836;p72"/>
          <p:cNvSpPr/>
          <p:nvPr/>
        </p:nvSpPr>
        <p:spPr>
          <a:xfrm rot="10800000">
            <a:off x="2751806" y="4243474"/>
            <a:ext cx="6391269" cy="904876"/>
          </a:xfrm>
          <a:custGeom>
            <a:rect b="b" l="l" r="r" t="t"/>
            <a:pathLst>
              <a:path extrusionOk="0" h="2763" w="16884">
                <a:moveTo>
                  <a:pt x="1" y="0"/>
                </a:moveTo>
                <a:lnTo>
                  <a:pt x="1" y="2762"/>
                </a:lnTo>
                <a:lnTo>
                  <a:pt x="16884" y="2762"/>
                </a:lnTo>
                <a:lnTo>
                  <a:pt x="1688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72"/>
          <p:cNvSpPr/>
          <p:nvPr/>
        </p:nvSpPr>
        <p:spPr>
          <a:xfrm rot="10800000">
            <a:off x="1361250" y="1501127"/>
            <a:ext cx="7781825" cy="1525098"/>
          </a:xfrm>
          <a:custGeom>
            <a:rect b="b" l="l" r="r" t="t"/>
            <a:pathLst>
              <a:path extrusionOk="0" h="2775" w="2882">
                <a:moveTo>
                  <a:pt x="1" y="0"/>
                </a:moveTo>
                <a:lnTo>
                  <a:pt x="1" y="2774"/>
                </a:lnTo>
                <a:lnTo>
                  <a:pt x="2882" y="2774"/>
                </a:lnTo>
                <a:lnTo>
                  <a:pt x="288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72"/>
          <p:cNvSpPr/>
          <p:nvPr/>
        </p:nvSpPr>
        <p:spPr>
          <a:xfrm rot="10800000">
            <a:off x="2" y="1"/>
            <a:ext cx="5791098" cy="505550"/>
          </a:xfrm>
          <a:custGeom>
            <a:rect b="b" l="l" r="r" t="t"/>
            <a:pathLst>
              <a:path extrusionOk="0" h="2775" w="2882">
                <a:moveTo>
                  <a:pt x="1" y="0"/>
                </a:moveTo>
                <a:lnTo>
                  <a:pt x="1" y="2774"/>
                </a:lnTo>
                <a:lnTo>
                  <a:pt x="2882" y="2774"/>
                </a:lnTo>
                <a:lnTo>
                  <a:pt x="2882"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72"/>
          <p:cNvSpPr/>
          <p:nvPr/>
        </p:nvSpPr>
        <p:spPr>
          <a:xfrm rot="10800000">
            <a:off x="21" y="1501871"/>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72"/>
          <p:cNvSpPr/>
          <p:nvPr/>
        </p:nvSpPr>
        <p:spPr>
          <a:xfrm rot="10800000">
            <a:off x="532482" y="912524"/>
            <a:ext cx="1055445" cy="355301"/>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72"/>
          <p:cNvSpPr/>
          <p:nvPr/>
        </p:nvSpPr>
        <p:spPr>
          <a:xfrm rot="10800000">
            <a:off x="7173125" y="912516"/>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72"/>
          <p:cNvSpPr/>
          <p:nvPr/>
        </p:nvSpPr>
        <p:spPr>
          <a:xfrm rot="10800000">
            <a:off x="1814348" y="912516"/>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72"/>
          <p:cNvSpPr/>
          <p:nvPr/>
        </p:nvSpPr>
        <p:spPr>
          <a:xfrm rot="10800000">
            <a:off x="4523560" y="323049"/>
            <a:ext cx="2095515"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72"/>
          <p:cNvSpPr/>
          <p:nvPr/>
        </p:nvSpPr>
        <p:spPr>
          <a:xfrm rot="10800000">
            <a:off x="7381057" y="3345678"/>
            <a:ext cx="1762943" cy="355322"/>
          </a:xfrm>
          <a:custGeom>
            <a:rect b="b" l="l" r="r" t="t"/>
            <a:pathLst>
              <a:path extrusionOk="0" h="2763" w="16884">
                <a:moveTo>
                  <a:pt x="1" y="0"/>
                </a:moveTo>
                <a:lnTo>
                  <a:pt x="1" y="2762"/>
                </a:lnTo>
                <a:lnTo>
                  <a:pt x="16884" y="2762"/>
                </a:lnTo>
                <a:lnTo>
                  <a:pt x="1688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72"/>
          <p:cNvSpPr/>
          <p:nvPr/>
        </p:nvSpPr>
        <p:spPr>
          <a:xfrm rot="10800000">
            <a:off x="-4" y="2084924"/>
            <a:ext cx="1785554" cy="356851"/>
          </a:xfrm>
          <a:custGeom>
            <a:rect b="b" l="l" r="r" t="t"/>
            <a:pathLst>
              <a:path extrusionOk="0" h="2775" w="15325">
                <a:moveTo>
                  <a:pt x="1" y="0"/>
                </a:moveTo>
                <a:lnTo>
                  <a:pt x="1" y="2774"/>
                </a:lnTo>
                <a:lnTo>
                  <a:pt x="15324" y="2774"/>
                </a:lnTo>
                <a:lnTo>
                  <a:pt x="1532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72"/>
          <p:cNvSpPr/>
          <p:nvPr/>
        </p:nvSpPr>
        <p:spPr>
          <a:xfrm rot="10800000">
            <a:off x="656319" y="4788199"/>
            <a:ext cx="2628881" cy="355301"/>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72"/>
          <p:cNvSpPr txBox="1"/>
          <p:nvPr>
            <p:ph hasCustomPrompt="1" type="title"/>
          </p:nvPr>
        </p:nvSpPr>
        <p:spPr>
          <a:xfrm>
            <a:off x="311700" y="1847850"/>
            <a:ext cx="8520600" cy="1382700"/>
          </a:xfrm>
          <a:prstGeom prst="rect">
            <a:avLst/>
          </a:prstGeom>
        </p:spPr>
        <p:txBody>
          <a:bodyPr anchorCtr="0" anchor="b" bIns="0" lIns="91425" spcFirstLastPara="1" rIns="91425" wrap="square" tIns="0">
            <a:noAutofit/>
          </a:bodyPr>
          <a:lstStyle>
            <a:lvl1pPr lvl="0" rtl="0" algn="ctr">
              <a:spcBef>
                <a:spcPts val="0"/>
              </a:spcBef>
              <a:spcAft>
                <a:spcPts val="0"/>
              </a:spcAft>
              <a:buSzPts val="12500"/>
              <a:buNone/>
              <a:defRPr sz="125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48" name="Shape 84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849" name="Shape 849"/>
        <p:cNvGrpSpPr/>
        <p:nvPr/>
      </p:nvGrpSpPr>
      <p:grpSpPr>
        <a:xfrm>
          <a:off x="0" y="0"/>
          <a:ext cx="0" cy="0"/>
          <a:chOff x="0" y="0"/>
          <a:chExt cx="0" cy="0"/>
        </a:xfrm>
      </p:grpSpPr>
      <p:grpSp>
        <p:nvGrpSpPr>
          <p:cNvPr id="850" name="Google Shape;850;p74"/>
          <p:cNvGrpSpPr/>
          <p:nvPr/>
        </p:nvGrpSpPr>
        <p:grpSpPr>
          <a:xfrm>
            <a:off x="-25" y="2816286"/>
            <a:ext cx="9144046" cy="948350"/>
            <a:chOff x="-25" y="2816286"/>
            <a:chExt cx="9144046" cy="948350"/>
          </a:xfrm>
        </p:grpSpPr>
        <p:sp>
          <p:nvSpPr>
            <p:cNvPr id="851" name="Google Shape;851;p74"/>
            <p:cNvSpPr/>
            <p:nvPr/>
          </p:nvSpPr>
          <p:spPr>
            <a:xfrm>
              <a:off x="5439453" y="3632754"/>
              <a:ext cx="142155" cy="131882"/>
            </a:xfrm>
            <a:custGeom>
              <a:rect b="b" l="l" r="r" t="t"/>
              <a:pathLst>
                <a:path extrusionOk="0" h="4121" w="4442">
                  <a:moveTo>
                    <a:pt x="1" y="1"/>
                  </a:moveTo>
                  <a:lnTo>
                    <a:pt x="1" y="4120"/>
                  </a:lnTo>
                  <a:lnTo>
                    <a:pt x="4442" y="4120"/>
                  </a:lnTo>
                  <a:lnTo>
                    <a:pt x="4442"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74"/>
            <p:cNvSpPr/>
            <p:nvPr/>
          </p:nvSpPr>
          <p:spPr>
            <a:xfrm>
              <a:off x="5723675" y="3632754"/>
              <a:ext cx="2948838" cy="131882"/>
            </a:xfrm>
            <a:custGeom>
              <a:rect b="b" l="l" r="r" t="t"/>
              <a:pathLst>
                <a:path extrusionOk="0" h="4121" w="92144">
                  <a:moveTo>
                    <a:pt x="1" y="1"/>
                  </a:moveTo>
                  <a:lnTo>
                    <a:pt x="1" y="4120"/>
                  </a:lnTo>
                  <a:lnTo>
                    <a:pt x="92143" y="4120"/>
                  </a:lnTo>
                  <a:lnTo>
                    <a:pt x="921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74"/>
            <p:cNvSpPr/>
            <p:nvPr/>
          </p:nvSpPr>
          <p:spPr>
            <a:xfrm>
              <a:off x="4574596" y="3360726"/>
              <a:ext cx="1353834" cy="131882"/>
            </a:xfrm>
            <a:custGeom>
              <a:rect b="b" l="l" r="r" t="t"/>
              <a:pathLst>
                <a:path extrusionOk="0" h="4121" w="42304">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74"/>
            <p:cNvSpPr/>
            <p:nvPr/>
          </p:nvSpPr>
          <p:spPr>
            <a:xfrm>
              <a:off x="5129312" y="2816286"/>
              <a:ext cx="1148858" cy="131498"/>
            </a:xfrm>
            <a:custGeom>
              <a:rect b="b" l="l" r="r" t="t"/>
              <a:pathLst>
                <a:path extrusionOk="0" h="4109" w="35899">
                  <a:moveTo>
                    <a:pt x="1" y="1"/>
                  </a:moveTo>
                  <a:lnTo>
                    <a:pt x="1" y="4108"/>
                  </a:lnTo>
                  <a:lnTo>
                    <a:pt x="35898" y="4108"/>
                  </a:lnTo>
                  <a:lnTo>
                    <a:pt x="358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74"/>
            <p:cNvSpPr/>
            <p:nvPr/>
          </p:nvSpPr>
          <p:spPr>
            <a:xfrm>
              <a:off x="3376749"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74"/>
            <p:cNvSpPr/>
            <p:nvPr/>
          </p:nvSpPr>
          <p:spPr>
            <a:xfrm>
              <a:off x="3077647" y="2816286"/>
              <a:ext cx="370397" cy="131498"/>
            </a:xfrm>
            <a:custGeom>
              <a:rect b="b" l="l" r="r" t="t"/>
              <a:pathLst>
                <a:path extrusionOk="0" h="4109" w="11574">
                  <a:moveTo>
                    <a:pt x="1" y="1"/>
                  </a:moveTo>
                  <a:lnTo>
                    <a:pt x="1" y="4108"/>
                  </a:lnTo>
                  <a:lnTo>
                    <a:pt x="11574" y="4108"/>
                  </a:lnTo>
                  <a:lnTo>
                    <a:pt x="1157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74"/>
            <p:cNvSpPr/>
            <p:nvPr/>
          </p:nvSpPr>
          <p:spPr>
            <a:xfrm>
              <a:off x="3542860" y="2816286"/>
              <a:ext cx="139467" cy="131498"/>
            </a:xfrm>
            <a:custGeom>
              <a:rect b="b" l="l" r="r" t="t"/>
              <a:pathLst>
                <a:path extrusionOk="0" h="4109" w="4358">
                  <a:moveTo>
                    <a:pt x="0" y="1"/>
                  </a:moveTo>
                  <a:lnTo>
                    <a:pt x="0"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74"/>
            <p:cNvSpPr/>
            <p:nvPr/>
          </p:nvSpPr>
          <p:spPr>
            <a:xfrm>
              <a:off x="3723818" y="3088314"/>
              <a:ext cx="366205" cy="131882"/>
            </a:xfrm>
            <a:custGeom>
              <a:rect b="b" l="l" r="r" t="t"/>
              <a:pathLst>
                <a:path extrusionOk="0" h="4121" w="11443">
                  <a:moveTo>
                    <a:pt x="1" y="1"/>
                  </a:moveTo>
                  <a:lnTo>
                    <a:pt x="1" y="4120"/>
                  </a:lnTo>
                  <a:lnTo>
                    <a:pt x="11443" y="4120"/>
                  </a:lnTo>
                  <a:lnTo>
                    <a:pt x="114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9" name="Google Shape;859;p74"/>
            <p:cNvSpPr/>
            <p:nvPr/>
          </p:nvSpPr>
          <p:spPr>
            <a:xfrm>
              <a:off x="2734770" y="3088314"/>
              <a:ext cx="891622" cy="131882"/>
            </a:xfrm>
            <a:custGeom>
              <a:rect b="b" l="l" r="r" t="t"/>
              <a:pathLst>
                <a:path extrusionOk="0" h="4121" w="27861">
                  <a:moveTo>
                    <a:pt x="0" y="1"/>
                  </a:moveTo>
                  <a:lnTo>
                    <a:pt x="0" y="4120"/>
                  </a:lnTo>
                  <a:lnTo>
                    <a:pt x="27861" y="4120"/>
                  </a:lnTo>
                  <a:lnTo>
                    <a:pt x="2786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0" name="Google Shape;860;p74"/>
            <p:cNvSpPr/>
            <p:nvPr/>
          </p:nvSpPr>
          <p:spPr>
            <a:xfrm>
              <a:off x="864832"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74"/>
            <p:cNvSpPr/>
            <p:nvPr/>
          </p:nvSpPr>
          <p:spPr>
            <a:xfrm>
              <a:off x="1149054" y="3632754"/>
              <a:ext cx="2031679" cy="131882"/>
            </a:xfrm>
            <a:custGeom>
              <a:rect b="b" l="l" r="r" t="t"/>
              <a:pathLst>
                <a:path extrusionOk="0" h="4121" w="63485">
                  <a:moveTo>
                    <a:pt x="0" y="1"/>
                  </a:moveTo>
                  <a:lnTo>
                    <a:pt x="0" y="4120"/>
                  </a:lnTo>
                  <a:lnTo>
                    <a:pt x="63484" y="4120"/>
                  </a:lnTo>
                  <a:lnTo>
                    <a:pt x="6348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2" name="Google Shape;862;p74"/>
            <p:cNvSpPr/>
            <p:nvPr/>
          </p:nvSpPr>
          <p:spPr>
            <a:xfrm>
              <a:off x="-25"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3" name="Google Shape;863;p74"/>
            <p:cNvSpPr/>
            <p:nvPr/>
          </p:nvSpPr>
          <p:spPr>
            <a:xfrm>
              <a:off x="824064" y="2816286"/>
              <a:ext cx="1337833" cy="131498"/>
            </a:xfrm>
            <a:custGeom>
              <a:rect b="b" l="l" r="r" t="t"/>
              <a:pathLst>
                <a:path extrusionOk="0" h="4109" w="41804">
                  <a:moveTo>
                    <a:pt x="0" y="1"/>
                  </a:moveTo>
                  <a:lnTo>
                    <a:pt x="0" y="4108"/>
                  </a:lnTo>
                  <a:lnTo>
                    <a:pt x="41803" y="4108"/>
                  </a:lnTo>
                  <a:lnTo>
                    <a:pt x="418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74"/>
            <p:cNvSpPr/>
            <p:nvPr/>
          </p:nvSpPr>
          <p:spPr>
            <a:xfrm>
              <a:off x="582114" y="2816286"/>
              <a:ext cx="139499" cy="131498"/>
            </a:xfrm>
            <a:custGeom>
              <a:rect b="b" l="l" r="r" t="t"/>
              <a:pathLst>
                <a:path extrusionOk="0" h="4109" w="4359">
                  <a:moveTo>
                    <a:pt x="1" y="1"/>
                  </a:moveTo>
                  <a:lnTo>
                    <a:pt x="1"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74"/>
            <p:cNvSpPr/>
            <p:nvPr/>
          </p:nvSpPr>
          <p:spPr>
            <a:xfrm>
              <a:off x="8756420"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74"/>
            <p:cNvSpPr/>
            <p:nvPr/>
          </p:nvSpPr>
          <p:spPr>
            <a:xfrm>
              <a:off x="7790219"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74"/>
            <p:cNvSpPr/>
            <p:nvPr/>
          </p:nvSpPr>
          <p:spPr>
            <a:xfrm>
              <a:off x="6982098" y="2816286"/>
              <a:ext cx="1154938" cy="131498"/>
            </a:xfrm>
            <a:custGeom>
              <a:rect b="b" l="l" r="r" t="t"/>
              <a:pathLst>
                <a:path extrusionOk="0" h="4109" w="36089">
                  <a:moveTo>
                    <a:pt x="1" y="1"/>
                  </a:moveTo>
                  <a:lnTo>
                    <a:pt x="1" y="4108"/>
                  </a:lnTo>
                  <a:lnTo>
                    <a:pt x="36089" y="4108"/>
                  </a:lnTo>
                  <a:lnTo>
                    <a:pt x="3608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74"/>
            <p:cNvSpPr/>
            <p:nvPr/>
          </p:nvSpPr>
          <p:spPr>
            <a:xfrm>
              <a:off x="8279016" y="2816286"/>
              <a:ext cx="139883" cy="131498"/>
            </a:xfrm>
            <a:custGeom>
              <a:rect b="b" l="l" r="r" t="t"/>
              <a:pathLst>
                <a:path extrusionOk="0" h="4109" w="4371">
                  <a:moveTo>
                    <a:pt x="1" y="1"/>
                  </a:moveTo>
                  <a:lnTo>
                    <a:pt x="1" y="4108"/>
                  </a:lnTo>
                  <a:lnTo>
                    <a:pt x="4370" y="4108"/>
                  </a:lnTo>
                  <a:lnTo>
                    <a:pt x="4370"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69" name="Google Shape;869;p74"/>
          <p:cNvSpPr txBox="1"/>
          <p:nvPr>
            <p:ph type="ctrTitle"/>
          </p:nvPr>
        </p:nvSpPr>
        <p:spPr>
          <a:xfrm flipH="1">
            <a:off x="6355375" y="-142871"/>
            <a:ext cx="14358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870" name="Google Shape;870;p74"/>
          <p:cNvSpPr txBox="1"/>
          <p:nvPr>
            <p:ph idx="1" type="subTitle"/>
          </p:nvPr>
        </p:nvSpPr>
        <p:spPr>
          <a:xfrm flipH="1">
            <a:off x="6040625" y="1928650"/>
            <a:ext cx="20664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871" name="Google Shape;871;p74"/>
          <p:cNvSpPr txBox="1"/>
          <p:nvPr>
            <p:ph idx="2" type="ctrTitle"/>
          </p:nvPr>
        </p:nvSpPr>
        <p:spPr>
          <a:xfrm flipH="1">
            <a:off x="1037600"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872" name="Google Shape;872;p74"/>
          <p:cNvSpPr txBox="1"/>
          <p:nvPr>
            <p:ph idx="3" type="subTitle"/>
          </p:nvPr>
        </p:nvSpPr>
        <p:spPr>
          <a:xfrm flipH="1">
            <a:off x="1037000"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873" name="Google Shape;873;p74"/>
          <p:cNvSpPr txBox="1"/>
          <p:nvPr>
            <p:ph idx="4" type="ctrTitle"/>
          </p:nvPr>
        </p:nvSpPr>
        <p:spPr>
          <a:xfrm flipH="1">
            <a:off x="3829056" y="-219071"/>
            <a:ext cx="14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874" name="Google Shape;874;p74"/>
          <p:cNvSpPr txBox="1"/>
          <p:nvPr>
            <p:ph idx="5" type="subTitle"/>
          </p:nvPr>
        </p:nvSpPr>
        <p:spPr>
          <a:xfrm flipH="1">
            <a:off x="3539465"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875" name="Google Shape;875;p74"/>
          <p:cNvSpPr txBox="1"/>
          <p:nvPr>
            <p:ph idx="6"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876" name="Google Shape;876;p74"/>
          <p:cNvSpPr txBox="1"/>
          <p:nvPr>
            <p:ph idx="7" type="ctrTitle"/>
          </p:nvPr>
        </p:nvSpPr>
        <p:spPr>
          <a:xfrm flipH="1">
            <a:off x="353911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877" name="Google Shape;877;p74"/>
          <p:cNvSpPr txBox="1"/>
          <p:nvPr>
            <p:ph idx="8" type="ctrTitle"/>
          </p:nvPr>
        </p:nvSpPr>
        <p:spPr>
          <a:xfrm flipH="1">
            <a:off x="604196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878" name="Shape 878"/>
        <p:cNvGrpSpPr/>
        <p:nvPr/>
      </p:nvGrpSpPr>
      <p:grpSpPr>
        <a:xfrm>
          <a:off x="0" y="0"/>
          <a:ext cx="0" cy="0"/>
          <a:chOff x="0" y="0"/>
          <a:chExt cx="0" cy="0"/>
        </a:xfrm>
      </p:grpSpPr>
      <p:sp>
        <p:nvSpPr>
          <p:cNvPr id="879" name="Google Shape;879;p75"/>
          <p:cNvSpPr/>
          <p:nvPr/>
        </p:nvSpPr>
        <p:spPr>
          <a:xfrm>
            <a:off x="0" y="1584850"/>
            <a:ext cx="4361919"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0" name="Google Shape;880;p75"/>
          <p:cNvSpPr/>
          <p:nvPr/>
        </p:nvSpPr>
        <p:spPr>
          <a:xfrm>
            <a:off x="6076300" y="1584850"/>
            <a:ext cx="1243658" cy="241393"/>
          </a:xfrm>
          <a:custGeom>
            <a:rect b="b" l="l" r="r" t="t"/>
            <a:pathLst>
              <a:path extrusionOk="0" h="5847" w="19503">
                <a:moveTo>
                  <a:pt x="0" y="1"/>
                </a:moveTo>
                <a:lnTo>
                  <a:pt x="0" y="5847"/>
                </a:lnTo>
                <a:lnTo>
                  <a:pt x="19503" y="5847"/>
                </a:lnTo>
                <a:lnTo>
                  <a:pt x="1950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p75"/>
          <p:cNvSpPr/>
          <p:nvPr/>
        </p:nvSpPr>
        <p:spPr>
          <a:xfrm>
            <a:off x="2172024" y="3002644"/>
            <a:ext cx="1243656" cy="240911"/>
          </a:xfrm>
          <a:custGeom>
            <a:rect b="b" l="l" r="r" t="t"/>
            <a:pathLst>
              <a:path extrusionOk="0" h="5847" w="30184">
                <a:moveTo>
                  <a:pt x="1" y="0"/>
                </a:moveTo>
                <a:lnTo>
                  <a:pt x="1" y="5846"/>
                </a:lnTo>
                <a:lnTo>
                  <a:pt x="30183" y="5846"/>
                </a:lnTo>
                <a:lnTo>
                  <a:pt x="301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75"/>
          <p:cNvSpPr/>
          <p:nvPr/>
        </p:nvSpPr>
        <p:spPr>
          <a:xfrm>
            <a:off x="4667250" y="3002650"/>
            <a:ext cx="4476882"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75"/>
          <p:cNvSpPr/>
          <p:nvPr/>
        </p:nvSpPr>
        <p:spPr>
          <a:xfrm>
            <a:off x="4552950" y="1584850"/>
            <a:ext cx="1342466" cy="241405"/>
          </a:xfrm>
          <a:custGeom>
            <a:rect b="b" l="l" r="r" t="t"/>
            <a:pathLst>
              <a:path extrusionOk="0" h="5859" w="146079">
                <a:moveTo>
                  <a:pt x="1" y="1"/>
                </a:moveTo>
                <a:lnTo>
                  <a:pt x="1" y="5858"/>
                </a:lnTo>
                <a:lnTo>
                  <a:pt x="146079" y="5858"/>
                </a:lnTo>
                <a:lnTo>
                  <a:pt x="14607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75"/>
          <p:cNvSpPr txBox="1"/>
          <p:nvPr>
            <p:ph type="ctrTitle"/>
          </p:nvPr>
        </p:nvSpPr>
        <p:spPr>
          <a:xfrm flipH="1">
            <a:off x="2189800" y="1848349"/>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885" name="Google Shape;885;p75"/>
          <p:cNvSpPr txBox="1"/>
          <p:nvPr>
            <p:ph idx="1" type="subTitle"/>
          </p:nvPr>
        </p:nvSpPr>
        <p:spPr>
          <a:xfrm flipH="1">
            <a:off x="2189801" y="2162325"/>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886" name="Google Shape;886;p75"/>
          <p:cNvSpPr txBox="1"/>
          <p:nvPr>
            <p:ph idx="2" type="ctrTitle"/>
          </p:nvPr>
        </p:nvSpPr>
        <p:spPr>
          <a:xfrm flipH="1">
            <a:off x="4811675" y="1848401"/>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887" name="Google Shape;887;p75"/>
          <p:cNvSpPr txBox="1"/>
          <p:nvPr>
            <p:ph idx="3" type="subTitle"/>
          </p:nvPr>
        </p:nvSpPr>
        <p:spPr>
          <a:xfrm flipH="1">
            <a:off x="4811675" y="2163531"/>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888" name="Google Shape;888;p75"/>
          <p:cNvSpPr txBox="1"/>
          <p:nvPr>
            <p:ph idx="4" type="ctrTitle"/>
          </p:nvPr>
        </p:nvSpPr>
        <p:spPr>
          <a:xfrm flipH="1">
            <a:off x="2189796" y="3103412"/>
            <a:ext cx="21639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889" name="Google Shape;889;p75"/>
          <p:cNvSpPr txBox="1"/>
          <p:nvPr>
            <p:ph idx="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890" name="Google Shape;890;p75"/>
          <p:cNvSpPr txBox="1"/>
          <p:nvPr>
            <p:ph idx="6" type="ctrTitle"/>
          </p:nvPr>
        </p:nvSpPr>
        <p:spPr>
          <a:xfrm flipH="1">
            <a:off x="2189800" y="3258286"/>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891" name="Google Shape;891;p75"/>
          <p:cNvSpPr txBox="1"/>
          <p:nvPr>
            <p:ph idx="7" type="subTitle"/>
          </p:nvPr>
        </p:nvSpPr>
        <p:spPr>
          <a:xfrm flipH="1">
            <a:off x="2189801" y="3572262"/>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892" name="Google Shape;892;p75"/>
          <p:cNvSpPr txBox="1"/>
          <p:nvPr>
            <p:ph idx="8" type="ctrTitle"/>
          </p:nvPr>
        </p:nvSpPr>
        <p:spPr>
          <a:xfrm flipH="1">
            <a:off x="4811675" y="3258338"/>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893" name="Google Shape;893;p75"/>
          <p:cNvSpPr txBox="1"/>
          <p:nvPr>
            <p:ph idx="9" type="subTitle"/>
          </p:nvPr>
        </p:nvSpPr>
        <p:spPr>
          <a:xfrm flipH="1">
            <a:off x="4811675" y="3573468"/>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894" name="Shape 894"/>
        <p:cNvGrpSpPr/>
        <p:nvPr/>
      </p:nvGrpSpPr>
      <p:grpSpPr>
        <a:xfrm>
          <a:off x="0" y="0"/>
          <a:ext cx="0" cy="0"/>
          <a:chOff x="0" y="0"/>
          <a:chExt cx="0" cy="0"/>
        </a:xfrm>
      </p:grpSpPr>
      <p:sp>
        <p:nvSpPr>
          <p:cNvPr id="895" name="Google Shape;895;p76"/>
          <p:cNvSpPr txBox="1"/>
          <p:nvPr>
            <p:ph type="ctrTitle"/>
          </p:nvPr>
        </p:nvSpPr>
        <p:spPr>
          <a:xfrm flipH="1">
            <a:off x="2266008" y="1775350"/>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896" name="Google Shape;896;p76"/>
          <p:cNvSpPr txBox="1"/>
          <p:nvPr>
            <p:ph idx="2" type="ctrTitle"/>
          </p:nvPr>
        </p:nvSpPr>
        <p:spPr>
          <a:xfrm flipH="1">
            <a:off x="4714188" y="1775427"/>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897" name="Google Shape;897;p76"/>
          <p:cNvSpPr txBox="1"/>
          <p:nvPr>
            <p:ph idx="1" type="subTitle"/>
          </p:nvPr>
        </p:nvSpPr>
        <p:spPr>
          <a:xfrm flipH="1">
            <a:off x="4714175" y="2208199"/>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898" name="Google Shape;898;p76"/>
          <p:cNvSpPr txBox="1"/>
          <p:nvPr>
            <p:ph idx="3" type="ctrTitle"/>
          </p:nvPr>
        </p:nvSpPr>
        <p:spPr>
          <a:xfrm flipH="1">
            <a:off x="2266001" y="3155675"/>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899" name="Google Shape;899;p76"/>
          <p:cNvSpPr txBox="1"/>
          <p:nvPr>
            <p:ph idx="4" type="subTitle"/>
          </p:nvPr>
        </p:nvSpPr>
        <p:spPr>
          <a:xfrm flipH="1">
            <a:off x="2266000" y="3585925"/>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900" name="Google Shape;900;p76"/>
          <p:cNvSpPr txBox="1"/>
          <p:nvPr>
            <p:ph idx="5" type="ctrTitle"/>
          </p:nvPr>
        </p:nvSpPr>
        <p:spPr>
          <a:xfrm flipH="1">
            <a:off x="4714200" y="3155754"/>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901" name="Google Shape;901;p76"/>
          <p:cNvSpPr txBox="1"/>
          <p:nvPr>
            <p:ph idx="6" type="subTitle"/>
          </p:nvPr>
        </p:nvSpPr>
        <p:spPr>
          <a:xfrm flipH="1">
            <a:off x="4714175" y="3585925"/>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902" name="Google Shape;902;p76"/>
          <p:cNvSpPr txBox="1"/>
          <p:nvPr>
            <p:ph idx="7"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903" name="Google Shape;903;p76"/>
          <p:cNvSpPr txBox="1"/>
          <p:nvPr>
            <p:ph idx="8" type="subTitle"/>
          </p:nvPr>
        </p:nvSpPr>
        <p:spPr>
          <a:xfrm flipH="1">
            <a:off x="2266008" y="2208197"/>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USTOM_14">
    <p:spTree>
      <p:nvGrpSpPr>
        <p:cNvPr id="904" name="Shape 904"/>
        <p:cNvGrpSpPr/>
        <p:nvPr/>
      </p:nvGrpSpPr>
      <p:grpSpPr>
        <a:xfrm>
          <a:off x="0" y="0"/>
          <a:ext cx="0" cy="0"/>
          <a:chOff x="0" y="0"/>
          <a:chExt cx="0" cy="0"/>
        </a:xfrm>
      </p:grpSpPr>
      <p:sp>
        <p:nvSpPr>
          <p:cNvPr id="905" name="Google Shape;905;p77"/>
          <p:cNvSpPr/>
          <p:nvPr/>
        </p:nvSpPr>
        <p:spPr>
          <a:xfrm>
            <a:off x="6200875" y="1515825"/>
            <a:ext cx="2943127" cy="241405"/>
          </a:xfrm>
          <a:custGeom>
            <a:rect b="b" l="l" r="r" t="t"/>
            <a:pathLst>
              <a:path extrusionOk="0" h="5859" w="146079">
                <a:moveTo>
                  <a:pt x="1" y="1"/>
                </a:moveTo>
                <a:lnTo>
                  <a:pt x="1" y="5858"/>
                </a:lnTo>
                <a:lnTo>
                  <a:pt x="146079" y="5858"/>
                </a:lnTo>
                <a:lnTo>
                  <a:pt x="146079" y="1"/>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77"/>
          <p:cNvSpPr txBox="1"/>
          <p:nvPr>
            <p:ph idx="1" type="body"/>
          </p:nvPr>
        </p:nvSpPr>
        <p:spPr>
          <a:xfrm>
            <a:off x="5438700" y="1973025"/>
            <a:ext cx="31242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Font typeface="Raleway SemiBold"/>
              <a:buChar char="●"/>
              <a:defRPr sz="1600"/>
            </a:lvl1pPr>
            <a:lvl2pPr indent="-330200" lvl="1" marL="914400" rtl="0" algn="r">
              <a:spcBef>
                <a:spcPts val="0"/>
              </a:spcBef>
              <a:spcAft>
                <a:spcPts val="0"/>
              </a:spcAft>
              <a:buSzPts val="1600"/>
              <a:buFont typeface="Nunito Light"/>
              <a:buChar char="○"/>
              <a:defRPr sz="1600"/>
            </a:lvl2pPr>
            <a:lvl3pPr indent="-330200" lvl="2" marL="1371600" rtl="0" algn="r">
              <a:spcBef>
                <a:spcPts val="1600"/>
              </a:spcBef>
              <a:spcAft>
                <a:spcPts val="0"/>
              </a:spcAft>
              <a:buSzPts val="1600"/>
              <a:buFont typeface="Nunito Light"/>
              <a:buChar char="■"/>
              <a:defRPr sz="1600"/>
            </a:lvl3pPr>
            <a:lvl4pPr indent="-330200" lvl="3" marL="1828800" rtl="0" algn="r">
              <a:spcBef>
                <a:spcPts val="1600"/>
              </a:spcBef>
              <a:spcAft>
                <a:spcPts val="0"/>
              </a:spcAft>
              <a:buSzPts val="1600"/>
              <a:buFont typeface="Nunito Light"/>
              <a:buChar char="●"/>
              <a:defRPr sz="1600"/>
            </a:lvl4pPr>
            <a:lvl5pPr indent="-330200" lvl="4" marL="2286000" rtl="0" algn="r">
              <a:spcBef>
                <a:spcPts val="1600"/>
              </a:spcBef>
              <a:spcAft>
                <a:spcPts val="0"/>
              </a:spcAft>
              <a:buSzPts val="1600"/>
              <a:buFont typeface="Nunito Light"/>
              <a:buChar char="○"/>
              <a:defRPr sz="1600"/>
            </a:lvl5pPr>
            <a:lvl6pPr indent="-330200" lvl="5" marL="2743200" rtl="0" algn="r">
              <a:spcBef>
                <a:spcPts val="1600"/>
              </a:spcBef>
              <a:spcAft>
                <a:spcPts val="0"/>
              </a:spcAft>
              <a:buSzPts val="1600"/>
              <a:buFont typeface="Nunito Light"/>
              <a:buChar char="■"/>
              <a:defRPr sz="1600"/>
            </a:lvl6pPr>
            <a:lvl7pPr indent="-330200" lvl="6" marL="3200400" rtl="0" algn="r">
              <a:spcBef>
                <a:spcPts val="1600"/>
              </a:spcBef>
              <a:spcAft>
                <a:spcPts val="0"/>
              </a:spcAft>
              <a:buSzPts val="1600"/>
              <a:buFont typeface="Nunito Light"/>
              <a:buChar char="●"/>
              <a:defRPr sz="1600"/>
            </a:lvl7pPr>
            <a:lvl8pPr indent="-330200" lvl="7" marL="3657600" rtl="0" algn="r">
              <a:spcBef>
                <a:spcPts val="1600"/>
              </a:spcBef>
              <a:spcAft>
                <a:spcPts val="0"/>
              </a:spcAft>
              <a:buSzPts val="1600"/>
              <a:buFont typeface="Nunito Light"/>
              <a:buChar char="○"/>
              <a:defRPr sz="1600"/>
            </a:lvl8pPr>
            <a:lvl9pPr indent="-330200" lvl="8" marL="4114800" rtl="0" algn="r">
              <a:spcBef>
                <a:spcPts val="1600"/>
              </a:spcBef>
              <a:spcAft>
                <a:spcPts val="1600"/>
              </a:spcAft>
              <a:buSzPts val="1600"/>
              <a:buFont typeface="Nunito Light"/>
              <a:buChar char="■"/>
              <a:defRPr sz="1600"/>
            </a:lvl9pPr>
          </a:lstStyle>
          <a:p/>
        </p:txBody>
      </p:sp>
      <p:sp>
        <p:nvSpPr>
          <p:cNvPr id="907" name="Google Shape;907;p77"/>
          <p:cNvSpPr txBox="1"/>
          <p:nvPr>
            <p:ph type="title"/>
          </p:nvPr>
        </p:nvSpPr>
        <p:spPr>
          <a:xfrm>
            <a:off x="5438775" y="1168325"/>
            <a:ext cx="31242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
        <p:nvSpPr>
          <p:cNvPr id="908" name="Google Shape;908;p77"/>
          <p:cNvSpPr/>
          <p:nvPr/>
        </p:nvSpPr>
        <p:spPr>
          <a:xfrm>
            <a:off x="8318280" y="5018272"/>
            <a:ext cx="825726" cy="125232"/>
          </a:xfrm>
          <a:custGeom>
            <a:rect b="b" l="l" r="r" t="t"/>
            <a:pathLst>
              <a:path extrusionOk="0" h="2335" w="15396">
                <a:moveTo>
                  <a:pt x="1" y="1"/>
                </a:moveTo>
                <a:lnTo>
                  <a:pt x="1" y="2335"/>
                </a:lnTo>
                <a:lnTo>
                  <a:pt x="15395" y="2335"/>
                </a:lnTo>
                <a:lnTo>
                  <a:pt x="1539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77"/>
          <p:cNvSpPr/>
          <p:nvPr/>
        </p:nvSpPr>
        <p:spPr>
          <a:xfrm>
            <a:off x="6473454" y="5018272"/>
            <a:ext cx="1685830" cy="125232"/>
          </a:xfrm>
          <a:custGeom>
            <a:rect b="b" l="l" r="r" t="t"/>
            <a:pathLst>
              <a:path extrusionOk="0" h="2335" w="31433">
                <a:moveTo>
                  <a:pt x="0" y="1"/>
                </a:moveTo>
                <a:lnTo>
                  <a:pt x="0" y="2335"/>
                </a:lnTo>
                <a:lnTo>
                  <a:pt x="31433" y="2335"/>
                </a:lnTo>
                <a:lnTo>
                  <a:pt x="3143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77"/>
          <p:cNvSpPr/>
          <p:nvPr/>
        </p:nvSpPr>
        <p:spPr>
          <a:xfrm>
            <a:off x="6031569" y="4810127"/>
            <a:ext cx="2520459" cy="125875"/>
          </a:xfrm>
          <a:custGeom>
            <a:rect b="b" l="l" r="r" t="t"/>
            <a:pathLst>
              <a:path extrusionOk="0" h="2347" w="46995">
                <a:moveTo>
                  <a:pt x="0" y="1"/>
                </a:moveTo>
                <a:lnTo>
                  <a:pt x="0" y="2346"/>
                </a:lnTo>
                <a:lnTo>
                  <a:pt x="46994" y="2346"/>
                </a:lnTo>
                <a:lnTo>
                  <a:pt x="4699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1" name="Google Shape;911;p77"/>
          <p:cNvSpPr/>
          <p:nvPr/>
        </p:nvSpPr>
        <p:spPr>
          <a:xfrm>
            <a:off x="5564744" y="4810127"/>
            <a:ext cx="285486" cy="125875"/>
          </a:xfrm>
          <a:custGeom>
            <a:rect b="b" l="l" r="r" t="t"/>
            <a:pathLst>
              <a:path extrusionOk="0" h="2347" w="5323">
                <a:moveTo>
                  <a:pt x="1" y="1"/>
                </a:moveTo>
                <a:lnTo>
                  <a:pt x="1" y="2346"/>
                </a:lnTo>
                <a:lnTo>
                  <a:pt x="5323" y="2346"/>
                </a:lnTo>
                <a:lnTo>
                  <a:pt x="532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USTOM_4_1">
    <p:spTree>
      <p:nvGrpSpPr>
        <p:cNvPr id="912" name="Shape 912"/>
        <p:cNvGrpSpPr/>
        <p:nvPr/>
      </p:nvGrpSpPr>
      <p:grpSpPr>
        <a:xfrm>
          <a:off x="0" y="0"/>
          <a:ext cx="0" cy="0"/>
          <a:chOff x="0" y="0"/>
          <a:chExt cx="0" cy="0"/>
        </a:xfrm>
      </p:grpSpPr>
      <p:sp>
        <p:nvSpPr>
          <p:cNvPr id="913" name="Google Shape;913;p78"/>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4" name="Google Shape;914;p78"/>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5" name="Google Shape;915;p78"/>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6" name="Google Shape;916;p78"/>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7" name="Google Shape;917;p78"/>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8" name="Google Shape;918;p78"/>
          <p:cNvSpPr/>
          <p:nvPr/>
        </p:nvSpPr>
        <p:spPr>
          <a:xfrm flipH="1">
            <a:off x="1299983"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9" name="Google Shape;919;p78"/>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0" name="Google Shape;920;p78"/>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78"/>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78"/>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78"/>
          <p:cNvSpPr/>
          <p:nvPr/>
        </p:nvSpPr>
        <p:spPr>
          <a:xfrm>
            <a:off x="2094075" y="1123150"/>
            <a:ext cx="4955589" cy="4020450"/>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78"/>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3">
  <p:cSld name="CUSTOM_5">
    <p:spTree>
      <p:nvGrpSpPr>
        <p:cNvPr id="925" name="Shape 925"/>
        <p:cNvGrpSpPr/>
        <p:nvPr/>
      </p:nvGrpSpPr>
      <p:grpSpPr>
        <a:xfrm>
          <a:off x="0" y="0"/>
          <a:ext cx="0" cy="0"/>
          <a:chOff x="0" y="0"/>
          <a:chExt cx="0" cy="0"/>
        </a:xfrm>
      </p:grpSpPr>
      <p:sp>
        <p:nvSpPr>
          <p:cNvPr id="926" name="Google Shape;926;p79"/>
          <p:cNvSpPr/>
          <p:nvPr/>
        </p:nvSpPr>
        <p:spPr>
          <a:xfrm>
            <a:off x="1817725" y="0"/>
            <a:ext cx="7326300" cy="3906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79"/>
          <p:cNvSpPr txBox="1"/>
          <p:nvPr>
            <p:ph idx="1" type="body"/>
          </p:nvPr>
        </p:nvSpPr>
        <p:spPr>
          <a:xfrm>
            <a:off x="4579525" y="2388200"/>
            <a:ext cx="39327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Char char="●"/>
              <a:defRPr sz="1600"/>
            </a:lvl1pPr>
            <a:lvl2pPr indent="-330200" lvl="1" marL="914400" rtl="0">
              <a:spcBef>
                <a:spcPts val="0"/>
              </a:spcBef>
              <a:spcAft>
                <a:spcPts val="0"/>
              </a:spcAft>
              <a:buSzPts val="1600"/>
              <a:buChar char="○"/>
              <a:defRPr/>
            </a:lvl2pPr>
            <a:lvl3pPr indent="-323850" lvl="2" marL="1371600" rtl="0">
              <a:spcBef>
                <a:spcPts val="1600"/>
              </a:spcBef>
              <a:spcAft>
                <a:spcPts val="0"/>
              </a:spcAft>
              <a:buSzPts val="1500"/>
              <a:buChar char="■"/>
              <a:defRPr/>
            </a:lvl3pPr>
            <a:lvl4pPr indent="-323850" lvl="3" marL="1828800" rtl="0">
              <a:spcBef>
                <a:spcPts val="1600"/>
              </a:spcBef>
              <a:spcAft>
                <a:spcPts val="0"/>
              </a:spcAft>
              <a:buSzPts val="15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1150" lvl="6" marL="3200400" rtl="0">
              <a:spcBef>
                <a:spcPts val="1600"/>
              </a:spcBef>
              <a:spcAft>
                <a:spcPts val="0"/>
              </a:spcAft>
              <a:buSzPts val="1300"/>
              <a:buChar char="●"/>
              <a:defRPr/>
            </a:lvl7pPr>
            <a:lvl8pPr indent="-311150" lvl="7" marL="3657600" rtl="0">
              <a:spcBef>
                <a:spcPts val="1600"/>
              </a:spcBef>
              <a:spcAft>
                <a:spcPts val="0"/>
              </a:spcAft>
              <a:buSzPts val="1300"/>
              <a:buChar char="○"/>
              <a:defRPr/>
            </a:lvl8pPr>
            <a:lvl9pPr indent="-317500" lvl="8" marL="4114800" rtl="0">
              <a:spcBef>
                <a:spcPts val="1600"/>
              </a:spcBef>
              <a:spcAft>
                <a:spcPts val="1600"/>
              </a:spcAft>
              <a:buSzPts val="1400"/>
              <a:buChar char="■"/>
              <a:defRPr/>
            </a:lvl9pPr>
          </a:lstStyle>
          <a:p/>
        </p:txBody>
      </p:sp>
      <p:sp>
        <p:nvSpPr>
          <p:cNvPr id="928" name="Google Shape;928;p79"/>
          <p:cNvSpPr txBox="1"/>
          <p:nvPr>
            <p:ph type="title"/>
          </p:nvPr>
        </p:nvSpPr>
        <p:spPr>
          <a:xfrm>
            <a:off x="4579531" y="1714800"/>
            <a:ext cx="39633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lgn="r">
              <a:spcBef>
                <a:spcPts val="0"/>
              </a:spcBef>
              <a:spcAft>
                <a:spcPts val="0"/>
              </a:spcAft>
              <a:buNone/>
              <a:defRPr sz="3000"/>
            </a:lvl2pPr>
            <a:lvl3pPr lvl="2" rtl="0" algn="r">
              <a:spcBef>
                <a:spcPts val="0"/>
              </a:spcBef>
              <a:spcAft>
                <a:spcPts val="0"/>
              </a:spcAft>
              <a:buNone/>
              <a:defRPr sz="3000"/>
            </a:lvl3pPr>
            <a:lvl4pPr lvl="3" rtl="0" algn="r">
              <a:spcBef>
                <a:spcPts val="0"/>
              </a:spcBef>
              <a:spcAft>
                <a:spcPts val="0"/>
              </a:spcAft>
              <a:buNone/>
              <a:defRPr sz="3000"/>
            </a:lvl4pPr>
            <a:lvl5pPr lvl="4" rtl="0" algn="r">
              <a:spcBef>
                <a:spcPts val="0"/>
              </a:spcBef>
              <a:spcAft>
                <a:spcPts val="0"/>
              </a:spcAft>
              <a:buNone/>
              <a:defRPr sz="3000"/>
            </a:lvl5pPr>
            <a:lvl6pPr lvl="5" rtl="0" algn="r">
              <a:spcBef>
                <a:spcPts val="0"/>
              </a:spcBef>
              <a:spcAft>
                <a:spcPts val="0"/>
              </a:spcAft>
              <a:buNone/>
              <a:defRPr sz="3000"/>
            </a:lvl6pPr>
            <a:lvl7pPr lvl="6" rtl="0" algn="r">
              <a:spcBef>
                <a:spcPts val="0"/>
              </a:spcBef>
              <a:spcAft>
                <a:spcPts val="0"/>
              </a:spcAft>
              <a:buNone/>
              <a:defRPr sz="3000"/>
            </a:lvl7pPr>
            <a:lvl8pPr lvl="7" rtl="0" algn="r">
              <a:spcBef>
                <a:spcPts val="0"/>
              </a:spcBef>
              <a:spcAft>
                <a:spcPts val="0"/>
              </a:spcAft>
              <a:buNone/>
              <a:defRPr sz="3000"/>
            </a:lvl8pPr>
            <a:lvl9pPr lvl="8" rtl="0" algn="r">
              <a:spcBef>
                <a:spcPts val="0"/>
              </a:spcBef>
              <a:spcAft>
                <a:spcPts val="0"/>
              </a:spcAft>
              <a:buNone/>
              <a:defRPr sz="3000"/>
            </a:lvl9pPr>
          </a:lstStyle>
          <a:p/>
        </p:txBody>
      </p:sp>
      <p:sp>
        <p:nvSpPr>
          <p:cNvPr id="929" name="Google Shape;929;p79"/>
          <p:cNvSpPr/>
          <p:nvPr/>
        </p:nvSpPr>
        <p:spPr>
          <a:xfrm>
            <a:off x="0" y="2156637"/>
            <a:ext cx="2107897" cy="128764"/>
          </a:xfrm>
          <a:custGeom>
            <a:rect b="b" l="l" r="r" t="t"/>
            <a:pathLst>
              <a:path extrusionOk="0" h="8298" w="135840">
                <a:moveTo>
                  <a:pt x="1" y="1"/>
                </a:moveTo>
                <a:lnTo>
                  <a:pt x="1" y="8298"/>
                </a:lnTo>
                <a:lnTo>
                  <a:pt x="135840" y="8298"/>
                </a:lnTo>
                <a:lnTo>
                  <a:pt x="1358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79"/>
          <p:cNvSpPr/>
          <p:nvPr/>
        </p:nvSpPr>
        <p:spPr>
          <a:xfrm>
            <a:off x="2107970" y="2156637"/>
            <a:ext cx="1115538" cy="128764"/>
          </a:xfrm>
          <a:custGeom>
            <a:rect b="b" l="l" r="r" t="t"/>
            <a:pathLst>
              <a:path extrusionOk="0" h="8298" w="71889">
                <a:moveTo>
                  <a:pt x="1" y="1"/>
                </a:moveTo>
                <a:lnTo>
                  <a:pt x="1" y="8298"/>
                </a:lnTo>
                <a:lnTo>
                  <a:pt x="71889" y="8298"/>
                </a:lnTo>
                <a:lnTo>
                  <a:pt x="7188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1" name="Google Shape;931;p79"/>
          <p:cNvSpPr/>
          <p:nvPr/>
        </p:nvSpPr>
        <p:spPr>
          <a:xfrm>
            <a:off x="430892" y="2369856"/>
            <a:ext cx="1645026" cy="128764"/>
          </a:xfrm>
          <a:custGeom>
            <a:rect b="b" l="l" r="r" t="t"/>
            <a:pathLst>
              <a:path extrusionOk="0" h="8298" w="106011">
                <a:moveTo>
                  <a:pt x="1" y="1"/>
                </a:moveTo>
                <a:lnTo>
                  <a:pt x="1" y="8297"/>
                </a:lnTo>
                <a:lnTo>
                  <a:pt x="106011" y="8297"/>
                </a:lnTo>
                <a:lnTo>
                  <a:pt x="10601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2" name="Google Shape;932;p79"/>
          <p:cNvSpPr/>
          <p:nvPr/>
        </p:nvSpPr>
        <p:spPr>
          <a:xfrm>
            <a:off x="1597826" y="2369856"/>
            <a:ext cx="478141" cy="128764"/>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79"/>
          <p:cNvSpPr/>
          <p:nvPr/>
        </p:nvSpPr>
        <p:spPr>
          <a:xfrm>
            <a:off x="2665754" y="2369856"/>
            <a:ext cx="557777" cy="128764"/>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p79"/>
          <p:cNvSpPr/>
          <p:nvPr/>
        </p:nvSpPr>
        <p:spPr>
          <a:xfrm>
            <a:off x="0" y="3222713"/>
            <a:ext cx="1472750" cy="128392"/>
          </a:xfrm>
          <a:custGeom>
            <a:rect b="b" l="l" r="r" t="t"/>
            <a:pathLst>
              <a:path extrusionOk="0" h="8274" w="94909">
                <a:moveTo>
                  <a:pt x="1" y="1"/>
                </a:moveTo>
                <a:lnTo>
                  <a:pt x="1" y="8274"/>
                </a:lnTo>
                <a:lnTo>
                  <a:pt x="94908" y="8274"/>
                </a:lnTo>
                <a:lnTo>
                  <a:pt x="949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79"/>
          <p:cNvSpPr/>
          <p:nvPr/>
        </p:nvSpPr>
        <p:spPr>
          <a:xfrm>
            <a:off x="2202118" y="2369856"/>
            <a:ext cx="128764" cy="128764"/>
          </a:xfrm>
          <a:custGeom>
            <a:rect b="b" l="l" r="r" t="t"/>
            <a:pathLst>
              <a:path extrusionOk="0" h="8298" w="8298">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6" name="Google Shape;936;p79"/>
          <p:cNvSpPr/>
          <p:nvPr/>
        </p:nvSpPr>
        <p:spPr>
          <a:xfrm>
            <a:off x="2406772" y="2369856"/>
            <a:ext cx="128764" cy="128764"/>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7" name="Google Shape;937;p79"/>
          <p:cNvSpPr/>
          <p:nvPr/>
        </p:nvSpPr>
        <p:spPr>
          <a:xfrm>
            <a:off x="2061089" y="2796292"/>
            <a:ext cx="128764" cy="128749"/>
          </a:xfrm>
          <a:custGeom>
            <a:rect b="b" l="l" r="r" t="t"/>
            <a:pathLst>
              <a:path extrusionOk="0" h="8297" w="8298">
                <a:moveTo>
                  <a:pt x="0" y="0"/>
                </a:moveTo>
                <a:lnTo>
                  <a:pt x="0" y="8297"/>
                </a:lnTo>
                <a:lnTo>
                  <a:pt x="8297" y="8297"/>
                </a:lnTo>
                <a:lnTo>
                  <a:pt x="8297"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8" name="Google Shape;938;p79"/>
          <p:cNvSpPr/>
          <p:nvPr/>
        </p:nvSpPr>
        <p:spPr>
          <a:xfrm>
            <a:off x="1856436" y="2796292"/>
            <a:ext cx="128376" cy="128749"/>
          </a:xfrm>
          <a:custGeom>
            <a:rect b="b" l="l" r="r" t="t"/>
            <a:pathLst>
              <a:path extrusionOk="0" h="8297" w="8273">
                <a:moveTo>
                  <a:pt x="0" y="0"/>
                </a:moveTo>
                <a:lnTo>
                  <a:pt x="0" y="8297"/>
                </a:lnTo>
                <a:lnTo>
                  <a:pt x="8273" y="8297"/>
                </a:lnTo>
                <a:lnTo>
                  <a:pt x="827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79"/>
          <p:cNvSpPr/>
          <p:nvPr/>
        </p:nvSpPr>
        <p:spPr>
          <a:xfrm>
            <a:off x="641505" y="2796292"/>
            <a:ext cx="128764" cy="128749"/>
          </a:xfrm>
          <a:custGeom>
            <a:rect b="b" l="l" r="r" t="t"/>
            <a:pathLst>
              <a:path extrusionOk="0" h="8297" w="8298">
                <a:moveTo>
                  <a:pt x="1" y="0"/>
                </a:moveTo>
                <a:lnTo>
                  <a:pt x="1"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79"/>
          <p:cNvSpPr/>
          <p:nvPr/>
        </p:nvSpPr>
        <p:spPr>
          <a:xfrm>
            <a:off x="3094800" y="2583074"/>
            <a:ext cx="128749" cy="128764"/>
          </a:xfrm>
          <a:custGeom>
            <a:rect b="b" l="l" r="r" t="t"/>
            <a:pathLst>
              <a:path extrusionOk="0" h="8298"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79"/>
          <p:cNvSpPr/>
          <p:nvPr/>
        </p:nvSpPr>
        <p:spPr>
          <a:xfrm>
            <a:off x="191634" y="2369856"/>
            <a:ext cx="128764" cy="128764"/>
          </a:xfrm>
          <a:custGeom>
            <a:rect b="b" l="l" r="r" t="t"/>
            <a:pathLst>
              <a:path extrusionOk="0" h="8298" w="8298">
                <a:moveTo>
                  <a:pt x="1" y="1"/>
                </a:moveTo>
                <a:lnTo>
                  <a:pt x="1"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79"/>
          <p:cNvSpPr/>
          <p:nvPr/>
        </p:nvSpPr>
        <p:spPr>
          <a:xfrm>
            <a:off x="1339573" y="3009138"/>
            <a:ext cx="1644653" cy="128749"/>
          </a:xfrm>
          <a:custGeom>
            <a:rect b="b" l="l" r="r" t="t"/>
            <a:pathLst>
              <a:path extrusionOk="0" h="8297" w="105987">
                <a:moveTo>
                  <a:pt x="1" y="0"/>
                </a:moveTo>
                <a:lnTo>
                  <a:pt x="1" y="8297"/>
                </a:lnTo>
                <a:lnTo>
                  <a:pt x="105987" y="8297"/>
                </a:lnTo>
                <a:lnTo>
                  <a:pt x="10598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3" name="Google Shape;943;p79"/>
          <p:cNvSpPr/>
          <p:nvPr/>
        </p:nvSpPr>
        <p:spPr>
          <a:xfrm>
            <a:off x="1339573" y="3009138"/>
            <a:ext cx="478156" cy="128749"/>
          </a:xfrm>
          <a:custGeom>
            <a:rect b="b" l="l" r="r" t="t"/>
            <a:pathLst>
              <a:path extrusionOk="0" h="8297" w="30814">
                <a:moveTo>
                  <a:pt x="1" y="0"/>
                </a:moveTo>
                <a:lnTo>
                  <a:pt x="1" y="8297"/>
                </a:lnTo>
                <a:lnTo>
                  <a:pt x="30813" y="8297"/>
                </a:lnTo>
                <a:lnTo>
                  <a:pt x="3081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4" name="Google Shape;944;p79"/>
          <p:cNvSpPr/>
          <p:nvPr/>
        </p:nvSpPr>
        <p:spPr>
          <a:xfrm>
            <a:off x="0" y="3009510"/>
            <a:ext cx="749775" cy="128376"/>
          </a:xfrm>
          <a:custGeom>
            <a:rect b="b" l="l" r="r" t="t"/>
            <a:pathLst>
              <a:path extrusionOk="0" h="8273" w="48318">
                <a:moveTo>
                  <a:pt x="1" y="0"/>
                </a:moveTo>
                <a:lnTo>
                  <a:pt x="1" y="8273"/>
                </a:lnTo>
                <a:lnTo>
                  <a:pt x="48318" y="8273"/>
                </a:lnTo>
                <a:lnTo>
                  <a:pt x="4831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79"/>
          <p:cNvSpPr/>
          <p:nvPr/>
        </p:nvSpPr>
        <p:spPr>
          <a:xfrm>
            <a:off x="1084687" y="3009138"/>
            <a:ext cx="128764" cy="128749"/>
          </a:xfrm>
          <a:custGeom>
            <a:rect b="b" l="l" r="r" t="t"/>
            <a:pathLst>
              <a:path extrusionOk="0" h="8297" w="8298">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79"/>
          <p:cNvSpPr/>
          <p:nvPr/>
        </p:nvSpPr>
        <p:spPr>
          <a:xfrm>
            <a:off x="879662" y="3009138"/>
            <a:ext cx="128749" cy="128749"/>
          </a:xfrm>
          <a:custGeom>
            <a:rect b="b" l="l" r="r" t="t"/>
            <a:pathLst>
              <a:path extrusionOk="0" h="8297"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7" name="Google Shape;947;p79"/>
          <p:cNvSpPr/>
          <p:nvPr/>
        </p:nvSpPr>
        <p:spPr>
          <a:xfrm>
            <a:off x="533979" y="3435558"/>
            <a:ext cx="128749" cy="128764"/>
          </a:xfrm>
          <a:custGeom>
            <a:rect b="b" l="l" r="r" t="t"/>
            <a:pathLst>
              <a:path extrusionOk="0" h="8298" w="8297">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8" name="Google Shape;948;p79"/>
          <p:cNvSpPr/>
          <p:nvPr/>
        </p:nvSpPr>
        <p:spPr>
          <a:xfrm>
            <a:off x="338622" y="3435558"/>
            <a:ext cx="128749" cy="128764"/>
          </a:xfrm>
          <a:custGeom>
            <a:rect b="b" l="l" r="r" t="t"/>
            <a:pathLst>
              <a:path extrusionOk="0" h="8298" w="8297">
                <a:moveTo>
                  <a:pt x="0" y="1"/>
                </a:moveTo>
                <a:lnTo>
                  <a:pt x="0" y="8297"/>
                </a:lnTo>
                <a:lnTo>
                  <a:pt x="8297" y="8297"/>
                </a:lnTo>
                <a:lnTo>
                  <a:pt x="829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9" name="Google Shape;949;p79"/>
          <p:cNvSpPr/>
          <p:nvPr/>
        </p:nvSpPr>
        <p:spPr>
          <a:xfrm>
            <a:off x="142891" y="3435558"/>
            <a:ext cx="128764" cy="128764"/>
          </a:xfrm>
          <a:custGeom>
            <a:rect b="b" l="l" r="r" t="t"/>
            <a:pathLst>
              <a:path extrusionOk="0" h="8298" w="8298">
                <a:moveTo>
                  <a:pt x="0" y="1"/>
                </a:moveTo>
                <a:lnTo>
                  <a:pt x="0"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0" name="Google Shape;950;p79"/>
          <p:cNvSpPr/>
          <p:nvPr/>
        </p:nvSpPr>
        <p:spPr>
          <a:xfrm>
            <a:off x="3094800" y="3009138"/>
            <a:ext cx="128749" cy="128749"/>
          </a:xfrm>
          <a:custGeom>
            <a:rect b="b" l="l" r="r" t="t"/>
            <a:pathLst>
              <a:path extrusionOk="0" h="8297" w="8297">
                <a:moveTo>
                  <a:pt x="0" y="0"/>
                </a:moveTo>
                <a:lnTo>
                  <a:pt x="0" y="8297"/>
                </a:lnTo>
                <a:lnTo>
                  <a:pt x="8297" y="8297"/>
                </a:lnTo>
                <a:lnTo>
                  <a:pt x="8297"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79"/>
          <p:cNvSpPr/>
          <p:nvPr/>
        </p:nvSpPr>
        <p:spPr>
          <a:xfrm>
            <a:off x="1676332" y="2583074"/>
            <a:ext cx="1314984" cy="128764"/>
          </a:xfrm>
          <a:custGeom>
            <a:rect b="b" l="l" r="r" t="t"/>
            <a:pathLst>
              <a:path extrusionOk="0" h="8298" w="84742">
                <a:moveTo>
                  <a:pt x="1" y="0"/>
                </a:moveTo>
                <a:lnTo>
                  <a:pt x="1" y="8297"/>
                </a:lnTo>
                <a:lnTo>
                  <a:pt x="84741" y="8297"/>
                </a:lnTo>
                <a:lnTo>
                  <a:pt x="84741"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79"/>
          <p:cNvSpPr/>
          <p:nvPr/>
        </p:nvSpPr>
        <p:spPr>
          <a:xfrm>
            <a:off x="2267232" y="2796292"/>
            <a:ext cx="956281" cy="128749"/>
          </a:xfrm>
          <a:custGeom>
            <a:rect b="b" l="l" r="r" t="t"/>
            <a:pathLst>
              <a:path extrusionOk="0" h="8297" w="61626">
                <a:moveTo>
                  <a:pt x="1" y="0"/>
                </a:moveTo>
                <a:lnTo>
                  <a:pt x="1" y="8297"/>
                </a:lnTo>
                <a:lnTo>
                  <a:pt x="61626" y="8297"/>
                </a:lnTo>
                <a:lnTo>
                  <a:pt x="61626"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79"/>
          <p:cNvSpPr/>
          <p:nvPr/>
        </p:nvSpPr>
        <p:spPr>
          <a:xfrm>
            <a:off x="641505" y="2796292"/>
            <a:ext cx="896384" cy="128749"/>
          </a:xfrm>
          <a:custGeom>
            <a:rect b="b" l="l" r="r" t="t"/>
            <a:pathLst>
              <a:path extrusionOk="0" h="8297" w="57766">
                <a:moveTo>
                  <a:pt x="1" y="0"/>
                </a:moveTo>
                <a:lnTo>
                  <a:pt x="1" y="8297"/>
                </a:lnTo>
                <a:lnTo>
                  <a:pt x="57765" y="8297"/>
                </a:lnTo>
                <a:lnTo>
                  <a:pt x="57765"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79"/>
          <p:cNvSpPr/>
          <p:nvPr/>
        </p:nvSpPr>
        <p:spPr>
          <a:xfrm>
            <a:off x="0" y="2796292"/>
            <a:ext cx="449495" cy="128749"/>
          </a:xfrm>
          <a:custGeom>
            <a:rect b="b" l="l" r="r" t="t"/>
            <a:pathLst>
              <a:path extrusionOk="0" h="8297" w="28967">
                <a:moveTo>
                  <a:pt x="1" y="0"/>
                </a:moveTo>
                <a:lnTo>
                  <a:pt x="1" y="8297"/>
                </a:lnTo>
                <a:lnTo>
                  <a:pt x="28967" y="8297"/>
                </a:lnTo>
                <a:lnTo>
                  <a:pt x="2896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79"/>
          <p:cNvSpPr/>
          <p:nvPr/>
        </p:nvSpPr>
        <p:spPr>
          <a:xfrm>
            <a:off x="1676332" y="3222340"/>
            <a:ext cx="1547157" cy="128764"/>
          </a:xfrm>
          <a:custGeom>
            <a:rect b="b" l="l" r="r" t="t"/>
            <a:pathLst>
              <a:path extrusionOk="0" h="8298" w="99704">
                <a:moveTo>
                  <a:pt x="1" y="1"/>
                </a:moveTo>
                <a:lnTo>
                  <a:pt x="1" y="8298"/>
                </a:lnTo>
                <a:lnTo>
                  <a:pt x="99704" y="8298"/>
                </a:lnTo>
                <a:lnTo>
                  <a:pt x="99704"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79"/>
          <p:cNvSpPr/>
          <p:nvPr/>
        </p:nvSpPr>
        <p:spPr>
          <a:xfrm>
            <a:off x="2522506" y="3435558"/>
            <a:ext cx="701019" cy="128764"/>
          </a:xfrm>
          <a:custGeom>
            <a:rect b="b" l="l" r="r" t="t"/>
            <a:pathLst>
              <a:path extrusionOk="0" h="8298" w="45176">
                <a:moveTo>
                  <a:pt x="0" y="1"/>
                </a:moveTo>
                <a:lnTo>
                  <a:pt x="0" y="8297"/>
                </a:lnTo>
                <a:lnTo>
                  <a:pt x="45176" y="8297"/>
                </a:lnTo>
                <a:lnTo>
                  <a:pt x="45176"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7" name="Google Shape;957;p79"/>
          <p:cNvSpPr/>
          <p:nvPr/>
        </p:nvSpPr>
        <p:spPr>
          <a:xfrm>
            <a:off x="0" y="2583074"/>
            <a:ext cx="1277773" cy="128764"/>
          </a:xfrm>
          <a:custGeom>
            <a:rect b="b" l="l" r="r" t="t"/>
            <a:pathLst>
              <a:path extrusionOk="0" h="8298" w="82344">
                <a:moveTo>
                  <a:pt x="1" y="0"/>
                </a:moveTo>
                <a:lnTo>
                  <a:pt x="1" y="8297"/>
                </a:lnTo>
                <a:lnTo>
                  <a:pt x="82343" y="8297"/>
                </a:lnTo>
                <a:lnTo>
                  <a:pt x="8234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8" name="Google Shape;958;p79"/>
          <p:cNvSpPr/>
          <p:nvPr/>
        </p:nvSpPr>
        <p:spPr>
          <a:xfrm>
            <a:off x="812313" y="3435558"/>
            <a:ext cx="1562783" cy="128764"/>
          </a:xfrm>
          <a:custGeom>
            <a:rect b="b" l="l" r="r" t="t"/>
            <a:pathLst>
              <a:path extrusionOk="0" h="8298" w="100711">
                <a:moveTo>
                  <a:pt x="0" y="1"/>
                </a:moveTo>
                <a:lnTo>
                  <a:pt x="0" y="8297"/>
                </a:lnTo>
                <a:lnTo>
                  <a:pt x="100710" y="8297"/>
                </a:lnTo>
                <a:lnTo>
                  <a:pt x="10071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79"/>
          <p:cNvSpPr/>
          <p:nvPr/>
        </p:nvSpPr>
        <p:spPr>
          <a:xfrm>
            <a:off x="3223538" y="1474200"/>
            <a:ext cx="1086520" cy="2772465"/>
          </a:xfrm>
          <a:custGeom>
            <a:rect b="b" l="l" r="r" t="t"/>
            <a:pathLst>
              <a:path extrusionOk="0" h="178667" w="70019">
                <a:moveTo>
                  <a:pt x="1" y="1"/>
                </a:moveTo>
                <a:lnTo>
                  <a:pt x="1" y="22085"/>
                </a:lnTo>
                <a:lnTo>
                  <a:pt x="7434" y="22085"/>
                </a:lnTo>
                <a:cubicBezTo>
                  <a:pt x="22133" y="22637"/>
                  <a:pt x="29495" y="30574"/>
                  <a:pt x="29495" y="45848"/>
                </a:cubicBezTo>
                <a:lnTo>
                  <a:pt x="29495" y="60259"/>
                </a:lnTo>
                <a:cubicBezTo>
                  <a:pt x="29495" y="76397"/>
                  <a:pt x="35082" y="85941"/>
                  <a:pt x="46256" y="88914"/>
                </a:cubicBezTo>
                <a:lnTo>
                  <a:pt x="46256" y="89753"/>
                </a:lnTo>
                <a:cubicBezTo>
                  <a:pt x="35082" y="92727"/>
                  <a:pt x="29495" y="102270"/>
                  <a:pt x="29495" y="118408"/>
                </a:cubicBezTo>
                <a:lnTo>
                  <a:pt x="29495" y="132843"/>
                </a:lnTo>
                <a:cubicBezTo>
                  <a:pt x="29495" y="148405"/>
                  <a:pt x="22133" y="156390"/>
                  <a:pt x="7434" y="156822"/>
                </a:cubicBezTo>
                <a:lnTo>
                  <a:pt x="1" y="156822"/>
                </a:lnTo>
                <a:lnTo>
                  <a:pt x="1" y="178666"/>
                </a:lnTo>
                <a:lnTo>
                  <a:pt x="7434" y="178666"/>
                </a:lnTo>
                <a:cubicBezTo>
                  <a:pt x="21869" y="178379"/>
                  <a:pt x="33259" y="174038"/>
                  <a:pt x="41604" y="165622"/>
                </a:cubicBezTo>
                <a:cubicBezTo>
                  <a:pt x="49948" y="157205"/>
                  <a:pt x="54121" y="145072"/>
                  <a:pt x="54121" y="129222"/>
                </a:cubicBezTo>
                <a:lnTo>
                  <a:pt x="54121" y="115866"/>
                </a:lnTo>
                <a:cubicBezTo>
                  <a:pt x="54121" y="111046"/>
                  <a:pt x="55032" y="107234"/>
                  <a:pt x="56878" y="104404"/>
                </a:cubicBezTo>
                <a:cubicBezTo>
                  <a:pt x="58701" y="101575"/>
                  <a:pt x="61266" y="100160"/>
                  <a:pt x="64503" y="100160"/>
                </a:cubicBezTo>
                <a:lnTo>
                  <a:pt x="70019" y="100160"/>
                </a:lnTo>
                <a:lnTo>
                  <a:pt x="70019" y="78315"/>
                </a:lnTo>
                <a:lnTo>
                  <a:pt x="64503" y="78315"/>
                </a:lnTo>
                <a:cubicBezTo>
                  <a:pt x="61266" y="78315"/>
                  <a:pt x="58701" y="76901"/>
                  <a:pt x="56878" y="74071"/>
                </a:cubicBezTo>
                <a:cubicBezTo>
                  <a:pt x="55032" y="71242"/>
                  <a:pt x="54121" y="67405"/>
                  <a:pt x="54121" y="62609"/>
                </a:cubicBezTo>
                <a:lnTo>
                  <a:pt x="54121" y="49661"/>
                </a:lnTo>
                <a:cubicBezTo>
                  <a:pt x="54121" y="33667"/>
                  <a:pt x="49972" y="21510"/>
                  <a:pt x="41700" y="13165"/>
                </a:cubicBezTo>
                <a:cubicBezTo>
                  <a:pt x="33427" y="4821"/>
                  <a:pt x="22013" y="433"/>
                  <a:pt x="7434" y="1"/>
                </a:cubicBez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79"/>
          <p:cNvSpPr/>
          <p:nvPr/>
        </p:nvSpPr>
        <p:spPr>
          <a:xfrm>
            <a:off x="-12" y="4446900"/>
            <a:ext cx="1086600" cy="69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CUSTOM_8">
    <p:spTree>
      <p:nvGrpSpPr>
        <p:cNvPr id="961" name="Shape 961"/>
        <p:cNvGrpSpPr/>
        <p:nvPr/>
      </p:nvGrpSpPr>
      <p:grpSpPr>
        <a:xfrm>
          <a:off x="0" y="0"/>
          <a:ext cx="0" cy="0"/>
          <a:chOff x="0" y="0"/>
          <a:chExt cx="0" cy="0"/>
        </a:xfrm>
      </p:grpSpPr>
      <p:sp>
        <p:nvSpPr>
          <p:cNvPr id="962" name="Google Shape;962;p80"/>
          <p:cNvSpPr/>
          <p:nvPr/>
        </p:nvSpPr>
        <p:spPr>
          <a:xfrm>
            <a:off x="5445850" y="1359975"/>
            <a:ext cx="3697248" cy="1208576"/>
          </a:xfrm>
          <a:custGeom>
            <a:rect b="b" l="l" r="r" t="t"/>
            <a:pathLst>
              <a:path extrusionOk="0" h="37768" w="115539">
                <a:moveTo>
                  <a:pt x="1" y="0"/>
                </a:moveTo>
                <a:lnTo>
                  <a:pt x="115539" y="0"/>
                </a:lnTo>
                <a:lnTo>
                  <a:pt x="115539" y="37767"/>
                </a:lnTo>
                <a:lnTo>
                  <a:pt x="1" y="37767"/>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3" name="Google Shape;963;p80"/>
          <p:cNvSpPr/>
          <p:nvPr/>
        </p:nvSpPr>
        <p:spPr>
          <a:xfrm>
            <a:off x="-899" y="2568525"/>
            <a:ext cx="3697248" cy="1208544"/>
          </a:xfrm>
          <a:custGeom>
            <a:rect b="b" l="l" r="r" t="t"/>
            <a:pathLst>
              <a:path extrusionOk="0" h="37767" w="115539">
                <a:moveTo>
                  <a:pt x="0" y="0"/>
                </a:moveTo>
                <a:lnTo>
                  <a:pt x="115538" y="0"/>
                </a:lnTo>
                <a:lnTo>
                  <a:pt x="115538" y="37767"/>
                </a:lnTo>
                <a:lnTo>
                  <a:pt x="0" y="37767"/>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80"/>
          <p:cNvSpPr/>
          <p:nvPr/>
        </p:nvSpPr>
        <p:spPr>
          <a:xfrm>
            <a:off x="-905" y="-3217"/>
            <a:ext cx="3697248" cy="357024"/>
          </a:xfrm>
          <a:custGeom>
            <a:rect b="b" l="l" r="r" t="t"/>
            <a:pathLst>
              <a:path extrusionOk="0" h="11157" w="115539">
                <a:moveTo>
                  <a:pt x="0" y="0"/>
                </a:moveTo>
                <a:lnTo>
                  <a:pt x="115538" y="0"/>
                </a:lnTo>
                <a:lnTo>
                  <a:pt x="115538" y="11156"/>
                </a:lnTo>
                <a:lnTo>
                  <a:pt x="0" y="11156"/>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80"/>
          <p:cNvSpPr/>
          <p:nvPr/>
        </p:nvSpPr>
        <p:spPr>
          <a:xfrm>
            <a:off x="-905" y="3584623"/>
            <a:ext cx="417216" cy="384864"/>
          </a:xfrm>
          <a:custGeom>
            <a:rect b="b" l="l" r="r" t="t"/>
            <a:pathLst>
              <a:path extrusionOk="0" h="12027" w="13038">
                <a:moveTo>
                  <a:pt x="0" y="1"/>
                </a:moveTo>
                <a:lnTo>
                  <a:pt x="13037" y="1"/>
                </a:lnTo>
                <a:lnTo>
                  <a:pt x="13037" y="12026"/>
                </a:lnTo>
                <a:lnTo>
                  <a:pt x="0"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80"/>
          <p:cNvSpPr/>
          <p:nvPr/>
        </p:nvSpPr>
        <p:spPr>
          <a:xfrm>
            <a:off x="8017591" y="1161103"/>
            <a:ext cx="1125504" cy="384832"/>
          </a:xfrm>
          <a:custGeom>
            <a:rect b="b" l="l" r="r" t="t"/>
            <a:pathLst>
              <a:path extrusionOk="0" h="12026" w="35172">
                <a:moveTo>
                  <a:pt x="1" y="0"/>
                </a:moveTo>
                <a:lnTo>
                  <a:pt x="35172" y="0"/>
                </a:lnTo>
                <a:lnTo>
                  <a:pt x="35172" y="12026"/>
                </a:lnTo>
                <a:lnTo>
                  <a:pt x="1"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7" name="Google Shape;967;p80"/>
          <p:cNvSpPr txBox="1"/>
          <p:nvPr>
            <p:ph idx="1" type="subTitle"/>
          </p:nvPr>
        </p:nvSpPr>
        <p:spPr>
          <a:xfrm>
            <a:off x="5626675" y="1941426"/>
            <a:ext cx="2391600" cy="4662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500"/>
              <a:buNone/>
              <a:defRPr sz="1500">
                <a:solidFill>
                  <a:schemeClr val="dk1"/>
                </a:solidFill>
              </a:defRPr>
            </a:lvl2pPr>
            <a:lvl3pPr lvl="2" rtl="0">
              <a:lnSpc>
                <a:spcPct val="100000"/>
              </a:lnSpc>
              <a:spcBef>
                <a:spcPts val="0"/>
              </a:spcBef>
              <a:spcAft>
                <a:spcPts val="0"/>
              </a:spcAft>
              <a:buClr>
                <a:schemeClr val="dk1"/>
              </a:buClr>
              <a:buSzPts val="1500"/>
              <a:buNone/>
              <a:defRPr sz="1500">
                <a:solidFill>
                  <a:schemeClr val="dk1"/>
                </a:solidFill>
              </a:defRPr>
            </a:lvl3pPr>
            <a:lvl4pPr lvl="3" rtl="0">
              <a:lnSpc>
                <a:spcPct val="100000"/>
              </a:lnSpc>
              <a:spcBef>
                <a:spcPts val="0"/>
              </a:spcBef>
              <a:spcAft>
                <a:spcPts val="0"/>
              </a:spcAft>
              <a:buClr>
                <a:schemeClr val="dk1"/>
              </a:buClr>
              <a:buSzPts val="1500"/>
              <a:buNone/>
              <a:defRPr sz="1500">
                <a:solidFill>
                  <a:schemeClr val="dk1"/>
                </a:solidFill>
              </a:defRPr>
            </a:lvl4pPr>
            <a:lvl5pPr lvl="4" rtl="0">
              <a:lnSpc>
                <a:spcPct val="100000"/>
              </a:lnSpc>
              <a:spcBef>
                <a:spcPts val="0"/>
              </a:spcBef>
              <a:spcAft>
                <a:spcPts val="0"/>
              </a:spcAft>
              <a:buClr>
                <a:schemeClr val="dk1"/>
              </a:buClr>
              <a:buSzPts val="1500"/>
              <a:buNone/>
              <a:defRPr sz="1500">
                <a:solidFill>
                  <a:schemeClr val="dk1"/>
                </a:solidFill>
              </a:defRPr>
            </a:lvl5pPr>
            <a:lvl6pPr lvl="5" rtl="0">
              <a:lnSpc>
                <a:spcPct val="100000"/>
              </a:lnSpc>
              <a:spcBef>
                <a:spcPts val="0"/>
              </a:spcBef>
              <a:spcAft>
                <a:spcPts val="0"/>
              </a:spcAft>
              <a:buClr>
                <a:schemeClr val="dk1"/>
              </a:buClr>
              <a:buSzPts val="1500"/>
              <a:buNone/>
              <a:defRPr sz="1500">
                <a:solidFill>
                  <a:schemeClr val="dk1"/>
                </a:solidFill>
              </a:defRPr>
            </a:lvl6pPr>
            <a:lvl7pPr lvl="6" rtl="0">
              <a:lnSpc>
                <a:spcPct val="100000"/>
              </a:lnSpc>
              <a:spcBef>
                <a:spcPts val="0"/>
              </a:spcBef>
              <a:spcAft>
                <a:spcPts val="0"/>
              </a:spcAft>
              <a:buClr>
                <a:schemeClr val="dk1"/>
              </a:buClr>
              <a:buSzPts val="1500"/>
              <a:buNone/>
              <a:defRPr sz="1500">
                <a:solidFill>
                  <a:schemeClr val="dk1"/>
                </a:solidFill>
              </a:defRPr>
            </a:lvl7pPr>
            <a:lvl8pPr lvl="7" rtl="0">
              <a:lnSpc>
                <a:spcPct val="100000"/>
              </a:lnSpc>
              <a:spcBef>
                <a:spcPts val="0"/>
              </a:spcBef>
              <a:spcAft>
                <a:spcPts val="0"/>
              </a:spcAft>
              <a:buClr>
                <a:schemeClr val="dk1"/>
              </a:buClr>
              <a:buSzPts val="1500"/>
              <a:buNone/>
              <a:defRPr sz="1500">
                <a:solidFill>
                  <a:schemeClr val="dk1"/>
                </a:solidFill>
              </a:defRPr>
            </a:lvl8pPr>
            <a:lvl9pPr lvl="8" rtl="0">
              <a:lnSpc>
                <a:spcPct val="100000"/>
              </a:lnSpc>
              <a:spcBef>
                <a:spcPts val="0"/>
              </a:spcBef>
              <a:spcAft>
                <a:spcPts val="0"/>
              </a:spcAft>
              <a:buClr>
                <a:schemeClr val="dk1"/>
              </a:buClr>
              <a:buSzPts val="1500"/>
              <a:buNone/>
              <a:defRPr sz="1500">
                <a:solidFill>
                  <a:schemeClr val="dk1"/>
                </a:solidFill>
              </a:defRPr>
            </a:lvl9pPr>
          </a:lstStyle>
          <a:p/>
        </p:txBody>
      </p:sp>
      <p:sp>
        <p:nvSpPr>
          <p:cNvPr id="968" name="Google Shape;968;p80"/>
          <p:cNvSpPr txBox="1"/>
          <p:nvPr>
            <p:ph idx="2" type="subTitle"/>
          </p:nvPr>
        </p:nvSpPr>
        <p:spPr>
          <a:xfrm>
            <a:off x="1129300" y="3151101"/>
            <a:ext cx="2391600" cy="4683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500"/>
              <a:buNone/>
              <a:defRPr sz="1400"/>
            </a:lvl1pPr>
            <a:lvl2pPr lvl="1" rtl="0" algn="r">
              <a:lnSpc>
                <a:spcPct val="100000"/>
              </a:lnSpc>
              <a:spcBef>
                <a:spcPts val="0"/>
              </a:spcBef>
              <a:spcAft>
                <a:spcPts val="0"/>
              </a:spcAft>
              <a:buSzPts val="1500"/>
              <a:buNone/>
              <a:defRPr sz="1500"/>
            </a:lvl2pPr>
            <a:lvl3pPr lvl="2" rtl="0" algn="r">
              <a:lnSpc>
                <a:spcPct val="100000"/>
              </a:lnSpc>
              <a:spcBef>
                <a:spcPts val="0"/>
              </a:spcBef>
              <a:spcAft>
                <a:spcPts val="0"/>
              </a:spcAft>
              <a:buSzPts val="1500"/>
              <a:buNone/>
              <a:defRPr sz="1500"/>
            </a:lvl3pPr>
            <a:lvl4pPr lvl="3" rtl="0" algn="r">
              <a:lnSpc>
                <a:spcPct val="100000"/>
              </a:lnSpc>
              <a:spcBef>
                <a:spcPts val="0"/>
              </a:spcBef>
              <a:spcAft>
                <a:spcPts val="0"/>
              </a:spcAft>
              <a:buSzPts val="1500"/>
              <a:buNone/>
              <a:defRPr sz="1500"/>
            </a:lvl4pPr>
            <a:lvl5pPr lvl="4" rtl="0" algn="r">
              <a:lnSpc>
                <a:spcPct val="100000"/>
              </a:lnSpc>
              <a:spcBef>
                <a:spcPts val="0"/>
              </a:spcBef>
              <a:spcAft>
                <a:spcPts val="0"/>
              </a:spcAft>
              <a:buSzPts val="1500"/>
              <a:buNone/>
              <a:defRPr sz="1500"/>
            </a:lvl5pPr>
            <a:lvl6pPr lvl="5" rtl="0" algn="r">
              <a:lnSpc>
                <a:spcPct val="100000"/>
              </a:lnSpc>
              <a:spcBef>
                <a:spcPts val="0"/>
              </a:spcBef>
              <a:spcAft>
                <a:spcPts val="0"/>
              </a:spcAft>
              <a:buSzPts val="1500"/>
              <a:buNone/>
              <a:defRPr sz="1500"/>
            </a:lvl6pPr>
            <a:lvl7pPr lvl="6" rtl="0" algn="r">
              <a:lnSpc>
                <a:spcPct val="100000"/>
              </a:lnSpc>
              <a:spcBef>
                <a:spcPts val="0"/>
              </a:spcBef>
              <a:spcAft>
                <a:spcPts val="0"/>
              </a:spcAft>
              <a:buSzPts val="1500"/>
              <a:buNone/>
              <a:defRPr sz="1500"/>
            </a:lvl7pPr>
            <a:lvl8pPr lvl="7" rtl="0" algn="r">
              <a:lnSpc>
                <a:spcPct val="100000"/>
              </a:lnSpc>
              <a:spcBef>
                <a:spcPts val="0"/>
              </a:spcBef>
              <a:spcAft>
                <a:spcPts val="0"/>
              </a:spcAft>
              <a:buSzPts val="1500"/>
              <a:buNone/>
              <a:defRPr sz="1500"/>
            </a:lvl8pPr>
            <a:lvl9pPr lvl="8" rtl="0" algn="r">
              <a:lnSpc>
                <a:spcPct val="100000"/>
              </a:lnSpc>
              <a:spcBef>
                <a:spcPts val="0"/>
              </a:spcBef>
              <a:spcAft>
                <a:spcPts val="0"/>
              </a:spcAft>
              <a:buSzPts val="1500"/>
              <a:buNone/>
              <a:defRPr sz="1500"/>
            </a:lvl9pPr>
          </a:lstStyle>
          <a:p/>
        </p:txBody>
      </p:sp>
      <p:sp>
        <p:nvSpPr>
          <p:cNvPr id="969" name="Google Shape;969;p80"/>
          <p:cNvSpPr txBox="1"/>
          <p:nvPr>
            <p:ph type="title"/>
          </p:nvPr>
        </p:nvSpPr>
        <p:spPr>
          <a:xfrm>
            <a:off x="1125100" y="2794025"/>
            <a:ext cx="2395800" cy="2634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SzPts val="2200"/>
              <a:buNone/>
              <a:defRPr sz="2200"/>
            </a:lvl1pPr>
            <a:lvl2pPr lvl="1" rtl="0" algn="r">
              <a:lnSpc>
                <a:spcPct val="100000"/>
              </a:lnSpc>
              <a:spcBef>
                <a:spcPts val="0"/>
              </a:spcBef>
              <a:spcAft>
                <a:spcPts val="0"/>
              </a:spcAft>
              <a:buSzPts val="4800"/>
              <a:buNone/>
              <a:defRPr sz="4800"/>
            </a:lvl2pPr>
            <a:lvl3pPr lvl="2" rtl="0" algn="r">
              <a:lnSpc>
                <a:spcPct val="100000"/>
              </a:lnSpc>
              <a:spcBef>
                <a:spcPts val="0"/>
              </a:spcBef>
              <a:spcAft>
                <a:spcPts val="0"/>
              </a:spcAft>
              <a:buSzPts val="4800"/>
              <a:buNone/>
              <a:defRPr sz="4800"/>
            </a:lvl3pPr>
            <a:lvl4pPr lvl="3" rtl="0" algn="r">
              <a:lnSpc>
                <a:spcPct val="100000"/>
              </a:lnSpc>
              <a:spcBef>
                <a:spcPts val="0"/>
              </a:spcBef>
              <a:spcAft>
                <a:spcPts val="0"/>
              </a:spcAft>
              <a:buSzPts val="4800"/>
              <a:buNone/>
              <a:defRPr sz="4800"/>
            </a:lvl4pPr>
            <a:lvl5pPr lvl="4" rtl="0" algn="r">
              <a:lnSpc>
                <a:spcPct val="100000"/>
              </a:lnSpc>
              <a:spcBef>
                <a:spcPts val="0"/>
              </a:spcBef>
              <a:spcAft>
                <a:spcPts val="0"/>
              </a:spcAft>
              <a:buSzPts val="4800"/>
              <a:buNone/>
              <a:defRPr sz="4800"/>
            </a:lvl5pPr>
            <a:lvl6pPr lvl="5" rtl="0" algn="r">
              <a:lnSpc>
                <a:spcPct val="100000"/>
              </a:lnSpc>
              <a:spcBef>
                <a:spcPts val="0"/>
              </a:spcBef>
              <a:spcAft>
                <a:spcPts val="0"/>
              </a:spcAft>
              <a:buSzPts val="4800"/>
              <a:buNone/>
              <a:defRPr sz="4800"/>
            </a:lvl6pPr>
            <a:lvl7pPr lvl="6" rtl="0" algn="r">
              <a:lnSpc>
                <a:spcPct val="100000"/>
              </a:lnSpc>
              <a:spcBef>
                <a:spcPts val="0"/>
              </a:spcBef>
              <a:spcAft>
                <a:spcPts val="0"/>
              </a:spcAft>
              <a:buSzPts val="4800"/>
              <a:buNone/>
              <a:defRPr sz="4800"/>
            </a:lvl7pPr>
            <a:lvl8pPr lvl="7" rtl="0" algn="r">
              <a:lnSpc>
                <a:spcPct val="100000"/>
              </a:lnSpc>
              <a:spcBef>
                <a:spcPts val="0"/>
              </a:spcBef>
              <a:spcAft>
                <a:spcPts val="0"/>
              </a:spcAft>
              <a:buSzPts val="4800"/>
              <a:buNone/>
              <a:defRPr sz="4800"/>
            </a:lvl8pPr>
            <a:lvl9pPr lvl="8" rtl="0" algn="r">
              <a:lnSpc>
                <a:spcPct val="100000"/>
              </a:lnSpc>
              <a:spcBef>
                <a:spcPts val="0"/>
              </a:spcBef>
              <a:spcAft>
                <a:spcPts val="0"/>
              </a:spcAft>
              <a:buSzPts val="4800"/>
              <a:buNone/>
              <a:defRPr sz="4800"/>
            </a:lvl9pPr>
          </a:lstStyle>
          <a:p/>
        </p:txBody>
      </p:sp>
      <p:sp>
        <p:nvSpPr>
          <p:cNvPr id="970" name="Google Shape;970;p80"/>
          <p:cNvSpPr txBox="1"/>
          <p:nvPr>
            <p:ph idx="3" type="title"/>
          </p:nvPr>
        </p:nvSpPr>
        <p:spPr>
          <a:xfrm>
            <a:off x="5626675" y="1582550"/>
            <a:ext cx="2395800" cy="265200"/>
          </a:xfrm>
          <a:prstGeom prst="rect">
            <a:avLst/>
          </a:prstGeom>
        </p:spPr>
        <p:txBody>
          <a:bodyPr anchorCtr="0" anchor="ctr" bIns="0" lIns="91425" spcFirstLastPara="1" rIns="91425" wrap="square" tIns="0">
            <a:noAutofit/>
          </a:bodyPr>
          <a:lstStyle>
            <a:lvl1pPr lvl="0" rtl="0">
              <a:lnSpc>
                <a:spcPct val="100000"/>
              </a:lnSpc>
              <a:spcBef>
                <a:spcPts val="0"/>
              </a:spcBef>
              <a:spcAft>
                <a:spcPts val="0"/>
              </a:spcAft>
              <a:buClr>
                <a:schemeClr val="dk1"/>
              </a:buClr>
              <a:buSzPts val="2200"/>
              <a:buNone/>
              <a:defRPr sz="22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p:cSld name="CUSTOM_10">
    <p:spTree>
      <p:nvGrpSpPr>
        <p:cNvPr id="971" name="Shape 971"/>
        <p:cNvGrpSpPr/>
        <p:nvPr/>
      </p:nvGrpSpPr>
      <p:grpSpPr>
        <a:xfrm>
          <a:off x="0" y="0"/>
          <a:ext cx="0" cy="0"/>
          <a:chOff x="0" y="0"/>
          <a:chExt cx="0" cy="0"/>
        </a:xfrm>
      </p:grpSpPr>
      <p:sp>
        <p:nvSpPr>
          <p:cNvPr id="972" name="Google Shape;972;p81"/>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Font typeface="Roboto"/>
              <a:buAutoNum type="arabicPeriod"/>
              <a:defRPr sz="1200"/>
            </a:lvl1pPr>
            <a:lvl2pPr lvl="1" rtl="0" algn="ctr">
              <a:lnSpc>
                <a:spcPct val="100000"/>
              </a:lnSpc>
              <a:spcBef>
                <a:spcPts val="0"/>
              </a:spcBef>
              <a:spcAft>
                <a:spcPts val="0"/>
              </a:spcAft>
              <a:buSzPts val="1200"/>
              <a:buFont typeface="Roboto Condensed Light"/>
              <a:buAutoNum type="alphaLcPeriod"/>
              <a:defRPr sz="1200"/>
            </a:lvl2pPr>
            <a:lvl3pPr lvl="2" rtl="0" algn="ctr">
              <a:lnSpc>
                <a:spcPct val="100000"/>
              </a:lnSpc>
              <a:spcBef>
                <a:spcPts val="0"/>
              </a:spcBef>
              <a:spcAft>
                <a:spcPts val="0"/>
              </a:spcAft>
              <a:buSzPts val="1200"/>
              <a:buFont typeface="Roboto Condensed Light"/>
              <a:buAutoNum type="romanLcPeriod"/>
              <a:defRPr sz="1200"/>
            </a:lvl3pPr>
            <a:lvl4pPr lvl="3" rtl="0" algn="ctr">
              <a:lnSpc>
                <a:spcPct val="100000"/>
              </a:lnSpc>
              <a:spcBef>
                <a:spcPts val="0"/>
              </a:spcBef>
              <a:spcAft>
                <a:spcPts val="0"/>
              </a:spcAft>
              <a:buSzPts val="1200"/>
              <a:buFont typeface="Roboto Condensed Light"/>
              <a:buAutoNum type="arabicPeriod"/>
              <a:defRPr sz="1200"/>
            </a:lvl4pPr>
            <a:lvl5pPr lvl="4" rtl="0" algn="ctr">
              <a:lnSpc>
                <a:spcPct val="100000"/>
              </a:lnSpc>
              <a:spcBef>
                <a:spcPts val="0"/>
              </a:spcBef>
              <a:spcAft>
                <a:spcPts val="0"/>
              </a:spcAft>
              <a:buSzPts val="1200"/>
              <a:buFont typeface="Roboto Condensed Light"/>
              <a:buAutoNum type="alphaLcPeriod"/>
              <a:defRPr sz="1200"/>
            </a:lvl5pPr>
            <a:lvl6pPr lvl="5" rtl="0" algn="ctr">
              <a:lnSpc>
                <a:spcPct val="100000"/>
              </a:lnSpc>
              <a:spcBef>
                <a:spcPts val="0"/>
              </a:spcBef>
              <a:spcAft>
                <a:spcPts val="0"/>
              </a:spcAft>
              <a:buSzPts val="1200"/>
              <a:buFont typeface="Roboto Condensed Light"/>
              <a:buAutoNum type="romanLcPeriod"/>
              <a:defRPr sz="1200"/>
            </a:lvl6pPr>
            <a:lvl7pPr lvl="6" rtl="0" algn="ctr">
              <a:lnSpc>
                <a:spcPct val="100000"/>
              </a:lnSpc>
              <a:spcBef>
                <a:spcPts val="0"/>
              </a:spcBef>
              <a:spcAft>
                <a:spcPts val="0"/>
              </a:spcAft>
              <a:buSzPts val="1200"/>
              <a:buFont typeface="Roboto Condensed Light"/>
              <a:buAutoNum type="arabicPeriod"/>
              <a:defRPr sz="1200"/>
            </a:lvl7pPr>
            <a:lvl8pPr lvl="7" rtl="0" algn="ctr">
              <a:lnSpc>
                <a:spcPct val="100000"/>
              </a:lnSpc>
              <a:spcBef>
                <a:spcPts val="0"/>
              </a:spcBef>
              <a:spcAft>
                <a:spcPts val="0"/>
              </a:spcAft>
              <a:buSzPts val="1200"/>
              <a:buFont typeface="Roboto Condensed Light"/>
              <a:buAutoNum type="alphaLcPeriod"/>
              <a:defRPr sz="1200"/>
            </a:lvl8pPr>
            <a:lvl9pPr lvl="8" rtl="0" algn="ctr">
              <a:lnSpc>
                <a:spcPct val="100000"/>
              </a:lnSpc>
              <a:spcBef>
                <a:spcPts val="0"/>
              </a:spcBef>
              <a:spcAft>
                <a:spcPts val="0"/>
              </a:spcAft>
              <a:buSzPts val="1200"/>
              <a:buFont typeface="Roboto Condensed Light"/>
              <a:buAutoNum type="romanLcPeriod"/>
              <a:defRPr sz="1200"/>
            </a:lvl9pPr>
          </a:lstStyle>
          <a:p/>
        </p:txBody>
      </p:sp>
      <p:sp>
        <p:nvSpPr>
          <p:cNvPr id="973" name="Google Shape;973;p81"/>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11">
    <p:spTree>
      <p:nvGrpSpPr>
        <p:cNvPr id="974" name="Shape 974"/>
        <p:cNvGrpSpPr/>
        <p:nvPr/>
      </p:nvGrpSpPr>
      <p:grpSpPr>
        <a:xfrm>
          <a:off x="0" y="0"/>
          <a:ext cx="0" cy="0"/>
          <a:chOff x="0" y="0"/>
          <a:chExt cx="0" cy="0"/>
        </a:xfrm>
      </p:grpSpPr>
      <p:sp>
        <p:nvSpPr>
          <p:cNvPr id="975" name="Google Shape;975;p82"/>
          <p:cNvSpPr txBox="1"/>
          <p:nvPr>
            <p:ph idx="1" type="subTitle"/>
          </p:nvPr>
        </p:nvSpPr>
        <p:spPr>
          <a:xfrm>
            <a:off x="6416724"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76" name="Google Shape;976;p82"/>
          <p:cNvSpPr txBox="1"/>
          <p:nvPr>
            <p:ph type="title"/>
          </p:nvPr>
        </p:nvSpPr>
        <p:spPr>
          <a:xfrm>
            <a:off x="6385849"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77" name="Google Shape;977;p82"/>
          <p:cNvSpPr txBox="1"/>
          <p:nvPr>
            <p:ph idx="2" type="subTitle"/>
          </p:nvPr>
        </p:nvSpPr>
        <p:spPr>
          <a:xfrm>
            <a:off x="835225"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78" name="Google Shape;978;p82"/>
          <p:cNvSpPr txBox="1"/>
          <p:nvPr>
            <p:ph idx="3" type="title"/>
          </p:nvPr>
        </p:nvSpPr>
        <p:spPr>
          <a:xfrm>
            <a:off x="804350" y="17533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79" name="Google Shape;979;p82"/>
          <p:cNvSpPr txBox="1"/>
          <p:nvPr>
            <p:ph idx="4" type="subTitle"/>
          </p:nvPr>
        </p:nvSpPr>
        <p:spPr>
          <a:xfrm>
            <a:off x="3624150" y="22831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80" name="Google Shape;980;p82"/>
          <p:cNvSpPr txBox="1"/>
          <p:nvPr>
            <p:ph idx="5" type="title"/>
          </p:nvPr>
        </p:nvSpPr>
        <p:spPr>
          <a:xfrm>
            <a:off x="3593246" y="17533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81" name="Google Shape;981;p82"/>
          <p:cNvSpPr txBox="1"/>
          <p:nvPr>
            <p:ph idx="6" type="subTitle"/>
          </p:nvPr>
        </p:nvSpPr>
        <p:spPr>
          <a:xfrm>
            <a:off x="6416724"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82" name="Google Shape;982;p82"/>
          <p:cNvSpPr txBox="1"/>
          <p:nvPr>
            <p:ph idx="7" type="title"/>
          </p:nvPr>
        </p:nvSpPr>
        <p:spPr>
          <a:xfrm>
            <a:off x="6385824"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83" name="Google Shape;983;p82"/>
          <p:cNvSpPr txBox="1"/>
          <p:nvPr>
            <p:ph idx="8" type="subTitle"/>
          </p:nvPr>
        </p:nvSpPr>
        <p:spPr>
          <a:xfrm>
            <a:off x="835225"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84" name="Google Shape;984;p82"/>
          <p:cNvSpPr txBox="1"/>
          <p:nvPr>
            <p:ph idx="9" type="title"/>
          </p:nvPr>
        </p:nvSpPr>
        <p:spPr>
          <a:xfrm>
            <a:off x="804325" y="3296625"/>
            <a:ext cx="1957500" cy="5298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85" name="Google Shape;985;p82"/>
          <p:cNvSpPr txBox="1"/>
          <p:nvPr>
            <p:ph idx="13" type="subTitle"/>
          </p:nvPr>
        </p:nvSpPr>
        <p:spPr>
          <a:xfrm>
            <a:off x="3624150" y="3826425"/>
            <a:ext cx="1895700" cy="664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86" name="Google Shape;986;p82"/>
          <p:cNvSpPr txBox="1"/>
          <p:nvPr>
            <p:ph idx="14" type="title"/>
          </p:nvPr>
        </p:nvSpPr>
        <p:spPr>
          <a:xfrm>
            <a:off x="3593246" y="3296625"/>
            <a:ext cx="1957500" cy="5298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2pPr>
            <a:lvl3pPr lvl="2"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3pPr>
            <a:lvl4pPr lvl="3"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4pPr>
            <a:lvl5pPr lvl="4"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5pPr>
            <a:lvl6pPr lvl="5"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6pPr>
            <a:lvl7pPr lvl="6"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7pPr>
            <a:lvl8pPr lvl="7"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8pPr>
            <a:lvl9pPr lvl="8" rtl="0" algn="ctr">
              <a:spcBef>
                <a:spcPts val="0"/>
              </a:spcBef>
              <a:spcAft>
                <a:spcPts val="0"/>
              </a:spcAft>
              <a:buClr>
                <a:schemeClr val="lt1"/>
              </a:buClr>
              <a:buSzPts val="2200"/>
              <a:buFont typeface="Barlow Condensed ExtraBold"/>
              <a:buNone/>
              <a:defRPr sz="2200">
                <a:solidFill>
                  <a:schemeClr val="lt1"/>
                </a:solidFill>
                <a:latin typeface="Barlow Condensed ExtraBold"/>
                <a:ea typeface="Barlow Condensed ExtraBold"/>
                <a:cs typeface="Barlow Condensed ExtraBold"/>
                <a:sym typeface="Barlow Condensed ExtraBold"/>
              </a:defRPr>
            </a:lvl9pPr>
          </a:lstStyle>
          <a:p/>
        </p:txBody>
      </p:sp>
      <p:sp>
        <p:nvSpPr>
          <p:cNvPr id="987" name="Google Shape;987;p82"/>
          <p:cNvSpPr txBox="1"/>
          <p:nvPr>
            <p:ph idx="1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988" name="Google Shape;988;p82"/>
          <p:cNvSpPr/>
          <p:nvPr/>
        </p:nvSpPr>
        <p:spPr>
          <a:xfrm flipH="1">
            <a:off x="-40" y="1952289"/>
            <a:ext cx="7790203" cy="13187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82"/>
          <p:cNvSpPr/>
          <p:nvPr/>
        </p:nvSpPr>
        <p:spPr>
          <a:xfrm flipH="1">
            <a:off x="933395" y="3495600"/>
            <a:ext cx="8210589" cy="131851"/>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Percentages">
  <p:cSld name="CUSTOM_12">
    <p:spTree>
      <p:nvGrpSpPr>
        <p:cNvPr id="990" name="Shape 990"/>
        <p:cNvGrpSpPr/>
        <p:nvPr/>
      </p:nvGrpSpPr>
      <p:grpSpPr>
        <a:xfrm>
          <a:off x="0" y="0"/>
          <a:ext cx="0" cy="0"/>
          <a:chOff x="0" y="0"/>
          <a:chExt cx="0" cy="0"/>
        </a:xfrm>
      </p:grpSpPr>
      <p:sp>
        <p:nvSpPr>
          <p:cNvPr id="991" name="Google Shape;991;p83"/>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992" name="Google Shape;992;p83"/>
          <p:cNvSpPr txBox="1"/>
          <p:nvPr>
            <p:ph hasCustomPrompt="1" idx="2" type="title"/>
          </p:nvPr>
        </p:nvSpPr>
        <p:spPr>
          <a:xfrm>
            <a:off x="2201811"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993" name="Google Shape;993;p83"/>
          <p:cNvSpPr txBox="1"/>
          <p:nvPr>
            <p:ph hasCustomPrompt="1" idx="3" type="title"/>
          </p:nvPr>
        </p:nvSpPr>
        <p:spPr>
          <a:xfrm>
            <a:off x="5332488" y="2233575"/>
            <a:ext cx="1609800" cy="581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200"/>
              <a:buNone/>
              <a:defRPr sz="22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
        <p:nvSpPr>
          <p:cNvPr id="994" name="Google Shape;994;p83"/>
          <p:cNvSpPr/>
          <p:nvPr/>
        </p:nvSpPr>
        <p:spPr>
          <a:xfrm flipH="1">
            <a:off x="-11" y="0"/>
            <a:ext cx="1371614" cy="356851"/>
          </a:xfrm>
          <a:custGeom>
            <a:rect b="b" l="l" r="r" t="t"/>
            <a:pathLst>
              <a:path extrusionOk="0" h="2775" w="16884">
                <a:moveTo>
                  <a:pt x="0" y="1"/>
                </a:moveTo>
                <a:lnTo>
                  <a:pt x="0" y="2775"/>
                </a:lnTo>
                <a:lnTo>
                  <a:pt x="16883" y="2775"/>
                </a:lnTo>
                <a:lnTo>
                  <a:pt x="1688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83"/>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83"/>
          <p:cNvSpPr/>
          <p:nvPr/>
        </p:nvSpPr>
        <p:spPr>
          <a:xfrm flipH="1">
            <a:off x="7353292" y="4786292"/>
            <a:ext cx="1371614"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15">
    <p:spTree>
      <p:nvGrpSpPr>
        <p:cNvPr id="997" name="Shape 997"/>
        <p:cNvGrpSpPr/>
        <p:nvPr/>
      </p:nvGrpSpPr>
      <p:grpSpPr>
        <a:xfrm>
          <a:off x="0" y="0"/>
          <a:ext cx="0" cy="0"/>
          <a:chOff x="0" y="0"/>
          <a:chExt cx="0" cy="0"/>
        </a:xfrm>
      </p:grpSpPr>
      <p:sp>
        <p:nvSpPr>
          <p:cNvPr id="998" name="Google Shape;998;p84"/>
          <p:cNvSpPr txBox="1"/>
          <p:nvPr>
            <p:ph idx="1" type="subTitle"/>
          </p:nvPr>
        </p:nvSpPr>
        <p:spPr>
          <a:xfrm>
            <a:off x="3423600" y="1473000"/>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99" name="Google Shape;999;p84"/>
          <p:cNvSpPr txBox="1"/>
          <p:nvPr>
            <p:ph hasCustomPrompt="1" type="title"/>
          </p:nvPr>
        </p:nvSpPr>
        <p:spPr>
          <a:xfrm>
            <a:off x="3423750" y="934700"/>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000" name="Google Shape;1000;p84"/>
          <p:cNvSpPr txBox="1"/>
          <p:nvPr>
            <p:ph idx="2" type="subTitle"/>
          </p:nvPr>
        </p:nvSpPr>
        <p:spPr>
          <a:xfrm>
            <a:off x="3423600" y="2688513"/>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01" name="Google Shape;1001;p84"/>
          <p:cNvSpPr txBox="1"/>
          <p:nvPr>
            <p:ph hasCustomPrompt="1" idx="3" type="title"/>
          </p:nvPr>
        </p:nvSpPr>
        <p:spPr>
          <a:xfrm>
            <a:off x="3423750" y="2150202"/>
            <a:ext cx="2296500" cy="4572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002" name="Google Shape;1002;p84"/>
          <p:cNvSpPr txBox="1"/>
          <p:nvPr>
            <p:ph idx="4" type="subTitle"/>
          </p:nvPr>
        </p:nvSpPr>
        <p:spPr>
          <a:xfrm>
            <a:off x="3423750" y="3904025"/>
            <a:ext cx="2296500" cy="4572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003" name="Google Shape;1003;p84"/>
          <p:cNvSpPr txBox="1"/>
          <p:nvPr>
            <p:ph hasCustomPrompt="1" idx="5" type="title"/>
          </p:nvPr>
        </p:nvSpPr>
        <p:spPr>
          <a:xfrm>
            <a:off x="3423750" y="3365703"/>
            <a:ext cx="2296500" cy="457200"/>
          </a:xfrm>
          <a:prstGeom prst="rect">
            <a:avLst/>
          </a:prstGeom>
          <a:solidFill>
            <a:schemeClr val="dk2"/>
          </a:solidFill>
        </p:spPr>
        <p:txBody>
          <a:bodyPr anchorCtr="0" anchor="ctr"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lgn="ctr">
              <a:spcBef>
                <a:spcPts val="0"/>
              </a:spcBef>
              <a:spcAft>
                <a:spcPts val="0"/>
              </a:spcAft>
              <a:buSzPts val="2500"/>
              <a:buFont typeface="Barlow"/>
              <a:buNone/>
              <a:defRPr b="1" sz="2500">
                <a:latin typeface="Barlow"/>
                <a:ea typeface="Barlow"/>
                <a:cs typeface="Barlow"/>
                <a:sym typeface="Barlow"/>
              </a:defRPr>
            </a:lvl2pPr>
            <a:lvl3pPr lvl="2" rtl="0" algn="ctr">
              <a:spcBef>
                <a:spcPts val="0"/>
              </a:spcBef>
              <a:spcAft>
                <a:spcPts val="0"/>
              </a:spcAft>
              <a:buSzPts val="2500"/>
              <a:buFont typeface="Barlow"/>
              <a:buNone/>
              <a:defRPr b="1" sz="2500">
                <a:latin typeface="Barlow"/>
                <a:ea typeface="Barlow"/>
                <a:cs typeface="Barlow"/>
                <a:sym typeface="Barlow"/>
              </a:defRPr>
            </a:lvl3pPr>
            <a:lvl4pPr lvl="3" rtl="0" algn="ctr">
              <a:spcBef>
                <a:spcPts val="0"/>
              </a:spcBef>
              <a:spcAft>
                <a:spcPts val="0"/>
              </a:spcAft>
              <a:buSzPts val="2500"/>
              <a:buFont typeface="Barlow"/>
              <a:buNone/>
              <a:defRPr b="1" sz="2500">
                <a:latin typeface="Barlow"/>
                <a:ea typeface="Barlow"/>
                <a:cs typeface="Barlow"/>
                <a:sym typeface="Barlow"/>
              </a:defRPr>
            </a:lvl4pPr>
            <a:lvl5pPr lvl="4" rtl="0" algn="ctr">
              <a:spcBef>
                <a:spcPts val="0"/>
              </a:spcBef>
              <a:spcAft>
                <a:spcPts val="0"/>
              </a:spcAft>
              <a:buSzPts val="2500"/>
              <a:buFont typeface="Barlow"/>
              <a:buNone/>
              <a:defRPr b="1" sz="2500">
                <a:latin typeface="Barlow"/>
                <a:ea typeface="Barlow"/>
                <a:cs typeface="Barlow"/>
                <a:sym typeface="Barlow"/>
              </a:defRPr>
            </a:lvl5pPr>
            <a:lvl6pPr lvl="5" rtl="0" algn="ctr">
              <a:spcBef>
                <a:spcPts val="0"/>
              </a:spcBef>
              <a:spcAft>
                <a:spcPts val="0"/>
              </a:spcAft>
              <a:buSzPts val="2500"/>
              <a:buFont typeface="Barlow"/>
              <a:buNone/>
              <a:defRPr b="1" sz="2500">
                <a:latin typeface="Barlow"/>
                <a:ea typeface="Barlow"/>
                <a:cs typeface="Barlow"/>
                <a:sym typeface="Barlow"/>
              </a:defRPr>
            </a:lvl6pPr>
            <a:lvl7pPr lvl="6" rtl="0" algn="ctr">
              <a:spcBef>
                <a:spcPts val="0"/>
              </a:spcBef>
              <a:spcAft>
                <a:spcPts val="0"/>
              </a:spcAft>
              <a:buSzPts val="2500"/>
              <a:buFont typeface="Barlow"/>
              <a:buNone/>
              <a:defRPr b="1" sz="2500">
                <a:latin typeface="Barlow"/>
                <a:ea typeface="Barlow"/>
                <a:cs typeface="Barlow"/>
                <a:sym typeface="Barlow"/>
              </a:defRPr>
            </a:lvl7pPr>
            <a:lvl8pPr lvl="7" rtl="0" algn="ctr">
              <a:spcBef>
                <a:spcPts val="0"/>
              </a:spcBef>
              <a:spcAft>
                <a:spcPts val="0"/>
              </a:spcAft>
              <a:buSzPts val="2500"/>
              <a:buFont typeface="Barlow"/>
              <a:buNone/>
              <a:defRPr b="1" sz="2500">
                <a:latin typeface="Barlow"/>
                <a:ea typeface="Barlow"/>
                <a:cs typeface="Barlow"/>
                <a:sym typeface="Barlow"/>
              </a:defRPr>
            </a:lvl8pPr>
            <a:lvl9pPr lvl="8" rtl="0" algn="ctr">
              <a:spcBef>
                <a:spcPts val="0"/>
              </a:spcBef>
              <a:spcAft>
                <a:spcPts val="0"/>
              </a:spcAft>
              <a:buSzPts val="2500"/>
              <a:buFont typeface="Barlow"/>
              <a:buNone/>
              <a:defRPr b="1" sz="2500">
                <a:latin typeface="Barlow"/>
                <a:ea typeface="Barlow"/>
                <a:cs typeface="Barlow"/>
                <a:sym typeface="Barlow"/>
              </a:defRPr>
            </a:lvl9pPr>
          </a:lstStyle>
          <a:p>
            <a:r>
              <a:t>xx%</a:t>
            </a:r>
          </a:p>
        </p:txBody>
      </p:sp>
      <p:sp>
        <p:nvSpPr>
          <p:cNvPr id="1004" name="Google Shape;1004;p84"/>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84"/>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84"/>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84"/>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84"/>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p84"/>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84"/>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84"/>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84"/>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16" name="Shape 1016"/>
        <p:cNvGrpSpPr/>
        <p:nvPr/>
      </p:nvGrpSpPr>
      <p:grpSpPr>
        <a:xfrm>
          <a:off x="0" y="0"/>
          <a:ext cx="0" cy="0"/>
          <a:chOff x="0" y="0"/>
          <a:chExt cx="0" cy="0"/>
        </a:xfrm>
      </p:grpSpPr>
      <p:grpSp>
        <p:nvGrpSpPr>
          <p:cNvPr id="1017" name="Google Shape;1017;p86"/>
          <p:cNvGrpSpPr/>
          <p:nvPr/>
        </p:nvGrpSpPr>
        <p:grpSpPr>
          <a:xfrm>
            <a:off x="7362284" y="1723643"/>
            <a:ext cx="1781706" cy="3419867"/>
            <a:chOff x="7397009" y="1731193"/>
            <a:chExt cx="1781706" cy="3419867"/>
          </a:xfrm>
        </p:grpSpPr>
        <p:sp>
          <p:nvSpPr>
            <p:cNvPr id="1018" name="Google Shape;1018;p86"/>
            <p:cNvSpPr/>
            <p:nvPr/>
          </p:nvSpPr>
          <p:spPr>
            <a:xfrm>
              <a:off x="7858529" y="1731193"/>
              <a:ext cx="1320185" cy="132176"/>
            </a:xfrm>
            <a:custGeom>
              <a:rect b="b" l="l" r="r" t="t"/>
              <a:pathLst>
                <a:path extrusionOk="0" h="1930" w="19277">
                  <a:moveTo>
                    <a:pt x="1" y="1"/>
                  </a:moveTo>
                  <a:lnTo>
                    <a:pt x="1" y="1930"/>
                  </a:lnTo>
                  <a:lnTo>
                    <a:pt x="19277" y="1930"/>
                  </a:lnTo>
                  <a:lnTo>
                    <a:pt x="1927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86"/>
            <p:cNvSpPr/>
            <p:nvPr/>
          </p:nvSpPr>
          <p:spPr>
            <a:xfrm>
              <a:off x="7784360" y="1950550"/>
              <a:ext cx="865993" cy="132176"/>
            </a:xfrm>
            <a:custGeom>
              <a:rect b="b" l="l" r="r" t="t"/>
              <a:pathLst>
                <a:path extrusionOk="0" h="1930" w="12645">
                  <a:moveTo>
                    <a:pt x="0" y="1"/>
                  </a:moveTo>
                  <a:lnTo>
                    <a:pt x="0" y="1929"/>
                  </a:lnTo>
                  <a:lnTo>
                    <a:pt x="12645" y="1929"/>
                  </a:lnTo>
                  <a:lnTo>
                    <a:pt x="1264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86"/>
            <p:cNvSpPr/>
            <p:nvPr/>
          </p:nvSpPr>
          <p:spPr>
            <a:xfrm>
              <a:off x="8855808" y="1950550"/>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86"/>
            <p:cNvSpPr/>
            <p:nvPr/>
          </p:nvSpPr>
          <p:spPr>
            <a:xfrm>
              <a:off x="8445651" y="2169086"/>
              <a:ext cx="733063" cy="132998"/>
            </a:xfrm>
            <a:custGeom>
              <a:rect b="b" l="l" r="r" t="t"/>
              <a:pathLst>
                <a:path extrusionOk="0" h="1942" w="10704">
                  <a:moveTo>
                    <a:pt x="0" y="0"/>
                  </a:moveTo>
                  <a:lnTo>
                    <a:pt x="0" y="1941"/>
                  </a:lnTo>
                  <a:lnTo>
                    <a:pt x="10704" y="1941"/>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86"/>
            <p:cNvSpPr/>
            <p:nvPr/>
          </p:nvSpPr>
          <p:spPr>
            <a:xfrm>
              <a:off x="8738356" y="2388443"/>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86"/>
            <p:cNvSpPr/>
            <p:nvPr/>
          </p:nvSpPr>
          <p:spPr>
            <a:xfrm>
              <a:off x="7990637" y="2388443"/>
              <a:ext cx="597737" cy="132929"/>
            </a:xfrm>
            <a:custGeom>
              <a:rect b="b" l="l" r="r" t="t"/>
              <a:pathLst>
                <a:path extrusionOk="0" h="1941" w="8728">
                  <a:moveTo>
                    <a:pt x="1" y="0"/>
                  </a:moveTo>
                  <a:lnTo>
                    <a:pt x="1" y="1941"/>
                  </a:lnTo>
                  <a:lnTo>
                    <a:pt x="8728" y="1941"/>
                  </a:lnTo>
                  <a:lnTo>
                    <a:pt x="8728"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86"/>
            <p:cNvSpPr/>
            <p:nvPr/>
          </p:nvSpPr>
          <p:spPr>
            <a:xfrm>
              <a:off x="7683208" y="2607801"/>
              <a:ext cx="1495507" cy="132108"/>
            </a:xfrm>
            <a:custGeom>
              <a:rect b="b" l="l" r="r" t="t"/>
              <a:pathLst>
                <a:path extrusionOk="0" h="1929"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86"/>
            <p:cNvSpPr/>
            <p:nvPr/>
          </p:nvSpPr>
          <p:spPr>
            <a:xfrm>
              <a:off x="8298888" y="2827090"/>
              <a:ext cx="879827" cy="132176"/>
            </a:xfrm>
            <a:custGeom>
              <a:rect b="b" l="l" r="r" t="t"/>
              <a:pathLst>
                <a:path extrusionOk="0" h="1930" w="12847">
                  <a:moveTo>
                    <a:pt x="0" y="1"/>
                  </a:moveTo>
                  <a:lnTo>
                    <a:pt x="0" y="1930"/>
                  </a:lnTo>
                  <a:lnTo>
                    <a:pt x="12847" y="1930"/>
                  </a:lnTo>
                  <a:lnTo>
                    <a:pt x="128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6" name="Google Shape;1026;p86"/>
            <p:cNvSpPr/>
            <p:nvPr/>
          </p:nvSpPr>
          <p:spPr>
            <a:xfrm>
              <a:off x="8855808" y="3046447"/>
              <a:ext cx="322907" cy="132176"/>
            </a:xfrm>
            <a:custGeom>
              <a:rect b="b" l="l" r="r" t="t"/>
              <a:pathLst>
                <a:path extrusionOk="0" h="1930" w="4715">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7" name="Google Shape;1027;p86"/>
            <p:cNvSpPr/>
            <p:nvPr/>
          </p:nvSpPr>
          <p:spPr>
            <a:xfrm>
              <a:off x="7784360" y="2169086"/>
              <a:ext cx="499050" cy="132998"/>
            </a:xfrm>
            <a:custGeom>
              <a:rect b="b" l="l" r="r" t="t"/>
              <a:pathLst>
                <a:path extrusionOk="0" h="1942" w="7287">
                  <a:moveTo>
                    <a:pt x="0" y="0"/>
                  </a:moveTo>
                  <a:lnTo>
                    <a:pt x="0" y="1941"/>
                  </a:lnTo>
                  <a:lnTo>
                    <a:pt x="7287" y="1941"/>
                  </a:lnTo>
                  <a:lnTo>
                    <a:pt x="72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8" name="Google Shape;1028;p86"/>
            <p:cNvSpPr/>
            <p:nvPr/>
          </p:nvSpPr>
          <p:spPr>
            <a:xfrm>
              <a:off x="8020017" y="4142344"/>
              <a:ext cx="322975" cy="132176"/>
            </a:xfrm>
            <a:custGeom>
              <a:rect b="b" l="l" r="r" t="t"/>
              <a:pathLst>
                <a:path extrusionOk="0" h="1930" w="4716">
                  <a:moveTo>
                    <a:pt x="0" y="1"/>
                  </a:moveTo>
                  <a:lnTo>
                    <a:pt x="0" y="1929"/>
                  </a:lnTo>
                  <a:lnTo>
                    <a:pt x="4715" y="1929"/>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86"/>
            <p:cNvSpPr/>
            <p:nvPr/>
          </p:nvSpPr>
          <p:spPr>
            <a:xfrm>
              <a:off x="7521789" y="4142344"/>
              <a:ext cx="322153" cy="132176"/>
            </a:xfrm>
            <a:custGeom>
              <a:rect b="b" l="l" r="r" t="t"/>
              <a:pathLst>
                <a:path extrusionOk="0" h="1930" w="4704">
                  <a:moveTo>
                    <a:pt x="0" y="1"/>
                  </a:moveTo>
                  <a:lnTo>
                    <a:pt x="0" y="1929"/>
                  </a:lnTo>
                  <a:lnTo>
                    <a:pt x="4703" y="1929"/>
                  </a:lnTo>
                  <a:lnTo>
                    <a:pt x="47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86"/>
            <p:cNvSpPr/>
            <p:nvPr/>
          </p:nvSpPr>
          <p:spPr>
            <a:xfrm>
              <a:off x="8152056" y="3264983"/>
              <a:ext cx="1026659" cy="132998"/>
            </a:xfrm>
            <a:custGeom>
              <a:rect b="b" l="l" r="r" t="t"/>
              <a:pathLst>
                <a:path extrusionOk="0" h="1942" w="14991">
                  <a:moveTo>
                    <a:pt x="1" y="0"/>
                  </a:moveTo>
                  <a:lnTo>
                    <a:pt x="1" y="1941"/>
                  </a:lnTo>
                  <a:lnTo>
                    <a:pt x="14991" y="1941"/>
                  </a:lnTo>
                  <a:lnTo>
                    <a:pt x="1499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86"/>
            <p:cNvSpPr/>
            <p:nvPr/>
          </p:nvSpPr>
          <p:spPr>
            <a:xfrm>
              <a:off x="7784360" y="3484340"/>
              <a:ext cx="807301" cy="132929"/>
            </a:xfrm>
            <a:custGeom>
              <a:rect b="b" l="l" r="r" t="t"/>
              <a:pathLst>
                <a:path extrusionOk="0" h="1941" w="11788">
                  <a:moveTo>
                    <a:pt x="0" y="0"/>
                  </a:moveTo>
                  <a:lnTo>
                    <a:pt x="0" y="1941"/>
                  </a:lnTo>
                  <a:lnTo>
                    <a:pt x="11787" y="1941"/>
                  </a:lnTo>
                  <a:lnTo>
                    <a:pt x="117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86"/>
            <p:cNvSpPr/>
            <p:nvPr/>
          </p:nvSpPr>
          <p:spPr>
            <a:xfrm>
              <a:off x="8738356" y="3484340"/>
              <a:ext cx="440359" cy="132929"/>
            </a:xfrm>
            <a:custGeom>
              <a:rect b="b" l="l" r="r" t="t"/>
              <a:pathLst>
                <a:path extrusionOk="0" h="1941" w="6430">
                  <a:moveTo>
                    <a:pt x="1" y="0"/>
                  </a:moveTo>
                  <a:lnTo>
                    <a:pt x="1" y="1941"/>
                  </a:lnTo>
                  <a:lnTo>
                    <a:pt x="6430" y="1941"/>
                  </a:lnTo>
                  <a:lnTo>
                    <a:pt x="643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86"/>
            <p:cNvSpPr/>
            <p:nvPr/>
          </p:nvSpPr>
          <p:spPr>
            <a:xfrm>
              <a:off x="7931945" y="3046447"/>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4" name="Google Shape;1034;p86"/>
            <p:cNvSpPr/>
            <p:nvPr/>
          </p:nvSpPr>
          <p:spPr>
            <a:xfrm>
              <a:off x="8445651" y="3703698"/>
              <a:ext cx="733063" cy="132108"/>
            </a:xfrm>
            <a:custGeom>
              <a:rect b="b" l="l" r="r" t="t"/>
              <a:pathLst>
                <a:path extrusionOk="0" h="1929" w="10704">
                  <a:moveTo>
                    <a:pt x="0" y="0"/>
                  </a:moveTo>
                  <a:lnTo>
                    <a:pt x="0" y="1929"/>
                  </a:lnTo>
                  <a:lnTo>
                    <a:pt x="10704" y="1929"/>
                  </a:lnTo>
                  <a:lnTo>
                    <a:pt x="107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5" name="Google Shape;1035;p86"/>
            <p:cNvSpPr/>
            <p:nvPr/>
          </p:nvSpPr>
          <p:spPr>
            <a:xfrm>
              <a:off x="8855808" y="3922987"/>
              <a:ext cx="322907" cy="132176"/>
            </a:xfrm>
            <a:custGeom>
              <a:rect b="b" l="l" r="r" t="t"/>
              <a:pathLst>
                <a:path extrusionOk="0" h="1930" w="4715">
                  <a:moveTo>
                    <a:pt x="0" y="1"/>
                  </a:moveTo>
                  <a:lnTo>
                    <a:pt x="0" y="1930"/>
                  </a:lnTo>
                  <a:lnTo>
                    <a:pt x="4715" y="1930"/>
                  </a:lnTo>
                  <a:lnTo>
                    <a:pt x="4715"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86"/>
            <p:cNvSpPr/>
            <p:nvPr/>
          </p:nvSpPr>
          <p:spPr>
            <a:xfrm>
              <a:off x="7990637" y="3703698"/>
              <a:ext cx="322975" cy="132108"/>
            </a:xfrm>
            <a:custGeom>
              <a:rect b="b" l="l" r="r" t="t"/>
              <a:pathLst>
                <a:path extrusionOk="0" h="1929" w="4716">
                  <a:moveTo>
                    <a:pt x="1" y="0"/>
                  </a:moveTo>
                  <a:lnTo>
                    <a:pt x="1" y="1929"/>
                  </a:lnTo>
                  <a:lnTo>
                    <a:pt x="4715" y="1929"/>
                  </a:lnTo>
                  <a:lnTo>
                    <a:pt x="471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86"/>
            <p:cNvSpPr/>
            <p:nvPr/>
          </p:nvSpPr>
          <p:spPr>
            <a:xfrm>
              <a:off x="8445651" y="4142344"/>
              <a:ext cx="733063" cy="132176"/>
            </a:xfrm>
            <a:custGeom>
              <a:rect b="b" l="l" r="r" t="t"/>
              <a:pathLst>
                <a:path extrusionOk="0" h="1930" w="10704">
                  <a:moveTo>
                    <a:pt x="0" y="1"/>
                  </a:moveTo>
                  <a:lnTo>
                    <a:pt x="0" y="1929"/>
                  </a:lnTo>
                  <a:lnTo>
                    <a:pt x="10704" y="1929"/>
                  </a:lnTo>
                  <a:lnTo>
                    <a:pt x="107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86"/>
            <p:cNvSpPr/>
            <p:nvPr/>
          </p:nvSpPr>
          <p:spPr>
            <a:xfrm>
              <a:off x="7858529" y="3922987"/>
              <a:ext cx="862774" cy="132176"/>
            </a:xfrm>
            <a:custGeom>
              <a:rect b="b" l="l" r="r" t="t"/>
              <a:pathLst>
                <a:path extrusionOk="0" h="1930" w="12598">
                  <a:moveTo>
                    <a:pt x="1" y="1"/>
                  </a:moveTo>
                  <a:lnTo>
                    <a:pt x="1" y="1930"/>
                  </a:lnTo>
                  <a:lnTo>
                    <a:pt x="12598" y="1930"/>
                  </a:lnTo>
                  <a:lnTo>
                    <a:pt x="125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9" name="Google Shape;1039;p86"/>
            <p:cNvSpPr/>
            <p:nvPr/>
          </p:nvSpPr>
          <p:spPr>
            <a:xfrm>
              <a:off x="7683208" y="4361702"/>
              <a:ext cx="1495507" cy="132176"/>
            </a:xfrm>
            <a:custGeom>
              <a:rect b="b" l="l" r="r" t="t"/>
              <a:pathLst>
                <a:path extrusionOk="0" h="1930" w="21837">
                  <a:moveTo>
                    <a:pt x="1" y="0"/>
                  </a:moveTo>
                  <a:lnTo>
                    <a:pt x="1" y="1929"/>
                  </a:lnTo>
                  <a:lnTo>
                    <a:pt x="21837" y="1929"/>
                  </a:lnTo>
                  <a:lnTo>
                    <a:pt x="2183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86"/>
            <p:cNvSpPr/>
            <p:nvPr/>
          </p:nvSpPr>
          <p:spPr>
            <a:xfrm>
              <a:off x="8767736" y="4580237"/>
              <a:ext cx="410978" cy="132929"/>
            </a:xfrm>
            <a:custGeom>
              <a:rect b="b" l="l" r="r" t="t"/>
              <a:pathLst>
                <a:path extrusionOk="0" h="1941" w="6001">
                  <a:moveTo>
                    <a:pt x="0" y="0"/>
                  </a:moveTo>
                  <a:lnTo>
                    <a:pt x="0" y="1941"/>
                  </a:lnTo>
                  <a:lnTo>
                    <a:pt x="6001" y="1941"/>
                  </a:lnTo>
                  <a:lnTo>
                    <a:pt x="6001"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86"/>
            <p:cNvSpPr/>
            <p:nvPr/>
          </p:nvSpPr>
          <p:spPr>
            <a:xfrm>
              <a:off x="7814494" y="4580237"/>
              <a:ext cx="773880" cy="132929"/>
            </a:xfrm>
            <a:custGeom>
              <a:rect b="b" l="l" r="r" t="t"/>
              <a:pathLst>
                <a:path extrusionOk="0" h="1941" w="11300">
                  <a:moveTo>
                    <a:pt x="1" y="0"/>
                  </a:moveTo>
                  <a:lnTo>
                    <a:pt x="1" y="1941"/>
                  </a:lnTo>
                  <a:lnTo>
                    <a:pt x="11300" y="1941"/>
                  </a:lnTo>
                  <a:lnTo>
                    <a:pt x="11300"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86"/>
            <p:cNvSpPr/>
            <p:nvPr/>
          </p:nvSpPr>
          <p:spPr>
            <a:xfrm>
              <a:off x="7397009" y="4799526"/>
              <a:ext cx="833394" cy="132998"/>
            </a:xfrm>
            <a:custGeom>
              <a:rect b="b" l="l" r="r" t="t"/>
              <a:pathLst>
                <a:path extrusionOk="0" h="1942" w="12169">
                  <a:moveTo>
                    <a:pt x="1" y="1"/>
                  </a:moveTo>
                  <a:lnTo>
                    <a:pt x="1" y="1942"/>
                  </a:lnTo>
                  <a:lnTo>
                    <a:pt x="12169" y="1942"/>
                  </a:lnTo>
                  <a:lnTo>
                    <a:pt x="1216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86"/>
            <p:cNvSpPr/>
            <p:nvPr/>
          </p:nvSpPr>
          <p:spPr>
            <a:xfrm>
              <a:off x="8382851" y="4799526"/>
              <a:ext cx="795864" cy="132998"/>
            </a:xfrm>
            <a:custGeom>
              <a:rect b="b" l="l" r="r" t="t"/>
              <a:pathLst>
                <a:path extrusionOk="0" h="1942" w="11621">
                  <a:moveTo>
                    <a:pt x="0" y="1"/>
                  </a:moveTo>
                  <a:lnTo>
                    <a:pt x="0" y="1942"/>
                  </a:lnTo>
                  <a:lnTo>
                    <a:pt x="11621" y="1942"/>
                  </a:lnTo>
                  <a:lnTo>
                    <a:pt x="1162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86"/>
            <p:cNvSpPr/>
            <p:nvPr/>
          </p:nvSpPr>
          <p:spPr>
            <a:xfrm>
              <a:off x="8064053" y="5018884"/>
              <a:ext cx="1114662" cy="132176"/>
            </a:xfrm>
            <a:custGeom>
              <a:rect b="b" l="l" r="r" t="t"/>
              <a:pathLst>
                <a:path extrusionOk="0" h="1930" w="16276">
                  <a:moveTo>
                    <a:pt x="0" y="1"/>
                  </a:moveTo>
                  <a:lnTo>
                    <a:pt x="0" y="1930"/>
                  </a:lnTo>
                  <a:lnTo>
                    <a:pt x="16276" y="1930"/>
                  </a:lnTo>
                  <a:lnTo>
                    <a:pt x="1627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45" name="Google Shape;1045;p86"/>
          <p:cNvSpPr/>
          <p:nvPr/>
        </p:nvSpPr>
        <p:spPr>
          <a:xfrm>
            <a:off x="1962382" y="0"/>
            <a:ext cx="2721868" cy="387420"/>
          </a:xfrm>
          <a:custGeom>
            <a:rect b="b" l="l" r="r" t="t"/>
            <a:pathLst>
              <a:path extrusionOk="0" h="5657" w="39744">
                <a:moveTo>
                  <a:pt x="1" y="1"/>
                </a:moveTo>
                <a:lnTo>
                  <a:pt x="1" y="5656"/>
                </a:lnTo>
                <a:lnTo>
                  <a:pt x="39744" y="5656"/>
                </a:lnTo>
                <a:lnTo>
                  <a:pt x="3974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86"/>
          <p:cNvSpPr/>
          <p:nvPr/>
        </p:nvSpPr>
        <p:spPr>
          <a:xfrm>
            <a:off x="873813" y="0"/>
            <a:ext cx="664647" cy="387420"/>
          </a:xfrm>
          <a:custGeom>
            <a:rect b="b" l="l" r="r" t="t"/>
            <a:pathLst>
              <a:path extrusionOk="0" h="5657" w="9705">
                <a:moveTo>
                  <a:pt x="1" y="1"/>
                </a:moveTo>
                <a:lnTo>
                  <a:pt x="1" y="5656"/>
                </a:lnTo>
                <a:lnTo>
                  <a:pt x="9704" y="5656"/>
                </a:lnTo>
                <a:lnTo>
                  <a:pt x="970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86"/>
          <p:cNvSpPr/>
          <p:nvPr/>
        </p:nvSpPr>
        <p:spPr>
          <a:xfrm>
            <a:off x="1049134" y="938616"/>
            <a:ext cx="212098" cy="385776"/>
          </a:xfrm>
          <a:custGeom>
            <a:rect b="b" l="l" r="r" t="t"/>
            <a:pathLst>
              <a:path extrusionOk="0" h="5633" w="3097">
                <a:moveTo>
                  <a:pt x="2239" y="1"/>
                </a:moveTo>
                <a:lnTo>
                  <a:pt x="1" y="5275"/>
                </a:lnTo>
                <a:lnTo>
                  <a:pt x="846" y="5633"/>
                </a:lnTo>
                <a:lnTo>
                  <a:pt x="3096" y="370"/>
                </a:lnTo>
                <a:lnTo>
                  <a:pt x="223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86"/>
          <p:cNvSpPr/>
          <p:nvPr/>
        </p:nvSpPr>
        <p:spPr>
          <a:xfrm>
            <a:off x="873813" y="1008745"/>
            <a:ext cx="167240" cy="245519"/>
          </a:xfrm>
          <a:custGeom>
            <a:rect b="b" l="l" r="r" t="t"/>
            <a:pathLst>
              <a:path extrusionOk="0" h="3585" w="2442">
                <a:moveTo>
                  <a:pt x="1787" y="1"/>
                </a:moveTo>
                <a:lnTo>
                  <a:pt x="1" y="1787"/>
                </a:lnTo>
                <a:lnTo>
                  <a:pt x="1787" y="3585"/>
                </a:lnTo>
                <a:lnTo>
                  <a:pt x="2442" y="2930"/>
                </a:lnTo>
                <a:lnTo>
                  <a:pt x="1299" y="1787"/>
                </a:lnTo>
                <a:lnTo>
                  <a:pt x="2442" y="656"/>
                </a:lnTo>
                <a:lnTo>
                  <a:pt x="178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86"/>
          <p:cNvSpPr/>
          <p:nvPr/>
        </p:nvSpPr>
        <p:spPr>
          <a:xfrm>
            <a:off x="1268492" y="1008745"/>
            <a:ext cx="168062" cy="245519"/>
          </a:xfrm>
          <a:custGeom>
            <a:rect b="b" l="l" r="r" t="t"/>
            <a:pathLst>
              <a:path extrusionOk="0" h="3585" w="2454">
                <a:moveTo>
                  <a:pt x="655" y="1"/>
                </a:moveTo>
                <a:lnTo>
                  <a:pt x="0" y="656"/>
                </a:lnTo>
                <a:lnTo>
                  <a:pt x="1143" y="1787"/>
                </a:lnTo>
                <a:lnTo>
                  <a:pt x="0" y="2930"/>
                </a:lnTo>
                <a:lnTo>
                  <a:pt x="655" y="3585"/>
                </a:lnTo>
                <a:lnTo>
                  <a:pt x="2453" y="1787"/>
                </a:lnTo>
                <a:lnTo>
                  <a:pt x="65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0" name="Google Shape;1050;p86"/>
          <p:cNvSpPr/>
          <p:nvPr/>
        </p:nvSpPr>
        <p:spPr>
          <a:xfrm>
            <a:off x="3516020" y="4983597"/>
            <a:ext cx="1054395" cy="159912"/>
          </a:xfrm>
          <a:custGeom>
            <a:rect b="b" l="l" r="r" t="t"/>
            <a:pathLst>
              <a:path extrusionOk="0" h="2335" w="15396">
                <a:moveTo>
                  <a:pt x="1" y="1"/>
                </a:moveTo>
                <a:lnTo>
                  <a:pt x="1" y="2335"/>
                </a:lnTo>
                <a:lnTo>
                  <a:pt x="15395" y="2335"/>
                </a:lnTo>
                <a:lnTo>
                  <a:pt x="15395"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1" name="Google Shape;1051;p86"/>
          <p:cNvSpPr/>
          <p:nvPr/>
        </p:nvSpPr>
        <p:spPr>
          <a:xfrm>
            <a:off x="1160341" y="4983597"/>
            <a:ext cx="2152689" cy="159912"/>
          </a:xfrm>
          <a:custGeom>
            <a:rect b="b" l="l" r="r" t="t"/>
            <a:pathLst>
              <a:path extrusionOk="0" h="2335" w="31433">
                <a:moveTo>
                  <a:pt x="0" y="1"/>
                </a:moveTo>
                <a:lnTo>
                  <a:pt x="0" y="2335"/>
                </a:lnTo>
                <a:lnTo>
                  <a:pt x="31433" y="2335"/>
                </a:lnTo>
                <a:lnTo>
                  <a:pt x="3143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86"/>
          <p:cNvSpPr/>
          <p:nvPr/>
        </p:nvSpPr>
        <p:spPr>
          <a:xfrm>
            <a:off x="1805333" y="4452017"/>
            <a:ext cx="3750923" cy="160666"/>
          </a:xfrm>
          <a:custGeom>
            <a:rect b="b" l="l" r="r" t="t"/>
            <a:pathLst>
              <a:path extrusionOk="0" h="2346" w="54770">
                <a:moveTo>
                  <a:pt x="0" y="0"/>
                </a:moveTo>
                <a:lnTo>
                  <a:pt x="0" y="2346"/>
                </a:lnTo>
                <a:lnTo>
                  <a:pt x="54769" y="2346"/>
                </a:lnTo>
                <a:lnTo>
                  <a:pt x="5476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86"/>
          <p:cNvSpPr/>
          <p:nvPr/>
        </p:nvSpPr>
        <p:spPr>
          <a:xfrm>
            <a:off x="0" y="4452017"/>
            <a:ext cx="1490645" cy="160666"/>
          </a:xfrm>
          <a:custGeom>
            <a:rect b="b" l="l" r="r" t="t"/>
            <a:pathLst>
              <a:path extrusionOk="0" h="2346" w="21766">
                <a:moveTo>
                  <a:pt x="1" y="0"/>
                </a:moveTo>
                <a:lnTo>
                  <a:pt x="1" y="2346"/>
                </a:lnTo>
                <a:lnTo>
                  <a:pt x="21765" y="2346"/>
                </a:lnTo>
                <a:lnTo>
                  <a:pt x="2176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4" name="Google Shape;1054;p86"/>
          <p:cNvSpPr/>
          <p:nvPr/>
        </p:nvSpPr>
        <p:spPr>
          <a:xfrm>
            <a:off x="596093" y="4717807"/>
            <a:ext cx="3218453" cy="160734"/>
          </a:xfrm>
          <a:custGeom>
            <a:rect b="b" l="l" r="r" t="t"/>
            <a:pathLst>
              <a:path extrusionOk="0" h="2347" w="46995">
                <a:moveTo>
                  <a:pt x="0" y="1"/>
                </a:moveTo>
                <a:lnTo>
                  <a:pt x="0" y="2346"/>
                </a:lnTo>
                <a:lnTo>
                  <a:pt x="46994" y="2346"/>
                </a:lnTo>
                <a:lnTo>
                  <a:pt x="46994"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p86"/>
          <p:cNvSpPr/>
          <p:nvPr/>
        </p:nvSpPr>
        <p:spPr>
          <a:xfrm>
            <a:off x="0" y="4717807"/>
            <a:ext cx="364546" cy="160734"/>
          </a:xfrm>
          <a:custGeom>
            <a:rect b="b" l="l" r="r" t="t"/>
            <a:pathLst>
              <a:path extrusionOk="0" h="2347" w="5323">
                <a:moveTo>
                  <a:pt x="1" y="1"/>
                </a:moveTo>
                <a:lnTo>
                  <a:pt x="1" y="2346"/>
                </a:lnTo>
                <a:lnTo>
                  <a:pt x="5323" y="2346"/>
                </a:lnTo>
                <a:lnTo>
                  <a:pt x="532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86"/>
          <p:cNvSpPr/>
          <p:nvPr/>
        </p:nvSpPr>
        <p:spPr>
          <a:xfrm>
            <a:off x="0" y="4983597"/>
            <a:ext cx="828532" cy="159912"/>
          </a:xfrm>
          <a:custGeom>
            <a:rect b="b" l="l" r="r" t="t"/>
            <a:pathLst>
              <a:path extrusionOk="0" h="2335" w="12098">
                <a:moveTo>
                  <a:pt x="1" y="1"/>
                </a:moveTo>
                <a:lnTo>
                  <a:pt x="1" y="2335"/>
                </a:lnTo>
                <a:lnTo>
                  <a:pt x="12098" y="2335"/>
                </a:lnTo>
                <a:lnTo>
                  <a:pt x="1209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86"/>
          <p:cNvSpPr txBox="1"/>
          <p:nvPr>
            <p:ph type="ctrTitle"/>
          </p:nvPr>
        </p:nvSpPr>
        <p:spPr>
          <a:xfrm>
            <a:off x="718575" y="1369045"/>
            <a:ext cx="8520600" cy="1910400"/>
          </a:xfrm>
          <a:prstGeom prst="rect">
            <a:avLst/>
          </a:prstGeom>
        </p:spPr>
        <p:txBody>
          <a:bodyPr anchorCtr="0" anchor="b" bIns="0" lIns="91425" spcFirstLastPara="1" rIns="91425" wrap="square" tIns="91425">
            <a:noAutofit/>
          </a:bodyPr>
          <a:lstStyle>
            <a:lvl1pPr lvl="0" rtl="0">
              <a:lnSpc>
                <a:spcPct val="80000"/>
              </a:lnSpc>
              <a:spcBef>
                <a:spcPts val="0"/>
              </a:spcBef>
              <a:spcAft>
                <a:spcPts val="0"/>
              </a:spcAft>
              <a:buSzPts val="7400"/>
              <a:buNone/>
              <a:defRPr sz="7400"/>
            </a:lvl1pPr>
            <a:lvl2pPr lvl="1" rtl="0" algn="ctr">
              <a:spcBef>
                <a:spcPts val="0"/>
              </a:spcBef>
              <a:spcAft>
                <a:spcPts val="0"/>
              </a:spcAft>
              <a:buSzPts val="6100"/>
              <a:buNone/>
              <a:defRPr sz="6100"/>
            </a:lvl2pPr>
            <a:lvl3pPr lvl="2" rtl="0" algn="ctr">
              <a:spcBef>
                <a:spcPts val="0"/>
              </a:spcBef>
              <a:spcAft>
                <a:spcPts val="0"/>
              </a:spcAft>
              <a:buSzPts val="6100"/>
              <a:buNone/>
              <a:defRPr sz="6100"/>
            </a:lvl3pPr>
            <a:lvl4pPr lvl="3" rtl="0" algn="ctr">
              <a:spcBef>
                <a:spcPts val="0"/>
              </a:spcBef>
              <a:spcAft>
                <a:spcPts val="0"/>
              </a:spcAft>
              <a:buSzPts val="6100"/>
              <a:buNone/>
              <a:defRPr sz="6100"/>
            </a:lvl4pPr>
            <a:lvl5pPr lvl="4" rtl="0" algn="ctr">
              <a:spcBef>
                <a:spcPts val="0"/>
              </a:spcBef>
              <a:spcAft>
                <a:spcPts val="0"/>
              </a:spcAft>
              <a:buSzPts val="6100"/>
              <a:buNone/>
              <a:defRPr sz="6100"/>
            </a:lvl5pPr>
            <a:lvl6pPr lvl="5" rtl="0" algn="ctr">
              <a:spcBef>
                <a:spcPts val="0"/>
              </a:spcBef>
              <a:spcAft>
                <a:spcPts val="0"/>
              </a:spcAft>
              <a:buSzPts val="6100"/>
              <a:buNone/>
              <a:defRPr sz="6100"/>
            </a:lvl6pPr>
            <a:lvl7pPr lvl="6" rtl="0" algn="ctr">
              <a:spcBef>
                <a:spcPts val="0"/>
              </a:spcBef>
              <a:spcAft>
                <a:spcPts val="0"/>
              </a:spcAft>
              <a:buSzPts val="6100"/>
              <a:buNone/>
              <a:defRPr sz="6100"/>
            </a:lvl7pPr>
            <a:lvl8pPr lvl="7" rtl="0" algn="ctr">
              <a:spcBef>
                <a:spcPts val="0"/>
              </a:spcBef>
              <a:spcAft>
                <a:spcPts val="0"/>
              </a:spcAft>
              <a:buSzPts val="6100"/>
              <a:buNone/>
              <a:defRPr sz="6100"/>
            </a:lvl8pPr>
            <a:lvl9pPr lvl="8" rtl="0" algn="ctr">
              <a:spcBef>
                <a:spcPts val="0"/>
              </a:spcBef>
              <a:spcAft>
                <a:spcPts val="0"/>
              </a:spcAft>
              <a:buSzPts val="6100"/>
              <a:buNone/>
              <a:defRPr sz="6100"/>
            </a:lvl9pPr>
          </a:lstStyle>
          <a:p/>
        </p:txBody>
      </p:sp>
      <p:sp>
        <p:nvSpPr>
          <p:cNvPr id="1058" name="Google Shape;1058;p86"/>
          <p:cNvSpPr txBox="1"/>
          <p:nvPr>
            <p:ph idx="1" type="subTitle"/>
          </p:nvPr>
        </p:nvSpPr>
        <p:spPr>
          <a:xfrm>
            <a:off x="769050" y="3396100"/>
            <a:ext cx="8520600" cy="7926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2100"/>
              <a:buNone/>
              <a:defRPr sz="2100"/>
            </a:lvl1pPr>
            <a:lvl2pPr lvl="1" rtl="0" algn="ctr">
              <a:lnSpc>
                <a:spcPct val="100000"/>
              </a:lnSpc>
              <a:spcBef>
                <a:spcPts val="0"/>
              </a:spcBef>
              <a:spcAft>
                <a:spcPts val="0"/>
              </a:spcAft>
              <a:buSzPts val="2900"/>
              <a:buNone/>
              <a:defRPr sz="2900"/>
            </a:lvl2pPr>
            <a:lvl3pPr lvl="2" rtl="0" algn="ctr">
              <a:lnSpc>
                <a:spcPct val="100000"/>
              </a:lnSpc>
              <a:spcBef>
                <a:spcPts val="0"/>
              </a:spcBef>
              <a:spcAft>
                <a:spcPts val="0"/>
              </a:spcAft>
              <a:buSzPts val="2900"/>
              <a:buNone/>
              <a:defRPr sz="2900"/>
            </a:lvl3pPr>
            <a:lvl4pPr lvl="3" rtl="0" algn="ctr">
              <a:lnSpc>
                <a:spcPct val="100000"/>
              </a:lnSpc>
              <a:spcBef>
                <a:spcPts val="0"/>
              </a:spcBef>
              <a:spcAft>
                <a:spcPts val="0"/>
              </a:spcAft>
              <a:buSzPts val="2900"/>
              <a:buNone/>
              <a:defRPr sz="2900"/>
            </a:lvl4pPr>
            <a:lvl5pPr lvl="4" rtl="0" algn="ctr">
              <a:lnSpc>
                <a:spcPct val="100000"/>
              </a:lnSpc>
              <a:spcBef>
                <a:spcPts val="0"/>
              </a:spcBef>
              <a:spcAft>
                <a:spcPts val="0"/>
              </a:spcAft>
              <a:buSzPts val="2900"/>
              <a:buNone/>
              <a:defRPr sz="2900"/>
            </a:lvl5pPr>
            <a:lvl6pPr lvl="5" rtl="0" algn="ctr">
              <a:lnSpc>
                <a:spcPct val="100000"/>
              </a:lnSpc>
              <a:spcBef>
                <a:spcPts val="0"/>
              </a:spcBef>
              <a:spcAft>
                <a:spcPts val="0"/>
              </a:spcAft>
              <a:buSzPts val="2900"/>
              <a:buNone/>
              <a:defRPr sz="2900"/>
            </a:lvl6pPr>
            <a:lvl7pPr lvl="6" rtl="0" algn="ctr">
              <a:lnSpc>
                <a:spcPct val="100000"/>
              </a:lnSpc>
              <a:spcBef>
                <a:spcPts val="0"/>
              </a:spcBef>
              <a:spcAft>
                <a:spcPts val="0"/>
              </a:spcAft>
              <a:buSzPts val="2900"/>
              <a:buNone/>
              <a:defRPr sz="2900"/>
            </a:lvl7pPr>
            <a:lvl8pPr lvl="7" rtl="0" algn="ctr">
              <a:lnSpc>
                <a:spcPct val="100000"/>
              </a:lnSpc>
              <a:spcBef>
                <a:spcPts val="0"/>
              </a:spcBef>
              <a:spcAft>
                <a:spcPts val="0"/>
              </a:spcAft>
              <a:buSzPts val="2900"/>
              <a:buNone/>
              <a:defRPr sz="2900"/>
            </a:lvl8pPr>
            <a:lvl9pPr lvl="8" rtl="0" algn="ctr">
              <a:lnSpc>
                <a:spcPct val="100000"/>
              </a:lnSpc>
              <a:spcBef>
                <a:spcPts val="0"/>
              </a:spcBef>
              <a:spcAft>
                <a:spcPts val="0"/>
              </a:spcAft>
              <a:buSzPts val="2900"/>
              <a:buNone/>
              <a:defRPr sz="2900"/>
            </a:lvl9pPr>
          </a:lstStyle>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3">
    <p:spTree>
      <p:nvGrpSpPr>
        <p:cNvPr id="1059" name="Shape 1059"/>
        <p:cNvGrpSpPr/>
        <p:nvPr/>
      </p:nvGrpSpPr>
      <p:grpSpPr>
        <a:xfrm>
          <a:off x="0" y="0"/>
          <a:ext cx="0" cy="0"/>
          <a:chOff x="0" y="0"/>
          <a:chExt cx="0" cy="0"/>
        </a:xfrm>
      </p:grpSpPr>
      <p:sp>
        <p:nvSpPr>
          <p:cNvPr id="1060" name="Google Shape;1060;p87"/>
          <p:cNvSpPr/>
          <p:nvPr/>
        </p:nvSpPr>
        <p:spPr>
          <a:xfrm>
            <a:off x="0" y="4357775"/>
            <a:ext cx="6633906" cy="785368"/>
          </a:xfrm>
          <a:custGeom>
            <a:rect b="b" l="l" r="r" t="t"/>
            <a:pathLst>
              <a:path extrusionOk="0" h="16396" w="17241">
                <a:moveTo>
                  <a:pt x="0" y="1"/>
                </a:moveTo>
                <a:lnTo>
                  <a:pt x="0" y="16396"/>
                </a:lnTo>
                <a:lnTo>
                  <a:pt x="17240" y="16396"/>
                </a:lnTo>
                <a:lnTo>
                  <a:pt x="172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87"/>
          <p:cNvSpPr/>
          <p:nvPr/>
        </p:nvSpPr>
        <p:spPr>
          <a:xfrm>
            <a:off x="8355575" y="4357775"/>
            <a:ext cx="788431" cy="785368"/>
          </a:xfrm>
          <a:custGeom>
            <a:rect b="b" l="l" r="r" t="t"/>
            <a:pathLst>
              <a:path extrusionOk="0" h="16396" w="17241">
                <a:moveTo>
                  <a:pt x="0" y="1"/>
                </a:moveTo>
                <a:lnTo>
                  <a:pt x="0" y="16396"/>
                </a:lnTo>
                <a:lnTo>
                  <a:pt x="17240" y="16396"/>
                </a:lnTo>
                <a:lnTo>
                  <a:pt x="1724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2" name="Google Shape;1062;p87"/>
          <p:cNvSpPr/>
          <p:nvPr/>
        </p:nvSpPr>
        <p:spPr>
          <a:xfrm>
            <a:off x="1923700" y="0"/>
            <a:ext cx="7220221" cy="2724140"/>
          </a:xfrm>
          <a:custGeom>
            <a:rect b="b" l="l" r="r" t="t"/>
            <a:pathLst>
              <a:path extrusionOk="0" h="24170" w="52686">
                <a:moveTo>
                  <a:pt x="1" y="0"/>
                </a:moveTo>
                <a:lnTo>
                  <a:pt x="1" y="24170"/>
                </a:lnTo>
                <a:lnTo>
                  <a:pt x="52686" y="24170"/>
                </a:lnTo>
                <a:lnTo>
                  <a:pt x="52686"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3" name="Google Shape;1063;p87"/>
          <p:cNvSpPr txBox="1"/>
          <p:nvPr>
            <p:ph type="title"/>
          </p:nvPr>
        </p:nvSpPr>
        <p:spPr>
          <a:xfrm>
            <a:off x="2951850" y="700250"/>
            <a:ext cx="32403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4300">
                <a:solidFill>
                  <a:schemeClr val="dk1"/>
                </a:solidFill>
              </a:defRPr>
            </a:lvl1pPr>
            <a:lvl2pPr lvl="1" rtl="0" algn="ctr">
              <a:spcBef>
                <a:spcPts val="0"/>
              </a:spcBef>
              <a:spcAft>
                <a:spcPts val="0"/>
              </a:spcAft>
              <a:buNone/>
              <a:defRPr sz="3000">
                <a:solidFill>
                  <a:schemeClr val="dk1"/>
                </a:solidFill>
              </a:defRPr>
            </a:lvl2pPr>
            <a:lvl3pPr lvl="2" rtl="0" algn="ctr">
              <a:spcBef>
                <a:spcPts val="0"/>
              </a:spcBef>
              <a:spcAft>
                <a:spcPts val="0"/>
              </a:spcAft>
              <a:buNone/>
              <a:defRPr sz="3000">
                <a:solidFill>
                  <a:schemeClr val="dk1"/>
                </a:solidFill>
              </a:defRPr>
            </a:lvl3pPr>
            <a:lvl4pPr lvl="3" rtl="0" algn="ctr">
              <a:spcBef>
                <a:spcPts val="0"/>
              </a:spcBef>
              <a:spcAft>
                <a:spcPts val="0"/>
              </a:spcAft>
              <a:buNone/>
              <a:defRPr sz="3000">
                <a:solidFill>
                  <a:schemeClr val="dk1"/>
                </a:solidFill>
              </a:defRPr>
            </a:lvl4pPr>
            <a:lvl5pPr lvl="4" rtl="0" algn="ctr">
              <a:spcBef>
                <a:spcPts val="0"/>
              </a:spcBef>
              <a:spcAft>
                <a:spcPts val="0"/>
              </a:spcAft>
              <a:buNone/>
              <a:defRPr sz="3000">
                <a:solidFill>
                  <a:schemeClr val="dk1"/>
                </a:solidFill>
              </a:defRPr>
            </a:lvl5pPr>
            <a:lvl6pPr lvl="5" rtl="0" algn="ctr">
              <a:spcBef>
                <a:spcPts val="0"/>
              </a:spcBef>
              <a:spcAft>
                <a:spcPts val="0"/>
              </a:spcAft>
              <a:buNone/>
              <a:defRPr sz="3000">
                <a:solidFill>
                  <a:schemeClr val="dk1"/>
                </a:solidFill>
              </a:defRPr>
            </a:lvl6pPr>
            <a:lvl7pPr lvl="6" rtl="0" algn="ctr">
              <a:spcBef>
                <a:spcPts val="0"/>
              </a:spcBef>
              <a:spcAft>
                <a:spcPts val="0"/>
              </a:spcAft>
              <a:buNone/>
              <a:defRPr sz="3000">
                <a:solidFill>
                  <a:schemeClr val="dk1"/>
                </a:solidFill>
              </a:defRPr>
            </a:lvl7pPr>
            <a:lvl8pPr lvl="7" rtl="0" algn="ctr">
              <a:spcBef>
                <a:spcPts val="0"/>
              </a:spcBef>
              <a:spcAft>
                <a:spcPts val="0"/>
              </a:spcAft>
              <a:buNone/>
              <a:defRPr sz="3000">
                <a:solidFill>
                  <a:schemeClr val="dk1"/>
                </a:solidFill>
              </a:defRPr>
            </a:lvl8pPr>
            <a:lvl9pPr lvl="8" rtl="0" algn="ctr">
              <a:spcBef>
                <a:spcPts val="0"/>
              </a:spcBef>
              <a:spcAft>
                <a:spcPts val="0"/>
              </a:spcAft>
              <a:buNone/>
              <a:defRPr sz="3000">
                <a:solidFill>
                  <a:schemeClr val="dk1"/>
                </a:solidFill>
              </a:defRPr>
            </a:lvl9pPr>
          </a:lstStyle>
          <a:p/>
        </p:txBody>
      </p:sp>
      <p:sp>
        <p:nvSpPr>
          <p:cNvPr id="1064" name="Google Shape;1064;p87"/>
          <p:cNvSpPr txBox="1"/>
          <p:nvPr>
            <p:ph idx="1" type="subTitle"/>
          </p:nvPr>
        </p:nvSpPr>
        <p:spPr>
          <a:xfrm>
            <a:off x="2951850" y="1515875"/>
            <a:ext cx="3240300" cy="1208400"/>
          </a:xfrm>
          <a:prstGeom prst="rect">
            <a:avLst/>
          </a:prstGeom>
        </p:spPr>
        <p:txBody>
          <a:bodyPr anchorCtr="0" anchor="t" bIns="91425" lIns="91425" spcFirstLastPara="1" rIns="91425" wrap="square" tIns="0">
            <a:noAutofit/>
          </a:bodyPr>
          <a:lstStyle>
            <a:lvl1pPr lvl="0" rtl="0" algn="ctr">
              <a:lnSpc>
                <a:spcPct val="100000"/>
              </a:lnSpc>
              <a:spcBef>
                <a:spcPts val="0"/>
              </a:spcBef>
              <a:spcAft>
                <a:spcPts val="0"/>
              </a:spcAft>
              <a:buClr>
                <a:schemeClr val="dk1"/>
              </a:buClr>
              <a:buSzPts val="3000"/>
              <a:buNone/>
              <a:defRPr sz="1600">
                <a:solidFill>
                  <a:schemeClr val="dk1"/>
                </a:solidFill>
              </a:defRPr>
            </a:lvl1pPr>
            <a:lvl2pPr lvl="1" rtl="0" algn="ctr">
              <a:lnSpc>
                <a:spcPct val="100000"/>
              </a:lnSpc>
              <a:spcBef>
                <a:spcPts val="0"/>
              </a:spcBef>
              <a:spcAft>
                <a:spcPts val="0"/>
              </a:spcAft>
              <a:buClr>
                <a:schemeClr val="dk1"/>
              </a:buClr>
              <a:buSzPts val="2800"/>
              <a:buNone/>
              <a:defRPr sz="2800">
                <a:solidFill>
                  <a:schemeClr val="dk1"/>
                </a:solidFill>
              </a:defRPr>
            </a:lvl2pPr>
            <a:lvl3pPr lvl="2" rtl="0" algn="ctr">
              <a:lnSpc>
                <a:spcPct val="100000"/>
              </a:lnSpc>
              <a:spcBef>
                <a:spcPts val="0"/>
              </a:spcBef>
              <a:spcAft>
                <a:spcPts val="0"/>
              </a:spcAft>
              <a:buClr>
                <a:schemeClr val="dk1"/>
              </a:buClr>
              <a:buSzPts val="2800"/>
              <a:buNone/>
              <a:defRPr sz="2800">
                <a:solidFill>
                  <a:schemeClr val="dk1"/>
                </a:solidFill>
              </a:defRPr>
            </a:lvl3pPr>
            <a:lvl4pPr lvl="3" rtl="0" algn="ctr">
              <a:lnSpc>
                <a:spcPct val="100000"/>
              </a:lnSpc>
              <a:spcBef>
                <a:spcPts val="0"/>
              </a:spcBef>
              <a:spcAft>
                <a:spcPts val="0"/>
              </a:spcAft>
              <a:buClr>
                <a:schemeClr val="dk1"/>
              </a:buClr>
              <a:buSzPts val="2800"/>
              <a:buNone/>
              <a:defRPr sz="2800">
                <a:solidFill>
                  <a:schemeClr val="dk1"/>
                </a:solidFill>
              </a:defRPr>
            </a:lvl4pPr>
            <a:lvl5pPr lvl="4" rtl="0" algn="ctr">
              <a:lnSpc>
                <a:spcPct val="100000"/>
              </a:lnSpc>
              <a:spcBef>
                <a:spcPts val="0"/>
              </a:spcBef>
              <a:spcAft>
                <a:spcPts val="0"/>
              </a:spcAft>
              <a:buClr>
                <a:schemeClr val="dk1"/>
              </a:buClr>
              <a:buSzPts val="2800"/>
              <a:buNone/>
              <a:defRPr sz="2800">
                <a:solidFill>
                  <a:schemeClr val="dk1"/>
                </a:solidFill>
              </a:defRPr>
            </a:lvl5pPr>
            <a:lvl6pPr lvl="5" rtl="0" algn="ctr">
              <a:lnSpc>
                <a:spcPct val="100000"/>
              </a:lnSpc>
              <a:spcBef>
                <a:spcPts val="0"/>
              </a:spcBef>
              <a:spcAft>
                <a:spcPts val="0"/>
              </a:spcAft>
              <a:buClr>
                <a:schemeClr val="dk1"/>
              </a:buClr>
              <a:buSzPts val="2800"/>
              <a:buNone/>
              <a:defRPr sz="2800">
                <a:solidFill>
                  <a:schemeClr val="dk1"/>
                </a:solidFill>
              </a:defRPr>
            </a:lvl6pPr>
            <a:lvl7pPr lvl="6" rtl="0" algn="ctr">
              <a:lnSpc>
                <a:spcPct val="100000"/>
              </a:lnSpc>
              <a:spcBef>
                <a:spcPts val="0"/>
              </a:spcBef>
              <a:spcAft>
                <a:spcPts val="0"/>
              </a:spcAft>
              <a:buClr>
                <a:schemeClr val="dk1"/>
              </a:buClr>
              <a:buSzPts val="2800"/>
              <a:buNone/>
              <a:defRPr sz="2800">
                <a:solidFill>
                  <a:schemeClr val="dk1"/>
                </a:solidFill>
              </a:defRPr>
            </a:lvl7pPr>
            <a:lvl8pPr lvl="7" rtl="0" algn="ctr">
              <a:lnSpc>
                <a:spcPct val="100000"/>
              </a:lnSpc>
              <a:spcBef>
                <a:spcPts val="0"/>
              </a:spcBef>
              <a:spcAft>
                <a:spcPts val="0"/>
              </a:spcAft>
              <a:buClr>
                <a:schemeClr val="dk1"/>
              </a:buClr>
              <a:buSzPts val="2800"/>
              <a:buNone/>
              <a:defRPr sz="2800">
                <a:solidFill>
                  <a:schemeClr val="dk1"/>
                </a:solidFill>
              </a:defRPr>
            </a:lvl8pPr>
            <a:lvl9pPr lvl="8" rtl="0" algn="ctr">
              <a:lnSpc>
                <a:spcPct val="100000"/>
              </a:lnSpc>
              <a:spcBef>
                <a:spcPts val="0"/>
              </a:spcBef>
              <a:spcAft>
                <a:spcPts val="0"/>
              </a:spcAft>
              <a:buClr>
                <a:schemeClr val="dk1"/>
              </a:buClr>
              <a:buSzPts val="2800"/>
              <a:buNone/>
              <a:defRPr sz="2800">
                <a:solidFill>
                  <a:schemeClr val="dk1"/>
                </a:solidFill>
              </a:defRPr>
            </a:lvl9pPr>
          </a:lstStyle>
          <a:p/>
        </p:txBody>
      </p:sp>
      <p:sp>
        <p:nvSpPr>
          <p:cNvPr id="1065" name="Google Shape;1065;p87"/>
          <p:cNvSpPr txBox="1"/>
          <p:nvPr/>
        </p:nvSpPr>
        <p:spPr>
          <a:xfrm>
            <a:off x="2510100" y="3306950"/>
            <a:ext cx="4123800" cy="9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Anaheim"/>
                <a:ea typeface="Anaheim"/>
                <a:cs typeface="Anaheim"/>
                <a:sym typeface="Anaheim"/>
              </a:rPr>
              <a:t>CREDITS: This presentation template was created by Slidesgo, incluiding icons by Flaticon, and infographics &amp; images by Freepik.</a:t>
            </a:r>
            <a:endParaRPr>
              <a:solidFill>
                <a:schemeClr val="lt1"/>
              </a:solidFill>
              <a:latin typeface="Anaheim"/>
              <a:ea typeface="Anaheim"/>
              <a:cs typeface="Anaheim"/>
              <a:sym typeface="Anaheim"/>
            </a:endParaRPr>
          </a:p>
        </p:txBody>
      </p:sp>
      <p:sp>
        <p:nvSpPr>
          <p:cNvPr id="1066" name="Google Shape;1066;p87"/>
          <p:cNvSpPr/>
          <p:nvPr/>
        </p:nvSpPr>
        <p:spPr>
          <a:xfrm>
            <a:off x="7377200"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87"/>
          <p:cNvSpPr/>
          <p:nvPr/>
        </p:nvSpPr>
        <p:spPr>
          <a:xfrm>
            <a:off x="3570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87"/>
          <p:cNvSpPr/>
          <p:nvPr/>
        </p:nvSpPr>
        <p:spPr>
          <a:xfrm>
            <a:off x="6810278"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87"/>
          <p:cNvSpPr/>
          <p:nvPr/>
        </p:nvSpPr>
        <p:spPr>
          <a:xfrm>
            <a:off x="6896029"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87"/>
          <p:cNvSpPr/>
          <p:nvPr/>
        </p:nvSpPr>
        <p:spPr>
          <a:xfrm>
            <a:off x="8105579" y="1500450"/>
            <a:ext cx="1038298" cy="356872"/>
          </a:xfrm>
          <a:custGeom>
            <a:rect b="b" l="l" r="r" t="t"/>
            <a:pathLst>
              <a:path extrusionOk="0" h="2775" w="2882">
                <a:moveTo>
                  <a:pt x="1" y="0"/>
                </a:moveTo>
                <a:lnTo>
                  <a:pt x="1" y="2774"/>
                </a:lnTo>
                <a:lnTo>
                  <a:pt x="2882" y="2774"/>
                </a:lnTo>
                <a:lnTo>
                  <a:pt x="2882" y="0"/>
                </a:lnTo>
                <a:close/>
              </a:path>
            </a:pathLst>
          </a:custGeom>
          <a:solidFill>
            <a:srgbClr val="FFFFFF">
              <a:alpha val="564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87"/>
          <p:cNvSpPr/>
          <p:nvPr/>
        </p:nvSpPr>
        <p:spPr>
          <a:xfrm>
            <a:off x="6739789"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87"/>
          <p:cNvSpPr/>
          <p:nvPr/>
        </p:nvSpPr>
        <p:spPr>
          <a:xfrm>
            <a:off x="18" y="3268775"/>
            <a:ext cx="1038298" cy="355450"/>
          </a:xfrm>
          <a:custGeom>
            <a:rect b="b" l="l" r="r" t="t"/>
            <a:pathLst>
              <a:path extrusionOk="0" h="2764" w="2882">
                <a:moveTo>
                  <a:pt x="0" y="1"/>
                </a:moveTo>
                <a:lnTo>
                  <a:pt x="0" y="2763"/>
                </a:lnTo>
                <a:lnTo>
                  <a:pt x="2881" y="2763"/>
                </a:lnTo>
                <a:lnTo>
                  <a:pt x="2881" y="1"/>
                </a:lnTo>
                <a:close/>
              </a:path>
            </a:pathLst>
          </a:custGeom>
          <a:solidFill>
            <a:srgbClr val="FFFFFF">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87"/>
          <p:cNvSpPr/>
          <p:nvPr/>
        </p:nvSpPr>
        <p:spPr>
          <a:xfrm>
            <a:off x="10"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87"/>
          <p:cNvSpPr/>
          <p:nvPr/>
        </p:nvSpPr>
        <p:spPr>
          <a:xfrm>
            <a:off x="1299972" y="1500450"/>
            <a:ext cx="490621" cy="356872"/>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75" name="Shape 1075"/>
        <p:cNvGrpSpPr/>
        <p:nvPr/>
      </p:nvGrpSpPr>
      <p:grpSpPr>
        <a:xfrm>
          <a:off x="0" y="0"/>
          <a:ext cx="0" cy="0"/>
          <a:chOff x="0" y="0"/>
          <a:chExt cx="0" cy="0"/>
        </a:xfrm>
      </p:grpSpPr>
      <p:sp>
        <p:nvSpPr>
          <p:cNvPr id="1076" name="Google Shape;1076;p88"/>
          <p:cNvSpPr/>
          <p:nvPr/>
        </p:nvSpPr>
        <p:spPr>
          <a:xfrm>
            <a:off x="0" y="3268775"/>
            <a:ext cx="667651" cy="355450"/>
          </a:xfrm>
          <a:custGeom>
            <a:rect b="b" l="l" r="r" t="t"/>
            <a:pathLst>
              <a:path extrusionOk="0" h="2764" w="2882">
                <a:moveTo>
                  <a:pt x="0" y="1"/>
                </a:moveTo>
                <a:lnTo>
                  <a:pt x="0" y="2763"/>
                </a:lnTo>
                <a:lnTo>
                  <a:pt x="2881" y="2763"/>
                </a:lnTo>
                <a:lnTo>
                  <a:pt x="288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7" name="Google Shape;1077;p88"/>
          <p:cNvSpPr/>
          <p:nvPr/>
        </p:nvSpPr>
        <p:spPr>
          <a:xfrm>
            <a:off x="7960123" y="323033"/>
            <a:ext cx="1183740" cy="355315"/>
          </a:xfrm>
          <a:custGeom>
            <a:rect b="b" l="l" r="r" t="t"/>
            <a:pathLst>
              <a:path extrusionOk="0" h="2763" w="9205">
                <a:moveTo>
                  <a:pt x="1" y="0"/>
                </a:moveTo>
                <a:lnTo>
                  <a:pt x="1" y="2762"/>
                </a:lnTo>
                <a:lnTo>
                  <a:pt x="9204" y="2762"/>
                </a:lnTo>
                <a:lnTo>
                  <a:pt x="920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88"/>
          <p:cNvSpPr/>
          <p:nvPr/>
        </p:nvSpPr>
        <p:spPr>
          <a:xfrm>
            <a:off x="7173125" y="912516"/>
            <a:ext cx="1970757" cy="355315"/>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88"/>
          <p:cNvSpPr/>
          <p:nvPr/>
        </p:nvSpPr>
        <p:spPr>
          <a:xfrm>
            <a:off x="7173125" y="2089940"/>
            <a:ext cx="1970757" cy="356858"/>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88"/>
          <p:cNvSpPr/>
          <p:nvPr/>
        </p:nvSpPr>
        <p:spPr>
          <a:xfrm>
            <a:off x="0" y="2089940"/>
            <a:ext cx="552969" cy="356858"/>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88"/>
          <p:cNvSpPr/>
          <p:nvPr/>
        </p:nvSpPr>
        <p:spPr>
          <a:xfrm>
            <a:off x="8773245" y="1500456"/>
            <a:ext cx="370618" cy="356858"/>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88"/>
          <p:cNvSpPr/>
          <p:nvPr/>
        </p:nvSpPr>
        <p:spPr>
          <a:xfrm>
            <a:off x="8039723" y="3268778"/>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88"/>
          <p:cNvSpPr/>
          <p:nvPr/>
        </p:nvSpPr>
        <p:spPr>
          <a:xfrm>
            <a:off x="7555951" y="3858262"/>
            <a:ext cx="1587922" cy="355315"/>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4" name="Google Shape;1084;p88"/>
          <p:cNvSpPr/>
          <p:nvPr/>
        </p:nvSpPr>
        <p:spPr>
          <a:xfrm>
            <a:off x="0" y="4446202"/>
            <a:ext cx="1183740" cy="356858"/>
          </a:xfrm>
          <a:custGeom>
            <a:rect b="b" l="l" r="r" t="t"/>
            <a:pathLst>
              <a:path extrusionOk="0" h="2775" w="9205">
                <a:moveTo>
                  <a:pt x="1" y="1"/>
                </a:moveTo>
                <a:lnTo>
                  <a:pt x="1" y="2775"/>
                </a:lnTo>
                <a:lnTo>
                  <a:pt x="9204" y="2775"/>
                </a:lnTo>
                <a:lnTo>
                  <a:pt x="920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88"/>
          <p:cNvSpPr/>
          <p:nvPr/>
        </p:nvSpPr>
        <p:spPr>
          <a:xfrm>
            <a:off x="0" y="3858262"/>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88"/>
          <p:cNvSpPr/>
          <p:nvPr/>
        </p:nvSpPr>
        <p:spPr>
          <a:xfrm>
            <a:off x="2325759" y="3858262"/>
            <a:ext cx="866747" cy="355315"/>
          </a:xfrm>
          <a:custGeom>
            <a:rect b="b" l="l" r="r" t="t"/>
            <a:pathLst>
              <a:path extrusionOk="0" h="2763" w="6740">
                <a:moveTo>
                  <a:pt x="1" y="1"/>
                </a:moveTo>
                <a:lnTo>
                  <a:pt x="1" y="2763"/>
                </a:lnTo>
                <a:lnTo>
                  <a:pt x="6739" y="2763"/>
                </a:lnTo>
                <a:lnTo>
                  <a:pt x="673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7" name="Google Shape;1087;p88"/>
          <p:cNvSpPr/>
          <p:nvPr/>
        </p:nvSpPr>
        <p:spPr>
          <a:xfrm>
            <a:off x="0" y="2679300"/>
            <a:ext cx="148591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8" name="Google Shape;1088;p88"/>
          <p:cNvSpPr/>
          <p:nvPr/>
        </p:nvSpPr>
        <p:spPr>
          <a:xfrm>
            <a:off x="896262" y="3268778"/>
            <a:ext cx="370618" cy="355443"/>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9" name="Google Shape;1089;p88"/>
          <p:cNvSpPr/>
          <p:nvPr/>
        </p:nvSpPr>
        <p:spPr>
          <a:xfrm>
            <a:off x="0" y="1500456"/>
            <a:ext cx="1104138" cy="356858"/>
          </a:xfrm>
          <a:custGeom>
            <a:rect b="b" l="l" r="r" t="t"/>
            <a:pathLst>
              <a:path extrusionOk="0" h="2775" w="8586">
                <a:moveTo>
                  <a:pt x="1" y="0"/>
                </a:moveTo>
                <a:lnTo>
                  <a:pt x="1" y="2774"/>
                </a:lnTo>
                <a:lnTo>
                  <a:pt x="8585" y="2774"/>
                </a:lnTo>
                <a:lnTo>
                  <a:pt x="858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0" name="Google Shape;1090;p88"/>
          <p:cNvSpPr/>
          <p:nvPr/>
        </p:nvSpPr>
        <p:spPr>
          <a:xfrm>
            <a:off x="359324" y="912525"/>
            <a:ext cx="1228595" cy="355301"/>
          </a:xfrm>
          <a:custGeom>
            <a:rect b="b" l="l" r="r" t="t"/>
            <a:pathLst>
              <a:path extrusionOk="0" h="2763" w="12348">
                <a:moveTo>
                  <a:pt x="1" y="0"/>
                </a:moveTo>
                <a:lnTo>
                  <a:pt x="1" y="2762"/>
                </a:lnTo>
                <a:lnTo>
                  <a:pt x="12348" y="2762"/>
                </a:lnTo>
                <a:lnTo>
                  <a:pt x="1234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88"/>
          <p:cNvSpPr/>
          <p:nvPr/>
        </p:nvSpPr>
        <p:spPr>
          <a:xfrm>
            <a:off x="5395565" y="323033"/>
            <a:ext cx="2171240" cy="355315"/>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88"/>
          <p:cNvSpPr/>
          <p:nvPr/>
        </p:nvSpPr>
        <p:spPr>
          <a:xfrm>
            <a:off x="5729396" y="3858262"/>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3" name="Google Shape;1093;p88"/>
          <p:cNvSpPr/>
          <p:nvPr/>
        </p:nvSpPr>
        <p:spPr>
          <a:xfrm>
            <a:off x="1577072" y="4446200"/>
            <a:ext cx="3118770"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4" name="Google Shape;1094;p88"/>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095" name="Google Shape;1095;p88"/>
          <p:cNvSpPr txBox="1"/>
          <p:nvPr>
            <p:ph hasCustomPrompt="1" idx="2" type="title"/>
          </p:nvPr>
        </p:nvSpPr>
        <p:spPr>
          <a:xfrm>
            <a:off x="454800" y="2150850"/>
            <a:ext cx="8425200" cy="489600"/>
          </a:xfrm>
          <a:prstGeom prst="rect">
            <a:avLst/>
          </a:prstGeom>
        </p:spPr>
        <p:txBody>
          <a:bodyPr anchorCtr="0" anchor="b" bIns="0" lIns="91425" spcFirstLastPara="1" rIns="91425" wrap="square" tIns="0">
            <a:noAutofit/>
          </a:bodyPr>
          <a:lstStyle>
            <a:lvl1pPr lvl="0" rtl="0" algn="ctr">
              <a:spcBef>
                <a:spcPts val="0"/>
              </a:spcBef>
              <a:spcAft>
                <a:spcPts val="0"/>
              </a:spcAft>
              <a:buClr>
                <a:schemeClr val="dk2"/>
              </a:buClr>
              <a:buSzPts val="8000"/>
              <a:buNone/>
              <a:defRPr sz="8000">
                <a:solidFill>
                  <a:schemeClr val="dk2"/>
                </a:solidFill>
              </a:defRPr>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96" name="Shape 1096"/>
        <p:cNvGrpSpPr/>
        <p:nvPr/>
      </p:nvGrpSpPr>
      <p:grpSpPr>
        <a:xfrm>
          <a:off x="0" y="0"/>
          <a:ext cx="0" cy="0"/>
          <a:chOff x="0" y="0"/>
          <a:chExt cx="0" cy="0"/>
        </a:xfrm>
      </p:grpSpPr>
      <p:sp>
        <p:nvSpPr>
          <p:cNvPr id="1097" name="Google Shape;1097;p89"/>
          <p:cNvSpPr/>
          <p:nvPr/>
        </p:nvSpPr>
        <p:spPr>
          <a:xfrm>
            <a:off x="0" y="1515825"/>
            <a:ext cx="2943127"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89"/>
          <p:cNvSpPr txBox="1"/>
          <p:nvPr>
            <p:ph idx="1" type="body"/>
          </p:nvPr>
        </p:nvSpPr>
        <p:spPr>
          <a:xfrm>
            <a:off x="609499" y="1973025"/>
            <a:ext cx="3512700" cy="2130900"/>
          </a:xfrm>
          <a:prstGeom prst="rect">
            <a:avLst/>
          </a:prstGeom>
        </p:spPr>
        <p:txBody>
          <a:bodyPr anchorCtr="0" anchor="t" bIns="91425" lIns="91425" spcFirstLastPara="1" rIns="91425" wrap="square" tIns="91425">
            <a:noAutofit/>
          </a:bodyPr>
          <a:lstStyle>
            <a:lvl1pPr indent="-330200" lvl="0" marL="457200" rtl="0">
              <a:lnSpc>
                <a:spcPct val="100000"/>
              </a:lnSpc>
              <a:spcBef>
                <a:spcPts val="0"/>
              </a:spcBef>
              <a:spcAft>
                <a:spcPts val="0"/>
              </a:spcAft>
              <a:buSzPts val="1600"/>
              <a:buFont typeface="Raleway SemiBold"/>
              <a:buChar char="●"/>
              <a:defRPr sz="1600"/>
            </a:lvl1pPr>
            <a:lvl2pPr indent="-330200" lvl="1" marL="914400" rtl="0">
              <a:spcBef>
                <a:spcPts val="0"/>
              </a:spcBef>
              <a:spcAft>
                <a:spcPts val="0"/>
              </a:spcAft>
              <a:buSzPts val="1600"/>
              <a:buFont typeface="Nunito Light"/>
              <a:buChar char="○"/>
              <a:defRPr sz="1600"/>
            </a:lvl2pPr>
            <a:lvl3pPr indent="-330200" lvl="2" marL="1371600" rtl="0">
              <a:spcBef>
                <a:spcPts val="1600"/>
              </a:spcBef>
              <a:spcAft>
                <a:spcPts val="0"/>
              </a:spcAft>
              <a:buSzPts val="1600"/>
              <a:buFont typeface="Nunito Light"/>
              <a:buChar char="■"/>
              <a:defRPr sz="1600"/>
            </a:lvl3pPr>
            <a:lvl4pPr indent="-330200" lvl="3" marL="1828800" rtl="0">
              <a:spcBef>
                <a:spcPts val="1600"/>
              </a:spcBef>
              <a:spcAft>
                <a:spcPts val="0"/>
              </a:spcAft>
              <a:buSzPts val="1600"/>
              <a:buFont typeface="Nunito Light"/>
              <a:buChar char="●"/>
              <a:defRPr sz="1600"/>
            </a:lvl4pPr>
            <a:lvl5pPr indent="-330200" lvl="4" marL="2286000" rtl="0">
              <a:spcBef>
                <a:spcPts val="1600"/>
              </a:spcBef>
              <a:spcAft>
                <a:spcPts val="0"/>
              </a:spcAft>
              <a:buSzPts val="1600"/>
              <a:buFont typeface="Nunito Light"/>
              <a:buChar char="○"/>
              <a:defRPr sz="1600"/>
            </a:lvl5pPr>
            <a:lvl6pPr indent="-330200" lvl="5" marL="2743200" rtl="0">
              <a:spcBef>
                <a:spcPts val="1600"/>
              </a:spcBef>
              <a:spcAft>
                <a:spcPts val="0"/>
              </a:spcAft>
              <a:buSzPts val="1600"/>
              <a:buFont typeface="Nunito Light"/>
              <a:buChar char="■"/>
              <a:defRPr sz="1600"/>
            </a:lvl6pPr>
            <a:lvl7pPr indent="-330200" lvl="6" marL="3200400" rtl="0">
              <a:spcBef>
                <a:spcPts val="1600"/>
              </a:spcBef>
              <a:spcAft>
                <a:spcPts val="0"/>
              </a:spcAft>
              <a:buSzPts val="1600"/>
              <a:buFont typeface="Nunito Light"/>
              <a:buChar char="●"/>
              <a:defRPr sz="1600"/>
            </a:lvl7pPr>
            <a:lvl8pPr indent="-330200" lvl="7" marL="3657600" rtl="0">
              <a:spcBef>
                <a:spcPts val="1600"/>
              </a:spcBef>
              <a:spcAft>
                <a:spcPts val="0"/>
              </a:spcAft>
              <a:buSzPts val="1600"/>
              <a:buFont typeface="Nunito Light"/>
              <a:buChar char="○"/>
              <a:defRPr sz="1600"/>
            </a:lvl8pPr>
            <a:lvl9pPr indent="-330200" lvl="8" marL="4114800" rtl="0">
              <a:spcBef>
                <a:spcPts val="1600"/>
              </a:spcBef>
              <a:spcAft>
                <a:spcPts val="1600"/>
              </a:spcAft>
              <a:buSzPts val="1600"/>
              <a:buFont typeface="Nunito Light"/>
              <a:buChar char="■"/>
              <a:defRPr sz="1600"/>
            </a:lvl9pPr>
          </a:lstStyle>
          <a:p/>
        </p:txBody>
      </p:sp>
      <p:sp>
        <p:nvSpPr>
          <p:cNvPr id="1099" name="Google Shape;1099;p89"/>
          <p:cNvSpPr txBox="1"/>
          <p:nvPr>
            <p:ph type="title"/>
          </p:nvPr>
        </p:nvSpPr>
        <p:spPr>
          <a:xfrm>
            <a:off x="560825" y="1168325"/>
            <a:ext cx="3561300" cy="669000"/>
          </a:xfrm>
          <a:prstGeom prst="rect">
            <a:avLst/>
          </a:prstGeom>
        </p:spPr>
        <p:txBody>
          <a:bodyPr anchorCtr="0" anchor="t" bIns="91425" lIns="91425" spcFirstLastPara="1" rIns="91425" wrap="square" tIns="91425">
            <a:noAutofit/>
          </a:bodyPr>
          <a:lstStyle>
            <a:lvl1pPr lvl="0" rtl="0">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0" name="Shape 1100"/>
        <p:cNvGrpSpPr/>
        <p:nvPr/>
      </p:nvGrpSpPr>
      <p:grpSpPr>
        <a:xfrm>
          <a:off x="0" y="0"/>
          <a:ext cx="0" cy="0"/>
          <a:chOff x="0" y="0"/>
          <a:chExt cx="0" cy="0"/>
        </a:xfrm>
      </p:grpSpPr>
      <p:sp>
        <p:nvSpPr>
          <p:cNvPr id="1101" name="Google Shape;1101;p9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102" name="Google Shape;1102;p90"/>
          <p:cNvSpPr txBox="1"/>
          <p:nvPr>
            <p:ph idx="1" type="subTitle"/>
          </p:nvPr>
        </p:nvSpPr>
        <p:spPr>
          <a:xfrm>
            <a:off x="277357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1103" name="Google Shape;1103;p90"/>
          <p:cNvSpPr txBox="1"/>
          <p:nvPr>
            <p:ph idx="2" type="title"/>
          </p:nvPr>
        </p:nvSpPr>
        <p:spPr>
          <a:xfrm>
            <a:off x="2646050" y="2523698"/>
            <a:ext cx="2481300" cy="524400"/>
          </a:xfrm>
          <a:prstGeom prst="rect">
            <a:avLst/>
          </a:prstGeom>
          <a:solidFill>
            <a:schemeClr val="dk2"/>
          </a:solidFill>
        </p:spPr>
        <p:txBody>
          <a:bodyPr anchorCtr="0" anchor="b" bIns="91425" lIns="91425" spcFirstLastPara="1" rIns="91425" wrap="square" tIns="91425">
            <a:noAutofit/>
          </a:bodyPr>
          <a:lstStyle>
            <a:lvl1pPr lvl="0" rtl="0" algn="ctr">
              <a:spcBef>
                <a:spcPts val="0"/>
              </a:spcBef>
              <a:spcAft>
                <a:spcPts val="0"/>
              </a:spcAft>
              <a:buClr>
                <a:schemeClr val="dk1"/>
              </a:buClr>
              <a:buSzPts val="2200"/>
              <a:buNone/>
              <a:defRPr sz="2200">
                <a:solidFill>
                  <a:schemeClr val="dk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1104" name="Google Shape;1104;p90"/>
          <p:cNvSpPr txBox="1"/>
          <p:nvPr>
            <p:ph idx="3" type="subTitle"/>
          </p:nvPr>
        </p:nvSpPr>
        <p:spPr>
          <a:xfrm>
            <a:off x="6070225" y="3109000"/>
            <a:ext cx="2226600" cy="843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Clr>
                <a:schemeClr val="dk1"/>
              </a:buClr>
              <a:buSzPts val="2800"/>
              <a:buNone/>
              <a:defRPr sz="2800">
                <a:solidFill>
                  <a:schemeClr val="dk1"/>
                </a:solidFill>
              </a:defRPr>
            </a:lvl2pPr>
            <a:lvl3pPr lvl="2" rtl="0">
              <a:lnSpc>
                <a:spcPct val="100000"/>
              </a:lnSpc>
              <a:spcBef>
                <a:spcPts val="0"/>
              </a:spcBef>
              <a:spcAft>
                <a:spcPts val="0"/>
              </a:spcAft>
              <a:buClr>
                <a:schemeClr val="dk1"/>
              </a:buClr>
              <a:buSzPts val="2800"/>
              <a:buNone/>
              <a:defRPr sz="2800">
                <a:solidFill>
                  <a:schemeClr val="dk1"/>
                </a:solidFill>
              </a:defRPr>
            </a:lvl3pPr>
            <a:lvl4pPr lvl="3" rtl="0">
              <a:lnSpc>
                <a:spcPct val="100000"/>
              </a:lnSpc>
              <a:spcBef>
                <a:spcPts val="0"/>
              </a:spcBef>
              <a:spcAft>
                <a:spcPts val="0"/>
              </a:spcAft>
              <a:buClr>
                <a:schemeClr val="dk1"/>
              </a:buClr>
              <a:buSzPts val="2800"/>
              <a:buNone/>
              <a:defRPr sz="2800">
                <a:solidFill>
                  <a:schemeClr val="dk1"/>
                </a:solidFill>
              </a:defRPr>
            </a:lvl4pPr>
            <a:lvl5pPr lvl="4" rtl="0">
              <a:lnSpc>
                <a:spcPct val="100000"/>
              </a:lnSpc>
              <a:spcBef>
                <a:spcPts val="0"/>
              </a:spcBef>
              <a:spcAft>
                <a:spcPts val="0"/>
              </a:spcAft>
              <a:buClr>
                <a:schemeClr val="dk1"/>
              </a:buClr>
              <a:buSzPts val="2800"/>
              <a:buNone/>
              <a:defRPr sz="2800">
                <a:solidFill>
                  <a:schemeClr val="dk1"/>
                </a:solidFill>
              </a:defRPr>
            </a:lvl5pPr>
            <a:lvl6pPr lvl="5" rtl="0">
              <a:lnSpc>
                <a:spcPct val="100000"/>
              </a:lnSpc>
              <a:spcBef>
                <a:spcPts val="0"/>
              </a:spcBef>
              <a:spcAft>
                <a:spcPts val="0"/>
              </a:spcAft>
              <a:buClr>
                <a:schemeClr val="dk1"/>
              </a:buClr>
              <a:buSzPts val="2800"/>
              <a:buNone/>
              <a:defRPr sz="2800">
                <a:solidFill>
                  <a:schemeClr val="dk1"/>
                </a:solidFill>
              </a:defRPr>
            </a:lvl6pPr>
            <a:lvl7pPr lvl="6" rtl="0">
              <a:lnSpc>
                <a:spcPct val="100000"/>
              </a:lnSpc>
              <a:spcBef>
                <a:spcPts val="0"/>
              </a:spcBef>
              <a:spcAft>
                <a:spcPts val="0"/>
              </a:spcAft>
              <a:buClr>
                <a:schemeClr val="dk1"/>
              </a:buClr>
              <a:buSzPts val="2800"/>
              <a:buNone/>
              <a:defRPr sz="2800">
                <a:solidFill>
                  <a:schemeClr val="dk1"/>
                </a:solidFill>
              </a:defRPr>
            </a:lvl7pPr>
            <a:lvl8pPr lvl="7" rtl="0">
              <a:lnSpc>
                <a:spcPct val="100000"/>
              </a:lnSpc>
              <a:spcBef>
                <a:spcPts val="0"/>
              </a:spcBef>
              <a:spcAft>
                <a:spcPts val="0"/>
              </a:spcAft>
              <a:buClr>
                <a:schemeClr val="dk1"/>
              </a:buClr>
              <a:buSzPts val="2800"/>
              <a:buNone/>
              <a:defRPr sz="2800">
                <a:solidFill>
                  <a:schemeClr val="dk1"/>
                </a:solidFill>
              </a:defRPr>
            </a:lvl8pPr>
            <a:lvl9pPr lvl="8" rtl="0">
              <a:lnSpc>
                <a:spcPct val="100000"/>
              </a:lnSpc>
              <a:spcBef>
                <a:spcPts val="0"/>
              </a:spcBef>
              <a:spcAft>
                <a:spcPts val="0"/>
              </a:spcAft>
              <a:buClr>
                <a:schemeClr val="dk1"/>
              </a:buClr>
              <a:buSzPts val="2800"/>
              <a:buNone/>
              <a:defRPr sz="2800">
                <a:solidFill>
                  <a:schemeClr val="dk1"/>
                </a:solidFill>
              </a:defRPr>
            </a:lvl9pPr>
          </a:lstStyle>
          <a:p/>
        </p:txBody>
      </p:sp>
      <p:sp>
        <p:nvSpPr>
          <p:cNvPr id="1105" name="Google Shape;1105;p90"/>
          <p:cNvSpPr txBox="1"/>
          <p:nvPr>
            <p:ph idx="4" type="title"/>
          </p:nvPr>
        </p:nvSpPr>
        <p:spPr>
          <a:xfrm>
            <a:off x="5942650" y="2523676"/>
            <a:ext cx="2481300" cy="524400"/>
          </a:xfrm>
          <a:prstGeom prst="rect">
            <a:avLst/>
          </a:prstGeom>
          <a:solidFill>
            <a:schemeClr val="lt2"/>
          </a:solidFill>
        </p:spPr>
        <p:txBody>
          <a:bodyPr anchorCtr="0" anchor="b" bIns="91425" lIns="91425" spcFirstLastPara="1" rIns="91425" wrap="square" tIns="91425">
            <a:noAutofit/>
          </a:bodyPr>
          <a:lstStyle>
            <a:lvl1pPr lvl="0" rtl="0" algn="ctr">
              <a:spcBef>
                <a:spcPts val="0"/>
              </a:spcBef>
              <a:spcAft>
                <a:spcPts val="0"/>
              </a:spcAft>
              <a:buClr>
                <a:schemeClr val="lt1"/>
              </a:buClr>
              <a:buSzPts val="2200"/>
              <a:buNone/>
              <a:defRPr sz="2200">
                <a:solidFill>
                  <a:schemeClr val="lt1"/>
                </a:solidFill>
              </a:defRPr>
            </a:lvl1pPr>
            <a:lvl2pPr lvl="1"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2pPr>
            <a:lvl3pPr lvl="2"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3pPr>
            <a:lvl4pPr lvl="3"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4pPr>
            <a:lvl5pPr lvl="4"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5pPr>
            <a:lvl6pPr lvl="5"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6pPr>
            <a:lvl7pPr lvl="6"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7pPr>
            <a:lvl8pPr lvl="7"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8pPr>
            <a:lvl9pPr lvl="8" rtl="0">
              <a:spcBef>
                <a:spcPts val="0"/>
              </a:spcBef>
              <a:spcAft>
                <a:spcPts val="0"/>
              </a:spcAft>
              <a:buClr>
                <a:schemeClr val="lt1"/>
              </a:buClr>
              <a:buSzPts val="2400"/>
              <a:buFont typeface="Barlow Condensed ExtraBold"/>
              <a:buNone/>
              <a:defRPr sz="2400">
                <a:solidFill>
                  <a:schemeClr val="lt1"/>
                </a:solidFill>
                <a:latin typeface="Barlow Condensed ExtraBold"/>
                <a:ea typeface="Barlow Condensed ExtraBold"/>
                <a:cs typeface="Barlow Condensed ExtraBold"/>
                <a:sym typeface="Barlow Condensed ExtraBold"/>
              </a:defRPr>
            </a:lvl9pPr>
          </a:lstStyle>
          <a:p/>
        </p:txBody>
      </p:sp>
      <p:sp>
        <p:nvSpPr>
          <p:cNvPr id="1106" name="Google Shape;1106;p90"/>
          <p:cNvSpPr/>
          <p:nvPr/>
        </p:nvSpPr>
        <p:spPr>
          <a:xfrm flipH="1">
            <a:off x="7772389" y="0"/>
            <a:ext cx="1371614" cy="356851"/>
          </a:xfrm>
          <a:custGeom>
            <a:rect b="b" l="l" r="r" t="t"/>
            <a:pathLst>
              <a:path extrusionOk="0" h="2775" w="16884">
                <a:moveTo>
                  <a:pt x="0" y="1"/>
                </a:moveTo>
                <a:lnTo>
                  <a:pt x="0" y="2775"/>
                </a:lnTo>
                <a:lnTo>
                  <a:pt x="16883" y="2775"/>
                </a:lnTo>
                <a:lnTo>
                  <a:pt x="16883"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07" name="Shape 1107"/>
        <p:cNvGrpSpPr/>
        <p:nvPr/>
      </p:nvGrpSpPr>
      <p:grpSpPr>
        <a:xfrm>
          <a:off x="0" y="0"/>
          <a:ext cx="0" cy="0"/>
          <a:chOff x="0" y="0"/>
          <a:chExt cx="0" cy="0"/>
        </a:xfrm>
      </p:grpSpPr>
      <p:sp>
        <p:nvSpPr>
          <p:cNvPr id="1108" name="Google Shape;1108;p91"/>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09" name="Shape 1109"/>
        <p:cNvGrpSpPr/>
        <p:nvPr/>
      </p:nvGrpSpPr>
      <p:grpSpPr>
        <a:xfrm>
          <a:off x="0" y="0"/>
          <a:ext cx="0" cy="0"/>
          <a:chOff x="0" y="0"/>
          <a:chExt cx="0" cy="0"/>
        </a:xfrm>
      </p:grpSpPr>
      <p:sp>
        <p:nvSpPr>
          <p:cNvPr id="1110" name="Google Shape;1110;p9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111" name="Google Shape;1111;p92"/>
          <p:cNvSpPr txBox="1"/>
          <p:nvPr>
            <p:ph idx="1" type="subTitle"/>
          </p:nvPr>
        </p:nvSpPr>
        <p:spPr>
          <a:xfrm flipH="1">
            <a:off x="1456725" y="1617100"/>
            <a:ext cx="1960800" cy="10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1112" name="Google Shape;1112;p92"/>
          <p:cNvSpPr/>
          <p:nvPr/>
        </p:nvSpPr>
        <p:spPr>
          <a:xfrm>
            <a:off x="0" y="2689849"/>
            <a:ext cx="2770896" cy="1033530"/>
          </a:xfrm>
          <a:custGeom>
            <a:rect b="b" l="l" r="r" t="t"/>
            <a:pathLst>
              <a:path extrusionOk="0" h="5847" w="106491">
                <a:moveTo>
                  <a:pt x="1" y="0"/>
                </a:moveTo>
                <a:lnTo>
                  <a:pt x="1" y="5846"/>
                </a:lnTo>
                <a:lnTo>
                  <a:pt x="106490" y="5846"/>
                </a:lnTo>
                <a:lnTo>
                  <a:pt x="106490"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3" name="Google Shape;1113;p92"/>
          <p:cNvSpPr/>
          <p:nvPr/>
        </p:nvSpPr>
        <p:spPr>
          <a:xfrm>
            <a:off x="0" y="0"/>
            <a:ext cx="1278158" cy="442823"/>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dea principal">
  <p:cSld name="MAIN_POINT_1">
    <p:bg>
      <p:bgPr>
        <a:solidFill>
          <a:schemeClr val="dk1"/>
        </a:solidFill>
      </p:bgPr>
    </p:bg>
    <p:spTree>
      <p:nvGrpSpPr>
        <p:cNvPr id="1114" name="Shape 1114"/>
        <p:cNvGrpSpPr/>
        <p:nvPr/>
      </p:nvGrpSpPr>
      <p:grpSpPr>
        <a:xfrm>
          <a:off x="0" y="0"/>
          <a:ext cx="0" cy="0"/>
          <a:chOff x="0" y="0"/>
          <a:chExt cx="0" cy="0"/>
        </a:xfrm>
      </p:grpSpPr>
      <p:sp>
        <p:nvSpPr>
          <p:cNvPr id="1115" name="Google Shape;1115;p93"/>
          <p:cNvSpPr/>
          <p:nvPr/>
        </p:nvSpPr>
        <p:spPr>
          <a:xfrm flipH="1">
            <a:off x="27" y="323033"/>
            <a:ext cx="1183740" cy="355315"/>
          </a:xfrm>
          <a:custGeom>
            <a:rect b="b" l="l" r="r" t="t"/>
            <a:pathLst>
              <a:path extrusionOk="0" h="2763" w="9205">
                <a:moveTo>
                  <a:pt x="1" y="0"/>
                </a:moveTo>
                <a:lnTo>
                  <a:pt x="1" y="2762"/>
                </a:lnTo>
                <a:lnTo>
                  <a:pt x="9204" y="2762"/>
                </a:lnTo>
                <a:lnTo>
                  <a:pt x="9204"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6" name="Google Shape;1116;p93"/>
          <p:cNvSpPr/>
          <p:nvPr/>
        </p:nvSpPr>
        <p:spPr>
          <a:xfrm flipH="1">
            <a:off x="3" y="912525"/>
            <a:ext cx="3076570" cy="355301"/>
          </a:xfrm>
          <a:custGeom>
            <a:rect b="b" l="l" r="r" t="t"/>
            <a:pathLst>
              <a:path extrusionOk="0" h="2763" w="15325">
                <a:moveTo>
                  <a:pt x="1" y="0"/>
                </a:moveTo>
                <a:lnTo>
                  <a:pt x="1" y="2762"/>
                </a:lnTo>
                <a:lnTo>
                  <a:pt x="15324" y="2762"/>
                </a:lnTo>
                <a:lnTo>
                  <a:pt x="15324"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93"/>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93"/>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93"/>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93"/>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1" name="Google Shape;1121;p93"/>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2" name="Google Shape;1122;p93"/>
          <p:cNvSpPr/>
          <p:nvPr/>
        </p:nvSpPr>
        <p:spPr>
          <a:xfrm flipH="1">
            <a:off x="29" y="3268778"/>
            <a:ext cx="1104138" cy="355443"/>
          </a:xfrm>
          <a:custGeom>
            <a:rect b="b" l="l" r="r" t="t"/>
            <a:pathLst>
              <a:path extrusionOk="0" h="2764" w="8586">
                <a:moveTo>
                  <a:pt x="1" y="1"/>
                </a:moveTo>
                <a:lnTo>
                  <a:pt x="1" y="2763"/>
                </a:lnTo>
                <a:lnTo>
                  <a:pt x="8585" y="2763"/>
                </a:lnTo>
                <a:lnTo>
                  <a:pt x="8585" y="1"/>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93"/>
          <p:cNvSpPr/>
          <p:nvPr/>
        </p:nvSpPr>
        <p:spPr>
          <a:xfrm flipH="1">
            <a:off x="1299941" y="3268775"/>
            <a:ext cx="490759"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93"/>
          <p:cNvSpPr/>
          <p:nvPr/>
        </p:nvSpPr>
        <p:spPr>
          <a:xfrm flipH="1">
            <a:off x="13" y="3858250"/>
            <a:ext cx="1457311" cy="355322"/>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5" name="Google Shape;1125;p93"/>
          <p:cNvSpPr/>
          <p:nvPr/>
        </p:nvSpPr>
        <p:spPr>
          <a:xfrm flipH="1">
            <a:off x="7377202" y="3858250"/>
            <a:ext cx="1766704" cy="355322"/>
          </a:xfrm>
          <a:custGeom>
            <a:rect b="b" l="l" r="r" t="t"/>
            <a:pathLst>
              <a:path extrusionOk="0" h="2763" w="15325">
                <a:moveTo>
                  <a:pt x="1" y="1"/>
                </a:moveTo>
                <a:lnTo>
                  <a:pt x="1" y="2763"/>
                </a:lnTo>
                <a:lnTo>
                  <a:pt x="15324" y="2763"/>
                </a:lnTo>
                <a:lnTo>
                  <a:pt x="1532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6" name="Google Shape;1126;p93"/>
          <p:cNvSpPr/>
          <p:nvPr/>
        </p:nvSpPr>
        <p:spPr>
          <a:xfrm flipH="1">
            <a:off x="7488607" y="2679300"/>
            <a:ext cx="1655292" cy="355450"/>
          </a:xfrm>
          <a:custGeom>
            <a:rect b="b" l="l" r="r" t="t"/>
            <a:pathLst>
              <a:path extrusionOk="0" h="2764" w="15325">
                <a:moveTo>
                  <a:pt x="1" y="1"/>
                </a:moveTo>
                <a:lnTo>
                  <a:pt x="1" y="2763"/>
                </a:lnTo>
                <a:lnTo>
                  <a:pt x="15324" y="2763"/>
                </a:lnTo>
                <a:lnTo>
                  <a:pt x="15324" y="1"/>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93"/>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93"/>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9" name="Google Shape;1129;p93"/>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0" name="Google Shape;1130;p93"/>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93"/>
          <p:cNvSpPr/>
          <p:nvPr/>
        </p:nvSpPr>
        <p:spPr>
          <a:xfrm flipH="1">
            <a:off x="3895732" y="323025"/>
            <a:ext cx="4819643" cy="355322"/>
          </a:xfrm>
          <a:custGeom>
            <a:rect b="b" l="l" r="r" t="t"/>
            <a:pathLst>
              <a:path extrusionOk="0" h="2763" w="18087">
                <a:moveTo>
                  <a:pt x="1" y="0"/>
                </a:moveTo>
                <a:lnTo>
                  <a:pt x="1" y="2762"/>
                </a:lnTo>
                <a:lnTo>
                  <a:pt x="18087" y="2762"/>
                </a:lnTo>
                <a:lnTo>
                  <a:pt x="18087"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93"/>
          <p:cNvSpPr/>
          <p:nvPr/>
        </p:nvSpPr>
        <p:spPr>
          <a:xfrm flipH="1">
            <a:off x="2611243" y="4446200"/>
            <a:ext cx="6532757" cy="356851"/>
          </a:xfrm>
          <a:custGeom>
            <a:rect b="b" l="l" r="r" t="t"/>
            <a:pathLst>
              <a:path extrusionOk="0" h="2775" w="16884">
                <a:moveTo>
                  <a:pt x="0" y="1"/>
                </a:moveTo>
                <a:lnTo>
                  <a:pt x="0" y="2775"/>
                </a:lnTo>
                <a:lnTo>
                  <a:pt x="16883" y="2775"/>
                </a:lnTo>
                <a:lnTo>
                  <a:pt x="1688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3" name="Google Shape;1133;p93"/>
          <p:cNvSpPr/>
          <p:nvPr/>
        </p:nvSpPr>
        <p:spPr>
          <a:xfrm>
            <a:off x="2094068" y="1123143"/>
            <a:ext cx="4955589" cy="3012341"/>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4" name="Google Shape;1134;p93"/>
          <p:cNvSpPr/>
          <p:nvPr/>
        </p:nvSpPr>
        <p:spPr>
          <a:xfrm>
            <a:off x="4277738" y="1545725"/>
            <a:ext cx="191018" cy="298421"/>
          </a:xfrm>
          <a:custGeom>
            <a:rect b="b" l="l" r="r" t="t"/>
            <a:pathLst>
              <a:path extrusionOk="0" h="9133" w="5846">
                <a:moveTo>
                  <a:pt x="4560" y="1"/>
                </a:moveTo>
                <a:lnTo>
                  <a:pt x="0" y="4573"/>
                </a:lnTo>
                <a:lnTo>
                  <a:pt x="4560" y="9133"/>
                </a:lnTo>
                <a:lnTo>
                  <a:pt x="5846" y="7847"/>
                </a:lnTo>
                <a:lnTo>
                  <a:pt x="2572" y="4573"/>
                </a:lnTo>
                <a:lnTo>
                  <a:pt x="5846" y="1287"/>
                </a:lnTo>
                <a:lnTo>
                  <a:pt x="456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5" name="Google Shape;1135;p93"/>
          <p:cNvSpPr/>
          <p:nvPr/>
        </p:nvSpPr>
        <p:spPr>
          <a:xfrm>
            <a:off x="4674543" y="1545725"/>
            <a:ext cx="191443" cy="298421"/>
          </a:xfrm>
          <a:custGeom>
            <a:rect b="b" l="l" r="r" t="t"/>
            <a:pathLst>
              <a:path extrusionOk="0" h="9133" w="5859">
                <a:moveTo>
                  <a:pt x="1286" y="1"/>
                </a:moveTo>
                <a:lnTo>
                  <a:pt x="0" y="1287"/>
                </a:lnTo>
                <a:lnTo>
                  <a:pt x="3287" y="4573"/>
                </a:lnTo>
                <a:lnTo>
                  <a:pt x="0" y="7847"/>
                </a:lnTo>
                <a:lnTo>
                  <a:pt x="1286" y="9133"/>
                </a:lnTo>
                <a:lnTo>
                  <a:pt x="5858" y="4573"/>
                </a:lnTo>
                <a:lnTo>
                  <a:pt x="1286"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6" name="Google Shape;1136;p93"/>
          <p:cNvSpPr/>
          <p:nvPr/>
        </p:nvSpPr>
        <p:spPr>
          <a:xfrm>
            <a:off x="4508031" y="1516154"/>
            <a:ext cx="127236" cy="357955"/>
          </a:xfrm>
          <a:custGeom>
            <a:rect b="b" l="l" r="r" t="t"/>
            <a:pathLst>
              <a:path extrusionOk="0" h="10955" w="3894">
                <a:moveTo>
                  <a:pt x="2108" y="1"/>
                </a:moveTo>
                <a:lnTo>
                  <a:pt x="1" y="10597"/>
                </a:lnTo>
                <a:lnTo>
                  <a:pt x="1786" y="10955"/>
                </a:lnTo>
                <a:lnTo>
                  <a:pt x="3894" y="358"/>
                </a:lnTo>
                <a:lnTo>
                  <a:pt x="21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7" name="Google Shape;1137;p93"/>
          <p:cNvSpPr/>
          <p:nvPr/>
        </p:nvSpPr>
        <p:spPr>
          <a:xfrm flipH="1">
            <a:off x="1647812" y="3858250"/>
            <a:ext cx="1766688" cy="355322"/>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8" name="Google Shape;1138;p93"/>
          <p:cNvSpPr/>
          <p:nvPr/>
        </p:nvSpPr>
        <p:spPr>
          <a:xfrm flipH="1">
            <a:off x="6667517" y="3268775"/>
            <a:ext cx="1246883" cy="355450"/>
          </a:xfrm>
          <a:custGeom>
            <a:rect b="b" l="l" r="r" t="t"/>
            <a:pathLst>
              <a:path extrusionOk="0" h="2764" w="18027">
                <a:moveTo>
                  <a:pt x="1" y="1"/>
                </a:moveTo>
                <a:lnTo>
                  <a:pt x="1" y="2763"/>
                </a:lnTo>
                <a:lnTo>
                  <a:pt x="18027" y="2763"/>
                </a:lnTo>
                <a:lnTo>
                  <a:pt x="1802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9" name="Google Shape;1139;p93"/>
          <p:cNvSpPr/>
          <p:nvPr/>
        </p:nvSpPr>
        <p:spPr>
          <a:xfrm flipH="1">
            <a:off x="5729417" y="912525"/>
            <a:ext cx="985703" cy="355301"/>
          </a:xfrm>
          <a:custGeom>
            <a:rect b="b" l="l" r="r" t="t"/>
            <a:pathLst>
              <a:path extrusionOk="0" h="2763" w="12443">
                <a:moveTo>
                  <a:pt x="1" y="0"/>
                </a:moveTo>
                <a:lnTo>
                  <a:pt x="1" y="2762"/>
                </a:lnTo>
                <a:lnTo>
                  <a:pt x="12443" y="2762"/>
                </a:lnTo>
                <a:lnTo>
                  <a:pt x="1244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0" name="Google Shape;1140;p93"/>
          <p:cNvSpPr txBox="1"/>
          <p:nvPr>
            <p:ph idx="1" type="subTitle"/>
          </p:nvPr>
        </p:nvSpPr>
        <p:spPr>
          <a:xfrm flipH="1">
            <a:off x="2521800" y="2340324"/>
            <a:ext cx="4100400" cy="808500"/>
          </a:xfrm>
          <a:prstGeom prst="rect">
            <a:avLst/>
          </a:prstGeom>
        </p:spPr>
        <p:txBody>
          <a:bodyPr anchorCtr="0" anchor="ctr" bIns="0" lIns="91425" spcFirstLastPara="1" rIns="91425" wrap="square" tIns="0">
            <a:noAutofit/>
          </a:bodyPr>
          <a:lstStyle>
            <a:lvl1pPr lvl="0" rtl="0" algn="ctr">
              <a:lnSpc>
                <a:spcPct val="100000"/>
              </a:lnSpc>
              <a:spcBef>
                <a:spcPts val="0"/>
              </a:spcBef>
              <a:spcAft>
                <a:spcPts val="0"/>
              </a:spcAft>
              <a:buClr>
                <a:schemeClr val="dk1"/>
              </a:buClr>
              <a:buSzPts val="1800"/>
              <a:buFont typeface="Overpass Mono"/>
              <a:buNone/>
              <a:defRPr b="1" sz="1600">
                <a:solidFill>
                  <a:schemeClr val="dk1"/>
                </a:solidFill>
                <a:latin typeface="Overpass Mono"/>
                <a:ea typeface="Overpass Mono"/>
                <a:cs typeface="Overpass Mono"/>
                <a:sym typeface="Overpass Mono"/>
              </a:defRPr>
            </a:lvl1pPr>
            <a:lvl2pPr lvl="1" rtl="0" algn="r">
              <a:lnSpc>
                <a:spcPct val="100000"/>
              </a:lnSpc>
              <a:spcBef>
                <a:spcPts val="0"/>
              </a:spcBef>
              <a:spcAft>
                <a:spcPts val="0"/>
              </a:spcAft>
              <a:buClr>
                <a:schemeClr val="dk1"/>
              </a:buClr>
              <a:buSzPts val="1400"/>
              <a:buNone/>
              <a:defRPr>
                <a:solidFill>
                  <a:schemeClr val="dk1"/>
                </a:solidFill>
              </a:defRPr>
            </a:lvl2pPr>
            <a:lvl3pPr lvl="2" rtl="0" algn="r">
              <a:lnSpc>
                <a:spcPct val="100000"/>
              </a:lnSpc>
              <a:spcBef>
                <a:spcPts val="0"/>
              </a:spcBef>
              <a:spcAft>
                <a:spcPts val="0"/>
              </a:spcAft>
              <a:buClr>
                <a:schemeClr val="dk1"/>
              </a:buClr>
              <a:buSzPts val="1400"/>
              <a:buNone/>
              <a:defRPr>
                <a:solidFill>
                  <a:schemeClr val="dk1"/>
                </a:solidFill>
              </a:defRPr>
            </a:lvl3pPr>
            <a:lvl4pPr lvl="3" rtl="0" algn="r">
              <a:lnSpc>
                <a:spcPct val="100000"/>
              </a:lnSpc>
              <a:spcBef>
                <a:spcPts val="0"/>
              </a:spcBef>
              <a:spcAft>
                <a:spcPts val="0"/>
              </a:spcAft>
              <a:buClr>
                <a:schemeClr val="dk1"/>
              </a:buClr>
              <a:buSzPts val="1400"/>
              <a:buNone/>
              <a:defRPr>
                <a:solidFill>
                  <a:schemeClr val="dk1"/>
                </a:solidFill>
              </a:defRPr>
            </a:lvl4pPr>
            <a:lvl5pPr lvl="4" rtl="0" algn="r">
              <a:lnSpc>
                <a:spcPct val="100000"/>
              </a:lnSpc>
              <a:spcBef>
                <a:spcPts val="0"/>
              </a:spcBef>
              <a:spcAft>
                <a:spcPts val="0"/>
              </a:spcAft>
              <a:buClr>
                <a:schemeClr val="dk1"/>
              </a:buClr>
              <a:buSzPts val="1400"/>
              <a:buNone/>
              <a:defRPr>
                <a:solidFill>
                  <a:schemeClr val="dk1"/>
                </a:solidFill>
              </a:defRPr>
            </a:lvl5pPr>
            <a:lvl6pPr lvl="5" rtl="0" algn="r">
              <a:lnSpc>
                <a:spcPct val="100000"/>
              </a:lnSpc>
              <a:spcBef>
                <a:spcPts val="0"/>
              </a:spcBef>
              <a:spcAft>
                <a:spcPts val="0"/>
              </a:spcAft>
              <a:buClr>
                <a:schemeClr val="dk1"/>
              </a:buClr>
              <a:buSzPts val="1400"/>
              <a:buNone/>
              <a:defRPr>
                <a:solidFill>
                  <a:schemeClr val="dk1"/>
                </a:solidFill>
              </a:defRPr>
            </a:lvl6pPr>
            <a:lvl7pPr lvl="6" rtl="0" algn="r">
              <a:lnSpc>
                <a:spcPct val="100000"/>
              </a:lnSpc>
              <a:spcBef>
                <a:spcPts val="0"/>
              </a:spcBef>
              <a:spcAft>
                <a:spcPts val="0"/>
              </a:spcAft>
              <a:buClr>
                <a:schemeClr val="dk1"/>
              </a:buClr>
              <a:buSzPts val="1400"/>
              <a:buNone/>
              <a:defRPr>
                <a:solidFill>
                  <a:schemeClr val="dk1"/>
                </a:solidFill>
              </a:defRPr>
            </a:lvl7pPr>
            <a:lvl8pPr lvl="7" rtl="0" algn="r">
              <a:lnSpc>
                <a:spcPct val="100000"/>
              </a:lnSpc>
              <a:spcBef>
                <a:spcPts val="0"/>
              </a:spcBef>
              <a:spcAft>
                <a:spcPts val="0"/>
              </a:spcAft>
              <a:buClr>
                <a:schemeClr val="dk1"/>
              </a:buClr>
              <a:buSzPts val="1400"/>
              <a:buNone/>
              <a:defRPr>
                <a:solidFill>
                  <a:schemeClr val="dk1"/>
                </a:solidFill>
              </a:defRPr>
            </a:lvl8pPr>
            <a:lvl9pPr lvl="8" rtl="0" algn="r">
              <a:lnSpc>
                <a:spcPct val="100000"/>
              </a:lnSpc>
              <a:spcBef>
                <a:spcPts val="0"/>
              </a:spcBef>
              <a:spcAft>
                <a:spcPts val="0"/>
              </a:spcAft>
              <a:buClr>
                <a:schemeClr val="dk1"/>
              </a:buClr>
              <a:buSzPts val="1400"/>
              <a:buNone/>
              <a:defRPr>
                <a:solidFill>
                  <a:schemeClr val="dk1"/>
                </a:solidFill>
              </a:defRPr>
            </a:lvl9pPr>
          </a:lstStyle>
          <a:p/>
        </p:txBody>
      </p:sp>
      <p:sp>
        <p:nvSpPr>
          <p:cNvPr id="1141" name="Google Shape;1141;p93"/>
          <p:cNvSpPr txBox="1"/>
          <p:nvPr>
            <p:ph type="title"/>
          </p:nvPr>
        </p:nvSpPr>
        <p:spPr>
          <a:xfrm>
            <a:off x="2521800" y="3221225"/>
            <a:ext cx="4100400" cy="402900"/>
          </a:xfrm>
          <a:prstGeom prst="rect">
            <a:avLst/>
          </a:prstGeom>
        </p:spPr>
        <p:txBody>
          <a:bodyPr anchorCtr="0" anchor="t" bIns="91425" lIns="91425" spcFirstLastPara="1" rIns="91425" wrap="square" tIns="0">
            <a:noAutofit/>
          </a:bodyPr>
          <a:lstStyle>
            <a:lvl1pPr lvl="0" rtl="0" algn="ctr">
              <a:spcBef>
                <a:spcPts val="0"/>
              </a:spcBef>
              <a:spcAft>
                <a:spcPts val="0"/>
              </a:spcAft>
              <a:buNone/>
              <a:defRPr b="0" sz="2200">
                <a:solidFill>
                  <a:schemeClr val="dk1"/>
                </a:solidFill>
                <a:latin typeface="Anaheim"/>
                <a:ea typeface="Anaheim"/>
                <a:cs typeface="Anaheim"/>
                <a:sym typeface="Anaheim"/>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42" name="Shape 1142"/>
        <p:cNvGrpSpPr/>
        <p:nvPr/>
      </p:nvGrpSpPr>
      <p:grpSpPr>
        <a:xfrm>
          <a:off x="0" y="0"/>
          <a:ext cx="0" cy="0"/>
          <a:chOff x="0" y="0"/>
          <a:chExt cx="0" cy="0"/>
        </a:xfrm>
      </p:grpSpPr>
      <p:sp>
        <p:nvSpPr>
          <p:cNvPr id="1143" name="Google Shape;1143;p94"/>
          <p:cNvSpPr txBox="1"/>
          <p:nvPr>
            <p:ph idx="1" type="subTitle"/>
          </p:nvPr>
        </p:nvSpPr>
        <p:spPr>
          <a:xfrm flipH="1">
            <a:off x="5247750" y="2169550"/>
            <a:ext cx="2467500" cy="1455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6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1144" name="Google Shape;1144;p94"/>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145" name="Google Shape;1145;p94"/>
          <p:cNvSpPr/>
          <p:nvPr/>
        </p:nvSpPr>
        <p:spPr>
          <a:xfrm>
            <a:off x="6419025" y="1575200"/>
            <a:ext cx="2725105"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94"/>
          <p:cNvSpPr/>
          <p:nvPr/>
        </p:nvSpPr>
        <p:spPr>
          <a:xfrm>
            <a:off x="0" y="4700673"/>
            <a:ext cx="1675636" cy="442823"/>
          </a:xfrm>
          <a:custGeom>
            <a:rect b="b" l="l" r="r" t="t"/>
            <a:pathLst>
              <a:path extrusionOk="0" h="5847" w="106491">
                <a:moveTo>
                  <a:pt x="1" y="0"/>
                </a:moveTo>
                <a:lnTo>
                  <a:pt x="1" y="5846"/>
                </a:lnTo>
                <a:lnTo>
                  <a:pt x="106490" y="5846"/>
                </a:lnTo>
                <a:lnTo>
                  <a:pt x="106490"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a al pie">
  <p:cSld name="CAPTION_ONLY_1">
    <p:spTree>
      <p:nvGrpSpPr>
        <p:cNvPr id="1147" name="Shape 1147"/>
        <p:cNvGrpSpPr/>
        <p:nvPr/>
      </p:nvGrpSpPr>
      <p:grpSpPr>
        <a:xfrm>
          <a:off x="0" y="0"/>
          <a:ext cx="0" cy="0"/>
          <a:chOff x="0" y="0"/>
          <a:chExt cx="0" cy="0"/>
        </a:xfrm>
      </p:grpSpPr>
      <p:sp>
        <p:nvSpPr>
          <p:cNvPr id="1148" name="Google Shape;1148;p95"/>
          <p:cNvSpPr/>
          <p:nvPr/>
        </p:nvSpPr>
        <p:spPr>
          <a:xfrm>
            <a:off x="7928639" y="1"/>
            <a:ext cx="1215355" cy="402011"/>
          </a:xfrm>
          <a:custGeom>
            <a:rect b="b" l="l" r="r" t="t"/>
            <a:pathLst>
              <a:path extrusionOk="0" h="5002" w="15122">
                <a:moveTo>
                  <a:pt x="0" y="1"/>
                </a:moveTo>
                <a:lnTo>
                  <a:pt x="0" y="5001"/>
                </a:lnTo>
                <a:lnTo>
                  <a:pt x="15121" y="5001"/>
                </a:lnTo>
                <a:lnTo>
                  <a:pt x="1512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9" name="Google Shape;1149;p95"/>
          <p:cNvSpPr/>
          <p:nvPr/>
        </p:nvSpPr>
        <p:spPr>
          <a:xfrm>
            <a:off x="3511525" y="783700"/>
            <a:ext cx="5632410" cy="2353867"/>
          </a:xfrm>
          <a:custGeom>
            <a:rect b="b" l="l" r="r" t="t"/>
            <a:pathLst>
              <a:path extrusionOk="0" h="27529" w="70081">
                <a:moveTo>
                  <a:pt x="0" y="1"/>
                </a:moveTo>
                <a:lnTo>
                  <a:pt x="0" y="27528"/>
                </a:lnTo>
                <a:lnTo>
                  <a:pt x="70080" y="27528"/>
                </a:lnTo>
                <a:lnTo>
                  <a:pt x="70080"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0" name="Google Shape;1150;p95"/>
          <p:cNvSpPr txBox="1"/>
          <p:nvPr>
            <p:ph type="title"/>
          </p:nvPr>
        </p:nvSpPr>
        <p:spPr>
          <a:xfrm>
            <a:off x="3762375" y="1012300"/>
            <a:ext cx="4915200" cy="19401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Clr>
                <a:schemeClr val="dk1"/>
              </a:buClr>
              <a:buSzPts val="3500"/>
              <a:buNone/>
              <a:defRPr sz="35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
        <p:nvSpPr>
          <p:cNvPr id="1151" name="Google Shape;1151;p95"/>
          <p:cNvSpPr/>
          <p:nvPr/>
        </p:nvSpPr>
        <p:spPr>
          <a:xfrm>
            <a:off x="5865073" y="3429550"/>
            <a:ext cx="1215342" cy="259665"/>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95"/>
          <p:cNvSpPr/>
          <p:nvPr/>
        </p:nvSpPr>
        <p:spPr>
          <a:xfrm>
            <a:off x="8018936" y="3429550"/>
            <a:ext cx="1124989" cy="259686"/>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95"/>
          <p:cNvSpPr/>
          <p:nvPr/>
        </p:nvSpPr>
        <p:spPr>
          <a:xfrm>
            <a:off x="7083824" y="3429550"/>
            <a:ext cx="259727" cy="259665"/>
          </a:xfrm>
          <a:custGeom>
            <a:rect b="b" l="l" r="r" t="t"/>
            <a:pathLst>
              <a:path extrusionOk="0" h="8298" w="8298">
                <a:moveTo>
                  <a:pt x="0" y="1"/>
                </a:moveTo>
                <a:lnTo>
                  <a:pt x="0" y="8297"/>
                </a:lnTo>
                <a:lnTo>
                  <a:pt x="8297" y="8297"/>
                </a:lnTo>
                <a:lnTo>
                  <a:pt x="829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95"/>
          <p:cNvSpPr/>
          <p:nvPr/>
        </p:nvSpPr>
        <p:spPr>
          <a:xfrm>
            <a:off x="7496607" y="3429550"/>
            <a:ext cx="259707" cy="259686"/>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55" name="Shape 1155"/>
        <p:cNvGrpSpPr/>
        <p:nvPr/>
      </p:nvGrpSpPr>
      <p:grpSpPr>
        <a:xfrm>
          <a:off x="0" y="0"/>
          <a:ext cx="0" cy="0"/>
          <a:chOff x="0" y="0"/>
          <a:chExt cx="0" cy="0"/>
        </a:xfrm>
      </p:grpSpPr>
      <p:sp>
        <p:nvSpPr>
          <p:cNvPr id="1156" name="Google Shape;1156;p96"/>
          <p:cNvSpPr txBox="1"/>
          <p:nvPr>
            <p:ph idx="1" type="body"/>
          </p:nvPr>
        </p:nvSpPr>
        <p:spPr>
          <a:xfrm>
            <a:off x="311700" y="3306869"/>
            <a:ext cx="8520600" cy="651000"/>
          </a:xfrm>
          <a:prstGeom prst="rect">
            <a:avLst/>
          </a:prstGeom>
        </p:spPr>
        <p:txBody>
          <a:bodyPr anchorCtr="0" anchor="t" bIns="91425" lIns="91425" spcFirstLastPara="1" rIns="91425" wrap="square" tIns="91425">
            <a:noAutofit/>
          </a:bodyPr>
          <a:lstStyle>
            <a:lvl1pPr indent="-330200" lvl="0" marL="457200" rtl="0" algn="ctr">
              <a:spcBef>
                <a:spcPts val="0"/>
              </a:spcBef>
              <a:spcAft>
                <a:spcPts val="0"/>
              </a:spcAft>
              <a:buSzPts val="1600"/>
              <a:buChar char="●"/>
              <a:defRPr sz="1600"/>
            </a:lvl1pPr>
            <a:lvl2pPr indent="-330200" lvl="1" marL="914400" rtl="0" algn="ctr">
              <a:spcBef>
                <a:spcPts val="1600"/>
              </a:spcBef>
              <a:spcAft>
                <a:spcPts val="0"/>
              </a:spcAft>
              <a:buSzPts val="1600"/>
              <a:buChar char="○"/>
              <a:defRPr sz="1600"/>
            </a:lvl2pPr>
            <a:lvl3pPr indent="-330200" lvl="2" marL="1371600" rtl="0" algn="ctr">
              <a:spcBef>
                <a:spcPts val="1600"/>
              </a:spcBef>
              <a:spcAft>
                <a:spcPts val="0"/>
              </a:spcAft>
              <a:buSzPts val="1600"/>
              <a:buChar char="■"/>
              <a:defRPr sz="1600"/>
            </a:lvl3pPr>
            <a:lvl4pPr indent="-330200" lvl="3" marL="1828800" rtl="0" algn="ctr">
              <a:spcBef>
                <a:spcPts val="1600"/>
              </a:spcBef>
              <a:spcAft>
                <a:spcPts val="0"/>
              </a:spcAft>
              <a:buSzPts val="1600"/>
              <a:buChar char="●"/>
              <a:defRPr sz="1600"/>
            </a:lvl4pPr>
            <a:lvl5pPr indent="-330200" lvl="4" marL="2286000" rtl="0" algn="ctr">
              <a:spcBef>
                <a:spcPts val="1600"/>
              </a:spcBef>
              <a:spcAft>
                <a:spcPts val="0"/>
              </a:spcAft>
              <a:buSzPts val="1600"/>
              <a:buChar char="○"/>
              <a:defRPr sz="1600"/>
            </a:lvl5pPr>
            <a:lvl6pPr indent="-330200" lvl="5" marL="2743200" rtl="0" algn="ctr">
              <a:spcBef>
                <a:spcPts val="1600"/>
              </a:spcBef>
              <a:spcAft>
                <a:spcPts val="0"/>
              </a:spcAft>
              <a:buSzPts val="1600"/>
              <a:buChar char="■"/>
              <a:defRPr sz="1600"/>
            </a:lvl6pPr>
            <a:lvl7pPr indent="-330200" lvl="6" marL="3200400" rtl="0" algn="ctr">
              <a:spcBef>
                <a:spcPts val="1600"/>
              </a:spcBef>
              <a:spcAft>
                <a:spcPts val="0"/>
              </a:spcAft>
              <a:buSzPts val="1600"/>
              <a:buChar char="●"/>
              <a:defRPr sz="1600"/>
            </a:lvl7pPr>
            <a:lvl8pPr indent="-330200" lvl="7" marL="3657600" rtl="0" algn="ctr">
              <a:spcBef>
                <a:spcPts val="1600"/>
              </a:spcBef>
              <a:spcAft>
                <a:spcPts val="0"/>
              </a:spcAft>
              <a:buSzPts val="1600"/>
              <a:buChar char="○"/>
              <a:defRPr sz="1600"/>
            </a:lvl8pPr>
            <a:lvl9pPr indent="-330200" lvl="8" marL="4114800" rtl="0" algn="ctr">
              <a:spcBef>
                <a:spcPts val="1600"/>
              </a:spcBef>
              <a:spcAft>
                <a:spcPts val="1600"/>
              </a:spcAft>
              <a:buSzPts val="1600"/>
              <a:buChar char="■"/>
              <a:defRPr sz="1600"/>
            </a:lvl9pPr>
          </a:lstStyle>
          <a:p/>
        </p:txBody>
      </p:sp>
      <p:sp>
        <p:nvSpPr>
          <p:cNvPr id="1157" name="Google Shape;1157;p96"/>
          <p:cNvSpPr/>
          <p:nvPr/>
        </p:nvSpPr>
        <p:spPr>
          <a:xfrm rot="10800000">
            <a:off x="2751806" y="4243474"/>
            <a:ext cx="6391269" cy="904876"/>
          </a:xfrm>
          <a:custGeom>
            <a:rect b="b" l="l" r="r" t="t"/>
            <a:pathLst>
              <a:path extrusionOk="0" h="2763" w="16884">
                <a:moveTo>
                  <a:pt x="1" y="0"/>
                </a:moveTo>
                <a:lnTo>
                  <a:pt x="1" y="2762"/>
                </a:lnTo>
                <a:lnTo>
                  <a:pt x="16884" y="2762"/>
                </a:lnTo>
                <a:lnTo>
                  <a:pt x="1688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8" name="Google Shape;1158;p96"/>
          <p:cNvSpPr/>
          <p:nvPr/>
        </p:nvSpPr>
        <p:spPr>
          <a:xfrm rot="10800000">
            <a:off x="1361250" y="1501127"/>
            <a:ext cx="7781825" cy="1525098"/>
          </a:xfrm>
          <a:custGeom>
            <a:rect b="b" l="l" r="r" t="t"/>
            <a:pathLst>
              <a:path extrusionOk="0" h="2775" w="2882">
                <a:moveTo>
                  <a:pt x="1" y="0"/>
                </a:moveTo>
                <a:lnTo>
                  <a:pt x="1" y="2774"/>
                </a:lnTo>
                <a:lnTo>
                  <a:pt x="2882" y="2774"/>
                </a:lnTo>
                <a:lnTo>
                  <a:pt x="288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9" name="Google Shape;1159;p96"/>
          <p:cNvSpPr/>
          <p:nvPr/>
        </p:nvSpPr>
        <p:spPr>
          <a:xfrm rot="10800000">
            <a:off x="2" y="1"/>
            <a:ext cx="5791098" cy="505550"/>
          </a:xfrm>
          <a:custGeom>
            <a:rect b="b" l="l" r="r" t="t"/>
            <a:pathLst>
              <a:path extrusionOk="0" h="2775" w="2882">
                <a:moveTo>
                  <a:pt x="1" y="0"/>
                </a:moveTo>
                <a:lnTo>
                  <a:pt x="1" y="2774"/>
                </a:lnTo>
                <a:lnTo>
                  <a:pt x="2882" y="2774"/>
                </a:lnTo>
                <a:lnTo>
                  <a:pt x="2882"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96"/>
          <p:cNvSpPr/>
          <p:nvPr/>
        </p:nvSpPr>
        <p:spPr>
          <a:xfrm rot="10800000">
            <a:off x="21" y="1501871"/>
            <a:ext cx="1104138" cy="355443"/>
          </a:xfrm>
          <a:custGeom>
            <a:rect b="b" l="l" r="r" t="t"/>
            <a:pathLst>
              <a:path extrusionOk="0" h="2764" w="8586">
                <a:moveTo>
                  <a:pt x="1" y="1"/>
                </a:moveTo>
                <a:lnTo>
                  <a:pt x="1" y="2763"/>
                </a:lnTo>
                <a:lnTo>
                  <a:pt x="8585" y="2763"/>
                </a:lnTo>
                <a:lnTo>
                  <a:pt x="858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96"/>
          <p:cNvSpPr/>
          <p:nvPr/>
        </p:nvSpPr>
        <p:spPr>
          <a:xfrm rot="10800000">
            <a:off x="532482" y="912524"/>
            <a:ext cx="1055445" cy="355301"/>
          </a:xfrm>
          <a:custGeom>
            <a:rect b="b" l="l" r="r" t="t"/>
            <a:pathLst>
              <a:path extrusionOk="0" h="2763" w="12348">
                <a:moveTo>
                  <a:pt x="0" y="1"/>
                </a:moveTo>
                <a:lnTo>
                  <a:pt x="0" y="2763"/>
                </a:lnTo>
                <a:lnTo>
                  <a:pt x="12347" y="2763"/>
                </a:lnTo>
                <a:lnTo>
                  <a:pt x="12347"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96"/>
          <p:cNvSpPr/>
          <p:nvPr/>
        </p:nvSpPr>
        <p:spPr>
          <a:xfrm rot="10800000">
            <a:off x="7173125" y="912516"/>
            <a:ext cx="1970757" cy="355315"/>
          </a:xfrm>
          <a:custGeom>
            <a:rect b="b" l="l" r="r" t="t"/>
            <a:pathLst>
              <a:path extrusionOk="0" h="2763" w="15325">
                <a:moveTo>
                  <a:pt x="1" y="1"/>
                </a:moveTo>
                <a:lnTo>
                  <a:pt x="1" y="2763"/>
                </a:lnTo>
                <a:lnTo>
                  <a:pt x="15324" y="2763"/>
                </a:lnTo>
                <a:lnTo>
                  <a:pt x="1532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96"/>
          <p:cNvSpPr/>
          <p:nvPr/>
        </p:nvSpPr>
        <p:spPr>
          <a:xfrm rot="10800000">
            <a:off x="1814348" y="912516"/>
            <a:ext cx="1600139" cy="355315"/>
          </a:xfrm>
          <a:custGeom>
            <a:rect b="b" l="l" r="r" t="t"/>
            <a:pathLst>
              <a:path extrusionOk="0" h="2763" w="12443">
                <a:moveTo>
                  <a:pt x="0" y="1"/>
                </a:moveTo>
                <a:lnTo>
                  <a:pt x="0" y="2763"/>
                </a:lnTo>
                <a:lnTo>
                  <a:pt x="12442" y="2763"/>
                </a:lnTo>
                <a:lnTo>
                  <a:pt x="12442"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96"/>
          <p:cNvSpPr/>
          <p:nvPr/>
        </p:nvSpPr>
        <p:spPr>
          <a:xfrm rot="10800000">
            <a:off x="4523560" y="323049"/>
            <a:ext cx="2095515" cy="356851"/>
          </a:xfrm>
          <a:custGeom>
            <a:rect b="b" l="l" r="r" t="t"/>
            <a:pathLst>
              <a:path extrusionOk="0" h="2775" w="16884">
                <a:moveTo>
                  <a:pt x="0" y="1"/>
                </a:moveTo>
                <a:lnTo>
                  <a:pt x="0" y="2775"/>
                </a:lnTo>
                <a:lnTo>
                  <a:pt x="16883" y="2775"/>
                </a:lnTo>
                <a:lnTo>
                  <a:pt x="1688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5" name="Google Shape;1165;p96"/>
          <p:cNvSpPr/>
          <p:nvPr/>
        </p:nvSpPr>
        <p:spPr>
          <a:xfrm rot="10800000">
            <a:off x="7381057" y="3345678"/>
            <a:ext cx="1762943" cy="355322"/>
          </a:xfrm>
          <a:custGeom>
            <a:rect b="b" l="l" r="r" t="t"/>
            <a:pathLst>
              <a:path extrusionOk="0" h="2763" w="16884">
                <a:moveTo>
                  <a:pt x="1" y="0"/>
                </a:moveTo>
                <a:lnTo>
                  <a:pt x="1" y="2762"/>
                </a:lnTo>
                <a:lnTo>
                  <a:pt x="16884" y="2762"/>
                </a:lnTo>
                <a:lnTo>
                  <a:pt x="16884"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6" name="Google Shape;1166;p96"/>
          <p:cNvSpPr/>
          <p:nvPr/>
        </p:nvSpPr>
        <p:spPr>
          <a:xfrm rot="10800000">
            <a:off x="-4" y="2084924"/>
            <a:ext cx="1785554" cy="356851"/>
          </a:xfrm>
          <a:custGeom>
            <a:rect b="b" l="l" r="r" t="t"/>
            <a:pathLst>
              <a:path extrusionOk="0" h="2775" w="15325">
                <a:moveTo>
                  <a:pt x="1" y="0"/>
                </a:moveTo>
                <a:lnTo>
                  <a:pt x="1" y="2774"/>
                </a:lnTo>
                <a:lnTo>
                  <a:pt x="15324" y="2774"/>
                </a:lnTo>
                <a:lnTo>
                  <a:pt x="1532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96"/>
          <p:cNvSpPr/>
          <p:nvPr/>
        </p:nvSpPr>
        <p:spPr>
          <a:xfrm rot="10800000">
            <a:off x="656319" y="4788199"/>
            <a:ext cx="2628881" cy="355301"/>
          </a:xfrm>
          <a:custGeom>
            <a:rect b="b" l="l" r="r" t="t"/>
            <a:pathLst>
              <a:path extrusionOk="0" h="2763" w="16884">
                <a:moveTo>
                  <a:pt x="1" y="0"/>
                </a:moveTo>
                <a:lnTo>
                  <a:pt x="1" y="2762"/>
                </a:lnTo>
                <a:lnTo>
                  <a:pt x="16884" y="2762"/>
                </a:lnTo>
                <a:lnTo>
                  <a:pt x="16884"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96"/>
          <p:cNvSpPr txBox="1"/>
          <p:nvPr>
            <p:ph hasCustomPrompt="1" type="title"/>
          </p:nvPr>
        </p:nvSpPr>
        <p:spPr>
          <a:xfrm>
            <a:off x="311700" y="1847850"/>
            <a:ext cx="8520600" cy="1382700"/>
          </a:xfrm>
          <a:prstGeom prst="rect">
            <a:avLst/>
          </a:prstGeom>
        </p:spPr>
        <p:txBody>
          <a:bodyPr anchorCtr="0" anchor="b" bIns="0" lIns="91425" spcFirstLastPara="1" rIns="91425" wrap="square" tIns="0">
            <a:noAutofit/>
          </a:bodyPr>
          <a:lstStyle>
            <a:lvl1pPr lvl="0" rtl="0" algn="ctr">
              <a:spcBef>
                <a:spcPts val="0"/>
              </a:spcBef>
              <a:spcAft>
                <a:spcPts val="0"/>
              </a:spcAft>
              <a:buSzPts val="12500"/>
              <a:buNone/>
              <a:defRPr sz="12500"/>
            </a:lvl1pPr>
            <a:lvl2pPr lvl="1" rtl="0" algn="ctr">
              <a:spcBef>
                <a:spcPts val="0"/>
              </a:spcBef>
              <a:spcAft>
                <a:spcPts val="0"/>
              </a:spcAft>
              <a:buSzPts val="12500"/>
              <a:buFont typeface="Overpass Mono"/>
              <a:buNone/>
              <a:defRPr b="1" sz="12500">
                <a:latin typeface="Overpass Mono"/>
                <a:ea typeface="Overpass Mono"/>
                <a:cs typeface="Overpass Mono"/>
                <a:sym typeface="Overpass Mono"/>
              </a:defRPr>
            </a:lvl2pPr>
            <a:lvl3pPr lvl="2" rtl="0" algn="ctr">
              <a:spcBef>
                <a:spcPts val="0"/>
              </a:spcBef>
              <a:spcAft>
                <a:spcPts val="0"/>
              </a:spcAft>
              <a:buSzPts val="12500"/>
              <a:buFont typeface="Overpass Mono"/>
              <a:buNone/>
              <a:defRPr b="1" sz="12500">
                <a:latin typeface="Overpass Mono"/>
                <a:ea typeface="Overpass Mono"/>
                <a:cs typeface="Overpass Mono"/>
                <a:sym typeface="Overpass Mono"/>
              </a:defRPr>
            </a:lvl3pPr>
            <a:lvl4pPr lvl="3" rtl="0" algn="ctr">
              <a:spcBef>
                <a:spcPts val="0"/>
              </a:spcBef>
              <a:spcAft>
                <a:spcPts val="0"/>
              </a:spcAft>
              <a:buSzPts val="12500"/>
              <a:buFont typeface="Overpass Mono"/>
              <a:buNone/>
              <a:defRPr b="1" sz="12500">
                <a:latin typeface="Overpass Mono"/>
                <a:ea typeface="Overpass Mono"/>
                <a:cs typeface="Overpass Mono"/>
                <a:sym typeface="Overpass Mono"/>
              </a:defRPr>
            </a:lvl4pPr>
            <a:lvl5pPr lvl="4" rtl="0" algn="ctr">
              <a:spcBef>
                <a:spcPts val="0"/>
              </a:spcBef>
              <a:spcAft>
                <a:spcPts val="0"/>
              </a:spcAft>
              <a:buSzPts val="12500"/>
              <a:buFont typeface="Overpass Mono"/>
              <a:buNone/>
              <a:defRPr b="1" sz="12500">
                <a:latin typeface="Overpass Mono"/>
                <a:ea typeface="Overpass Mono"/>
                <a:cs typeface="Overpass Mono"/>
                <a:sym typeface="Overpass Mono"/>
              </a:defRPr>
            </a:lvl5pPr>
            <a:lvl6pPr lvl="5" rtl="0" algn="ctr">
              <a:spcBef>
                <a:spcPts val="0"/>
              </a:spcBef>
              <a:spcAft>
                <a:spcPts val="0"/>
              </a:spcAft>
              <a:buSzPts val="12500"/>
              <a:buFont typeface="Overpass Mono"/>
              <a:buNone/>
              <a:defRPr b="1" sz="12500">
                <a:latin typeface="Overpass Mono"/>
                <a:ea typeface="Overpass Mono"/>
                <a:cs typeface="Overpass Mono"/>
                <a:sym typeface="Overpass Mono"/>
              </a:defRPr>
            </a:lvl6pPr>
            <a:lvl7pPr lvl="6" rtl="0" algn="ctr">
              <a:spcBef>
                <a:spcPts val="0"/>
              </a:spcBef>
              <a:spcAft>
                <a:spcPts val="0"/>
              </a:spcAft>
              <a:buSzPts val="12500"/>
              <a:buFont typeface="Overpass Mono"/>
              <a:buNone/>
              <a:defRPr b="1" sz="12500">
                <a:latin typeface="Overpass Mono"/>
                <a:ea typeface="Overpass Mono"/>
                <a:cs typeface="Overpass Mono"/>
                <a:sym typeface="Overpass Mono"/>
              </a:defRPr>
            </a:lvl7pPr>
            <a:lvl8pPr lvl="7" rtl="0" algn="ctr">
              <a:spcBef>
                <a:spcPts val="0"/>
              </a:spcBef>
              <a:spcAft>
                <a:spcPts val="0"/>
              </a:spcAft>
              <a:buSzPts val="12500"/>
              <a:buFont typeface="Overpass Mono"/>
              <a:buNone/>
              <a:defRPr b="1" sz="12500">
                <a:latin typeface="Overpass Mono"/>
                <a:ea typeface="Overpass Mono"/>
                <a:cs typeface="Overpass Mono"/>
                <a:sym typeface="Overpass Mono"/>
              </a:defRPr>
            </a:lvl8pPr>
            <a:lvl9pPr lvl="8" rtl="0" algn="ctr">
              <a:spcBef>
                <a:spcPts val="0"/>
              </a:spcBef>
              <a:spcAft>
                <a:spcPts val="0"/>
              </a:spcAft>
              <a:buSzPts val="12500"/>
              <a:buFont typeface="Overpass Mono"/>
              <a:buNone/>
              <a:defRPr b="1" sz="12500">
                <a:latin typeface="Overpass Mono"/>
                <a:ea typeface="Overpass Mono"/>
                <a:cs typeface="Overpass Mono"/>
                <a:sym typeface="Overpass Mono"/>
              </a:defRPr>
            </a:lvl9pPr>
          </a:lstStyle>
          <a:p>
            <a:r>
              <a:t>xx%</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69" name="Shape 1169"/>
        <p:cNvGrpSpPr/>
        <p:nvPr/>
      </p:nvGrpSpPr>
      <p:grpSpPr>
        <a:xfrm>
          <a:off x="0" y="0"/>
          <a:ext cx="0" cy="0"/>
          <a:chOff x="0" y="0"/>
          <a:chExt cx="0" cy="0"/>
        </a:xfrm>
      </p:grpSpPr>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1170" name="Shape 1170"/>
        <p:cNvGrpSpPr/>
        <p:nvPr/>
      </p:nvGrpSpPr>
      <p:grpSpPr>
        <a:xfrm>
          <a:off x="0" y="0"/>
          <a:ext cx="0" cy="0"/>
          <a:chOff x="0" y="0"/>
          <a:chExt cx="0" cy="0"/>
        </a:xfrm>
      </p:grpSpPr>
      <p:grpSp>
        <p:nvGrpSpPr>
          <p:cNvPr id="1171" name="Google Shape;1171;p98"/>
          <p:cNvGrpSpPr/>
          <p:nvPr/>
        </p:nvGrpSpPr>
        <p:grpSpPr>
          <a:xfrm>
            <a:off x="-25" y="2816286"/>
            <a:ext cx="9144046" cy="948350"/>
            <a:chOff x="-25" y="2816286"/>
            <a:chExt cx="9144046" cy="948350"/>
          </a:xfrm>
        </p:grpSpPr>
        <p:sp>
          <p:nvSpPr>
            <p:cNvPr id="1172" name="Google Shape;1172;p98"/>
            <p:cNvSpPr/>
            <p:nvPr/>
          </p:nvSpPr>
          <p:spPr>
            <a:xfrm>
              <a:off x="5439453" y="3632754"/>
              <a:ext cx="142155" cy="131882"/>
            </a:xfrm>
            <a:custGeom>
              <a:rect b="b" l="l" r="r" t="t"/>
              <a:pathLst>
                <a:path extrusionOk="0" h="4121" w="4442">
                  <a:moveTo>
                    <a:pt x="1" y="1"/>
                  </a:moveTo>
                  <a:lnTo>
                    <a:pt x="1" y="4120"/>
                  </a:lnTo>
                  <a:lnTo>
                    <a:pt x="4442" y="4120"/>
                  </a:lnTo>
                  <a:lnTo>
                    <a:pt x="4442"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98"/>
            <p:cNvSpPr/>
            <p:nvPr/>
          </p:nvSpPr>
          <p:spPr>
            <a:xfrm>
              <a:off x="5723675" y="3632754"/>
              <a:ext cx="2948838" cy="131882"/>
            </a:xfrm>
            <a:custGeom>
              <a:rect b="b" l="l" r="r" t="t"/>
              <a:pathLst>
                <a:path extrusionOk="0" h="4121" w="92144">
                  <a:moveTo>
                    <a:pt x="1" y="1"/>
                  </a:moveTo>
                  <a:lnTo>
                    <a:pt x="1" y="4120"/>
                  </a:lnTo>
                  <a:lnTo>
                    <a:pt x="92143" y="4120"/>
                  </a:lnTo>
                  <a:lnTo>
                    <a:pt x="921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98"/>
            <p:cNvSpPr/>
            <p:nvPr/>
          </p:nvSpPr>
          <p:spPr>
            <a:xfrm>
              <a:off x="4574596" y="3360726"/>
              <a:ext cx="1353834" cy="131882"/>
            </a:xfrm>
            <a:custGeom>
              <a:rect b="b" l="l" r="r" t="t"/>
              <a:pathLst>
                <a:path extrusionOk="0" h="4121" w="42304">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p98"/>
            <p:cNvSpPr/>
            <p:nvPr/>
          </p:nvSpPr>
          <p:spPr>
            <a:xfrm>
              <a:off x="5129312" y="2816286"/>
              <a:ext cx="1148858" cy="131498"/>
            </a:xfrm>
            <a:custGeom>
              <a:rect b="b" l="l" r="r" t="t"/>
              <a:pathLst>
                <a:path extrusionOk="0" h="4109" w="35899">
                  <a:moveTo>
                    <a:pt x="1" y="1"/>
                  </a:moveTo>
                  <a:lnTo>
                    <a:pt x="1" y="4108"/>
                  </a:lnTo>
                  <a:lnTo>
                    <a:pt x="35898" y="4108"/>
                  </a:lnTo>
                  <a:lnTo>
                    <a:pt x="3589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6" name="Google Shape;1176;p98"/>
            <p:cNvSpPr/>
            <p:nvPr/>
          </p:nvSpPr>
          <p:spPr>
            <a:xfrm>
              <a:off x="3376749"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98"/>
            <p:cNvSpPr/>
            <p:nvPr/>
          </p:nvSpPr>
          <p:spPr>
            <a:xfrm>
              <a:off x="3077647" y="2816286"/>
              <a:ext cx="370397" cy="131498"/>
            </a:xfrm>
            <a:custGeom>
              <a:rect b="b" l="l" r="r" t="t"/>
              <a:pathLst>
                <a:path extrusionOk="0" h="4109" w="11574">
                  <a:moveTo>
                    <a:pt x="1" y="1"/>
                  </a:moveTo>
                  <a:lnTo>
                    <a:pt x="1" y="4108"/>
                  </a:lnTo>
                  <a:lnTo>
                    <a:pt x="11574" y="4108"/>
                  </a:lnTo>
                  <a:lnTo>
                    <a:pt x="1157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98"/>
            <p:cNvSpPr/>
            <p:nvPr/>
          </p:nvSpPr>
          <p:spPr>
            <a:xfrm>
              <a:off x="3542860" y="2816286"/>
              <a:ext cx="139467" cy="131498"/>
            </a:xfrm>
            <a:custGeom>
              <a:rect b="b" l="l" r="r" t="t"/>
              <a:pathLst>
                <a:path extrusionOk="0" h="4109" w="4358">
                  <a:moveTo>
                    <a:pt x="0" y="1"/>
                  </a:moveTo>
                  <a:lnTo>
                    <a:pt x="0"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9" name="Google Shape;1179;p98"/>
            <p:cNvSpPr/>
            <p:nvPr/>
          </p:nvSpPr>
          <p:spPr>
            <a:xfrm>
              <a:off x="3723818" y="3088314"/>
              <a:ext cx="366205" cy="131882"/>
            </a:xfrm>
            <a:custGeom>
              <a:rect b="b" l="l" r="r" t="t"/>
              <a:pathLst>
                <a:path extrusionOk="0" h="4121" w="11443">
                  <a:moveTo>
                    <a:pt x="1" y="1"/>
                  </a:moveTo>
                  <a:lnTo>
                    <a:pt x="1" y="4120"/>
                  </a:lnTo>
                  <a:lnTo>
                    <a:pt x="11443" y="4120"/>
                  </a:lnTo>
                  <a:lnTo>
                    <a:pt x="1144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0" name="Google Shape;1180;p98"/>
            <p:cNvSpPr/>
            <p:nvPr/>
          </p:nvSpPr>
          <p:spPr>
            <a:xfrm>
              <a:off x="2734770" y="3088314"/>
              <a:ext cx="891622" cy="131882"/>
            </a:xfrm>
            <a:custGeom>
              <a:rect b="b" l="l" r="r" t="t"/>
              <a:pathLst>
                <a:path extrusionOk="0" h="4121" w="27861">
                  <a:moveTo>
                    <a:pt x="0" y="1"/>
                  </a:moveTo>
                  <a:lnTo>
                    <a:pt x="0" y="4120"/>
                  </a:lnTo>
                  <a:lnTo>
                    <a:pt x="27861" y="4120"/>
                  </a:lnTo>
                  <a:lnTo>
                    <a:pt x="2786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98"/>
            <p:cNvSpPr/>
            <p:nvPr/>
          </p:nvSpPr>
          <p:spPr>
            <a:xfrm>
              <a:off x="864832"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98"/>
            <p:cNvSpPr/>
            <p:nvPr/>
          </p:nvSpPr>
          <p:spPr>
            <a:xfrm>
              <a:off x="1149054" y="3632754"/>
              <a:ext cx="2031679" cy="131882"/>
            </a:xfrm>
            <a:custGeom>
              <a:rect b="b" l="l" r="r" t="t"/>
              <a:pathLst>
                <a:path extrusionOk="0" h="4121" w="63485">
                  <a:moveTo>
                    <a:pt x="0" y="1"/>
                  </a:moveTo>
                  <a:lnTo>
                    <a:pt x="0" y="4120"/>
                  </a:lnTo>
                  <a:lnTo>
                    <a:pt x="63484" y="4120"/>
                  </a:lnTo>
                  <a:lnTo>
                    <a:pt x="63484"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3" name="Google Shape;1183;p98"/>
            <p:cNvSpPr/>
            <p:nvPr/>
          </p:nvSpPr>
          <p:spPr>
            <a:xfrm>
              <a:off x="-25"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4" name="Google Shape;1184;p98"/>
            <p:cNvSpPr/>
            <p:nvPr/>
          </p:nvSpPr>
          <p:spPr>
            <a:xfrm>
              <a:off x="824064" y="2816286"/>
              <a:ext cx="1337833" cy="131498"/>
            </a:xfrm>
            <a:custGeom>
              <a:rect b="b" l="l" r="r" t="t"/>
              <a:pathLst>
                <a:path extrusionOk="0" h="4109" w="41804">
                  <a:moveTo>
                    <a:pt x="0" y="1"/>
                  </a:moveTo>
                  <a:lnTo>
                    <a:pt x="0" y="4108"/>
                  </a:lnTo>
                  <a:lnTo>
                    <a:pt x="41803" y="4108"/>
                  </a:lnTo>
                  <a:lnTo>
                    <a:pt x="418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98"/>
            <p:cNvSpPr/>
            <p:nvPr/>
          </p:nvSpPr>
          <p:spPr>
            <a:xfrm>
              <a:off x="582114" y="2816286"/>
              <a:ext cx="139499" cy="131498"/>
            </a:xfrm>
            <a:custGeom>
              <a:rect b="b" l="l" r="r" t="t"/>
              <a:pathLst>
                <a:path extrusionOk="0" h="4109" w="4359">
                  <a:moveTo>
                    <a:pt x="1" y="1"/>
                  </a:moveTo>
                  <a:lnTo>
                    <a:pt x="1" y="4108"/>
                  </a:lnTo>
                  <a:lnTo>
                    <a:pt x="4358" y="4108"/>
                  </a:lnTo>
                  <a:lnTo>
                    <a:pt x="4358"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6" name="Google Shape;1186;p98"/>
            <p:cNvSpPr/>
            <p:nvPr/>
          </p:nvSpPr>
          <p:spPr>
            <a:xfrm>
              <a:off x="8756420" y="3632754"/>
              <a:ext cx="142155" cy="131882"/>
            </a:xfrm>
            <a:custGeom>
              <a:rect b="b" l="l" r="r" t="t"/>
              <a:pathLst>
                <a:path extrusionOk="0" h="4121" w="4442">
                  <a:moveTo>
                    <a:pt x="0" y="1"/>
                  </a:moveTo>
                  <a:lnTo>
                    <a:pt x="0" y="4120"/>
                  </a:lnTo>
                  <a:lnTo>
                    <a:pt x="4441" y="4120"/>
                  </a:lnTo>
                  <a:lnTo>
                    <a:pt x="444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7" name="Google Shape;1187;p98"/>
            <p:cNvSpPr/>
            <p:nvPr/>
          </p:nvSpPr>
          <p:spPr>
            <a:xfrm>
              <a:off x="7790219" y="3360726"/>
              <a:ext cx="1353802" cy="131882"/>
            </a:xfrm>
            <a:custGeom>
              <a:rect b="b" l="l" r="r" t="t"/>
              <a:pathLst>
                <a:path extrusionOk="0" h="4121" w="42303">
                  <a:moveTo>
                    <a:pt x="0" y="1"/>
                  </a:moveTo>
                  <a:lnTo>
                    <a:pt x="0" y="4120"/>
                  </a:lnTo>
                  <a:lnTo>
                    <a:pt x="42303" y="4120"/>
                  </a:lnTo>
                  <a:lnTo>
                    <a:pt x="42303"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8" name="Google Shape;1188;p98"/>
            <p:cNvSpPr/>
            <p:nvPr/>
          </p:nvSpPr>
          <p:spPr>
            <a:xfrm>
              <a:off x="6982098" y="2816286"/>
              <a:ext cx="1154938" cy="131498"/>
            </a:xfrm>
            <a:custGeom>
              <a:rect b="b" l="l" r="r" t="t"/>
              <a:pathLst>
                <a:path extrusionOk="0" h="4109" w="36089">
                  <a:moveTo>
                    <a:pt x="1" y="1"/>
                  </a:moveTo>
                  <a:lnTo>
                    <a:pt x="1" y="4108"/>
                  </a:lnTo>
                  <a:lnTo>
                    <a:pt x="36089" y="4108"/>
                  </a:lnTo>
                  <a:lnTo>
                    <a:pt x="36089"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98"/>
            <p:cNvSpPr/>
            <p:nvPr/>
          </p:nvSpPr>
          <p:spPr>
            <a:xfrm>
              <a:off x="8279016" y="2816286"/>
              <a:ext cx="139883" cy="131498"/>
            </a:xfrm>
            <a:custGeom>
              <a:rect b="b" l="l" r="r" t="t"/>
              <a:pathLst>
                <a:path extrusionOk="0" h="4109" w="4371">
                  <a:moveTo>
                    <a:pt x="1" y="1"/>
                  </a:moveTo>
                  <a:lnTo>
                    <a:pt x="1" y="4108"/>
                  </a:lnTo>
                  <a:lnTo>
                    <a:pt x="4370" y="4108"/>
                  </a:lnTo>
                  <a:lnTo>
                    <a:pt x="4370"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0" name="Google Shape;1190;p98"/>
          <p:cNvSpPr txBox="1"/>
          <p:nvPr>
            <p:ph type="ctrTitle"/>
          </p:nvPr>
        </p:nvSpPr>
        <p:spPr>
          <a:xfrm flipH="1">
            <a:off x="6355375" y="-142871"/>
            <a:ext cx="14358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191" name="Google Shape;1191;p98"/>
          <p:cNvSpPr txBox="1"/>
          <p:nvPr>
            <p:ph idx="1" type="subTitle"/>
          </p:nvPr>
        </p:nvSpPr>
        <p:spPr>
          <a:xfrm flipH="1">
            <a:off x="6040625" y="1928650"/>
            <a:ext cx="20664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1192" name="Google Shape;1192;p98"/>
          <p:cNvSpPr txBox="1"/>
          <p:nvPr>
            <p:ph idx="2" type="ctrTitle"/>
          </p:nvPr>
        </p:nvSpPr>
        <p:spPr>
          <a:xfrm flipH="1">
            <a:off x="1037600"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1193" name="Google Shape;1193;p98"/>
          <p:cNvSpPr txBox="1"/>
          <p:nvPr>
            <p:ph idx="3" type="subTitle"/>
          </p:nvPr>
        </p:nvSpPr>
        <p:spPr>
          <a:xfrm flipH="1">
            <a:off x="1037000"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1194" name="Google Shape;1194;p98"/>
          <p:cNvSpPr txBox="1"/>
          <p:nvPr>
            <p:ph idx="4" type="ctrTitle"/>
          </p:nvPr>
        </p:nvSpPr>
        <p:spPr>
          <a:xfrm flipH="1">
            <a:off x="3829056" y="-219071"/>
            <a:ext cx="14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195" name="Google Shape;1195;p98"/>
          <p:cNvSpPr txBox="1"/>
          <p:nvPr>
            <p:ph idx="5" type="subTitle"/>
          </p:nvPr>
        </p:nvSpPr>
        <p:spPr>
          <a:xfrm flipH="1">
            <a:off x="3539465" y="1928650"/>
            <a:ext cx="2067000" cy="430500"/>
          </a:xfrm>
          <a:prstGeom prst="rect">
            <a:avLst/>
          </a:prstGeom>
        </p:spPr>
        <p:txBody>
          <a:bodyPr anchorCtr="0" anchor="t" bIns="91425" lIns="91425" spcFirstLastPara="1" rIns="91425" wrap="square" tIns="0">
            <a:noAutofit/>
          </a:bodyPr>
          <a:lstStyle>
            <a:lvl1pPr lvl="0" rtl="0" algn="ctr">
              <a:lnSpc>
                <a:spcPct val="115000"/>
              </a:lnSpc>
              <a:spcBef>
                <a:spcPts val="0"/>
              </a:spcBef>
              <a:spcAft>
                <a:spcPts val="0"/>
              </a:spcAft>
              <a:buSzPts val="1400"/>
              <a:buFont typeface="Anaheim"/>
              <a:buNone/>
              <a:defRPr sz="1400">
                <a:latin typeface="Anaheim"/>
                <a:ea typeface="Anaheim"/>
                <a:cs typeface="Anaheim"/>
                <a:sym typeface="Anaheim"/>
              </a:defRPr>
            </a:lvl1pPr>
            <a:lvl2pPr lvl="1" rtl="0" algn="ctr">
              <a:lnSpc>
                <a:spcPct val="115000"/>
              </a:lnSpc>
              <a:spcBef>
                <a:spcPts val="0"/>
              </a:spcBef>
              <a:spcAft>
                <a:spcPts val="0"/>
              </a:spcAft>
              <a:buSzPts val="1400"/>
              <a:buFont typeface="Anaheim"/>
              <a:buNone/>
              <a:defRPr>
                <a:latin typeface="Anaheim"/>
                <a:ea typeface="Anaheim"/>
                <a:cs typeface="Anaheim"/>
                <a:sym typeface="Anaheim"/>
              </a:defRPr>
            </a:lvl2pPr>
            <a:lvl3pPr lvl="2" rtl="0" algn="ctr">
              <a:lnSpc>
                <a:spcPct val="115000"/>
              </a:lnSpc>
              <a:spcBef>
                <a:spcPts val="0"/>
              </a:spcBef>
              <a:spcAft>
                <a:spcPts val="0"/>
              </a:spcAft>
              <a:buSzPts val="1400"/>
              <a:buFont typeface="Anaheim"/>
              <a:buNone/>
              <a:defRPr sz="1400">
                <a:latin typeface="Anaheim"/>
                <a:ea typeface="Anaheim"/>
                <a:cs typeface="Anaheim"/>
                <a:sym typeface="Anaheim"/>
              </a:defRPr>
            </a:lvl3pPr>
            <a:lvl4pPr lvl="3" rtl="0" algn="ctr">
              <a:lnSpc>
                <a:spcPct val="115000"/>
              </a:lnSpc>
              <a:spcBef>
                <a:spcPts val="0"/>
              </a:spcBef>
              <a:spcAft>
                <a:spcPts val="0"/>
              </a:spcAft>
              <a:buSzPts val="1400"/>
              <a:buFont typeface="Anaheim"/>
              <a:buNone/>
              <a:defRPr sz="1400">
                <a:latin typeface="Anaheim"/>
                <a:ea typeface="Anaheim"/>
                <a:cs typeface="Anaheim"/>
                <a:sym typeface="Anaheim"/>
              </a:defRPr>
            </a:lvl4pPr>
            <a:lvl5pPr lvl="4" rtl="0" algn="ctr">
              <a:lnSpc>
                <a:spcPct val="115000"/>
              </a:lnSpc>
              <a:spcBef>
                <a:spcPts val="0"/>
              </a:spcBef>
              <a:spcAft>
                <a:spcPts val="0"/>
              </a:spcAft>
              <a:buSzPts val="1400"/>
              <a:buFont typeface="Anaheim"/>
              <a:buNone/>
              <a:defRPr sz="1400">
                <a:latin typeface="Anaheim"/>
                <a:ea typeface="Anaheim"/>
                <a:cs typeface="Anaheim"/>
                <a:sym typeface="Anaheim"/>
              </a:defRPr>
            </a:lvl5pPr>
            <a:lvl6pPr lvl="5" rtl="0" algn="ctr">
              <a:lnSpc>
                <a:spcPct val="115000"/>
              </a:lnSpc>
              <a:spcBef>
                <a:spcPts val="0"/>
              </a:spcBef>
              <a:spcAft>
                <a:spcPts val="0"/>
              </a:spcAft>
              <a:buSzPts val="1400"/>
              <a:buFont typeface="Anaheim"/>
              <a:buNone/>
              <a:defRPr sz="1400">
                <a:latin typeface="Anaheim"/>
                <a:ea typeface="Anaheim"/>
                <a:cs typeface="Anaheim"/>
                <a:sym typeface="Anaheim"/>
              </a:defRPr>
            </a:lvl6pPr>
            <a:lvl7pPr lvl="6" rtl="0" algn="ctr">
              <a:lnSpc>
                <a:spcPct val="115000"/>
              </a:lnSpc>
              <a:spcBef>
                <a:spcPts val="0"/>
              </a:spcBef>
              <a:spcAft>
                <a:spcPts val="0"/>
              </a:spcAft>
              <a:buSzPts val="1400"/>
              <a:buFont typeface="Anaheim"/>
              <a:buNone/>
              <a:defRPr sz="1400">
                <a:latin typeface="Anaheim"/>
                <a:ea typeface="Anaheim"/>
                <a:cs typeface="Anaheim"/>
                <a:sym typeface="Anaheim"/>
              </a:defRPr>
            </a:lvl7pPr>
            <a:lvl8pPr lvl="7" rtl="0" algn="ctr">
              <a:lnSpc>
                <a:spcPct val="115000"/>
              </a:lnSpc>
              <a:spcBef>
                <a:spcPts val="0"/>
              </a:spcBef>
              <a:spcAft>
                <a:spcPts val="0"/>
              </a:spcAft>
              <a:buSzPts val="1400"/>
              <a:buFont typeface="Anaheim"/>
              <a:buNone/>
              <a:defRPr sz="1400">
                <a:latin typeface="Anaheim"/>
                <a:ea typeface="Anaheim"/>
                <a:cs typeface="Anaheim"/>
                <a:sym typeface="Anaheim"/>
              </a:defRPr>
            </a:lvl8pPr>
            <a:lvl9pPr lvl="8" rtl="0" algn="ctr">
              <a:lnSpc>
                <a:spcPct val="115000"/>
              </a:lnSpc>
              <a:spcBef>
                <a:spcPts val="0"/>
              </a:spcBef>
              <a:spcAft>
                <a:spcPts val="0"/>
              </a:spcAft>
              <a:buSzPts val="1400"/>
              <a:buFont typeface="Anaheim"/>
              <a:buNone/>
              <a:defRPr sz="1400">
                <a:latin typeface="Anaheim"/>
                <a:ea typeface="Anaheim"/>
                <a:cs typeface="Anaheim"/>
                <a:sym typeface="Anaheim"/>
              </a:defRPr>
            </a:lvl9pPr>
          </a:lstStyle>
          <a:p/>
        </p:txBody>
      </p:sp>
      <p:sp>
        <p:nvSpPr>
          <p:cNvPr id="1196" name="Google Shape;1196;p98"/>
          <p:cNvSpPr txBox="1"/>
          <p:nvPr>
            <p:ph idx="6"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lvl2pPr>
            <a:lvl3pPr lvl="2" rtl="0" algn="ctr">
              <a:spcBef>
                <a:spcPts val="0"/>
              </a:spcBef>
              <a:spcAft>
                <a:spcPts val="0"/>
              </a:spcAft>
              <a:buNone/>
              <a:defRPr sz="3000"/>
            </a:lvl3pPr>
            <a:lvl4pPr lvl="3" rtl="0" algn="ctr">
              <a:spcBef>
                <a:spcPts val="0"/>
              </a:spcBef>
              <a:spcAft>
                <a:spcPts val="0"/>
              </a:spcAft>
              <a:buNone/>
              <a:defRPr sz="3000"/>
            </a:lvl4pPr>
            <a:lvl5pPr lvl="4" rtl="0" algn="ctr">
              <a:spcBef>
                <a:spcPts val="0"/>
              </a:spcBef>
              <a:spcAft>
                <a:spcPts val="0"/>
              </a:spcAft>
              <a:buNone/>
              <a:defRPr sz="3000"/>
            </a:lvl5pPr>
            <a:lvl6pPr lvl="5" rtl="0" algn="ctr">
              <a:spcBef>
                <a:spcPts val="0"/>
              </a:spcBef>
              <a:spcAft>
                <a:spcPts val="0"/>
              </a:spcAft>
              <a:buNone/>
              <a:defRPr sz="3000"/>
            </a:lvl6pPr>
            <a:lvl7pPr lvl="6" rtl="0" algn="ctr">
              <a:spcBef>
                <a:spcPts val="0"/>
              </a:spcBef>
              <a:spcAft>
                <a:spcPts val="0"/>
              </a:spcAft>
              <a:buNone/>
              <a:defRPr sz="3000"/>
            </a:lvl7pPr>
            <a:lvl8pPr lvl="7" rtl="0" algn="ctr">
              <a:spcBef>
                <a:spcPts val="0"/>
              </a:spcBef>
              <a:spcAft>
                <a:spcPts val="0"/>
              </a:spcAft>
              <a:buNone/>
              <a:defRPr sz="3000"/>
            </a:lvl8pPr>
            <a:lvl9pPr lvl="8" rtl="0" algn="ctr">
              <a:spcBef>
                <a:spcPts val="0"/>
              </a:spcBef>
              <a:spcAft>
                <a:spcPts val="0"/>
              </a:spcAft>
              <a:buNone/>
              <a:defRPr sz="3000"/>
            </a:lvl9pPr>
          </a:lstStyle>
          <a:p/>
        </p:txBody>
      </p:sp>
      <p:sp>
        <p:nvSpPr>
          <p:cNvPr id="1197" name="Google Shape;1197;p98"/>
          <p:cNvSpPr txBox="1"/>
          <p:nvPr>
            <p:ph idx="7" type="ctrTitle"/>
          </p:nvPr>
        </p:nvSpPr>
        <p:spPr>
          <a:xfrm flipH="1">
            <a:off x="353911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
        <p:nvSpPr>
          <p:cNvPr id="1198" name="Google Shape;1198;p98"/>
          <p:cNvSpPr txBox="1"/>
          <p:nvPr>
            <p:ph idx="8" type="ctrTitle"/>
          </p:nvPr>
        </p:nvSpPr>
        <p:spPr>
          <a:xfrm flipH="1">
            <a:off x="6041962" y="1428754"/>
            <a:ext cx="2066400" cy="430500"/>
          </a:xfrm>
          <a:prstGeom prst="rect">
            <a:avLst/>
          </a:prstGeom>
        </p:spPr>
        <p:txBody>
          <a:bodyPr anchorCtr="0" anchor="b" bIns="0" lIns="91425" spcFirstLastPara="1" rIns="91425" wrap="square" tIns="91425">
            <a:noAutofit/>
          </a:bodyPr>
          <a:lstStyle>
            <a:lvl1pPr lvl="0" rtl="0" algn="ctr">
              <a:spcBef>
                <a:spcPts val="0"/>
              </a:spcBef>
              <a:spcAft>
                <a:spcPts val="0"/>
              </a:spcAft>
              <a:buClr>
                <a:schemeClr val="lt1"/>
              </a:buClr>
              <a:buSzPts val="2400"/>
              <a:buNone/>
              <a:defRPr sz="2200"/>
            </a:lvl1pPr>
            <a:lvl2pPr lvl="1" rtl="0" algn="r">
              <a:spcBef>
                <a:spcPts val="0"/>
              </a:spcBef>
              <a:spcAft>
                <a:spcPts val="0"/>
              </a:spcAft>
              <a:buClr>
                <a:schemeClr val="lt1"/>
              </a:buClr>
              <a:buSzPts val="1800"/>
              <a:buNone/>
              <a:defRPr sz="1800">
                <a:solidFill>
                  <a:schemeClr val="lt1"/>
                </a:solidFill>
              </a:defRPr>
            </a:lvl2pPr>
            <a:lvl3pPr lvl="2" rtl="0" algn="r">
              <a:spcBef>
                <a:spcPts val="0"/>
              </a:spcBef>
              <a:spcAft>
                <a:spcPts val="0"/>
              </a:spcAft>
              <a:buClr>
                <a:schemeClr val="lt1"/>
              </a:buClr>
              <a:buSzPts val="1800"/>
              <a:buNone/>
              <a:defRPr sz="1800">
                <a:solidFill>
                  <a:schemeClr val="lt1"/>
                </a:solidFill>
              </a:defRPr>
            </a:lvl3pPr>
            <a:lvl4pPr lvl="3" rtl="0" algn="r">
              <a:spcBef>
                <a:spcPts val="0"/>
              </a:spcBef>
              <a:spcAft>
                <a:spcPts val="0"/>
              </a:spcAft>
              <a:buClr>
                <a:schemeClr val="lt1"/>
              </a:buClr>
              <a:buSzPts val="1800"/>
              <a:buNone/>
              <a:defRPr sz="1800">
                <a:solidFill>
                  <a:schemeClr val="lt1"/>
                </a:solidFill>
              </a:defRPr>
            </a:lvl4pPr>
            <a:lvl5pPr lvl="4" rtl="0" algn="r">
              <a:spcBef>
                <a:spcPts val="0"/>
              </a:spcBef>
              <a:spcAft>
                <a:spcPts val="0"/>
              </a:spcAft>
              <a:buClr>
                <a:schemeClr val="lt1"/>
              </a:buClr>
              <a:buSzPts val="1800"/>
              <a:buNone/>
              <a:defRPr sz="1800">
                <a:solidFill>
                  <a:schemeClr val="lt1"/>
                </a:solidFill>
              </a:defRPr>
            </a:lvl5pPr>
            <a:lvl6pPr lvl="5" rtl="0" algn="r">
              <a:spcBef>
                <a:spcPts val="0"/>
              </a:spcBef>
              <a:spcAft>
                <a:spcPts val="0"/>
              </a:spcAft>
              <a:buClr>
                <a:schemeClr val="lt1"/>
              </a:buClr>
              <a:buSzPts val="1800"/>
              <a:buNone/>
              <a:defRPr sz="1800">
                <a:solidFill>
                  <a:schemeClr val="lt1"/>
                </a:solidFill>
              </a:defRPr>
            </a:lvl6pPr>
            <a:lvl7pPr lvl="6" rtl="0" algn="r">
              <a:spcBef>
                <a:spcPts val="0"/>
              </a:spcBef>
              <a:spcAft>
                <a:spcPts val="0"/>
              </a:spcAft>
              <a:buClr>
                <a:schemeClr val="lt1"/>
              </a:buClr>
              <a:buSzPts val="1800"/>
              <a:buNone/>
              <a:defRPr sz="1800">
                <a:solidFill>
                  <a:schemeClr val="lt1"/>
                </a:solidFill>
              </a:defRPr>
            </a:lvl7pPr>
            <a:lvl8pPr lvl="7" rtl="0" algn="r">
              <a:spcBef>
                <a:spcPts val="0"/>
              </a:spcBef>
              <a:spcAft>
                <a:spcPts val="0"/>
              </a:spcAft>
              <a:buClr>
                <a:schemeClr val="lt1"/>
              </a:buClr>
              <a:buSzPts val="1800"/>
              <a:buNone/>
              <a:defRPr sz="1800">
                <a:solidFill>
                  <a:schemeClr val="lt1"/>
                </a:solidFill>
              </a:defRPr>
            </a:lvl8pPr>
            <a:lvl9pPr lvl="8" rtl="0" algn="r">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199" name="Shape 1199"/>
        <p:cNvGrpSpPr/>
        <p:nvPr/>
      </p:nvGrpSpPr>
      <p:grpSpPr>
        <a:xfrm>
          <a:off x="0" y="0"/>
          <a:ext cx="0" cy="0"/>
          <a:chOff x="0" y="0"/>
          <a:chExt cx="0" cy="0"/>
        </a:xfrm>
      </p:grpSpPr>
      <p:sp>
        <p:nvSpPr>
          <p:cNvPr id="1200" name="Google Shape;1200;p99"/>
          <p:cNvSpPr/>
          <p:nvPr/>
        </p:nvSpPr>
        <p:spPr>
          <a:xfrm>
            <a:off x="0" y="1584850"/>
            <a:ext cx="4361919" cy="241405"/>
          </a:xfrm>
          <a:custGeom>
            <a:rect b="b" l="l" r="r" t="t"/>
            <a:pathLst>
              <a:path extrusionOk="0" h="5859" w="146079">
                <a:moveTo>
                  <a:pt x="1" y="1"/>
                </a:moveTo>
                <a:lnTo>
                  <a:pt x="1" y="5858"/>
                </a:lnTo>
                <a:lnTo>
                  <a:pt x="146079" y="5858"/>
                </a:lnTo>
                <a:lnTo>
                  <a:pt x="146079"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99"/>
          <p:cNvSpPr/>
          <p:nvPr/>
        </p:nvSpPr>
        <p:spPr>
          <a:xfrm>
            <a:off x="6076300" y="1584850"/>
            <a:ext cx="1243658" cy="241393"/>
          </a:xfrm>
          <a:custGeom>
            <a:rect b="b" l="l" r="r" t="t"/>
            <a:pathLst>
              <a:path extrusionOk="0" h="5847" w="19503">
                <a:moveTo>
                  <a:pt x="0" y="1"/>
                </a:moveTo>
                <a:lnTo>
                  <a:pt x="0" y="5847"/>
                </a:lnTo>
                <a:lnTo>
                  <a:pt x="19503" y="5847"/>
                </a:lnTo>
                <a:lnTo>
                  <a:pt x="19503"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99"/>
          <p:cNvSpPr/>
          <p:nvPr/>
        </p:nvSpPr>
        <p:spPr>
          <a:xfrm>
            <a:off x="2172024" y="3002644"/>
            <a:ext cx="1243656" cy="240911"/>
          </a:xfrm>
          <a:custGeom>
            <a:rect b="b" l="l" r="r" t="t"/>
            <a:pathLst>
              <a:path extrusionOk="0" h="5847" w="30184">
                <a:moveTo>
                  <a:pt x="1" y="0"/>
                </a:moveTo>
                <a:lnTo>
                  <a:pt x="1" y="5846"/>
                </a:lnTo>
                <a:lnTo>
                  <a:pt x="30183" y="5846"/>
                </a:lnTo>
                <a:lnTo>
                  <a:pt x="301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99"/>
          <p:cNvSpPr/>
          <p:nvPr/>
        </p:nvSpPr>
        <p:spPr>
          <a:xfrm>
            <a:off x="4667250" y="3002650"/>
            <a:ext cx="4476882" cy="240896"/>
          </a:xfrm>
          <a:custGeom>
            <a:rect b="b" l="l" r="r" t="t"/>
            <a:pathLst>
              <a:path extrusionOk="0" h="5847" w="106491">
                <a:moveTo>
                  <a:pt x="1" y="0"/>
                </a:moveTo>
                <a:lnTo>
                  <a:pt x="1" y="5846"/>
                </a:lnTo>
                <a:lnTo>
                  <a:pt x="106490" y="5846"/>
                </a:lnTo>
                <a:lnTo>
                  <a:pt x="10649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99"/>
          <p:cNvSpPr/>
          <p:nvPr/>
        </p:nvSpPr>
        <p:spPr>
          <a:xfrm>
            <a:off x="4552950" y="1584850"/>
            <a:ext cx="1342466" cy="241405"/>
          </a:xfrm>
          <a:custGeom>
            <a:rect b="b" l="l" r="r" t="t"/>
            <a:pathLst>
              <a:path extrusionOk="0" h="5859" w="146079">
                <a:moveTo>
                  <a:pt x="1" y="1"/>
                </a:moveTo>
                <a:lnTo>
                  <a:pt x="1" y="5858"/>
                </a:lnTo>
                <a:lnTo>
                  <a:pt x="146079" y="5858"/>
                </a:lnTo>
                <a:lnTo>
                  <a:pt x="14607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99"/>
          <p:cNvSpPr txBox="1"/>
          <p:nvPr>
            <p:ph type="ctrTitle"/>
          </p:nvPr>
        </p:nvSpPr>
        <p:spPr>
          <a:xfrm flipH="1">
            <a:off x="2189800" y="1848349"/>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1206" name="Google Shape;1206;p99"/>
          <p:cNvSpPr txBox="1"/>
          <p:nvPr>
            <p:ph idx="1" type="subTitle"/>
          </p:nvPr>
        </p:nvSpPr>
        <p:spPr>
          <a:xfrm flipH="1">
            <a:off x="2189801" y="2162325"/>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1207" name="Google Shape;1207;p99"/>
          <p:cNvSpPr txBox="1"/>
          <p:nvPr>
            <p:ph idx="2" type="ctrTitle"/>
          </p:nvPr>
        </p:nvSpPr>
        <p:spPr>
          <a:xfrm flipH="1">
            <a:off x="4811675" y="1848401"/>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1208" name="Google Shape;1208;p99"/>
          <p:cNvSpPr txBox="1"/>
          <p:nvPr>
            <p:ph idx="3" type="subTitle"/>
          </p:nvPr>
        </p:nvSpPr>
        <p:spPr>
          <a:xfrm flipH="1">
            <a:off x="4811675" y="2163531"/>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1209" name="Google Shape;1209;p99"/>
          <p:cNvSpPr txBox="1"/>
          <p:nvPr>
            <p:ph idx="4" type="ctrTitle"/>
          </p:nvPr>
        </p:nvSpPr>
        <p:spPr>
          <a:xfrm flipH="1">
            <a:off x="2189796" y="3103412"/>
            <a:ext cx="21639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1210" name="Google Shape;1210;p99"/>
          <p:cNvSpPr txBox="1"/>
          <p:nvPr>
            <p:ph idx="5" type="title"/>
          </p:nvPr>
        </p:nvSpPr>
        <p:spPr>
          <a:xfrm>
            <a:off x="1278000" y="3420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1211" name="Google Shape;1211;p99"/>
          <p:cNvSpPr txBox="1"/>
          <p:nvPr>
            <p:ph idx="6" type="ctrTitle"/>
          </p:nvPr>
        </p:nvSpPr>
        <p:spPr>
          <a:xfrm flipH="1">
            <a:off x="2189800" y="3258286"/>
            <a:ext cx="2163900" cy="240900"/>
          </a:xfrm>
          <a:prstGeom prst="rect">
            <a:avLst/>
          </a:prstGeom>
        </p:spPr>
        <p:txBody>
          <a:bodyPr anchorCtr="0" anchor="b" bIns="0" lIns="91425" spcFirstLastPara="1" rIns="91425" wrap="square" tIns="0">
            <a:noAutofit/>
          </a:bodyPr>
          <a:lstStyle>
            <a:lvl1pPr lvl="0" rtl="0">
              <a:spcBef>
                <a:spcPts val="0"/>
              </a:spcBef>
              <a:spcAft>
                <a:spcPts val="0"/>
              </a:spcAft>
              <a:buSzPts val="3500"/>
              <a:buNone/>
              <a:defRPr sz="3500"/>
            </a:lvl1pPr>
            <a:lvl2pPr lvl="1" rtl="0" algn="ctr">
              <a:spcBef>
                <a:spcPts val="0"/>
              </a:spcBef>
              <a:spcAft>
                <a:spcPts val="0"/>
              </a:spcAft>
              <a:buClr>
                <a:srgbClr val="434343"/>
              </a:buClr>
              <a:buSzPts val="3500"/>
              <a:buNone/>
              <a:defRPr b="1" sz="3500">
                <a:solidFill>
                  <a:srgbClr val="434343"/>
                </a:solidFill>
              </a:defRPr>
            </a:lvl2pPr>
            <a:lvl3pPr lvl="2" rtl="0" algn="ctr">
              <a:spcBef>
                <a:spcPts val="0"/>
              </a:spcBef>
              <a:spcAft>
                <a:spcPts val="0"/>
              </a:spcAft>
              <a:buClr>
                <a:srgbClr val="434343"/>
              </a:buClr>
              <a:buSzPts val="3500"/>
              <a:buNone/>
              <a:defRPr b="1" sz="3500">
                <a:solidFill>
                  <a:srgbClr val="434343"/>
                </a:solidFill>
              </a:defRPr>
            </a:lvl3pPr>
            <a:lvl4pPr lvl="3" rtl="0" algn="ctr">
              <a:spcBef>
                <a:spcPts val="0"/>
              </a:spcBef>
              <a:spcAft>
                <a:spcPts val="0"/>
              </a:spcAft>
              <a:buClr>
                <a:srgbClr val="434343"/>
              </a:buClr>
              <a:buSzPts val="3500"/>
              <a:buNone/>
              <a:defRPr b="1" sz="3500">
                <a:solidFill>
                  <a:srgbClr val="434343"/>
                </a:solidFill>
              </a:defRPr>
            </a:lvl4pPr>
            <a:lvl5pPr lvl="4" rtl="0" algn="ctr">
              <a:spcBef>
                <a:spcPts val="0"/>
              </a:spcBef>
              <a:spcAft>
                <a:spcPts val="0"/>
              </a:spcAft>
              <a:buClr>
                <a:srgbClr val="434343"/>
              </a:buClr>
              <a:buSzPts val="3500"/>
              <a:buNone/>
              <a:defRPr b="1" sz="3500">
                <a:solidFill>
                  <a:srgbClr val="434343"/>
                </a:solidFill>
              </a:defRPr>
            </a:lvl5pPr>
            <a:lvl6pPr lvl="5" rtl="0" algn="ctr">
              <a:spcBef>
                <a:spcPts val="0"/>
              </a:spcBef>
              <a:spcAft>
                <a:spcPts val="0"/>
              </a:spcAft>
              <a:buClr>
                <a:srgbClr val="434343"/>
              </a:buClr>
              <a:buSzPts val="3500"/>
              <a:buNone/>
              <a:defRPr b="1" sz="3500">
                <a:solidFill>
                  <a:srgbClr val="434343"/>
                </a:solidFill>
              </a:defRPr>
            </a:lvl6pPr>
            <a:lvl7pPr lvl="6" rtl="0" algn="ctr">
              <a:spcBef>
                <a:spcPts val="0"/>
              </a:spcBef>
              <a:spcAft>
                <a:spcPts val="0"/>
              </a:spcAft>
              <a:buClr>
                <a:srgbClr val="434343"/>
              </a:buClr>
              <a:buSzPts val="3500"/>
              <a:buNone/>
              <a:defRPr b="1" sz="3500">
                <a:solidFill>
                  <a:srgbClr val="434343"/>
                </a:solidFill>
              </a:defRPr>
            </a:lvl7pPr>
            <a:lvl8pPr lvl="7" rtl="0" algn="ctr">
              <a:spcBef>
                <a:spcPts val="0"/>
              </a:spcBef>
              <a:spcAft>
                <a:spcPts val="0"/>
              </a:spcAft>
              <a:buClr>
                <a:srgbClr val="434343"/>
              </a:buClr>
              <a:buSzPts val="3500"/>
              <a:buNone/>
              <a:defRPr b="1" sz="3500">
                <a:solidFill>
                  <a:srgbClr val="434343"/>
                </a:solidFill>
              </a:defRPr>
            </a:lvl8pPr>
            <a:lvl9pPr lvl="8" rtl="0" algn="ctr">
              <a:spcBef>
                <a:spcPts val="0"/>
              </a:spcBef>
              <a:spcAft>
                <a:spcPts val="0"/>
              </a:spcAft>
              <a:buClr>
                <a:srgbClr val="434343"/>
              </a:buClr>
              <a:buSzPts val="3500"/>
              <a:buNone/>
              <a:defRPr b="1" sz="3500">
                <a:solidFill>
                  <a:srgbClr val="434343"/>
                </a:solidFill>
              </a:defRPr>
            </a:lvl9pPr>
          </a:lstStyle>
          <a:p/>
        </p:txBody>
      </p:sp>
      <p:sp>
        <p:nvSpPr>
          <p:cNvPr id="1212" name="Google Shape;1212;p99"/>
          <p:cNvSpPr txBox="1"/>
          <p:nvPr>
            <p:ph idx="7" type="subTitle"/>
          </p:nvPr>
        </p:nvSpPr>
        <p:spPr>
          <a:xfrm flipH="1">
            <a:off x="2189801" y="3572262"/>
            <a:ext cx="2163900" cy="426600"/>
          </a:xfrm>
          <a:prstGeom prst="rect">
            <a:avLst/>
          </a:prstGeom>
        </p:spPr>
        <p:txBody>
          <a:bodyPr anchorCtr="0" anchor="t" bIns="0" lIns="91425" spcFirstLastPara="1" rIns="91425" wrap="square" tIns="0">
            <a:noAutofit/>
          </a:bodyPr>
          <a:lstStyle>
            <a:lvl1pPr lvl="0" rtl="0">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ct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
        <p:nvSpPr>
          <p:cNvPr id="1213" name="Google Shape;1213;p99"/>
          <p:cNvSpPr txBox="1"/>
          <p:nvPr>
            <p:ph idx="8" type="ctrTitle"/>
          </p:nvPr>
        </p:nvSpPr>
        <p:spPr>
          <a:xfrm flipH="1">
            <a:off x="4811675" y="3258338"/>
            <a:ext cx="2163900" cy="240900"/>
          </a:xfrm>
          <a:prstGeom prst="rect">
            <a:avLst/>
          </a:prstGeom>
        </p:spPr>
        <p:txBody>
          <a:bodyPr anchorCtr="0" anchor="b" bIns="0" lIns="91425" spcFirstLastPara="1" rIns="91425" wrap="square" tIns="0">
            <a:noAutofit/>
          </a:bodyPr>
          <a:lstStyle>
            <a:lvl1pPr lvl="0" rtl="0" algn="r">
              <a:spcBef>
                <a:spcPts val="0"/>
              </a:spcBef>
              <a:spcAft>
                <a:spcPts val="0"/>
              </a:spcAft>
              <a:buSzPts val="3500"/>
              <a:buNone/>
              <a:defRPr sz="3500"/>
            </a:lvl1pPr>
            <a:lvl2pPr lvl="1" rtl="0" algn="r">
              <a:spcBef>
                <a:spcPts val="0"/>
              </a:spcBef>
              <a:spcAft>
                <a:spcPts val="0"/>
              </a:spcAft>
              <a:buClr>
                <a:srgbClr val="434343"/>
              </a:buClr>
              <a:buSzPts val="3500"/>
              <a:buNone/>
              <a:defRPr b="1" sz="3500">
                <a:solidFill>
                  <a:srgbClr val="434343"/>
                </a:solidFill>
              </a:defRPr>
            </a:lvl2pPr>
            <a:lvl3pPr lvl="2" rtl="0" algn="r">
              <a:spcBef>
                <a:spcPts val="0"/>
              </a:spcBef>
              <a:spcAft>
                <a:spcPts val="0"/>
              </a:spcAft>
              <a:buClr>
                <a:srgbClr val="434343"/>
              </a:buClr>
              <a:buSzPts val="3500"/>
              <a:buNone/>
              <a:defRPr b="1" sz="3500">
                <a:solidFill>
                  <a:srgbClr val="434343"/>
                </a:solidFill>
              </a:defRPr>
            </a:lvl3pPr>
            <a:lvl4pPr lvl="3" rtl="0" algn="r">
              <a:spcBef>
                <a:spcPts val="0"/>
              </a:spcBef>
              <a:spcAft>
                <a:spcPts val="0"/>
              </a:spcAft>
              <a:buClr>
                <a:srgbClr val="434343"/>
              </a:buClr>
              <a:buSzPts val="3500"/>
              <a:buNone/>
              <a:defRPr b="1" sz="3500">
                <a:solidFill>
                  <a:srgbClr val="434343"/>
                </a:solidFill>
              </a:defRPr>
            </a:lvl4pPr>
            <a:lvl5pPr lvl="4" rtl="0" algn="r">
              <a:spcBef>
                <a:spcPts val="0"/>
              </a:spcBef>
              <a:spcAft>
                <a:spcPts val="0"/>
              </a:spcAft>
              <a:buClr>
                <a:srgbClr val="434343"/>
              </a:buClr>
              <a:buSzPts val="3500"/>
              <a:buNone/>
              <a:defRPr b="1" sz="3500">
                <a:solidFill>
                  <a:srgbClr val="434343"/>
                </a:solidFill>
              </a:defRPr>
            </a:lvl5pPr>
            <a:lvl6pPr lvl="5" rtl="0" algn="r">
              <a:spcBef>
                <a:spcPts val="0"/>
              </a:spcBef>
              <a:spcAft>
                <a:spcPts val="0"/>
              </a:spcAft>
              <a:buClr>
                <a:srgbClr val="434343"/>
              </a:buClr>
              <a:buSzPts val="3500"/>
              <a:buNone/>
              <a:defRPr b="1" sz="3500">
                <a:solidFill>
                  <a:srgbClr val="434343"/>
                </a:solidFill>
              </a:defRPr>
            </a:lvl6pPr>
            <a:lvl7pPr lvl="6" rtl="0" algn="r">
              <a:spcBef>
                <a:spcPts val="0"/>
              </a:spcBef>
              <a:spcAft>
                <a:spcPts val="0"/>
              </a:spcAft>
              <a:buClr>
                <a:srgbClr val="434343"/>
              </a:buClr>
              <a:buSzPts val="3500"/>
              <a:buNone/>
              <a:defRPr b="1" sz="3500">
                <a:solidFill>
                  <a:srgbClr val="434343"/>
                </a:solidFill>
              </a:defRPr>
            </a:lvl7pPr>
            <a:lvl8pPr lvl="7" rtl="0" algn="r">
              <a:spcBef>
                <a:spcPts val="0"/>
              </a:spcBef>
              <a:spcAft>
                <a:spcPts val="0"/>
              </a:spcAft>
              <a:buClr>
                <a:srgbClr val="434343"/>
              </a:buClr>
              <a:buSzPts val="3500"/>
              <a:buNone/>
              <a:defRPr b="1" sz="3500">
                <a:solidFill>
                  <a:srgbClr val="434343"/>
                </a:solidFill>
              </a:defRPr>
            </a:lvl8pPr>
            <a:lvl9pPr lvl="8" rtl="0" algn="r">
              <a:spcBef>
                <a:spcPts val="0"/>
              </a:spcBef>
              <a:spcAft>
                <a:spcPts val="0"/>
              </a:spcAft>
              <a:buClr>
                <a:srgbClr val="434343"/>
              </a:buClr>
              <a:buSzPts val="3500"/>
              <a:buNone/>
              <a:defRPr b="1" sz="3500">
                <a:solidFill>
                  <a:srgbClr val="434343"/>
                </a:solidFill>
              </a:defRPr>
            </a:lvl9pPr>
          </a:lstStyle>
          <a:p/>
        </p:txBody>
      </p:sp>
      <p:sp>
        <p:nvSpPr>
          <p:cNvPr id="1214" name="Google Shape;1214;p99"/>
          <p:cNvSpPr txBox="1"/>
          <p:nvPr>
            <p:ph idx="9" type="subTitle"/>
          </p:nvPr>
        </p:nvSpPr>
        <p:spPr>
          <a:xfrm flipH="1">
            <a:off x="4811675" y="3573468"/>
            <a:ext cx="2163900" cy="426600"/>
          </a:xfrm>
          <a:prstGeom prst="rect">
            <a:avLst/>
          </a:prstGeom>
        </p:spPr>
        <p:txBody>
          <a:bodyPr anchorCtr="0" anchor="t" bIns="0" lIns="91425" spcFirstLastPara="1" rIns="91425" wrap="square" tIns="0">
            <a:noAutofit/>
          </a:bodyPr>
          <a:lstStyle>
            <a:lvl1pPr lvl="0"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1pPr>
            <a:lvl2pPr lvl="1"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2pPr>
            <a:lvl3pPr lvl="2"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3pPr>
            <a:lvl4pPr lvl="3"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4pPr>
            <a:lvl5pPr lvl="4"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5pPr>
            <a:lvl6pPr lvl="5"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6pPr>
            <a:lvl7pPr lvl="6"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7pPr>
            <a:lvl8pPr lvl="7"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8pPr>
            <a:lvl9pPr lvl="8" rtl="0" algn="r">
              <a:lnSpc>
                <a:spcPct val="100000"/>
              </a:lnSpc>
              <a:spcBef>
                <a:spcPts val="0"/>
              </a:spcBef>
              <a:spcAft>
                <a:spcPts val="0"/>
              </a:spcAft>
              <a:buSzPts val="2200"/>
              <a:buFont typeface="Overpass Mono"/>
              <a:buNone/>
              <a:defRPr b="1" sz="2200">
                <a:latin typeface="Overpass Mono"/>
                <a:ea typeface="Overpass Mono"/>
                <a:cs typeface="Overpass Mono"/>
                <a:sym typeface="Overpass Mono"/>
              </a:defRPr>
            </a:lvl9pPr>
          </a:lstStyle>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1215" name="Shape 1215"/>
        <p:cNvGrpSpPr/>
        <p:nvPr/>
      </p:nvGrpSpPr>
      <p:grpSpPr>
        <a:xfrm>
          <a:off x="0" y="0"/>
          <a:ext cx="0" cy="0"/>
          <a:chOff x="0" y="0"/>
          <a:chExt cx="0" cy="0"/>
        </a:xfrm>
      </p:grpSpPr>
      <p:sp>
        <p:nvSpPr>
          <p:cNvPr id="1216" name="Google Shape;1216;p100"/>
          <p:cNvSpPr txBox="1"/>
          <p:nvPr>
            <p:ph type="ctrTitle"/>
          </p:nvPr>
        </p:nvSpPr>
        <p:spPr>
          <a:xfrm flipH="1">
            <a:off x="2266008" y="1775350"/>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217" name="Google Shape;1217;p100"/>
          <p:cNvSpPr txBox="1"/>
          <p:nvPr>
            <p:ph idx="2" type="ctrTitle"/>
          </p:nvPr>
        </p:nvSpPr>
        <p:spPr>
          <a:xfrm flipH="1">
            <a:off x="4714188" y="1775427"/>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218" name="Google Shape;1218;p100"/>
          <p:cNvSpPr txBox="1"/>
          <p:nvPr>
            <p:ph idx="1" type="subTitle"/>
          </p:nvPr>
        </p:nvSpPr>
        <p:spPr>
          <a:xfrm flipH="1">
            <a:off x="4714175" y="2208199"/>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1219" name="Google Shape;1219;p100"/>
          <p:cNvSpPr txBox="1"/>
          <p:nvPr>
            <p:ph idx="3" type="ctrTitle"/>
          </p:nvPr>
        </p:nvSpPr>
        <p:spPr>
          <a:xfrm flipH="1">
            <a:off x="2266001" y="3155675"/>
            <a:ext cx="2163900" cy="356700"/>
          </a:xfrm>
          <a:prstGeom prst="rect">
            <a:avLst/>
          </a:prstGeom>
        </p:spPr>
        <p:txBody>
          <a:bodyPr anchorCtr="0" anchor="b" bIns="0" lIns="91425" spcFirstLastPara="1" rIns="91425" wrap="square" tIns="0">
            <a:noAutofit/>
          </a:bodyPr>
          <a:lstStyle>
            <a:lvl1pPr lvl="0" rtl="0">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220" name="Google Shape;1220;p100"/>
          <p:cNvSpPr txBox="1"/>
          <p:nvPr>
            <p:ph idx="4" type="subTitle"/>
          </p:nvPr>
        </p:nvSpPr>
        <p:spPr>
          <a:xfrm flipH="1">
            <a:off x="2266000" y="3585925"/>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1221" name="Google Shape;1221;p100"/>
          <p:cNvSpPr txBox="1"/>
          <p:nvPr>
            <p:ph idx="5" type="ctrTitle"/>
          </p:nvPr>
        </p:nvSpPr>
        <p:spPr>
          <a:xfrm flipH="1">
            <a:off x="4714200" y="3155754"/>
            <a:ext cx="2163900" cy="356700"/>
          </a:xfrm>
          <a:prstGeom prst="rect">
            <a:avLst/>
          </a:prstGeom>
        </p:spPr>
        <p:txBody>
          <a:bodyPr anchorCtr="0" anchor="b" bIns="0" lIns="91425" spcFirstLastPara="1" rIns="91425" wrap="square" tIns="0">
            <a:noAutofit/>
          </a:bodyPr>
          <a:lstStyle>
            <a:lvl1pPr lvl="0" rtl="0" algn="r">
              <a:spcBef>
                <a:spcPts val="0"/>
              </a:spcBef>
              <a:spcAft>
                <a:spcPts val="0"/>
              </a:spcAft>
              <a:buSzPts val="2400"/>
              <a:buNone/>
              <a:defRPr sz="2200"/>
            </a:lvl1pPr>
            <a:lvl2pPr lvl="1" rtl="0" algn="ctr">
              <a:spcBef>
                <a:spcPts val="0"/>
              </a:spcBef>
              <a:spcAft>
                <a:spcPts val="0"/>
              </a:spcAft>
              <a:buClr>
                <a:schemeClr val="lt1"/>
              </a:buClr>
              <a:buSzPts val="1800"/>
              <a:buNone/>
              <a:defRPr sz="1800">
                <a:solidFill>
                  <a:schemeClr val="lt1"/>
                </a:solidFill>
              </a:defRPr>
            </a:lvl2pPr>
            <a:lvl3pPr lvl="2" rtl="0" algn="ctr">
              <a:spcBef>
                <a:spcPts val="0"/>
              </a:spcBef>
              <a:spcAft>
                <a:spcPts val="0"/>
              </a:spcAft>
              <a:buClr>
                <a:schemeClr val="lt1"/>
              </a:buClr>
              <a:buSzPts val="1800"/>
              <a:buNone/>
              <a:defRPr sz="1800">
                <a:solidFill>
                  <a:schemeClr val="lt1"/>
                </a:solidFill>
              </a:defRPr>
            </a:lvl3pPr>
            <a:lvl4pPr lvl="3" rtl="0" algn="ctr">
              <a:spcBef>
                <a:spcPts val="0"/>
              </a:spcBef>
              <a:spcAft>
                <a:spcPts val="0"/>
              </a:spcAft>
              <a:buClr>
                <a:schemeClr val="lt1"/>
              </a:buClr>
              <a:buSzPts val="1800"/>
              <a:buNone/>
              <a:defRPr sz="1800">
                <a:solidFill>
                  <a:schemeClr val="lt1"/>
                </a:solidFill>
              </a:defRPr>
            </a:lvl4pPr>
            <a:lvl5pPr lvl="4" rtl="0" algn="ctr">
              <a:spcBef>
                <a:spcPts val="0"/>
              </a:spcBef>
              <a:spcAft>
                <a:spcPts val="0"/>
              </a:spcAft>
              <a:buClr>
                <a:schemeClr val="lt1"/>
              </a:buClr>
              <a:buSzPts val="1800"/>
              <a:buNone/>
              <a:defRPr sz="1800">
                <a:solidFill>
                  <a:schemeClr val="lt1"/>
                </a:solidFill>
              </a:defRPr>
            </a:lvl5pPr>
            <a:lvl6pPr lvl="5" rtl="0" algn="ctr">
              <a:spcBef>
                <a:spcPts val="0"/>
              </a:spcBef>
              <a:spcAft>
                <a:spcPts val="0"/>
              </a:spcAft>
              <a:buClr>
                <a:schemeClr val="lt1"/>
              </a:buClr>
              <a:buSzPts val="1800"/>
              <a:buNone/>
              <a:defRPr sz="1800">
                <a:solidFill>
                  <a:schemeClr val="lt1"/>
                </a:solidFill>
              </a:defRPr>
            </a:lvl6pPr>
            <a:lvl7pPr lvl="6" rtl="0" algn="ctr">
              <a:spcBef>
                <a:spcPts val="0"/>
              </a:spcBef>
              <a:spcAft>
                <a:spcPts val="0"/>
              </a:spcAft>
              <a:buClr>
                <a:schemeClr val="lt1"/>
              </a:buClr>
              <a:buSzPts val="1800"/>
              <a:buNone/>
              <a:defRPr sz="1800">
                <a:solidFill>
                  <a:schemeClr val="lt1"/>
                </a:solidFill>
              </a:defRPr>
            </a:lvl7pPr>
            <a:lvl8pPr lvl="7" rtl="0" algn="ctr">
              <a:spcBef>
                <a:spcPts val="0"/>
              </a:spcBef>
              <a:spcAft>
                <a:spcPts val="0"/>
              </a:spcAft>
              <a:buClr>
                <a:schemeClr val="lt1"/>
              </a:buClr>
              <a:buSzPts val="1800"/>
              <a:buNone/>
              <a:defRPr sz="1800">
                <a:solidFill>
                  <a:schemeClr val="lt1"/>
                </a:solidFill>
              </a:defRPr>
            </a:lvl8pPr>
            <a:lvl9pPr lvl="8" rtl="0" algn="ctr">
              <a:spcBef>
                <a:spcPts val="0"/>
              </a:spcBef>
              <a:spcAft>
                <a:spcPts val="0"/>
              </a:spcAft>
              <a:buClr>
                <a:schemeClr val="lt1"/>
              </a:buClr>
              <a:buSzPts val="1800"/>
              <a:buNone/>
              <a:defRPr sz="1800">
                <a:solidFill>
                  <a:schemeClr val="lt1"/>
                </a:solidFill>
              </a:defRPr>
            </a:lvl9pPr>
          </a:lstStyle>
          <a:p/>
        </p:txBody>
      </p:sp>
      <p:sp>
        <p:nvSpPr>
          <p:cNvPr id="1222" name="Google Shape;1222;p100"/>
          <p:cNvSpPr txBox="1"/>
          <p:nvPr>
            <p:ph idx="6" type="subTitle"/>
          </p:nvPr>
        </p:nvSpPr>
        <p:spPr>
          <a:xfrm flipH="1">
            <a:off x="4714175" y="3585925"/>
            <a:ext cx="2163900" cy="4131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1223" name="Google Shape;1223;p100"/>
          <p:cNvSpPr txBox="1"/>
          <p:nvPr>
            <p:ph idx="7"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
        <p:nvSpPr>
          <p:cNvPr id="1224" name="Google Shape;1224;p100"/>
          <p:cNvSpPr txBox="1"/>
          <p:nvPr>
            <p:ph idx="8" type="subTitle"/>
          </p:nvPr>
        </p:nvSpPr>
        <p:spPr>
          <a:xfrm flipH="1">
            <a:off x="2266008" y="2208197"/>
            <a:ext cx="2163900" cy="4131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USTOM_14">
    <p:spTree>
      <p:nvGrpSpPr>
        <p:cNvPr id="1225" name="Shape 1225"/>
        <p:cNvGrpSpPr/>
        <p:nvPr/>
      </p:nvGrpSpPr>
      <p:grpSpPr>
        <a:xfrm>
          <a:off x="0" y="0"/>
          <a:ext cx="0" cy="0"/>
          <a:chOff x="0" y="0"/>
          <a:chExt cx="0" cy="0"/>
        </a:xfrm>
      </p:grpSpPr>
      <p:sp>
        <p:nvSpPr>
          <p:cNvPr id="1226" name="Google Shape;1226;p101"/>
          <p:cNvSpPr/>
          <p:nvPr/>
        </p:nvSpPr>
        <p:spPr>
          <a:xfrm>
            <a:off x="6200875" y="1515825"/>
            <a:ext cx="2943127" cy="241405"/>
          </a:xfrm>
          <a:custGeom>
            <a:rect b="b" l="l" r="r" t="t"/>
            <a:pathLst>
              <a:path extrusionOk="0" h="5859" w="146079">
                <a:moveTo>
                  <a:pt x="1" y="1"/>
                </a:moveTo>
                <a:lnTo>
                  <a:pt x="1" y="5858"/>
                </a:lnTo>
                <a:lnTo>
                  <a:pt x="146079" y="5858"/>
                </a:lnTo>
                <a:lnTo>
                  <a:pt x="146079" y="1"/>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7" name="Google Shape;1227;p101"/>
          <p:cNvSpPr txBox="1"/>
          <p:nvPr>
            <p:ph idx="1" type="body"/>
          </p:nvPr>
        </p:nvSpPr>
        <p:spPr>
          <a:xfrm>
            <a:off x="5438700" y="1973025"/>
            <a:ext cx="31242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Font typeface="Raleway SemiBold"/>
              <a:buChar char="●"/>
              <a:defRPr sz="1600"/>
            </a:lvl1pPr>
            <a:lvl2pPr indent="-330200" lvl="1" marL="914400" rtl="0" algn="r">
              <a:spcBef>
                <a:spcPts val="0"/>
              </a:spcBef>
              <a:spcAft>
                <a:spcPts val="0"/>
              </a:spcAft>
              <a:buSzPts val="1600"/>
              <a:buFont typeface="Nunito Light"/>
              <a:buChar char="○"/>
              <a:defRPr sz="1600"/>
            </a:lvl2pPr>
            <a:lvl3pPr indent="-330200" lvl="2" marL="1371600" rtl="0" algn="r">
              <a:spcBef>
                <a:spcPts val="1600"/>
              </a:spcBef>
              <a:spcAft>
                <a:spcPts val="0"/>
              </a:spcAft>
              <a:buSzPts val="1600"/>
              <a:buFont typeface="Nunito Light"/>
              <a:buChar char="■"/>
              <a:defRPr sz="1600"/>
            </a:lvl3pPr>
            <a:lvl4pPr indent="-330200" lvl="3" marL="1828800" rtl="0" algn="r">
              <a:spcBef>
                <a:spcPts val="1600"/>
              </a:spcBef>
              <a:spcAft>
                <a:spcPts val="0"/>
              </a:spcAft>
              <a:buSzPts val="1600"/>
              <a:buFont typeface="Nunito Light"/>
              <a:buChar char="●"/>
              <a:defRPr sz="1600"/>
            </a:lvl4pPr>
            <a:lvl5pPr indent="-330200" lvl="4" marL="2286000" rtl="0" algn="r">
              <a:spcBef>
                <a:spcPts val="1600"/>
              </a:spcBef>
              <a:spcAft>
                <a:spcPts val="0"/>
              </a:spcAft>
              <a:buSzPts val="1600"/>
              <a:buFont typeface="Nunito Light"/>
              <a:buChar char="○"/>
              <a:defRPr sz="1600"/>
            </a:lvl5pPr>
            <a:lvl6pPr indent="-330200" lvl="5" marL="2743200" rtl="0" algn="r">
              <a:spcBef>
                <a:spcPts val="1600"/>
              </a:spcBef>
              <a:spcAft>
                <a:spcPts val="0"/>
              </a:spcAft>
              <a:buSzPts val="1600"/>
              <a:buFont typeface="Nunito Light"/>
              <a:buChar char="■"/>
              <a:defRPr sz="1600"/>
            </a:lvl6pPr>
            <a:lvl7pPr indent="-330200" lvl="6" marL="3200400" rtl="0" algn="r">
              <a:spcBef>
                <a:spcPts val="1600"/>
              </a:spcBef>
              <a:spcAft>
                <a:spcPts val="0"/>
              </a:spcAft>
              <a:buSzPts val="1600"/>
              <a:buFont typeface="Nunito Light"/>
              <a:buChar char="●"/>
              <a:defRPr sz="1600"/>
            </a:lvl7pPr>
            <a:lvl8pPr indent="-330200" lvl="7" marL="3657600" rtl="0" algn="r">
              <a:spcBef>
                <a:spcPts val="1600"/>
              </a:spcBef>
              <a:spcAft>
                <a:spcPts val="0"/>
              </a:spcAft>
              <a:buSzPts val="1600"/>
              <a:buFont typeface="Nunito Light"/>
              <a:buChar char="○"/>
              <a:defRPr sz="1600"/>
            </a:lvl8pPr>
            <a:lvl9pPr indent="-330200" lvl="8" marL="4114800" rtl="0" algn="r">
              <a:spcBef>
                <a:spcPts val="1600"/>
              </a:spcBef>
              <a:spcAft>
                <a:spcPts val="1600"/>
              </a:spcAft>
              <a:buSzPts val="1600"/>
              <a:buFont typeface="Nunito Light"/>
              <a:buChar char="■"/>
              <a:defRPr sz="1600"/>
            </a:lvl9pPr>
          </a:lstStyle>
          <a:p/>
        </p:txBody>
      </p:sp>
      <p:sp>
        <p:nvSpPr>
          <p:cNvPr id="1228" name="Google Shape;1228;p101"/>
          <p:cNvSpPr txBox="1"/>
          <p:nvPr>
            <p:ph type="title"/>
          </p:nvPr>
        </p:nvSpPr>
        <p:spPr>
          <a:xfrm>
            <a:off x="5438775" y="1168325"/>
            <a:ext cx="31242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p:txBody>
      </p:sp>
      <p:sp>
        <p:nvSpPr>
          <p:cNvPr id="1229" name="Google Shape;1229;p101"/>
          <p:cNvSpPr/>
          <p:nvPr/>
        </p:nvSpPr>
        <p:spPr>
          <a:xfrm>
            <a:off x="8318280" y="5018272"/>
            <a:ext cx="825726" cy="125232"/>
          </a:xfrm>
          <a:custGeom>
            <a:rect b="b" l="l" r="r" t="t"/>
            <a:pathLst>
              <a:path extrusionOk="0" h="2335" w="15396">
                <a:moveTo>
                  <a:pt x="1" y="1"/>
                </a:moveTo>
                <a:lnTo>
                  <a:pt x="1" y="2335"/>
                </a:lnTo>
                <a:lnTo>
                  <a:pt x="15395" y="2335"/>
                </a:lnTo>
                <a:lnTo>
                  <a:pt x="1539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0" name="Google Shape;1230;p101"/>
          <p:cNvSpPr/>
          <p:nvPr/>
        </p:nvSpPr>
        <p:spPr>
          <a:xfrm>
            <a:off x="6473454" y="5018272"/>
            <a:ext cx="1685830" cy="125232"/>
          </a:xfrm>
          <a:custGeom>
            <a:rect b="b" l="l" r="r" t="t"/>
            <a:pathLst>
              <a:path extrusionOk="0" h="2335" w="31433">
                <a:moveTo>
                  <a:pt x="0" y="1"/>
                </a:moveTo>
                <a:lnTo>
                  <a:pt x="0" y="2335"/>
                </a:lnTo>
                <a:lnTo>
                  <a:pt x="31433" y="2335"/>
                </a:lnTo>
                <a:lnTo>
                  <a:pt x="3143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1" name="Google Shape;1231;p101"/>
          <p:cNvSpPr/>
          <p:nvPr/>
        </p:nvSpPr>
        <p:spPr>
          <a:xfrm>
            <a:off x="6031569" y="4810127"/>
            <a:ext cx="2520459" cy="125875"/>
          </a:xfrm>
          <a:custGeom>
            <a:rect b="b" l="l" r="r" t="t"/>
            <a:pathLst>
              <a:path extrusionOk="0" h="2347" w="46995">
                <a:moveTo>
                  <a:pt x="0" y="1"/>
                </a:moveTo>
                <a:lnTo>
                  <a:pt x="0" y="2346"/>
                </a:lnTo>
                <a:lnTo>
                  <a:pt x="46994" y="2346"/>
                </a:lnTo>
                <a:lnTo>
                  <a:pt x="46994"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2" name="Google Shape;1232;p101"/>
          <p:cNvSpPr/>
          <p:nvPr/>
        </p:nvSpPr>
        <p:spPr>
          <a:xfrm>
            <a:off x="5564744" y="4810127"/>
            <a:ext cx="285486" cy="125875"/>
          </a:xfrm>
          <a:custGeom>
            <a:rect b="b" l="l" r="r" t="t"/>
            <a:pathLst>
              <a:path extrusionOk="0" h="2347" w="5323">
                <a:moveTo>
                  <a:pt x="1" y="1"/>
                </a:moveTo>
                <a:lnTo>
                  <a:pt x="1" y="2346"/>
                </a:lnTo>
                <a:lnTo>
                  <a:pt x="5323" y="2346"/>
                </a:lnTo>
                <a:lnTo>
                  <a:pt x="532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USTOM_4_1">
    <p:spTree>
      <p:nvGrpSpPr>
        <p:cNvPr id="1233" name="Shape 1233"/>
        <p:cNvGrpSpPr/>
        <p:nvPr/>
      </p:nvGrpSpPr>
      <p:grpSpPr>
        <a:xfrm>
          <a:off x="0" y="0"/>
          <a:ext cx="0" cy="0"/>
          <a:chOff x="0" y="0"/>
          <a:chExt cx="0" cy="0"/>
        </a:xfrm>
      </p:grpSpPr>
      <p:sp>
        <p:nvSpPr>
          <p:cNvPr id="1234" name="Google Shape;1234;p102"/>
          <p:cNvSpPr/>
          <p:nvPr/>
        </p:nvSpPr>
        <p:spPr>
          <a:xfrm flipH="1">
            <a:off x="-4" y="2089950"/>
            <a:ext cx="1766704" cy="356851"/>
          </a:xfrm>
          <a:custGeom>
            <a:rect b="b" l="l" r="r" t="t"/>
            <a:pathLst>
              <a:path extrusionOk="0" h="2775" w="15325">
                <a:moveTo>
                  <a:pt x="1" y="0"/>
                </a:moveTo>
                <a:lnTo>
                  <a:pt x="1" y="2774"/>
                </a:lnTo>
                <a:lnTo>
                  <a:pt x="15324" y="2774"/>
                </a:lnTo>
                <a:lnTo>
                  <a:pt x="15324"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5" name="Google Shape;1235;p102"/>
          <p:cNvSpPr/>
          <p:nvPr/>
        </p:nvSpPr>
        <p:spPr>
          <a:xfrm flipH="1">
            <a:off x="6715125" y="2089950"/>
            <a:ext cx="2071751" cy="356851"/>
          </a:xfrm>
          <a:custGeom>
            <a:rect b="b" l="l" r="r" t="t"/>
            <a:pathLst>
              <a:path extrusionOk="0" h="2775" w="4300">
                <a:moveTo>
                  <a:pt x="1" y="0"/>
                </a:moveTo>
                <a:lnTo>
                  <a:pt x="1" y="2774"/>
                </a:lnTo>
                <a:lnTo>
                  <a:pt x="4299" y="2774"/>
                </a:lnTo>
                <a:lnTo>
                  <a:pt x="4299" y="0"/>
                </a:lnTo>
                <a:close/>
              </a:path>
            </a:pathLst>
          </a:custGeom>
          <a:solidFill>
            <a:srgbClr val="FFFFFF">
              <a:alpha val="1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102"/>
          <p:cNvSpPr/>
          <p:nvPr/>
        </p:nvSpPr>
        <p:spPr>
          <a:xfrm flipH="1">
            <a:off x="1229469" y="1500450"/>
            <a:ext cx="1104154" cy="356872"/>
          </a:xfrm>
          <a:custGeom>
            <a:rect b="b" l="l" r="r" t="t"/>
            <a:pathLst>
              <a:path extrusionOk="0" h="2775" w="18027">
                <a:moveTo>
                  <a:pt x="0" y="0"/>
                </a:moveTo>
                <a:lnTo>
                  <a:pt x="0" y="2774"/>
                </a:lnTo>
                <a:lnTo>
                  <a:pt x="18026" y="2774"/>
                </a:lnTo>
                <a:lnTo>
                  <a:pt x="1802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102"/>
          <p:cNvSpPr/>
          <p:nvPr/>
        </p:nvSpPr>
        <p:spPr>
          <a:xfrm flipH="1">
            <a:off x="66" y="2679300"/>
            <a:ext cx="2247805" cy="355450"/>
          </a:xfrm>
          <a:custGeom>
            <a:rect b="b" l="l" r="r" t="t"/>
            <a:pathLst>
              <a:path extrusionOk="0" h="2764" w="12872">
                <a:moveTo>
                  <a:pt x="1" y="1"/>
                </a:moveTo>
                <a:lnTo>
                  <a:pt x="1" y="2763"/>
                </a:lnTo>
                <a:lnTo>
                  <a:pt x="12871" y="2763"/>
                </a:lnTo>
                <a:lnTo>
                  <a:pt x="12871"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8" name="Google Shape;1238;p102"/>
          <p:cNvSpPr/>
          <p:nvPr/>
        </p:nvSpPr>
        <p:spPr>
          <a:xfrm flipH="1">
            <a:off x="23" y="1500450"/>
            <a:ext cx="1038298" cy="356872"/>
          </a:xfrm>
          <a:custGeom>
            <a:rect b="b" l="l" r="r" t="t"/>
            <a:pathLst>
              <a:path extrusionOk="0" h="2775" w="2882">
                <a:moveTo>
                  <a:pt x="1" y="0"/>
                </a:moveTo>
                <a:lnTo>
                  <a:pt x="1" y="2774"/>
                </a:lnTo>
                <a:lnTo>
                  <a:pt x="2882" y="2774"/>
                </a:lnTo>
                <a:lnTo>
                  <a:pt x="2882"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9" name="Google Shape;1239;p102"/>
          <p:cNvSpPr/>
          <p:nvPr/>
        </p:nvSpPr>
        <p:spPr>
          <a:xfrm flipH="1">
            <a:off x="1299983" y="3268775"/>
            <a:ext cx="1104128" cy="355450"/>
          </a:xfrm>
          <a:custGeom>
            <a:rect b="b" l="l" r="r" t="t"/>
            <a:pathLst>
              <a:path extrusionOk="0" h="2764" w="18396">
                <a:moveTo>
                  <a:pt x="1" y="1"/>
                </a:moveTo>
                <a:lnTo>
                  <a:pt x="1" y="2763"/>
                </a:lnTo>
                <a:lnTo>
                  <a:pt x="18396" y="2763"/>
                </a:lnTo>
                <a:lnTo>
                  <a:pt x="18396" y="1"/>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102"/>
          <p:cNvSpPr/>
          <p:nvPr/>
        </p:nvSpPr>
        <p:spPr>
          <a:xfrm flipH="1">
            <a:off x="8105584" y="3268775"/>
            <a:ext cx="1038298" cy="355450"/>
          </a:xfrm>
          <a:custGeom>
            <a:rect b="b" l="l" r="r" t="t"/>
            <a:pathLst>
              <a:path extrusionOk="0" h="2764" w="2882">
                <a:moveTo>
                  <a:pt x="0" y="1"/>
                </a:moveTo>
                <a:lnTo>
                  <a:pt x="0" y="2763"/>
                </a:lnTo>
                <a:lnTo>
                  <a:pt x="2881" y="2763"/>
                </a:lnTo>
                <a:lnTo>
                  <a:pt x="2881"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102"/>
          <p:cNvSpPr/>
          <p:nvPr/>
        </p:nvSpPr>
        <p:spPr>
          <a:xfrm flipH="1">
            <a:off x="8039752" y="1500456"/>
            <a:ext cx="1104138" cy="356858"/>
          </a:xfrm>
          <a:custGeom>
            <a:rect b="b" l="l" r="r" t="t"/>
            <a:pathLst>
              <a:path extrusionOk="0" h="2775" w="8586">
                <a:moveTo>
                  <a:pt x="1" y="0"/>
                </a:moveTo>
                <a:lnTo>
                  <a:pt x="1" y="2774"/>
                </a:lnTo>
                <a:lnTo>
                  <a:pt x="8585" y="2774"/>
                </a:lnTo>
                <a:lnTo>
                  <a:pt x="8585"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102"/>
          <p:cNvSpPr/>
          <p:nvPr/>
        </p:nvSpPr>
        <p:spPr>
          <a:xfrm flipH="1">
            <a:off x="5478250" y="1500456"/>
            <a:ext cx="2365680" cy="356858"/>
          </a:xfrm>
          <a:custGeom>
            <a:rect b="b" l="l" r="r" t="t"/>
            <a:pathLst>
              <a:path extrusionOk="0" h="2775" w="18396">
                <a:moveTo>
                  <a:pt x="0" y="0"/>
                </a:moveTo>
                <a:lnTo>
                  <a:pt x="0" y="2774"/>
                </a:lnTo>
                <a:lnTo>
                  <a:pt x="18396" y="2774"/>
                </a:lnTo>
                <a:lnTo>
                  <a:pt x="18396" y="0"/>
                </a:ln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102"/>
          <p:cNvSpPr/>
          <p:nvPr/>
        </p:nvSpPr>
        <p:spPr>
          <a:xfrm flipH="1">
            <a:off x="6896105" y="912525"/>
            <a:ext cx="2247799" cy="355301"/>
          </a:xfrm>
          <a:custGeom>
            <a:rect b="b" l="l" r="r" t="t"/>
            <a:pathLst>
              <a:path extrusionOk="0" h="2763" w="12348">
                <a:moveTo>
                  <a:pt x="1" y="0"/>
                </a:moveTo>
                <a:lnTo>
                  <a:pt x="1" y="2762"/>
                </a:lnTo>
                <a:lnTo>
                  <a:pt x="12348" y="2762"/>
                </a:lnTo>
                <a:lnTo>
                  <a:pt x="12348"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102"/>
          <p:cNvSpPr/>
          <p:nvPr/>
        </p:nvSpPr>
        <p:spPr>
          <a:xfrm>
            <a:off x="2094075" y="1123150"/>
            <a:ext cx="4955589" cy="4020450"/>
          </a:xfrm>
          <a:custGeom>
            <a:rect b="b" l="l" r="r" t="t"/>
            <a:pathLst>
              <a:path extrusionOk="0" h="92191" w="151663">
                <a:moveTo>
                  <a:pt x="0" y="0"/>
                </a:moveTo>
                <a:lnTo>
                  <a:pt x="0" y="92190"/>
                </a:lnTo>
                <a:lnTo>
                  <a:pt x="151662" y="92190"/>
                </a:lnTo>
                <a:lnTo>
                  <a:pt x="15166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10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000">
                <a:solidFill>
                  <a:schemeClr val="dk2"/>
                </a:solidFill>
              </a:defRPr>
            </a:lvl1pPr>
            <a:lvl2pPr lvl="1" rtl="0" algn="ctr">
              <a:spcBef>
                <a:spcPts val="0"/>
              </a:spcBef>
              <a:spcAft>
                <a:spcPts val="0"/>
              </a:spcAft>
              <a:buNone/>
              <a:defRPr sz="3000">
                <a:solidFill>
                  <a:schemeClr val="dk2"/>
                </a:solidFill>
              </a:defRPr>
            </a:lvl2pPr>
            <a:lvl3pPr lvl="2" rtl="0" algn="ctr">
              <a:spcBef>
                <a:spcPts val="0"/>
              </a:spcBef>
              <a:spcAft>
                <a:spcPts val="0"/>
              </a:spcAft>
              <a:buNone/>
              <a:defRPr sz="3000">
                <a:solidFill>
                  <a:schemeClr val="dk2"/>
                </a:solidFill>
              </a:defRPr>
            </a:lvl3pPr>
            <a:lvl4pPr lvl="3" rtl="0" algn="ctr">
              <a:spcBef>
                <a:spcPts val="0"/>
              </a:spcBef>
              <a:spcAft>
                <a:spcPts val="0"/>
              </a:spcAft>
              <a:buNone/>
              <a:defRPr sz="3000">
                <a:solidFill>
                  <a:schemeClr val="dk2"/>
                </a:solidFill>
              </a:defRPr>
            </a:lvl4pPr>
            <a:lvl5pPr lvl="4" rtl="0" algn="ctr">
              <a:spcBef>
                <a:spcPts val="0"/>
              </a:spcBef>
              <a:spcAft>
                <a:spcPts val="0"/>
              </a:spcAft>
              <a:buNone/>
              <a:defRPr sz="3000">
                <a:solidFill>
                  <a:schemeClr val="dk2"/>
                </a:solidFill>
              </a:defRPr>
            </a:lvl5pPr>
            <a:lvl6pPr lvl="5" rtl="0" algn="ctr">
              <a:spcBef>
                <a:spcPts val="0"/>
              </a:spcBef>
              <a:spcAft>
                <a:spcPts val="0"/>
              </a:spcAft>
              <a:buNone/>
              <a:defRPr sz="3000">
                <a:solidFill>
                  <a:schemeClr val="dk2"/>
                </a:solidFill>
              </a:defRPr>
            </a:lvl6pPr>
            <a:lvl7pPr lvl="6" rtl="0" algn="ctr">
              <a:spcBef>
                <a:spcPts val="0"/>
              </a:spcBef>
              <a:spcAft>
                <a:spcPts val="0"/>
              </a:spcAft>
              <a:buNone/>
              <a:defRPr sz="3000">
                <a:solidFill>
                  <a:schemeClr val="dk2"/>
                </a:solidFill>
              </a:defRPr>
            </a:lvl7pPr>
            <a:lvl8pPr lvl="7" rtl="0" algn="ctr">
              <a:spcBef>
                <a:spcPts val="0"/>
              </a:spcBef>
              <a:spcAft>
                <a:spcPts val="0"/>
              </a:spcAft>
              <a:buNone/>
              <a:defRPr sz="3000">
                <a:solidFill>
                  <a:schemeClr val="dk2"/>
                </a:solidFill>
              </a:defRPr>
            </a:lvl8pPr>
            <a:lvl9pPr lvl="8" rtl="0" algn="ctr">
              <a:spcBef>
                <a:spcPts val="0"/>
              </a:spcBef>
              <a:spcAft>
                <a:spcPts val="0"/>
              </a:spcAft>
              <a:buNone/>
              <a:defRPr sz="3000">
                <a:solidFill>
                  <a:schemeClr val="dk2"/>
                </a:solidFill>
              </a:defRPr>
            </a:lvl9pPr>
          </a:lstStyle>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3">
  <p:cSld name="CUSTOM_5">
    <p:spTree>
      <p:nvGrpSpPr>
        <p:cNvPr id="1246" name="Shape 1246"/>
        <p:cNvGrpSpPr/>
        <p:nvPr/>
      </p:nvGrpSpPr>
      <p:grpSpPr>
        <a:xfrm>
          <a:off x="0" y="0"/>
          <a:ext cx="0" cy="0"/>
          <a:chOff x="0" y="0"/>
          <a:chExt cx="0" cy="0"/>
        </a:xfrm>
      </p:grpSpPr>
      <p:sp>
        <p:nvSpPr>
          <p:cNvPr id="1247" name="Google Shape;1247;p103"/>
          <p:cNvSpPr/>
          <p:nvPr/>
        </p:nvSpPr>
        <p:spPr>
          <a:xfrm>
            <a:off x="1817725" y="0"/>
            <a:ext cx="7326300" cy="3906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8" name="Google Shape;1248;p103"/>
          <p:cNvSpPr txBox="1"/>
          <p:nvPr>
            <p:ph idx="1" type="body"/>
          </p:nvPr>
        </p:nvSpPr>
        <p:spPr>
          <a:xfrm>
            <a:off x="4579525" y="2388200"/>
            <a:ext cx="3932700" cy="2130900"/>
          </a:xfrm>
          <a:prstGeom prst="rect">
            <a:avLst/>
          </a:prstGeom>
        </p:spPr>
        <p:txBody>
          <a:bodyPr anchorCtr="0" anchor="t" bIns="91425" lIns="91425" spcFirstLastPara="1" rIns="91425" wrap="square" tIns="91425">
            <a:noAutofit/>
          </a:bodyPr>
          <a:lstStyle>
            <a:lvl1pPr indent="-330200" lvl="0" marL="457200" rtl="0" algn="r">
              <a:lnSpc>
                <a:spcPct val="100000"/>
              </a:lnSpc>
              <a:spcBef>
                <a:spcPts val="0"/>
              </a:spcBef>
              <a:spcAft>
                <a:spcPts val="0"/>
              </a:spcAft>
              <a:buSzPts val="1600"/>
              <a:buChar char="●"/>
              <a:defRPr sz="1600"/>
            </a:lvl1pPr>
            <a:lvl2pPr indent="-330200" lvl="1" marL="914400" rtl="0">
              <a:spcBef>
                <a:spcPts val="0"/>
              </a:spcBef>
              <a:spcAft>
                <a:spcPts val="0"/>
              </a:spcAft>
              <a:buSzPts val="1600"/>
              <a:buChar char="○"/>
              <a:defRPr/>
            </a:lvl2pPr>
            <a:lvl3pPr indent="-323850" lvl="2" marL="1371600" rtl="0">
              <a:spcBef>
                <a:spcPts val="1600"/>
              </a:spcBef>
              <a:spcAft>
                <a:spcPts val="0"/>
              </a:spcAft>
              <a:buSzPts val="1500"/>
              <a:buChar char="■"/>
              <a:defRPr/>
            </a:lvl3pPr>
            <a:lvl4pPr indent="-323850" lvl="3" marL="1828800" rtl="0">
              <a:spcBef>
                <a:spcPts val="1600"/>
              </a:spcBef>
              <a:spcAft>
                <a:spcPts val="0"/>
              </a:spcAft>
              <a:buSzPts val="15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1150" lvl="6" marL="3200400" rtl="0">
              <a:spcBef>
                <a:spcPts val="1600"/>
              </a:spcBef>
              <a:spcAft>
                <a:spcPts val="0"/>
              </a:spcAft>
              <a:buSzPts val="1300"/>
              <a:buChar char="●"/>
              <a:defRPr/>
            </a:lvl7pPr>
            <a:lvl8pPr indent="-311150" lvl="7" marL="3657600" rtl="0">
              <a:spcBef>
                <a:spcPts val="1600"/>
              </a:spcBef>
              <a:spcAft>
                <a:spcPts val="0"/>
              </a:spcAft>
              <a:buSzPts val="1300"/>
              <a:buChar char="○"/>
              <a:defRPr/>
            </a:lvl8pPr>
            <a:lvl9pPr indent="-317500" lvl="8" marL="4114800" rtl="0">
              <a:spcBef>
                <a:spcPts val="1600"/>
              </a:spcBef>
              <a:spcAft>
                <a:spcPts val="1600"/>
              </a:spcAft>
              <a:buSzPts val="1400"/>
              <a:buChar char="■"/>
              <a:defRPr/>
            </a:lvl9pPr>
          </a:lstStyle>
          <a:p/>
        </p:txBody>
      </p:sp>
      <p:sp>
        <p:nvSpPr>
          <p:cNvPr id="1249" name="Google Shape;1249;p103"/>
          <p:cNvSpPr txBox="1"/>
          <p:nvPr>
            <p:ph type="title"/>
          </p:nvPr>
        </p:nvSpPr>
        <p:spPr>
          <a:xfrm>
            <a:off x="4579531" y="1714800"/>
            <a:ext cx="3963300" cy="669000"/>
          </a:xfrm>
          <a:prstGeom prst="rect">
            <a:avLst/>
          </a:prstGeom>
        </p:spPr>
        <p:txBody>
          <a:bodyPr anchorCtr="0" anchor="t" bIns="91425" lIns="91425" spcFirstLastPara="1" rIns="91425" wrap="square" tIns="91425">
            <a:noAutofit/>
          </a:bodyPr>
          <a:lstStyle>
            <a:lvl1pPr lvl="0" rtl="0" algn="r">
              <a:spcBef>
                <a:spcPts val="0"/>
              </a:spcBef>
              <a:spcAft>
                <a:spcPts val="0"/>
              </a:spcAft>
              <a:buNone/>
              <a:defRPr sz="3000">
                <a:solidFill>
                  <a:schemeClr val="dk2"/>
                </a:solidFill>
              </a:defRPr>
            </a:lvl1pPr>
            <a:lvl2pPr lvl="1" rtl="0" algn="r">
              <a:spcBef>
                <a:spcPts val="0"/>
              </a:spcBef>
              <a:spcAft>
                <a:spcPts val="0"/>
              </a:spcAft>
              <a:buNone/>
              <a:defRPr sz="3000"/>
            </a:lvl2pPr>
            <a:lvl3pPr lvl="2" rtl="0" algn="r">
              <a:spcBef>
                <a:spcPts val="0"/>
              </a:spcBef>
              <a:spcAft>
                <a:spcPts val="0"/>
              </a:spcAft>
              <a:buNone/>
              <a:defRPr sz="3000"/>
            </a:lvl3pPr>
            <a:lvl4pPr lvl="3" rtl="0" algn="r">
              <a:spcBef>
                <a:spcPts val="0"/>
              </a:spcBef>
              <a:spcAft>
                <a:spcPts val="0"/>
              </a:spcAft>
              <a:buNone/>
              <a:defRPr sz="3000"/>
            </a:lvl4pPr>
            <a:lvl5pPr lvl="4" rtl="0" algn="r">
              <a:spcBef>
                <a:spcPts val="0"/>
              </a:spcBef>
              <a:spcAft>
                <a:spcPts val="0"/>
              </a:spcAft>
              <a:buNone/>
              <a:defRPr sz="3000"/>
            </a:lvl5pPr>
            <a:lvl6pPr lvl="5" rtl="0" algn="r">
              <a:spcBef>
                <a:spcPts val="0"/>
              </a:spcBef>
              <a:spcAft>
                <a:spcPts val="0"/>
              </a:spcAft>
              <a:buNone/>
              <a:defRPr sz="3000"/>
            </a:lvl6pPr>
            <a:lvl7pPr lvl="6" rtl="0" algn="r">
              <a:spcBef>
                <a:spcPts val="0"/>
              </a:spcBef>
              <a:spcAft>
                <a:spcPts val="0"/>
              </a:spcAft>
              <a:buNone/>
              <a:defRPr sz="3000"/>
            </a:lvl7pPr>
            <a:lvl8pPr lvl="7" rtl="0" algn="r">
              <a:spcBef>
                <a:spcPts val="0"/>
              </a:spcBef>
              <a:spcAft>
                <a:spcPts val="0"/>
              </a:spcAft>
              <a:buNone/>
              <a:defRPr sz="3000"/>
            </a:lvl8pPr>
            <a:lvl9pPr lvl="8" rtl="0" algn="r">
              <a:spcBef>
                <a:spcPts val="0"/>
              </a:spcBef>
              <a:spcAft>
                <a:spcPts val="0"/>
              </a:spcAft>
              <a:buNone/>
              <a:defRPr sz="3000"/>
            </a:lvl9pPr>
          </a:lstStyle>
          <a:p/>
        </p:txBody>
      </p:sp>
      <p:sp>
        <p:nvSpPr>
          <p:cNvPr id="1250" name="Google Shape;1250;p103"/>
          <p:cNvSpPr/>
          <p:nvPr/>
        </p:nvSpPr>
        <p:spPr>
          <a:xfrm>
            <a:off x="0" y="2156637"/>
            <a:ext cx="2107897" cy="128764"/>
          </a:xfrm>
          <a:custGeom>
            <a:rect b="b" l="l" r="r" t="t"/>
            <a:pathLst>
              <a:path extrusionOk="0" h="8298" w="135840">
                <a:moveTo>
                  <a:pt x="1" y="1"/>
                </a:moveTo>
                <a:lnTo>
                  <a:pt x="1" y="8298"/>
                </a:lnTo>
                <a:lnTo>
                  <a:pt x="135840" y="8298"/>
                </a:lnTo>
                <a:lnTo>
                  <a:pt x="135840"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103"/>
          <p:cNvSpPr/>
          <p:nvPr/>
        </p:nvSpPr>
        <p:spPr>
          <a:xfrm>
            <a:off x="2107970" y="2156637"/>
            <a:ext cx="1115538" cy="128764"/>
          </a:xfrm>
          <a:custGeom>
            <a:rect b="b" l="l" r="r" t="t"/>
            <a:pathLst>
              <a:path extrusionOk="0" h="8298" w="71889">
                <a:moveTo>
                  <a:pt x="1" y="1"/>
                </a:moveTo>
                <a:lnTo>
                  <a:pt x="1" y="8298"/>
                </a:lnTo>
                <a:lnTo>
                  <a:pt x="71889" y="8298"/>
                </a:lnTo>
                <a:lnTo>
                  <a:pt x="71889"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2" name="Google Shape;1252;p103"/>
          <p:cNvSpPr/>
          <p:nvPr/>
        </p:nvSpPr>
        <p:spPr>
          <a:xfrm>
            <a:off x="430892" y="2369856"/>
            <a:ext cx="1645026" cy="128764"/>
          </a:xfrm>
          <a:custGeom>
            <a:rect b="b" l="l" r="r" t="t"/>
            <a:pathLst>
              <a:path extrusionOk="0" h="8298" w="106011">
                <a:moveTo>
                  <a:pt x="1" y="1"/>
                </a:moveTo>
                <a:lnTo>
                  <a:pt x="1" y="8297"/>
                </a:lnTo>
                <a:lnTo>
                  <a:pt x="106011" y="8297"/>
                </a:lnTo>
                <a:lnTo>
                  <a:pt x="10601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3" name="Google Shape;1253;p103"/>
          <p:cNvSpPr/>
          <p:nvPr/>
        </p:nvSpPr>
        <p:spPr>
          <a:xfrm>
            <a:off x="1597826" y="2369856"/>
            <a:ext cx="478141" cy="128764"/>
          </a:xfrm>
          <a:custGeom>
            <a:rect b="b" l="l" r="r" t="t"/>
            <a:pathLst>
              <a:path extrusionOk="0" h="8298" w="30813">
                <a:moveTo>
                  <a:pt x="0" y="1"/>
                </a:moveTo>
                <a:lnTo>
                  <a:pt x="0" y="8297"/>
                </a:lnTo>
                <a:lnTo>
                  <a:pt x="30813" y="8297"/>
                </a:lnTo>
                <a:lnTo>
                  <a:pt x="30813"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103"/>
          <p:cNvSpPr/>
          <p:nvPr/>
        </p:nvSpPr>
        <p:spPr>
          <a:xfrm>
            <a:off x="2665754" y="2369856"/>
            <a:ext cx="557777" cy="128764"/>
          </a:xfrm>
          <a:custGeom>
            <a:rect b="b" l="l" r="r" t="t"/>
            <a:pathLst>
              <a:path extrusionOk="0" h="8298" w="35945">
                <a:moveTo>
                  <a:pt x="1" y="1"/>
                </a:moveTo>
                <a:lnTo>
                  <a:pt x="1" y="8297"/>
                </a:lnTo>
                <a:lnTo>
                  <a:pt x="35945" y="8297"/>
                </a:lnTo>
                <a:lnTo>
                  <a:pt x="35945"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103"/>
          <p:cNvSpPr/>
          <p:nvPr/>
        </p:nvSpPr>
        <p:spPr>
          <a:xfrm>
            <a:off x="0" y="3222713"/>
            <a:ext cx="1472750" cy="128392"/>
          </a:xfrm>
          <a:custGeom>
            <a:rect b="b" l="l" r="r" t="t"/>
            <a:pathLst>
              <a:path extrusionOk="0" h="8274" w="94909">
                <a:moveTo>
                  <a:pt x="1" y="1"/>
                </a:moveTo>
                <a:lnTo>
                  <a:pt x="1" y="8274"/>
                </a:lnTo>
                <a:lnTo>
                  <a:pt x="94908" y="8274"/>
                </a:lnTo>
                <a:lnTo>
                  <a:pt x="94908"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6" name="Google Shape;1256;p103"/>
          <p:cNvSpPr/>
          <p:nvPr/>
        </p:nvSpPr>
        <p:spPr>
          <a:xfrm>
            <a:off x="2202118" y="2369856"/>
            <a:ext cx="128764" cy="128764"/>
          </a:xfrm>
          <a:custGeom>
            <a:rect b="b" l="l" r="r" t="t"/>
            <a:pathLst>
              <a:path extrusionOk="0" h="8298" w="8298">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7" name="Google Shape;1257;p103"/>
          <p:cNvSpPr/>
          <p:nvPr/>
        </p:nvSpPr>
        <p:spPr>
          <a:xfrm>
            <a:off x="2406772" y="2369856"/>
            <a:ext cx="128764" cy="128764"/>
          </a:xfrm>
          <a:custGeom>
            <a:rect b="b" l="l" r="r" t="t"/>
            <a:pathLst>
              <a:path extrusionOk="0" h="8298" w="8298">
                <a:moveTo>
                  <a:pt x="1" y="1"/>
                </a:moveTo>
                <a:lnTo>
                  <a:pt x="1"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103"/>
          <p:cNvSpPr/>
          <p:nvPr/>
        </p:nvSpPr>
        <p:spPr>
          <a:xfrm>
            <a:off x="2061089" y="2796292"/>
            <a:ext cx="128764" cy="128749"/>
          </a:xfrm>
          <a:custGeom>
            <a:rect b="b" l="l" r="r" t="t"/>
            <a:pathLst>
              <a:path extrusionOk="0" h="8297" w="8298">
                <a:moveTo>
                  <a:pt x="0" y="0"/>
                </a:moveTo>
                <a:lnTo>
                  <a:pt x="0" y="8297"/>
                </a:lnTo>
                <a:lnTo>
                  <a:pt x="8297" y="8297"/>
                </a:lnTo>
                <a:lnTo>
                  <a:pt x="8297"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103"/>
          <p:cNvSpPr/>
          <p:nvPr/>
        </p:nvSpPr>
        <p:spPr>
          <a:xfrm>
            <a:off x="1856436" y="2796292"/>
            <a:ext cx="128376" cy="128749"/>
          </a:xfrm>
          <a:custGeom>
            <a:rect b="b" l="l" r="r" t="t"/>
            <a:pathLst>
              <a:path extrusionOk="0" h="8297" w="8273">
                <a:moveTo>
                  <a:pt x="0" y="0"/>
                </a:moveTo>
                <a:lnTo>
                  <a:pt x="0" y="8297"/>
                </a:lnTo>
                <a:lnTo>
                  <a:pt x="8273" y="8297"/>
                </a:lnTo>
                <a:lnTo>
                  <a:pt x="827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103"/>
          <p:cNvSpPr/>
          <p:nvPr/>
        </p:nvSpPr>
        <p:spPr>
          <a:xfrm>
            <a:off x="641505" y="2796292"/>
            <a:ext cx="128764" cy="128749"/>
          </a:xfrm>
          <a:custGeom>
            <a:rect b="b" l="l" r="r" t="t"/>
            <a:pathLst>
              <a:path extrusionOk="0" h="8297" w="8298">
                <a:moveTo>
                  <a:pt x="1" y="0"/>
                </a:moveTo>
                <a:lnTo>
                  <a:pt x="1"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1" name="Google Shape;1261;p103"/>
          <p:cNvSpPr/>
          <p:nvPr/>
        </p:nvSpPr>
        <p:spPr>
          <a:xfrm>
            <a:off x="3094800" y="2583074"/>
            <a:ext cx="128749" cy="128764"/>
          </a:xfrm>
          <a:custGeom>
            <a:rect b="b" l="l" r="r" t="t"/>
            <a:pathLst>
              <a:path extrusionOk="0" h="8298"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103"/>
          <p:cNvSpPr/>
          <p:nvPr/>
        </p:nvSpPr>
        <p:spPr>
          <a:xfrm>
            <a:off x="191634" y="2369856"/>
            <a:ext cx="128764" cy="128764"/>
          </a:xfrm>
          <a:custGeom>
            <a:rect b="b" l="l" r="r" t="t"/>
            <a:pathLst>
              <a:path extrusionOk="0" h="8298" w="8298">
                <a:moveTo>
                  <a:pt x="1" y="1"/>
                </a:moveTo>
                <a:lnTo>
                  <a:pt x="1"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103"/>
          <p:cNvSpPr/>
          <p:nvPr/>
        </p:nvSpPr>
        <p:spPr>
          <a:xfrm>
            <a:off x="1339573" y="3009138"/>
            <a:ext cx="1644653" cy="128749"/>
          </a:xfrm>
          <a:custGeom>
            <a:rect b="b" l="l" r="r" t="t"/>
            <a:pathLst>
              <a:path extrusionOk="0" h="8297" w="105987">
                <a:moveTo>
                  <a:pt x="1" y="0"/>
                </a:moveTo>
                <a:lnTo>
                  <a:pt x="1" y="8297"/>
                </a:lnTo>
                <a:lnTo>
                  <a:pt x="105987" y="8297"/>
                </a:lnTo>
                <a:lnTo>
                  <a:pt x="10598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103"/>
          <p:cNvSpPr/>
          <p:nvPr/>
        </p:nvSpPr>
        <p:spPr>
          <a:xfrm>
            <a:off x="1339573" y="3009138"/>
            <a:ext cx="478156" cy="128749"/>
          </a:xfrm>
          <a:custGeom>
            <a:rect b="b" l="l" r="r" t="t"/>
            <a:pathLst>
              <a:path extrusionOk="0" h="8297" w="30814">
                <a:moveTo>
                  <a:pt x="1" y="0"/>
                </a:moveTo>
                <a:lnTo>
                  <a:pt x="1" y="8297"/>
                </a:lnTo>
                <a:lnTo>
                  <a:pt x="30813" y="8297"/>
                </a:lnTo>
                <a:lnTo>
                  <a:pt x="30813"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103"/>
          <p:cNvSpPr/>
          <p:nvPr/>
        </p:nvSpPr>
        <p:spPr>
          <a:xfrm>
            <a:off x="0" y="3009510"/>
            <a:ext cx="749775" cy="128376"/>
          </a:xfrm>
          <a:custGeom>
            <a:rect b="b" l="l" r="r" t="t"/>
            <a:pathLst>
              <a:path extrusionOk="0" h="8273" w="48318">
                <a:moveTo>
                  <a:pt x="1" y="0"/>
                </a:moveTo>
                <a:lnTo>
                  <a:pt x="1" y="8273"/>
                </a:lnTo>
                <a:lnTo>
                  <a:pt x="48318" y="8273"/>
                </a:lnTo>
                <a:lnTo>
                  <a:pt x="4831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103"/>
          <p:cNvSpPr/>
          <p:nvPr/>
        </p:nvSpPr>
        <p:spPr>
          <a:xfrm>
            <a:off x="1084687" y="3009138"/>
            <a:ext cx="128764" cy="128749"/>
          </a:xfrm>
          <a:custGeom>
            <a:rect b="b" l="l" r="r" t="t"/>
            <a:pathLst>
              <a:path extrusionOk="0" h="8297" w="8298">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103"/>
          <p:cNvSpPr/>
          <p:nvPr/>
        </p:nvSpPr>
        <p:spPr>
          <a:xfrm>
            <a:off x="879662" y="3009138"/>
            <a:ext cx="128749" cy="128749"/>
          </a:xfrm>
          <a:custGeom>
            <a:rect b="b" l="l" r="r" t="t"/>
            <a:pathLst>
              <a:path extrusionOk="0" h="8297" w="8297">
                <a:moveTo>
                  <a:pt x="0" y="0"/>
                </a:moveTo>
                <a:lnTo>
                  <a:pt x="0" y="8297"/>
                </a:lnTo>
                <a:lnTo>
                  <a:pt x="8297" y="8297"/>
                </a:lnTo>
                <a:lnTo>
                  <a:pt x="82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8" name="Google Shape;1268;p103"/>
          <p:cNvSpPr/>
          <p:nvPr/>
        </p:nvSpPr>
        <p:spPr>
          <a:xfrm>
            <a:off x="533979" y="3435558"/>
            <a:ext cx="128749" cy="128764"/>
          </a:xfrm>
          <a:custGeom>
            <a:rect b="b" l="l" r="r" t="t"/>
            <a:pathLst>
              <a:path extrusionOk="0" h="8298" w="8297">
                <a:moveTo>
                  <a:pt x="0" y="1"/>
                </a:moveTo>
                <a:lnTo>
                  <a:pt x="0" y="8297"/>
                </a:lnTo>
                <a:lnTo>
                  <a:pt x="8297" y="8297"/>
                </a:lnTo>
                <a:lnTo>
                  <a:pt x="8297"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9" name="Google Shape;1269;p103"/>
          <p:cNvSpPr/>
          <p:nvPr/>
        </p:nvSpPr>
        <p:spPr>
          <a:xfrm>
            <a:off x="338622" y="3435558"/>
            <a:ext cx="128749" cy="128764"/>
          </a:xfrm>
          <a:custGeom>
            <a:rect b="b" l="l" r="r" t="t"/>
            <a:pathLst>
              <a:path extrusionOk="0" h="8298" w="8297">
                <a:moveTo>
                  <a:pt x="0" y="1"/>
                </a:moveTo>
                <a:lnTo>
                  <a:pt x="0" y="8297"/>
                </a:lnTo>
                <a:lnTo>
                  <a:pt x="8297" y="8297"/>
                </a:lnTo>
                <a:lnTo>
                  <a:pt x="8297" y="1"/>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0" name="Google Shape;1270;p103"/>
          <p:cNvSpPr/>
          <p:nvPr/>
        </p:nvSpPr>
        <p:spPr>
          <a:xfrm>
            <a:off x="142891" y="3435558"/>
            <a:ext cx="128764" cy="128764"/>
          </a:xfrm>
          <a:custGeom>
            <a:rect b="b" l="l" r="r" t="t"/>
            <a:pathLst>
              <a:path extrusionOk="0" h="8298" w="8298">
                <a:moveTo>
                  <a:pt x="0" y="1"/>
                </a:moveTo>
                <a:lnTo>
                  <a:pt x="0" y="8297"/>
                </a:lnTo>
                <a:lnTo>
                  <a:pt x="8297" y="8297"/>
                </a:lnTo>
                <a:lnTo>
                  <a:pt x="829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1" name="Google Shape;1271;p103"/>
          <p:cNvSpPr/>
          <p:nvPr/>
        </p:nvSpPr>
        <p:spPr>
          <a:xfrm>
            <a:off x="3094800" y="3009138"/>
            <a:ext cx="128749" cy="128749"/>
          </a:xfrm>
          <a:custGeom>
            <a:rect b="b" l="l" r="r" t="t"/>
            <a:pathLst>
              <a:path extrusionOk="0" h="8297" w="8297">
                <a:moveTo>
                  <a:pt x="0" y="0"/>
                </a:moveTo>
                <a:lnTo>
                  <a:pt x="0" y="8297"/>
                </a:lnTo>
                <a:lnTo>
                  <a:pt x="8297" y="8297"/>
                </a:lnTo>
                <a:lnTo>
                  <a:pt x="8297"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2" name="Google Shape;1272;p103"/>
          <p:cNvSpPr/>
          <p:nvPr/>
        </p:nvSpPr>
        <p:spPr>
          <a:xfrm>
            <a:off x="1676332" y="2583074"/>
            <a:ext cx="1314984" cy="128764"/>
          </a:xfrm>
          <a:custGeom>
            <a:rect b="b" l="l" r="r" t="t"/>
            <a:pathLst>
              <a:path extrusionOk="0" h="8298" w="84742">
                <a:moveTo>
                  <a:pt x="1" y="0"/>
                </a:moveTo>
                <a:lnTo>
                  <a:pt x="1" y="8297"/>
                </a:lnTo>
                <a:lnTo>
                  <a:pt x="84741" y="8297"/>
                </a:lnTo>
                <a:lnTo>
                  <a:pt x="84741" y="0"/>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103"/>
          <p:cNvSpPr/>
          <p:nvPr/>
        </p:nvSpPr>
        <p:spPr>
          <a:xfrm>
            <a:off x="2267232" y="2796292"/>
            <a:ext cx="956281" cy="128749"/>
          </a:xfrm>
          <a:custGeom>
            <a:rect b="b" l="l" r="r" t="t"/>
            <a:pathLst>
              <a:path extrusionOk="0" h="8297" w="61626">
                <a:moveTo>
                  <a:pt x="1" y="0"/>
                </a:moveTo>
                <a:lnTo>
                  <a:pt x="1" y="8297"/>
                </a:lnTo>
                <a:lnTo>
                  <a:pt x="61626" y="8297"/>
                </a:lnTo>
                <a:lnTo>
                  <a:pt x="61626" y="0"/>
                </a:lnTo>
                <a:close/>
              </a:path>
            </a:pathLst>
          </a:cu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4" name="Google Shape;1274;p103"/>
          <p:cNvSpPr/>
          <p:nvPr/>
        </p:nvSpPr>
        <p:spPr>
          <a:xfrm>
            <a:off x="641505" y="2796292"/>
            <a:ext cx="896384" cy="128749"/>
          </a:xfrm>
          <a:custGeom>
            <a:rect b="b" l="l" r="r" t="t"/>
            <a:pathLst>
              <a:path extrusionOk="0" h="8297" w="57766">
                <a:moveTo>
                  <a:pt x="1" y="0"/>
                </a:moveTo>
                <a:lnTo>
                  <a:pt x="1" y="8297"/>
                </a:lnTo>
                <a:lnTo>
                  <a:pt x="57765" y="8297"/>
                </a:lnTo>
                <a:lnTo>
                  <a:pt x="57765" y="0"/>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5" name="Google Shape;1275;p103"/>
          <p:cNvSpPr/>
          <p:nvPr/>
        </p:nvSpPr>
        <p:spPr>
          <a:xfrm>
            <a:off x="0" y="2796292"/>
            <a:ext cx="449495" cy="128749"/>
          </a:xfrm>
          <a:custGeom>
            <a:rect b="b" l="l" r="r" t="t"/>
            <a:pathLst>
              <a:path extrusionOk="0" h="8297" w="28967">
                <a:moveTo>
                  <a:pt x="1" y="0"/>
                </a:moveTo>
                <a:lnTo>
                  <a:pt x="1" y="8297"/>
                </a:lnTo>
                <a:lnTo>
                  <a:pt x="28967" y="8297"/>
                </a:lnTo>
                <a:lnTo>
                  <a:pt x="2896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6" name="Google Shape;1276;p103"/>
          <p:cNvSpPr/>
          <p:nvPr/>
        </p:nvSpPr>
        <p:spPr>
          <a:xfrm>
            <a:off x="1676332" y="3222340"/>
            <a:ext cx="1547157" cy="128764"/>
          </a:xfrm>
          <a:custGeom>
            <a:rect b="b" l="l" r="r" t="t"/>
            <a:pathLst>
              <a:path extrusionOk="0" h="8298" w="99704">
                <a:moveTo>
                  <a:pt x="1" y="1"/>
                </a:moveTo>
                <a:lnTo>
                  <a:pt x="1" y="8298"/>
                </a:lnTo>
                <a:lnTo>
                  <a:pt x="99704" y="8298"/>
                </a:lnTo>
                <a:lnTo>
                  <a:pt x="99704"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103"/>
          <p:cNvSpPr/>
          <p:nvPr/>
        </p:nvSpPr>
        <p:spPr>
          <a:xfrm>
            <a:off x="2522506" y="3435558"/>
            <a:ext cx="701019" cy="128764"/>
          </a:xfrm>
          <a:custGeom>
            <a:rect b="b" l="l" r="r" t="t"/>
            <a:pathLst>
              <a:path extrusionOk="0" h="8298" w="45176">
                <a:moveTo>
                  <a:pt x="0" y="1"/>
                </a:moveTo>
                <a:lnTo>
                  <a:pt x="0" y="8297"/>
                </a:lnTo>
                <a:lnTo>
                  <a:pt x="45176" y="8297"/>
                </a:lnTo>
                <a:lnTo>
                  <a:pt x="45176"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103"/>
          <p:cNvSpPr/>
          <p:nvPr/>
        </p:nvSpPr>
        <p:spPr>
          <a:xfrm>
            <a:off x="0" y="2583074"/>
            <a:ext cx="1277773" cy="128764"/>
          </a:xfrm>
          <a:custGeom>
            <a:rect b="b" l="l" r="r" t="t"/>
            <a:pathLst>
              <a:path extrusionOk="0" h="8298" w="82344">
                <a:moveTo>
                  <a:pt x="1" y="0"/>
                </a:moveTo>
                <a:lnTo>
                  <a:pt x="1" y="8297"/>
                </a:lnTo>
                <a:lnTo>
                  <a:pt x="82343" y="8297"/>
                </a:lnTo>
                <a:lnTo>
                  <a:pt x="8234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103"/>
          <p:cNvSpPr/>
          <p:nvPr/>
        </p:nvSpPr>
        <p:spPr>
          <a:xfrm>
            <a:off x="812313" y="3435558"/>
            <a:ext cx="1562783" cy="128764"/>
          </a:xfrm>
          <a:custGeom>
            <a:rect b="b" l="l" r="r" t="t"/>
            <a:pathLst>
              <a:path extrusionOk="0" h="8298" w="100711">
                <a:moveTo>
                  <a:pt x="0" y="1"/>
                </a:moveTo>
                <a:lnTo>
                  <a:pt x="0" y="8297"/>
                </a:lnTo>
                <a:lnTo>
                  <a:pt x="100710" y="8297"/>
                </a:lnTo>
                <a:lnTo>
                  <a:pt x="100710" y="1"/>
                </a:lnTo>
                <a:close/>
              </a:path>
            </a:pathLst>
          </a:custGeom>
          <a:solidFill>
            <a:srgbClr val="FFFFFF">
              <a:alpha val="313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103"/>
          <p:cNvSpPr/>
          <p:nvPr/>
        </p:nvSpPr>
        <p:spPr>
          <a:xfrm>
            <a:off x="3223538" y="1474200"/>
            <a:ext cx="1086520" cy="2772465"/>
          </a:xfrm>
          <a:custGeom>
            <a:rect b="b" l="l" r="r" t="t"/>
            <a:pathLst>
              <a:path extrusionOk="0" h="178667" w="70019">
                <a:moveTo>
                  <a:pt x="1" y="1"/>
                </a:moveTo>
                <a:lnTo>
                  <a:pt x="1" y="22085"/>
                </a:lnTo>
                <a:lnTo>
                  <a:pt x="7434" y="22085"/>
                </a:lnTo>
                <a:cubicBezTo>
                  <a:pt x="22133" y="22637"/>
                  <a:pt x="29495" y="30574"/>
                  <a:pt x="29495" y="45848"/>
                </a:cubicBezTo>
                <a:lnTo>
                  <a:pt x="29495" y="60259"/>
                </a:lnTo>
                <a:cubicBezTo>
                  <a:pt x="29495" y="76397"/>
                  <a:pt x="35082" y="85941"/>
                  <a:pt x="46256" y="88914"/>
                </a:cubicBezTo>
                <a:lnTo>
                  <a:pt x="46256" y="89753"/>
                </a:lnTo>
                <a:cubicBezTo>
                  <a:pt x="35082" y="92727"/>
                  <a:pt x="29495" y="102270"/>
                  <a:pt x="29495" y="118408"/>
                </a:cubicBezTo>
                <a:lnTo>
                  <a:pt x="29495" y="132843"/>
                </a:lnTo>
                <a:cubicBezTo>
                  <a:pt x="29495" y="148405"/>
                  <a:pt x="22133" y="156390"/>
                  <a:pt x="7434" y="156822"/>
                </a:cubicBezTo>
                <a:lnTo>
                  <a:pt x="1" y="156822"/>
                </a:lnTo>
                <a:lnTo>
                  <a:pt x="1" y="178666"/>
                </a:lnTo>
                <a:lnTo>
                  <a:pt x="7434" y="178666"/>
                </a:lnTo>
                <a:cubicBezTo>
                  <a:pt x="21869" y="178379"/>
                  <a:pt x="33259" y="174038"/>
                  <a:pt x="41604" y="165622"/>
                </a:cubicBezTo>
                <a:cubicBezTo>
                  <a:pt x="49948" y="157205"/>
                  <a:pt x="54121" y="145072"/>
                  <a:pt x="54121" y="129222"/>
                </a:cubicBezTo>
                <a:lnTo>
                  <a:pt x="54121" y="115866"/>
                </a:lnTo>
                <a:cubicBezTo>
                  <a:pt x="54121" y="111046"/>
                  <a:pt x="55032" y="107234"/>
                  <a:pt x="56878" y="104404"/>
                </a:cubicBezTo>
                <a:cubicBezTo>
                  <a:pt x="58701" y="101575"/>
                  <a:pt x="61266" y="100160"/>
                  <a:pt x="64503" y="100160"/>
                </a:cubicBezTo>
                <a:lnTo>
                  <a:pt x="70019" y="100160"/>
                </a:lnTo>
                <a:lnTo>
                  <a:pt x="70019" y="78315"/>
                </a:lnTo>
                <a:lnTo>
                  <a:pt x="64503" y="78315"/>
                </a:lnTo>
                <a:cubicBezTo>
                  <a:pt x="61266" y="78315"/>
                  <a:pt x="58701" y="76901"/>
                  <a:pt x="56878" y="74071"/>
                </a:cubicBezTo>
                <a:cubicBezTo>
                  <a:pt x="55032" y="71242"/>
                  <a:pt x="54121" y="67405"/>
                  <a:pt x="54121" y="62609"/>
                </a:cubicBezTo>
                <a:lnTo>
                  <a:pt x="54121" y="49661"/>
                </a:lnTo>
                <a:cubicBezTo>
                  <a:pt x="54121" y="33667"/>
                  <a:pt x="49972" y="21510"/>
                  <a:pt x="41700" y="13165"/>
                </a:cubicBezTo>
                <a:cubicBezTo>
                  <a:pt x="33427" y="4821"/>
                  <a:pt x="22013" y="433"/>
                  <a:pt x="7434" y="1"/>
                </a:cubicBezTo>
                <a:close/>
              </a:path>
            </a:pathLst>
          </a:custGeom>
          <a:solidFill>
            <a:srgbClr val="FFFFFF">
              <a:alpha val="62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1" name="Google Shape;1281;p103"/>
          <p:cNvSpPr/>
          <p:nvPr/>
        </p:nvSpPr>
        <p:spPr>
          <a:xfrm>
            <a:off x="-12" y="4446900"/>
            <a:ext cx="1086600" cy="69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p:cSld name="CUSTOM_8">
    <p:spTree>
      <p:nvGrpSpPr>
        <p:cNvPr id="1282" name="Shape 1282"/>
        <p:cNvGrpSpPr/>
        <p:nvPr/>
      </p:nvGrpSpPr>
      <p:grpSpPr>
        <a:xfrm>
          <a:off x="0" y="0"/>
          <a:ext cx="0" cy="0"/>
          <a:chOff x="0" y="0"/>
          <a:chExt cx="0" cy="0"/>
        </a:xfrm>
      </p:grpSpPr>
      <p:sp>
        <p:nvSpPr>
          <p:cNvPr id="1283" name="Google Shape;1283;p104"/>
          <p:cNvSpPr/>
          <p:nvPr/>
        </p:nvSpPr>
        <p:spPr>
          <a:xfrm>
            <a:off x="5445850" y="1359975"/>
            <a:ext cx="3697248" cy="1208576"/>
          </a:xfrm>
          <a:custGeom>
            <a:rect b="b" l="l" r="r" t="t"/>
            <a:pathLst>
              <a:path extrusionOk="0" h="37768" w="115539">
                <a:moveTo>
                  <a:pt x="1" y="0"/>
                </a:moveTo>
                <a:lnTo>
                  <a:pt x="115539" y="0"/>
                </a:lnTo>
                <a:lnTo>
                  <a:pt x="115539" y="37767"/>
                </a:lnTo>
                <a:lnTo>
                  <a:pt x="1" y="37767"/>
                </a:ln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4" name="Google Shape;1284;p104"/>
          <p:cNvSpPr/>
          <p:nvPr/>
        </p:nvSpPr>
        <p:spPr>
          <a:xfrm>
            <a:off x="-899" y="2568525"/>
            <a:ext cx="3697248" cy="1208544"/>
          </a:xfrm>
          <a:custGeom>
            <a:rect b="b" l="l" r="r" t="t"/>
            <a:pathLst>
              <a:path extrusionOk="0" h="37767" w="115539">
                <a:moveTo>
                  <a:pt x="0" y="0"/>
                </a:moveTo>
                <a:lnTo>
                  <a:pt x="115538" y="0"/>
                </a:lnTo>
                <a:lnTo>
                  <a:pt x="115538" y="37767"/>
                </a:lnTo>
                <a:lnTo>
                  <a:pt x="0" y="37767"/>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5" name="Google Shape;1285;p104"/>
          <p:cNvSpPr/>
          <p:nvPr/>
        </p:nvSpPr>
        <p:spPr>
          <a:xfrm>
            <a:off x="-905" y="-3217"/>
            <a:ext cx="3697248" cy="357024"/>
          </a:xfrm>
          <a:custGeom>
            <a:rect b="b" l="l" r="r" t="t"/>
            <a:pathLst>
              <a:path extrusionOk="0" h="11157" w="115539">
                <a:moveTo>
                  <a:pt x="0" y="0"/>
                </a:moveTo>
                <a:lnTo>
                  <a:pt x="115538" y="0"/>
                </a:lnTo>
                <a:lnTo>
                  <a:pt x="115538" y="11156"/>
                </a:lnTo>
                <a:lnTo>
                  <a:pt x="0" y="11156"/>
                </a:lnTo>
                <a:close/>
              </a:path>
            </a:pathLst>
          </a:cu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104"/>
          <p:cNvSpPr/>
          <p:nvPr/>
        </p:nvSpPr>
        <p:spPr>
          <a:xfrm>
            <a:off x="-905" y="3584623"/>
            <a:ext cx="417216" cy="384864"/>
          </a:xfrm>
          <a:custGeom>
            <a:rect b="b" l="l" r="r" t="t"/>
            <a:pathLst>
              <a:path extrusionOk="0" h="12027" w="13038">
                <a:moveTo>
                  <a:pt x="0" y="1"/>
                </a:moveTo>
                <a:lnTo>
                  <a:pt x="13037" y="1"/>
                </a:lnTo>
                <a:lnTo>
                  <a:pt x="13037" y="12026"/>
                </a:lnTo>
                <a:lnTo>
                  <a:pt x="0"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7" name="Google Shape;1287;p104"/>
          <p:cNvSpPr/>
          <p:nvPr/>
        </p:nvSpPr>
        <p:spPr>
          <a:xfrm>
            <a:off x="8017591" y="1161103"/>
            <a:ext cx="1125504" cy="384832"/>
          </a:xfrm>
          <a:custGeom>
            <a:rect b="b" l="l" r="r" t="t"/>
            <a:pathLst>
              <a:path extrusionOk="0" h="12026" w="35172">
                <a:moveTo>
                  <a:pt x="1" y="0"/>
                </a:moveTo>
                <a:lnTo>
                  <a:pt x="35172" y="0"/>
                </a:lnTo>
                <a:lnTo>
                  <a:pt x="35172" y="12026"/>
                </a:lnTo>
                <a:lnTo>
                  <a:pt x="1" y="12026"/>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104"/>
          <p:cNvSpPr txBox="1"/>
          <p:nvPr>
            <p:ph idx="1" type="subTitle"/>
          </p:nvPr>
        </p:nvSpPr>
        <p:spPr>
          <a:xfrm>
            <a:off x="5626675" y="1941426"/>
            <a:ext cx="2391600" cy="466200"/>
          </a:xfrm>
          <a:prstGeom prst="rect">
            <a:avLst/>
          </a:prstGeom>
        </p:spPr>
        <p:txBody>
          <a:bodyPr anchorCtr="0" anchor="t" bIns="91425" lIns="91425" spcFirstLastPara="1" rIns="91425" wrap="square" tIns="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500"/>
              <a:buNone/>
              <a:defRPr sz="1500">
                <a:solidFill>
                  <a:schemeClr val="dk1"/>
                </a:solidFill>
              </a:defRPr>
            </a:lvl2pPr>
            <a:lvl3pPr lvl="2" rtl="0">
              <a:lnSpc>
                <a:spcPct val="100000"/>
              </a:lnSpc>
              <a:spcBef>
                <a:spcPts val="0"/>
              </a:spcBef>
              <a:spcAft>
                <a:spcPts val="0"/>
              </a:spcAft>
              <a:buClr>
                <a:schemeClr val="dk1"/>
              </a:buClr>
              <a:buSzPts val="1500"/>
              <a:buNone/>
              <a:defRPr sz="1500">
                <a:solidFill>
                  <a:schemeClr val="dk1"/>
                </a:solidFill>
              </a:defRPr>
            </a:lvl3pPr>
            <a:lvl4pPr lvl="3" rtl="0">
              <a:lnSpc>
                <a:spcPct val="100000"/>
              </a:lnSpc>
              <a:spcBef>
                <a:spcPts val="0"/>
              </a:spcBef>
              <a:spcAft>
                <a:spcPts val="0"/>
              </a:spcAft>
              <a:buClr>
                <a:schemeClr val="dk1"/>
              </a:buClr>
              <a:buSzPts val="1500"/>
              <a:buNone/>
              <a:defRPr sz="1500">
                <a:solidFill>
                  <a:schemeClr val="dk1"/>
                </a:solidFill>
              </a:defRPr>
            </a:lvl4pPr>
            <a:lvl5pPr lvl="4" rtl="0">
              <a:lnSpc>
                <a:spcPct val="100000"/>
              </a:lnSpc>
              <a:spcBef>
                <a:spcPts val="0"/>
              </a:spcBef>
              <a:spcAft>
                <a:spcPts val="0"/>
              </a:spcAft>
              <a:buClr>
                <a:schemeClr val="dk1"/>
              </a:buClr>
              <a:buSzPts val="1500"/>
              <a:buNone/>
              <a:defRPr sz="1500">
                <a:solidFill>
                  <a:schemeClr val="dk1"/>
                </a:solidFill>
              </a:defRPr>
            </a:lvl5pPr>
            <a:lvl6pPr lvl="5" rtl="0">
              <a:lnSpc>
                <a:spcPct val="100000"/>
              </a:lnSpc>
              <a:spcBef>
                <a:spcPts val="0"/>
              </a:spcBef>
              <a:spcAft>
                <a:spcPts val="0"/>
              </a:spcAft>
              <a:buClr>
                <a:schemeClr val="dk1"/>
              </a:buClr>
              <a:buSzPts val="1500"/>
              <a:buNone/>
              <a:defRPr sz="1500">
                <a:solidFill>
                  <a:schemeClr val="dk1"/>
                </a:solidFill>
              </a:defRPr>
            </a:lvl6pPr>
            <a:lvl7pPr lvl="6" rtl="0">
              <a:lnSpc>
                <a:spcPct val="100000"/>
              </a:lnSpc>
              <a:spcBef>
                <a:spcPts val="0"/>
              </a:spcBef>
              <a:spcAft>
                <a:spcPts val="0"/>
              </a:spcAft>
              <a:buClr>
                <a:schemeClr val="dk1"/>
              </a:buClr>
              <a:buSzPts val="1500"/>
              <a:buNone/>
              <a:defRPr sz="1500">
                <a:solidFill>
                  <a:schemeClr val="dk1"/>
                </a:solidFill>
              </a:defRPr>
            </a:lvl7pPr>
            <a:lvl8pPr lvl="7" rtl="0">
              <a:lnSpc>
                <a:spcPct val="100000"/>
              </a:lnSpc>
              <a:spcBef>
                <a:spcPts val="0"/>
              </a:spcBef>
              <a:spcAft>
                <a:spcPts val="0"/>
              </a:spcAft>
              <a:buClr>
                <a:schemeClr val="dk1"/>
              </a:buClr>
              <a:buSzPts val="1500"/>
              <a:buNone/>
              <a:defRPr sz="1500">
                <a:solidFill>
                  <a:schemeClr val="dk1"/>
                </a:solidFill>
              </a:defRPr>
            </a:lvl8pPr>
            <a:lvl9pPr lvl="8" rtl="0">
              <a:lnSpc>
                <a:spcPct val="100000"/>
              </a:lnSpc>
              <a:spcBef>
                <a:spcPts val="0"/>
              </a:spcBef>
              <a:spcAft>
                <a:spcPts val="0"/>
              </a:spcAft>
              <a:buClr>
                <a:schemeClr val="dk1"/>
              </a:buClr>
              <a:buSzPts val="1500"/>
              <a:buNone/>
              <a:defRPr sz="1500">
                <a:solidFill>
                  <a:schemeClr val="dk1"/>
                </a:solidFill>
              </a:defRPr>
            </a:lvl9pPr>
          </a:lstStyle>
          <a:p/>
        </p:txBody>
      </p:sp>
      <p:sp>
        <p:nvSpPr>
          <p:cNvPr id="1289" name="Google Shape;1289;p104"/>
          <p:cNvSpPr txBox="1"/>
          <p:nvPr>
            <p:ph idx="2" type="subTitle"/>
          </p:nvPr>
        </p:nvSpPr>
        <p:spPr>
          <a:xfrm>
            <a:off x="1129300" y="3151101"/>
            <a:ext cx="2391600" cy="468300"/>
          </a:xfrm>
          <a:prstGeom prst="rect">
            <a:avLst/>
          </a:prstGeom>
        </p:spPr>
        <p:txBody>
          <a:bodyPr anchorCtr="0" anchor="t" bIns="91425" lIns="91425" spcFirstLastPara="1" rIns="91425" wrap="square" tIns="0">
            <a:noAutofit/>
          </a:bodyPr>
          <a:lstStyle>
            <a:lvl1pPr lvl="0" rtl="0" algn="r">
              <a:lnSpc>
                <a:spcPct val="100000"/>
              </a:lnSpc>
              <a:spcBef>
                <a:spcPts val="0"/>
              </a:spcBef>
              <a:spcAft>
                <a:spcPts val="0"/>
              </a:spcAft>
              <a:buSzPts val="1500"/>
              <a:buNone/>
              <a:defRPr sz="1400"/>
            </a:lvl1pPr>
            <a:lvl2pPr lvl="1" rtl="0" algn="r">
              <a:lnSpc>
                <a:spcPct val="100000"/>
              </a:lnSpc>
              <a:spcBef>
                <a:spcPts val="0"/>
              </a:spcBef>
              <a:spcAft>
                <a:spcPts val="0"/>
              </a:spcAft>
              <a:buSzPts val="1500"/>
              <a:buNone/>
              <a:defRPr sz="1500"/>
            </a:lvl2pPr>
            <a:lvl3pPr lvl="2" rtl="0" algn="r">
              <a:lnSpc>
                <a:spcPct val="100000"/>
              </a:lnSpc>
              <a:spcBef>
                <a:spcPts val="0"/>
              </a:spcBef>
              <a:spcAft>
                <a:spcPts val="0"/>
              </a:spcAft>
              <a:buSzPts val="1500"/>
              <a:buNone/>
              <a:defRPr sz="1500"/>
            </a:lvl3pPr>
            <a:lvl4pPr lvl="3" rtl="0" algn="r">
              <a:lnSpc>
                <a:spcPct val="100000"/>
              </a:lnSpc>
              <a:spcBef>
                <a:spcPts val="0"/>
              </a:spcBef>
              <a:spcAft>
                <a:spcPts val="0"/>
              </a:spcAft>
              <a:buSzPts val="1500"/>
              <a:buNone/>
              <a:defRPr sz="1500"/>
            </a:lvl4pPr>
            <a:lvl5pPr lvl="4" rtl="0" algn="r">
              <a:lnSpc>
                <a:spcPct val="100000"/>
              </a:lnSpc>
              <a:spcBef>
                <a:spcPts val="0"/>
              </a:spcBef>
              <a:spcAft>
                <a:spcPts val="0"/>
              </a:spcAft>
              <a:buSzPts val="1500"/>
              <a:buNone/>
              <a:defRPr sz="1500"/>
            </a:lvl5pPr>
            <a:lvl6pPr lvl="5" rtl="0" algn="r">
              <a:lnSpc>
                <a:spcPct val="100000"/>
              </a:lnSpc>
              <a:spcBef>
                <a:spcPts val="0"/>
              </a:spcBef>
              <a:spcAft>
                <a:spcPts val="0"/>
              </a:spcAft>
              <a:buSzPts val="1500"/>
              <a:buNone/>
              <a:defRPr sz="1500"/>
            </a:lvl6pPr>
            <a:lvl7pPr lvl="6" rtl="0" algn="r">
              <a:lnSpc>
                <a:spcPct val="100000"/>
              </a:lnSpc>
              <a:spcBef>
                <a:spcPts val="0"/>
              </a:spcBef>
              <a:spcAft>
                <a:spcPts val="0"/>
              </a:spcAft>
              <a:buSzPts val="1500"/>
              <a:buNone/>
              <a:defRPr sz="1500"/>
            </a:lvl7pPr>
            <a:lvl8pPr lvl="7" rtl="0" algn="r">
              <a:lnSpc>
                <a:spcPct val="100000"/>
              </a:lnSpc>
              <a:spcBef>
                <a:spcPts val="0"/>
              </a:spcBef>
              <a:spcAft>
                <a:spcPts val="0"/>
              </a:spcAft>
              <a:buSzPts val="1500"/>
              <a:buNone/>
              <a:defRPr sz="1500"/>
            </a:lvl8pPr>
            <a:lvl9pPr lvl="8" rtl="0" algn="r">
              <a:lnSpc>
                <a:spcPct val="100000"/>
              </a:lnSpc>
              <a:spcBef>
                <a:spcPts val="0"/>
              </a:spcBef>
              <a:spcAft>
                <a:spcPts val="0"/>
              </a:spcAft>
              <a:buSzPts val="1500"/>
              <a:buNone/>
              <a:defRPr sz="1500"/>
            </a:lvl9pPr>
          </a:lstStyle>
          <a:p/>
        </p:txBody>
      </p:sp>
      <p:sp>
        <p:nvSpPr>
          <p:cNvPr id="1290" name="Google Shape;1290;p104"/>
          <p:cNvSpPr txBox="1"/>
          <p:nvPr>
            <p:ph type="title"/>
          </p:nvPr>
        </p:nvSpPr>
        <p:spPr>
          <a:xfrm>
            <a:off x="1125100" y="2794025"/>
            <a:ext cx="2395800" cy="263400"/>
          </a:xfrm>
          <a:prstGeom prst="rect">
            <a:avLst/>
          </a:prstGeom>
        </p:spPr>
        <p:txBody>
          <a:bodyPr anchorCtr="0" anchor="ctr" bIns="0" lIns="91425" spcFirstLastPara="1" rIns="91425" wrap="square" tIns="0">
            <a:noAutofit/>
          </a:bodyPr>
          <a:lstStyle>
            <a:lvl1pPr lvl="0" rtl="0" algn="r">
              <a:lnSpc>
                <a:spcPct val="100000"/>
              </a:lnSpc>
              <a:spcBef>
                <a:spcPts val="0"/>
              </a:spcBef>
              <a:spcAft>
                <a:spcPts val="0"/>
              </a:spcAft>
              <a:buSzPts val="2200"/>
              <a:buNone/>
              <a:defRPr sz="2200"/>
            </a:lvl1pPr>
            <a:lvl2pPr lvl="1" rtl="0" algn="r">
              <a:lnSpc>
                <a:spcPct val="100000"/>
              </a:lnSpc>
              <a:spcBef>
                <a:spcPts val="0"/>
              </a:spcBef>
              <a:spcAft>
                <a:spcPts val="0"/>
              </a:spcAft>
              <a:buSzPts val="4800"/>
              <a:buNone/>
              <a:defRPr sz="4800"/>
            </a:lvl2pPr>
            <a:lvl3pPr lvl="2" rtl="0" algn="r">
              <a:lnSpc>
                <a:spcPct val="100000"/>
              </a:lnSpc>
              <a:spcBef>
                <a:spcPts val="0"/>
              </a:spcBef>
              <a:spcAft>
                <a:spcPts val="0"/>
              </a:spcAft>
              <a:buSzPts val="4800"/>
              <a:buNone/>
              <a:defRPr sz="4800"/>
            </a:lvl3pPr>
            <a:lvl4pPr lvl="3" rtl="0" algn="r">
              <a:lnSpc>
                <a:spcPct val="100000"/>
              </a:lnSpc>
              <a:spcBef>
                <a:spcPts val="0"/>
              </a:spcBef>
              <a:spcAft>
                <a:spcPts val="0"/>
              </a:spcAft>
              <a:buSzPts val="4800"/>
              <a:buNone/>
              <a:defRPr sz="4800"/>
            </a:lvl4pPr>
            <a:lvl5pPr lvl="4" rtl="0" algn="r">
              <a:lnSpc>
                <a:spcPct val="100000"/>
              </a:lnSpc>
              <a:spcBef>
                <a:spcPts val="0"/>
              </a:spcBef>
              <a:spcAft>
                <a:spcPts val="0"/>
              </a:spcAft>
              <a:buSzPts val="4800"/>
              <a:buNone/>
              <a:defRPr sz="4800"/>
            </a:lvl5pPr>
            <a:lvl6pPr lvl="5" rtl="0" algn="r">
              <a:lnSpc>
                <a:spcPct val="100000"/>
              </a:lnSpc>
              <a:spcBef>
                <a:spcPts val="0"/>
              </a:spcBef>
              <a:spcAft>
                <a:spcPts val="0"/>
              </a:spcAft>
              <a:buSzPts val="4800"/>
              <a:buNone/>
              <a:defRPr sz="4800"/>
            </a:lvl6pPr>
            <a:lvl7pPr lvl="6" rtl="0" algn="r">
              <a:lnSpc>
                <a:spcPct val="100000"/>
              </a:lnSpc>
              <a:spcBef>
                <a:spcPts val="0"/>
              </a:spcBef>
              <a:spcAft>
                <a:spcPts val="0"/>
              </a:spcAft>
              <a:buSzPts val="4800"/>
              <a:buNone/>
              <a:defRPr sz="4800"/>
            </a:lvl7pPr>
            <a:lvl8pPr lvl="7" rtl="0" algn="r">
              <a:lnSpc>
                <a:spcPct val="100000"/>
              </a:lnSpc>
              <a:spcBef>
                <a:spcPts val="0"/>
              </a:spcBef>
              <a:spcAft>
                <a:spcPts val="0"/>
              </a:spcAft>
              <a:buSzPts val="4800"/>
              <a:buNone/>
              <a:defRPr sz="4800"/>
            </a:lvl8pPr>
            <a:lvl9pPr lvl="8" rtl="0" algn="r">
              <a:lnSpc>
                <a:spcPct val="100000"/>
              </a:lnSpc>
              <a:spcBef>
                <a:spcPts val="0"/>
              </a:spcBef>
              <a:spcAft>
                <a:spcPts val="0"/>
              </a:spcAft>
              <a:buSzPts val="4800"/>
              <a:buNone/>
              <a:defRPr sz="4800"/>
            </a:lvl9pPr>
          </a:lstStyle>
          <a:p/>
        </p:txBody>
      </p:sp>
      <p:sp>
        <p:nvSpPr>
          <p:cNvPr id="1291" name="Google Shape;1291;p104"/>
          <p:cNvSpPr txBox="1"/>
          <p:nvPr>
            <p:ph idx="3" type="title"/>
          </p:nvPr>
        </p:nvSpPr>
        <p:spPr>
          <a:xfrm>
            <a:off x="5626675" y="1582550"/>
            <a:ext cx="2395800" cy="265200"/>
          </a:xfrm>
          <a:prstGeom prst="rect">
            <a:avLst/>
          </a:prstGeom>
        </p:spPr>
        <p:txBody>
          <a:bodyPr anchorCtr="0" anchor="ctr" bIns="0" lIns="91425" spcFirstLastPara="1" rIns="91425" wrap="square" tIns="0">
            <a:noAutofit/>
          </a:bodyPr>
          <a:lstStyle>
            <a:lvl1pPr lvl="0" rtl="0">
              <a:lnSpc>
                <a:spcPct val="100000"/>
              </a:lnSpc>
              <a:spcBef>
                <a:spcPts val="0"/>
              </a:spcBef>
              <a:spcAft>
                <a:spcPts val="0"/>
              </a:spcAft>
              <a:buClr>
                <a:schemeClr val="dk1"/>
              </a:buClr>
              <a:buSzPts val="2200"/>
              <a:buNone/>
              <a:defRPr sz="2200">
                <a:solidFill>
                  <a:schemeClr val="dk1"/>
                </a:solidFill>
              </a:defRPr>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5.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slideLayout" Target="../slideLayouts/slideLayout33.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24" Type="http://schemas.openxmlformats.org/officeDocument/2006/relationships/theme" Target="../theme/theme6.xml"/><Relationship Id="rId12" Type="http://schemas.openxmlformats.org/officeDocument/2006/relationships/slideLayout" Target="../slideLayouts/slideLayout23.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54.xml"/><Relationship Id="rId11" Type="http://schemas.openxmlformats.org/officeDocument/2006/relationships/slideLayout" Target="../slideLayouts/slideLayout45.xml"/><Relationship Id="rId22" Type="http://schemas.openxmlformats.org/officeDocument/2006/relationships/slideLayout" Target="../slideLayouts/slideLayout56.xml"/><Relationship Id="rId10" Type="http://schemas.openxmlformats.org/officeDocument/2006/relationships/slideLayout" Target="../slideLayouts/slideLayout44.xml"/><Relationship Id="rId21" Type="http://schemas.openxmlformats.org/officeDocument/2006/relationships/slideLayout" Target="../slideLayouts/slideLayout55.xml"/><Relationship Id="rId13" Type="http://schemas.openxmlformats.org/officeDocument/2006/relationships/slideLayout" Target="../slideLayouts/slideLayout47.xml"/><Relationship Id="rId24" Type="http://schemas.openxmlformats.org/officeDocument/2006/relationships/theme" Target="../theme/theme2.xml"/><Relationship Id="rId12" Type="http://schemas.openxmlformats.org/officeDocument/2006/relationships/slideLayout" Target="../slideLayouts/slideLayout46.xml"/><Relationship Id="rId23" Type="http://schemas.openxmlformats.org/officeDocument/2006/relationships/slideLayout" Target="../slideLayouts/slideLayout57.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5" Type="http://schemas.openxmlformats.org/officeDocument/2006/relationships/slideLayout" Target="../slideLayouts/slideLayout49.xml"/><Relationship Id="rId14" Type="http://schemas.openxmlformats.org/officeDocument/2006/relationships/slideLayout" Target="../slideLayouts/slideLayout48.xml"/><Relationship Id="rId17" Type="http://schemas.openxmlformats.org/officeDocument/2006/relationships/slideLayout" Target="../slideLayouts/slideLayout51.xml"/><Relationship Id="rId16" Type="http://schemas.openxmlformats.org/officeDocument/2006/relationships/slideLayout" Target="../slideLayouts/slideLayout50.xml"/><Relationship Id="rId5" Type="http://schemas.openxmlformats.org/officeDocument/2006/relationships/slideLayout" Target="../slideLayouts/slideLayout39.xml"/><Relationship Id="rId19" Type="http://schemas.openxmlformats.org/officeDocument/2006/relationships/slideLayout" Target="../slideLayouts/slideLayout53.xml"/><Relationship Id="rId6" Type="http://schemas.openxmlformats.org/officeDocument/2006/relationships/slideLayout" Target="../slideLayouts/slideLayout40.xml"/><Relationship Id="rId18" Type="http://schemas.openxmlformats.org/officeDocument/2006/relationships/slideLayout" Target="../slideLayouts/slideLayout52.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20" Type="http://schemas.openxmlformats.org/officeDocument/2006/relationships/slideLayout" Target="../slideLayouts/slideLayout77.xml"/><Relationship Id="rId11" Type="http://schemas.openxmlformats.org/officeDocument/2006/relationships/slideLayout" Target="../slideLayouts/slideLayout68.xml"/><Relationship Id="rId22" Type="http://schemas.openxmlformats.org/officeDocument/2006/relationships/slideLayout" Target="../slideLayouts/slideLayout79.xml"/><Relationship Id="rId10" Type="http://schemas.openxmlformats.org/officeDocument/2006/relationships/slideLayout" Target="../slideLayouts/slideLayout67.xml"/><Relationship Id="rId21" Type="http://schemas.openxmlformats.org/officeDocument/2006/relationships/slideLayout" Target="../slideLayouts/slideLayout78.xml"/><Relationship Id="rId13" Type="http://schemas.openxmlformats.org/officeDocument/2006/relationships/slideLayout" Target="../slideLayouts/slideLayout70.xml"/><Relationship Id="rId24" Type="http://schemas.openxmlformats.org/officeDocument/2006/relationships/theme" Target="../theme/theme1.xml"/><Relationship Id="rId12" Type="http://schemas.openxmlformats.org/officeDocument/2006/relationships/slideLayout" Target="../slideLayouts/slideLayout69.xml"/><Relationship Id="rId23" Type="http://schemas.openxmlformats.org/officeDocument/2006/relationships/slideLayout" Target="../slideLayouts/slideLayout80.xml"/><Relationship Id="rId1" Type="http://schemas.openxmlformats.org/officeDocument/2006/relationships/slideLayout" Target="../slideLayouts/slideLayout58.xml"/><Relationship Id="rId2" Type="http://schemas.openxmlformats.org/officeDocument/2006/relationships/slideLayout" Target="../slideLayouts/slideLayout59.xml"/><Relationship Id="rId3" Type="http://schemas.openxmlformats.org/officeDocument/2006/relationships/slideLayout" Target="../slideLayouts/slideLayout60.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5" Type="http://schemas.openxmlformats.org/officeDocument/2006/relationships/slideLayout" Target="../slideLayouts/slideLayout72.xml"/><Relationship Id="rId14" Type="http://schemas.openxmlformats.org/officeDocument/2006/relationships/slideLayout" Target="../slideLayouts/slideLayout71.xml"/><Relationship Id="rId17" Type="http://schemas.openxmlformats.org/officeDocument/2006/relationships/slideLayout" Target="../slideLayouts/slideLayout74.xml"/><Relationship Id="rId16" Type="http://schemas.openxmlformats.org/officeDocument/2006/relationships/slideLayout" Target="../slideLayouts/slideLayout73.xml"/><Relationship Id="rId5" Type="http://schemas.openxmlformats.org/officeDocument/2006/relationships/slideLayout" Target="../slideLayouts/slideLayout62.xml"/><Relationship Id="rId19" Type="http://schemas.openxmlformats.org/officeDocument/2006/relationships/slideLayout" Target="../slideLayouts/slideLayout76.xml"/><Relationship Id="rId6" Type="http://schemas.openxmlformats.org/officeDocument/2006/relationships/slideLayout" Target="../slideLayouts/slideLayout63.xml"/><Relationship Id="rId18" Type="http://schemas.openxmlformats.org/officeDocument/2006/relationships/slideLayout" Target="../slideLayouts/slideLayout75.xml"/><Relationship Id="rId7" Type="http://schemas.openxmlformats.org/officeDocument/2006/relationships/slideLayout" Target="../slideLayouts/slideLayout64.xml"/><Relationship Id="rId8"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20" Type="http://schemas.openxmlformats.org/officeDocument/2006/relationships/slideLayout" Target="../slideLayouts/slideLayout100.xml"/><Relationship Id="rId11" Type="http://schemas.openxmlformats.org/officeDocument/2006/relationships/slideLayout" Target="../slideLayouts/slideLayout91.xml"/><Relationship Id="rId22" Type="http://schemas.openxmlformats.org/officeDocument/2006/relationships/slideLayout" Target="../slideLayouts/slideLayout102.xml"/><Relationship Id="rId10" Type="http://schemas.openxmlformats.org/officeDocument/2006/relationships/slideLayout" Target="../slideLayouts/slideLayout90.xml"/><Relationship Id="rId21" Type="http://schemas.openxmlformats.org/officeDocument/2006/relationships/slideLayout" Target="../slideLayouts/slideLayout101.xml"/><Relationship Id="rId13" Type="http://schemas.openxmlformats.org/officeDocument/2006/relationships/slideLayout" Target="../slideLayouts/slideLayout93.xml"/><Relationship Id="rId24" Type="http://schemas.openxmlformats.org/officeDocument/2006/relationships/theme" Target="../theme/theme3.xml"/><Relationship Id="rId12" Type="http://schemas.openxmlformats.org/officeDocument/2006/relationships/slideLayout" Target="../slideLayouts/slideLayout92.xml"/><Relationship Id="rId23" Type="http://schemas.openxmlformats.org/officeDocument/2006/relationships/slideLayout" Target="../slideLayouts/slideLayout103.xml"/><Relationship Id="rId1" Type="http://schemas.openxmlformats.org/officeDocument/2006/relationships/slideLayout" Target="../slideLayouts/slideLayout81.xml"/><Relationship Id="rId2" Type="http://schemas.openxmlformats.org/officeDocument/2006/relationships/slideLayout" Target="../slideLayouts/slideLayout82.xml"/><Relationship Id="rId3" Type="http://schemas.openxmlformats.org/officeDocument/2006/relationships/slideLayout" Target="../slideLayouts/slideLayout83.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5" Type="http://schemas.openxmlformats.org/officeDocument/2006/relationships/slideLayout" Target="../slideLayouts/slideLayout95.xml"/><Relationship Id="rId14" Type="http://schemas.openxmlformats.org/officeDocument/2006/relationships/slideLayout" Target="../slideLayouts/slideLayout94.xml"/><Relationship Id="rId17" Type="http://schemas.openxmlformats.org/officeDocument/2006/relationships/slideLayout" Target="../slideLayouts/slideLayout97.xml"/><Relationship Id="rId16" Type="http://schemas.openxmlformats.org/officeDocument/2006/relationships/slideLayout" Target="../slideLayouts/slideLayout96.xml"/><Relationship Id="rId5" Type="http://schemas.openxmlformats.org/officeDocument/2006/relationships/slideLayout" Target="../slideLayouts/slideLayout85.xml"/><Relationship Id="rId19" Type="http://schemas.openxmlformats.org/officeDocument/2006/relationships/slideLayout" Target="../slideLayouts/slideLayout99.xml"/><Relationship Id="rId6" Type="http://schemas.openxmlformats.org/officeDocument/2006/relationships/slideLayout" Target="../slideLayouts/slideLayout86.xml"/><Relationship Id="rId18" Type="http://schemas.openxmlformats.org/officeDocument/2006/relationships/slideLayout" Target="../slideLayouts/slideLayout98.xml"/><Relationship Id="rId7" Type="http://schemas.openxmlformats.org/officeDocument/2006/relationships/slideLayout" Target="../slideLayouts/slideLayout87.xml"/><Relationship Id="rId8"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lt1"/>
              </a:buClr>
              <a:buSzPts val="2800"/>
              <a:buFont typeface="Overpass Mono"/>
              <a:buNone/>
              <a:defRPr b="1" sz="2800">
                <a:solidFill>
                  <a:schemeClr val="lt1"/>
                </a:solidFill>
                <a:latin typeface="Overpass Mono"/>
                <a:ea typeface="Overpass Mono"/>
                <a:cs typeface="Overpass Mono"/>
                <a:sym typeface="Overpass Mon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1"/>
              </a:buClr>
              <a:buSzPts val="1800"/>
              <a:buFont typeface="Anaheim"/>
              <a:buChar char="●"/>
              <a:defRPr sz="1800">
                <a:solidFill>
                  <a:schemeClr val="lt1"/>
                </a:solidFill>
                <a:latin typeface="Anaheim"/>
                <a:ea typeface="Anaheim"/>
                <a:cs typeface="Anaheim"/>
                <a:sym typeface="Anaheim"/>
              </a:defRPr>
            </a:lvl1pPr>
            <a:lvl2pPr indent="-317500" lvl="1" marL="914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2pPr>
            <a:lvl3pPr indent="-317500" lvl="2" marL="1371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3pPr>
            <a:lvl4pPr indent="-317500" lvl="3" marL="18288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4pPr>
            <a:lvl5pPr indent="-317500" lvl="4" marL="22860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5pPr>
            <a:lvl6pPr indent="-317500" lvl="5" marL="27432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6pPr>
            <a:lvl7pPr indent="-317500" lvl="6" marL="3200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7pPr>
            <a:lvl8pPr indent="-317500" lvl="7" marL="3657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8pPr>
            <a:lvl9pPr indent="-317500" lvl="8" marL="4114800" rtl="0">
              <a:lnSpc>
                <a:spcPct val="115000"/>
              </a:lnSpc>
              <a:spcBef>
                <a:spcPts val="1600"/>
              </a:spcBef>
              <a:spcAft>
                <a:spcPts val="1600"/>
              </a:spcAft>
              <a:buClr>
                <a:schemeClr val="lt1"/>
              </a:buClr>
              <a:buSzPts val="1400"/>
              <a:buFont typeface="Anaheim"/>
              <a:buChar char="■"/>
              <a:defRPr>
                <a:solidFill>
                  <a:schemeClr val="lt1"/>
                </a:solidFill>
                <a:latin typeface="Anaheim"/>
                <a:ea typeface="Anaheim"/>
                <a:cs typeface="Anaheim"/>
                <a:sym typeface="Anaheim"/>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54">
          <p15:clr>
            <a:srgbClr val="EA4335"/>
          </p15:clr>
        </p15:guide>
        <p15:guide id="2" pos="5306">
          <p15:clr>
            <a:srgbClr val="EA4335"/>
          </p15:clr>
        </p15:guide>
        <p15:guide id="3" orient="horz" pos="340">
          <p15:clr>
            <a:srgbClr val="EA4335"/>
          </p15:clr>
        </p15:guide>
        <p15:guide id="4" orient="horz" pos="2898">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371" name="Shape 371"/>
        <p:cNvGrpSpPr/>
        <p:nvPr/>
      </p:nvGrpSpPr>
      <p:grpSpPr>
        <a:xfrm>
          <a:off x="0" y="0"/>
          <a:ext cx="0" cy="0"/>
          <a:chOff x="0" y="0"/>
          <a:chExt cx="0" cy="0"/>
        </a:xfrm>
      </p:grpSpPr>
      <p:sp>
        <p:nvSpPr>
          <p:cNvPr id="372" name="Google Shape;372;p3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lt1"/>
              </a:buClr>
              <a:buSzPts val="2800"/>
              <a:buFont typeface="Overpass Mono"/>
              <a:buNone/>
              <a:defRPr b="1" sz="2800">
                <a:solidFill>
                  <a:schemeClr val="lt1"/>
                </a:solidFill>
                <a:latin typeface="Overpass Mono"/>
                <a:ea typeface="Overpass Mono"/>
                <a:cs typeface="Overpass Mono"/>
                <a:sym typeface="Overpass Mon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373" name="Google Shape;373;p3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1"/>
              </a:buClr>
              <a:buSzPts val="1800"/>
              <a:buFont typeface="Anaheim"/>
              <a:buChar char="●"/>
              <a:defRPr sz="1800">
                <a:solidFill>
                  <a:schemeClr val="lt1"/>
                </a:solidFill>
                <a:latin typeface="Anaheim"/>
                <a:ea typeface="Anaheim"/>
                <a:cs typeface="Anaheim"/>
                <a:sym typeface="Anaheim"/>
              </a:defRPr>
            </a:lvl1pPr>
            <a:lvl2pPr indent="-317500" lvl="1" marL="914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2pPr>
            <a:lvl3pPr indent="-317500" lvl="2" marL="1371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3pPr>
            <a:lvl4pPr indent="-317500" lvl="3" marL="18288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4pPr>
            <a:lvl5pPr indent="-317500" lvl="4" marL="22860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5pPr>
            <a:lvl6pPr indent="-317500" lvl="5" marL="27432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6pPr>
            <a:lvl7pPr indent="-317500" lvl="6" marL="3200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7pPr>
            <a:lvl8pPr indent="-317500" lvl="7" marL="3657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8pPr>
            <a:lvl9pPr indent="-317500" lvl="8" marL="4114800" rtl="0">
              <a:lnSpc>
                <a:spcPct val="115000"/>
              </a:lnSpc>
              <a:spcBef>
                <a:spcPts val="1600"/>
              </a:spcBef>
              <a:spcAft>
                <a:spcPts val="1600"/>
              </a:spcAft>
              <a:buClr>
                <a:schemeClr val="lt1"/>
              </a:buClr>
              <a:buSzPts val="1400"/>
              <a:buFont typeface="Anaheim"/>
              <a:buChar char="■"/>
              <a:defRPr>
                <a:solidFill>
                  <a:schemeClr val="lt1"/>
                </a:solidFill>
                <a:latin typeface="Anaheim"/>
                <a:ea typeface="Anaheim"/>
                <a:cs typeface="Anaheim"/>
                <a:sym typeface="Anaheim"/>
              </a:defRPr>
            </a:lvl9pPr>
          </a:lstStyle>
          <a:p/>
        </p:txBody>
      </p:sp>
    </p:spTree>
  </p:cSld>
  <p:clrMap accent1="accent1" accent2="accent2" accent3="accent3" accent4="accent4" accent5="accent5" accent6="accent6" bg1="lt1" bg2="dk2" tx1="dk1" tx2="lt2" folHlink="folHlink" hlink="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54">
          <p15:clr>
            <a:srgbClr val="EA4335"/>
          </p15:clr>
        </p15:guide>
        <p15:guide id="2" pos="5306">
          <p15:clr>
            <a:srgbClr val="EA4335"/>
          </p15:clr>
        </p15:guide>
        <p15:guide id="3" orient="horz" pos="340">
          <p15:clr>
            <a:srgbClr val="EA4335"/>
          </p15:clr>
        </p15:guide>
        <p15:guide id="4" orient="horz" pos="2898">
          <p15:clr>
            <a:srgbClr val="EA4335"/>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692" name="Shape 692"/>
        <p:cNvGrpSpPr/>
        <p:nvPr/>
      </p:nvGrpSpPr>
      <p:grpSpPr>
        <a:xfrm>
          <a:off x="0" y="0"/>
          <a:ext cx="0" cy="0"/>
          <a:chOff x="0" y="0"/>
          <a:chExt cx="0" cy="0"/>
        </a:xfrm>
      </p:grpSpPr>
      <p:sp>
        <p:nvSpPr>
          <p:cNvPr id="693" name="Google Shape;693;p6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lt1"/>
              </a:buClr>
              <a:buSzPts val="2800"/>
              <a:buFont typeface="Overpass Mono"/>
              <a:buNone/>
              <a:defRPr b="1" sz="2800">
                <a:solidFill>
                  <a:schemeClr val="lt1"/>
                </a:solidFill>
                <a:latin typeface="Overpass Mono"/>
                <a:ea typeface="Overpass Mono"/>
                <a:cs typeface="Overpass Mono"/>
                <a:sym typeface="Overpass Mon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94" name="Google Shape;694;p6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1"/>
              </a:buClr>
              <a:buSzPts val="1800"/>
              <a:buFont typeface="Anaheim"/>
              <a:buChar char="●"/>
              <a:defRPr sz="1800">
                <a:solidFill>
                  <a:schemeClr val="lt1"/>
                </a:solidFill>
                <a:latin typeface="Anaheim"/>
                <a:ea typeface="Anaheim"/>
                <a:cs typeface="Anaheim"/>
                <a:sym typeface="Anaheim"/>
              </a:defRPr>
            </a:lvl1pPr>
            <a:lvl2pPr indent="-317500" lvl="1" marL="914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2pPr>
            <a:lvl3pPr indent="-317500" lvl="2" marL="1371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3pPr>
            <a:lvl4pPr indent="-317500" lvl="3" marL="18288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4pPr>
            <a:lvl5pPr indent="-317500" lvl="4" marL="22860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5pPr>
            <a:lvl6pPr indent="-317500" lvl="5" marL="27432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6pPr>
            <a:lvl7pPr indent="-317500" lvl="6" marL="3200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7pPr>
            <a:lvl8pPr indent="-317500" lvl="7" marL="3657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8pPr>
            <a:lvl9pPr indent="-317500" lvl="8" marL="4114800" rtl="0">
              <a:lnSpc>
                <a:spcPct val="115000"/>
              </a:lnSpc>
              <a:spcBef>
                <a:spcPts val="1600"/>
              </a:spcBef>
              <a:spcAft>
                <a:spcPts val="1600"/>
              </a:spcAft>
              <a:buClr>
                <a:schemeClr val="lt1"/>
              </a:buClr>
              <a:buSzPts val="1400"/>
              <a:buFont typeface="Anaheim"/>
              <a:buChar char="■"/>
              <a:defRPr>
                <a:solidFill>
                  <a:schemeClr val="lt1"/>
                </a:solidFill>
                <a:latin typeface="Anaheim"/>
                <a:ea typeface="Anaheim"/>
                <a:cs typeface="Anaheim"/>
                <a:sym typeface="Anaheim"/>
              </a:defRPr>
            </a:lvl9pPr>
          </a:lstStyle>
          <a:p/>
        </p:txBody>
      </p:sp>
    </p:spTree>
  </p:cSld>
  <p:clrMap accent1="accent1" accent2="accent2" accent3="accent3" accent4="accent4" accent5="accent5" accent6="accent6" bg1="lt1" bg2="dk2" tx1="dk1" tx2="lt2" folHlink="folHlink" hlink="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54">
          <p15:clr>
            <a:srgbClr val="EA4335"/>
          </p15:clr>
        </p15:guide>
        <p15:guide id="2" pos="5306">
          <p15:clr>
            <a:srgbClr val="EA4335"/>
          </p15:clr>
        </p15:guide>
        <p15:guide id="3" orient="horz" pos="340">
          <p15:clr>
            <a:srgbClr val="EA4335"/>
          </p15:clr>
        </p15:guide>
        <p15:guide id="4" orient="horz" pos="2898">
          <p15:clr>
            <a:srgbClr val="EA4335"/>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1013" name="Shape 1013"/>
        <p:cNvGrpSpPr/>
        <p:nvPr/>
      </p:nvGrpSpPr>
      <p:grpSpPr>
        <a:xfrm>
          <a:off x="0" y="0"/>
          <a:ext cx="0" cy="0"/>
          <a:chOff x="0" y="0"/>
          <a:chExt cx="0" cy="0"/>
        </a:xfrm>
      </p:grpSpPr>
      <p:sp>
        <p:nvSpPr>
          <p:cNvPr id="1014" name="Google Shape;1014;p8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lt1"/>
              </a:buClr>
              <a:buSzPts val="2800"/>
              <a:buFont typeface="Overpass Mono"/>
              <a:buNone/>
              <a:defRPr b="1" sz="2800">
                <a:solidFill>
                  <a:schemeClr val="lt1"/>
                </a:solidFill>
                <a:latin typeface="Overpass Mono"/>
                <a:ea typeface="Overpass Mono"/>
                <a:cs typeface="Overpass Mono"/>
                <a:sym typeface="Overpass Mon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015" name="Google Shape;1015;p8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1"/>
              </a:buClr>
              <a:buSzPts val="1800"/>
              <a:buFont typeface="Anaheim"/>
              <a:buChar char="●"/>
              <a:defRPr sz="1800">
                <a:solidFill>
                  <a:schemeClr val="lt1"/>
                </a:solidFill>
                <a:latin typeface="Anaheim"/>
                <a:ea typeface="Anaheim"/>
                <a:cs typeface="Anaheim"/>
                <a:sym typeface="Anaheim"/>
              </a:defRPr>
            </a:lvl1pPr>
            <a:lvl2pPr indent="-317500" lvl="1" marL="914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2pPr>
            <a:lvl3pPr indent="-317500" lvl="2" marL="1371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3pPr>
            <a:lvl4pPr indent="-317500" lvl="3" marL="18288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4pPr>
            <a:lvl5pPr indent="-317500" lvl="4" marL="22860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5pPr>
            <a:lvl6pPr indent="-317500" lvl="5" marL="27432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6pPr>
            <a:lvl7pPr indent="-317500" lvl="6" marL="32004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7pPr>
            <a:lvl8pPr indent="-317500" lvl="7" marL="3657600" rtl="0">
              <a:lnSpc>
                <a:spcPct val="115000"/>
              </a:lnSpc>
              <a:spcBef>
                <a:spcPts val="1600"/>
              </a:spcBef>
              <a:spcAft>
                <a:spcPts val="0"/>
              </a:spcAft>
              <a:buClr>
                <a:schemeClr val="lt1"/>
              </a:buClr>
              <a:buSzPts val="1400"/>
              <a:buFont typeface="Anaheim"/>
              <a:buChar char="○"/>
              <a:defRPr>
                <a:solidFill>
                  <a:schemeClr val="lt1"/>
                </a:solidFill>
                <a:latin typeface="Anaheim"/>
                <a:ea typeface="Anaheim"/>
                <a:cs typeface="Anaheim"/>
                <a:sym typeface="Anaheim"/>
              </a:defRPr>
            </a:lvl8pPr>
            <a:lvl9pPr indent="-317500" lvl="8" marL="4114800" rtl="0">
              <a:lnSpc>
                <a:spcPct val="115000"/>
              </a:lnSpc>
              <a:spcBef>
                <a:spcPts val="1600"/>
              </a:spcBef>
              <a:spcAft>
                <a:spcPts val="1600"/>
              </a:spcAft>
              <a:buClr>
                <a:schemeClr val="lt1"/>
              </a:buClr>
              <a:buSzPts val="1400"/>
              <a:buFont typeface="Anaheim"/>
              <a:buChar char="■"/>
              <a:defRPr>
                <a:solidFill>
                  <a:schemeClr val="lt1"/>
                </a:solidFill>
                <a:latin typeface="Anaheim"/>
                <a:ea typeface="Anaheim"/>
                <a:cs typeface="Anaheim"/>
                <a:sym typeface="Anaheim"/>
              </a:defRPr>
            </a:lvl9pPr>
          </a:lstStyle>
          <a:p/>
        </p:txBody>
      </p:sp>
    </p:spTree>
  </p:cSld>
  <p:clrMap accent1="accent1" accent2="accent2" accent3="accent3" accent4="accent4" accent5="accent5" accent6="accent6" bg1="lt1" bg2="dk2" tx1="dk1" tx2="lt2" folHlink="folHlink" hlink="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54">
          <p15:clr>
            <a:srgbClr val="EA4335"/>
          </p15:clr>
        </p15:guide>
        <p15:guide id="2" pos="5306">
          <p15:clr>
            <a:srgbClr val="EA4335"/>
          </p15:clr>
        </p15:guide>
        <p15:guide id="3" orient="horz" pos="340">
          <p15:clr>
            <a:srgbClr val="EA4335"/>
          </p15:clr>
        </p15:guide>
        <p15:guide id="4" orient="horz" pos="2898">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14.png"/><Relationship Id="rId5" Type="http://schemas.openxmlformats.org/officeDocument/2006/relationships/image" Target="../media/image11.png"/><Relationship Id="rId6" Type="http://schemas.openxmlformats.org/officeDocument/2006/relationships/image" Target="../media/image1.png"/><Relationship Id="rId7"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19.xml"/><Relationship Id="rId3" Type="http://schemas.openxmlformats.org/officeDocument/2006/relationships/hyperlink" Target="https://cloud.cs.vt.edu/dashboard/c/c-k7rk9/explorer/persistentvolume/etd-cephfs-cs5604-pv#plugin-configuration" TargetMode="External"/><Relationship Id="rId4" Type="http://schemas.openxmlformats.org/officeDocument/2006/relationships/hyperlink" Target="https://cloud.cs.vt.edu/dashboard/c/c-k7rk9/explorer/persistentvolume/etd-cephfs-cs5604-pv#plugin-configura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7" name="Shape 1337"/>
        <p:cNvGrpSpPr/>
        <p:nvPr/>
      </p:nvGrpSpPr>
      <p:grpSpPr>
        <a:xfrm>
          <a:off x="0" y="0"/>
          <a:ext cx="0" cy="0"/>
          <a:chOff x="0" y="0"/>
          <a:chExt cx="0" cy="0"/>
        </a:xfrm>
      </p:grpSpPr>
      <p:sp>
        <p:nvSpPr>
          <p:cNvPr id="1338" name="Google Shape;1338;p109"/>
          <p:cNvSpPr txBox="1"/>
          <p:nvPr>
            <p:ph type="ctrTitle"/>
          </p:nvPr>
        </p:nvSpPr>
        <p:spPr>
          <a:xfrm>
            <a:off x="718575" y="1369045"/>
            <a:ext cx="8520600" cy="1910400"/>
          </a:xfrm>
          <a:prstGeom prst="rect">
            <a:avLst/>
          </a:prstGeom>
        </p:spPr>
        <p:txBody>
          <a:bodyPr anchorCtr="0" anchor="b" bIns="0" lIns="91425" spcFirstLastPara="1" rIns="91425" wrap="square" tIns="91425">
            <a:noAutofit/>
          </a:bodyPr>
          <a:lstStyle/>
          <a:p>
            <a:pPr indent="0" lvl="0" marL="0" rtl="0" algn="l">
              <a:spcBef>
                <a:spcPts val="0"/>
              </a:spcBef>
              <a:spcAft>
                <a:spcPts val="0"/>
              </a:spcAft>
              <a:buNone/>
            </a:pPr>
            <a:r>
              <a:rPr lang="en" sz="4700"/>
              <a:t>Team 5: Integration</a:t>
            </a:r>
            <a:endParaRPr sz="4700"/>
          </a:p>
          <a:p>
            <a:pPr indent="0" lvl="0" marL="0" rtl="0" algn="l">
              <a:lnSpc>
                <a:spcPct val="90000"/>
              </a:lnSpc>
              <a:spcBef>
                <a:spcPts val="0"/>
              </a:spcBef>
              <a:spcAft>
                <a:spcPts val="0"/>
              </a:spcAft>
              <a:buNone/>
            </a:pPr>
            <a:r>
              <a:rPr b="0" lang="en" sz="1700">
                <a:latin typeface="Overpass Mono Medium"/>
                <a:ea typeface="Overpass Mono Medium"/>
                <a:cs typeface="Overpass Mono Medium"/>
                <a:sym typeface="Overpass Mono Medium"/>
              </a:rPr>
              <a:t>CS5604: Information Storage and Retrieval</a:t>
            </a:r>
            <a:endParaRPr b="0" sz="1700">
              <a:latin typeface="Overpass Mono Medium"/>
              <a:ea typeface="Overpass Mono Medium"/>
              <a:cs typeface="Overpass Mono Medium"/>
              <a:sym typeface="Overpass Mono Medium"/>
            </a:endParaRPr>
          </a:p>
          <a:p>
            <a:pPr indent="0" lvl="0" marL="0" rtl="0" algn="l">
              <a:lnSpc>
                <a:spcPct val="90000"/>
              </a:lnSpc>
              <a:spcBef>
                <a:spcPts val="0"/>
              </a:spcBef>
              <a:spcAft>
                <a:spcPts val="0"/>
              </a:spcAft>
              <a:buNone/>
            </a:pPr>
            <a:r>
              <a:t/>
            </a:r>
            <a:endParaRPr b="0" sz="1400">
              <a:solidFill>
                <a:srgbClr val="DBDBDB"/>
              </a:solidFill>
              <a:latin typeface="Overpass Mono Medium"/>
              <a:ea typeface="Overpass Mono Medium"/>
              <a:cs typeface="Overpass Mono Medium"/>
              <a:sym typeface="Overpass Mono Medium"/>
            </a:endParaRPr>
          </a:p>
          <a:p>
            <a:pPr indent="0" lvl="0" marL="0" rtl="0" algn="l">
              <a:lnSpc>
                <a:spcPct val="150000"/>
              </a:lnSpc>
              <a:spcBef>
                <a:spcPts val="0"/>
              </a:spcBef>
              <a:spcAft>
                <a:spcPts val="0"/>
              </a:spcAft>
              <a:buNone/>
            </a:pPr>
            <a:r>
              <a:rPr b="0" lang="en" sz="1400">
                <a:solidFill>
                  <a:srgbClr val="DBDBDB"/>
                </a:solidFill>
                <a:latin typeface="Overpass Mono Medium"/>
                <a:ea typeface="Overpass Mono Medium"/>
                <a:cs typeface="Overpass Mono Medium"/>
                <a:sym typeface="Overpass Mono Medium"/>
              </a:rPr>
              <a:t>Advised by Dr. Edward Fox</a:t>
            </a:r>
            <a:endParaRPr b="0" sz="1400">
              <a:solidFill>
                <a:srgbClr val="DBDBDB"/>
              </a:solidFill>
              <a:latin typeface="Overpass Mono Medium"/>
              <a:ea typeface="Overpass Mono Medium"/>
              <a:cs typeface="Overpass Mono Medium"/>
              <a:sym typeface="Overpass Mono Medium"/>
            </a:endParaRPr>
          </a:p>
          <a:p>
            <a:pPr indent="0" lvl="0" marL="0" rtl="0" algn="l">
              <a:lnSpc>
                <a:spcPct val="150000"/>
              </a:lnSpc>
              <a:spcBef>
                <a:spcPts val="0"/>
              </a:spcBef>
              <a:spcAft>
                <a:spcPts val="0"/>
              </a:spcAft>
              <a:buNone/>
            </a:pPr>
            <a:r>
              <a:rPr b="0" lang="en" sz="1400">
                <a:solidFill>
                  <a:srgbClr val="DBDBDB"/>
                </a:solidFill>
                <a:latin typeface="Overpass Mono Medium"/>
                <a:ea typeface="Overpass Mono Medium"/>
                <a:cs typeface="Overpass Mono Medium"/>
                <a:sym typeface="Overpass Mono Medium"/>
              </a:rPr>
              <a:t>Blacksburg, VA 24061</a:t>
            </a:r>
            <a:endParaRPr b="0" sz="1400">
              <a:solidFill>
                <a:srgbClr val="DBDBDB"/>
              </a:solidFill>
              <a:latin typeface="Overpass Mono Medium"/>
              <a:ea typeface="Overpass Mono Medium"/>
              <a:cs typeface="Overpass Mono Medium"/>
              <a:sym typeface="Overpass Mono Medium"/>
            </a:endParaRPr>
          </a:p>
          <a:p>
            <a:pPr indent="0" lvl="0" marL="0" rtl="0" algn="l">
              <a:lnSpc>
                <a:spcPct val="150000"/>
              </a:lnSpc>
              <a:spcBef>
                <a:spcPts val="0"/>
              </a:spcBef>
              <a:spcAft>
                <a:spcPts val="0"/>
              </a:spcAft>
              <a:buNone/>
            </a:pPr>
            <a:r>
              <a:rPr b="0" lang="en" sz="1100">
                <a:solidFill>
                  <a:srgbClr val="DBDBDB"/>
                </a:solidFill>
                <a:latin typeface="Overpass Mono Medium"/>
                <a:ea typeface="Overpass Mono Medium"/>
                <a:cs typeface="Overpass Mono Medium"/>
                <a:sym typeface="Overpass Mono Medium"/>
              </a:rPr>
              <a:t>Dec. 06, 2022</a:t>
            </a:r>
            <a:endParaRPr b="0" sz="1100">
              <a:solidFill>
                <a:srgbClr val="DBDBDB"/>
              </a:solidFill>
              <a:latin typeface="Overpass Mono Medium"/>
              <a:ea typeface="Overpass Mono Medium"/>
              <a:cs typeface="Overpass Mono Medium"/>
              <a:sym typeface="Overpass Mono Medium"/>
            </a:endParaRPr>
          </a:p>
        </p:txBody>
      </p:sp>
      <p:sp>
        <p:nvSpPr>
          <p:cNvPr id="1339" name="Google Shape;1339;p109"/>
          <p:cNvSpPr txBox="1"/>
          <p:nvPr>
            <p:ph idx="1" type="subTitle"/>
          </p:nvPr>
        </p:nvSpPr>
        <p:spPr>
          <a:xfrm>
            <a:off x="790225" y="3405575"/>
            <a:ext cx="7259700" cy="453300"/>
          </a:xfrm>
          <a:prstGeom prst="rect">
            <a:avLst/>
          </a:prstGeom>
        </p:spPr>
        <p:txBody>
          <a:bodyPr anchorCtr="0" anchor="t" bIns="91425" lIns="91425" spcFirstLastPara="1" rIns="91425" wrap="square" tIns="0">
            <a:noAutofit/>
          </a:bodyPr>
          <a:lstStyle/>
          <a:p>
            <a:pPr indent="0" lvl="0" marL="0" rtl="0" algn="l">
              <a:spcBef>
                <a:spcPts val="0"/>
              </a:spcBef>
              <a:spcAft>
                <a:spcPts val="0"/>
              </a:spcAft>
              <a:buNone/>
            </a:pPr>
            <a:r>
              <a:rPr lang="en" sz="1400">
                <a:solidFill>
                  <a:schemeClr val="dk2"/>
                </a:solidFill>
              </a:rPr>
              <a:t>Aaron Travasso | Anmol Shukla | Harish Babu | Pallavi Sisodiya | Yuze Li</a:t>
            </a:r>
            <a:endParaRPr sz="1400">
              <a:solidFill>
                <a:schemeClr val="dk2"/>
              </a:solidFill>
            </a:endParaRPr>
          </a:p>
          <a:p>
            <a:pPr indent="0" lvl="0" marL="0" rtl="0" algn="l">
              <a:spcBef>
                <a:spcPts val="0"/>
              </a:spcBef>
              <a:spcAft>
                <a:spcPts val="0"/>
              </a:spcAft>
              <a:buNone/>
            </a:pPr>
            <a:r>
              <a:rPr lang="en" sz="1400">
                <a:solidFill>
                  <a:schemeClr val="dk2"/>
                </a:solidFill>
              </a:rPr>
              <a:t>Subject Matter Expert: Dhanush Dinesh</a:t>
            </a:r>
            <a:endParaRPr sz="1400">
              <a:solidFill>
                <a:schemeClr val="dk2"/>
              </a:solidFill>
            </a:endParaRPr>
          </a:p>
        </p:txBody>
      </p:sp>
      <p:pic>
        <p:nvPicPr>
          <p:cNvPr id="1340" name="Google Shape;1340;p109"/>
          <p:cNvPicPr preferRelativeResize="0"/>
          <p:nvPr/>
        </p:nvPicPr>
        <p:blipFill>
          <a:blip r:embed="rId3">
            <a:alphaModFix/>
          </a:blip>
          <a:stretch>
            <a:fillRect/>
          </a:stretch>
        </p:blipFill>
        <p:spPr>
          <a:xfrm>
            <a:off x="6871400" y="0"/>
            <a:ext cx="2272598" cy="12783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8" name="Shape 1398"/>
        <p:cNvGrpSpPr/>
        <p:nvPr/>
      </p:nvGrpSpPr>
      <p:grpSpPr>
        <a:xfrm>
          <a:off x="0" y="0"/>
          <a:ext cx="0" cy="0"/>
          <a:chOff x="0" y="0"/>
          <a:chExt cx="0" cy="0"/>
        </a:xfrm>
      </p:grpSpPr>
      <p:sp>
        <p:nvSpPr>
          <p:cNvPr id="1399" name="Google Shape;1399;p118"/>
          <p:cNvSpPr txBox="1"/>
          <p:nvPr>
            <p:ph idx="1" type="subTitle"/>
          </p:nvPr>
        </p:nvSpPr>
        <p:spPr>
          <a:xfrm flipH="1">
            <a:off x="720125" y="1132375"/>
            <a:ext cx="3666300" cy="3350400"/>
          </a:xfrm>
          <a:prstGeom prst="rect">
            <a:avLst/>
          </a:prstGeom>
        </p:spPr>
        <p:txBody>
          <a:bodyPr anchorCtr="0" anchor="t" bIns="91425" lIns="91425" spcFirstLastPara="1" rIns="91425" wrap="square" tIns="91425">
            <a:noAutofit/>
          </a:bodyPr>
          <a:lstStyle/>
          <a:p>
            <a:pPr indent="-317500" lvl="0" marL="457200" rtl="0" algn="just">
              <a:spcBef>
                <a:spcPts val="0"/>
              </a:spcBef>
              <a:spcAft>
                <a:spcPts val="0"/>
              </a:spcAft>
              <a:buSzPts val="1400"/>
              <a:buFont typeface="Anaheim"/>
              <a:buChar char="●"/>
            </a:pPr>
            <a:r>
              <a:rPr lang="en" sz="1400"/>
              <a:t>Helper code to generate reasoner [6]</a:t>
            </a:r>
            <a:endParaRPr sz="1400"/>
          </a:p>
          <a:p>
            <a:pPr indent="-317500" lvl="1" marL="914400" rtl="0" algn="just">
              <a:spcBef>
                <a:spcPts val="0"/>
              </a:spcBef>
              <a:spcAft>
                <a:spcPts val="0"/>
              </a:spcAft>
              <a:buSzPts val="1400"/>
              <a:buFont typeface="Anaheim"/>
              <a:buChar char="○"/>
            </a:pPr>
            <a:r>
              <a:rPr lang="en" sz="1400"/>
              <a:t>generateWorkflow()</a:t>
            </a:r>
            <a:endParaRPr sz="1400"/>
          </a:p>
          <a:p>
            <a:pPr indent="-317500" lvl="1" marL="914400" rtl="0" algn="just">
              <a:spcBef>
                <a:spcPts val="0"/>
              </a:spcBef>
              <a:spcAft>
                <a:spcPts val="0"/>
              </a:spcAft>
              <a:buSzPts val="1400"/>
              <a:buFont typeface="Anaheim"/>
              <a:buChar char="○"/>
            </a:pPr>
            <a:r>
              <a:rPr lang="en" sz="1400"/>
              <a:t>runWorkflow() </a:t>
            </a:r>
            <a:endParaRPr sz="1400"/>
          </a:p>
          <a:p>
            <a:pPr indent="-317500" lvl="1" marL="914400" rtl="0" algn="just">
              <a:spcBef>
                <a:spcPts val="0"/>
              </a:spcBef>
              <a:spcAft>
                <a:spcPts val="0"/>
              </a:spcAft>
              <a:buSzPts val="1400"/>
              <a:buFont typeface="Anaheim"/>
              <a:buChar char="○"/>
            </a:pPr>
            <a:r>
              <a:rPr lang="en" sz="1400"/>
              <a:t>getWorkflowStatus()</a:t>
            </a:r>
            <a:endParaRPr sz="1400"/>
          </a:p>
          <a:p>
            <a:pPr indent="-317500" lvl="0" marL="457200" rtl="0" algn="just">
              <a:spcBef>
                <a:spcPts val="0"/>
              </a:spcBef>
              <a:spcAft>
                <a:spcPts val="0"/>
              </a:spcAft>
              <a:buSzPts val="1400"/>
              <a:buChar char="●"/>
            </a:pPr>
            <a:r>
              <a:rPr lang="en" sz="1400"/>
              <a:t>List of container registries [2]</a:t>
            </a:r>
            <a:endParaRPr sz="1400"/>
          </a:p>
          <a:p>
            <a:pPr indent="0" lvl="0" marL="0" rtl="0" algn="just">
              <a:lnSpc>
                <a:spcPct val="150000"/>
              </a:lnSpc>
              <a:spcBef>
                <a:spcPts val="0"/>
              </a:spcBef>
              <a:spcAft>
                <a:spcPts val="0"/>
              </a:spcAft>
              <a:buNone/>
            </a:pPr>
            <a:r>
              <a:t/>
            </a:r>
            <a:endParaRPr sz="1400"/>
          </a:p>
        </p:txBody>
      </p:sp>
      <p:sp>
        <p:nvSpPr>
          <p:cNvPr id="1400" name="Google Shape;1400;p118"/>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How do I integrate this?</a:t>
            </a:r>
            <a:endParaRPr/>
          </a:p>
        </p:txBody>
      </p:sp>
      <p:pic>
        <p:nvPicPr>
          <p:cNvPr id="1401" name="Google Shape;1401;p118"/>
          <p:cNvPicPr preferRelativeResize="0"/>
          <p:nvPr/>
        </p:nvPicPr>
        <p:blipFill>
          <a:blip r:embed="rId3">
            <a:alphaModFix/>
          </a:blip>
          <a:stretch>
            <a:fillRect/>
          </a:stretch>
        </p:blipFill>
        <p:spPr>
          <a:xfrm>
            <a:off x="4039150" y="1132375"/>
            <a:ext cx="4384850" cy="34342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5" name="Shape 1405"/>
        <p:cNvGrpSpPr/>
        <p:nvPr/>
      </p:nvGrpSpPr>
      <p:grpSpPr>
        <a:xfrm>
          <a:off x="0" y="0"/>
          <a:ext cx="0" cy="0"/>
          <a:chOff x="0" y="0"/>
          <a:chExt cx="0" cy="0"/>
        </a:xfrm>
      </p:grpSpPr>
      <p:sp>
        <p:nvSpPr>
          <p:cNvPr id="1406" name="Google Shape;1406;p119"/>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p>
            <a:pPr indent="0" lvl="0" marL="0" rtl="0" algn="ctr">
              <a:spcBef>
                <a:spcPts val="0"/>
              </a:spcBef>
              <a:spcAft>
                <a:spcPts val="0"/>
              </a:spcAft>
              <a:buNone/>
            </a:pPr>
            <a:r>
              <a:rPr lang="en"/>
              <a:t>Workflow CRUD Interface</a:t>
            </a:r>
            <a:endParaRPr/>
          </a:p>
        </p:txBody>
      </p:sp>
      <p:sp>
        <p:nvSpPr>
          <p:cNvPr id="1407" name="Google Shape;1407;p119"/>
          <p:cNvSpPr txBox="1"/>
          <p:nvPr>
            <p:ph idx="2" type="title"/>
          </p:nvPr>
        </p:nvSpPr>
        <p:spPr>
          <a:xfrm>
            <a:off x="454800" y="2150850"/>
            <a:ext cx="8425200" cy="489600"/>
          </a:xfrm>
          <a:prstGeom prst="rect">
            <a:avLst/>
          </a:prstGeom>
        </p:spPr>
        <p:txBody>
          <a:bodyPr anchorCtr="0" anchor="b" bIns="0" lIns="91425" spcFirstLastPara="1" rIns="91425" wrap="square" tIns="0">
            <a:noAutofit/>
          </a:bodyPr>
          <a:lstStyle/>
          <a:p>
            <a:pPr indent="0" lvl="0" marL="0" rtl="0" algn="ctr">
              <a:spcBef>
                <a:spcPts val="0"/>
              </a:spcBef>
              <a:spcAft>
                <a:spcPts val="0"/>
              </a:spcAft>
              <a:buNone/>
            </a:pPr>
            <a:r>
              <a:rPr lang="en"/>
              <a:t>02</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1" name="Shape 1411"/>
        <p:cNvGrpSpPr/>
        <p:nvPr/>
      </p:nvGrpSpPr>
      <p:grpSpPr>
        <a:xfrm>
          <a:off x="0" y="0"/>
          <a:ext cx="0" cy="0"/>
          <a:chOff x="0" y="0"/>
          <a:chExt cx="0" cy="0"/>
        </a:xfrm>
      </p:grpSpPr>
      <p:pic>
        <p:nvPicPr>
          <p:cNvPr id="1412" name="Google Shape;1412;p120"/>
          <p:cNvPicPr preferRelativeResize="0"/>
          <p:nvPr/>
        </p:nvPicPr>
        <p:blipFill>
          <a:blip r:embed="rId3">
            <a:alphaModFix/>
          </a:blip>
          <a:stretch>
            <a:fillRect/>
          </a:stretch>
        </p:blipFill>
        <p:spPr>
          <a:xfrm>
            <a:off x="152400" y="409463"/>
            <a:ext cx="8839198" cy="432457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6" name="Shape 1416"/>
        <p:cNvGrpSpPr/>
        <p:nvPr/>
      </p:nvGrpSpPr>
      <p:grpSpPr>
        <a:xfrm>
          <a:off x="0" y="0"/>
          <a:ext cx="0" cy="0"/>
          <a:chOff x="0" y="0"/>
          <a:chExt cx="0" cy="0"/>
        </a:xfrm>
      </p:grpSpPr>
      <p:sp>
        <p:nvSpPr>
          <p:cNvPr id="1417" name="Google Shape;1417;p121"/>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8" name="Google Shape;1418;p121"/>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419" name="Google Shape;1419;p121"/>
          <p:cNvPicPr preferRelativeResize="0"/>
          <p:nvPr/>
        </p:nvPicPr>
        <p:blipFill>
          <a:blip r:embed="rId3">
            <a:alphaModFix/>
          </a:blip>
          <a:stretch>
            <a:fillRect/>
          </a:stretch>
        </p:blipFill>
        <p:spPr>
          <a:xfrm>
            <a:off x="158550" y="397475"/>
            <a:ext cx="8826901" cy="43485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3" name="Shape 1423"/>
        <p:cNvGrpSpPr/>
        <p:nvPr/>
      </p:nvGrpSpPr>
      <p:grpSpPr>
        <a:xfrm>
          <a:off x="0" y="0"/>
          <a:ext cx="0" cy="0"/>
          <a:chOff x="0" y="0"/>
          <a:chExt cx="0" cy="0"/>
        </a:xfrm>
      </p:grpSpPr>
      <p:sp>
        <p:nvSpPr>
          <p:cNvPr id="1424" name="Google Shape;1424;p122"/>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5" name="Google Shape;1425;p12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426" name="Google Shape;1426;p122"/>
          <p:cNvPicPr preferRelativeResize="0"/>
          <p:nvPr/>
        </p:nvPicPr>
        <p:blipFill>
          <a:blip r:embed="rId3">
            <a:alphaModFix/>
          </a:blip>
          <a:stretch>
            <a:fillRect/>
          </a:stretch>
        </p:blipFill>
        <p:spPr>
          <a:xfrm>
            <a:off x="291013" y="470725"/>
            <a:ext cx="8562086" cy="4202050"/>
          </a:xfrm>
          <a:prstGeom prst="rect">
            <a:avLst/>
          </a:prstGeom>
          <a:noFill/>
          <a:ln>
            <a:noFill/>
          </a:ln>
        </p:spPr>
      </p:pic>
      <p:sp>
        <p:nvSpPr>
          <p:cNvPr id="1427" name="Google Shape;1427;p122"/>
          <p:cNvSpPr txBox="1"/>
          <p:nvPr/>
        </p:nvSpPr>
        <p:spPr>
          <a:xfrm>
            <a:off x="633175" y="4712200"/>
            <a:ext cx="6712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Anaheim"/>
                <a:ea typeface="Anaheim"/>
                <a:cs typeface="Anaheim"/>
                <a:sym typeface="Anaheim"/>
              </a:rPr>
              <a:t>For the complete frontend, please check here [4]</a:t>
            </a:r>
            <a:endParaRPr>
              <a:solidFill>
                <a:schemeClr val="lt1"/>
              </a:solidFill>
              <a:latin typeface="Anaheim"/>
              <a:ea typeface="Anaheim"/>
              <a:cs typeface="Anaheim"/>
              <a:sym typeface="Anaheim"/>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1" name="Shape 1431"/>
        <p:cNvGrpSpPr/>
        <p:nvPr/>
      </p:nvGrpSpPr>
      <p:grpSpPr>
        <a:xfrm>
          <a:off x="0" y="0"/>
          <a:ext cx="0" cy="0"/>
          <a:chOff x="0" y="0"/>
          <a:chExt cx="0" cy="0"/>
        </a:xfrm>
      </p:grpSpPr>
      <p:sp>
        <p:nvSpPr>
          <p:cNvPr id="1432" name="Google Shape;1432;p123"/>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p>
            <a:pPr indent="0" lvl="0" marL="0" rtl="0" algn="ctr">
              <a:spcBef>
                <a:spcPts val="0"/>
              </a:spcBef>
              <a:spcAft>
                <a:spcPts val="0"/>
              </a:spcAft>
              <a:buNone/>
            </a:pPr>
            <a:r>
              <a:rPr lang="en"/>
              <a:t>Developer Operations</a:t>
            </a:r>
            <a:endParaRPr/>
          </a:p>
        </p:txBody>
      </p:sp>
      <p:sp>
        <p:nvSpPr>
          <p:cNvPr id="1433" name="Google Shape;1433;p123"/>
          <p:cNvSpPr txBox="1"/>
          <p:nvPr>
            <p:ph idx="2" type="title"/>
          </p:nvPr>
        </p:nvSpPr>
        <p:spPr>
          <a:xfrm>
            <a:off x="454800" y="2150850"/>
            <a:ext cx="8425200" cy="489600"/>
          </a:xfrm>
          <a:prstGeom prst="rect">
            <a:avLst/>
          </a:prstGeom>
        </p:spPr>
        <p:txBody>
          <a:bodyPr anchorCtr="0" anchor="b" bIns="0" lIns="91425" spcFirstLastPara="1" rIns="91425" wrap="square" tIns="0">
            <a:noAutofit/>
          </a:bodyPr>
          <a:lstStyle/>
          <a:p>
            <a:pPr indent="0" lvl="0" marL="0" rtl="0" algn="ctr">
              <a:spcBef>
                <a:spcPts val="0"/>
              </a:spcBef>
              <a:spcAft>
                <a:spcPts val="0"/>
              </a:spcAft>
              <a:buNone/>
            </a:pPr>
            <a:r>
              <a:rPr lang="en"/>
              <a:t>03</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7" name="Shape 1437"/>
        <p:cNvGrpSpPr/>
        <p:nvPr/>
      </p:nvGrpSpPr>
      <p:grpSpPr>
        <a:xfrm>
          <a:off x="0" y="0"/>
          <a:ext cx="0" cy="0"/>
          <a:chOff x="0" y="0"/>
          <a:chExt cx="0" cy="0"/>
        </a:xfrm>
      </p:grpSpPr>
      <p:sp>
        <p:nvSpPr>
          <p:cNvPr id="1438" name="Google Shape;1438;p124"/>
          <p:cNvSpPr txBox="1"/>
          <p:nvPr>
            <p:ph type="title"/>
          </p:nvPr>
        </p:nvSpPr>
        <p:spPr>
          <a:xfrm>
            <a:off x="4579531" y="1714800"/>
            <a:ext cx="3963300" cy="6690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CONTAINERIZATION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2" name="Shape 1442"/>
        <p:cNvGrpSpPr/>
        <p:nvPr/>
      </p:nvGrpSpPr>
      <p:grpSpPr>
        <a:xfrm>
          <a:off x="0" y="0"/>
          <a:ext cx="0" cy="0"/>
          <a:chOff x="0" y="0"/>
          <a:chExt cx="0" cy="0"/>
        </a:xfrm>
      </p:grpSpPr>
      <p:sp>
        <p:nvSpPr>
          <p:cNvPr id="1443" name="Google Shape;1443;p125"/>
          <p:cNvSpPr/>
          <p:nvPr/>
        </p:nvSpPr>
        <p:spPr>
          <a:xfrm>
            <a:off x="373800" y="593100"/>
            <a:ext cx="8119800" cy="3957300"/>
          </a:xfrm>
          <a:prstGeom prst="rect">
            <a:avLst/>
          </a:prstGeom>
          <a:solidFill>
            <a:srgbClr val="3039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125"/>
          <p:cNvSpPr/>
          <p:nvPr/>
        </p:nvSpPr>
        <p:spPr>
          <a:xfrm>
            <a:off x="599350" y="2993525"/>
            <a:ext cx="3716100" cy="14031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125"/>
          <p:cNvSpPr/>
          <p:nvPr/>
        </p:nvSpPr>
        <p:spPr>
          <a:xfrm>
            <a:off x="4667600" y="2993525"/>
            <a:ext cx="3716100" cy="14031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6" name="Google Shape;1446;p125"/>
          <p:cNvSpPr/>
          <p:nvPr/>
        </p:nvSpPr>
        <p:spPr>
          <a:xfrm>
            <a:off x="4667600" y="1035250"/>
            <a:ext cx="3716100" cy="14031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7" name="Google Shape;1447;p125"/>
          <p:cNvSpPr/>
          <p:nvPr/>
        </p:nvSpPr>
        <p:spPr>
          <a:xfrm>
            <a:off x="599350" y="1035250"/>
            <a:ext cx="3716100" cy="14031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125"/>
          <p:cNvSpPr/>
          <p:nvPr/>
        </p:nvSpPr>
        <p:spPr>
          <a:xfrm>
            <a:off x="730775" y="1212150"/>
            <a:ext cx="1167900" cy="112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PostgreSQL</a:t>
            </a:r>
            <a:endParaRPr b="1" sz="1200">
              <a:solidFill>
                <a:schemeClr val="lt1"/>
              </a:solidFill>
              <a:latin typeface="Crimson Text"/>
              <a:ea typeface="Crimson Text"/>
              <a:cs typeface="Crimson Text"/>
              <a:sym typeface="Crimson Text"/>
            </a:endParaRPr>
          </a:p>
        </p:txBody>
      </p:sp>
      <p:sp>
        <p:nvSpPr>
          <p:cNvPr id="1449" name="Google Shape;1449;p125"/>
          <p:cNvSpPr txBox="1"/>
          <p:nvPr/>
        </p:nvSpPr>
        <p:spPr>
          <a:xfrm>
            <a:off x="528763" y="696550"/>
            <a:ext cx="1613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2"/>
                </a:solidFill>
                <a:latin typeface="Overpass Mono"/>
                <a:ea typeface="Overpass Mono"/>
                <a:cs typeface="Overpass Mono"/>
                <a:sym typeface="Overpass Mono"/>
              </a:rPr>
              <a:t>TEAM-1</a:t>
            </a:r>
            <a:endParaRPr b="1" sz="200">
              <a:solidFill>
                <a:schemeClr val="dk2"/>
              </a:solidFill>
              <a:latin typeface="Crimson Text"/>
              <a:ea typeface="Crimson Text"/>
              <a:cs typeface="Crimson Text"/>
              <a:sym typeface="Crimson Text"/>
            </a:endParaRPr>
          </a:p>
        </p:txBody>
      </p:sp>
      <p:sp>
        <p:nvSpPr>
          <p:cNvPr id="1450" name="Google Shape;1450;p125"/>
          <p:cNvSpPr/>
          <p:nvPr/>
        </p:nvSpPr>
        <p:spPr>
          <a:xfrm>
            <a:off x="2017138" y="1200150"/>
            <a:ext cx="1167900" cy="1144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Python</a:t>
            </a:r>
            <a:br>
              <a:rPr b="1" lang="en" sz="1200">
                <a:solidFill>
                  <a:schemeClr val="lt1"/>
                </a:solidFill>
                <a:latin typeface="Crimson Text"/>
                <a:ea typeface="Crimson Text"/>
                <a:cs typeface="Crimson Text"/>
                <a:sym typeface="Crimson Text"/>
              </a:rPr>
            </a:br>
            <a:r>
              <a:rPr b="1" lang="en" sz="1200">
                <a:solidFill>
                  <a:schemeClr val="lt1"/>
                </a:solidFill>
                <a:latin typeface="Crimson Text"/>
                <a:ea typeface="Crimson Text"/>
                <a:cs typeface="Crimson Text"/>
                <a:sym typeface="Crimson Text"/>
              </a:rPr>
              <a:t>Jupyter</a:t>
            </a:r>
            <a:endParaRPr b="1" sz="1200">
              <a:solidFill>
                <a:schemeClr val="lt1"/>
              </a:solidFill>
              <a:latin typeface="Crimson Text"/>
              <a:ea typeface="Crimson Text"/>
              <a:cs typeface="Crimson Text"/>
              <a:sym typeface="Crimson Text"/>
            </a:endParaRPr>
          </a:p>
        </p:txBody>
      </p:sp>
      <p:sp>
        <p:nvSpPr>
          <p:cNvPr id="1451" name="Google Shape;1451;p125"/>
          <p:cNvSpPr/>
          <p:nvPr/>
        </p:nvSpPr>
        <p:spPr>
          <a:xfrm>
            <a:off x="3074925" y="1212075"/>
            <a:ext cx="1167900" cy="1144800"/>
          </a:xfrm>
          <a:prstGeom prst="rect">
            <a:avLst/>
          </a:prstGeom>
          <a:solidFill>
            <a:schemeClr val="accent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Virtuoso</a:t>
            </a:r>
            <a:endParaRPr b="1" sz="1200">
              <a:solidFill>
                <a:schemeClr val="lt1"/>
              </a:solidFill>
              <a:latin typeface="Crimson Text"/>
              <a:ea typeface="Crimson Text"/>
              <a:cs typeface="Crimson Text"/>
              <a:sym typeface="Crimson Text"/>
            </a:endParaRPr>
          </a:p>
        </p:txBody>
      </p:sp>
      <p:sp>
        <p:nvSpPr>
          <p:cNvPr id="1452" name="Google Shape;1452;p125"/>
          <p:cNvSpPr/>
          <p:nvPr/>
        </p:nvSpPr>
        <p:spPr>
          <a:xfrm>
            <a:off x="5348575" y="1224075"/>
            <a:ext cx="1167900" cy="112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Jupyter Notebook</a:t>
            </a:r>
            <a:endParaRPr b="1" sz="1200">
              <a:solidFill>
                <a:schemeClr val="lt1"/>
              </a:solidFill>
              <a:latin typeface="Crimson Text"/>
              <a:ea typeface="Crimson Text"/>
              <a:cs typeface="Crimson Text"/>
              <a:sym typeface="Crimson Text"/>
            </a:endParaRPr>
          </a:p>
        </p:txBody>
      </p:sp>
      <p:sp>
        <p:nvSpPr>
          <p:cNvPr id="1453" name="Google Shape;1453;p125"/>
          <p:cNvSpPr/>
          <p:nvPr/>
        </p:nvSpPr>
        <p:spPr>
          <a:xfrm>
            <a:off x="6647550" y="1224075"/>
            <a:ext cx="1167900" cy="112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Elasticsearch</a:t>
            </a:r>
            <a:endParaRPr b="1" sz="1200">
              <a:solidFill>
                <a:schemeClr val="lt1"/>
              </a:solidFill>
              <a:latin typeface="Crimson Text"/>
              <a:ea typeface="Crimson Text"/>
              <a:cs typeface="Crimson Text"/>
              <a:sym typeface="Crimson Text"/>
            </a:endParaRPr>
          </a:p>
        </p:txBody>
      </p:sp>
      <p:sp>
        <p:nvSpPr>
          <p:cNvPr id="1454" name="Google Shape;1454;p125"/>
          <p:cNvSpPr/>
          <p:nvPr/>
        </p:nvSpPr>
        <p:spPr>
          <a:xfrm>
            <a:off x="1011185" y="3222150"/>
            <a:ext cx="1258200" cy="102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PyTorch with CUDA</a:t>
            </a:r>
            <a:endParaRPr b="1" sz="1200">
              <a:solidFill>
                <a:schemeClr val="lt1"/>
              </a:solidFill>
              <a:latin typeface="Crimson Text"/>
              <a:ea typeface="Crimson Text"/>
              <a:cs typeface="Crimson Text"/>
              <a:sym typeface="Crimson Text"/>
            </a:endParaRPr>
          </a:p>
        </p:txBody>
      </p:sp>
      <p:sp>
        <p:nvSpPr>
          <p:cNvPr id="1455" name="Google Shape;1455;p125"/>
          <p:cNvSpPr/>
          <p:nvPr/>
        </p:nvSpPr>
        <p:spPr>
          <a:xfrm>
            <a:off x="4699550" y="3036175"/>
            <a:ext cx="1167900" cy="126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PyTorch &amp; other dependencies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u="sng">
                <a:solidFill>
                  <a:schemeClr val="lt1"/>
                </a:solidFill>
                <a:latin typeface="Crimson Text"/>
                <a:ea typeface="Crimson Text"/>
                <a:cs typeface="Crimson Text"/>
                <a:sym typeface="Crimson Text"/>
              </a:rPr>
              <a:t>Segmentation</a:t>
            </a:r>
            <a:endParaRPr b="1" sz="1200" u="sng">
              <a:solidFill>
                <a:schemeClr val="lt1"/>
              </a:solidFill>
              <a:latin typeface="Crimson Text"/>
              <a:ea typeface="Crimson Text"/>
              <a:cs typeface="Crimson Text"/>
              <a:sym typeface="Crimson Text"/>
            </a:endParaRPr>
          </a:p>
        </p:txBody>
      </p:sp>
      <p:sp>
        <p:nvSpPr>
          <p:cNvPr id="1456" name="Google Shape;1456;p125"/>
          <p:cNvSpPr/>
          <p:nvPr/>
        </p:nvSpPr>
        <p:spPr>
          <a:xfrm>
            <a:off x="5955650" y="3036175"/>
            <a:ext cx="1167900" cy="126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PyTorch &amp; other dependencies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u="sng">
                <a:solidFill>
                  <a:schemeClr val="lt1"/>
                </a:solidFill>
                <a:latin typeface="Crimson Text"/>
                <a:ea typeface="Crimson Text"/>
                <a:cs typeface="Crimson Text"/>
                <a:sym typeface="Crimson Text"/>
              </a:rPr>
              <a:t>Summaries</a:t>
            </a:r>
            <a:endParaRPr b="1" sz="1200" u="sng">
              <a:solidFill>
                <a:schemeClr val="lt1"/>
              </a:solidFill>
              <a:latin typeface="Crimson Text"/>
              <a:ea typeface="Crimson Text"/>
              <a:cs typeface="Crimson Text"/>
              <a:sym typeface="Crimson Text"/>
            </a:endParaRPr>
          </a:p>
        </p:txBody>
      </p:sp>
      <p:sp>
        <p:nvSpPr>
          <p:cNvPr id="1457" name="Google Shape;1457;p125"/>
          <p:cNvSpPr/>
          <p:nvPr/>
        </p:nvSpPr>
        <p:spPr>
          <a:xfrm>
            <a:off x="7211750" y="3036175"/>
            <a:ext cx="1167900" cy="126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PyTorch &amp; other dependencies -</a:t>
            </a:r>
            <a:endParaRPr b="1" sz="1200">
              <a:solidFill>
                <a:schemeClr val="lt1"/>
              </a:solidFill>
              <a:latin typeface="Crimson Text"/>
              <a:ea typeface="Crimson Text"/>
              <a:cs typeface="Crimson Text"/>
              <a:sym typeface="Crimson Text"/>
            </a:endParaRPr>
          </a:p>
          <a:p>
            <a:pPr indent="0" lvl="0" marL="0" rtl="0" algn="ctr">
              <a:spcBef>
                <a:spcPts val="0"/>
              </a:spcBef>
              <a:spcAft>
                <a:spcPts val="0"/>
              </a:spcAft>
              <a:buNone/>
            </a:pPr>
            <a:r>
              <a:rPr b="1" lang="en" sz="1200" u="sng">
                <a:solidFill>
                  <a:schemeClr val="lt1"/>
                </a:solidFill>
                <a:latin typeface="Crimson Text"/>
                <a:ea typeface="Crimson Text"/>
                <a:cs typeface="Crimson Text"/>
                <a:sym typeface="Crimson Text"/>
              </a:rPr>
              <a:t>Classification</a:t>
            </a:r>
            <a:endParaRPr b="1" sz="1200" u="sng">
              <a:solidFill>
                <a:schemeClr val="lt1"/>
              </a:solidFill>
              <a:latin typeface="Crimson Text"/>
              <a:ea typeface="Crimson Text"/>
              <a:cs typeface="Crimson Text"/>
              <a:sym typeface="Crimson Text"/>
            </a:endParaRPr>
          </a:p>
        </p:txBody>
      </p:sp>
      <p:pic>
        <p:nvPicPr>
          <p:cNvPr id="1458" name="Google Shape;1458;p125"/>
          <p:cNvPicPr preferRelativeResize="0"/>
          <p:nvPr/>
        </p:nvPicPr>
        <p:blipFill>
          <a:blip r:embed="rId3">
            <a:alphaModFix/>
          </a:blip>
          <a:stretch>
            <a:fillRect/>
          </a:stretch>
        </p:blipFill>
        <p:spPr>
          <a:xfrm>
            <a:off x="1029466" y="1697813"/>
            <a:ext cx="570534" cy="633150"/>
          </a:xfrm>
          <a:prstGeom prst="rect">
            <a:avLst/>
          </a:prstGeom>
          <a:noFill/>
          <a:ln>
            <a:noFill/>
          </a:ln>
        </p:spPr>
      </p:pic>
      <p:pic>
        <p:nvPicPr>
          <p:cNvPr id="1459" name="Google Shape;1459;p125"/>
          <p:cNvPicPr preferRelativeResize="0"/>
          <p:nvPr/>
        </p:nvPicPr>
        <p:blipFill>
          <a:blip r:embed="rId4">
            <a:alphaModFix/>
          </a:blip>
          <a:stretch>
            <a:fillRect/>
          </a:stretch>
        </p:blipFill>
        <p:spPr>
          <a:xfrm>
            <a:off x="2319763" y="1703091"/>
            <a:ext cx="489325" cy="489295"/>
          </a:xfrm>
          <a:prstGeom prst="rect">
            <a:avLst/>
          </a:prstGeom>
          <a:noFill/>
          <a:ln>
            <a:noFill/>
          </a:ln>
        </p:spPr>
      </p:pic>
      <p:pic>
        <p:nvPicPr>
          <p:cNvPr id="1460" name="Google Shape;1460;p125"/>
          <p:cNvPicPr preferRelativeResize="0"/>
          <p:nvPr/>
        </p:nvPicPr>
        <p:blipFill rotWithShape="1">
          <a:blip r:embed="rId5">
            <a:alphaModFix/>
          </a:blip>
          <a:srcRect b="0" l="0" r="70695" t="0"/>
          <a:stretch/>
        </p:blipFill>
        <p:spPr>
          <a:xfrm>
            <a:off x="3467767" y="1779300"/>
            <a:ext cx="382206" cy="384900"/>
          </a:xfrm>
          <a:prstGeom prst="rect">
            <a:avLst/>
          </a:prstGeom>
          <a:noFill/>
          <a:ln>
            <a:noFill/>
          </a:ln>
        </p:spPr>
      </p:pic>
      <p:pic>
        <p:nvPicPr>
          <p:cNvPr id="1461" name="Google Shape;1461;p125"/>
          <p:cNvPicPr preferRelativeResize="0"/>
          <p:nvPr/>
        </p:nvPicPr>
        <p:blipFill>
          <a:blip r:embed="rId4">
            <a:alphaModFix/>
          </a:blip>
          <a:stretch>
            <a:fillRect/>
          </a:stretch>
        </p:blipFill>
        <p:spPr>
          <a:xfrm>
            <a:off x="5687863" y="1747879"/>
            <a:ext cx="489325" cy="489295"/>
          </a:xfrm>
          <a:prstGeom prst="rect">
            <a:avLst/>
          </a:prstGeom>
          <a:noFill/>
          <a:ln>
            <a:noFill/>
          </a:ln>
        </p:spPr>
      </p:pic>
      <p:pic>
        <p:nvPicPr>
          <p:cNvPr id="1462" name="Google Shape;1462;p125"/>
          <p:cNvPicPr preferRelativeResize="0"/>
          <p:nvPr/>
        </p:nvPicPr>
        <p:blipFill rotWithShape="1">
          <a:blip r:embed="rId6">
            <a:alphaModFix/>
          </a:blip>
          <a:srcRect b="26346" l="0" r="0" t="0"/>
          <a:stretch/>
        </p:blipFill>
        <p:spPr>
          <a:xfrm>
            <a:off x="6978625" y="1774801"/>
            <a:ext cx="570525" cy="498287"/>
          </a:xfrm>
          <a:prstGeom prst="rect">
            <a:avLst/>
          </a:prstGeom>
          <a:noFill/>
          <a:ln>
            <a:noFill/>
          </a:ln>
        </p:spPr>
      </p:pic>
      <p:pic>
        <p:nvPicPr>
          <p:cNvPr id="1463" name="Google Shape;1463;p125"/>
          <p:cNvPicPr preferRelativeResize="0"/>
          <p:nvPr/>
        </p:nvPicPr>
        <p:blipFill>
          <a:blip r:embed="rId7">
            <a:alphaModFix/>
          </a:blip>
          <a:stretch>
            <a:fillRect/>
          </a:stretch>
        </p:blipFill>
        <p:spPr>
          <a:xfrm>
            <a:off x="1485163" y="3823075"/>
            <a:ext cx="342444" cy="384900"/>
          </a:xfrm>
          <a:prstGeom prst="rect">
            <a:avLst/>
          </a:prstGeom>
          <a:noFill/>
          <a:ln>
            <a:noFill/>
          </a:ln>
        </p:spPr>
      </p:pic>
      <p:sp>
        <p:nvSpPr>
          <p:cNvPr id="1464" name="Google Shape;1464;p125"/>
          <p:cNvSpPr/>
          <p:nvPr/>
        </p:nvSpPr>
        <p:spPr>
          <a:xfrm>
            <a:off x="2537477" y="3222150"/>
            <a:ext cx="1258200" cy="102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lt1"/>
                </a:solidFill>
                <a:latin typeface="Crimson Text"/>
                <a:ea typeface="Crimson Text"/>
                <a:cs typeface="Crimson Text"/>
                <a:sym typeface="Crimson Text"/>
              </a:rPr>
              <a:t>PyTorch with CUDA</a:t>
            </a:r>
            <a:endParaRPr b="1" sz="1200">
              <a:solidFill>
                <a:schemeClr val="lt1"/>
              </a:solidFill>
              <a:latin typeface="Crimson Text"/>
              <a:ea typeface="Crimson Text"/>
              <a:cs typeface="Crimson Text"/>
              <a:sym typeface="Crimson Text"/>
            </a:endParaRPr>
          </a:p>
        </p:txBody>
      </p:sp>
      <p:pic>
        <p:nvPicPr>
          <p:cNvPr id="1465" name="Google Shape;1465;p125"/>
          <p:cNvPicPr preferRelativeResize="0"/>
          <p:nvPr/>
        </p:nvPicPr>
        <p:blipFill>
          <a:blip r:embed="rId7">
            <a:alphaModFix/>
          </a:blip>
          <a:stretch>
            <a:fillRect/>
          </a:stretch>
        </p:blipFill>
        <p:spPr>
          <a:xfrm>
            <a:off x="3005568" y="3823075"/>
            <a:ext cx="342444" cy="384900"/>
          </a:xfrm>
          <a:prstGeom prst="rect">
            <a:avLst/>
          </a:prstGeom>
          <a:noFill/>
          <a:ln>
            <a:noFill/>
          </a:ln>
        </p:spPr>
      </p:pic>
      <p:pic>
        <p:nvPicPr>
          <p:cNvPr id="1466" name="Google Shape;1466;p125"/>
          <p:cNvPicPr preferRelativeResize="0"/>
          <p:nvPr/>
        </p:nvPicPr>
        <p:blipFill>
          <a:blip r:embed="rId7">
            <a:alphaModFix/>
          </a:blip>
          <a:stretch>
            <a:fillRect/>
          </a:stretch>
        </p:blipFill>
        <p:spPr>
          <a:xfrm>
            <a:off x="5168718" y="3935300"/>
            <a:ext cx="342444" cy="384900"/>
          </a:xfrm>
          <a:prstGeom prst="rect">
            <a:avLst/>
          </a:prstGeom>
          <a:noFill/>
          <a:ln>
            <a:noFill/>
          </a:ln>
        </p:spPr>
      </p:pic>
      <p:pic>
        <p:nvPicPr>
          <p:cNvPr id="1467" name="Google Shape;1467;p125"/>
          <p:cNvPicPr preferRelativeResize="0"/>
          <p:nvPr/>
        </p:nvPicPr>
        <p:blipFill>
          <a:blip r:embed="rId7">
            <a:alphaModFix/>
          </a:blip>
          <a:stretch>
            <a:fillRect/>
          </a:stretch>
        </p:blipFill>
        <p:spPr>
          <a:xfrm>
            <a:off x="6444580" y="3935300"/>
            <a:ext cx="342444" cy="384900"/>
          </a:xfrm>
          <a:prstGeom prst="rect">
            <a:avLst/>
          </a:prstGeom>
          <a:noFill/>
          <a:ln>
            <a:noFill/>
          </a:ln>
        </p:spPr>
      </p:pic>
      <p:pic>
        <p:nvPicPr>
          <p:cNvPr id="1468" name="Google Shape;1468;p125"/>
          <p:cNvPicPr preferRelativeResize="0"/>
          <p:nvPr/>
        </p:nvPicPr>
        <p:blipFill>
          <a:blip r:embed="rId7">
            <a:alphaModFix/>
          </a:blip>
          <a:stretch>
            <a:fillRect/>
          </a:stretch>
        </p:blipFill>
        <p:spPr>
          <a:xfrm>
            <a:off x="7654005" y="3935300"/>
            <a:ext cx="342444" cy="384900"/>
          </a:xfrm>
          <a:prstGeom prst="rect">
            <a:avLst/>
          </a:prstGeom>
          <a:noFill/>
          <a:ln>
            <a:noFill/>
          </a:ln>
        </p:spPr>
      </p:pic>
      <p:sp>
        <p:nvSpPr>
          <p:cNvPr id="1469" name="Google Shape;1469;p125"/>
          <p:cNvSpPr txBox="1"/>
          <p:nvPr/>
        </p:nvSpPr>
        <p:spPr>
          <a:xfrm>
            <a:off x="4667600" y="696550"/>
            <a:ext cx="1613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2"/>
                </a:solidFill>
                <a:latin typeface="Overpass Mono"/>
                <a:ea typeface="Overpass Mono"/>
                <a:cs typeface="Overpass Mono"/>
                <a:sym typeface="Overpass Mono"/>
              </a:rPr>
              <a:t>TEAM-2</a:t>
            </a:r>
            <a:endParaRPr b="1" sz="200">
              <a:solidFill>
                <a:schemeClr val="dk2"/>
              </a:solidFill>
              <a:latin typeface="Crimson Text"/>
              <a:ea typeface="Crimson Text"/>
              <a:cs typeface="Crimson Text"/>
              <a:sym typeface="Crimson Text"/>
            </a:endParaRPr>
          </a:p>
        </p:txBody>
      </p:sp>
      <p:sp>
        <p:nvSpPr>
          <p:cNvPr id="1470" name="Google Shape;1470;p125"/>
          <p:cNvSpPr txBox="1"/>
          <p:nvPr/>
        </p:nvSpPr>
        <p:spPr>
          <a:xfrm>
            <a:off x="655963" y="2660900"/>
            <a:ext cx="1613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2"/>
                </a:solidFill>
                <a:latin typeface="Overpass Mono"/>
                <a:ea typeface="Overpass Mono"/>
                <a:cs typeface="Overpass Mono"/>
                <a:sym typeface="Overpass Mono"/>
              </a:rPr>
              <a:t>TEAM-3</a:t>
            </a:r>
            <a:endParaRPr b="1" sz="200">
              <a:solidFill>
                <a:schemeClr val="dk2"/>
              </a:solidFill>
              <a:latin typeface="Crimson Text"/>
              <a:ea typeface="Crimson Text"/>
              <a:cs typeface="Crimson Text"/>
              <a:sym typeface="Crimson Text"/>
            </a:endParaRPr>
          </a:p>
        </p:txBody>
      </p:sp>
      <p:sp>
        <p:nvSpPr>
          <p:cNvPr id="1471" name="Google Shape;1471;p125"/>
          <p:cNvSpPr txBox="1"/>
          <p:nvPr/>
        </p:nvSpPr>
        <p:spPr>
          <a:xfrm>
            <a:off x="4699538" y="2660888"/>
            <a:ext cx="1613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2"/>
                </a:solidFill>
                <a:latin typeface="Overpass Mono"/>
                <a:ea typeface="Overpass Mono"/>
                <a:cs typeface="Overpass Mono"/>
                <a:sym typeface="Overpass Mono"/>
              </a:rPr>
              <a:t>TEAM-4</a:t>
            </a:r>
            <a:endParaRPr b="1" sz="200">
              <a:solidFill>
                <a:schemeClr val="dk2"/>
              </a:solidFill>
              <a:latin typeface="Crimson Text"/>
              <a:ea typeface="Crimson Text"/>
              <a:cs typeface="Crimson Text"/>
              <a:sym typeface="Crimson Tex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5" name="Shape 1475"/>
        <p:cNvGrpSpPr/>
        <p:nvPr/>
      </p:nvGrpSpPr>
      <p:grpSpPr>
        <a:xfrm>
          <a:off x="0" y="0"/>
          <a:ext cx="0" cy="0"/>
          <a:chOff x="0" y="0"/>
          <a:chExt cx="0" cy="0"/>
        </a:xfrm>
      </p:grpSpPr>
      <p:sp>
        <p:nvSpPr>
          <p:cNvPr id="1476" name="Google Shape;1476;p126"/>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126"/>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1478" name="Google Shape;1478;p126"/>
          <p:cNvPicPr preferRelativeResize="0"/>
          <p:nvPr/>
        </p:nvPicPr>
        <p:blipFill>
          <a:blip r:embed="rId3">
            <a:alphaModFix/>
          </a:blip>
          <a:stretch>
            <a:fillRect/>
          </a:stretch>
        </p:blipFill>
        <p:spPr>
          <a:xfrm>
            <a:off x="884050" y="447150"/>
            <a:ext cx="7375898" cy="42492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2" name="Shape 1482"/>
        <p:cNvGrpSpPr/>
        <p:nvPr/>
      </p:nvGrpSpPr>
      <p:grpSpPr>
        <a:xfrm>
          <a:off x="0" y="0"/>
          <a:ext cx="0" cy="0"/>
          <a:chOff x="0" y="0"/>
          <a:chExt cx="0" cy="0"/>
        </a:xfrm>
      </p:grpSpPr>
      <p:sp>
        <p:nvSpPr>
          <p:cNvPr id="1483" name="Google Shape;1483;p127"/>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Cluster statistics</a:t>
            </a:r>
            <a:endParaRPr/>
          </a:p>
        </p:txBody>
      </p:sp>
      <p:sp>
        <p:nvSpPr>
          <p:cNvPr id="1484" name="Google Shape;1484;p127"/>
          <p:cNvSpPr txBox="1"/>
          <p:nvPr>
            <p:ph idx="1" type="subTitle"/>
          </p:nvPr>
        </p:nvSpPr>
        <p:spPr>
          <a:xfrm flipH="1">
            <a:off x="720000" y="1140725"/>
            <a:ext cx="7704000" cy="3294000"/>
          </a:xfrm>
          <a:prstGeom prst="rect">
            <a:avLst/>
          </a:prstGeom>
        </p:spPr>
        <p:txBody>
          <a:bodyPr anchorCtr="0" anchor="t" bIns="91425" lIns="91425" spcFirstLastPara="1" rIns="91425" wrap="square" tIns="91425">
            <a:noAutofit/>
          </a:bodyPr>
          <a:lstStyle/>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45 Deployments </a:t>
            </a:r>
            <a:endParaRPr sz="1900">
              <a:latin typeface="Overpass Mono"/>
              <a:ea typeface="Overpass Mono"/>
              <a:cs typeface="Overpass Mono"/>
              <a:sym typeface="Overpass Mono"/>
            </a:endParaRPr>
          </a:p>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40 Ingresses</a:t>
            </a:r>
            <a:endParaRPr sz="1900">
              <a:latin typeface="Overpass Mono"/>
              <a:ea typeface="Overpass Mono"/>
              <a:cs typeface="Overpass Mono"/>
              <a:sym typeface="Overpass Mono"/>
            </a:endParaRPr>
          </a:p>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39 Pods </a:t>
            </a:r>
            <a:endParaRPr sz="1900">
              <a:latin typeface="Overpass Mono"/>
              <a:ea typeface="Overpass Mono"/>
              <a:cs typeface="Overpass Mono"/>
              <a:sym typeface="Overpass Mono"/>
            </a:endParaRPr>
          </a:p>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180 Services </a:t>
            </a:r>
            <a:endParaRPr sz="1900">
              <a:latin typeface="Overpass Mono"/>
              <a:ea typeface="Overpass Mono"/>
              <a:cs typeface="Overpass Mono"/>
              <a:sym typeface="Overpass Mono"/>
            </a:endParaRPr>
          </a:p>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13 Secrets </a:t>
            </a:r>
            <a:endParaRPr sz="1900">
              <a:latin typeface="Overpass Mono"/>
              <a:ea typeface="Overpass Mono"/>
              <a:cs typeface="Overpass Mono"/>
              <a:sym typeface="Overpass Mono"/>
            </a:endParaRPr>
          </a:p>
          <a:p>
            <a:pPr indent="-349250" lvl="0" marL="457200" rtl="0" algn="l">
              <a:lnSpc>
                <a:spcPct val="115000"/>
              </a:lnSpc>
              <a:spcBef>
                <a:spcPts val="0"/>
              </a:spcBef>
              <a:spcAft>
                <a:spcPts val="0"/>
              </a:spcAft>
              <a:buSzPts val="1900"/>
              <a:buFont typeface="Overpass Mono"/>
              <a:buChar char="-"/>
            </a:pPr>
            <a:r>
              <a:rPr lang="en" sz="1900">
                <a:latin typeface="Overpass Mono"/>
                <a:ea typeface="Overpass Mono"/>
                <a:cs typeface="Overpass Mono"/>
                <a:sym typeface="Overpass Mono"/>
              </a:rPr>
              <a:t>Volumes</a:t>
            </a:r>
            <a:endParaRPr sz="1900">
              <a:latin typeface="Overpass Mono"/>
              <a:ea typeface="Overpass Mono"/>
              <a:cs typeface="Overpass Mono"/>
              <a:sym typeface="Overpass Mono"/>
            </a:endParaRPr>
          </a:p>
          <a:p>
            <a:pPr indent="-349250" lvl="1" marL="914400" rtl="0" algn="l">
              <a:lnSpc>
                <a:spcPct val="115000"/>
              </a:lnSpc>
              <a:spcBef>
                <a:spcPts val="0"/>
              </a:spcBef>
              <a:spcAft>
                <a:spcPts val="0"/>
              </a:spcAft>
              <a:buSzPts val="1900"/>
              <a:buChar char="-"/>
            </a:pPr>
            <a:r>
              <a:rPr lang="en" sz="1900">
                <a:latin typeface="Overpass Mono"/>
                <a:ea typeface="Overpass Mono"/>
                <a:cs typeface="Overpass Mono"/>
                <a:sym typeface="Overpass Mono"/>
              </a:rPr>
              <a:t>CEPH</a:t>
            </a:r>
            <a:r>
              <a:rPr baseline="30000" lang="en" sz="1900">
                <a:latin typeface="Overpass Mono"/>
                <a:ea typeface="Overpass Mono"/>
                <a:cs typeface="Overpass Mono"/>
                <a:sym typeface="Overpass Mono"/>
              </a:rPr>
              <a:t>1</a:t>
            </a:r>
            <a:r>
              <a:rPr lang="en" sz="1900">
                <a:latin typeface="Overpass Mono"/>
                <a:ea typeface="Overpass Mono"/>
                <a:cs typeface="Overpass Mono"/>
                <a:sym typeface="Overpass Mono"/>
              </a:rPr>
              <a:t>: </a:t>
            </a:r>
            <a:r>
              <a:rPr lang="en" sz="1900" u="sng">
                <a:solidFill>
                  <a:schemeClr val="hlink"/>
                </a:solidFill>
                <a:latin typeface="Overpass Mono"/>
                <a:ea typeface="Overpass Mono"/>
                <a:cs typeface="Overpass Mono"/>
                <a:sym typeface="Overpass Mono"/>
                <a:hlinkClick r:id="rId3"/>
              </a:rPr>
              <a:t>e</a:t>
            </a:r>
            <a:r>
              <a:rPr lang="en" sz="1900" u="sng">
                <a:solidFill>
                  <a:schemeClr val="hlink"/>
                </a:solidFill>
                <a:latin typeface="Overpass Mono"/>
                <a:ea typeface="Overpass Mono"/>
                <a:cs typeface="Overpass Mono"/>
                <a:sym typeface="Overpass Mono"/>
                <a:hlinkClick r:id="rId4"/>
              </a:rPr>
              <a:t>td-cephfs-cs5604-pv</a:t>
            </a:r>
            <a:r>
              <a:rPr lang="en" sz="1900">
                <a:latin typeface="Overpass Mono"/>
                <a:ea typeface="Overpass Mono"/>
                <a:cs typeface="Overpass Mono"/>
                <a:sym typeface="Overpass Mono"/>
              </a:rPr>
              <a:t>: </a:t>
            </a:r>
            <a:endParaRPr sz="1900">
              <a:latin typeface="Overpass Mono"/>
              <a:ea typeface="Overpass Mono"/>
              <a:cs typeface="Overpass Mono"/>
              <a:sym typeface="Overpass Mono"/>
            </a:endParaRPr>
          </a:p>
          <a:p>
            <a:pPr indent="-323850" lvl="2" marL="1371600" rtl="0" algn="l">
              <a:lnSpc>
                <a:spcPct val="115000"/>
              </a:lnSpc>
              <a:spcBef>
                <a:spcPts val="0"/>
              </a:spcBef>
              <a:spcAft>
                <a:spcPts val="0"/>
              </a:spcAft>
              <a:buSzPts val="1500"/>
              <a:buFont typeface="Overpass Mono"/>
              <a:buChar char="-"/>
            </a:pPr>
            <a:r>
              <a:rPr lang="en" sz="1500">
                <a:latin typeface="Overpass Mono"/>
                <a:ea typeface="Overpass Mono"/>
                <a:cs typeface="Overpass Mono"/>
                <a:sym typeface="Overpass Mono"/>
              </a:rPr>
              <a:t>Total: 19TB, Used: 13T,  Available: 6.3T, Used: 66%</a:t>
            </a:r>
            <a:endParaRPr sz="1900">
              <a:latin typeface="Overpass Mono"/>
              <a:ea typeface="Overpass Mono"/>
              <a:cs typeface="Overpass Mono"/>
              <a:sym typeface="Overpass Mono"/>
            </a:endParaRPr>
          </a:p>
        </p:txBody>
      </p:sp>
      <p:sp>
        <p:nvSpPr>
          <p:cNvPr id="1485" name="Google Shape;1485;p127"/>
          <p:cNvSpPr txBox="1"/>
          <p:nvPr/>
        </p:nvSpPr>
        <p:spPr>
          <a:xfrm>
            <a:off x="720000" y="4563250"/>
            <a:ext cx="7704000" cy="354000"/>
          </a:xfrm>
          <a:prstGeom prst="rect">
            <a:avLst/>
          </a:prstGeom>
          <a:noFill/>
          <a:ln>
            <a:noFill/>
          </a:ln>
        </p:spPr>
        <p:txBody>
          <a:bodyPr anchorCtr="0" anchor="t" bIns="91425" lIns="91425" spcFirstLastPara="1" rIns="91425" wrap="square" tIns="91425">
            <a:spAutoFit/>
          </a:bodyPr>
          <a:lstStyle/>
          <a:p>
            <a:pPr indent="-298450" lvl="0" marL="457200" rtl="0" algn="l">
              <a:spcBef>
                <a:spcPts val="0"/>
              </a:spcBef>
              <a:spcAft>
                <a:spcPts val="0"/>
              </a:spcAft>
              <a:buClr>
                <a:schemeClr val="lt1"/>
              </a:buClr>
              <a:buSzPts val="1100"/>
              <a:buFont typeface="Anaheim"/>
              <a:buAutoNum type="arabicPeriod"/>
            </a:pPr>
            <a:r>
              <a:rPr lang="en" sz="1100">
                <a:solidFill>
                  <a:schemeClr val="lt1"/>
                </a:solidFill>
                <a:latin typeface="Anaheim"/>
                <a:ea typeface="Anaheim"/>
                <a:cs typeface="Anaheim"/>
                <a:sym typeface="Anaheim"/>
              </a:rPr>
              <a:t>Although the total capacity is 19TB, due to it being a shared space, it was recommended to use no more than 4TB.</a:t>
            </a:r>
            <a:endParaRPr sz="1100">
              <a:solidFill>
                <a:schemeClr val="lt1"/>
              </a:solidFill>
              <a:latin typeface="Anaheim"/>
              <a:ea typeface="Anaheim"/>
              <a:cs typeface="Anaheim"/>
              <a:sym typeface="Anahei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4" name="Shape 1344"/>
        <p:cNvGrpSpPr/>
        <p:nvPr/>
      </p:nvGrpSpPr>
      <p:grpSpPr>
        <a:xfrm>
          <a:off x="0" y="0"/>
          <a:ext cx="0" cy="0"/>
          <a:chOff x="0" y="0"/>
          <a:chExt cx="0" cy="0"/>
        </a:xfrm>
      </p:grpSpPr>
      <p:sp>
        <p:nvSpPr>
          <p:cNvPr id="1345" name="Google Shape;1345;p110"/>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431800" lvl="0" marL="457200" rtl="0" algn="just">
              <a:lnSpc>
                <a:spcPct val="150000"/>
              </a:lnSpc>
              <a:spcBef>
                <a:spcPts val="0"/>
              </a:spcBef>
              <a:spcAft>
                <a:spcPts val="0"/>
              </a:spcAft>
              <a:buSzPts val="3200"/>
              <a:buAutoNum type="arabicPeriod"/>
            </a:pPr>
            <a:r>
              <a:rPr lang="en" sz="3400"/>
              <a:t>Workflow</a:t>
            </a:r>
            <a:r>
              <a:rPr lang="en" sz="3400"/>
              <a:t> automation </a:t>
            </a:r>
            <a:endParaRPr sz="3400"/>
          </a:p>
          <a:p>
            <a:pPr indent="-431800" lvl="0" marL="457200" rtl="0" algn="just">
              <a:lnSpc>
                <a:spcPct val="150000"/>
              </a:lnSpc>
              <a:spcBef>
                <a:spcPts val="0"/>
              </a:spcBef>
              <a:spcAft>
                <a:spcPts val="0"/>
              </a:spcAft>
              <a:buSzPts val="3200"/>
              <a:buAutoNum type="arabicPeriod"/>
            </a:pPr>
            <a:r>
              <a:rPr lang="en" sz="3400"/>
              <a:t>Workflow CRUD interface </a:t>
            </a:r>
            <a:endParaRPr sz="3400"/>
          </a:p>
          <a:p>
            <a:pPr indent="-431800" lvl="0" marL="457200" rtl="0" algn="just">
              <a:lnSpc>
                <a:spcPct val="150000"/>
              </a:lnSpc>
              <a:spcBef>
                <a:spcPts val="0"/>
              </a:spcBef>
              <a:spcAft>
                <a:spcPts val="0"/>
              </a:spcAft>
              <a:buSzPts val="3200"/>
              <a:buAutoNum type="arabicPeriod"/>
            </a:pPr>
            <a:r>
              <a:rPr lang="en" sz="3400"/>
              <a:t>Developer Operations </a:t>
            </a:r>
            <a:endParaRPr sz="3400"/>
          </a:p>
          <a:p>
            <a:pPr indent="-431800" lvl="0" marL="457200" rtl="0" algn="just">
              <a:lnSpc>
                <a:spcPct val="150000"/>
              </a:lnSpc>
              <a:spcBef>
                <a:spcPts val="0"/>
              </a:spcBef>
              <a:spcAft>
                <a:spcPts val="0"/>
              </a:spcAft>
              <a:buSzPts val="3200"/>
              <a:buAutoNum type="arabicPeriod"/>
            </a:pPr>
            <a:r>
              <a:rPr lang="en" sz="3400"/>
              <a:t>Future work </a:t>
            </a:r>
            <a:endParaRPr sz="3400"/>
          </a:p>
        </p:txBody>
      </p:sp>
      <p:sp>
        <p:nvSpPr>
          <p:cNvPr id="1346" name="Google Shape;1346;p11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Agenda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9" name="Shape 1489"/>
        <p:cNvGrpSpPr/>
        <p:nvPr/>
      </p:nvGrpSpPr>
      <p:grpSpPr>
        <a:xfrm>
          <a:off x="0" y="0"/>
          <a:ext cx="0" cy="0"/>
          <a:chOff x="0" y="0"/>
          <a:chExt cx="0" cy="0"/>
        </a:xfrm>
      </p:grpSpPr>
      <p:sp>
        <p:nvSpPr>
          <p:cNvPr id="1490" name="Google Shape;1490;p128"/>
          <p:cNvSpPr txBox="1"/>
          <p:nvPr>
            <p:ph type="title"/>
          </p:nvPr>
        </p:nvSpPr>
        <p:spPr>
          <a:xfrm>
            <a:off x="4145100" y="1847275"/>
            <a:ext cx="4303200" cy="19524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CONTINUOUS INTEGRATION AND CONTINUOUS DEPLOYMENT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4" name="Shape 1494"/>
        <p:cNvGrpSpPr/>
        <p:nvPr/>
      </p:nvGrpSpPr>
      <p:grpSpPr>
        <a:xfrm>
          <a:off x="0" y="0"/>
          <a:ext cx="0" cy="0"/>
          <a:chOff x="0" y="0"/>
          <a:chExt cx="0" cy="0"/>
        </a:xfrm>
      </p:grpSpPr>
      <p:sp>
        <p:nvSpPr>
          <p:cNvPr id="1495" name="Google Shape;1495;p129"/>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Implementation</a:t>
            </a:r>
            <a:endParaRPr/>
          </a:p>
        </p:txBody>
      </p:sp>
      <p:sp>
        <p:nvSpPr>
          <p:cNvPr id="1496" name="Google Shape;1496;p129"/>
          <p:cNvSpPr txBox="1"/>
          <p:nvPr>
            <p:ph idx="1" type="subTitle"/>
          </p:nvPr>
        </p:nvSpPr>
        <p:spPr>
          <a:xfrm flipH="1">
            <a:off x="720000" y="3672975"/>
            <a:ext cx="7704000" cy="1067100"/>
          </a:xfrm>
          <a:prstGeom prst="rect">
            <a:avLst/>
          </a:prstGeom>
        </p:spPr>
        <p:txBody>
          <a:bodyPr anchorCtr="0" anchor="t" bIns="91425" lIns="91425" spcFirstLastPara="1" rIns="91425" wrap="square" tIns="91425">
            <a:noAutofit/>
          </a:bodyPr>
          <a:lstStyle/>
          <a:p>
            <a:pPr indent="-292100" lvl="0" marL="457200" rtl="0" algn="l">
              <a:spcBef>
                <a:spcPts val="0"/>
              </a:spcBef>
              <a:spcAft>
                <a:spcPts val="0"/>
              </a:spcAft>
              <a:buSzPts val="1000"/>
              <a:buChar char="●"/>
            </a:pPr>
            <a:r>
              <a:rPr lang="en"/>
              <a:t>CI/CD has been implemented for Teams 1, 2, 3 and frontend.</a:t>
            </a:r>
            <a:endParaRPr/>
          </a:p>
          <a:p>
            <a:pPr indent="-292100" lvl="0" marL="457200" rtl="0" algn="l">
              <a:spcBef>
                <a:spcPts val="0"/>
              </a:spcBef>
              <a:spcAft>
                <a:spcPts val="0"/>
              </a:spcAft>
              <a:buSzPts val="1000"/>
              <a:buChar char="●"/>
            </a:pPr>
            <a:r>
              <a:rPr lang="en"/>
              <a:t>GitLab Runner is hosted on containers.cs.vt.edu</a:t>
            </a:r>
            <a:endParaRPr/>
          </a:p>
          <a:p>
            <a:pPr indent="-292100" lvl="0" marL="457200" rtl="0" algn="l">
              <a:spcBef>
                <a:spcPts val="0"/>
              </a:spcBef>
              <a:spcAft>
                <a:spcPts val="0"/>
              </a:spcAft>
              <a:buSzPts val="1000"/>
              <a:buChar char="●"/>
            </a:pPr>
            <a:r>
              <a:rPr lang="en"/>
              <a:t>All Docker Images are located in code.vt.edu Container Registry.</a:t>
            </a:r>
            <a:endParaRPr/>
          </a:p>
          <a:p>
            <a:pPr indent="0" lvl="0" marL="0" rtl="0" algn="l">
              <a:spcBef>
                <a:spcPts val="0"/>
              </a:spcBef>
              <a:spcAft>
                <a:spcPts val="0"/>
              </a:spcAft>
              <a:buNone/>
            </a:pPr>
            <a:r>
              <a:t/>
            </a:r>
            <a:endParaRPr/>
          </a:p>
        </p:txBody>
      </p:sp>
      <p:pic>
        <p:nvPicPr>
          <p:cNvPr id="1497" name="Google Shape;1497;p129"/>
          <p:cNvPicPr preferRelativeResize="0"/>
          <p:nvPr/>
        </p:nvPicPr>
        <p:blipFill>
          <a:blip r:embed="rId3">
            <a:alphaModFix/>
          </a:blip>
          <a:stretch>
            <a:fillRect/>
          </a:stretch>
        </p:blipFill>
        <p:spPr>
          <a:xfrm>
            <a:off x="435075" y="1115925"/>
            <a:ext cx="8273951" cy="21614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1" name="Shape 1501"/>
        <p:cNvGrpSpPr/>
        <p:nvPr/>
      </p:nvGrpSpPr>
      <p:grpSpPr>
        <a:xfrm>
          <a:off x="0" y="0"/>
          <a:ext cx="0" cy="0"/>
          <a:chOff x="0" y="0"/>
          <a:chExt cx="0" cy="0"/>
        </a:xfrm>
      </p:grpSpPr>
      <p:sp>
        <p:nvSpPr>
          <p:cNvPr id="1502" name="Google Shape;1502;p130"/>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Frontend CI/CD Analytics</a:t>
            </a:r>
            <a:endParaRPr/>
          </a:p>
        </p:txBody>
      </p:sp>
      <p:pic>
        <p:nvPicPr>
          <p:cNvPr id="1503" name="Google Shape;1503;p130"/>
          <p:cNvPicPr preferRelativeResize="0"/>
          <p:nvPr/>
        </p:nvPicPr>
        <p:blipFill>
          <a:blip r:embed="rId3">
            <a:alphaModFix/>
          </a:blip>
          <a:stretch>
            <a:fillRect/>
          </a:stretch>
        </p:blipFill>
        <p:spPr>
          <a:xfrm>
            <a:off x="538925" y="1216849"/>
            <a:ext cx="7866050" cy="270980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7" name="Shape 1507"/>
        <p:cNvGrpSpPr/>
        <p:nvPr/>
      </p:nvGrpSpPr>
      <p:grpSpPr>
        <a:xfrm>
          <a:off x="0" y="0"/>
          <a:ext cx="0" cy="0"/>
          <a:chOff x="0" y="0"/>
          <a:chExt cx="0" cy="0"/>
        </a:xfrm>
      </p:grpSpPr>
      <p:sp>
        <p:nvSpPr>
          <p:cNvPr id="1508" name="Google Shape;1508;p131"/>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p>
            <a:pPr indent="0" lvl="0" marL="0" rtl="0" algn="ctr">
              <a:spcBef>
                <a:spcPts val="0"/>
              </a:spcBef>
              <a:spcAft>
                <a:spcPts val="0"/>
              </a:spcAft>
              <a:buNone/>
            </a:pPr>
            <a:r>
              <a:rPr lang="en"/>
              <a:t>Future Work</a:t>
            </a:r>
            <a:endParaRPr/>
          </a:p>
        </p:txBody>
      </p:sp>
      <p:sp>
        <p:nvSpPr>
          <p:cNvPr id="1509" name="Google Shape;1509;p131"/>
          <p:cNvSpPr txBox="1"/>
          <p:nvPr>
            <p:ph idx="2" type="title"/>
          </p:nvPr>
        </p:nvSpPr>
        <p:spPr>
          <a:xfrm>
            <a:off x="454800" y="2150850"/>
            <a:ext cx="8425200" cy="489600"/>
          </a:xfrm>
          <a:prstGeom prst="rect">
            <a:avLst/>
          </a:prstGeom>
        </p:spPr>
        <p:txBody>
          <a:bodyPr anchorCtr="0" anchor="b" bIns="0" lIns="91425" spcFirstLastPara="1" rIns="91425" wrap="square" tIns="0">
            <a:noAutofit/>
          </a:bodyPr>
          <a:lstStyle/>
          <a:p>
            <a:pPr indent="0" lvl="0" marL="0" rtl="0" algn="ctr">
              <a:spcBef>
                <a:spcPts val="0"/>
              </a:spcBef>
              <a:spcAft>
                <a:spcPts val="0"/>
              </a:spcAft>
              <a:buNone/>
            </a:pPr>
            <a:r>
              <a:rPr lang="en"/>
              <a:t>04</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3" name="Shape 1513"/>
        <p:cNvGrpSpPr/>
        <p:nvPr/>
      </p:nvGrpSpPr>
      <p:grpSpPr>
        <a:xfrm>
          <a:off x="0" y="0"/>
          <a:ext cx="0" cy="0"/>
          <a:chOff x="0" y="0"/>
          <a:chExt cx="0" cy="0"/>
        </a:xfrm>
      </p:grpSpPr>
      <p:sp>
        <p:nvSpPr>
          <p:cNvPr id="1514" name="Google Shape;1514;p132"/>
          <p:cNvSpPr txBox="1"/>
          <p:nvPr>
            <p:ph idx="1" type="subTitle"/>
          </p:nvPr>
        </p:nvSpPr>
        <p:spPr>
          <a:xfrm flipH="1">
            <a:off x="477100" y="1555400"/>
            <a:ext cx="4068300" cy="2477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800"/>
              <a:t>Reasoner Optimization</a:t>
            </a:r>
            <a:endParaRPr sz="1800"/>
          </a:p>
          <a:p>
            <a:pPr indent="-342900" lvl="1" marL="914400" rtl="0" algn="just">
              <a:spcBef>
                <a:spcPts val="0"/>
              </a:spcBef>
              <a:spcAft>
                <a:spcPts val="0"/>
              </a:spcAft>
              <a:buSzPts val="1800"/>
              <a:buChar char="○"/>
            </a:pPr>
            <a:r>
              <a:rPr lang="en" sz="1800"/>
              <a:t>Saving/loading</a:t>
            </a:r>
            <a:r>
              <a:rPr lang="en" sz="1800"/>
              <a:t> intermediate data. For example, if two workflows overlap in some steps, the succeeding workflow can directly read the intermediate output produced by the former workflow, instead of executing the workflow end-to-end. </a:t>
            </a:r>
            <a:endParaRPr sz="1800"/>
          </a:p>
        </p:txBody>
      </p:sp>
      <p:sp>
        <p:nvSpPr>
          <p:cNvPr id="1515" name="Google Shape;1515;p132"/>
          <p:cNvSpPr/>
          <p:nvPr/>
        </p:nvSpPr>
        <p:spPr>
          <a:xfrm>
            <a:off x="6596400" y="1786875"/>
            <a:ext cx="637800" cy="62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S1</a:t>
            </a:r>
            <a:endParaRPr/>
          </a:p>
        </p:txBody>
      </p:sp>
      <p:sp>
        <p:nvSpPr>
          <p:cNvPr id="1516" name="Google Shape;1516;p132"/>
          <p:cNvSpPr/>
          <p:nvPr/>
        </p:nvSpPr>
        <p:spPr>
          <a:xfrm>
            <a:off x="7923400" y="1823525"/>
            <a:ext cx="637800" cy="62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S2</a:t>
            </a:r>
            <a:endParaRPr/>
          </a:p>
        </p:txBody>
      </p:sp>
      <p:sp>
        <p:nvSpPr>
          <p:cNvPr id="1517" name="Google Shape;1517;p132"/>
          <p:cNvSpPr txBox="1"/>
          <p:nvPr/>
        </p:nvSpPr>
        <p:spPr>
          <a:xfrm>
            <a:off x="4545400" y="1901025"/>
            <a:ext cx="1954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lt1"/>
                </a:solidFill>
                <a:latin typeface="Anaheim"/>
                <a:ea typeface="Anaheim"/>
                <a:cs typeface="Anaheim"/>
                <a:sym typeface="Anaheim"/>
              </a:rPr>
              <a:t>1st time executing:</a:t>
            </a:r>
            <a:endParaRPr sz="1500">
              <a:solidFill>
                <a:schemeClr val="lt1"/>
              </a:solidFill>
              <a:latin typeface="Anaheim"/>
              <a:ea typeface="Anaheim"/>
              <a:cs typeface="Anaheim"/>
              <a:sym typeface="Anaheim"/>
            </a:endParaRPr>
          </a:p>
        </p:txBody>
      </p:sp>
      <p:pic>
        <p:nvPicPr>
          <p:cNvPr id="1518" name="Google Shape;1518;p132"/>
          <p:cNvPicPr preferRelativeResize="0"/>
          <p:nvPr/>
        </p:nvPicPr>
        <p:blipFill>
          <a:blip r:embed="rId3">
            <a:alphaModFix/>
          </a:blip>
          <a:stretch>
            <a:fillRect/>
          </a:stretch>
        </p:blipFill>
        <p:spPr>
          <a:xfrm>
            <a:off x="7408100" y="2452025"/>
            <a:ext cx="358825" cy="495075"/>
          </a:xfrm>
          <a:prstGeom prst="rect">
            <a:avLst/>
          </a:prstGeom>
          <a:noFill/>
          <a:ln>
            <a:noFill/>
          </a:ln>
        </p:spPr>
      </p:pic>
      <p:cxnSp>
        <p:nvCxnSpPr>
          <p:cNvPr id="1519" name="Google Shape;1519;p132"/>
          <p:cNvCxnSpPr>
            <a:stCxn id="1515" idx="5"/>
            <a:endCxn id="1518" idx="0"/>
          </p:cNvCxnSpPr>
          <p:nvPr/>
        </p:nvCxnSpPr>
        <p:spPr>
          <a:xfrm>
            <a:off x="7140796" y="2323333"/>
            <a:ext cx="446700" cy="128700"/>
          </a:xfrm>
          <a:prstGeom prst="straightConnector1">
            <a:avLst/>
          </a:prstGeom>
          <a:noFill/>
          <a:ln cap="flat" cmpd="sng" w="9525">
            <a:solidFill>
              <a:schemeClr val="dk2"/>
            </a:solidFill>
            <a:prstDash val="solid"/>
            <a:round/>
            <a:headEnd len="med" w="med" type="none"/>
            <a:tailEnd len="med" w="med" type="triangle"/>
          </a:ln>
        </p:spPr>
      </p:cxnSp>
      <p:sp>
        <p:nvSpPr>
          <p:cNvPr id="1520" name="Google Shape;1520;p132"/>
          <p:cNvSpPr txBox="1"/>
          <p:nvPr/>
        </p:nvSpPr>
        <p:spPr>
          <a:xfrm>
            <a:off x="4545400" y="2676950"/>
            <a:ext cx="19545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lt1"/>
                </a:solidFill>
                <a:latin typeface="Anaheim"/>
                <a:ea typeface="Anaheim"/>
                <a:cs typeface="Anaheim"/>
                <a:sym typeface="Anaheim"/>
              </a:rPr>
              <a:t>2nd</a:t>
            </a:r>
            <a:r>
              <a:rPr lang="en" sz="1500">
                <a:solidFill>
                  <a:schemeClr val="lt1"/>
                </a:solidFill>
                <a:latin typeface="Anaheim"/>
                <a:ea typeface="Anaheim"/>
                <a:cs typeface="Anaheim"/>
                <a:sym typeface="Anaheim"/>
              </a:rPr>
              <a:t> time executing:</a:t>
            </a:r>
            <a:endParaRPr sz="1500">
              <a:solidFill>
                <a:schemeClr val="lt1"/>
              </a:solidFill>
              <a:latin typeface="Anaheim"/>
              <a:ea typeface="Anaheim"/>
              <a:cs typeface="Anaheim"/>
              <a:sym typeface="Anaheim"/>
            </a:endParaRPr>
          </a:p>
        </p:txBody>
      </p:sp>
      <p:sp>
        <p:nvSpPr>
          <p:cNvPr id="1521" name="Google Shape;1521;p132"/>
          <p:cNvSpPr/>
          <p:nvPr/>
        </p:nvSpPr>
        <p:spPr>
          <a:xfrm>
            <a:off x="7923400" y="2676950"/>
            <a:ext cx="637800" cy="62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S2</a:t>
            </a:r>
            <a:endParaRPr/>
          </a:p>
        </p:txBody>
      </p:sp>
      <p:sp>
        <p:nvSpPr>
          <p:cNvPr id="1522" name="Google Shape;1522;p132"/>
          <p:cNvSpPr/>
          <p:nvPr/>
        </p:nvSpPr>
        <p:spPr>
          <a:xfrm>
            <a:off x="6569525" y="2676950"/>
            <a:ext cx="637800" cy="628500"/>
          </a:xfrm>
          <a:prstGeom prst="ellipse">
            <a:avLst/>
          </a:prstGeom>
          <a:solidFill>
            <a:srgbClr val="741B4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S1</a:t>
            </a:r>
            <a:endParaRPr/>
          </a:p>
        </p:txBody>
      </p:sp>
      <p:sp>
        <p:nvSpPr>
          <p:cNvPr id="1523" name="Google Shape;1523;p132"/>
          <p:cNvSpPr/>
          <p:nvPr/>
        </p:nvSpPr>
        <p:spPr>
          <a:xfrm>
            <a:off x="6404225" y="2506850"/>
            <a:ext cx="968400" cy="968700"/>
          </a:xfrm>
          <a:prstGeom prst="mathMultiply">
            <a:avLst>
              <a:gd fmla="val 23520" name="adj1"/>
            </a:avLst>
          </a:prstGeom>
          <a:solidFill>
            <a:srgbClr val="1155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132"/>
          <p:cNvSpPr txBox="1"/>
          <p:nvPr/>
        </p:nvSpPr>
        <p:spPr>
          <a:xfrm>
            <a:off x="6443825" y="2379200"/>
            <a:ext cx="889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Anaheim"/>
                <a:ea typeface="Anaheim"/>
                <a:cs typeface="Anaheim"/>
                <a:sym typeface="Anaheim"/>
              </a:rPr>
              <a:t>Same env</a:t>
            </a:r>
            <a:endParaRPr>
              <a:solidFill>
                <a:schemeClr val="lt1"/>
              </a:solidFill>
              <a:latin typeface="Anaheim"/>
              <a:ea typeface="Anaheim"/>
              <a:cs typeface="Anaheim"/>
              <a:sym typeface="Anaheim"/>
            </a:endParaRPr>
          </a:p>
        </p:txBody>
      </p:sp>
      <p:sp>
        <p:nvSpPr>
          <p:cNvPr id="1525" name="Google Shape;1525;p132"/>
          <p:cNvSpPr txBox="1"/>
          <p:nvPr/>
        </p:nvSpPr>
        <p:spPr>
          <a:xfrm>
            <a:off x="7842000" y="2379200"/>
            <a:ext cx="889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Anaheim"/>
                <a:ea typeface="Anaheim"/>
                <a:cs typeface="Anaheim"/>
                <a:sym typeface="Anaheim"/>
              </a:rPr>
              <a:t>Diff env</a:t>
            </a:r>
            <a:endParaRPr>
              <a:solidFill>
                <a:schemeClr val="lt1"/>
              </a:solidFill>
              <a:latin typeface="Anaheim"/>
              <a:ea typeface="Anaheim"/>
              <a:cs typeface="Anaheim"/>
              <a:sym typeface="Anaheim"/>
            </a:endParaRPr>
          </a:p>
        </p:txBody>
      </p:sp>
      <p:cxnSp>
        <p:nvCxnSpPr>
          <p:cNvPr id="1526" name="Google Shape;1526;p132"/>
          <p:cNvCxnSpPr>
            <a:stCxn id="1518" idx="3"/>
            <a:endCxn id="1521" idx="2"/>
          </p:cNvCxnSpPr>
          <p:nvPr/>
        </p:nvCxnSpPr>
        <p:spPr>
          <a:xfrm>
            <a:off x="7766925" y="2699562"/>
            <a:ext cx="156600" cy="2916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0" name="Shape 1530"/>
        <p:cNvGrpSpPr/>
        <p:nvPr/>
      </p:nvGrpSpPr>
      <p:grpSpPr>
        <a:xfrm>
          <a:off x="0" y="0"/>
          <a:ext cx="0" cy="0"/>
          <a:chOff x="0" y="0"/>
          <a:chExt cx="0" cy="0"/>
        </a:xfrm>
      </p:grpSpPr>
      <p:sp>
        <p:nvSpPr>
          <p:cNvPr id="1531" name="Google Shape;1531;p133"/>
          <p:cNvSpPr txBox="1"/>
          <p:nvPr>
            <p:ph idx="1" type="subTitle"/>
          </p:nvPr>
        </p:nvSpPr>
        <p:spPr>
          <a:xfrm flipH="1">
            <a:off x="720025" y="1132375"/>
            <a:ext cx="7121400" cy="1501200"/>
          </a:xfrm>
          <a:prstGeom prst="rect">
            <a:avLst/>
          </a:prstGeom>
        </p:spPr>
        <p:txBody>
          <a:bodyPr anchorCtr="0" anchor="t" bIns="91425" lIns="91425" spcFirstLastPara="1" rIns="91425" wrap="square" tIns="91425">
            <a:noAutofit/>
          </a:bodyPr>
          <a:lstStyle/>
          <a:p>
            <a:pPr indent="-298450" lvl="0" marL="457200" rtl="0" algn="just">
              <a:spcBef>
                <a:spcPts val="0"/>
              </a:spcBef>
              <a:spcAft>
                <a:spcPts val="0"/>
              </a:spcAft>
              <a:buSzPts val="1100"/>
              <a:buChar char="●"/>
            </a:pPr>
            <a:r>
              <a:rPr lang="en" sz="1300"/>
              <a:t>System Performance Trade-off</a:t>
            </a:r>
            <a:endParaRPr sz="1300"/>
          </a:p>
          <a:p>
            <a:pPr indent="-311150" lvl="1" marL="914400" rtl="0" algn="just">
              <a:spcBef>
                <a:spcPts val="0"/>
              </a:spcBef>
              <a:spcAft>
                <a:spcPts val="0"/>
              </a:spcAft>
              <a:buSzPts val="1300"/>
              <a:buChar char="○"/>
            </a:pPr>
            <a:r>
              <a:rPr lang="en" sz="1300"/>
              <a:t>Observation: Image provisioning &amp; container spawning up take constant time, service execution time varies.</a:t>
            </a:r>
            <a:endParaRPr sz="1300"/>
          </a:p>
          <a:p>
            <a:pPr indent="-311150" lvl="1" marL="914400" rtl="0" algn="just">
              <a:spcBef>
                <a:spcPts val="0"/>
              </a:spcBef>
              <a:spcAft>
                <a:spcPts val="0"/>
              </a:spcAft>
              <a:buSzPts val="1300"/>
              <a:buChar char="○"/>
            </a:pPr>
            <a:r>
              <a:rPr lang="en" sz="1300"/>
              <a:t>Optimization: Merging several insignificant/lightweight services into one monolithic service.</a:t>
            </a:r>
            <a:endParaRPr sz="1300"/>
          </a:p>
          <a:p>
            <a:pPr indent="-311150" lvl="1" marL="914400" rtl="0" algn="just">
              <a:spcBef>
                <a:spcPts val="0"/>
              </a:spcBef>
              <a:spcAft>
                <a:spcPts val="0"/>
              </a:spcAft>
              <a:buSzPts val="1300"/>
              <a:buChar char="○"/>
            </a:pPr>
            <a:r>
              <a:rPr lang="en" sz="1300"/>
              <a:t>Trade-off: Decoupled services VS. user response time.</a:t>
            </a:r>
            <a:endParaRPr sz="1300"/>
          </a:p>
        </p:txBody>
      </p:sp>
      <p:sp>
        <p:nvSpPr>
          <p:cNvPr id="1532" name="Google Shape;1532;p133"/>
          <p:cNvSpPr/>
          <p:nvPr/>
        </p:nvSpPr>
        <p:spPr>
          <a:xfrm>
            <a:off x="932425" y="3192300"/>
            <a:ext cx="1252800" cy="266100"/>
          </a:xfrm>
          <a:prstGeom prst="rect">
            <a:avLst/>
          </a:prstGeom>
          <a:solidFill>
            <a:srgbClr val="3D85C6"/>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Image Provisioning</a:t>
            </a:r>
            <a:endParaRPr sz="1000"/>
          </a:p>
        </p:txBody>
      </p:sp>
      <p:sp>
        <p:nvSpPr>
          <p:cNvPr id="1533" name="Google Shape;1533;p133"/>
          <p:cNvSpPr/>
          <p:nvPr/>
        </p:nvSpPr>
        <p:spPr>
          <a:xfrm>
            <a:off x="2185187" y="3192300"/>
            <a:ext cx="1329300" cy="266100"/>
          </a:xfrm>
          <a:prstGeom prst="rect">
            <a:avLst/>
          </a:prstGeom>
          <a:solidFill>
            <a:schemeClr val="accent3"/>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Container Spawn up</a:t>
            </a:r>
            <a:endParaRPr sz="1000"/>
          </a:p>
        </p:txBody>
      </p:sp>
      <p:sp>
        <p:nvSpPr>
          <p:cNvPr id="1534" name="Google Shape;1534;p133"/>
          <p:cNvSpPr/>
          <p:nvPr/>
        </p:nvSpPr>
        <p:spPr>
          <a:xfrm>
            <a:off x="3514408" y="3192300"/>
            <a:ext cx="909600" cy="266100"/>
          </a:xfrm>
          <a:prstGeom prst="rect">
            <a:avLst/>
          </a:prstGeom>
          <a:solidFill>
            <a:schemeClr val="dk2"/>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Exec 1st service</a:t>
            </a:r>
            <a:endParaRPr sz="1000"/>
          </a:p>
        </p:txBody>
      </p:sp>
      <p:sp>
        <p:nvSpPr>
          <p:cNvPr id="1535" name="Google Shape;1535;p133"/>
          <p:cNvSpPr txBox="1"/>
          <p:nvPr/>
        </p:nvSpPr>
        <p:spPr>
          <a:xfrm>
            <a:off x="932425" y="2765600"/>
            <a:ext cx="2643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Anaheim"/>
                <a:ea typeface="Anaheim"/>
                <a:cs typeface="Anaheim"/>
                <a:sym typeface="Anaheim"/>
              </a:rPr>
              <a:t>Timeline</a:t>
            </a:r>
            <a:r>
              <a:rPr lang="en">
                <a:solidFill>
                  <a:schemeClr val="lt1"/>
                </a:solidFill>
                <a:latin typeface="Anaheim"/>
                <a:ea typeface="Anaheim"/>
                <a:cs typeface="Anaheim"/>
                <a:sym typeface="Anaheim"/>
              </a:rPr>
              <a:t> -----&gt; </a:t>
            </a:r>
            <a:endParaRPr>
              <a:solidFill>
                <a:schemeClr val="lt1"/>
              </a:solidFill>
              <a:latin typeface="Anaheim"/>
              <a:ea typeface="Anaheim"/>
              <a:cs typeface="Anaheim"/>
              <a:sym typeface="Anaheim"/>
            </a:endParaRPr>
          </a:p>
        </p:txBody>
      </p:sp>
      <p:sp>
        <p:nvSpPr>
          <p:cNvPr id="1536" name="Google Shape;1536;p133"/>
          <p:cNvSpPr/>
          <p:nvPr/>
        </p:nvSpPr>
        <p:spPr>
          <a:xfrm>
            <a:off x="4424000" y="3192300"/>
            <a:ext cx="1252800" cy="266100"/>
          </a:xfrm>
          <a:prstGeom prst="rect">
            <a:avLst/>
          </a:prstGeom>
          <a:solidFill>
            <a:srgbClr val="3D85C6"/>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Image Provisioning</a:t>
            </a:r>
            <a:endParaRPr sz="1000"/>
          </a:p>
        </p:txBody>
      </p:sp>
      <p:sp>
        <p:nvSpPr>
          <p:cNvPr id="1537" name="Google Shape;1537;p133"/>
          <p:cNvSpPr/>
          <p:nvPr/>
        </p:nvSpPr>
        <p:spPr>
          <a:xfrm>
            <a:off x="5676762" y="3192300"/>
            <a:ext cx="1329300" cy="266100"/>
          </a:xfrm>
          <a:prstGeom prst="rect">
            <a:avLst/>
          </a:prstGeom>
          <a:solidFill>
            <a:schemeClr val="accent3"/>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Container Spawn up</a:t>
            </a:r>
            <a:endParaRPr sz="1000"/>
          </a:p>
        </p:txBody>
      </p:sp>
      <p:sp>
        <p:nvSpPr>
          <p:cNvPr id="1538" name="Google Shape;1538;p133"/>
          <p:cNvSpPr/>
          <p:nvPr/>
        </p:nvSpPr>
        <p:spPr>
          <a:xfrm>
            <a:off x="7005983" y="3192300"/>
            <a:ext cx="909600" cy="266100"/>
          </a:xfrm>
          <a:prstGeom prst="rect">
            <a:avLst/>
          </a:prstGeom>
          <a:solidFill>
            <a:schemeClr val="dk2"/>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Exec 2nd service</a:t>
            </a:r>
            <a:endParaRPr sz="1000"/>
          </a:p>
        </p:txBody>
      </p:sp>
      <p:sp>
        <p:nvSpPr>
          <p:cNvPr id="1539" name="Google Shape;1539;p133"/>
          <p:cNvSpPr/>
          <p:nvPr/>
        </p:nvSpPr>
        <p:spPr>
          <a:xfrm>
            <a:off x="932425" y="3648500"/>
            <a:ext cx="1252800" cy="266100"/>
          </a:xfrm>
          <a:prstGeom prst="rect">
            <a:avLst/>
          </a:prstGeom>
          <a:solidFill>
            <a:srgbClr val="3D85C6"/>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Image Provisioning</a:t>
            </a:r>
            <a:endParaRPr sz="1000"/>
          </a:p>
        </p:txBody>
      </p:sp>
      <p:sp>
        <p:nvSpPr>
          <p:cNvPr id="1540" name="Google Shape;1540;p133"/>
          <p:cNvSpPr/>
          <p:nvPr/>
        </p:nvSpPr>
        <p:spPr>
          <a:xfrm>
            <a:off x="2185187" y="3648500"/>
            <a:ext cx="1329300" cy="266100"/>
          </a:xfrm>
          <a:prstGeom prst="rect">
            <a:avLst/>
          </a:prstGeom>
          <a:solidFill>
            <a:schemeClr val="accent3"/>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Container Spawn up</a:t>
            </a:r>
            <a:endParaRPr sz="1000"/>
          </a:p>
        </p:txBody>
      </p:sp>
      <p:sp>
        <p:nvSpPr>
          <p:cNvPr id="1541" name="Google Shape;1541;p133"/>
          <p:cNvSpPr/>
          <p:nvPr/>
        </p:nvSpPr>
        <p:spPr>
          <a:xfrm>
            <a:off x="3514400" y="3648500"/>
            <a:ext cx="1272300" cy="266100"/>
          </a:xfrm>
          <a:prstGeom prst="rect">
            <a:avLst/>
          </a:prstGeom>
          <a:solidFill>
            <a:schemeClr val="dk2"/>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000"/>
              <a:t>Exec 1st and 2nd services</a:t>
            </a:r>
            <a:endParaRPr sz="1000"/>
          </a:p>
        </p:txBody>
      </p:sp>
      <p:cxnSp>
        <p:nvCxnSpPr>
          <p:cNvPr id="1542" name="Google Shape;1542;p133"/>
          <p:cNvCxnSpPr/>
          <p:nvPr/>
        </p:nvCxnSpPr>
        <p:spPr>
          <a:xfrm>
            <a:off x="4786100" y="3441950"/>
            <a:ext cx="5100" cy="920400"/>
          </a:xfrm>
          <a:prstGeom prst="straightConnector1">
            <a:avLst/>
          </a:prstGeom>
          <a:noFill/>
          <a:ln cap="flat" cmpd="sng" w="9525">
            <a:solidFill>
              <a:schemeClr val="lt1"/>
            </a:solidFill>
            <a:prstDash val="solid"/>
            <a:round/>
            <a:headEnd len="med" w="med" type="none"/>
            <a:tailEnd len="med" w="med" type="none"/>
          </a:ln>
        </p:spPr>
      </p:cxnSp>
      <p:cxnSp>
        <p:nvCxnSpPr>
          <p:cNvPr id="1543" name="Google Shape;1543;p133"/>
          <p:cNvCxnSpPr>
            <a:stCxn id="1538" idx="3"/>
          </p:cNvCxnSpPr>
          <p:nvPr/>
        </p:nvCxnSpPr>
        <p:spPr>
          <a:xfrm>
            <a:off x="7915583" y="3325350"/>
            <a:ext cx="4500" cy="1037100"/>
          </a:xfrm>
          <a:prstGeom prst="straightConnector1">
            <a:avLst/>
          </a:prstGeom>
          <a:noFill/>
          <a:ln cap="flat" cmpd="sng" w="9525">
            <a:solidFill>
              <a:schemeClr val="lt1"/>
            </a:solidFill>
            <a:prstDash val="solid"/>
            <a:round/>
            <a:headEnd len="med" w="med" type="none"/>
            <a:tailEnd len="med" w="med" type="none"/>
          </a:ln>
        </p:spPr>
      </p:cxnSp>
      <p:sp>
        <p:nvSpPr>
          <p:cNvPr id="1544" name="Google Shape;1544;p133"/>
          <p:cNvSpPr txBox="1"/>
          <p:nvPr/>
        </p:nvSpPr>
        <p:spPr>
          <a:xfrm>
            <a:off x="4851138" y="3867300"/>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lt1"/>
                </a:solidFill>
                <a:latin typeface="Anaheim"/>
                <a:ea typeface="Anaheim"/>
                <a:cs typeface="Anaheim"/>
                <a:sym typeface="Anaheim"/>
              </a:rPr>
              <a:t>&lt;</a:t>
            </a:r>
            <a:r>
              <a:rPr lang="en">
                <a:solidFill>
                  <a:schemeClr val="lt1"/>
                </a:solidFill>
                <a:latin typeface="Anaheim"/>
                <a:ea typeface="Anaheim"/>
                <a:cs typeface="Anaheim"/>
                <a:sym typeface="Anaheim"/>
              </a:rPr>
              <a:t>-----------  time saved ---</a:t>
            </a:r>
            <a:r>
              <a:rPr lang="en">
                <a:solidFill>
                  <a:schemeClr val="lt1"/>
                </a:solidFill>
                <a:latin typeface="Anaheim"/>
                <a:ea typeface="Anaheim"/>
                <a:cs typeface="Anaheim"/>
                <a:sym typeface="Anaheim"/>
              </a:rPr>
              <a:t>----</a:t>
            </a:r>
            <a:r>
              <a:rPr lang="en">
                <a:solidFill>
                  <a:schemeClr val="lt1"/>
                </a:solidFill>
                <a:latin typeface="Anaheim"/>
                <a:ea typeface="Anaheim"/>
                <a:cs typeface="Anaheim"/>
                <a:sym typeface="Anaheim"/>
              </a:rPr>
              <a:t>---&gt;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8" name="Shape 1548"/>
        <p:cNvGrpSpPr/>
        <p:nvPr/>
      </p:nvGrpSpPr>
      <p:grpSpPr>
        <a:xfrm>
          <a:off x="0" y="0"/>
          <a:ext cx="0" cy="0"/>
          <a:chOff x="0" y="0"/>
          <a:chExt cx="0" cy="0"/>
        </a:xfrm>
      </p:grpSpPr>
      <p:sp>
        <p:nvSpPr>
          <p:cNvPr id="1549" name="Google Shape;1549;p134"/>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500"/>
              <a:t>Gitlab issue board for issues for future teams [3]</a:t>
            </a:r>
            <a:endParaRPr/>
          </a:p>
        </p:txBody>
      </p:sp>
      <p:sp>
        <p:nvSpPr>
          <p:cNvPr id="1550" name="Google Shape;1550;p134"/>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Future work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4" name="Shape 1554"/>
        <p:cNvGrpSpPr/>
        <p:nvPr/>
      </p:nvGrpSpPr>
      <p:grpSpPr>
        <a:xfrm>
          <a:off x="0" y="0"/>
          <a:ext cx="0" cy="0"/>
          <a:chOff x="0" y="0"/>
          <a:chExt cx="0" cy="0"/>
        </a:xfrm>
      </p:grpSpPr>
      <p:sp>
        <p:nvSpPr>
          <p:cNvPr id="1555" name="Google Shape;1555;p135"/>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t>[1] Wiki, https://code.vt.edu/aaron2000/cs5604-f22-team-5-repo-2/-/wikis/home</a:t>
            </a:r>
            <a:endParaRPr sz="1500"/>
          </a:p>
          <a:p>
            <a:pPr indent="0" lvl="0" marL="0" rtl="0" algn="l">
              <a:lnSpc>
                <a:spcPct val="115000"/>
              </a:lnSpc>
              <a:spcBef>
                <a:spcPts val="0"/>
              </a:spcBef>
              <a:spcAft>
                <a:spcPts val="0"/>
              </a:spcAft>
              <a:buNone/>
            </a:pPr>
            <a:r>
              <a:rPr lang="en" sz="1500"/>
              <a:t>[2] List of container registries: https://hub.docker.com/u/ano2202, https://hub.docker.com/u/outerspace1920, https://hub.docker.com/u/lyuze</a:t>
            </a:r>
            <a:endParaRPr sz="1500"/>
          </a:p>
          <a:p>
            <a:pPr indent="0" lvl="0" marL="0" rtl="0" algn="l">
              <a:lnSpc>
                <a:spcPct val="115000"/>
              </a:lnSpc>
              <a:spcBef>
                <a:spcPts val="0"/>
              </a:spcBef>
              <a:spcAft>
                <a:spcPts val="0"/>
              </a:spcAft>
              <a:buNone/>
            </a:pPr>
            <a:r>
              <a:rPr lang="en" sz="1500"/>
              <a:t>[3] Future work, https://code.vt.edu/aaron2000/cs5604-f22-team-5-repo-2/-/issues</a:t>
            </a:r>
            <a:endParaRPr sz="1500"/>
          </a:p>
          <a:p>
            <a:pPr indent="0" lvl="0" marL="0" rtl="0" algn="l">
              <a:lnSpc>
                <a:spcPct val="115000"/>
              </a:lnSpc>
              <a:spcBef>
                <a:spcPts val="0"/>
              </a:spcBef>
              <a:spcAft>
                <a:spcPts val="0"/>
              </a:spcAft>
              <a:buNone/>
            </a:pPr>
            <a:r>
              <a:rPr lang="en" sz="1500"/>
              <a:t>[4] Front-end website: https://frontend.discovery.cs.vt.edu/workflows</a:t>
            </a:r>
            <a:endParaRPr sz="1500"/>
          </a:p>
          <a:p>
            <a:pPr indent="0" lvl="0" marL="0" rtl="0" algn="l">
              <a:lnSpc>
                <a:spcPct val="115000"/>
              </a:lnSpc>
              <a:spcBef>
                <a:spcPts val="0"/>
              </a:spcBef>
              <a:spcAft>
                <a:spcPts val="0"/>
              </a:spcAft>
              <a:buNone/>
            </a:pPr>
            <a:r>
              <a:rPr lang="en" sz="1500"/>
              <a:t>[5] </a:t>
            </a:r>
            <a:r>
              <a:rPr lang="en" sz="1500"/>
              <a:t>Postman collection to trigger Workflow API, https://documenter.getpostman.com/view/4087380/2s8YzL2kT9</a:t>
            </a:r>
            <a:endParaRPr sz="1500"/>
          </a:p>
          <a:p>
            <a:pPr indent="0" lvl="0" marL="0" rtl="0" algn="l">
              <a:lnSpc>
                <a:spcPct val="115000"/>
              </a:lnSpc>
              <a:spcBef>
                <a:spcPts val="0"/>
              </a:spcBef>
              <a:spcAft>
                <a:spcPts val="0"/>
              </a:spcAft>
              <a:buNone/>
            </a:pPr>
            <a:r>
              <a:rPr lang="en" sz="1500"/>
              <a:t>[6] Helper code for integrating reasoner, https://code.vt.edu/aaron2000/cs5604-front-end/-/blob/team4-experimenter-updates/src/api/AirflowReasoner.js</a:t>
            </a:r>
            <a:endParaRPr sz="1500"/>
          </a:p>
        </p:txBody>
      </p:sp>
      <p:sp>
        <p:nvSpPr>
          <p:cNvPr id="1556" name="Google Shape;1556;p135"/>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References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560" name="Shape 1560"/>
        <p:cNvGrpSpPr/>
        <p:nvPr/>
      </p:nvGrpSpPr>
      <p:grpSpPr>
        <a:xfrm>
          <a:off x="0" y="0"/>
          <a:ext cx="0" cy="0"/>
          <a:chOff x="0" y="0"/>
          <a:chExt cx="0" cy="0"/>
        </a:xfrm>
      </p:grpSpPr>
      <p:sp>
        <p:nvSpPr>
          <p:cNvPr id="1561" name="Google Shape;1561;p136"/>
          <p:cNvSpPr txBox="1"/>
          <p:nvPr>
            <p:ph type="title"/>
          </p:nvPr>
        </p:nvSpPr>
        <p:spPr>
          <a:xfrm>
            <a:off x="3762375" y="1012300"/>
            <a:ext cx="4915200" cy="1940100"/>
          </a:xfrm>
          <a:prstGeom prst="rect">
            <a:avLst/>
          </a:prstGeom>
        </p:spPr>
        <p:txBody>
          <a:bodyPr anchorCtr="0" anchor="ctr" bIns="0" lIns="91425" spcFirstLastPara="1" rIns="91425" wrap="square" tIns="0">
            <a:noAutofit/>
          </a:bodyPr>
          <a:lstStyle/>
          <a:p>
            <a:pPr indent="0" lvl="0" marL="0" rtl="0" algn="r">
              <a:spcBef>
                <a:spcPts val="0"/>
              </a:spcBef>
              <a:spcAft>
                <a:spcPts val="0"/>
              </a:spcAft>
              <a:buNone/>
            </a:pPr>
            <a:r>
              <a:rPr lang="en"/>
              <a:t>THANK YOU!</a:t>
            </a:r>
            <a:endParaRPr/>
          </a:p>
          <a:p>
            <a:pPr indent="0" lvl="0" marL="0" rtl="0" algn="r">
              <a:spcBef>
                <a:spcPts val="0"/>
              </a:spcBef>
              <a:spcAft>
                <a:spcPts val="0"/>
              </a:spcAft>
              <a:buNone/>
            </a:pPr>
            <a:r>
              <a:t/>
            </a:r>
            <a:endParaRPr/>
          </a:p>
          <a:p>
            <a:pPr indent="0" lvl="0" marL="0" rtl="0" algn="r">
              <a:spcBef>
                <a:spcPts val="0"/>
              </a:spcBef>
              <a:spcAft>
                <a:spcPts val="0"/>
              </a:spcAft>
              <a:buNone/>
            </a:pPr>
            <a:r>
              <a:rPr lang="en"/>
              <a:t>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0" name="Shape 1350"/>
        <p:cNvGrpSpPr/>
        <p:nvPr/>
      </p:nvGrpSpPr>
      <p:grpSpPr>
        <a:xfrm>
          <a:off x="0" y="0"/>
          <a:ext cx="0" cy="0"/>
          <a:chOff x="0" y="0"/>
          <a:chExt cx="0" cy="0"/>
        </a:xfrm>
      </p:grpSpPr>
      <p:sp>
        <p:nvSpPr>
          <p:cNvPr id="1351" name="Google Shape;1351;p111"/>
          <p:cNvSpPr txBox="1"/>
          <p:nvPr>
            <p:ph type="title"/>
          </p:nvPr>
        </p:nvSpPr>
        <p:spPr>
          <a:xfrm>
            <a:off x="454800" y="2714625"/>
            <a:ext cx="8425200" cy="447900"/>
          </a:xfrm>
          <a:prstGeom prst="rect">
            <a:avLst/>
          </a:prstGeom>
        </p:spPr>
        <p:txBody>
          <a:bodyPr anchorCtr="0" anchor="ctr" bIns="0" lIns="91425" spcFirstLastPara="1" rIns="91425" wrap="square" tIns="0">
            <a:noAutofit/>
          </a:bodyPr>
          <a:lstStyle/>
          <a:p>
            <a:pPr indent="0" lvl="0" marL="0" rtl="0" algn="ctr">
              <a:spcBef>
                <a:spcPts val="0"/>
              </a:spcBef>
              <a:spcAft>
                <a:spcPts val="0"/>
              </a:spcAft>
              <a:buNone/>
            </a:pPr>
            <a:r>
              <a:rPr lang="en"/>
              <a:t>Workflow Automation</a:t>
            </a:r>
            <a:endParaRPr/>
          </a:p>
        </p:txBody>
      </p:sp>
      <p:sp>
        <p:nvSpPr>
          <p:cNvPr id="1352" name="Google Shape;1352;p111"/>
          <p:cNvSpPr txBox="1"/>
          <p:nvPr>
            <p:ph idx="2" type="title"/>
          </p:nvPr>
        </p:nvSpPr>
        <p:spPr>
          <a:xfrm>
            <a:off x="454800" y="2150850"/>
            <a:ext cx="8425200" cy="489600"/>
          </a:xfrm>
          <a:prstGeom prst="rect">
            <a:avLst/>
          </a:prstGeom>
        </p:spPr>
        <p:txBody>
          <a:bodyPr anchorCtr="0" anchor="b" bIns="0" lIns="91425" spcFirstLastPara="1" rIns="91425" wrap="square" tIns="0">
            <a:noAutofit/>
          </a:bodyPr>
          <a:lstStyle/>
          <a:p>
            <a:pPr indent="0" lvl="0" marL="0" rtl="0" algn="ctr">
              <a:spcBef>
                <a:spcPts val="0"/>
              </a:spcBef>
              <a:spcAft>
                <a:spcPts val="0"/>
              </a:spcAft>
              <a:buNone/>
            </a:pPr>
            <a:r>
              <a:rPr lang="en"/>
              <a:t>01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6" name="Shape 1356"/>
        <p:cNvGrpSpPr/>
        <p:nvPr/>
      </p:nvGrpSpPr>
      <p:grpSpPr>
        <a:xfrm>
          <a:off x="0" y="0"/>
          <a:ext cx="0" cy="0"/>
          <a:chOff x="0" y="0"/>
          <a:chExt cx="0" cy="0"/>
        </a:xfrm>
      </p:grpSpPr>
      <p:sp>
        <p:nvSpPr>
          <p:cNvPr id="1357" name="Google Shape;1357;p112"/>
          <p:cNvSpPr txBox="1"/>
          <p:nvPr>
            <p:ph idx="1" type="subTitle"/>
          </p:nvPr>
        </p:nvSpPr>
        <p:spPr>
          <a:xfrm flipH="1">
            <a:off x="144775" y="1288163"/>
            <a:ext cx="3762900" cy="30243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en" sz="1400"/>
              <a:t>Containerization of b</a:t>
            </a:r>
            <a:r>
              <a:rPr lang="en" sz="1400"/>
              <a:t>unch of services</a:t>
            </a:r>
            <a:endParaRPr sz="1400"/>
          </a:p>
          <a:p>
            <a:pPr indent="-304800" lvl="0" marL="457200" rtl="0" algn="just">
              <a:spcBef>
                <a:spcPts val="0"/>
              </a:spcBef>
              <a:spcAft>
                <a:spcPts val="0"/>
              </a:spcAft>
              <a:buSzPts val="1200"/>
              <a:buChar char="●"/>
            </a:pPr>
            <a:r>
              <a:rPr lang="en" sz="1400"/>
              <a:t>For developers, hard to maintain dependencies</a:t>
            </a:r>
            <a:endParaRPr sz="1400"/>
          </a:p>
          <a:p>
            <a:pPr indent="-304800" lvl="0" marL="457200" rtl="0" algn="just">
              <a:spcBef>
                <a:spcPts val="0"/>
              </a:spcBef>
              <a:spcAft>
                <a:spcPts val="0"/>
              </a:spcAft>
              <a:buSzPts val="1200"/>
              <a:buChar char="●"/>
            </a:pPr>
            <a:r>
              <a:rPr lang="en" sz="1400"/>
              <a:t>For end-users, hard to know what they need</a:t>
            </a:r>
            <a:endParaRPr sz="1400"/>
          </a:p>
          <a:p>
            <a:pPr indent="0" lvl="0" marL="0" rtl="0" algn="just">
              <a:spcBef>
                <a:spcPts val="0"/>
              </a:spcBef>
              <a:spcAft>
                <a:spcPts val="0"/>
              </a:spcAft>
              <a:buNone/>
            </a:pPr>
            <a:r>
              <a:t/>
            </a:r>
            <a:endParaRPr sz="1400"/>
          </a:p>
          <a:p>
            <a:pPr indent="0" lvl="0" marL="0" rtl="0" algn="just">
              <a:spcBef>
                <a:spcPts val="0"/>
              </a:spcBef>
              <a:spcAft>
                <a:spcPts val="0"/>
              </a:spcAft>
              <a:buNone/>
            </a:pPr>
            <a:r>
              <a:rPr lang="en" sz="1400"/>
              <a:t>Workflow automation helps end-users by abstracting/hiding </a:t>
            </a:r>
            <a:r>
              <a:rPr lang="en" sz="1400"/>
              <a:t>complex</a:t>
            </a:r>
            <a:r>
              <a:rPr lang="en" sz="1400"/>
              <a:t> low-level services.</a:t>
            </a:r>
            <a:endParaRPr sz="1400"/>
          </a:p>
          <a:p>
            <a:pPr indent="-304800" lvl="0" marL="457200" rtl="0" algn="just">
              <a:spcBef>
                <a:spcPts val="0"/>
              </a:spcBef>
              <a:spcAft>
                <a:spcPts val="0"/>
              </a:spcAft>
              <a:buSzPts val="1200"/>
              <a:buChar char="●"/>
            </a:pPr>
            <a:r>
              <a:rPr lang="en" sz="1400"/>
              <a:t>For developers, each service in workflow is containerized, easy to maintain</a:t>
            </a:r>
            <a:endParaRPr sz="1400"/>
          </a:p>
          <a:p>
            <a:pPr indent="-304800" lvl="0" marL="457200" rtl="0" algn="just">
              <a:spcBef>
                <a:spcPts val="0"/>
              </a:spcBef>
              <a:spcAft>
                <a:spcPts val="0"/>
              </a:spcAft>
              <a:buSzPts val="1200"/>
              <a:buChar char="●"/>
            </a:pPr>
            <a:r>
              <a:rPr lang="en" sz="1400"/>
              <a:t>For end-users, they only see the </a:t>
            </a:r>
            <a:r>
              <a:rPr lang="en" sz="1400"/>
              <a:t>predefined</a:t>
            </a:r>
            <a:r>
              <a:rPr lang="en" sz="1400"/>
              <a:t> workflow, don’t care about what’s inside the black box</a:t>
            </a:r>
            <a:endParaRPr sz="1400"/>
          </a:p>
        </p:txBody>
      </p:sp>
      <p:pic>
        <p:nvPicPr>
          <p:cNvPr id="1358" name="Google Shape;1358;p112"/>
          <p:cNvPicPr preferRelativeResize="0"/>
          <p:nvPr/>
        </p:nvPicPr>
        <p:blipFill>
          <a:blip r:embed="rId3">
            <a:alphaModFix/>
          </a:blip>
          <a:stretch>
            <a:fillRect/>
          </a:stretch>
        </p:blipFill>
        <p:spPr>
          <a:xfrm>
            <a:off x="3967875" y="1229501"/>
            <a:ext cx="5091524" cy="2869874"/>
          </a:xfrm>
          <a:prstGeom prst="rect">
            <a:avLst/>
          </a:prstGeom>
          <a:noFill/>
          <a:ln>
            <a:noFill/>
          </a:ln>
        </p:spPr>
      </p:pic>
      <p:sp>
        <p:nvSpPr>
          <p:cNvPr id="1359" name="Google Shape;1359;p112"/>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Requirements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3" name="Shape 1363"/>
        <p:cNvGrpSpPr/>
        <p:nvPr/>
      </p:nvGrpSpPr>
      <p:grpSpPr>
        <a:xfrm>
          <a:off x="0" y="0"/>
          <a:ext cx="0" cy="0"/>
          <a:chOff x="0" y="0"/>
          <a:chExt cx="0" cy="0"/>
        </a:xfrm>
      </p:grpSpPr>
      <p:sp>
        <p:nvSpPr>
          <p:cNvPr id="1364" name="Google Shape;1364;p113"/>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Design</a:t>
            </a:r>
            <a:endParaRPr/>
          </a:p>
        </p:txBody>
      </p:sp>
      <p:pic>
        <p:nvPicPr>
          <p:cNvPr id="1365" name="Google Shape;1365;p113"/>
          <p:cNvPicPr preferRelativeResize="0"/>
          <p:nvPr/>
        </p:nvPicPr>
        <p:blipFill>
          <a:blip r:embed="rId3">
            <a:alphaModFix/>
          </a:blip>
          <a:stretch>
            <a:fillRect/>
          </a:stretch>
        </p:blipFill>
        <p:spPr>
          <a:xfrm>
            <a:off x="351850" y="1238064"/>
            <a:ext cx="5175151" cy="2667375"/>
          </a:xfrm>
          <a:prstGeom prst="rect">
            <a:avLst/>
          </a:prstGeom>
          <a:noFill/>
          <a:ln>
            <a:noFill/>
          </a:ln>
        </p:spPr>
      </p:pic>
      <p:pic>
        <p:nvPicPr>
          <p:cNvPr id="1366" name="Google Shape;1366;p113"/>
          <p:cNvPicPr preferRelativeResize="0"/>
          <p:nvPr/>
        </p:nvPicPr>
        <p:blipFill>
          <a:blip r:embed="rId4">
            <a:alphaModFix/>
          </a:blip>
          <a:stretch>
            <a:fillRect/>
          </a:stretch>
        </p:blipFill>
        <p:spPr>
          <a:xfrm>
            <a:off x="5725276" y="1045325"/>
            <a:ext cx="3312200" cy="346351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0" name="Shape 1370"/>
        <p:cNvGrpSpPr/>
        <p:nvPr/>
      </p:nvGrpSpPr>
      <p:grpSpPr>
        <a:xfrm>
          <a:off x="0" y="0"/>
          <a:ext cx="0" cy="0"/>
          <a:chOff x="0" y="0"/>
          <a:chExt cx="0" cy="0"/>
        </a:xfrm>
      </p:grpSpPr>
      <p:sp>
        <p:nvSpPr>
          <p:cNvPr id="1371" name="Google Shape;1371;p114"/>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Implementation</a:t>
            </a:r>
            <a:endParaRPr/>
          </a:p>
        </p:txBody>
      </p:sp>
      <p:sp>
        <p:nvSpPr>
          <p:cNvPr id="1372" name="Google Shape;1372;p114"/>
          <p:cNvSpPr txBox="1"/>
          <p:nvPr>
            <p:ph idx="1" type="subTitle"/>
          </p:nvPr>
        </p:nvSpPr>
        <p:spPr>
          <a:xfrm flipH="1">
            <a:off x="720225" y="1132375"/>
            <a:ext cx="4372800" cy="35616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sz="1300"/>
              <a:t>Context-Free Grammar (CFG) </a:t>
            </a:r>
            <a:endParaRPr sz="1300"/>
          </a:p>
          <a:p>
            <a:pPr indent="-311150" lvl="1" marL="914400" rtl="0" algn="just">
              <a:spcBef>
                <a:spcPts val="0"/>
              </a:spcBef>
              <a:spcAft>
                <a:spcPts val="0"/>
              </a:spcAft>
              <a:buSzPts val="1300"/>
              <a:buChar char="○"/>
            </a:pPr>
            <a:r>
              <a:rPr lang="en" sz="1300"/>
              <a:t>Recursively generate patterns </a:t>
            </a:r>
            <a:endParaRPr sz="1300"/>
          </a:p>
          <a:p>
            <a:pPr indent="-311150" lvl="1" marL="914400" rtl="0" algn="just">
              <a:spcBef>
                <a:spcPts val="0"/>
              </a:spcBef>
              <a:spcAft>
                <a:spcPts val="0"/>
              </a:spcAft>
              <a:buSzPts val="1300"/>
              <a:buChar char="○"/>
            </a:pPr>
            <a:r>
              <a:rPr lang="en" sz="1300"/>
              <a:t>Represents goals and services </a:t>
            </a:r>
            <a:endParaRPr sz="1300"/>
          </a:p>
          <a:p>
            <a:pPr indent="-298450" lvl="0" marL="457200" rtl="0" algn="just">
              <a:spcBef>
                <a:spcPts val="0"/>
              </a:spcBef>
              <a:spcAft>
                <a:spcPts val="0"/>
              </a:spcAft>
              <a:buSzPts val="1100"/>
              <a:buChar char="●"/>
            </a:pPr>
            <a:r>
              <a:rPr lang="en" sz="1300"/>
              <a:t>Reasoner APIs</a:t>
            </a:r>
            <a:endParaRPr sz="1300"/>
          </a:p>
          <a:p>
            <a:pPr indent="-311150" lvl="1" marL="914400" rtl="0" algn="just">
              <a:spcBef>
                <a:spcPts val="0"/>
              </a:spcBef>
              <a:spcAft>
                <a:spcPts val="0"/>
              </a:spcAft>
              <a:buSzPts val="1300"/>
              <a:buChar char="○"/>
            </a:pPr>
            <a:r>
              <a:rPr lang="en" sz="1300"/>
              <a:t>Generate grammar (</a:t>
            </a:r>
            <a:r>
              <a:rPr lang="en" sz="1300"/>
              <a:t>CFG</a:t>
            </a:r>
            <a:r>
              <a:rPr lang="en" sz="1300"/>
              <a:t> file)</a:t>
            </a:r>
            <a:endParaRPr sz="1300"/>
          </a:p>
          <a:p>
            <a:pPr indent="-311150" lvl="1" marL="914400" rtl="0" algn="just">
              <a:spcBef>
                <a:spcPts val="0"/>
              </a:spcBef>
              <a:spcAft>
                <a:spcPts val="0"/>
              </a:spcAft>
              <a:buSzPts val="1300"/>
              <a:buChar char="○"/>
            </a:pPr>
            <a:r>
              <a:rPr lang="en" sz="1300"/>
              <a:t>Generate workflow</a:t>
            </a:r>
            <a:endParaRPr sz="1300"/>
          </a:p>
          <a:p>
            <a:pPr indent="-311150" lvl="2" marL="1371600" rtl="0" algn="just">
              <a:spcBef>
                <a:spcPts val="0"/>
              </a:spcBef>
              <a:spcAft>
                <a:spcPts val="0"/>
              </a:spcAft>
              <a:buSzPts val="1300"/>
              <a:buChar char="■"/>
            </a:pPr>
            <a:r>
              <a:rPr lang="en" sz="1300"/>
              <a:t>Required input: </a:t>
            </a:r>
            <a:r>
              <a:rPr lang="en" sz="1300">
                <a:highlight>
                  <a:srgbClr val="4A86E8"/>
                </a:highlight>
              </a:rPr>
              <a:t>&lt;goal_id&gt;</a:t>
            </a:r>
            <a:endParaRPr sz="1300">
              <a:highlight>
                <a:srgbClr val="4A86E8"/>
              </a:highlight>
            </a:endParaRPr>
          </a:p>
          <a:p>
            <a:pPr indent="-311150" lvl="2" marL="1371600" rtl="0" algn="just">
              <a:spcBef>
                <a:spcPts val="0"/>
              </a:spcBef>
              <a:spcAft>
                <a:spcPts val="0"/>
              </a:spcAft>
              <a:buSzPts val="1300"/>
              <a:buChar char="■"/>
            </a:pPr>
            <a:r>
              <a:rPr lang="en" sz="1300"/>
              <a:t>Optional input: &lt;</a:t>
            </a:r>
            <a:r>
              <a:rPr lang="en" sz="1300"/>
              <a:t>environment</a:t>
            </a:r>
            <a:r>
              <a:rPr lang="en" sz="1300"/>
              <a:t> (ETD_ID)&gt;</a:t>
            </a:r>
            <a:endParaRPr sz="1300"/>
          </a:p>
          <a:p>
            <a:pPr indent="-311150" lvl="2" marL="1371600" rtl="0" algn="just">
              <a:spcBef>
                <a:spcPts val="0"/>
              </a:spcBef>
              <a:spcAft>
                <a:spcPts val="0"/>
              </a:spcAft>
              <a:buSzPts val="1300"/>
              <a:buChar char="■"/>
            </a:pPr>
            <a:r>
              <a:rPr lang="en" sz="1300"/>
              <a:t>Output: </a:t>
            </a:r>
            <a:r>
              <a:rPr lang="en" sz="1300">
                <a:highlight>
                  <a:srgbClr val="FF00FF"/>
                </a:highlight>
              </a:rPr>
              <a:t>&lt;workflow_id&gt;</a:t>
            </a:r>
            <a:endParaRPr sz="1300">
              <a:highlight>
                <a:srgbClr val="FF00FF"/>
              </a:highlight>
            </a:endParaRPr>
          </a:p>
          <a:p>
            <a:pPr indent="-311150" lvl="1" marL="914400" rtl="0" algn="just">
              <a:spcBef>
                <a:spcPts val="0"/>
              </a:spcBef>
              <a:spcAft>
                <a:spcPts val="0"/>
              </a:spcAft>
              <a:buSzPts val="1300"/>
              <a:buChar char="○"/>
            </a:pPr>
            <a:r>
              <a:rPr lang="en" sz="1300"/>
              <a:t>Execute workflow</a:t>
            </a:r>
            <a:endParaRPr sz="1300"/>
          </a:p>
          <a:p>
            <a:pPr indent="-311150" lvl="2" marL="1371600" rtl="0" algn="just">
              <a:spcBef>
                <a:spcPts val="0"/>
              </a:spcBef>
              <a:spcAft>
                <a:spcPts val="0"/>
              </a:spcAft>
              <a:buSzPts val="1300"/>
              <a:buChar char="■"/>
            </a:pPr>
            <a:r>
              <a:rPr lang="en" sz="1300"/>
              <a:t>Required</a:t>
            </a:r>
            <a:r>
              <a:rPr lang="en" sz="1300"/>
              <a:t> input: </a:t>
            </a:r>
            <a:r>
              <a:rPr lang="en" sz="1300">
                <a:highlight>
                  <a:srgbClr val="FF00FF"/>
                </a:highlight>
              </a:rPr>
              <a:t>&lt;</a:t>
            </a:r>
            <a:r>
              <a:rPr lang="en" sz="1300">
                <a:highlight>
                  <a:srgbClr val="FF00FF"/>
                </a:highlight>
              </a:rPr>
              <a:t>workflow_id&gt;</a:t>
            </a:r>
            <a:endParaRPr sz="1300">
              <a:highlight>
                <a:srgbClr val="FF00FF"/>
              </a:highlight>
            </a:endParaRPr>
          </a:p>
          <a:p>
            <a:pPr indent="-311150" lvl="2" marL="1371600" rtl="0" algn="just">
              <a:spcBef>
                <a:spcPts val="0"/>
              </a:spcBef>
              <a:spcAft>
                <a:spcPts val="0"/>
              </a:spcAft>
              <a:buSzPts val="1300"/>
              <a:buChar char="■"/>
            </a:pPr>
            <a:r>
              <a:rPr lang="en" sz="1300"/>
              <a:t>Optional input: &lt;service_id(s)&gt;</a:t>
            </a:r>
            <a:endParaRPr sz="1300"/>
          </a:p>
          <a:p>
            <a:pPr indent="-311150" lvl="2" marL="1371600" rtl="0" algn="just">
              <a:spcBef>
                <a:spcPts val="0"/>
              </a:spcBef>
              <a:spcAft>
                <a:spcPts val="0"/>
              </a:spcAft>
              <a:buSzPts val="1300"/>
              <a:buChar char="■"/>
            </a:pPr>
            <a:r>
              <a:rPr lang="en" sz="1300"/>
              <a:t>Output: &lt;log_url&gt;, </a:t>
            </a:r>
            <a:r>
              <a:rPr lang="en" sz="1300">
                <a:highlight>
                  <a:srgbClr val="6AA84F"/>
                </a:highlight>
              </a:rPr>
              <a:t>&lt;status_key&gt;</a:t>
            </a:r>
            <a:endParaRPr sz="1300">
              <a:highlight>
                <a:srgbClr val="6AA84F"/>
              </a:highlight>
            </a:endParaRPr>
          </a:p>
          <a:p>
            <a:pPr indent="-311150" lvl="1" marL="914400" rtl="0" algn="just">
              <a:spcBef>
                <a:spcPts val="0"/>
              </a:spcBef>
              <a:spcAft>
                <a:spcPts val="0"/>
              </a:spcAft>
              <a:buSzPts val="1300"/>
              <a:buChar char="○"/>
            </a:pPr>
            <a:r>
              <a:rPr lang="en" sz="1300"/>
              <a:t>Check workflow status</a:t>
            </a:r>
            <a:endParaRPr sz="1300"/>
          </a:p>
          <a:p>
            <a:pPr indent="-311150" lvl="2" marL="1371600" rtl="0" algn="just">
              <a:spcBef>
                <a:spcPts val="0"/>
              </a:spcBef>
              <a:spcAft>
                <a:spcPts val="0"/>
              </a:spcAft>
              <a:buSzPts val="1300"/>
              <a:buChar char="■"/>
            </a:pPr>
            <a:r>
              <a:rPr lang="en" sz="1300"/>
              <a:t>Required input: </a:t>
            </a:r>
            <a:r>
              <a:rPr lang="en" sz="1300">
                <a:highlight>
                  <a:srgbClr val="6AA84F"/>
                </a:highlight>
              </a:rPr>
              <a:t>&lt;status_key&gt;</a:t>
            </a:r>
            <a:endParaRPr sz="1300">
              <a:highlight>
                <a:srgbClr val="6AA84F"/>
              </a:highlight>
            </a:endParaRPr>
          </a:p>
          <a:p>
            <a:pPr indent="-311150" lvl="2" marL="1371600" rtl="0" algn="just">
              <a:spcBef>
                <a:spcPts val="0"/>
              </a:spcBef>
              <a:spcAft>
                <a:spcPts val="0"/>
              </a:spcAft>
              <a:buSzPts val="1300"/>
              <a:buChar char="■"/>
            </a:pPr>
            <a:r>
              <a:rPr lang="en" sz="1300"/>
              <a:t>Output: &lt;status_metadata&gt;</a:t>
            </a:r>
            <a:endParaRPr sz="1300"/>
          </a:p>
          <a:p>
            <a:pPr indent="-311150" lvl="2" marL="1371600" rtl="0" algn="just">
              <a:spcBef>
                <a:spcPts val="0"/>
              </a:spcBef>
              <a:spcAft>
                <a:spcPts val="0"/>
              </a:spcAft>
              <a:buSzPts val="1300"/>
              <a:buChar char="■"/>
            </a:pPr>
            <a:r>
              <a:rPr lang="en" sz="1300"/>
              <a:t>G3-&gt;S1S2 epsilon</a:t>
            </a:r>
            <a:endParaRPr sz="1300"/>
          </a:p>
        </p:txBody>
      </p:sp>
      <p:pic>
        <p:nvPicPr>
          <p:cNvPr id="1373" name="Google Shape;1373;p114"/>
          <p:cNvPicPr preferRelativeResize="0"/>
          <p:nvPr/>
        </p:nvPicPr>
        <p:blipFill>
          <a:blip r:embed="rId3">
            <a:alphaModFix/>
          </a:blip>
          <a:stretch>
            <a:fillRect/>
          </a:stretch>
        </p:blipFill>
        <p:spPr>
          <a:xfrm>
            <a:off x="6686150" y="1150850"/>
            <a:ext cx="1485900" cy="2133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sp>
        <p:nvSpPr>
          <p:cNvPr id="1378" name="Google Shape;1378;p115"/>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330200" lvl="0" marL="457200" rtl="0" algn="just">
              <a:spcBef>
                <a:spcPts val="0"/>
              </a:spcBef>
              <a:spcAft>
                <a:spcPts val="0"/>
              </a:spcAft>
              <a:buSzPts val="1600"/>
              <a:buChar char="●"/>
            </a:pPr>
            <a:r>
              <a:rPr lang="en" sz="2300"/>
              <a:t>Workflows implemented</a:t>
            </a:r>
            <a:endParaRPr sz="1800"/>
          </a:p>
          <a:p>
            <a:pPr indent="-342900" lvl="1" marL="914400" rtl="0" algn="just">
              <a:spcBef>
                <a:spcPts val="0"/>
              </a:spcBef>
              <a:spcAft>
                <a:spcPts val="0"/>
              </a:spcAft>
              <a:buSzPts val="1800"/>
              <a:buChar char="○"/>
            </a:pPr>
            <a:r>
              <a:rPr lang="en" sz="1800"/>
              <a:t>Indexing</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342900" lvl="1" marL="914400" rtl="0" algn="just">
              <a:spcBef>
                <a:spcPts val="0"/>
              </a:spcBef>
              <a:spcAft>
                <a:spcPts val="0"/>
              </a:spcAft>
              <a:buSzPts val="1800"/>
              <a:buChar char="○"/>
            </a:pPr>
            <a:r>
              <a:rPr lang="en" sz="1800"/>
              <a:t>Object detection</a:t>
            </a:r>
            <a:endParaRPr sz="1800"/>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p:txBody>
      </p:sp>
      <p:sp>
        <p:nvSpPr>
          <p:cNvPr id="1379" name="Google Shape;1379;p115"/>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Implementation</a:t>
            </a:r>
            <a:endParaRPr/>
          </a:p>
        </p:txBody>
      </p:sp>
      <p:pic>
        <p:nvPicPr>
          <p:cNvPr id="1380" name="Google Shape;1380;p115"/>
          <p:cNvPicPr preferRelativeResize="0"/>
          <p:nvPr/>
        </p:nvPicPr>
        <p:blipFill>
          <a:blip r:embed="rId3">
            <a:alphaModFix/>
          </a:blip>
          <a:stretch>
            <a:fillRect/>
          </a:stretch>
        </p:blipFill>
        <p:spPr>
          <a:xfrm>
            <a:off x="1623450" y="2000246"/>
            <a:ext cx="5455000" cy="699850"/>
          </a:xfrm>
          <a:prstGeom prst="rect">
            <a:avLst/>
          </a:prstGeom>
          <a:noFill/>
          <a:ln>
            <a:noFill/>
          </a:ln>
        </p:spPr>
      </p:pic>
      <p:pic>
        <p:nvPicPr>
          <p:cNvPr id="1381" name="Google Shape;1381;p115"/>
          <p:cNvPicPr preferRelativeResize="0"/>
          <p:nvPr/>
        </p:nvPicPr>
        <p:blipFill>
          <a:blip r:embed="rId4">
            <a:alphaModFix/>
          </a:blip>
          <a:stretch>
            <a:fillRect/>
          </a:stretch>
        </p:blipFill>
        <p:spPr>
          <a:xfrm>
            <a:off x="1651838" y="3510125"/>
            <a:ext cx="4771012" cy="669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5" name="Shape 1385"/>
        <p:cNvGrpSpPr/>
        <p:nvPr/>
      </p:nvGrpSpPr>
      <p:grpSpPr>
        <a:xfrm>
          <a:off x="0" y="0"/>
          <a:ext cx="0" cy="0"/>
          <a:chOff x="0" y="0"/>
          <a:chExt cx="0" cy="0"/>
        </a:xfrm>
      </p:grpSpPr>
      <p:sp>
        <p:nvSpPr>
          <p:cNvPr id="1386" name="Google Shape;1386;p116"/>
          <p:cNvSpPr txBox="1"/>
          <p:nvPr>
            <p:ph idx="1" type="subTitle"/>
          </p:nvPr>
        </p:nvSpPr>
        <p:spPr>
          <a:xfrm flipH="1">
            <a:off x="720000" y="1132375"/>
            <a:ext cx="7704000" cy="3294000"/>
          </a:xfrm>
          <a:prstGeom prst="rect">
            <a:avLst/>
          </a:prstGeom>
        </p:spPr>
        <p:txBody>
          <a:bodyPr anchorCtr="0" anchor="t" bIns="91425" lIns="91425" spcFirstLastPara="1" rIns="91425" wrap="square" tIns="91425">
            <a:noAutofit/>
          </a:bodyPr>
          <a:lstStyle/>
          <a:p>
            <a:pPr indent="-374650" lvl="0" marL="457200" rtl="0" algn="just">
              <a:spcBef>
                <a:spcPts val="0"/>
              </a:spcBef>
              <a:spcAft>
                <a:spcPts val="0"/>
              </a:spcAft>
              <a:buSzPts val="2300"/>
              <a:buChar char="●"/>
            </a:pPr>
            <a:r>
              <a:rPr lang="en" sz="2300"/>
              <a:t>Workflows implemented</a:t>
            </a:r>
            <a:endParaRPr sz="2300"/>
          </a:p>
          <a:p>
            <a:pPr indent="-342900" lvl="1" marL="914400" rtl="0" algn="just">
              <a:spcBef>
                <a:spcPts val="0"/>
              </a:spcBef>
              <a:spcAft>
                <a:spcPts val="0"/>
              </a:spcAft>
              <a:buSzPts val="1800"/>
              <a:buChar char="○"/>
            </a:pPr>
            <a:r>
              <a:rPr lang="en" sz="1800"/>
              <a:t>Segmentation, summarization, classification</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0" rtl="0" algn="just">
              <a:spcBef>
                <a:spcPts val="0"/>
              </a:spcBef>
              <a:spcAft>
                <a:spcPts val="0"/>
              </a:spcAft>
              <a:buNone/>
            </a:pPr>
            <a:r>
              <a:t/>
            </a:r>
            <a:endParaRPr sz="1800"/>
          </a:p>
          <a:p>
            <a:pPr indent="0" lvl="0" marL="457200" rtl="0" algn="just">
              <a:spcBef>
                <a:spcPts val="0"/>
              </a:spcBef>
              <a:spcAft>
                <a:spcPts val="0"/>
              </a:spcAft>
              <a:buNone/>
            </a:pPr>
            <a:r>
              <a:t/>
            </a:r>
            <a:endParaRPr sz="2600"/>
          </a:p>
          <a:p>
            <a:pPr indent="0" lvl="0" marL="457200" rtl="0" algn="just">
              <a:spcBef>
                <a:spcPts val="0"/>
              </a:spcBef>
              <a:spcAft>
                <a:spcPts val="0"/>
              </a:spcAft>
              <a:buNone/>
            </a:pPr>
            <a:r>
              <a:t/>
            </a:r>
            <a:endParaRPr sz="2600"/>
          </a:p>
          <a:p>
            <a:pPr indent="0" lvl="0" marL="0" rtl="0" algn="just">
              <a:spcBef>
                <a:spcPts val="0"/>
              </a:spcBef>
              <a:spcAft>
                <a:spcPts val="0"/>
              </a:spcAft>
              <a:buNone/>
            </a:pPr>
            <a:r>
              <a:t/>
            </a:r>
            <a:endParaRPr/>
          </a:p>
        </p:txBody>
      </p:sp>
      <p:sp>
        <p:nvSpPr>
          <p:cNvPr id="1387" name="Google Shape;1387;p116"/>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Implementation</a:t>
            </a:r>
            <a:endParaRPr/>
          </a:p>
        </p:txBody>
      </p:sp>
      <p:pic>
        <p:nvPicPr>
          <p:cNvPr id="1388" name="Google Shape;1388;p116"/>
          <p:cNvPicPr preferRelativeResize="0"/>
          <p:nvPr/>
        </p:nvPicPr>
        <p:blipFill>
          <a:blip r:embed="rId3">
            <a:alphaModFix/>
          </a:blip>
          <a:stretch>
            <a:fillRect/>
          </a:stretch>
        </p:blipFill>
        <p:spPr>
          <a:xfrm>
            <a:off x="1439025" y="1951123"/>
            <a:ext cx="5686374" cy="1374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2" name="Shape 1392"/>
        <p:cNvGrpSpPr/>
        <p:nvPr/>
      </p:nvGrpSpPr>
      <p:grpSpPr>
        <a:xfrm>
          <a:off x="0" y="0"/>
          <a:ext cx="0" cy="0"/>
          <a:chOff x="0" y="0"/>
          <a:chExt cx="0" cy="0"/>
        </a:xfrm>
      </p:grpSpPr>
      <p:sp>
        <p:nvSpPr>
          <p:cNvPr id="1393" name="Google Shape;1393;p117"/>
          <p:cNvSpPr txBox="1"/>
          <p:nvPr>
            <p:ph idx="1" type="subTitle"/>
          </p:nvPr>
        </p:nvSpPr>
        <p:spPr>
          <a:xfrm flipH="1">
            <a:off x="719800" y="1132375"/>
            <a:ext cx="6867900" cy="342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t>Team-4’s segmentation</a:t>
            </a:r>
            <a:endParaRPr sz="1900"/>
          </a:p>
          <a:p>
            <a:pPr indent="-292100" lvl="0" marL="457200" rtl="0" algn="l">
              <a:spcBef>
                <a:spcPts val="0"/>
              </a:spcBef>
              <a:spcAft>
                <a:spcPts val="0"/>
              </a:spcAft>
              <a:buSzPts val="1000"/>
              <a:buChar char="●"/>
            </a:pPr>
            <a:r>
              <a:rPr lang="en"/>
              <a:t>File Team5INTdemo.mp4 - Team 4's Segmentation Demo Video</a:t>
            </a:r>
            <a:endParaRPr sz="1900"/>
          </a:p>
        </p:txBody>
      </p:sp>
      <p:sp>
        <p:nvSpPr>
          <p:cNvPr id="1394" name="Google Shape;1394;p117"/>
          <p:cNvSpPr txBox="1"/>
          <p:nvPr>
            <p:ph type="title"/>
          </p:nvPr>
        </p:nvSpPr>
        <p:spPr>
          <a:xfrm>
            <a:off x="1278050" y="343200"/>
            <a:ext cx="6588000" cy="66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Demonstration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rogramming Lesson by Slidesgo">
  <a:themeElements>
    <a:clrScheme name="Simple Light">
      <a:dk1>
        <a:srgbClr val="1B1464"/>
      </a:dk1>
      <a:lt1>
        <a:srgbClr val="FFFFFF"/>
      </a:lt1>
      <a:dk2>
        <a:srgbClr val="00FFC5"/>
      </a:dk2>
      <a:lt2>
        <a:srgbClr val="EC008C"/>
      </a:lt2>
      <a:accent1>
        <a:srgbClr val="1B1464"/>
      </a:accent1>
      <a:accent2>
        <a:srgbClr val="00FFC5"/>
      </a:accent2>
      <a:accent3>
        <a:srgbClr val="EC008C"/>
      </a:accent3>
      <a:accent4>
        <a:srgbClr val="1B1464"/>
      </a:accent4>
      <a:accent5>
        <a:srgbClr val="00FFC5"/>
      </a:accent5>
      <a:accent6>
        <a:srgbClr val="EC008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rogramming Lesson by Slidesgo">
  <a:themeElements>
    <a:clrScheme name="Simple Light">
      <a:dk1>
        <a:srgbClr val="1B1464"/>
      </a:dk1>
      <a:lt1>
        <a:srgbClr val="FFFFFF"/>
      </a:lt1>
      <a:dk2>
        <a:srgbClr val="00FFC5"/>
      </a:dk2>
      <a:lt2>
        <a:srgbClr val="EC008C"/>
      </a:lt2>
      <a:accent1>
        <a:srgbClr val="1B1464"/>
      </a:accent1>
      <a:accent2>
        <a:srgbClr val="00FFC5"/>
      </a:accent2>
      <a:accent3>
        <a:srgbClr val="EC008C"/>
      </a:accent3>
      <a:accent4>
        <a:srgbClr val="1B1464"/>
      </a:accent4>
      <a:accent5>
        <a:srgbClr val="00FFC5"/>
      </a:accent5>
      <a:accent6>
        <a:srgbClr val="EC008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rogramming Lesson by Slidesgo">
  <a:themeElements>
    <a:clrScheme name="Simple Light">
      <a:dk1>
        <a:srgbClr val="1B1464"/>
      </a:dk1>
      <a:lt1>
        <a:srgbClr val="FFFFFF"/>
      </a:lt1>
      <a:dk2>
        <a:srgbClr val="00FFC5"/>
      </a:dk2>
      <a:lt2>
        <a:srgbClr val="EC008C"/>
      </a:lt2>
      <a:accent1>
        <a:srgbClr val="1B1464"/>
      </a:accent1>
      <a:accent2>
        <a:srgbClr val="00FFC5"/>
      </a:accent2>
      <a:accent3>
        <a:srgbClr val="EC008C"/>
      </a:accent3>
      <a:accent4>
        <a:srgbClr val="1B1464"/>
      </a:accent4>
      <a:accent5>
        <a:srgbClr val="00FFC5"/>
      </a:accent5>
      <a:accent6>
        <a:srgbClr val="EC008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Programming Lesson by Slidesgo">
  <a:themeElements>
    <a:clrScheme name="Simple Light">
      <a:dk1>
        <a:srgbClr val="1B1464"/>
      </a:dk1>
      <a:lt1>
        <a:srgbClr val="FFFFFF"/>
      </a:lt1>
      <a:dk2>
        <a:srgbClr val="00FFC5"/>
      </a:dk2>
      <a:lt2>
        <a:srgbClr val="EC008C"/>
      </a:lt2>
      <a:accent1>
        <a:srgbClr val="1B1464"/>
      </a:accent1>
      <a:accent2>
        <a:srgbClr val="00FFC5"/>
      </a:accent2>
      <a:accent3>
        <a:srgbClr val="EC008C"/>
      </a:accent3>
      <a:accent4>
        <a:srgbClr val="1B1464"/>
      </a:accent4>
      <a:accent5>
        <a:srgbClr val="00FFC5"/>
      </a:accent5>
      <a:accent6>
        <a:srgbClr val="EC008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